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notesSlides/notesSlide3.xml" ContentType="application/vnd.openxmlformats-officedocument.presentationml.notesSlide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notesSlides/notesSlide4.xml" ContentType="application/vnd.openxmlformats-officedocument.presentationml.notesSlide+xml"/>
  <Override PartName="/ppt/tags/tag13.xml" ContentType="application/vnd.openxmlformats-officedocument.presentationml.tags+xml"/>
  <Override PartName="/ppt/notesSlides/notesSlide5.xml" ContentType="application/vnd.openxmlformats-officedocument.presentationml.notesSlide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notesSlides/notesSlide8.xml" ContentType="application/vnd.openxmlformats-officedocument.presentationml.notesSlide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notesSlides/notesSlide9.xml" ContentType="application/vnd.openxmlformats-officedocument.presentationml.notesSlide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notesSlides/notesSlide16.xml" ContentType="application/vnd.openxmlformats-officedocument.presentationml.notesSlide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tags/tag75.xml" ContentType="application/vnd.openxmlformats-officedocument.presentationml.tags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9"/>
  </p:notesMasterIdLst>
  <p:sldIdLst>
    <p:sldId id="283" r:id="rId2"/>
    <p:sldId id="257" r:id="rId3"/>
    <p:sldId id="289" r:id="rId4"/>
    <p:sldId id="294" r:id="rId5"/>
    <p:sldId id="258" r:id="rId6"/>
    <p:sldId id="288" r:id="rId7"/>
    <p:sldId id="268" r:id="rId8"/>
    <p:sldId id="272" r:id="rId9"/>
    <p:sldId id="295" r:id="rId10"/>
    <p:sldId id="274" r:id="rId11"/>
    <p:sldId id="275" r:id="rId12"/>
    <p:sldId id="281" r:id="rId13"/>
    <p:sldId id="260" r:id="rId14"/>
    <p:sldId id="297" r:id="rId15"/>
    <p:sldId id="280" r:id="rId16"/>
    <p:sldId id="273" r:id="rId17"/>
    <p:sldId id="279" r:id="rId18"/>
    <p:sldId id="262" r:id="rId19"/>
    <p:sldId id="267" r:id="rId20"/>
    <p:sldId id="296" r:id="rId21"/>
    <p:sldId id="271" r:id="rId22"/>
    <p:sldId id="265" r:id="rId23"/>
    <p:sldId id="264" r:id="rId24"/>
    <p:sldId id="269" r:id="rId25"/>
    <p:sldId id="287" r:id="rId26"/>
    <p:sldId id="270" r:id="rId27"/>
    <p:sldId id="298" r:id="rId28"/>
  </p:sldIdLst>
  <p:sldSz cx="12192000" cy="6858000"/>
  <p:notesSz cx="6858000" cy="9144000"/>
  <p:custDataLst>
    <p:tags r:id="rId3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 userDrawn="1">
          <p15:clr>
            <a:srgbClr val="A4A3A4"/>
          </p15:clr>
        </p15:guide>
        <p15:guide id="2" pos="2160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C8A5D"/>
    <a:srgbClr val="D8966A"/>
    <a:srgbClr val="BF3B72"/>
    <a:srgbClr val="FD845B"/>
    <a:srgbClr val="FEDCCE"/>
    <a:srgbClr val="EBBFD1"/>
    <a:srgbClr val="FFC08D"/>
    <a:srgbClr val="FAC37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743" autoAdjust="0"/>
    <p:restoredTop sz="94660"/>
  </p:normalViewPr>
  <p:slideViewPr>
    <p:cSldViewPr snapToGrid="0">
      <p:cViewPr varScale="1">
        <p:scale>
          <a:sx n="77" d="100"/>
          <a:sy n="77" d="100"/>
        </p:scale>
        <p:origin x="516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 snapToGrid="0" showGuides="1">
      <p:cViewPr varScale="1">
        <p:scale>
          <a:sx n="65" d="100"/>
          <a:sy n="65" d="100"/>
        </p:scale>
        <p:origin x="3318" y="5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ags" Target="tags/tag1.xml"/><Relationship Id="rId35" Type="http://schemas.microsoft.com/office/2015/10/relationships/revisionInfo" Target="revisionInfo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1193DA7-6F23-46ED-B7AF-4095EC41BAA2}" type="datetimeFigureOut">
              <a:rPr lang="zh-CN" altLang="en-US" smtClean="0"/>
              <a:pPr/>
              <a:t>2018/8/21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altLang="zh-CN" dirty="0"/>
              <a:t>Janice</a:t>
            </a:r>
            <a:r>
              <a:rPr lang="zh-CN" altLang="en-US" dirty="0"/>
              <a:t>作品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BDAD656-AB8D-40F8-9F60-E378E4FEE4C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19322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DAD656-AB8D-40F8-9F60-E378E4FEE4C2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313600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DAD656-AB8D-40F8-9F60-E378E4FEE4C2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013808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DAD656-AB8D-40F8-9F60-E378E4FEE4C2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754868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DAD656-AB8D-40F8-9F60-E378E4FEE4C2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385567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DAD656-AB8D-40F8-9F60-E378E4FEE4C2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123468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DAD656-AB8D-40F8-9F60-E378E4FEE4C2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102876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DAD656-AB8D-40F8-9F60-E378E4FEE4C2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914586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DAD656-AB8D-40F8-9F60-E378E4FEE4C2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668399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DAD656-AB8D-40F8-9F60-E378E4FEE4C2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353434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DAD656-AB8D-40F8-9F60-E378E4FEE4C2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348060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DAD656-AB8D-40F8-9F60-E378E4FEE4C2}" type="slidenum">
              <a:rPr lang="zh-CN" altLang="en-US" smtClean="0"/>
              <a:pPr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057529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DAD656-AB8D-40F8-9F60-E378E4FEE4C2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548081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DAD656-AB8D-40F8-9F60-E378E4FEE4C2}" type="slidenum">
              <a:rPr lang="zh-CN" altLang="en-US" smtClean="0"/>
              <a:pPr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574221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DAD656-AB8D-40F8-9F60-E378E4FEE4C2}" type="slidenum">
              <a:rPr lang="zh-CN" altLang="en-US" smtClean="0"/>
              <a:pPr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491591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DAD656-AB8D-40F8-9F60-E378E4FEE4C2}" type="slidenum">
              <a:rPr lang="zh-CN" altLang="en-US" smtClean="0"/>
              <a:pPr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042426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DAD656-AB8D-40F8-9F60-E378E4FEE4C2}" type="slidenum">
              <a:rPr lang="zh-CN" altLang="en-US" smtClean="0"/>
              <a:pPr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058562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DAD656-AB8D-40F8-9F60-E378E4FEE4C2}" type="slidenum">
              <a:rPr lang="zh-CN" altLang="en-US" smtClean="0"/>
              <a:pPr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5594920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DAD656-AB8D-40F8-9F60-E378E4FEE4C2}" type="slidenum">
              <a:rPr lang="zh-CN" altLang="en-US" smtClean="0"/>
              <a:pPr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598050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Janice</a:t>
            </a:r>
            <a:r>
              <a:rPr lang="zh-CN" altLang="en-US" dirty="0"/>
              <a:t>作品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DAD656-AB8D-40F8-9F60-E378E4FEE4C2}" type="slidenum">
              <a:rPr lang="zh-CN" altLang="en-US" smtClean="0"/>
              <a:pPr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455342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DAD656-AB8D-40F8-9F60-E378E4FEE4C2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967706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DAD656-AB8D-40F8-9F60-E378E4FEE4C2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138350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DAD656-AB8D-40F8-9F60-E378E4FEE4C2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776510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DAD656-AB8D-40F8-9F60-E378E4FEE4C2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505905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DAD656-AB8D-40F8-9F60-E378E4FEE4C2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383502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DAD656-AB8D-40F8-9F60-E378E4FEE4C2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80002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DAD656-AB8D-40F8-9F60-E378E4FEE4C2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23982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9317B-53F1-4EFF-9866-7E0C18D8ECEC}" type="datetimeFigureOut">
              <a:rPr lang="zh-CN" altLang="en-US" smtClean="0"/>
              <a:pPr/>
              <a:t>2018/8/21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1860B-F0A1-430B-ACE9-4E409B30504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8760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9317B-53F1-4EFF-9866-7E0C18D8ECEC}" type="datetimeFigureOut">
              <a:rPr lang="zh-CN" altLang="en-US" smtClean="0"/>
              <a:pPr/>
              <a:t>2018/8/21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1860B-F0A1-430B-ACE9-4E409B30504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92586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9317B-53F1-4EFF-9866-7E0C18D8ECEC}" type="datetimeFigureOut">
              <a:rPr lang="zh-CN" altLang="en-US" smtClean="0"/>
              <a:pPr/>
              <a:t>2018/8/21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1860B-F0A1-430B-ACE9-4E409B30504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50342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9317B-53F1-4EFF-9866-7E0C18D8ECEC}" type="datetimeFigureOut">
              <a:rPr lang="zh-CN" altLang="en-US" smtClean="0"/>
              <a:pPr/>
              <a:t>2018/8/21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1860B-F0A1-430B-ACE9-4E409B30504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59601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582" r="24330" b="36608"/>
          <a:stretch/>
        </p:blipFill>
        <p:spPr>
          <a:xfrm>
            <a:off x="0" y="-247650"/>
            <a:ext cx="12192000" cy="7105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79851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9317B-53F1-4EFF-9866-7E0C18D8ECEC}" type="datetimeFigureOut">
              <a:rPr lang="zh-CN" altLang="en-US" smtClean="0"/>
              <a:pPr/>
              <a:t>2018/8/21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1860B-F0A1-430B-ACE9-4E409B30504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81729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9317B-53F1-4EFF-9866-7E0C18D8ECEC}" type="datetimeFigureOut">
              <a:rPr lang="zh-CN" altLang="en-US" smtClean="0"/>
              <a:pPr/>
              <a:t>2018/8/21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1860B-F0A1-430B-ACE9-4E409B30504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55156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263" r="5319" b="11234"/>
          <a:stretch/>
        </p:blipFill>
        <p:spPr>
          <a:xfrm>
            <a:off x="0" y="-228600"/>
            <a:ext cx="12192000" cy="7296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43854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90458" y="-533400"/>
            <a:ext cx="13277757" cy="7848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47873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9317B-53F1-4EFF-9866-7E0C18D8ECEC}" type="datetimeFigureOut">
              <a:rPr lang="zh-CN" altLang="en-US" smtClean="0"/>
              <a:pPr/>
              <a:t>2018/8/21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1860B-F0A1-430B-ACE9-4E409B30504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40901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9317B-53F1-4EFF-9866-7E0C18D8ECEC}" type="datetimeFigureOut">
              <a:rPr lang="zh-CN" altLang="en-US" smtClean="0"/>
              <a:pPr/>
              <a:t>2018/8/21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1860B-F0A1-430B-ACE9-4E409B30504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66216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ea typeface="思源黑体 CN Light" panose="020B0300000000000000" pitchFamily="34" charset="-122"/>
              </a:defRPr>
            </a:lvl1pPr>
          </a:lstStyle>
          <a:p>
            <a:fld id="{D999317B-53F1-4EFF-9866-7E0C18D8ECEC}" type="datetimeFigureOut">
              <a:rPr lang="zh-CN" altLang="en-US" smtClean="0"/>
              <a:pPr/>
              <a:t>2018/8/21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ea typeface="思源黑体 CN Light" panose="020B0300000000000000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ea typeface="思源黑体 CN Light" panose="020B0300000000000000" pitchFamily="34" charset="-122"/>
              </a:defRPr>
            </a:lvl1pPr>
          </a:lstStyle>
          <a:p>
            <a:fld id="{00C1860B-F0A1-430B-ACE9-4E409B30504B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751378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思源黑体 CN Light" panose="020B0300000000000000" pitchFamily="34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思源黑体 CN Light" panose="020B0300000000000000" pitchFamily="34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思源黑体 CN Light" panose="020B0300000000000000" pitchFamily="34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思源黑体 CN Light" panose="020B0300000000000000" pitchFamily="34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思源黑体 CN Light" panose="020B0300000000000000" pitchFamily="34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思源黑体 CN Light" panose="020B0300000000000000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tags" Target="../tags/tag39.xml"/><Relationship Id="rId13" Type="http://schemas.openxmlformats.org/officeDocument/2006/relationships/tags" Target="../tags/tag44.xml"/><Relationship Id="rId18" Type="http://schemas.openxmlformats.org/officeDocument/2006/relationships/tags" Target="../tags/tag49.xml"/><Relationship Id="rId3" Type="http://schemas.openxmlformats.org/officeDocument/2006/relationships/tags" Target="../tags/tag34.xml"/><Relationship Id="rId21" Type="http://schemas.openxmlformats.org/officeDocument/2006/relationships/slideLayout" Target="../slideLayouts/slideLayout3.xml"/><Relationship Id="rId7" Type="http://schemas.openxmlformats.org/officeDocument/2006/relationships/tags" Target="../tags/tag38.xml"/><Relationship Id="rId12" Type="http://schemas.openxmlformats.org/officeDocument/2006/relationships/tags" Target="../tags/tag43.xml"/><Relationship Id="rId17" Type="http://schemas.openxmlformats.org/officeDocument/2006/relationships/tags" Target="../tags/tag48.xml"/><Relationship Id="rId25" Type="http://schemas.microsoft.com/office/2007/relationships/hdphoto" Target="../media/hdphoto10.wdp"/><Relationship Id="rId2" Type="http://schemas.openxmlformats.org/officeDocument/2006/relationships/tags" Target="../tags/tag33.xml"/><Relationship Id="rId16" Type="http://schemas.openxmlformats.org/officeDocument/2006/relationships/tags" Target="../tags/tag47.xml"/><Relationship Id="rId20" Type="http://schemas.openxmlformats.org/officeDocument/2006/relationships/tags" Target="../tags/tag51.xml"/><Relationship Id="rId1" Type="http://schemas.openxmlformats.org/officeDocument/2006/relationships/tags" Target="../tags/tag32.xml"/><Relationship Id="rId6" Type="http://schemas.openxmlformats.org/officeDocument/2006/relationships/tags" Target="../tags/tag37.xml"/><Relationship Id="rId11" Type="http://schemas.openxmlformats.org/officeDocument/2006/relationships/tags" Target="../tags/tag42.xml"/><Relationship Id="rId24" Type="http://schemas.openxmlformats.org/officeDocument/2006/relationships/image" Target="../media/image31.png"/><Relationship Id="rId5" Type="http://schemas.openxmlformats.org/officeDocument/2006/relationships/tags" Target="../tags/tag36.xml"/><Relationship Id="rId15" Type="http://schemas.openxmlformats.org/officeDocument/2006/relationships/tags" Target="../tags/tag46.xml"/><Relationship Id="rId23" Type="http://schemas.openxmlformats.org/officeDocument/2006/relationships/image" Target="../media/image7.png"/><Relationship Id="rId10" Type="http://schemas.openxmlformats.org/officeDocument/2006/relationships/tags" Target="../tags/tag41.xml"/><Relationship Id="rId19" Type="http://schemas.openxmlformats.org/officeDocument/2006/relationships/tags" Target="../tags/tag50.xml"/><Relationship Id="rId4" Type="http://schemas.openxmlformats.org/officeDocument/2006/relationships/tags" Target="../tags/tag35.xml"/><Relationship Id="rId9" Type="http://schemas.openxmlformats.org/officeDocument/2006/relationships/tags" Target="../tags/tag40.xml"/><Relationship Id="rId14" Type="http://schemas.openxmlformats.org/officeDocument/2006/relationships/tags" Target="../tags/tag45.xml"/><Relationship Id="rId22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Relationship Id="rId5" Type="http://schemas.microsoft.com/office/2007/relationships/hdphoto" Target="../media/hdphoto11.wdp"/><Relationship Id="rId4" Type="http://schemas.openxmlformats.org/officeDocument/2006/relationships/image" Target="../media/image3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tags" Target="../tags/tag54.xml"/><Relationship Id="rId7" Type="http://schemas.openxmlformats.org/officeDocument/2006/relationships/image" Target="../media/image33.png"/><Relationship Id="rId2" Type="http://schemas.openxmlformats.org/officeDocument/2006/relationships/tags" Target="../tags/tag53.xml"/><Relationship Id="rId1" Type="http://schemas.openxmlformats.org/officeDocument/2006/relationships/tags" Target="../tags/tag52.xml"/><Relationship Id="rId6" Type="http://schemas.openxmlformats.org/officeDocument/2006/relationships/image" Target="../media/image7.png"/><Relationship Id="rId5" Type="http://schemas.openxmlformats.org/officeDocument/2006/relationships/notesSlide" Target="../notesSlides/notesSlide12.xml"/><Relationship Id="rId4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7.jpeg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tags" Target="../tags/tag57.xml"/><Relationship Id="rId7" Type="http://schemas.microsoft.com/office/2007/relationships/hdphoto" Target="../media/hdphoto1.wdp"/><Relationship Id="rId2" Type="http://schemas.openxmlformats.org/officeDocument/2006/relationships/tags" Target="../tags/tag56.xml"/><Relationship Id="rId1" Type="http://schemas.openxmlformats.org/officeDocument/2006/relationships/tags" Target="../tags/tag55.xml"/><Relationship Id="rId6" Type="http://schemas.openxmlformats.org/officeDocument/2006/relationships/image" Target="../media/image8.png"/><Relationship Id="rId5" Type="http://schemas.openxmlformats.org/officeDocument/2006/relationships/notesSlide" Target="../notesSlides/notesSlide14.xml"/><Relationship Id="rId4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38.png"/><Relationship Id="rId4" Type="http://schemas.openxmlformats.org/officeDocument/2006/relationships/image" Target="../media/image7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tags" Target="../tags/tag65.xml"/><Relationship Id="rId13" Type="http://schemas.openxmlformats.org/officeDocument/2006/relationships/image" Target="../media/image7.png"/><Relationship Id="rId3" Type="http://schemas.openxmlformats.org/officeDocument/2006/relationships/tags" Target="../tags/tag60.xml"/><Relationship Id="rId7" Type="http://schemas.openxmlformats.org/officeDocument/2006/relationships/tags" Target="../tags/tag64.xml"/><Relationship Id="rId12" Type="http://schemas.openxmlformats.org/officeDocument/2006/relationships/notesSlide" Target="../notesSlides/notesSlide16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tags" Target="../tags/tag63.xml"/><Relationship Id="rId11" Type="http://schemas.openxmlformats.org/officeDocument/2006/relationships/slideLayout" Target="../slideLayouts/slideLayout3.xml"/><Relationship Id="rId5" Type="http://schemas.openxmlformats.org/officeDocument/2006/relationships/tags" Target="../tags/tag62.xml"/><Relationship Id="rId10" Type="http://schemas.openxmlformats.org/officeDocument/2006/relationships/tags" Target="../tags/tag67.xml"/><Relationship Id="rId4" Type="http://schemas.openxmlformats.org/officeDocument/2006/relationships/tags" Target="../tags/tag61.xml"/><Relationship Id="rId9" Type="http://schemas.openxmlformats.org/officeDocument/2006/relationships/tags" Target="../tags/tag66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3" Type="http://schemas.openxmlformats.org/officeDocument/2006/relationships/tags" Target="../tags/tag70.xml"/><Relationship Id="rId7" Type="http://schemas.openxmlformats.org/officeDocument/2006/relationships/image" Target="../media/image7.png"/><Relationship Id="rId2" Type="http://schemas.openxmlformats.org/officeDocument/2006/relationships/tags" Target="../tags/tag69.xml"/><Relationship Id="rId1" Type="http://schemas.openxmlformats.org/officeDocument/2006/relationships/tags" Target="../tags/tag68.xml"/><Relationship Id="rId6" Type="http://schemas.openxmlformats.org/officeDocument/2006/relationships/notesSlide" Target="../notesSlides/notesSlide17.xml"/><Relationship Id="rId5" Type="http://schemas.openxmlformats.org/officeDocument/2006/relationships/slideLayout" Target="../slideLayouts/slideLayout3.xml"/><Relationship Id="rId4" Type="http://schemas.openxmlformats.org/officeDocument/2006/relationships/tags" Target="../tags/tag71.xml"/><Relationship Id="rId9" Type="http://schemas.openxmlformats.org/officeDocument/2006/relationships/image" Target="../media/image40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38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3.png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7.png"/><Relationship Id="rId4" Type="http://schemas.openxmlformats.org/officeDocument/2006/relationships/image" Target="../media/image4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7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tags" Target="../tags/tag74.xml"/><Relationship Id="rId7" Type="http://schemas.microsoft.com/office/2007/relationships/hdphoto" Target="../media/hdphoto1.wdp"/><Relationship Id="rId2" Type="http://schemas.openxmlformats.org/officeDocument/2006/relationships/tags" Target="../tags/tag73.xml"/><Relationship Id="rId1" Type="http://schemas.openxmlformats.org/officeDocument/2006/relationships/tags" Target="../tags/tag72.xml"/><Relationship Id="rId6" Type="http://schemas.openxmlformats.org/officeDocument/2006/relationships/image" Target="../media/image8.png"/><Relationship Id="rId5" Type="http://schemas.openxmlformats.org/officeDocument/2006/relationships/notesSlide" Target="../notesSlides/notesSlide20.xml"/><Relationship Id="rId4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.xml"/><Relationship Id="rId5" Type="http://schemas.microsoft.com/office/2007/relationships/hdphoto" Target="../media/hdphoto12.wdp"/><Relationship Id="rId4" Type="http://schemas.openxmlformats.org/officeDocument/2006/relationships/image" Target="../media/image46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notesSlide" Target="../notesSlides/notesSlide22.xml"/><Relationship Id="rId7" Type="http://schemas.openxmlformats.org/officeDocument/2006/relationships/image" Target="../media/image50.jpeg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75.xml"/><Relationship Id="rId6" Type="http://schemas.openxmlformats.org/officeDocument/2006/relationships/image" Target="../media/image49.png"/><Relationship Id="rId5" Type="http://schemas.openxmlformats.org/officeDocument/2006/relationships/image" Target="../media/image48.jpeg"/><Relationship Id="rId4" Type="http://schemas.openxmlformats.org/officeDocument/2006/relationships/image" Target="../media/image47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54.png"/><Relationship Id="rId5" Type="http://schemas.openxmlformats.org/officeDocument/2006/relationships/image" Target="../media/image53.png"/><Relationship Id="rId4" Type="http://schemas.openxmlformats.org/officeDocument/2006/relationships/image" Target="../media/image52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4.png"/><Relationship Id="rId4" Type="http://schemas.openxmlformats.org/officeDocument/2006/relationships/image" Target="../media/image7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tags" Target="../tags/tag83.xml"/><Relationship Id="rId13" Type="http://schemas.openxmlformats.org/officeDocument/2006/relationships/tags" Target="../tags/tag88.xml"/><Relationship Id="rId18" Type="http://schemas.openxmlformats.org/officeDocument/2006/relationships/notesSlide" Target="../notesSlides/notesSlide25.xml"/><Relationship Id="rId3" Type="http://schemas.openxmlformats.org/officeDocument/2006/relationships/tags" Target="../tags/tag78.xml"/><Relationship Id="rId7" Type="http://schemas.openxmlformats.org/officeDocument/2006/relationships/tags" Target="../tags/tag82.xml"/><Relationship Id="rId12" Type="http://schemas.openxmlformats.org/officeDocument/2006/relationships/tags" Target="../tags/tag87.xml"/><Relationship Id="rId17" Type="http://schemas.openxmlformats.org/officeDocument/2006/relationships/slideLayout" Target="../slideLayouts/slideLayout3.xml"/><Relationship Id="rId2" Type="http://schemas.openxmlformats.org/officeDocument/2006/relationships/tags" Target="../tags/tag77.xml"/><Relationship Id="rId16" Type="http://schemas.openxmlformats.org/officeDocument/2006/relationships/tags" Target="../tags/tag91.xml"/><Relationship Id="rId1" Type="http://schemas.openxmlformats.org/officeDocument/2006/relationships/tags" Target="../tags/tag76.xml"/><Relationship Id="rId6" Type="http://schemas.openxmlformats.org/officeDocument/2006/relationships/tags" Target="../tags/tag81.xml"/><Relationship Id="rId11" Type="http://schemas.openxmlformats.org/officeDocument/2006/relationships/tags" Target="../tags/tag86.xml"/><Relationship Id="rId5" Type="http://schemas.openxmlformats.org/officeDocument/2006/relationships/tags" Target="../tags/tag80.xml"/><Relationship Id="rId15" Type="http://schemas.openxmlformats.org/officeDocument/2006/relationships/tags" Target="../tags/tag90.xml"/><Relationship Id="rId10" Type="http://schemas.openxmlformats.org/officeDocument/2006/relationships/tags" Target="../tags/tag85.xml"/><Relationship Id="rId19" Type="http://schemas.openxmlformats.org/officeDocument/2006/relationships/image" Target="../media/image7.png"/><Relationship Id="rId4" Type="http://schemas.openxmlformats.org/officeDocument/2006/relationships/tags" Target="../tags/tag79.xml"/><Relationship Id="rId9" Type="http://schemas.openxmlformats.org/officeDocument/2006/relationships/tags" Target="../tags/tag84.xml"/><Relationship Id="rId14" Type="http://schemas.openxmlformats.org/officeDocument/2006/relationships/tags" Target="../tags/tag89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56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5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10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tags" Target="../tags/tag4.xml"/><Relationship Id="rId7" Type="http://schemas.microsoft.com/office/2007/relationships/hdphoto" Target="../media/hdphoto1.wdp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image" Target="../media/image8.png"/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tags" Target="../tags/tag12.xml"/><Relationship Id="rId13" Type="http://schemas.openxmlformats.org/officeDocument/2006/relationships/image" Target="../media/image10.png"/><Relationship Id="rId3" Type="http://schemas.openxmlformats.org/officeDocument/2006/relationships/tags" Target="../tags/tag7.xml"/><Relationship Id="rId7" Type="http://schemas.openxmlformats.org/officeDocument/2006/relationships/tags" Target="../tags/tag11.xml"/><Relationship Id="rId12" Type="http://schemas.openxmlformats.org/officeDocument/2006/relationships/image" Target="../media/image9.png"/><Relationship Id="rId2" Type="http://schemas.openxmlformats.org/officeDocument/2006/relationships/tags" Target="../tags/tag6.xml"/><Relationship Id="rId1" Type="http://schemas.openxmlformats.org/officeDocument/2006/relationships/tags" Target="../tags/tag5.xml"/><Relationship Id="rId6" Type="http://schemas.openxmlformats.org/officeDocument/2006/relationships/tags" Target="../tags/tag10.xml"/><Relationship Id="rId11" Type="http://schemas.openxmlformats.org/officeDocument/2006/relationships/image" Target="../media/image7.png"/><Relationship Id="rId5" Type="http://schemas.openxmlformats.org/officeDocument/2006/relationships/tags" Target="../tags/tag9.xml"/><Relationship Id="rId15" Type="http://schemas.openxmlformats.org/officeDocument/2006/relationships/image" Target="../media/image12.png"/><Relationship Id="rId10" Type="http://schemas.openxmlformats.org/officeDocument/2006/relationships/notesSlide" Target="../notesSlides/notesSlide4.xml"/><Relationship Id="rId4" Type="http://schemas.openxmlformats.org/officeDocument/2006/relationships/tags" Target="../tags/tag8.xml"/><Relationship Id="rId9" Type="http://schemas.openxmlformats.org/officeDocument/2006/relationships/slideLayout" Target="../slideLayouts/slideLayout3.xml"/><Relationship Id="rId1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7" Type="http://schemas.openxmlformats.org/officeDocument/2006/relationships/image" Target="../media/image15.png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13.xml"/><Relationship Id="rId6" Type="http://schemas.openxmlformats.org/officeDocument/2006/relationships/image" Target="../media/image14.png"/><Relationship Id="rId5" Type="http://schemas.openxmlformats.org/officeDocument/2006/relationships/image" Target="../media/image7.png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tags" Target="../tags/tag21.xml"/><Relationship Id="rId13" Type="http://schemas.openxmlformats.org/officeDocument/2006/relationships/tags" Target="../tags/tag26.xml"/><Relationship Id="rId18" Type="http://schemas.microsoft.com/office/2007/relationships/hdphoto" Target="../media/hdphoto2.wdp"/><Relationship Id="rId26" Type="http://schemas.openxmlformats.org/officeDocument/2006/relationships/image" Target="../media/image21.png"/><Relationship Id="rId3" Type="http://schemas.openxmlformats.org/officeDocument/2006/relationships/tags" Target="../tags/tag16.xml"/><Relationship Id="rId21" Type="http://schemas.openxmlformats.org/officeDocument/2006/relationships/image" Target="../media/image18.png"/><Relationship Id="rId7" Type="http://schemas.openxmlformats.org/officeDocument/2006/relationships/tags" Target="../tags/tag20.xml"/><Relationship Id="rId12" Type="http://schemas.openxmlformats.org/officeDocument/2006/relationships/tags" Target="../tags/tag25.xml"/><Relationship Id="rId17" Type="http://schemas.openxmlformats.org/officeDocument/2006/relationships/image" Target="../media/image16.png"/><Relationship Id="rId25" Type="http://schemas.openxmlformats.org/officeDocument/2006/relationships/image" Target="../media/image20.png"/><Relationship Id="rId2" Type="http://schemas.openxmlformats.org/officeDocument/2006/relationships/tags" Target="../tags/tag15.xml"/><Relationship Id="rId16" Type="http://schemas.openxmlformats.org/officeDocument/2006/relationships/image" Target="../media/image7.png"/><Relationship Id="rId20" Type="http://schemas.microsoft.com/office/2007/relationships/hdphoto" Target="../media/hdphoto3.wdp"/><Relationship Id="rId1" Type="http://schemas.openxmlformats.org/officeDocument/2006/relationships/tags" Target="../tags/tag14.xml"/><Relationship Id="rId6" Type="http://schemas.openxmlformats.org/officeDocument/2006/relationships/tags" Target="../tags/tag19.xml"/><Relationship Id="rId11" Type="http://schemas.openxmlformats.org/officeDocument/2006/relationships/tags" Target="../tags/tag24.xml"/><Relationship Id="rId24" Type="http://schemas.microsoft.com/office/2007/relationships/hdphoto" Target="../media/hdphoto5.wdp"/><Relationship Id="rId5" Type="http://schemas.openxmlformats.org/officeDocument/2006/relationships/tags" Target="../tags/tag18.xml"/><Relationship Id="rId15" Type="http://schemas.openxmlformats.org/officeDocument/2006/relationships/notesSlide" Target="../notesSlides/notesSlide6.xml"/><Relationship Id="rId23" Type="http://schemas.openxmlformats.org/officeDocument/2006/relationships/image" Target="../media/image19.png"/><Relationship Id="rId28" Type="http://schemas.openxmlformats.org/officeDocument/2006/relationships/image" Target="../media/image23.png"/><Relationship Id="rId10" Type="http://schemas.openxmlformats.org/officeDocument/2006/relationships/tags" Target="../tags/tag23.xml"/><Relationship Id="rId19" Type="http://schemas.openxmlformats.org/officeDocument/2006/relationships/image" Target="../media/image17.png"/><Relationship Id="rId4" Type="http://schemas.openxmlformats.org/officeDocument/2006/relationships/tags" Target="../tags/tag17.xml"/><Relationship Id="rId9" Type="http://schemas.openxmlformats.org/officeDocument/2006/relationships/tags" Target="../tags/tag22.xml"/><Relationship Id="rId14" Type="http://schemas.openxmlformats.org/officeDocument/2006/relationships/slideLayout" Target="../slideLayouts/slideLayout3.xml"/><Relationship Id="rId22" Type="http://schemas.microsoft.com/office/2007/relationships/hdphoto" Target="../media/hdphoto4.wdp"/><Relationship Id="rId27" Type="http://schemas.openxmlformats.org/officeDocument/2006/relationships/image" Target="../media/image2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7.png"/><Relationship Id="rId4" Type="http://schemas.openxmlformats.org/officeDocument/2006/relationships/image" Target="../media/image25.png"/></Relationships>
</file>

<file path=ppt/slides/_rels/slide8.xml.rels><?xml version="1.0" encoding="UTF-8" standalone="yes"?>
<Relationships xmlns="http://schemas.openxmlformats.org/package/2006/relationships"><Relationship Id="rId8" Type="http://schemas.microsoft.com/office/2007/relationships/hdphoto" Target="../media/hdphoto6.wdp"/><Relationship Id="rId13" Type="http://schemas.openxmlformats.org/officeDocument/2006/relationships/image" Target="../media/image30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7.png"/><Relationship Id="rId12" Type="http://schemas.microsoft.com/office/2007/relationships/hdphoto" Target="../media/hdphoto8.wdp"/><Relationship Id="rId2" Type="http://schemas.openxmlformats.org/officeDocument/2006/relationships/tags" Target="../tags/tag28.xml"/><Relationship Id="rId1" Type="http://schemas.openxmlformats.org/officeDocument/2006/relationships/tags" Target="../tags/tag27.xml"/><Relationship Id="rId6" Type="http://schemas.openxmlformats.org/officeDocument/2006/relationships/image" Target="../media/image26.png"/><Relationship Id="rId11" Type="http://schemas.openxmlformats.org/officeDocument/2006/relationships/image" Target="../media/image29.png"/><Relationship Id="rId5" Type="http://schemas.openxmlformats.org/officeDocument/2006/relationships/image" Target="../media/image7.png"/><Relationship Id="rId10" Type="http://schemas.microsoft.com/office/2007/relationships/hdphoto" Target="../media/hdphoto7.wdp"/><Relationship Id="rId4" Type="http://schemas.openxmlformats.org/officeDocument/2006/relationships/notesSlide" Target="../notesSlides/notesSlide8.xml"/><Relationship Id="rId9" Type="http://schemas.openxmlformats.org/officeDocument/2006/relationships/image" Target="../media/image28.png"/><Relationship Id="rId14" Type="http://schemas.microsoft.com/office/2007/relationships/hdphoto" Target="../media/hdphoto9.wdp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tags" Target="../tags/tag31.xml"/><Relationship Id="rId7" Type="http://schemas.microsoft.com/office/2007/relationships/hdphoto" Target="../media/hdphoto1.wdp"/><Relationship Id="rId2" Type="http://schemas.openxmlformats.org/officeDocument/2006/relationships/tags" Target="../tags/tag30.xml"/><Relationship Id="rId1" Type="http://schemas.openxmlformats.org/officeDocument/2006/relationships/tags" Target="../tags/tag29.xml"/><Relationship Id="rId6" Type="http://schemas.openxmlformats.org/officeDocument/2006/relationships/image" Target="../media/image8.png"/><Relationship Id="rId5" Type="http://schemas.openxmlformats.org/officeDocument/2006/relationships/notesSlide" Target="../notesSlides/notesSlide9.xml"/><Relationship Id="rId4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4039892" y="80154"/>
            <a:ext cx="886635" cy="1213682"/>
            <a:chOff x="1795522" y="3189767"/>
            <a:chExt cx="886635" cy="1213682"/>
          </a:xfrm>
        </p:grpSpPr>
        <p:pic>
          <p:nvPicPr>
            <p:cNvPr id="25" name="图片 24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95522" y="3189767"/>
              <a:ext cx="521395" cy="777748"/>
            </a:xfrm>
            <a:prstGeom prst="rect">
              <a:avLst/>
            </a:prstGeom>
          </p:spPr>
        </p:pic>
        <p:pic>
          <p:nvPicPr>
            <p:cNvPr id="26" name="图片 25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10024" y="3997517"/>
              <a:ext cx="272133" cy="405932"/>
            </a:xfrm>
            <a:prstGeom prst="rect">
              <a:avLst/>
            </a:prstGeom>
          </p:spPr>
        </p:pic>
      </p:grpSp>
      <p:pic>
        <p:nvPicPr>
          <p:cNvPr id="28" name="图片 2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40239" y="-111105"/>
            <a:ext cx="1133810" cy="1691266"/>
          </a:xfrm>
          <a:prstGeom prst="rect">
            <a:avLst/>
          </a:prstGeom>
        </p:spPr>
      </p:pic>
      <p:sp>
        <p:nvSpPr>
          <p:cNvPr id="31" name="KSO_Shape"/>
          <p:cNvSpPr>
            <a:spLocks/>
          </p:cNvSpPr>
          <p:nvPr/>
        </p:nvSpPr>
        <p:spPr bwMode="auto">
          <a:xfrm>
            <a:off x="1931811" y="371189"/>
            <a:ext cx="1905000" cy="1047750"/>
          </a:xfrm>
          <a:custGeom>
            <a:avLst/>
            <a:gdLst>
              <a:gd name="T0" fmla="*/ 2147483646 w 5345"/>
              <a:gd name="T1" fmla="*/ 2147483646 h 2936"/>
              <a:gd name="T2" fmla="*/ 2147483646 w 5345"/>
              <a:gd name="T3" fmla="*/ 2147483646 h 2936"/>
              <a:gd name="T4" fmla="*/ 2147483646 w 5345"/>
              <a:gd name="T5" fmla="*/ 2147483646 h 2936"/>
              <a:gd name="T6" fmla="*/ 2147483646 w 5345"/>
              <a:gd name="T7" fmla="*/ 2147483646 h 2936"/>
              <a:gd name="T8" fmla="*/ 2147483646 w 5345"/>
              <a:gd name="T9" fmla="*/ 2147483646 h 2936"/>
              <a:gd name="T10" fmla="*/ 2147483646 w 5345"/>
              <a:gd name="T11" fmla="*/ 2147483646 h 2936"/>
              <a:gd name="T12" fmla="*/ 2147483646 w 5345"/>
              <a:gd name="T13" fmla="*/ 2147483646 h 2936"/>
              <a:gd name="T14" fmla="*/ 2147483646 w 5345"/>
              <a:gd name="T15" fmla="*/ 2147483646 h 2936"/>
              <a:gd name="T16" fmla="*/ 2147483646 w 5345"/>
              <a:gd name="T17" fmla="*/ 2147483646 h 2936"/>
              <a:gd name="T18" fmla="*/ 2147483646 w 5345"/>
              <a:gd name="T19" fmla="*/ 2147483646 h 2936"/>
              <a:gd name="T20" fmla="*/ 2147483646 w 5345"/>
              <a:gd name="T21" fmla="*/ 2147483646 h 2936"/>
              <a:gd name="T22" fmla="*/ 2147483646 w 5345"/>
              <a:gd name="T23" fmla="*/ 2147483646 h 2936"/>
              <a:gd name="T24" fmla="*/ 2147483646 w 5345"/>
              <a:gd name="T25" fmla="*/ 2147483646 h 2936"/>
              <a:gd name="T26" fmla="*/ 2147483646 w 5345"/>
              <a:gd name="T27" fmla="*/ 2147483646 h 2936"/>
              <a:gd name="T28" fmla="*/ 2147483646 w 5345"/>
              <a:gd name="T29" fmla="*/ 2147483646 h 2936"/>
              <a:gd name="T30" fmla="*/ 2147483646 w 5345"/>
              <a:gd name="T31" fmla="*/ 772639970 h 2936"/>
              <a:gd name="T32" fmla="*/ 2147483646 w 5345"/>
              <a:gd name="T33" fmla="*/ 0 h 2936"/>
              <a:gd name="T34" fmla="*/ 2147483646 w 5345"/>
              <a:gd name="T35" fmla="*/ 363587807 h 2936"/>
              <a:gd name="T36" fmla="*/ 2147483646 w 5345"/>
              <a:gd name="T37" fmla="*/ 2147483646 h 2936"/>
              <a:gd name="T38" fmla="*/ 2147483646 w 5345"/>
              <a:gd name="T39" fmla="*/ 2147483646 h 2936"/>
              <a:gd name="T40" fmla="*/ 2147483646 w 5345"/>
              <a:gd name="T41" fmla="*/ 2147483646 h 2936"/>
              <a:gd name="T42" fmla="*/ 2147483646 w 5345"/>
              <a:gd name="T43" fmla="*/ 2147483646 h 2936"/>
              <a:gd name="T44" fmla="*/ 2147483646 w 5345"/>
              <a:gd name="T45" fmla="*/ 2147483646 h 2936"/>
              <a:gd name="T46" fmla="*/ 2147483646 w 5345"/>
              <a:gd name="T47" fmla="*/ 2147483646 h 2936"/>
              <a:gd name="T48" fmla="*/ 2147483646 w 5345"/>
              <a:gd name="T49" fmla="*/ 2147483646 h 2936"/>
              <a:gd name="T50" fmla="*/ 2147483646 w 5345"/>
              <a:gd name="T51" fmla="*/ 2147483646 h 2936"/>
              <a:gd name="T52" fmla="*/ 2147483646 w 5345"/>
              <a:gd name="T53" fmla="*/ 2147483646 h 2936"/>
              <a:gd name="T54" fmla="*/ 2147483646 w 5345"/>
              <a:gd name="T55" fmla="*/ 2147483646 h 2936"/>
              <a:gd name="T56" fmla="*/ 2147483646 w 5345"/>
              <a:gd name="T57" fmla="*/ 2147483646 h 2936"/>
              <a:gd name="T58" fmla="*/ 2147483646 w 5345"/>
              <a:gd name="T59" fmla="*/ 2147483646 h 2936"/>
              <a:gd name="T60" fmla="*/ 2147483646 w 5345"/>
              <a:gd name="T61" fmla="*/ 2147483646 h 2936"/>
              <a:gd name="T62" fmla="*/ 452722804 w 5345"/>
              <a:gd name="T63" fmla="*/ 2147483646 h 2936"/>
              <a:gd name="T64" fmla="*/ 90570008 w 5345"/>
              <a:gd name="T65" fmla="*/ 2147483646 h 2936"/>
              <a:gd name="T66" fmla="*/ 1629877726 w 5345"/>
              <a:gd name="T67" fmla="*/ 2147483646 h 2936"/>
              <a:gd name="T68" fmla="*/ 2147483646 w 5345"/>
              <a:gd name="T69" fmla="*/ 2147483646 h 2936"/>
              <a:gd name="T70" fmla="*/ 2147483646 w 5345"/>
              <a:gd name="T71" fmla="*/ 2147483646 h 2936"/>
              <a:gd name="T72" fmla="*/ 2147483646 w 5345"/>
              <a:gd name="T73" fmla="*/ 2147483646 h 2936"/>
              <a:gd name="T74" fmla="*/ 2147483646 w 5345"/>
              <a:gd name="T75" fmla="*/ 2147483646 h 2936"/>
              <a:gd name="T76" fmla="*/ 2147483646 w 5345"/>
              <a:gd name="T77" fmla="*/ 2147483646 h 2936"/>
              <a:gd name="T78" fmla="*/ 2147483646 w 5345"/>
              <a:gd name="T79" fmla="*/ 2147483646 h 2936"/>
              <a:gd name="T80" fmla="*/ 2147483646 w 5345"/>
              <a:gd name="T81" fmla="*/ 2147483646 h 2936"/>
              <a:gd name="T82" fmla="*/ 2147483646 w 5345"/>
              <a:gd name="T83" fmla="*/ 2147483646 h 2936"/>
              <a:gd name="T84" fmla="*/ 2147483646 w 5345"/>
              <a:gd name="T85" fmla="*/ 2147483646 h 2936"/>
              <a:gd name="T86" fmla="*/ 2147483646 w 5345"/>
              <a:gd name="T87" fmla="*/ 2147483646 h 2936"/>
              <a:gd name="T88" fmla="*/ 2147483646 w 5345"/>
              <a:gd name="T89" fmla="*/ 2147483646 h 2936"/>
              <a:gd name="T90" fmla="*/ 2147483646 w 5345"/>
              <a:gd name="T91" fmla="*/ 2147483646 h 2936"/>
              <a:gd name="T92" fmla="*/ 2147483646 w 5345"/>
              <a:gd name="T93" fmla="*/ 2147483646 h 2936"/>
              <a:gd name="T94" fmla="*/ 2147483646 w 5345"/>
              <a:gd name="T95" fmla="*/ 2147483646 h 2936"/>
              <a:gd name="T96" fmla="*/ 2147483646 w 5345"/>
              <a:gd name="T97" fmla="*/ 2147483646 h 2936"/>
              <a:gd name="T98" fmla="*/ 2147483646 w 5345"/>
              <a:gd name="T99" fmla="*/ 2147483646 h 2936"/>
              <a:gd name="T100" fmla="*/ 2147483646 w 5345"/>
              <a:gd name="T101" fmla="*/ 2147483646 h 2936"/>
              <a:gd name="T102" fmla="*/ 2147483646 w 5345"/>
              <a:gd name="T103" fmla="*/ 2147483646 h 2936"/>
              <a:gd name="T104" fmla="*/ 2147483646 w 5345"/>
              <a:gd name="T105" fmla="*/ 2147483646 h 29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0" t="0" r="r" b="b"/>
            <a:pathLst>
              <a:path w="5345" h="2936">
                <a:moveTo>
                  <a:pt x="4729" y="1661"/>
                </a:moveTo>
                <a:lnTo>
                  <a:pt x="4729" y="1661"/>
                </a:lnTo>
                <a:lnTo>
                  <a:pt x="4723" y="1609"/>
                </a:lnTo>
                <a:lnTo>
                  <a:pt x="4716" y="1558"/>
                </a:lnTo>
                <a:lnTo>
                  <a:pt x="4706" y="1507"/>
                </a:lnTo>
                <a:lnTo>
                  <a:pt x="4693" y="1458"/>
                </a:lnTo>
                <a:lnTo>
                  <a:pt x="4679" y="1409"/>
                </a:lnTo>
                <a:lnTo>
                  <a:pt x="4663" y="1361"/>
                </a:lnTo>
                <a:lnTo>
                  <a:pt x="4644" y="1314"/>
                </a:lnTo>
                <a:lnTo>
                  <a:pt x="4622" y="1268"/>
                </a:lnTo>
                <a:lnTo>
                  <a:pt x="4600" y="1223"/>
                </a:lnTo>
                <a:lnTo>
                  <a:pt x="4575" y="1181"/>
                </a:lnTo>
                <a:lnTo>
                  <a:pt x="4548" y="1138"/>
                </a:lnTo>
                <a:lnTo>
                  <a:pt x="4519" y="1098"/>
                </a:lnTo>
                <a:lnTo>
                  <a:pt x="4489" y="1059"/>
                </a:lnTo>
                <a:lnTo>
                  <a:pt x="4457" y="1021"/>
                </a:lnTo>
                <a:lnTo>
                  <a:pt x="4422" y="984"/>
                </a:lnTo>
                <a:lnTo>
                  <a:pt x="4387" y="950"/>
                </a:lnTo>
                <a:lnTo>
                  <a:pt x="4350" y="917"/>
                </a:lnTo>
                <a:lnTo>
                  <a:pt x="4312" y="886"/>
                </a:lnTo>
                <a:lnTo>
                  <a:pt x="4272" y="856"/>
                </a:lnTo>
                <a:lnTo>
                  <a:pt x="4230" y="828"/>
                </a:lnTo>
                <a:lnTo>
                  <a:pt x="4188" y="802"/>
                </a:lnTo>
                <a:lnTo>
                  <a:pt x="4144" y="778"/>
                </a:lnTo>
                <a:lnTo>
                  <a:pt x="4099" y="757"/>
                </a:lnTo>
                <a:lnTo>
                  <a:pt x="4053" y="737"/>
                </a:lnTo>
                <a:lnTo>
                  <a:pt x="4005" y="719"/>
                </a:lnTo>
                <a:lnTo>
                  <a:pt x="3957" y="703"/>
                </a:lnTo>
                <a:lnTo>
                  <a:pt x="3907" y="689"/>
                </a:lnTo>
                <a:lnTo>
                  <a:pt x="3857" y="679"/>
                </a:lnTo>
                <a:lnTo>
                  <a:pt x="3806" y="670"/>
                </a:lnTo>
                <a:lnTo>
                  <a:pt x="3754" y="663"/>
                </a:lnTo>
                <a:lnTo>
                  <a:pt x="3701" y="660"/>
                </a:lnTo>
                <a:lnTo>
                  <a:pt x="3648" y="658"/>
                </a:lnTo>
                <a:lnTo>
                  <a:pt x="3608" y="660"/>
                </a:lnTo>
                <a:lnTo>
                  <a:pt x="3566" y="661"/>
                </a:lnTo>
                <a:lnTo>
                  <a:pt x="3526" y="665"/>
                </a:lnTo>
                <a:lnTo>
                  <a:pt x="3486" y="670"/>
                </a:lnTo>
                <a:lnTo>
                  <a:pt x="3446" y="677"/>
                </a:lnTo>
                <a:lnTo>
                  <a:pt x="3407" y="686"/>
                </a:lnTo>
                <a:lnTo>
                  <a:pt x="3368" y="695"/>
                </a:lnTo>
                <a:lnTo>
                  <a:pt x="3330" y="706"/>
                </a:lnTo>
                <a:lnTo>
                  <a:pt x="3294" y="718"/>
                </a:lnTo>
                <a:lnTo>
                  <a:pt x="3257" y="732"/>
                </a:lnTo>
                <a:lnTo>
                  <a:pt x="3220" y="746"/>
                </a:lnTo>
                <a:lnTo>
                  <a:pt x="3185" y="763"/>
                </a:lnTo>
                <a:lnTo>
                  <a:pt x="3150" y="779"/>
                </a:lnTo>
                <a:lnTo>
                  <a:pt x="3116" y="798"/>
                </a:lnTo>
                <a:lnTo>
                  <a:pt x="3083" y="817"/>
                </a:lnTo>
                <a:lnTo>
                  <a:pt x="3050" y="838"/>
                </a:lnTo>
                <a:lnTo>
                  <a:pt x="3038" y="793"/>
                </a:lnTo>
                <a:lnTo>
                  <a:pt x="3024" y="750"/>
                </a:lnTo>
                <a:lnTo>
                  <a:pt x="3007" y="707"/>
                </a:lnTo>
                <a:lnTo>
                  <a:pt x="2989" y="664"/>
                </a:lnTo>
                <a:lnTo>
                  <a:pt x="2970" y="623"/>
                </a:lnTo>
                <a:lnTo>
                  <a:pt x="2949" y="583"/>
                </a:lnTo>
                <a:lnTo>
                  <a:pt x="2927" y="542"/>
                </a:lnTo>
                <a:lnTo>
                  <a:pt x="2903" y="504"/>
                </a:lnTo>
                <a:lnTo>
                  <a:pt x="2877" y="467"/>
                </a:lnTo>
                <a:lnTo>
                  <a:pt x="2850" y="430"/>
                </a:lnTo>
                <a:lnTo>
                  <a:pt x="2821" y="396"/>
                </a:lnTo>
                <a:lnTo>
                  <a:pt x="2792" y="361"/>
                </a:lnTo>
                <a:lnTo>
                  <a:pt x="2761" y="329"/>
                </a:lnTo>
                <a:lnTo>
                  <a:pt x="2728" y="297"/>
                </a:lnTo>
                <a:lnTo>
                  <a:pt x="2694" y="268"/>
                </a:lnTo>
                <a:lnTo>
                  <a:pt x="2659" y="238"/>
                </a:lnTo>
                <a:lnTo>
                  <a:pt x="2623" y="211"/>
                </a:lnTo>
                <a:lnTo>
                  <a:pt x="2586" y="185"/>
                </a:lnTo>
                <a:lnTo>
                  <a:pt x="2548" y="161"/>
                </a:lnTo>
                <a:lnTo>
                  <a:pt x="2509" y="139"/>
                </a:lnTo>
                <a:lnTo>
                  <a:pt x="2468" y="117"/>
                </a:lnTo>
                <a:lnTo>
                  <a:pt x="2427" y="97"/>
                </a:lnTo>
                <a:lnTo>
                  <a:pt x="2384" y="79"/>
                </a:lnTo>
                <a:lnTo>
                  <a:pt x="2342" y="63"/>
                </a:lnTo>
                <a:lnTo>
                  <a:pt x="2298" y="49"/>
                </a:lnTo>
                <a:lnTo>
                  <a:pt x="2253" y="36"/>
                </a:lnTo>
                <a:lnTo>
                  <a:pt x="2208" y="25"/>
                </a:lnTo>
                <a:lnTo>
                  <a:pt x="2162" y="17"/>
                </a:lnTo>
                <a:lnTo>
                  <a:pt x="2114" y="9"/>
                </a:lnTo>
                <a:lnTo>
                  <a:pt x="2067" y="4"/>
                </a:lnTo>
                <a:lnTo>
                  <a:pt x="2019" y="1"/>
                </a:lnTo>
                <a:lnTo>
                  <a:pt x="1971" y="0"/>
                </a:lnTo>
                <a:lnTo>
                  <a:pt x="1941" y="0"/>
                </a:lnTo>
                <a:lnTo>
                  <a:pt x="1913" y="1"/>
                </a:lnTo>
                <a:lnTo>
                  <a:pt x="1884" y="4"/>
                </a:lnTo>
                <a:lnTo>
                  <a:pt x="1856" y="6"/>
                </a:lnTo>
                <a:lnTo>
                  <a:pt x="1829" y="8"/>
                </a:lnTo>
                <a:lnTo>
                  <a:pt x="1800" y="13"/>
                </a:lnTo>
                <a:lnTo>
                  <a:pt x="1746" y="23"/>
                </a:lnTo>
                <a:lnTo>
                  <a:pt x="1691" y="34"/>
                </a:lnTo>
                <a:lnTo>
                  <a:pt x="1638" y="50"/>
                </a:lnTo>
                <a:lnTo>
                  <a:pt x="1587" y="68"/>
                </a:lnTo>
                <a:lnTo>
                  <a:pt x="1536" y="88"/>
                </a:lnTo>
                <a:lnTo>
                  <a:pt x="1487" y="110"/>
                </a:lnTo>
                <a:lnTo>
                  <a:pt x="1438" y="135"/>
                </a:lnTo>
                <a:lnTo>
                  <a:pt x="1392" y="161"/>
                </a:lnTo>
                <a:lnTo>
                  <a:pt x="1347" y="191"/>
                </a:lnTo>
                <a:lnTo>
                  <a:pt x="1303" y="221"/>
                </a:lnTo>
                <a:lnTo>
                  <a:pt x="1260" y="255"/>
                </a:lnTo>
                <a:lnTo>
                  <a:pt x="1220" y="290"/>
                </a:lnTo>
                <a:lnTo>
                  <a:pt x="1181" y="327"/>
                </a:lnTo>
                <a:lnTo>
                  <a:pt x="1144" y="366"/>
                </a:lnTo>
                <a:lnTo>
                  <a:pt x="1109" y="406"/>
                </a:lnTo>
                <a:lnTo>
                  <a:pt x="1076" y="448"/>
                </a:lnTo>
                <a:lnTo>
                  <a:pt x="1045" y="491"/>
                </a:lnTo>
                <a:lnTo>
                  <a:pt x="1016" y="538"/>
                </a:lnTo>
                <a:lnTo>
                  <a:pt x="989" y="584"/>
                </a:lnTo>
                <a:lnTo>
                  <a:pt x="964" y="632"/>
                </a:lnTo>
                <a:lnTo>
                  <a:pt x="942" y="681"/>
                </a:lnTo>
                <a:lnTo>
                  <a:pt x="922" y="732"/>
                </a:lnTo>
                <a:lnTo>
                  <a:pt x="905" y="784"/>
                </a:lnTo>
                <a:lnTo>
                  <a:pt x="890" y="837"/>
                </a:lnTo>
                <a:lnTo>
                  <a:pt x="877" y="890"/>
                </a:lnTo>
                <a:lnTo>
                  <a:pt x="867" y="946"/>
                </a:lnTo>
                <a:lnTo>
                  <a:pt x="864" y="973"/>
                </a:lnTo>
                <a:lnTo>
                  <a:pt x="860" y="1002"/>
                </a:lnTo>
                <a:lnTo>
                  <a:pt x="858" y="1030"/>
                </a:lnTo>
                <a:lnTo>
                  <a:pt x="855" y="1059"/>
                </a:lnTo>
                <a:lnTo>
                  <a:pt x="855" y="1087"/>
                </a:lnTo>
                <a:lnTo>
                  <a:pt x="854" y="1115"/>
                </a:lnTo>
                <a:lnTo>
                  <a:pt x="855" y="1150"/>
                </a:lnTo>
                <a:lnTo>
                  <a:pt x="857" y="1183"/>
                </a:lnTo>
                <a:lnTo>
                  <a:pt x="860" y="1216"/>
                </a:lnTo>
                <a:lnTo>
                  <a:pt x="864" y="1250"/>
                </a:lnTo>
                <a:lnTo>
                  <a:pt x="845" y="1249"/>
                </a:lnTo>
                <a:lnTo>
                  <a:pt x="801" y="1250"/>
                </a:lnTo>
                <a:lnTo>
                  <a:pt x="758" y="1253"/>
                </a:lnTo>
                <a:lnTo>
                  <a:pt x="716" y="1259"/>
                </a:lnTo>
                <a:lnTo>
                  <a:pt x="674" y="1266"/>
                </a:lnTo>
                <a:lnTo>
                  <a:pt x="633" y="1275"/>
                </a:lnTo>
                <a:lnTo>
                  <a:pt x="594" y="1287"/>
                </a:lnTo>
                <a:lnTo>
                  <a:pt x="555" y="1300"/>
                </a:lnTo>
                <a:lnTo>
                  <a:pt x="515" y="1316"/>
                </a:lnTo>
                <a:lnTo>
                  <a:pt x="479" y="1332"/>
                </a:lnTo>
                <a:lnTo>
                  <a:pt x="442" y="1351"/>
                </a:lnTo>
                <a:lnTo>
                  <a:pt x="407" y="1371"/>
                </a:lnTo>
                <a:lnTo>
                  <a:pt x="372" y="1393"/>
                </a:lnTo>
                <a:lnTo>
                  <a:pt x="339" y="1416"/>
                </a:lnTo>
                <a:lnTo>
                  <a:pt x="307" y="1441"/>
                </a:lnTo>
                <a:lnTo>
                  <a:pt x="277" y="1468"/>
                </a:lnTo>
                <a:lnTo>
                  <a:pt x="248" y="1496"/>
                </a:lnTo>
                <a:lnTo>
                  <a:pt x="219" y="1525"/>
                </a:lnTo>
                <a:lnTo>
                  <a:pt x="193" y="1556"/>
                </a:lnTo>
                <a:lnTo>
                  <a:pt x="169" y="1588"/>
                </a:lnTo>
                <a:lnTo>
                  <a:pt x="145" y="1621"/>
                </a:lnTo>
                <a:lnTo>
                  <a:pt x="122" y="1655"/>
                </a:lnTo>
                <a:lnTo>
                  <a:pt x="102" y="1690"/>
                </a:lnTo>
                <a:lnTo>
                  <a:pt x="83" y="1726"/>
                </a:lnTo>
                <a:lnTo>
                  <a:pt x="67" y="1764"/>
                </a:lnTo>
                <a:lnTo>
                  <a:pt x="51" y="1802"/>
                </a:lnTo>
                <a:lnTo>
                  <a:pt x="38" y="1841"/>
                </a:lnTo>
                <a:lnTo>
                  <a:pt x="28" y="1882"/>
                </a:lnTo>
                <a:lnTo>
                  <a:pt x="18" y="1923"/>
                </a:lnTo>
                <a:lnTo>
                  <a:pt x="10" y="1965"/>
                </a:lnTo>
                <a:lnTo>
                  <a:pt x="5" y="2006"/>
                </a:lnTo>
                <a:lnTo>
                  <a:pt x="2" y="2049"/>
                </a:lnTo>
                <a:lnTo>
                  <a:pt x="0" y="2092"/>
                </a:lnTo>
                <a:lnTo>
                  <a:pt x="2" y="2135"/>
                </a:lnTo>
                <a:lnTo>
                  <a:pt x="5" y="2176"/>
                </a:lnTo>
                <a:lnTo>
                  <a:pt x="10" y="2217"/>
                </a:lnTo>
                <a:lnTo>
                  <a:pt x="17" y="2257"/>
                </a:lnTo>
                <a:lnTo>
                  <a:pt x="25" y="2297"/>
                </a:lnTo>
                <a:lnTo>
                  <a:pt x="36" y="2336"/>
                </a:lnTo>
                <a:lnTo>
                  <a:pt x="49" y="2374"/>
                </a:lnTo>
                <a:lnTo>
                  <a:pt x="63" y="2411"/>
                </a:lnTo>
                <a:lnTo>
                  <a:pt x="79" y="2448"/>
                </a:lnTo>
                <a:lnTo>
                  <a:pt x="96" y="2483"/>
                </a:lnTo>
                <a:lnTo>
                  <a:pt x="115" y="2517"/>
                </a:lnTo>
                <a:lnTo>
                  <a:pt x="137" y="2552"/>
                </a:lnTo>
                <a:lnTo>
                  <a:pt x="159" y="2584"/>
                </a:lnTo>
                <a:lnTo>
                  <a:pt x="183" y="2615"/>
                </a:lnTo>
                <a:lnTo>
                  <a:pt x="208" y="2645"/>
                </a:lnTo>
                <a:lnTo>
                  <a:pt x="234" y="2674"/>
                </a:lnTo>
                <a:lnTo>
                  <a:pt x="262" y="2702"/>
                </a:lnTo>
                <a:lnTo>
                  <a:pt x="290" y="2728"/>
                </a:lnTo>
                <a:lnTo>
                  <a:pt x="321" y="2753"/>
                </a:lnTo>
                <a:lnTo>
                  <a:pt x="352" y="2777"/>
                </a:lnTo>
                <a:lnTo>
                  <a:pt x="385" y="2799"/>
                </a:lnTo>
                <a:lnTo>
                  <a:pt x="418" y="2819"/>
                </a:lnTo>
                <a:lnTo>
                  <a:pt x="453" y="2840"/>
                </a:lnTo>
                <a:lnTo>
                  <a:pt x="488" y="2856"/>
                </a:lnTo>
                <a:lnTo>
                  <a:pt x="525" y="2873"/>
                </a:lnTo>
                <a:lnTo>
                  <a:pt x="563" y="2887"/>
                </a:lnTo>
                <a:lnTo>
                  <a:pt x="601" y="2899"/>
                </a:lnTo>
                <a:lnTo>
                  <a:pt x="640" y="2909"/>
                </a:lnTo>
                <a:lnTo>
                  <a:pt x="679" y="2919"/>
                </a:lnTo>
                <a:lnTo>
                  <a:pt x="719" y="2926"/>
                </a:lnTo>
                <a:lnTo>
                  <a:pt x="761" y="2931"/>
                </a:lnTo>
                <a:lnTo>
                  <a:pt x="802" y="2934"/>
                </a:lnTo>
                <a:lnTo>
                  <a:pt x="802" y="2936"/>
                </a:lnTo>
                <a:lnTo>
                  <a:pt x="4682" y="2936"/>
                </a:lnTo>
                <a:lnTo>
                  <a:pt x="4682" y="2933"/>
                </a:lnTo>
                <a:lnTo>
                  <a:pt x="4693" y="2934"/>
                </a:lnTo>
                <a:lnTo>
                  <a:pt x="4706" y="2936"/>
                </a:lnTo>
                <a:lnTo>
                  <a:pt x="4740" y="2936"/>
                </a:lnTo>
                <a:lnTo>
                  <a:pt x="4772" y="2933"/>
                </a:lnTo>
                <a:lnTo>
                  <a:pt x="4804" y="2928"/>
                </a:lnTo>
                <a:lnTo>
                  <a:pt x="4836" y="2922"/>
                </a:lnTo>
                <a:lnTo>
                  <a:pt x="4866" y="2915"/>
                </a:lnTo>
                <a:lnTo>
                  <a:pt x="4896" y="2907"/>
                </a:lnTo>
                <a:lnTo>
                  <a:pt x="4926" y="2898"/>
                </a:lnTo>
                <a:lnTo>
                  <a:pt x="4955" y="2886"/>
                </a:lnTo>
                <a:lnTo>
                  <a:pt x="4984" y="2873"/>
                </a:lnTo>
                <a:lnTo>
                  <a:pt x="5011" y="2859"/>
                </a:lnTo>
                <a:lnTo>
                  <a:pt x="5038" y="2843"/>
                </a:lnTo>
                <a:lnTo>
                  <a:pt x="5063" y="2827"/>
                </a:lnTo>
                <a:lnTo>
                  <a:pt x="5089" y="2809"/>
                </a:lnTo>
                <a:lnTo>
                  <a:pt x="5113" y="2790"/>
                </a:lnTo>
                <a:lnTo>
                  <a:pt x="5135" y="2770"/>
                </a:lnTo>
                <a:lnTo>
                  <a:pt x="5158" y="2748"/>
                </a:lnTo>
                <a:lnTo>
                  <a:pt x="5179" y="2727"/>
                </a:lnTo>
                <a:lnTo>
                  <a:pt x="5199" y="2703"/>
                </a:lnTo>
                <a:lnTo>
                  <a:pt x="5218" y="2680"/>
                </a:lnTo>
                <a:lnTo>
                  <a:pt x="5236" y="2655"/>
                </a:lnTo>
                <a:lnTo>
                  <a:pt x="5252" y="2629"/>
                </a:lnTo>
                <a:lnTo>
                  <a:pt x="5268" y="2602"/>
                </a:lnTo>
                <a:lnTo>
                  <a:pt x="5282" y="2574"/>
                </a:lnTo>
                <a:lnTo>
                  <a:pt x="5295" y="2546"/>
                </a:lnTo>
                <a:lnTo>
                  <a:pt x="5306" y="2517"/>
                </a:lnTo>
                <a:lnTo>
                  <a:pt x="5316" y="2488"/>
                </a:lnTo>
                <a:lnTo>
                  <a:pt x="5325" y="2457"/>
                </a:lnTo>
                <a:lnTo>
                  <a:pt x="5332" y="2426"/>
                </a:lnTo>
                <a:lnTo>
                  <a:pt x="5338" y="2394"/>
                </a:lnTo>
                <a:lnTo>
                  <a:pt x="5341" y="2362"/>
                </a:lnTo>
                <a:lnTo>
                  <a:pt x="5344" y="2330"/>
                </a:lnTo>
                <a:lnTo>
                  <a:pt x="5345" y="2297"/>
                </a:lnTo>
                <a:lnTo>
                  <a:pt x="5344" y="2265"/>
                </a:lnTo>
                <a:lnTo>
                  <a:pt x="5341" y="2233"/>
                </a:lnTo>
                <a:lnTo>
                  <a:pt x="5338" y="2203"/>
                </a:lnTo>
                <a:lnTo>
                  <a:pt x="5333" y="2172"/>
                </a:lnTo>
                <a:lnTo>
                  <a:pt x="5326" y="2141"/>
                </a:lnTo>
                <a:lnTo>
                  <a:pt x="5318" y="2111"/>
                </a:lnTo>
                <a:lnTo>
                  <a:pt x="5308" y="2083"/>
                </a:lnTo>
                <a:lnTo>
                  <a:pt x="5296" y="2054"/>
                </a:lnTo>
                <a:lnTo>
                  <a:pt x="5284" y="2026"/>
                </a:lnTo>
                <a:lnTo>
                  <a:pt x="5271" y="2000"/>
                </a:lnTo>
                <a:lnTo>
                  <a:pt x="5256" y="1974"/>
                </a:lnTo>
                <a:lnTo>
                  <a:pt x="5241" y="1948"/>
                </a:lnTo>
                <a:lnTo>
                  <a:pt x="5223" y="1923"/>
                </a:lnTo>
                <a:lnTo>
                  <a:pt x="5205" y="1899"/>
                </a:lnTo>
                <a:lnTo>
                  <a:pt x="5185" y="1877"/>
                </a:lnTo>
                <a:lnTo>
                  <a:pt x="5165" y="1854"/>
                </a:lnTo>
                <a:lnTo>
                  <a:pt x="5143" y="1834"/>
                </a:lnTo>
                <a:lnTo>
                  <a:pt x="5121" y="1814"/>
                </a:lnTo>
                <a:lnTo>
                  <a:pt x="5098" y="1795"/>
                </a:lnTo>
                <a:lnTo>
                  <a:pt x="5074" y="1777"/>
                </a:lnTo>
                <a:lnTo>
                  <a:pt x="5049" y="1761"/>
                </a:lnTo>
                <a:lnTo>
                  <a:pt x="5023" y="1745"/>
                </a:lnTo>
                <a:lnTo>
                  <a:pt x="4997" y="1731"/>
                </a:lnTo>
                <a:lnTo>
                  <a:pt x="4969" y="1717"/>
                </a:lnTo>
                <a:lnTo>
                  <a:pt x="4941" y="1706"/>
                </a:lnTo>
                <a:lnTo>
                  <a:pt x="4913" y="1696"/>
                </a:lnTo>
                <a:lnTo>
                  <a:pt x="4883" y="1686"/>
                </a:lnTo>
                <a:lnTo>
                  <a:pt x="4853" y="1678"/>
                </a:lnTo>
                <a:lnTo>
                  <a:pt x="4823" y="1672"/>
                </a:lnTo>
                <a:lnTo>
                  <a:pt x="4792" y="1667"/>
                </a:lnTo>
                <a:lnTo>
                  <a:pt x="4761" y="1664"/>
                </a:lnTo>
                <a:lnTo>
                  <a:pt x="4729" y="166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 dirty="0">
              <a:solidFill>
                <a:srgbClr val="FFFFFF"/>
              </a:solidFill>
              <a:ea typeface="思源黑体 CN Light" panose="020B0300000000000000" pitchFamily="34" charset="-122"/>
            </a:endParaRPr>
          </a:p>
        </p:txBody>
      </p:sp>
      <p:sp>
        <p:nvSpPr>
          <p:cNvPr id="33" name="KSO_Shape"/>
          <p:cNvSpPr>
            <a:spLocks/>
          </p:cNvSpPr>
          <p:nvPr/>
        </p:nvSpPr>
        <p:spPr bwMode="auto">
          <a:xfrm>
            <a:off x="5792591" y="107886"/>
            <a:ext cx="996042" cy="547823"/>
          </a:xfrm>
          <a:custGeom>
            <a:avLst/>
            <a:gdLst>
              <a:gd name="T0" fmla="*/ 2147483646 w 5345"/>
              <a:gd name="T1" fmla="*/ 2147483646 h 2936"/>
              <a:gd name="T2" fmla="*/ 2147483646 w 5345"/>
              <a:gd name="T3" fmla="*/ 2147483646 h 2936"/>
              <a:gd name="T4" fmla="*/ 2147483646 w 5345"/>
              <a:gd name="T5" fmla="*/ 2147483646 h 2936"/>
              <a:gd name="T6" fmla="*/ 2147483646 w 5345"/>
              <a:gd name="T7" fmla="*/ 2147483646 h 2936"/>
              <a:gd name="T8" fmla="*/ 2147483646 w 5345"/>
              <a:gd name="T9" fmla="*/ 2147483646 h 2936"/>
              <a:gd name="T10" fmla="*/ 2147483646 w 5345"/>
              <a:gd name="T11" fmla="*/ 2147483646 h 2936"/>
              <a:gd name="T12" fmla="*/ 2147483646 w 5345"/>
              <a:gd name="T13" fmla="*/ 2147483646 h 2936"/>
              <a:gd name="T14" fmla="*/ 2147483646 w 5345"/>
              <a:gd name="T15" fmla="*/ 2147483646 h 2936"/>
              <a:gd name="T16" fmla="*/ 2147483646 w 5345"/>
              <a:gd name="T17" fmla="*/ 2147483646 h 2936"/>
              <a:gd name="T18" fmla="*/ 2147483646 w 5345"/>
              <a:gd name="T19" fmla="*/ 2147483646 h 2936"/>
              <a:gd name="T20" fmla="*/ 2147483646 w 5345"/>
              <a:gd name="T21" fmla="*/ 2147483646 h 2936"/>
              <a:gd name="T22" fmla="*/ 2147483646 w 5345"/>
              <a:gd name="T23" fmla="*/ 2147483646 h 2936"/>
              <a:gd name="T24" fmla="*/ 2147483646 w 5345"/>
              <a:gd name="T25" fmla="*/ 2147483646 h 2936"/>
              <a:gd name="T26" fmla="*/ 2147483646 w 5345"/>
              <a:gd name="T27" fmla="*/ 2147483646 h 2936"/>
              <a:gd name="T28" fmla="*/ 2147483646 w 5345"/>
              <a:gd name="T29" fmla="*/ 2147483646 h 2936"/>
              <a:gd name="T30" fmla="*/ 2147483646 w 5345"/>
              <a:gd name="T31" fmla="*/ 772639970 h 2936"/>
              <a:gd name="T32" fmla="*/ 2147483646 w 5345"/>
              <a:gd name="T33" fmla="*/ 0 h 2936"/>
              <a:gd name="T34" fmla="*/ 2147483646 w 5345"/>
              <a:gd name="T35" fmla="*/ 363587807 h 2936"/>
              <a:gd name="T36" fmla="*/ 2147483646 w 5345"/>
              <a:gd name="T37" fmla="*/ 2147483646 h 2936"/>
              <a:gd name="T38" fmla="*/ 2147483646 w 5345"/>
              <a:gd name="T39" fmla="*/ 2147483646 h 2936"/>
              <a:gd name="T40" fmla="*/ 2147483646 w 5345"/>
              <a:gd name="T41" fmla="*/ 2147483646 h 2936"/>
              <a:gd name="T42" fmla="*/ 2147483646 w 5345"/>
              <a:gd name="T43" fmla="*/ 2147483646 h 2936"/>
              <a:gd name="T44" fmla="*/ 2147483646 w 5345"/>
              <a:gd name="T45" fmla="*/ 2147483646 h 2936"/>
              <a:gd name="T46" fmla="*/ 2147483646 w 5345"/>
              <a:gd name="T47" fmla="*/ 2147483646 h 2936"/>
              <a:gd name="T48" fmla="*/ 2147483646 w 5345"/>
              <a:gd name="T49" fmla="*/ 2147483646 h 2936"/>
              <a:gd name="T50" fmla="*/ 2147483646 w 5345"/>
              <a:gd name="T51" fmla="*/ 2147483646 h 2936"/>
              <a:gd name="T52" fmla="*/ 2147483646 w 5345"/>
              <a:gd name="T53" fmla="*/ 2147483646 h 2936"/>
              <a:gd name="T54" fmla="*/ 2147483646 w 5345"/>
              <a:gd name="T55" fmla="*/ 2147483646 h 2936"/>
              <a:gd name="T56" fmla="*/ 2147483646 w 5345"/>
              <a:gd name="T57" fmla="*/ 2147483646 h 2936"/>
              <a:gd name="T58" fmla="*/ 2147483646 w 5345"/>
              <a:gd name="T59" fmla="*/ 2147483646 h 2936"/>
              <a:gd name="T60" fmla="*/ 2147483646 w 5345"/>
              <a:gd name="T61" fmla="*/ 2147483646 h 2936"/>
              <a:gd name="T62" fmla="*/ 452722804 w 5345"/>
              <a:gd name="T63" fmla="*/ 2147483646 h 2936"/>
              <a:gd name="T64" fmla="*/ 90570008 w 5345"/>
              <a:gd name="T65" fmla="*/ 2147483646 h 2936"/>
              <a:gd name="T66" fmla="*/ 1629877726 w 5345"/>
              <a:gd name="T67" fmla="*/ 2147483646 h 2936"/>
              <a:gd name="T68" fmla="*/ 2147483646 w 5345"/>
              <a:gd name="T69" fmla="*/ 2147483646 h 2936"/>
              <a:gd name="T70" fmla="*/ 2147483646 w 5345"/>
              <a:gd name="T71" fmla="*/ 2147483646 h 2936"/>
              <a:gd name="T72" fmla="*/ 2147483646 w 5345"/>
              <a:gd name="T73" fmla="*/ 2147483646 h 2936"/>
              <a:gd name="T74" fmla="*/ 2147483646 w 5345"/>
              <a:gd name="T75" fmla="*/ 2147483646 h 2936"/>
              <a:gd name="T76" fmla="*/ 2147483646 w 5345"/>
              <a:gd name="T77" fmla="*/ 2147483646 h 2936"/>
              <a:gd name="T78" fmla="*/ 2147483646 w 5345"/>
              <a:gd name="T79" fmla="*/ 2147483646 h 2936"/>
              <a:gd name="T80" fmla="*/ 2147483646 w 5345"/>
              <a:gd name="T81" fmla="*/ 2147483646 h 2936"/>
              <a:gd name="T82" fmla="*/ 2147483646 w 5345"/>
              <a:gd name="T83" fmla="*/ 2147483646 h 2936"/>
              <a:gd name="T84" fmla="*/ 2147483646 w 5345"/>
              <a:gd name="T85" fmla="*/ 2147483646 h 2936"/>
              <a:gd name="T86" fmla="*/ 2147483646 w 5345"/>
              <a:gd name="T87" fmla="*/ 2147483646 h 2936"/>
              <a:gd name="T88" fmla="*/ 2147483646 w 5345"/>
              <a:gd name="T89" fmla="*/ 2147483646 h 2936"/>
              <a:gd name="T90" fmla="*/ 2147483646 w 5345"/>
              <a:gd name="T91" fmla="*/ 2147483646 h 2936"/>
              <a:gd name="T92" fmla="*/ 2147483646 w 5345"/>
              <a:gd name="T93" fmla="*/ 2147483646 h 2936"/>
              <a:gd name="T94" fmla="*/ 2147483646 w 5345"/>
              <a:gd name="T95" fmla="*/ 2147483646 h 2936"/>
              <a:gd name="T96" fmla="*/ 2147483646 w 5345"/>
              <a:gd name="T97" fmla="*/ 2147483646 h 2936"/>
              <a:gd name="T98" fmla="*/ 2147483646 w 5345"/>
              <a:gd name="T99" fmla="*/ 2147483646 h 2936"/>
              <a:gd name="T100" fmla="*/ 2147483646 w 5345"/>
              <a:gd name="T101" fmla="*/ 2147483646 h 2936"/>
              <a:gd name="T102" fmla="*/ 2147483646 w 5345"/>
              <a:gd name="T103" fmla="*/ 2147483646 h 2936"/>
              <a:gd name="T104" fmla="*/ 2147483646 w 5345"/>
              <a:gd name="T105" fmla="*/ 2147483646 h 29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0" t="0" r="r" b="b"/>
            <a:pathLst>
              <a:path w="5345" h="2936">
                <a:moveTo>
                  <a:pt x="4729" y="1661"/>
                </a:moveTo>
                <a:lnTo>
                  <a:pt x="4729" y="1661"/>
                </a:lnTo>
                <a:lnTo>
                  <a:pt x="4723" y="1609"/>
                </a:lnTo>
                <a:lnTo>
                  <a:pt x="4716" y="1558"/>
                </a:lnTo>
                <a:lnTo>
                  <a:pt x="4706" y="1507"/>
                </a:lnTo>
                <a:lnTo>
                  <a:pt x="4693" y="1458"/>
                </a:lnTo>
                <a:lnTo>
                  <a:pt x="4679" y="1409"/>
                </a:lnTo>
                <a:lnTo>
                  <a:pt x="4663" y="1361"/>
                </a:lnTo>
                <a:lnTo>
                  <a:pt x="4644" y="1314"/>
                </a:lnTo>
                <a:lnTo>
                  <a:pt x="4622" y="1268"/>
                </a:lnTo>
                <a:lnTo>
                  <a:pt x="4600" y="1223"/>
                </a:lnTo>
                <a:lnTo>
                  <a:pt x="4575" y="1181"/>
                </a:lnTo>
                <a:lnTo>
                  <a:pt x="4548" y="1138"/>
                </a:lnTo>
                <a:lnTo>
                  <a:pt x="4519" y="1098"/>
                </a:lnTo>
                <a:lnTo>
                  <a:pt x="4489" y="1059"/>
                </a:lnTo>
                <a:lnTo>
                  <a:pt x="4457" y="1021"/>
                </a:lnTo>
                <a:lnTo>
                  <a:pt x="4422" y="984"/>
                </a:lnTo>
                <a:lnTo>
                  <a:pt x="4387" y="950"/>
                </a:lnTo>
                <a:lnTo>
                  <a:pt x="4350" y="917"/>
                </a:lnTo>
                <a:lnTo>
                  <a:pt x="4312" y="886"/>
                </a:lnTo>
                <a:lnTo>
                  <a:pt x="4272" y="856"/>
                </a:lnTo>
                <a:lnTo>
                  <a:pt x="4230" y="828"/>
                </a:lnTo>
                <a:lnTo>
                  <a:pt x="4188" y="802"/>
                </a:lnTo>
                <a:lnTo>
                  <a:pt x="4144" y="778"/>
                </a:lnTo>
                <a:lnTo>
                  <a:pt x="4099" y="757"/>
                </a:lnTo>
                <a:lnTo>
                  <a:pt x="4053" y="737"/>
                </a:lnTo>
                <a:lnTo>
                  <a:pt x="4005" y="719"/>
                </a:lnTo>
                <a:lnTo>
                  <a:pt x="3957" y="703"/>
                </a:lnTo>
                <a:lnTo>
                  <a:pt x="3907" y="689"/>
                </a:lnTo>
                <a:lnTo>
                  <a:pt x="3857" y="679"/>
                </a:lnTo>
                <a:lnTo>
                  <a:pt x="3806" y="670"/>
                </a:lnTo>
                <a:lnTo>
                  <a:pt x="3754" y="663"/>
                </a:lnTo>
                <a:lnTo>
                  <a:pt x="3701" y="660"/>
                </a:lnTo>
                <a:lnTo>
                  <a:pt x="3648" y="658"/>
                </a:lnTo>
                <a:lnTo>
                  <a:pt x="3608" y="660"/>
                </a:lnTo>
                <a:lnTo>
                  <a:pt x="3566" y="661"/>
                </a:lnTo>
                <a:lnTo>
                  <a:pt x="3526" y="665"/>
                </a:lnTo>
                <a:lnTo>
                  <a:pt x="3486" y="670"/>
                </a:lnTo>
                <a:lnTo>
                  <a:pt x="3446" y="677"/>
                </a:lnTo>
                <a:lnTo>
                  <a:pt x="3407" y="686"/>
                </a:lnTo>
                <a:lnTo>
                  <a:pt x="3368" y="695"/>
                </a:lnTo>
                <a:lnTo>
                  <a:pt x="3330" y="706"/>
                </a:lnTo>
                <a:lnTo>
                  <a:pt x="3294" y="718"/>
                </a:lnTo>
                <a:lnTo>
                  <a:pt x="3257" y="732"/>
                </a:lnTo>
                <a:lnTo>
                  <a:pt x="3220" y="746"/>
                </a:lnTo>
                <a:lnTo>
                  <a:pt x="3185" y="763"/>
                </a:lnTo>
                <a:lnTo>
                  <a:pt x="3150" y="779"/>
                </a:lnTo>
                <a:lnTo>
                  <a:pt x="3116" y="798"/>
                </a:lnTo>
                <a:lnTo>
                  <a:pt x="3083" y="817"/>
                </a:lnTo>
                <a:lnTo>
                  <a:pt x="3050" y="838"/>
                </a:lnTo>
                <a:lnTo>
                  <a:pt x="3038" y="793"/>
                </a:lnTo>
                <a:lnTo>
                  <a:pt x="3024" y="750"/>
                </a:lnTo>
                <a:lnTo>
                  <a:pt x="3007" y="707"/>
                </a:lnTo>
                <a:lnTo>
                  <a:pt x="2989" y="664"/>
                </a:lnTo>
                <a:lnTo>
                  <a:pt x="2970" y="623"/>
                </a:lnTo>
                <a:lnTo>
                  <a:pt x="2949" y="583"/>
                </a:lnTo>
                <a:lnTo>
                  <a:pt x="2927" y="542"/>
                </a:lnTo>
                <a:lnTo>
                  <a:pt x="2903" y="504"/>
                </a:lnTo>
                <a:lnTo>
                  <a:pt x="2877" y="467"/>
                </a:lnTo>
                <a:lnTo>
                  <a:pt x="2850" y="430"/>
                </a:lnTo>
                <a:lnTo>
                  <a:pt x="2821" y="396"/>
                </a:lnTo>
                <a:lnTo>
                  <a:pt x="2792" y="361"/>
                </a:lnTo>
                <a:lnTo>
                  <a:pt x="2761" y="329"/>
                </a:lnTo>
                <a:lnTo>
                  <a:pt x="2728" y="297"/>
                </a:lnTo>
                <a:lnTo>
                  <a:pt x="2694" y="268"/>
                </a:lnTo>
                <a:lnTo>
                  <a:pt x="2659" y="238"/>
                </a:lnTo>
                <a:lnTo>
                  <a:pt x="2623" y="211"/>
                </a:lnTo>
                <a:lnTo>
                  <a:pt x="2586" y="185"/>
                </a:lnTo>
                <a:lnTo>
                  <a:pt x="2548" y="161"/>
                </a:lnTo>
                <a:lnTo>
                  <a:pt x="2509" y="139"/>
                </a:lnTo>
                <a:lnTo>
                  <a:pt x="2468" y="117"/>
                </a:lnTo>
                <a:lnTo>
                  <a:pt x="2427" y="97"/>
                </a:lnTo>
                <a:lnTo>
                  <a:pt x="2384" y="79"/>
                </a:lnTo>
                <a:lnTo>
                  <a:pt x="2342" y="63"/>
                </a:lnTo>
                <a:lnTo>
                  <a:pt x="2298" y="49"/>
                </a:lnTo>
                <a:lnTo>
                  <a:pt x="2253" y="36"/>
                </a:lnTo>
                <a:lnTo>
                  <a:pt x="2208" y="25"/>
                </a:lnTo>
                <a:lnTo>
                  <a:pt x="2162" y="17"/>
                </a:lnTo>
                <a:lnTo>
                  <a:pt x="2114" y="9"/>
                </a:lnTo>
                <a:lnTo>
                  <a:pt x="2067" y="4"/>
                </a:lnTo>
                <a:lnTo>
                  <a:pt x="2019" y="1"/>
                </a:lnTo>
                <a:lnTo>
                  <a:pt x="1971" y="0"/>
                </a:lnTo>
                <a:lnTo>
                  <a:pt x="1941" y="0"/>
                </a:lnTo>
                <a:lnTo>
                  <a:pt x="1913" y="1"/>
                </a:lnTo>
                <a:lnTo>
                  <a:pt x="1884" y="4"/>
                </a:lnTo>
                <a:lnTo>
                  <a:pt x="1856" y="6"/>
                </a:lnTo>
                <a:lnTo>
                  <a:pt x="1829" y="8"/>
                </a:lnTo>
                <a:lnTo>
                  <a:pt x="1800" y="13"/>
                </a:lnTo>
                <a:lnTo>
                  <a:pt x="1746" y="23"/>
                </a:lnTo>
                <a:lnTo>
                  <a:pt x="1691" y="34"/>
                </a:lnTo>
                <a:lnTo>
                  <a:pt x="1638" y="50"/>
                </a:lnTo>
                <a:lnTo>
                  <a:pt x="1587" y="68"/>
                </a:lnTo>
                <a:lnTo>
                  <a:pt x="1536" y="88"/>
                </a:lnTo>
                <a:lnTo>
                  <a:pt x="1487" y="110"/>
                </a:lnTo>
                <a:lnTo>
                  <a:pt x="1438" y="135"/>
                </a:lnTo>
                <a:lnTo>
                  <a:pt x="1392" y="161"/>
                </a:lnTo>
                <a:lnTo>
                  <a:pt x="1347" y="191"/>
                </a:lnTo>
                <a:lnTo>
                  <a:pt x="1303" y="221"/>
                </a:lnTo>
                <a:lnTo>
                  <a:pt x="1260" y="255"/>
                </a:lnTo>
                <a:lnTo>
                  <a:pt x="1220" y="290"/>
                </a:lnTo>
                <a:lnTo>
                  <a:pt x="1181" y="327"/>
                </a:lnTo>
                <a:lnTo>
                  <a:pt x="1144" y="366"/>
                </a:lnTo>
                <a:lnTo>
                  <a:pt x="1109" y="406"/>
                </a:lnTo>
                <a:lnTo>
                  <a:pt x="1076" y="448"/>
                </a:lnTo>
                <a:lnTo>
                  <a:pt x="1045" y="491"/>
                </a:lnTo>
                <a:lnTo>
                  <a:pt x="1016" y="538"/>
                </a:lnTo>
                <a:lnTo>
                  <a:pt x="989" y="584"/>
                </a:lnTo>
                <a:lnTo>
                  <a:pt x="964" y="632"/>
                </a:lnTo>
                <a:lnTo>
                  <a:pt x="942" y="681"/>
                </a:lnTo>
                <a:lnTo>
                  <a:pt x="922" y="732"/>
                </a:lnTo>
                <a:lnTo>
                  <a:pt x="905" y="784"/>
                </a:lnTo>
                <a:lnTo>
                  <a:pt x="890" y="837"/>
                </a:lnTo>
                <a:lnTo>
                  <a:pt x="877" y="890"/>
                </a:lnTo>
                <a:lnTo>
                  <a:pt x="867" y="946"/>
                </a:lnTo>
                <a:lnTo>
                  <a:pt x="864" y="973"/>
                </a:lnTo>
                <a:lnTo>
                  <a:pt x="860" y="1002"/>
                </a:lnTo>
                <a:lnTo>
                  <a:pt x="858" y="1030"/>
                </a:lnTo>
                <a:lnTo>
                  <a:pt x="855" y="1059"/>
                </a:lnTo>
                <a:lnTo>
                  <a:pt x="855" y="1087"/>
                </a:lnTo>
                <a:lnTo>
                  <a:pt x="854" y="1115"/>
                </a:lnTo>
                <a:lnTo>
                  <a:pt x="855" y="1150"/>
                </a:lnTo>
                <a:lnTo>
                  <a:pt x="857" y="1183"/>
                </a:lnTo>
                <a:lnTo>
                  <a:pt x="860" y="1216"/>
                </a:lnTo>
                <a:lnTo>
                  <a:pt x="864" y="1250"/>
                </a:lnTo>
                <a:lnTo>
                  <a:pt x="845" y="1249"/>
                </a:lnTo>
                <a:lnTo>
                  <a:pt x="801" y="1250"/>
                </a:lnTo>
                <a:lnTo>
                  <a:pt x="758" y="1253"/>
                </a:lnTo>
                <a:lnTo>
                  <a:pt x="716" y="1259"/>
                </a:lnTo>
                <a:lnTo>
                  <a:pt x="674" y="1266"/>
                </a:lnTo>
                <a:lnTo>
                  <a:pt x="633" y="1275"/>
                </a:lnTo>
                <a:lnTo>
                  <a:pt x="594" y="1287"/>
                </a:lnTo>
                <a:lnTo>
                  <a:pt x="555" y="1300"/>
                </a:lnTo>
                <a:lnTo>
                  <a:pt x="515" y="1316"/>
                </a:lnTo>
                <a:lnTo>
                  <a:pt x="479" y="1332"/>
                </a:lnTo>
                <a:lnTo>
                  <a:pt x="442" y="1351"/>
                </a:lnTo>
                <a:lnTo>
                  <a:pt x="407" y="1371"/>
                </a:lnTo>
                <a:lnTo>
                  <a:pt x="372" y="1393"/>
                </a:lnTo>
                <a:lnTo>
                  <a:pt x="339" y="1416"/>
                </a:lnTo>
                <a:lnTo>
                  <a:pt x="307" y="1441"/>
                </a:lnTo>
                <a:lnTo>
                  <a:pt x="277" y="1468"/>
                </a:lnTo>
                <a:lnTo>
                  <a:pt x="248" y="1496"/>
                </a:lnTo>
                <a:lnTo>
                  <a:pt x="219" y="1525"/>
                </a:lnTo>
                <a:lnTo>
                  <a:pt x="193" y="1556"/>
                </a:lnTo>
                <a:lnTo>
                  <a:pt x="169" y="1588"/>
                </a:lnTo>
                <a:lnTo>
                  <a:pt x="145" y="1621"/>
                </a:lnTo>
                <a:lnTo>
                  <a:pt x="122" y="1655"/>
                </a:lnTo>
                <a:lnTo>
                  <a:pt x="102" y="1690"/>
                </a:lnTo>
                <a:lnTo>
                  <a:pt x="83" y="1726"/>
                </a:lnTo>
                <a:lnTo>
                  <a:pt x="67" y="1764"/>
                </a:lnTo>
                <a:lnTo>
                  <a:pt x="51" y="1802"/>
                </a:lnTo>
                <a:lnTo>
                  <a:pt x="38" y="1841"/>
                </a:lnTo>
                <a:lnTo>
                  <a:pt x="28" y="1882"/>
                </a:lnTo>
                <a:lnTo>
                  <a:pt x="18" y="1923"/>
                </a:lnTo>
                <a:lnTo>
                  <a:pt x="10" y="1965"/>
                </a:lnTo>
                <a:lnTo>
                  <a:pt x="5" y="2006"/>
                </a:lnTo>
                <a:lnTo>
                  <a:pt x="2" y="2049"/>
                </a:lnTo>
                <a:lnTo>
                  <a:pt x="0" y="2092"/>
                </a:lnTo>
                <a:lnTo>
                  <a:pt x="2" y="2135"/>
                </a:lnTo>
                <a:lnTo>
                  <a:pt x="5" y="2176"/>
                </a:lnTo>
                <a:lnTo>
                  <a:pt x="10" y="2217"/>
                </a:lnTo>
                <a:lnTo>
                  <a:pt x="17" y="2257"/>
                </a:lnTo>
                <a:lnTo>
                  <a:pt x="25" y="2297"/>
                </a:lnTo>
                <a:lnTo>
                  <a:pt x="36" y="2336"/>
                </a:lnTo>
                <a:lnTo>
                  <a:pt x="49" y="2374"/>
                </a:lnTo>
                <a:lnTo>
                  <a:pt x="63" y="2411"/>
                </a:lnTo>
                <a:lnTo>
                  <a:pt x="79" y="2448"/>
                </a:lnTo>
                <a:lnTo>
                  <a:pt x="96" y="2483"/>
                </a:lnTo>
                <a:lnTo>
                  <a:pt x="115" y="2517"/>
                </a:lnTo>
                <a:lnTo>
                  <a:pt x="137" y="2552"/>
                </a:lnTo>
                <a:lnTo>
                  <a:pt x="159" y="2584"/>
                </a:lnTo>
                <a:lnTo>
                  <a:pt x="183" y="2615"/>
                </a:lnTo>
                <a:lnTo>
                  <a:pt x="208" y="2645"/>
                </a:lnTo>
                <a:lnTo>
                  <a:pt x="234" y="2674"/>
                </a:lnTo>
                <a:lnTo>
                  <a:pt x="262" y="2702"/>
                </a:lnTo>
                <a:lnTo>
                  <a:pt x="290" y="2728"/>
                </a:lnTo>
                <a:lnTo>
                  <a:pt x="321" y="2753"/>
                </a:lnTo>
                <a:lnTo>
                  <a:pt x="352" y="2777"/>
                </a:lnTo>
                <a:lnTo>
                  <a:pt x="385" y="2799"/>
                </a:lnTo>
                <a:lnTo>
                  <a:pt x="418" y="2819"/>
                </a:lnTo>
                <a:lnTo>
                  <a:pt x="453" y="2840"/>
                </a:lnTo>
                <a:lnTo>
                  <a:pt x="488" y="2856"/>
                </a:lnTo>
                <a:lnTo>
                  <a:pt x="525" y="2873"/>
                </a:lnTo>
                <a:lnTo>
                  <a:pt x="563" y="2887"/>
                </a:lnTo>
                <a:lnTo>
                  <a:pt x="601" y="2899"/>
                </a:lnTo>
                <a:lnTo>
                  <a:pt x="640" y="2909"/>
                </a:lnTo>
                <a:lnTo>
                  <a:pt x="679" y="2919"/>
                </a:lnTo>
                <a:lnTo>
                  <a:pt x="719" y="2926"/>
                </a:lnTo>
                <a:lnTo>
                  <a:pt x="761" y="2931"/>
                </a:lnTo>
                <a:lnTo>
                  <a:pt x="802" y="2934"/>
                </a:lnTo>
                <a:lnTo>
                  <a:pt x="802" y="2936"/>
                </a:lnTo>
                <a:lnTo>
                  <a:pt x="4682" y="2936"/>
                </a:lnTo>
                <a:lnTo>
                  <a:pt x="4682" y="2933"/>
                </a:lnTo>
                <a:lnTo>
                  <a:pt x="4693" y="2934"/>
                </a:lnTo>
                <a:lnTo>
                  <a:pt x="4706" y="2936"/>
                </a:lnTo>
                <a:lnTo>
                  <a:pt x="4740" y="2936"/>
                </a:lnTo>
                <a:lnTo>
                  <a:pt x="4772" y="2933"/>
                </a:lnTo>
                <a:lnTo>
                  <a:pt x="4804" y="2928"/>
                </a:lnTo>
                <a:lnTo>
                  <a:pt x="4836" y="2922"/>
                </a:lnTo>
                <a:lnTo>
                  <a:pt x="4866" y="2915"/>
                </a:lnTo>
                <a:lnTo>
                  <a:pt x="4896" y="2907"/>
                </a:lnTo>
                <a:lnTo>
                  <a:pt x="4926" y="2898"/>
                </a:lnTo>
                <a:lnTo>
                  <a:pt x="4955" y="2886"/>
                </a:lnTo>
                <a:lnTo>
                  <a:pt x="4984" y="2873"/>
                </a:lnTo>
                <a:lnTo>
                  <a:pt x="5011" y="2859"/>
                </a:lnTo>
                <a:lnTo>
                  <a:pt x="5038" y="2843"/>
                </a:lnTo>
                <a:lnTo>
                  <a:pt x="5063" y="2827"/>
                </a:lnTo>
                <a:lnTo>
                  <a:pt x="5089" y="2809"/>
                </a:lnTo>
                <a:lnTo>
                  <a:pt x="5113" y="2790"/>
                </a:lnTo>
                <a:lnTo>
                  <a:pt x="5135" y="2770"/>
                </a:lnTo>
                <a:lnTo>
                  <a:pt x="5158" y="2748"/>
                </a:lnTo>
                <a:lnTo>
                  <a:pt x="5179" y="2727"/>
                </a:lnTo>
                <a:lnTo>
                  <a:pt x="5199" y="2703"/>
                </a:lnTo>
                <a:lnTo>
                  <a:pt x="5218" y="2680"/>
                </a:lnTo>
                <a:lnTo>
                  <a:pt x="5236" y="2655"/>
                </a:lnTo>
                <a:lnTo>
                  <a:pt x="5252" y="2629"/>
                </a:lnTo>
                <a:lnTo>
                  <a:pt x="5268" y="2602"/>
                </a:lnTo>
                <a:lnTo>
                  <a:pt x="5282" y="2574"/>
                </a:lnTo>
                <a:lnTo>
                  <a:pt x="5295" y="2546"/>
                </a:lnTo>
                <a:lnTo>
                  <a:pt x="5306" y="2517"/>
                </a:lnTo>
                <a:lnTo>
                  <a:pt x="5316" y="2488"/>
                </a:lnTo>
                <a:lnTo>
                  <a:pt x="5325" y="2457"/>
                </a:lnTo>
                <a:lnTo>
                  <a:pt x="5332" y="2426"/>
                </a:lnTo>
                <a:lnTo>
                  <a:pt x="5338" y="2394"/>
                </a:lnTo>
                <a:lnTo>
                  <a:pt x="5341" y="2362"/>
                </a:lnTo>
                <a:lnTo>
                  <a:pt x="5344" y="2330"/>
                </a:lnTo>
                <a:lnTo>
                  <a:pt x="5345" y="2297"/>
                </a:lnTo>
                <a:lnTo>
                  <a:pt x="5344" y="2265"/>
                </a:lnTo>
                <a:lnTo>
                  <a:pt x="5341" y="2233"/>
                </a:lnTo>
                <a:lnTo>
                  <a:pt x="5338" y="2203"/>
                </a:lnTo>
                <a:lnTo>
                  <a:pt x="5333" y="2172"/>
                </a:lnTo>
                <a:lnTo>
                  <a:pt x="5326" y="2141"/>
                </a:lnTo>
                <a:lnTo>
                  <a:pt x="5318" y="2111"/>
                </a:lnTo>
                <a:lnTo>
                  <a:pt x="5308" y="2083"/>
                </a:lnTo>
                <a:lnTo>
                  <a:pt x="5296" y="2054"/>
                </a:lnTo>
                <a:lnTo>
                  <a:pt x="5284" y="2026"/>
                </a:lnTo>
                <a:lnTo>
                  <a:pt x="5271" y="2000"/>
                </a:lnTo>
                <a:lnTo>
                  <a:pt x="5256" y="1974"/>
                </a:lnTo>
                <a:lnTo>
                  <a:pt x="5241" y="1948"/>
                </a:lnTo>
                <a:lnTo>
                  <a:pt x="5223" y="1923"/>
                </a:lnTo>
                <a:lnTo>
                  <a:pt x="5205" y="1899"/>
                </a:lnTo>
                <a:lnTo>
                  <a:pt x="5185" y="1877"/>
                </a:lnTo>
                <a:lnTo>
                  <a:pt x="5165" y="1854"/>
                </a:lnTo>
                <a:lnTo>
                  <a:pt x="5143" y="1834"/>
                </a:lnTo>
                <a:lnTo>
                  <a:pt x="5121" y="1814"/>
                </a:lnTo>
                <a:lnTo>
                  <a:pt x="5098" y="1795"/>
                </a:lnTo>
                <a:lnTo>
                  <a:pt x="5074" y="1777"/>
                </a:lnTo>
                <a:lnTo>
                  <a:pt x="5049" y="1761"/>
                </a:lnTo>
                <a:lnTo>
                  <a:pt x="5023" y="1745"/>
                </a:lnTo>
                <a:lnTo>
                  <a:pt x="4997" y="1731"/>
                </a:lnTo>
                <a:lnTo>
                  <a:pt x="4969" y="1717"/>
                </a:lnTo>
                <a:lnTo>
                  <a:pt x="4941" y="1706"/>
                </a:lnTo>
                <a:lnTo>
                  <a:pt x="4913" y="1696"/>
                </a:lnTo>
                <a:lnTo>
                  <a:pt x="4883" y="1686"/>
                </a:lnTo>
                <a:lnTo>
                  <a:pt x="4853" y="1678"/>
                </a:lnTo>
                <a:lnTo>
                  <a:pt x="4823" y="1672"/>
                </a:lnTo>
                <a:lnTo>
                  <a:pt x="4792" y="1667"/>
                </a:lnTo>
                <a:lnTo>
                  <a:pt x="4761" y="1664"/>
                </a:lnTo>
                <a:lnTo>
                  <a:pt x="4729" y="166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 dirty="0">
              <a:solidFill>
                <a:srgbClr val="FFFFFF"/>
              </a:solidFill>
              <a:ea typeface="思源黑体 CN Light" panose="020B0300000000000000" pitchFamily="34" charset="-122"/>
            </a:endParaRPr>
          </a:p>
        </p:txBody>
      </p:sp>
      <p:sp>
        <p:nvSpPr>
          <p:cNvPr id="34" name="KSO_Shape"/>
          <p:cNvSpPr>
            <a:spLocks/>
          </p:cNvSpPr>
          <p:nvPr/>
        </p:nvSpPr>
        <p:spPr bwMode="auto">
          <a:xfrm>
            <a:off x="9599059" y="583990"/>
            <a:ext cx="996042" cy="547823"/>
          </a:xfrm>
          <a:custGeom>
            <a:avLst/>
            <a:gdLst>
              <a:gd name="T0" fmla="*/ 2147483646 w 5345"/>
              <a:gd name="T1" fmla="*/ 2147483646 h 2936"/>
              <a:gd name="T2" fmla="*/ 2147483646 w 5345"/>
              <a:gd name="T3" fmla="*/ 2147483646 h 2936"/>
              <a:gd name="T4" fmla="*/ 2147483646 w 5345"/>
              <a:gd name="T5" fmla="*/ 2147483646 h 2936"/>
              <a:gd name="T6" fmla="*/ 2147483646 w 5345"/>
              <a:gd name="T7" fmla="*/ 2147483646 h 2936"/>
              <a:gd name="T8" fmla="*/ 2147483646 w 5345"/>
              <a:gd name="T9" fmla="*/ 2147483646 h 2936"/>
              <a:gd name="T10" fmla="*/ 2147483646 w 5345"/>
              <a:gd name="T11" fmla="*/ 2147483646 h 2936"/>
              <a:gd name="T12" fmla="*/ 2147483646 w 5345"/>
              <a:gd name="T13" fmla="*/ 2147483646 h 2936"/>
              <a:gd name="T14" fmla="*/ 2147483646 w 5345"/>
              <a:gd name="T15" fmla="*/ 2147483646 h 2936"/>
              <a:gd name="T16" fmla="*/ 2147483646 w 5345"/>
              <a:gd name="T17" fmla="*/ 2147483646 h 2936"/>
              <a:gd name="T18" fmla="*/ 2147483646 w 5345"/>
              <a:gd name="T19" fmla="*/ 2147483646 h 2936"/>
              <a:gd name="T20" fmla="*/ 2147483646 w 5345"/>
              <a:gd name="T21" fmla="*/ 2147483646 h 2936"/>
              <a:gd name="T22" fmla="*/ 2147483646 w 5345"/>
              <a:gd name="T23" fmla="*/ 2147483646 h 2936"/>
              <a:gd name="T24" fmla="*/ 2147483646 w 5345"/>
              <a:gd name="T25" fmla="*/ 2147483646 h 2936"/>
              <a:gd name="T26" fmla="*/ 2147483646 w 5345"/>
              <a:gd name="T27" fmla="*/ 2147483646 h 2936"/>
              <a:gd name="T28" fmla="*/ 2147483646 w 5345"/>
              <a:gd name="T29" fmla="*/ 2147483646 h 2936"/>
              <a:gd name="T30" fmla="*/ 2147483646 w 5345"/>
              <a:gd name="T31" fmla="*/ 772639970 h 2936"/>
              <a:gd name="T32" fmla="*/ 2147483646 w 5345"/>
              <a:gd name="T33" fmla="*/ 0 h 2936"/>
              <a:gd name="T34" fmla="*/ 2147483646 w 5345"/>
              <a:gd name="T35" fmla="*/ 363587807 h 2936"/>
              <a:gd name="T36" fmla="*/ 2147483646 w 5345"/>
              <a:gd name="T37" fmla="*/ 2147483646 h 2936"/>
              <a:gd name="T38" fmla="*/ 2147483646 w 5345"/>
              <a:gd name="T39" fmla="*/ 2147483646 h 2936"/>
              <a:gd name="T40" fmla="*/ 2147483646 w 5345"/>
              <a:gd name="T41" fmla="*/ 2147483646 h 2936"/>
              <a:gd name="T42" fmla="*/ 2147483646 w 5345"/>
              <a:gd name="T43" fmla="*/ 2147483646 h 2936"/>
              <a:gd name="T44" fmla="*/ 2147483646 w 5345"/>
              <a:gd name="T45" fmla="*/ 2147483646 h 2936"/>
              <a:gd name="T46" fmla="*/ 2147483646 w 5345"/>
              <a:gd name="T47" fmla="*/ 2147483646 h 2936"/>
              <a:gd name="T48" fmla="*/ 2147483646 w 5345"/>
              <a:gd name="T49" fmla="*/ 2147483646 h 2936"/>
              <a:gd name="T50" fmla="*/ 2147483646 w 5345"/>
              <a:gd name="T51" fmla="*/ 2147483646 h 2936"/>
              <a:gd name="T52" fmla="*/ 2147483646 w 5345"/>
              <a:gd name="T53" fmla="*/ 2147483646 h 2936"/>
              <a:gd name="T54" fmla="*/ 2147483646 w 5345"/>
              <a:gd name="T55" fmla="*/ 2147483646 h 2936"/>
              <a:gd name="T56" fmla="*/ 2147483646 w 5345"/>
              <a:gd name="T57" fmla="*/ 2147483646 h 2936"/>
              <a:gd name="T58" fmla="*/ 2147483646 w 5345"/>
              <a:gd name="T59" fmla="*/ 2147483646 h 2936"/>
              <a:gd name="T60" fmla="*/ 2147483646 w 5345"/>
              <a:gd name="T61" fmla="*/ 2147483646 h 2936"/>
              <a:gd name="T62" fmla="*/ 452722804 w 5345"/>
              <a:gd name="T63" fmla="*/ 2147483646 h 2936"/>
              <a:gd name="T64" fmla="*/ 90570008 w 5345"/>
              <a:gd name="T65" fmla="*/ 2147483646 h 2936"/>
              <a:gd name="T66" fmla="*/ 1629877726 w 5345"/>
              <a:gd name="T67" fmla="*/ 2147483646 h 2936"/>
              <a:gd name="T68" fmla="*/ 2147483646 w 5345"/>
              <a:gd name="T69" fmla="*/ 2147483646 h 2936"/>
              <a:gd name="T70" fmla="*/ 2147483646 w 5345"/>
              <a:gd name="T71" fmla="*/ 2147483646 h 2936"/>
              <a:gd name="T72" fmla="*/ 2147483646 w 5345"/>
              <a:gd name="T73" fmla="*/ 2147483646 h 2936"/>
              <a:gd name="T74" fmla="*/ 2147483646 w 5345"/>
              <a:gd name="T75" fmla="*/ 2147483646 h 2936"/>
              <a:gd name="T76" fmla="*/ 2147483646 w 5345"/>
              <a:gd name="T77" fmla="*/ 2147483646 h 2936"/>
              <a:gd name="T78" fmla="*/ 2147483646 w 5345"/>
              <a:gd name="T79" fmla="*/ 2147483646 h 2936"/>
              <a:gd name="T80" fmla="*/ 2147483646 w 5345"/>
              <a:gd name="T81" fmla="*/ 2147483646 h 2936"/>
              <a:gd name="T82" fmla="*/ 2147483646 w 5345"/>
              <a:gd name="T83" fmla="*/ 2147483646 h 2936"/>
              <a:gd name="T84" fmla="*/ 2147483646 w 5345"/>
              <a:gd name="T85" fmla="*/ 2147483646 h 2936"/>
              <a:gd name="T86" fmla="*/ 2147483646 w 5345"/>
              <a:gd name="T87" fmla="*/ 2147483646 h 2936"/>
              <a:gd name="T88" fmla="*/ 2147483646 w 5345"/>
              <a:gd name="T89" fmla="*/ 2147483646 h 2936"/>
              <a:gd name="T90" fmla="*/ 2147483646 w 5345"/>
              <a:gd name="T91" fmla="*/ 2147483646 h 2936"/>
              <a:gd name="T92" fmla="*/ 2147483646 w 5345"/>
              <a:gd name="T93" fmla="*/ 2147483646 h 2936"/>
              <a:gd name="T94" fmla="*/ 2147483646 w 5345"/>
              <a:gd name="T95" fmla="*/ 2147483646 h 2936"/>
              <a:gd name="T96" fmla="*/ 2147483646 w 5345"/>
              <a:gd name="T97" fmla="*/ 2147483646 h 2936"/>
              <a:gd name="T98" fmla="*/ 2147483646 w 5345"/>
              <a:gd name="T99" fmla="*/ 2147483646 h 2936"/>
              <a:gd name="T100" fmla="*/ 2147483646 w 5345"/>
              <a:gd name="T101" fmla="*/ 2147483646 h 2936"/>
              <a:gd name="T102" fmla="*/ 2147483646 w 5345"/>
              <a:gd name="T103" fmla="*/ 2147483646 h 2936"/>
              <a:gd name="T104" fmla="*/ 2147483646 w 5345"/>
              <a:gd name="T105" fmla="*/ 2147483646 h 29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0" t="0" r="r" b="b"/>
            <a:pathLst>
              <a:path w="5345" h="2936">
                <a:moveTo>
                  <a:pt x="4729" y="1661"/>
                </a:moveTo>
                <a:lnTo>
                  <a:pt x="4729" y="1661"/>
                </a:lnTo>
                <a:lnTo>
                  <a:pt x="4723" y="1609"/>
                </a:lnTo>
                <a:lnTo>
                  <a:pt x="4716" y="1558"/>
                </a:lnTo>
                <a:lnTo>
                  <a:pt x="4706" y="1507"/>
                </a:lnTo>
                <a:lnTo>
                  <a:pt x="4693" y="1458"/>
                </a:lnTo>
                <a:lnTo>
                  <a:pt x="4679" y="1409"/>
                </a:lnTo>
                <a:lnTo>
                  <a:pt x="4663" y="1361"/>
                </a:lnTo>
                <a:lnTo>
                  <a:pt x="4644" y="1314"/>
                </a:lnTo>
                <a:lnTo>
                  <a:pt x="4622" y="1268"/>
                </a:lnTo>
                <a:lnTo>
                  <a:pt x="4600" y="1223"/>
                </a:lnTo>
                <a:lnTo>
                  <a:pt x="4575" y="1181"/>
                </a:lnTo>
                <a:lnTo>
                  <a:pt x="4548" y="1138"/>
                </a:lnTo>
                <a:lnTo>
                  <a:pt x="4519" y="1098"/>
                </a:lnTo>
                <a:lnTo>
                  <a:pt x="4489" y="1059"/>
                </a:lnTo>
                <a:lnTo>
                  <a:pt x="4457" y="1021"/>
                </a:lnTo>
                <a:lnTo>
                  <a:pt x="4422" y="984"/>
                </a:lnTo>
                <a:lnTo>
                  <a:pt x="4387" y="950"/>
                </a:lnTo>
                <a:lnTo>
                  <a:pt x="4350" y="917"/>
                </a:lnTo>
                <a:lnTo>
                  <a:pt x="4312" y="886"/>
                </a:lnTo>
                <a:lnTo>
                  <a:pt x="4272" y="856"/>
                </a:lnTo>
                <a:lnTo>
                  <a:pt x="4230" y="828"/>
                </a:lnTo>
                <a:lnTo>
                  <a:pt x="4188" y="802"/>
                </a:lnTo>
                <a:lnTo>
                  <a:pt x="4144" y="778"/>
                </a:lnTo>
                <a:lnTo>
                  <a:pt x="4099" y="757"/>
                </a:lnTo>
                <a:lnTo>
                  <a:pt x="4053" y="737"/>
                </a:lnTo>
                <a:lnTo>
                  <a:pt x="4005" y="719"/>
                </a:lnTo>
                <a:lnTo>
                  <a:pt x="3957" y="703"/>
                </a:lnTo>
                <a:lnTo>
                  <a:pt x="3907" y="689"/>
                </a:lnTo>
                <a:lnTo>
                  <a:pt x="3857" y="679"/>
                </a:lnTo>
                <a:lnTo>
                  <a:pt x="3806" y="670"/>
                </a:lnTo>
                <a:lnTo>
                  <a:pt x="3754" y="663"/>
                </a:lnTo>
                <a:lnTo>
                  <a:pt x="3701" y="660"/>
                </a:lnTo>
                <a:lnTo>
                  <a:pt x="3648" y="658"/>
                </a:lnTo>
                <a:lnTo>
                  <a:pt x="3608" y="660"/>
                </a:lnTo>
                <a:lnTo>
                  <a:pt x="3566" y="661"/>
                </a:lnTo>
                <a:lnTo>
                  <a:pt x="3526" y="665"/>
                </a:lnTo>
                <a:lnTo>
                  <a:pt x="3486" y="670"/>
                </a:lnTo>
                <a:lnTo>
                  <a:pt x="3446" y="677"/>
                </a:lnTo>
                <a:lnTo>
                  <a:pt x="3407" y="686"/>
                </a:lnTo>
                <a:lnTo>
                  <a:pt x="3368" y="695"/>
                </a:lnTo>
                <a:lnTo>
                  <a:pt x="3330" y="706"/>
                </a:lnTo>
                <a:lnTo>
                  <a:pt x="3294" y="718"/>
                </a:lnTo>
                <a:lnTo>
                  <a:pt x="3257" y="732"/>
                </a:lnTo>
                <a:lnTo>
                  <a:pt x="3220" y="746"/>
                </a:lnTo>
                <a:lnTo>
                  <a:pt x="3185" y="763"/>
                </a:lnTo>
                <a:lnTo>
                  <a:pt x="3150" y="779"/>
                </a:lnTo>
                <a:lnTo>
                  <a:pt x="3116" y="798"/>
                </a:lnTo>
                <a:lnTo>
                  <a:pt x="3083" y="817"/>
                </a:lnTo>
                <a:lnTo>
                  <a:pt x="3050" y="838"/>
                </a:lnTo>
                <a:lnTo>
                  <a:pt x="3038" y="793"/>
                </a:lnTo>
                <a:lnTo>
                  <a:pt x="3024" y="750"/>
                </a:lnTo>
                <a:lnTo>
                  <a:pt x="3007" y="707"/>
                </a:lnTo>
                <a:lnTo>
                  <a:pt x="2989" y="664"/>
                </a:lnTo>
                <a:lnTo>
                  <a:pt x="2970" y="623"/>
                </a:lnTo>
                <a:lnTo>
                  <a:pt x="2949" y="583"/>
                </a:lnTo>
                <a:lnTo>
                  <a:pt x="2927" y="542"/>
                </a:lnTo>
                <a:lnTo>
                  <a:pt x="2903" y="504"/>
                </a:lnTo>
                <a:lnTo>
                  <a:pt x="2877" y="467"/>
                </a:lnTo>
                <a:lnTo>
                  <a:pt x="2850" y="430"/>
                </a:lnTo>
                <a:lnTo>
                  <a:pt x="2821" y="396"/>
                </a:lnTo>
                <a:lnTo>
                  <a:pt x="2792" y="361"/>
                </a:lnTo>
                <a:lnTo>
                  <a:pt x="2761" y="329"/>
                </a:lnTo>
                <a:lnTo>
                  <a:pt x="2728" y="297"/>
                </a:lnTo>
                <a:lnTo>
                  <a:pt x="2694" y="268"/>
                </a:lnTo>
                <a:lnTo>
                  <a:pt x="2659" y="238"/>
                </a:lnTo>
                <a:lnTo>
                  <a:pt x="2623" y="211"/>
                </a:lnTo>
                <a:lnTo>
                  <a:pt x="2586" y="185"/>
                </a:lnTo>
                <a:lnTo>
                  <a:pt x="2548" y="161"/>
                </a:lnTo>
                <a:lnTo>
                  <a:pt x="2509" y="139"/>
                </a:lnTo>
                <a:lnTo>
                  <a:pt x="2468" y="117"/>
                </a:lnTo>
                <a:lnTo>
                  <a:pt x="2427" y="97"/>
                </a:lnTo>
                <a:lnTo>
                  <a:pt x="2384" y="79"/>
                </a:lnTo>
                <a:lnTo>
                  <a:pt x="2342" y="63"/>
                </a:lnTo>
                <a:lnTo>
                  <a:pt x="2298" y="49"/>
                </a:lnTo>
                <a:lnTo>
                  <a:pt x="2253" y="36"/>
                </a:lnTo>
                <a:lnTo>
                  <a:pt x="2208" y="25"/>
                </a:lnTo>
                <a:lnTo>
                  <a:pt x="2162" y="17"/>
                </a:lnTo>
                <a:lnTo>
                  <a:pt x="2114" y="9"/>
                </a:lnTo>
                <a:lnTo>
                  <a:pt x="2067" y="4"/>
                </a:lnTo>
                <a:lnTo>
                  <a:pt x="2019" y="1"/>
                </a:lnTo>
                <a:lnTo>
                  <a:pt x="1971" y="0"/>
                </a:lnTo>
                <a:lnTo>
                  <a:pt x="1941" y="0"/>
                </a:lnTo>
                <a:lnTo>
                  <a:pt x="1913" y="1"/>
                </a:lnTo>
                <a:lnTo>
                  <a:pt x="1884" y="4"/>
                </a:lnTo>
                <a:lnTo>
                  <a:pt x="1856" y="6"/>
                </a:lnTo>
                <a:lnTo>
                  <a:pt x="1829" y="8"/>
                </a:lnTo>
                <a:lnTo>
                  <a:pt x="1800" y="13"/>
                </a:lnTo>
                <a:lnTo>
                  <a:pt x="1746" y="23"/>
                </a:lnTo>
                <a:lnTo>
                  <a:pt x="1691" y="34"/>
                </a:lnTo>
                <a:lnTo>
                  <a:pt x="1638" y="50"/>
                </a:lnTo>
                <a:lnTo>
                  <a:pt x="1587" y="68"/>
                </a:lnTo>
                <a:lnTo>
                  <a:pt x="1536" y="88"/>
                </a:lnTo>
                <a:lnTo>
                  <a:pt x="1487" y="110"/>
                </a:lnTo>
                <a:lnTo>
                  <a:pt x="1438" y="135"/>
                </a:lnTo>
                <a:lnTo>
                  <a:pt x="1392" y="161"/>
                </a:lnTo>
                <a:lnTo>
                  <a:pt x="1347" y="191"/>
                </a:lnTo>
                <a:lnTo>
                  <a:pt x="1303" y="221"/>
                </a:lnTo>
                <a:lnTo>
                  <a:pt x="1260" y="255"/>
                </a:lnTo>
                <a:lnTo>
                  <a:pt x="1220" y="290"/>
                </a:lnTo>
                <a:lnTo>
                  <a:pt x="1181" y="327"/>
                </a:lnTo>
                <a:lnTo>
                  <a:pt x="1144" y="366"/>
                </a:lnTo>
                <a:lnTo>
                  <a:pt x="1109" y="406"/>
                </a:lnTo>
                <a:lnTo>
                  <a:pt x="1076" y="448"/>
                </a:lnTo>
                <a:lnTo>
                  <a:pt x="1045" y="491"/>
                </a:lnTo>
                <a:lnTo>
                  <a:pt x="1016" y="538"/>
                </a:lnTo>
                <a:lnTo>
                  <a:pt x="989" y="584"/>
                </a:lnTo>
                <a:lnTo>
                  <a:pt x="964" y="632"/>
                </a:lnTo>
                <a:lnTo>
                  <a:pt x="942" y="681"/>
                </a:lnTo>
                <a:lnTo>
                  <a:pt x="922" y="732"/>
                </a:lnTo>
                <a:lnTo>
                  <a:pt x="905" y="784"/>
                </a:lnTo>
                <a:lnTo>
                  <a:pt x="890" y="837"/>
                </a:lnTo>
                <a:lnTo>
                  <a:pt x="877" y="890"/>
                </a:lnTo>
                <a:lnTo>
                  <a:pt x="867" y="946"/>
                </a:lnTo>
                <a:lnTo>
                  <a:pt x="864" y="973"/>
                </a:lnTo>
                <a:lnTo>
                  <a:pt x="860" y="1002"/>
                </a:lnTo>
                <a:lnTo>
                  <a:pt x="858" y="1030"/>
                </a:lnTo>
                <a:lnTo>
                  <a:pt x="855" y="1059"/>
                </a:lnTo>
                <a:lnTo>
                  <a:pt x="855" y="1087"/>
                </a:lnTo>
                <a:lnTo>
                  <a:pt x="854" y="1115"/>
                </a:lnTo>
                <a:lnTo>
                  <a:pt x="855" y="1150"/>
                </a:lnTo>
                <a:lnTo>
                  <a:pt x="857" y="1183"/>
                </a:lnTo>
                <a:lnTo>
                  <a:pt x="860" y="1216"/>
                </a:lnTo>
                <a:lnTo>
                  <a:pt x="864" y="1250"/>
                </a:lnTo>
                <a:lnTo>
                  <a:pt x="845" y="1249"/>
                </a:lnTo>
                <a:lnTo>
                  <a:pt x="801" y="1250"/>
                </a:lnTo>
                <a:lnTo>
                  <a:pt x="758" y="1253"/>
                </a:lnTo>
                <a:lnTo>
                  <a:pt x="716" y="1259"/>
                </a:lnTo>
                <a:lnTo>
                  <a:pt x="674" y="1266"/>
                </a:lnTo>
                <a:lnTo>
                  <a:pt x="633" y="1275"/>
                </a:lnTo>
                <a:lnTo>
                  <a:pt x="594" y="1287"/>
                </a:lnTo>
                <a:lnTo>
                  <a:pt x="555" y="1300"/>
                </a:lnTo>
                <a:lnTo>
                  <a:pt x="515" y="1316"/>
                </a:lnTo>
                <a:lnTo>
                  <a:pt x="479" y="1332"/>
                </a:lnTo>
                <a:lnTo>
                  <a:pt x="442" y="1351"/>
                </a:lnTo>
                <a:lnTo>
                  <a:pt x="407" y="1371"/>
                </a:lnTo>
                <a:lnTo>
                  <a:pt x="372" y="1393"/>
                </a:lnTo>
                <a:lnTo>
                  <a:pt x="339" y="1416"/>
                </a:lnTo>
                <a:lnTo>
                  <a:pt x="307" y="1441"/>
                </a:lnTo>
                <a:lnTo>
                  <a:pt x="277" y="1468"/>
                </a:lnTo>
                <a:lnTo>
                  <a:pt x="248" y="1496"/>
                </a:lnTo>
                <a:lnTo>
                  <a:pt x="219" y="1525"/>
                </a:lnTo>
                <a:lnTo>
                  <a:pt x="193" y="1556"/>
                </a:lnTo>
                <a:lnTo>
                  <a:pt x="169" y="1588"/>
                </a:lnTo>
                <a:lnTo>
                  <a:pt x="145" y="1621"/>
                </a:lnTo>
                <a:lnTo>
                  <a:pt x="122" y="1655"/>
                </a:lnTo>
                <a:lnTo>
                  <a:pt x="102" y="1690"/>
                </a:lnTo>
                <a:lnTo>
                  <a:pt x="83" y="1726"/>
                </a:lnTo>
                <a:lnTo>
                  <a:pt x="67" y="1764"/>
                </a:lnTo>
                <a:lnTo>
                  <a:pt x="51" y="1802"/>
                </a:lnTo>
                <a:lnTo>
                  <a:pt x="38" y="1841"/>
                </a:lnTo>
                <a:lnTo>
                  <a:pt x="28" y="1882"/>
                </a:lnTo>
                <a:lnTo>
                  <a:pt x="18" y="1923"/>
                </a:lnTo>
                <a:lnTo>
                  <a:pt x="10" y="1965"/>
                </a:lnTo>
                <a:lnTo>
                  <a:pt x="5" y="2006"/>
                </a:lnTo>
                <a:lnTo>
                  <a:pt x="2" y="2049"/>
                </a:lnTo>
                <a:lnTo>
                  <a:pt x="0" y="2092"/>
                </a:lnTo>
                <a:lnTo>
                  <a:pt x="2" y="2135"/>
                </a:lnTo>
                <a:lnTo>
                  <a:pt x="5" y="2176"/>
                </a:lnTo>
                <a:lnTo>
                  <a:pt x="10" y="2217"/>
                </a:lnTo>
                <a:lnTo>
                  <a:pt x="17" y="2257"/>
                </a:lnTo>
                <a:lnTo>
                  <a:pt x="25" y="2297"/>
                </a:lnTo>
                <a:lnTo>
                  <a:pt x="36" y="2336"/>
                </a:lnTo>
                <a:lnTo>
                  <a:pt x="49" y="2374"/>
                </a:lnTo>
                <a:lnTo>
                  <a:pt x="63" y="2411"/>
                </a:lnTo>
                <a:lnTo>
                  <a:pt x="79" y="2448"/>
                </a:lnTo>
                <a:lnTo>
                  <a:pt x="96" y="2483"/>
                </a:lnTo>
                <a:lnTo>
                  <a:pt x="115" y="2517"/>
                </a:lnTo>
                <a:lnTo>
                  <a:pt x="137" y="2552"/>
                </a:lnTo>
                <a:lnTo>
                  <a:pt x="159" y="2584"/>
                </a:lnTo>
                <a:lnTo>
                  <a:pt x="183" y="2615"/>
                </a:lnTo>
                <a:lnTo>
                  <a:pt x="208" y="2645"/>
                </a:lnTo>
                <a:lnTo>
                  <a:pt x="234" y="2674"/>
                </a:lnTo>
                <a:lnTo>
                  <a:pt x="262" y="2702"/>
                </a:lnTo>
                <a:lnTo>
                  <a:pt x="290" y="2728"/>
                </a:lnTo>
                <a:lnTo>
                  <a:pt x="321" y="2753"/>
                </a:lnTo>
                <a:lnTo>
                  <a:pt x="352" y="2777"/>
                </a:lnTo>
                <a:lnTo>
                  <a:pt x="385" y="2799"/>
                </a:lnTo>
                <a:lnTo>
                  <a:pt x="418" y="2819"/>
                </a:lnTo>
                <a:lnTo>
                  <a:pt x="453" y="2840"/>
                </a:lnTo>
                <a:lnTo>
                  <a:pt x="488" y="2856"/>
                </a:lnTo>
                <a:lnTo>
                  <a:pt x="525" y="2873"/>
                </a:lnTo>
                <a:lnTo>
                  <a:pt x="563" y="2887"/>
                </a:lnTo>
                <a:lnTo>
                  <a:pt x="601" y="2899"/>
                </a:lnTo>
                <a:lnTo>
                  <a:pt x="640" y="2909"/>
                </a:lnTo>
                <a:lnTo>
                  <a:pt x="679" y="2919"/>
                </a:lnTo>
                <a:lnTo>
                  <a:pt x="719" y="2926"/>
                </a:lnTo>
                <a:lnTo>
                  <a:pt x="761" y="2931"/>
                </a:lnTo>
                <a:lnTo>
                  <a:pt x="802" y="2934"/>
                </a:lnTo>
                <a:lnTo>
                  <a:pt x="802" y="2936"/>
                </a:lnTo>
                <a:lnTo>
                  <a:pt x="4682" y="2936"/>
                </a:lnTo>
                <a:lnTo>
                  <a:pt x="4682" y="2933"/>
                </a:lnTo>
                <a:lnTo>
                  <a:pt x="4693" y="2934"/>
                </a:lnTo>
                <a:lnTo>
                  <a:pt x="4706" y="2936"/>
                </a:lnTo>
                <a:lnTo>
                  <a:pt x="4740" y="2936"/>
                </a:lnTo>
                <a:lnTo>
                  <a:pt x="4772" y="2933"/>
                </a:lnTo>
                <a:lnTo>
                  <a:pt x="4804" y="2928"/>
                </a:lnTo>
                <a:lnTo>
                  <a:pt x="4836" y="2922"/>
                </a:lnTo>
                <a:lnTo>
                  <a:pt x="4866" y="2915"/>
                </a:lnTo>
                <a:lnTo>
                  <a:pt x="4896" y="2907"/>
                </a:lnTo>
                <a:lnTo>
                  <a:pt x="4926" y="2898"/>
                </a:lnTo>
                <a:lnTo>
                  <a:pt x="4955" y="2886"/>
                </a:lnTo>
                <a:lnTo>
                  <a:pt x="4984" y="2873"/>
                </a:lnTo>
                <a:lnTo>
                  <a:pt x="5011" y="2859"/>
                </a:lnTo>
                <a:lnTo>
                  <a:pt x="5038" y="2843"/>
                </a:lnTo>
                <a:lnTo>
                  <a:pt x="5063" y="2827"/>
                </a:lnTo>
                <a:lnTo>
                  <a:pt x="5089" y="2809"/>
                </a:lnTo>
                <a:lnTo>
                  <a:pt x="5113" y="2790"/>
                </a:lnTo>
                <a:lnTo>
                  <a:pt x="5135" y="2770"/>
                </a:lnTo>
                <a:lnTo>
                  <a:pt x="5158" y="2748"/>
                </a:lnTo>
                <a:lnTo>
                  <a:pt x="5179" y="2727"/>
                </a:lnTo>
                <a:lnTo>
                  <a:pt x="5199" y="2703"/>
                </a:lnTo>
                <a:lnTo>
                  <a:pt x="5218" y="2680"/>
                </a:lnTo>
                <a:lnTo>
                  <a:pt x="5236" y="2655"/>
                </a:lnTo>
                <a:lnTo>
                  <a:pt x="5252" y="2629"/>
                </a:lnTo>
                <a:lnTo>
                  <a:pt x="5268" y="2602"/>
                </a:lnTo>
                <a:lnTo>
                  <a:pt x="5282" y="2574"/>
                </a:lnTo>
                <a:lnTo>
                  <a:pt x="5295" y="2546"/>
                </a:lnTo>
                <a:lnTo>
                  <a:pt x="5306" y="2517"/>
                </a:lnTo>
                <a:lnTo>
                  <a:pt x="5316" y="2488"/>
                </a:lnTo>
                <a:lnTo>
                  <a:pt x="5325" y="2457"/>
                </a:lnTo>
                <a:lnTo>
                  <a:pt x="5332" y="2426"/>
                </a:lnTo>
                <a:lnTo>
                  <a:pt x="5338" y="2394"/>
                </a:lnTo>
                <a:lnTo>
                  <a:pt x="5341" y="2362"/>
                </a:lnTo>
                <a:lnTo>
                  <a:pt x="5344" y="2330"/>
                </a:lnTo>
                <a:lnTo>
                  <a:pt x="5345" y="2297"/>
                </a:lnTo>
                <a:lnTo>
                  <a:pt x="5344" y="2265"/>
                </a:lnTo>
                <a:lnTo>
                  <a:pt x="5341" y="2233"/>
                </a:lnTo>
                <a:lnTo>
                  <a:pt x="5338" y="2203"/>
                </a:lnTo>
                <a:lnTo>
                  <a:pt x="5333" y="2172"/>
                </a:lnTo>
                <a:lnTo>
                  <a:pt x="5326" y="2141"/>
                </a:lnTo>
                <a:lnTo>
                  <a:pt x="5318" y="2111"/>
                </a:lnTo>
                <a:lnTo>
                  <a:pt x="5308" y="2083"/>
                </a:lnTo>
                <a:lnTo>
                  <a:pt x="5296" y="2054"/>
                </a:lnTo>
                <a:lnTo>
                  <a:pt x="5284" y="2026"/>
                </a:lnTo>
                <a:lnTo>
                  <a:pt x="5271" y="2000"/>
                </a:lnTo>
                <a:lnTo>
                  <a:pt x="5256" y="1974"/>
                </a:lnTo>
                <a:lnTo>
                  <a:pt x="5241" y="1948"/>
                </a:lnTo>
                <a:lnTo>
                  <a:pt x="5223" y="1923"/>
                </a:lnTo>
                <a:lnTo>
                  <a:pt x="5205" y="1899"/>
                </a:lnTo>
                <a:lnTo>
                  <a:pt x="5185" y="1877"/>
                </a:lnTo>
                <a:lnTo>
                  <a:pt x="5165" y="1854"/>
                </a:lnTo>
                <a:lnTo>
                  <a:pt x="5143" y="1834"/>
                </a:lnTo>
                <a:lnTo>
                  <a:pt x="5121" y="1814"/>
                </a:lnTo>
                <a:lnTo>
                  <a:pt x="5098" y="1795"/>
                </a:lnTo>
                <a:lnTo>
                  <a:pt x="5074" y="1777"/>
                </a:lnTo>
                <a:lnTo>
                  <a:pt x="5049" y="1761"/>
                </a:lnTo>
                <a:lnTo>
                  <a:pt x="5023" y="1745"/>
                </a:lnTo>
                <a:lnTo>
                  <a:pt x="4997" y="1731"/>
                </a:lnTo>
                <a:lnTo>
                  <a:pt x="4969" y="1717"/>
                </a:lnTo>
                <a:lnTo>
                  <a:pt x="4941" y="1706"/>
                </a:lnTo>
                <a:lnTo>
                  <a:pt x="4913" y="1696"/>
                </a:lnTo>
                <a:lnTo>
                  <a:pt x="4883" y="1686"/>
                </a:lnTo>
                <a:lnTo>
                  <a:pt x="4853" y="1678"/>
                </a:lnTo>
                <a:lnTo>
                  <a:pt x="4823" y="1672"/>
                </a:lnTo>
                <a:lnTo>
                  <a:pt x="4792" y="1667"/>
                </a:lnTo>
                <a:lnTo>
                  <a:pt x="4761" y="1664"/>
                </a:lnTo>
                <a:lnTo>
                  <a:pt x="4729" y="166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 dirty="0">
              <a:solidFill>
                <a:srgbClr val="FFFFFF"/>
              </a:solidFill>
              <a:ea typeface="思源黑体 CN Light" panose="020B0300000000000000" pitchFamily="34" charset="-122"/>
            </a:endParaRPr>
          </a:p>
        </p:txBody>
      </p:sp>
      <p:sp>
        <p:nvSpPr>
          <p:cNvPr id="35" name="KSO_Shape"/>
          <p:cNvSpPr>
            <a:spLocks/>
          </p:cNvSpPr>
          <p:nvPr/>
        </p:nvSpPr>
        <p:spPr bwMode="auto">
          <a:xfrm>
            <a:off x="132613" y="1094020"/>
            <a:ext cx="996042" cy="547823"/>
          </a:xfrm>
          <a:custGeom>
            <a:avLst/>
            <a:gdLst>
              <a:gd name="T0" fmla="*/ 2147483646 w 5345"/>
              <a:gd name="T1" fmla="*/ 2147483646 h 2936"/>
              <a:gd name="T2" fmla="*/ 2147483646 w 5345"/>
              <a:gd name="T3" fmla="*/ 2147483646 h 2936"/>
              <a:gd name="T4" fmla="*/ 2147483646 w 5345"/>
              <a:gd name="T5" fmla="*/ 2147483646 h 2936"/>
              <a:gd name="T6" fmla="*/ 2147483646 w 5345"/>
              <a:gd name="T7" fmla="*/ 2147483646 h 2936"/>
              <a:gd name="T8" fmla="*/ 2147483646 w 5345"/>
              <a:gd name="T9" fmla="*/ 2147483646 h 2936"/>
              <a:gd name="T10" fmla="*/ 2147483646 w 5345"/>
              <a:gd name="T11" fmla="*/ 2147483646 h 2936"/>
              <a:gd name="T12" fmla="*/ 2147483646 w 5345"/>
              <a:gd name="T13" fmla="*/ 2147483646 h 2936"/>
              <a:gd name="T14" fmla="*/ 2147483646 w 5345"/>
              <a:gd name="T15" fmla="*/ 2147483646 h 2936"/>
              <a:gd name="T16" fmla="*/ 2147483646 w 5345"/>
              <a:gd name="T17" fmla="*/ 2147483646 h 2936"/>
              <a:gd name="T18" fmla="*/ 2147483646 w 5345"/>
              <a:gd name="T19" fmla="*/ 2147483646 h 2936"/>
              <a:gd name="T20" fmla="*/ 2147483646 w 5345"/>
              <a:gd name="T21" fmla="*/ 2147483646 h 2936"/>
              <a:gd name="T22" fmla="*/ 2147483646 w 5345"/>
              <a:gd name="T23" fmla="*/ 2147483646 h 2936"/>
              <a:gd name="T24" fmla="*/ 2147483646 w 5345"/>
              <a:gd name="T25" fmla="*/ 2147483646 h 2936"/>
              <a:gd name="T26" fmla="*/ 2147483646 w 5345"/>
              <a:gd name="T27" fmla="*/ 2147483646 h 2936"/>
              <a:gd name="T28" fmla="*/ 2147483646 w 5345"/>
              <a:gd name="T29" fmla="*/ 2147483646 h 2936"/>
              <a:gd name="T30" fmla="*/ 2147483646 w 5345"/>
              <a:gd name="T31" fmla="*/ 772639970 h 2936"/>
              <a:gd name="T32" fmla="*/ 2147483646 w 5345"/>
              <a:gd name="T33" fmla="*/ 0 h 2936"/>
              <a:gd name="T34" fmla="*/ 2147483646 w 5345"/>
              <a:gd name="T35" fmla="*/ 363587807 h 2936"/>
              <a:gd name="T36" fmla="*/ 2147483646 w 5345"/>
              <a:gd name="T37" fmla="*/ 2147483646 h 2936"/>
              <a:gd name="T38" fmla="*/ 2147483646 w 5345"/>
              <a:gd name="T39" fmla="*/ 2147483646 h 2936"/>
              <a:gd name="T40" fmla="*/ 2147483646 w 5345"/>
              <a:gd name="T41" fmla="*/ 2147483646 h 2936"/>
              <a:gd name="T42" fmla="*/ 2147483646 w 5345"/>
              <a:gd name="T43" fmla="*/ 2147483646 h 2936"/>
              <a:gd name="T44" fmla="*/ 2147483646 w 5345"/>
              <a:gd name="T45" fmla="*/ 2147483646 h 2936"/>
              <a:gd name="T46" fmla="*/ 2147483646 w 5345"/>
              <a:gd name="T47" fmla="*/ 2147483646 h 2936"/>
              <a:gd name="T48" fmla="*/ 2147483646 w 5345"/>
              <a:gd name="T49" fmla="*/ 2147483646 h 2936"/>
              <a:gd name="T50" fmla="*/ 2147483646 w 5345"/>
              <a:gd name="T51" fmla="*/ 2147483646 h 2936"/>
              <a:gd name="T52" fmla="*/ 2147483646 w 5345"/>
              <a:gd name="T53" fmla="*/ 2147483646 h 2936"/>
              <a:gd name="T54" fmla="*/ 2147483646 w 5345"/>
              <a:gd name="T55" fmla="*/ 2147483646 h 2936"/>
              <a:gd name="T56" fmla="*/ 2147483646 w 5345"/>
              <a:gd name="T57" fmla="*/ 2147483646 h 2936"/>
              <a:gd name="T58" fmla="*/ 2147483646 w 5345"/>
              <a:gd name="T59" fmla="*/ 2147483646 h 2936"/>
              <a:gd name="T60" fmla="*/ 2147483646 w 5345"/>
              <a:gd name="T61" fmla="*/ 2147483646 h 2936"/>
              <a:gd name="T62" fmla="*/ 452722804 w 5345"/>
              <a:gd name="T63" fmla="*/ 2147483646 h 2936"/>
              <a:gd name="T64" fmla="*/ 90570008 w 5345"/>
              <a:gd name="T65" fmla="*/ 2147483646 h 2936"/>
              <a:gd name="T66" fmla="*/ 1629877726 w 5345"/>
              <a:gd name="T67" fmla="*/ 2147483646 h 2936"/>
              <a:gd name="T68" fmla="*/ 2147483646 w 5345"/>
              <a:gd name="T69" fmla="*/ 2147483646 h 2936"/>
              <a:gd name="T70" fmla="*/ 2147483646 w 5345"/>
              <a:gd name="T71" fmla="*/ 2147483646 h 2936"/>
              <a:gd name="T72" fmla="*/ 2147483646 w 5345"/>
              <a:gd name="T73" fmla="*/ 2147483646 h 2936"/>
              <a:gd name="T74" fmla="*/ 2147483646 w 5345"/>
              <a:gd name="T75" fmla="*/ 2147483646 h 2936"/>
              <a:gd name="T76" fmla="*/ 2147483646 w 5345"/>
              <a:gd name="T77" fmla="*/ 2147483646 h 2936"/>
              <a:gd name="T78" fmla="*/ 2147483646 w 5345"/>
              <a:gd name="T79" fmla="*/ 2147483646 h 2936"/>
              <a:gd name="T80" fmla="*/ 2147483646 w 5345"/>
              <a:gd name="T81" fmla="*/ 2147483646 h 2936"/>
              <a:gd name="T82" fmla="*/ 2147483646 w 5345"/>
              <a:gd name="T83" fmla="*/ 2147483646 h 2936"/>
              <a:gd name="T84" fmla="*/ 2147483646 w 5345"/>
              <a:gd name="T85" fmla="*/ 2147483646 h 2936"/>
              <a:gd name="T86" fmla="*/ 2147483646 w 5345"/>
              <a:gd name="T87" fmla="*/ 2147483646 h 2936"/>
              <a:gd name="T88" fmla="*/ 2147483646 w 5345"/>
              <a:gd name="T89" fmla="*/ 2147483646 h 2936"/>
              <a:gd name="T90" fmla="*/ 2147483646 w 5345"/>
              <a:gd name="T91" fmla="*/ 2147483646 h 2936"/>
              <a:gd name="T92" fmla="*/ 2147483646 w 5345"/>
              <a:gd name="T93" fmla="*/ 2147483646 h 2936"/>
              <a:gd name="T94" fmla="*/ 2147483646 w 5345"/>
              <a:gd name="T95" fmla="*/ 2147483646 h 2936"/>
              <a:gd name="T96" fmla="*/ 2147483646 w 5345"/>
              <a:gd name="T97" fmla="*/ 2147483646 h 2936"/>
              <a:gd name="T98" fmla="*/ 2147483646 w 5345"/>
              <a:gd name="T99" fmla="*/ 2147483646 h 2936"/>
              <a:gd name="T100" fmla="*/ 2147483646 w 5345"/>
              <a:gd name="T101" fmla="*/ 2147483646 h 2936"/>
              <a:gd name="T102" fmla="*/ 2147483646 w 5345"/>
              <a:gd name="T103" fmla="*/ 2147483646 h 2936"/>
              <a:gd name="T104" fmla="*/ 2147483646 w 5345"/>
              <a:gd name="T105" fmla="*/ 2147483646 h 29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0" t="0" r="r" b="b"/>
            <a:pathLst>
              <a:path w="5345" h="2936">
                <a:moveTo>
                  <a:pt x="4729" y="1661"/>
                </a:moveTo>
                <a:lnTo>
                  <a:pt x="4729" y="1661"/>
                </a:lnTo>
                <a:lnTo>
                  <a:pt x="4723" y="1609"/>
                </a:lnTo>
                <a:lnTo>
                  <a:pt x="4716" y="1558"/>
                </a:lnTo>
                <a:lnTo>
                  <a:pt x="4706" y="1507"/>
                </a:lnTo>
                <a:lnTo>
                  <a:pt x="4693" y="1458"/>
                </a:lnTo>
                <a:lnTo>
                  <a:pt x="4679" y="1409"/>
                </a:lnTo>
                <a:lnTo>
                  <a:pt x="4663" y="1361"/>
                </a:lnTo>
                <a:lnTo>
                  <a:pt x="4644" y="1314"/>
                </a:lnTo>
                <a:lnTo>
                  <a:pt x="4622" y="1268"/>
                </a:lnTo>
                <a:lnTo>
                  <a:pt x="4600" y="1223"/>
                </a:lnTo>
                <a:lnTo>
                  <a:pt x="4575" y="1181"/>
                </a:lnTo>
                <a:lnTo>
                  <a:pt x="4548" y="1138"/>
                </a:lnTo>
                <a:lnTo>
                  <a:pt x="4519" y="1098"/>
                </a:lnTo>
                <a:lnTo>
                  <a:pt x="4489" y="1059"/>
                </a:lnTo>
                <a:lnTo>
                  <a:pt x="4457" y="1021"/>
                </a:lnTo>
                <a:lnTo>
                  <a:pt x="4422" y="984"/>
                </a:lnTo>
                <a:lnTo>
                  <a:pt x="4387" y="950"/>
                </a:lnTo>
                <a:lnTo>
                  <a:pt x="4350" y="917"/>
                </a:lnTo>
                <a:lnTo>
                  <a:pt x="4312" y="886"/>
                </a:lnTo>
                <a:lnTo>
                  <a:pt x="4272" y="856"/>
                </a:lnTo>
                <a:lnTo>
                  <a:pt x="4230" y="828"/>
                </a:lnTo>
                <a:lnTo>
                  <a:pt x="4188" y="802"/>
                </a:lnTo>
                <a:lnTo>
                  <a:pt x="4144" y="778"/>
                </a:lnTo>
                <a:lnTo>
                  <a:pt x="4099" y="757"/>
                </a:lnTo>
                <a:lnTo>
                  <a:pt x="4053" y="737"/>
                </a:lnTo>
                <a:lnTo>
                  <a:pt x="4005" y="719"/>
                </a:lnTo>
                <a:lnTo>
                  <a:pt x="3957" y="703"/>
                </a:lnTo>
                <a:lnTo>
                  <a:pt x="3907" y="689"/>
                </a:lnTo>
                <a:lnTo>
                  <a:pt x="3857" y="679"/>
                </a:lnTo>
                <a:lnTo>
                  <a:pt x="3806" y="670"/>
                </a:lnTo>
                <a:lnTo>
                  <a:pt x="3754" y="663"/>
                </a:lnTo>
                <a:lnTo>
                  <a:pt x="3701" y="660"/>
                </a:lnTo>
                <a:lnTo>
                  <a:pt x="3648" y="658"/>
                </a:lnTo>
                <a:lnTo>
                  <a:pt x="3608" y="660"/>
                </a:lnTo>
                <a:lnTo>
                  <a:pt x="3566" y="661"/>
                </a:lnTo>
                <a:lnTo>
                  <a:pt x="3526" y="665"/>
                </a:lnTo>
                <a:lnTo>
                  <a:pt x="3486" y="670"/>
                </a:lnTo>
                <a:lnTo>
                  <a:pt x="3446" y="677"/>
                </a:lnTo>
                <a:lnTo>
                  <a:pt x="3407" y="686"/>
                </a:lnTo>
                <a:lnTo>
                  <a:pt x="3368" y="695"/>
                </a:lnTo>
                <a:lnTo>
                  <a:pt x="3330" y="706"/>
                </a:lnTo>
                <a:lnTo>
                  <a:pt x="3294" y="718"/>
                </a:lnTo>
                <a:lnTo>
                  <a:pt x="3257" y="732"/>
                </a:lnTo>
                <a:lnTo>
                  <a:pt x="3220" y="746"/>
                </a:lnTo>
                <a:lnTo>
                  <a:pt x="3185" y="763"/>
                </a:lnTo>
                <a:lnTo>
                  <a:pt x="3150" y="779"/>
                </a:lnTo>
                <a:lnTo>
                  <a:pt x="3116" y="798"/>
                </a:lnTo>
                <a:lnTo>
                  <a:pt x="3083" y="817"/>
                </a:lnTo>
                <a:lnTo>
                  <a:pt x="3050" y="838"/>
                </a:lnTo>
                <a:lnTo>
                  <a:pt x="3038" y="793"/>
                </a:lnTo>
                <a:lnTo>
                  <a:pt x="3024" y="750"/>
                </a:lnTo>
                <a:lnTo>
                  <a:pt x="3007" y="707"/>
                </a:lnTo>
                <a:lnTo>
                  <a:pt x="2989" y="664"/>
                </a:lnTo>
                <a:lnTo>
                  <a:pt x="2970" y="623"/>
                </a:lnTo>
                <a:lnTo>
                  <a:pt x="2949" y="583"/>
                </a:lnTo>
                <a:lnTo>
                  <a:pt x="2927" y="542"/>
                </a:lnTo>
                <a:lnTo>
                  <a:pt x="2903" y="504"/>
                </a:lnTo>
                <a:lnTo>
                  <a:pt x="2877" y="467"/>
                </a:lnTo>
                <a:lnTo>
                  <a:pt x="2850" y="430"/>
                </a:lnTo>
                <a:lnTo>
                  <a:pt x="2821" y="396"/>
                </a:lnTo>
                <a:lnTo>
                  <a:pt x="2792" y="361"/>
                </a:lnTo>
                <a:lnTo>
                  <a:pt x="2761" y="329"/>
                </a:lnTo>
                <a:lnTo>
                  <a:pt x="2728" y="297"/>
                </a:lnTo>
                <a:lnTo>
                  <a:pt x="2694" y="268"/>
                </a:lnTo>
                <a:lnTo>
                  <a:pt x="2659" y="238"/>
                </a:lnTo>
                <a:lnTo>
                  <a:pt x="2623" y="211"/>
                </a:lnTo>
                <a:lnTo>
                  <a:pt x="2586" y="185"/>
                </a:lnTo>
                <a:lnTo>
                  <a:pt x="2548" y="161"/>
                </a:lnTo>
                <a:lnTo>
                  <a:pt x="2509" y="139"/>
                </a:lnTo>
                <a:lnTo>
                  <a:pt x="2468" y="117"/>
                </a:lnTo>
                <a:lnTo>
                  <a:pt x="2427" y="97"/>
                </a:lnTo>
                <a:lnTo>
                  <a:pt x="2384" y="79"/>
                </a:lnTo>
                <a:lnTo>
                  <a:pt x="2342" y="63"/>
                </a:lnTo>
                <a:lnTo>
                  <a:pt x="2298" y="49"/>
                </a:lnTo>
                <a:lnTo>
                  <a:pt x="2253" y="36"/>
                </a:lnTo>
                <a:lnTo>
                  <a:pt x="2208" y="25"/>
                </a:lnTo>
                <a:lnTo>
                  <a:pt x="2162" y="17"/>
                </a:lnTo>
                <a:lnTo>
                  <a:pt x="2114" y="9"/>
                </a:lnTo>
                <a:lnTo>
                  <a:pt x="2067" y="4"/>
                </a:lnTo>
                <a:lnTo>
                  <a:pt x="2019" y="1"/>
                </a:lnTo>
                <a:lnTo>
                  <a:pt x="1971" y="0"/>
                </a:lnTo>
                <a:lnTo>
                  <a:pt x="1941" y="0"/>
                </a:lnTo>
                <a:lnTo>
                  <a:pt x="1913" y="1"/>
                </a:lnTo>
                <a:lnTo>
                  <a:pt x="1884" y="4"/>
                </a:lnTo>
                <a:lnTo>
                  <a:pt x="1856" y="6"/>
                </a:lnTo>
                <a:lnTo>
                  <a:pt x="1829" y="8"/>
                </a:lnTo>
                <a:lnTo>
                  <a:pt x="1800" y="13"/>
                </a:lnTo>
                <a:lnTo>
                  <a:pt x="1746" y="23"/>
                </a:lnTo>
                <a:lnTo>
                  <a:pt x="1691" y="34"/>
                </a:lnTo>
                <a:lnTo>
                  <a:pt x="1638" y="50"/>
                </a:lnTo>
                <a:lnTo>
                  <a:pt x="1587" y="68"/>
                </a:lnTo>
                <a:lnTo>
                  <a:pt x="1536" y="88"/>
                </a:lnTo>
                <a:lnTo>
                  <a:pt x="1487" y="110"/>
                </a:lnTo>
                <a:lnTo>
                  <a:pt x="1438" y="135"/>
                </a:lnTo>
                <a:lnTo>
                  <a:pt x="1392" y="161"/>
                </a:lnTo>
                <a:lnTo>
                  <a:pt x="1347" y="191"/>
                </a:lnTo>
                <a:lnTo>
                  <a:pt x="1303" y="221"/>
                </a:lnTo>
                <a:lnTo>
                  <a:pt x="1260" y="255"/>
                </a:lnTo>
                <a:lnTo>
                  <a:pt x="1220" y="290"/>
                </a:lnTo>
                <a:lnTo>
                  <a:pt x="1181" y="327"/>
                </a:lnTo>
                <a:lnTo>
                  <a:pt x="1144" y="366"/>
                </a:lnTo>
                <a:lnTo>
                  <a:pt x="1109" y="406"/>
                </a:lnTo>
                <a:lnTo>
                  <a:pt x="1076" y="448"/>
                </a:lnTo>
                <a:lnTo>
                  <a:pt x="1045" y="491"/>
                </a:lnTo>
                <a:lnTo>
                  <a:pt x="1016" y="538"/>
                </a:lnTo>
                <a:lnTo>
                  <a:pt x="989" y="584"/>
                </a:lnTo>
                <a:lnTo>
                  <a:pt x="964" y="632"/>
                </a:lnTo>
                <a:lnTo>
                  <a:pt x="942" y="681"/>
                </a:lnTo>
                <a:lnTo>
                  <a:pt x="922" y="732"/>
                </a:lnTo>
                <a:lnTo>
                  <a:pt x="905" y="784"/>
                </a:lnTo>
                <a:lnTo>
                  <a:pt x="890" y="837"/>
                </a:lnTo>
                <a:lnTo>
                  <a:pt x="877" y="890"/>
                </a:lnTo>
                <a:lnTo>
                  <a:pt x="867" y="946"/>
                </a:lnTo>
                <a:lnTo>
                  <a:pt x="864" y="973"/>
                </a:lnTo>
                <a:lnTo>
                  <a:pt x="860" y="1002"/>
                </a:lnTo>
                <a:lnTo>
                  <a:pt x="858" y="1030"/>
                </a:lnTo>
                <a:lnTo>
                  <a:pt x="855" y="1059"/>
                </a:lnTo>
                <a:lnTo>
                  <a:pt x="855" y="1087"/>
                </a:lnTo>
                <a:lnTo>
                  <a:pt x="854" y="1115"/>
                </a:lnTo>
                <a:lnTo>
                  <a:pt x="855" y="1150"/>
                </a:lnTo>
                <a:lnTo>
                  <a:pt x="857" y="1183"/>
                </a:lnTo>
                <a:lnTo>
                  <a:pt x="860" y="1216"/>
                </a:lnTo>
                <a:lnTo>
                  <a:pt x="864" y="1250"/>
                </a:lnTo>
                <a:lnTo>
                  <a:pt x="845" y="1249"/>
                </a:lnTo>
                <a:lnTo>
                  <a:pt x="801" y="1250"/>
                </a:lnTo>
                <a:lnTo>
                  <a:pt x="758" y="1253"/>
                </a:lnTo>
                <a:lnTo>
                  <a:pt x="716" y="1259"/>
                </a:lnTo>
                <a:lnTo>
                  <a:pt x="674" y="1266"/>
                </a:lnTo>
                <a:lnTo>
                  <a:pt x="633" y="1275"/>
                </a:lnTo>
                <a:lnTo>
                  <a:pt x="594" y="1287"/>
                </a:lnTo>
                <a:lnTo>
                  <a:pt x="555" y="1300"/>
                </a:lnTo>
                <a:lnTo>
                  <a:pt x="515" y="1316"/>
                </a:lnTo>
                <a:lnTo>
                  <a:pt x="479" y="1332"/>
                </a:lnTo>
                <a:lnTo>
                  <a:pt x="442" y="1351"/>
                </a:lnTo>
                <a:lnTo>
                  <a:pt x="407" y="1371"/>
                </a:lnTo>
                <a:lnTo>
                  <a:pt x="372" y="1393"/>
                </a:lnTo>
                <a:lnTo>
                  <a:pt x="339" y="1416"/>
                </a:lnTo>
                <a:lnTo>
                  <a:pt x="307" y="1441"/>
                </a:lnTo>
                <a:lnTo>
                  <a:pt x="277" y="1468"/>
                </a:lnTo>
                <a:lnTo>
                  <a:pt x="248" y="1496"/>
                </a:lnTo>
                <a:lnTo>
                  <a:pt x="219" y="1525"/>
                </a:lnTo>
                <a:lnTo>
                  <a:pt x="193" y="1556"/>
                </a:lnTo>
                <a:lnTo>
                  <a:pt x="169" y="1588"/>
                </a:lnTo>
                <a:lnTo>
                  <a:pt x="145" y="1621"/>
                </a:lnTo>
                <a:lnTo>
                  <a:pt x="122" y="1655"/>
                </a:lnTo>
                <a:lnTo>
                  <a:pt x="102" y="1690"/>
                </a:lnTo>
                <a:lnTo>
                  <a:pt x="83" y="1726"/>
                </a:lnTo>
                <a:lnTo>
                  <a:pt x="67" y="1764"/>
                </a:lnTo>
                <a:lnTo>
                  <a:pt x="51" y="1802"/>
                </a:lnTo>
                <a:lnTo>
                  <a:pt x="38" y="1841"/>
                </a:lnTo>
                <a:lnTo>
                  <a:pt x="28" y="1882"/>
                </a:lnTo>
                <a:lnTo>
                  <a:pt x="18" y="1923"/>
                </a:lnTo>
                <a:lnTo>
                  <a:pt x="10" y="1965"/>
                </a:lnTo>
                <a:lnTo>
                  <a:pt x="5" y="2006"/>
                </a:lnTo>
                <a:lnTo>
                  <a:pt x="2" y="2049"/>
                </a:lnTo>
                <a:lnTo>
                  <a:pt x="0" y="2092"/>
                </a:lnTo>
                <a:lnTo>
                  <a:pt x="2" y="2135"/>
                </a:lnTo>
                <a:lnTo>
                  <a:pt x="5" y="2176"/>
                </a:lnTo>
                <a:lnTo>
                  <a:pt x="10" y="2217"/>
                </a:lnTo>
                <a:lnTo>
                  <a:pt x="17" y="2257"/>
                </a:lnTo>
                <a:lnTo>
                  <a:pt x="25" y="2297"/>
                </a:lnTo>
                <a:lnTo>
                  <a:pt x="36" y="2336"/>
                </a:lnTo>
                <a:lnTo>
                  <a:pt x="49" y="2374"/>
                </a:lnTo>
                <a:lnTo>
                  <a:pt x="63" y="2411"/>
                </a:lnTo>
                <a:lnTo>
                  <a:pt x="79" y="2448"/>
                </a:lnTo>
                <a:lnTo>
                  <a:pt x="96" y="2483"/>
                </a:lnTo>
                <a:lnTo>
                  <a:pt x="115" y="2517"/>
                </a:lnTo>
                <a:lnTo>
                  <a:pt x="137" y="2552"/>
                </a:lnTo>
                <a:lnTo>
                  <a:pt x="159" y="2584"/>
                </a:lnTo>
                <a:lnTo>
                  <a:pt x="183" y="2615"/>
                </a:lnTo>
                <a:lnTo>
                  <a:pt x="208" y="2645"/>
                </a:lnTo>
                <a:lnTo>
                  <a:pt x="234" y="2674"/>
                </a:lnTo>
                <a:lnTo>
                  <a:pt x="262" y="2702"/>
                </a:lnTo>
                <a:lnTo>
                  <a:pt x="290" y="2728"/>
                </a:lnTo>
                <a:lnTo>
                  <a:pt x="321" y="2753"/>
                </a:lnTo>
                <a:lnTo>
                  <a:pt x="352" y="2777"/>
                </a:lnTo>
                <a:lnTo>
                  <a:pt x="385" y="2799"/>
                </a:lnTo>
                <a:lnTo>
                  <a:pt x="418" y="2819"/>
                </a:lnTo>
                <a:lnTo>
                  <a:pt x="453" y="2840"/>
                </a:lnTo>
                <a:lnTo>
                  <a:pt x="488" y="2856"/>
                </a:lnTo>
                <a:lnTo>
                  <a:pt x="525" y="2873"/>
                </a:lnTo>
                <a:lnTo>
                  <a:pt x="563" y="2887"/>
                </a:lnTo>
                <a:lnTo>
                  <a:pt x="601" y="2899"/>
                </a:lnTo>
                <a:lnTo>
                  <a:pt x="640" y="2909"/>
                </a:lnTo>
                <a:lnTo>
                  <a:pt x="679" y="2919"/>
                </a:lnTo>
                <a:lnTo>
                  <a:pt x="719" y="2926"/>
                </a:lnTo>
                <a:lnTo>
                  <a:pt x="761" y="2931"/>
                </a:lnTo>
                <a:lnTo>
                  <a:pt x="802" y="2934"/>
                </a:lnTo>
                <a:lnTo>
                  <a:pt x="802" y="2936"/>
                </a:lnTo>
                <a:lnTo>
                  <a:pt x="4682" y="2936"/>
                </a:lnTo>
                <a:lnTo>
                  <a:pt x="4682" y="2933"/>
                </a:lnTo>
                <a:lnTo>
                  <a:pt x="4693" y="2934"/>
                </a:lnTo>
                <a:lnTo>
                  <a:pt x="4706" y="2936"/>
                </a:lnTo>
                <a:lnTo>
                  <a:pt x="4740" y="2936"/>
                </a:lnTo>
                <a:lnTo>
                  <a:pt x="4772" y="2933"/>
                </a:lnTo>
                <a:lnTo>
                  <a:pt x="4804" y="2928"/>
                </a:lnTo>
                <a:lnTo>
                  <a:pt x="4836" y="2922"/>
                </a:lnTo>
                <a:lnTo>
                  <a:pt x="4866" y="2915"/>
                </a:lnTo>
                <a:lnTo>
                  <a:pt x="4896" y="2907"/>
                </a:lnTo>
                <a:lnTo>
                  <a:pt x="4926" y="2898"/>
                </a:lnTo>
                <a:lnTo>
                  <a:pt x="4955" y="2886"/>
                </a:lnTo>
                <a:lnTo>
                  <a:pt x="4984" y="2873"/>
                </a:lnTo>
                <a:lnTo>
                  <a:pt x="5011" y="2859"/>
                </a:lnTo>
                <a:lnTo>
                  <a:pt x="5038" y="2843"/>
                </a:lnTo>
                <a:lnTo>
                  <a:pt x="5063" y="2827"/>
                </a:lnTo>
                <a:lnTo>
                  <a:pt x="5089" y="2809"/>
                </a:lnTo>
                <a:lnTo>
                  <a:pt x="5113" y="2790"/>
                </a:lnTo>
                <a:lnTo>
                  <a:pt x="5135" y="2770"/>
                </a:lnTo>
                <a:lnTo>
                  <a:pt x="5158" y="2748"/>
                </a:lnTo>
                <a:lnTo>
                  <a:pt x="5179" y="2727"/>
                </a:lnTo>
                <a:lnTo>
                  <a:pt x="5199" y="2703"/>
                </a:lnTo>
                <a:lnTo>
                  <a:pt x="5218" y="2680"/>
                </a:lnTo>
                <a:lnTo>
                  <a:pt x="5236" y="2655"/>
                </a:lnTo>
                <a:lnTo>
                  <a:pt x="5252" y="2629"/>
                </a:lnTo>
                <a:lnTo>
                  <a:pt x="5268" y="2602"/>
                </a:lnTo>
                <a:lnTo>
                  <a:pt x="5282" y="2574"/>
                </a:lnTo>
                <a:lnTo>
                  <a:pt x="5295" y="2546"/>
                </a:lnTo>
                <a:lnTo>
                  <a:pt x="5306" y="2517"/>
                </a:lnTo>
                <a:lnTo>
                  <a:pt x="5316" y="2488"/>
                </a:lnTo>
                <a:lnTo>
                  <a:pt x="5325" y="2457"/>
                </a:lnTo>
                <a:lnTo>
                  <a:pt x="5332" y="2426"/>
                </a:lnTo>
                <a:lnTo>
                  <a:pt x="5338" y="2394"/>
                </a:lnTo>
                <a:lnTo>
                  <a:pt x="5341" y="2362"/>
                </a:lnTo>
                <a:lnTo>
                  <a:pt x="5344" y="2330"/>
                </a:lnTo>
                <a:lnTo>
                  <a:pt x="5345" y="2297"/>
                </a:lnTo>
                <a:lnTo>
                  <a:pt x="5344" y="2265"/>
                </a:lnTo>
                <a:lnTo>
                  <a:pt x="5341" y="2233"/>
                </a:lnTo>
                <a:lnTo>
                  <a:pt x="5338" y="2203"/>
                </a:lnTo>
                <a:lnTo>
                  <a:pt x="5333" y="2172"/>
                </a:lnTo>
                <a:lnTo>
                  <a:pt x="5326" y="2141"/>
                </a:lnTo>
                <a:lnTo>
                  <a:pt x="5318" y="2111"/>
                </a:lnTo>
                <a:lnTo>
                  <a:pt x="5308" y="2083"/>
                </a:lnTo>
                <a:lnTo>
                  <a:pt x="5296" y="2054"/>
                </a:lnTo>
                <a:lnTo>
                  <a:pt x="5284" y="2026"/>
                </a:lnTo>
                <a:lnTo>
                  <a:pt x="5271" y="2000"/>
                </a:lnTo>
                <a:lnTo>
                  <a:pt x="5256" y="1974"/>
                </a:lnTo>
                <a:lnTo>
                  <a:pt x="5241" y="1948"/>
                </a:lnTo>
                <a:lnTo>
                  <a:pt x="5223" y="1923"/>
                </a:lnTo>
                <a:lnTo>
                  <a:pt x="5205" y="1899"/>
                </a:lnTo>
                <a:lnTo>
                  <a:pt x="5185" y="1877"/>
                </a:lnTo>
                <a:lnTo>
                  <a:pt x="5165" y="1854"/>
                </a:lnTo>
                <a:lnTo>
                  <a:pt x="5143" y="1834"/>
                </a:lnTo>
                <a:lnTo>
                  <a:pt x="5121" y="1814"/>
                </a:lnTo>
                <a:lnTo>
                  <a:pt x="5098" y="1795"/>
                </a:lnTo>
                <a:lnTo>
                  <a:pt x="5074" y="1777"/>
                </a:lnTo>
                <a:lnTo>
                  <a:pt x="5049" y="1761"/>
                </a:lnTo>
                <a:lnTo>
                  <a:pt x="5023" y="1745"/>
                </a:lnTo>
                <a:lnTo>
                  <a:pt x="4997" y="1731"/>
                </a:lnTo>
                <a:lnTo>
                  <a:pt x="4969" y="1717"/>
                </a:lnTo>
                <a:lnTo>
                  <a:pt x="4941" y="1706"/>
                </a:lnTo>
                <a:lnTo>
                  <a:pt x="4913" y="1696"/>
                </a:lnTo>
                <a:lnTo>
                  <a:pt x="4883" y="1686"/>
                </a:lnTo>
                <a:lnTo>
                  <a:pt x="4853" y="1678"/>
                </a:lnTo>
                <a:lnTo>
                  <a:pt x="4823" y="1672"/>
                </a:lnTo>
                <a:lnTo>
                  <a:pt x="4792" y="1667"/>
                </a:lnTo>
                <a:lnTo>
                  <a:pt x="4761" y="1664"/>
                </a:lnTo>
                <a:lnTo>
                  <a:pt x="4729" y="166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 dirty="0">
              <a:solidFill>
                <a:srgbClr val="FFFFFF"/>
              </a:solidFill>
              <a:ea typeface="思源黑体 CN Light" panose="020B0300000000000000" pitchFamily="34" charset="-122"/>
            </a:endParaRPr>
          </a:p>
        </p:txBody>
      </p:sp>
      <p:sp>
        <p:nvSpPr>
          <p:cNvPr id="36" name="KSO_Shape"/>
          <p:cNvSpPr>
            <a:spLocks/>
          </p:cNvSpPr>
          <p:nvPr/>
        </p:nvSpPr>
        <p:spPr bwMode="auto">
          <a:xfrm>
            <a:off x="7504777" y="715063"/>
            <a:ext cx="1786532" cy="982593"/>
          </a:xfrm>
          <a:custGeom>
            <a:avLst/>
            <a:gdLst>
              <a:gd name="T0" fmla="*/ 2147483646 w 5345"/>
              <a:gd name="T1" fmla="*/ 2147483646 h 2936"/>
              <a:gd name="T2" fmla="*/ 2147483646 w 5345"/>
              <a:gd name="T3" fmla="*/ 2147483646 h 2936"/>
              <a:gd name="T4" fmla="*/ 2147483646 w 5345"/>
              <a:gd name="T5" fmla="*/ 2147483646 h 2936"/>
              <a:gd name="T6" fmla="*/ 2147483646 w 5345"/>
              <a:gd name="T7" fmla="*/ 2147483646 h 2936"/>
              <a:gd name="T8" fmla="*/ 2147483646 w 5345"/>
              <a:gd name="T9" fmla="*/ 2147483646 h 2936"/>
              <a:gd name="T10" fmla="*/ 2147483646 w 5345"/>
              <a:gd name="T11" fmla="*/ 2147483646 h 2936"/>
              <a:gd name="T12" fmla="*/ 2147483646 w 5345"/>
              <a:gd name="T13" fmla="*/ 2147483646 h 2936"/>
              <a:gd name="T14" fmla="*/ 2147483646 w 5345"/>
              <a:gd name="T15" fmla="*/ 2147483646 h 2936"/>
              <a:gd name="T16" fmla="*/ 2147483646 w 5345"/>
              <a:gd name="T17" fmla="*/ 2147483646 h 2936"/>
              <a:gd name="T18" fmla="*/ 2147483646 w 5345"/>
              <a:gd name="T19" fmla="*/ 2147483646 h 2936"/>
              <a:gd name="T20" fmla="*/ 2147483646 w 5345"/>
              <a:gd name="T21" fmla="*/ 2147483646 h 2936"/>
              <a:gd name="T22" fmla="*/ 2147483646 w 5345"/>
              <a:gd name="T23" fmla="*/ 2147483646 h 2936"/>
              <a:gd name="T24" fmla="*/ 2147483646 w 5345"/>
              <a:gd name="T25" fmla="*/ 2147483646 h 2936"/>
              <a:gd name="T26" fmla="*/ 2147483646 w 5345"/>
              <a:gd name="T27" fmla="*/ 2147483646 h 2936"/>
              <a:gd name="T28" fmla="*/ 2147483646 w 5345"/>
              <a:gd name="T29" fmla="*/ 2147483646 h 2936"/>
              <a:gd name="T30" fmla="*/ 2147483646 w 5345"/>
              <a:gd name="T31" fmla="*/ 772639970 h 2936"/>
              <a:gd name="T32" fmla="*/ 2147483646 w 5345"/>
              <a:gd name="T33" fmla="*/ 0 h 2936"/>
              <a:gd name="T34" fmla="*/ 2147483646 w 5345"/>
              <a:gd name="T35" fmla="*/ 363587807 h 2936"/>
              <a:gd name="T36" fmla="*/ 2147483646 w 5345"/>
              <a:gd name="T37" fmla="*/ 2147483646 h 2936"/>
              <a:gd name="T38" fmla="*/ 2147483646 w 5345"/>
              <a:gd name="T39" fmla="*/ 2147483646 h 2936"/>
              <a:gd name="T40" fmla="*/ 2147483646 w 5345"/>
              <a:gd name="T41" fmla="*/ 2147483646 h 2936"/>
              <a:gd name="T42" fmla="*/ 2147483646 w 5345"/>
              <a:gd name="T43" fmla="*/ 2147483646 h 2936"/>
              <a:gd name="T44" fmla="*/ 2147483646 w 5345"/>
              <a:gd name="T45" fmla="*/ 2147483646 h 2936"/>
              <a:gd name="T46" fmla="*/ 2147483646 w 5345"/>
              <a:gd name="T47" fmla="*/ 2147483646 h 2936"/>
              <a:gd name="T48" fmla="*/ 2147483646 w 5345"/>
              <a:gd name="T49" fmla="*/ 2147483646 h 2936"/>
              <a:gd name="T50" fmla="*/ 2147483646 w 5345"/>
              <a:gd name="T51" fmla="*/ 2147483646 h 2936"/>
              <a:gd name="T52" fmla="*/ 2147483646 w 5345"/>
              <a:gd name="T53" fmla="*/ 2147483646 h 2936"/>
              <a:gd name="T54" fmla="*/ 2147483646 w 5345"/>
              <a:gd name="T55" fmla="*/ 2147483646 h 2936"/>
              <a:gd name="T56" fmla="*/ 2147483646 w 5345"/>
              <a:gd name="T57" fmla="*/ 2147483646 h 2936"/>
              <a:gd name="T58" fmla="*/ 2147483646 w 5345"/>
              <a:gd name="T59" fmla="*/ 2147483646 h 2936"/>
              <a:gd name="T60" fmla="*/ 2147483646 w 5345"/>
              <a:gd name="T61" fmla="*/ 2147483646 h 2936"/>
              <a:gd name="T62" fmla="*/ 452722804 w 5345"/>
              <a:gd name="T63" fmla="*/ 2147483646 h 2936"/>
              <a:gd name="T64" fmla="*/ 90570008 w 5345"/>
              <a:gd name="T65" fmla="*/ 2147483646 h 2936"/>
              <a:gd name="T66" fmla="*/ 1629877726 w 5345"/>
              <a:gd name="T67" fmla="*/ 2147483646 h 2936"/>
              <a:gd name="T68" fmla="*/ 2147483646 w 5345"/>
              <a:gd name="T69" fmla="*/ 2147483646 h 2936"/>
              <a:gd name="T70" fmla="*/ 2147483646 w 5345"/>
              <a:gd name="T71" fmla="*/ 2147483646 h 2936"/>
              <a:gd name="T72" fmla="*/ 2147483646 w 5345"/>
              <a:gd name="T73" fmla="*/ 2147483646 h 2936"/>
              <a:gd name="T74" fmla="*/ 2147483646 w 5345"/>
              <a:gd name="T75" fmla="*/ 2147483646 h 2936"/>
              <a:gd name="T76" fmla="*/ 2147483646 w 5345"/>
              <a:gd name="T77" fmla="*/ 2147483646 h 2936"/>
              <a:gd name="T78" fmla="*/ 2147483646 w 5345"/>
              <a:gd name="T79" fmla="*/ 2147483646 h 2936"/>
              <a:gd name="T80" fmla="*/ 2147483646 w 5345"/>
              <a:gd name="T81" fmla="*/ 2147483646 h 2936"/>
              <a:gd name="T82" fmla="*/ 2147483646 w 5345"/>
              <a:gd name="T83" fmla="*/ 2147483646 h 2936"/>
              <a:gd name="T84" fmla="*/ 2147483646 w 5345"/>
              <a:gd name="T85" fmla="*/ 2147483646 h 2936"/>
              <a:gd name="T86" fmla="*/ 2147483646 w 5345"/>
              <a:gd name="T87" fmla="*/ 2147483646 h 2936"/>
              <a:gd name="T88" fmla="*/ 2147483646 w 5345"/>
              <a:gd name="T89" fmla="*/ 2147483646 h 2936"/>
              <a:gd name="T90" fmla="*/ 2147483646 w 5345"/>
              <a:gd name="T91" fmla="*/ 2147483646 h 2936"/>
              <a:gd name="T92" fmla="*/ 2147483646 w 5345"/>
              <a:gd name="T93" fmla="*/ 2147483646 h 2936"/>
              <a:gd name="T94" fmla="*/ 2147483646 w 5345"/>
              <a:gd name="T95" fmla="*/ 2147483646 h 2936"/>
              <a:gd name="T96" fmla="*/ 2147483646 w 5345"/>
              <a:gd name="T97" fmla="*/ 2147483646 h 2936"/>
              <a:gd name="T98" fmla="*/ 2147483646 w 5345"/>
              <a:gd name="T99" fmla="*/ 2147483646 h 2936"/>
              <a:gd name="T100" fmla="*/ 2147483646 w 5345"/>
              <a:gd name="T101" fmla="*/ 2147483646 h 2936"/>
              <a:gd name="T102" fmla="*/ 2147483646 w 5345"/>
              <a:gd name="T103" fmla="*/ 2147483646 h 2936"/>
              <a:gd name="T104" fmla="*/ 2147483646 w 5345"/>
              <a:gd name="T105" fmla="*/ 2147483646 h 29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0" t="0" r="r" b="b"/>
            <a:pathLst>
              <a:path w="5345" h="2936">
                <a:moveTo>
                  <a:pt x="4729" y="1661"/>
                </a:moveTo>
                <a:lnTo>
                  <a:pt x="4729" y="1661"/>
                </a:lnTo>
                <a:lnTo>
                  <a:pt x="4723" y="1609"/>
                </a:lnTo>
                <a:lnTo>
                  <a:pt x="4716" y="1558"/>
                </a:lnTo>
                <a:lnTo>
                  <a:pt x="4706" y="1507"/>
                </a:lnTo>
                <a:lnTo>
                  <a:pt x="4693" y="1458"/>
                </a:lnTo>
                <a:lnTo>
                  <a:pt x="4679" y="1409"/>
                </a:lnTo>
                <a:lnTo>
                  <a:pt x="4663" y="1361"/>
                </a:lnTo>
                <a:lnTo>
                  <a:pt x="4644" y="1314"/>
                </a:lnTo>
                <a:lnTo>
                  <a:pt x="4622" y="1268"/>
                </a:lnTo>
                <a:lnTo>
                  <a:pt x="4600" y="1223"/>
                </a:lnTo>
                <a:lnTo>
                  <a:pt x="4575" y="1181"/>
                </a:lnTo>
                <a:lnTo>
                  <a:pt x="4548" y="1138"/>
                </a:lnTo>
                <a:lnTo>
                  <a:pt x="4519" y="1098"/>
                </a:lnTo>
                <a:lnTo>
                  <a:pt x="4489" y="1059"/>
                </a:lnTo>
                <a:lnTo>
                  <a:pt x="4457" y="1021"/>
                </a:lnTo>
                <a:lnTo>
                  <a:pt x="4422" y="984"/>
                </a:lnTo>
                <a:lnTo>
                  <a:pt x="4387" y="950"/>
                </a:lnTo>
                <a:lnTo>
                  <a:pt x="4350" y="917"/>
                </a:lnTo>
                <a:lnTo>
                  <a:pt x="4312" y="886"/>
                </a:lnTo>
                <a:lnTo>
                  <a:pt x="4272" y="856"/>
                </a:lnTo>
                <a:lnTo>
                  <a:pt x="4230" y="828"/>
                </a:lnTo>
                <a:lnTo>
                  <a:pt x="4188" y="802"/>
                </a:lnTo>
                <a:lnTo>
                  <a:pt x="4144" y="778"/>
                </a:lnTo>
                <a:lnTo>
                  <a:pt x="4099" y="757"/>
                </a:lnTo>
                <a:lnTo>
                  <a:pt x="4053" y="737"/>
                </a:lnTo>
                <a:lnTo>
                  <a:pt x="4005" y="719"/>
                </a:lnTo>
                <a:lnTo>
                  <a:pt x="3957" y="703"/>
                </a:lnTo>
                <a:lnTo>
                  <a:pt x="3907" y="689"/>
                </a:lnTo>
                <a:lnTo>
                  <a:pt x="3857" y="679"/>
                </a:lnTo>
                <a:lnTo>
                  <a:pt x="3806" y="670"/>
                </a:lnTo>
                <a:lnTo>
                  <a:pt x="3754" y="663"/>
                </a:lnTo>
                <a:lnTo>
                  <a:pt x="3701" y="660"/>
                </a:lnTo>
                <a:lnTo>
                  <a:pt x="3648" y="658"/>
                </a:lnTo>
                <a:lnTo>
                  <a:pt x="3608" y="660"/>
                </a:lnTo>
                <a:lnTo>
                  <a:pt x="3566" y="661"/>
                </a:lnTo>
                <a:lnTo>
                  <a:pt x="3526" y="665"/>
                </a:lnTo>
                <a:lnTo>
                  <a:pt x="3486" y="670"/>
                </a:lnTo>
                <a:lnTo>
                  <a:pt x="3446" y="677"/>
                </a:lnTo>
                <a:lnTo>
                  <a:pt x="3407" y="686"/>
                </a:lnTo>
                <a:lnTo>
                  <a:pt x="3368" y="695"/>
                </a:lnTo>
                <a:lnTo>
                  <a:pt x="3330" y="706"/>
                </a:lnTo>
                <a:lnTo>
                  <a:pt x="3294" y="718"/>
                </a:lnTo>
                <a:lnTo>
                  <a:pt x="3257" y="732"/>
                </a:lnTo>
                <a:lnTo>
                  <a:pt x="3220" y="746"/>
                </a:lnTo>
                <a:lnTo>
                  <a:pt x="3185" y="763"/>
                </a:lnTo>
                <a:lnTo>
                  <a:pt x="3150" y="779"/>
                </a:lnTo>
                <a:lnTo>
                  <a:pt x="3116" y="798"/>
                </a:lnTo>
                <a:lnTo>
                  <a:pt x="3083" y="817"/>
                </a:lnTo>
                <a:lnTo>
                  <a:pt x="3050" y="838"/>
                </a:lnTo>
                <a:lnTo>
                  <a:pt x="3038" y="793"/>
                </a:lnTo>
                <a:lnTo>
                  <a:pt x="3024" y="750"/>
                </a:lnTo>
                <a:lnTo>
                  <a:pt x="3007" y="707"/>
                </a:lnTo>
                <a:lnTo>
                  <a:pt x="2989" y="664"/>
                </a:lnTo>
                <a:lnTo>
                  <a:pt x="2970" y="623"/>
                </a:lnTo>
                <a:lnTo>
                  <a:pt x="2949" y="583"/>
                </a:lnTo>
                <a:lnTo>
                  <a:pt x="2927" y="542"/>
                </a:lnTo>
                <a:lnTo>
                  <a:pt x="2903" y="504"/>
                </a:lnTo>
                <a:lnTo>
                  <a:pt x="2877" y="467"/>
                </a:lnTo>
                <a:lnTo>
                  <a:pt x="2850" y="430"/>
                </a:lnTo>
                <a:lnTo>
                  <a:pt x="2821" y="396"/>
                </a:lnTo>
                <a:lnTo>
                  <a:pt x="2792" y="361"/>
                </a:lnTo>
                <a:lnTo>
                  <a:pt x="2761" y="329"/>
                </a:lnTo>
                <a:lnTo>
                  <a:pt x="2728" y="297"/>
                </a:lnTo>
                <a:lnTo>
                  <a:pt x="2694" y="268"/>
                </a:lnTo>
                <a:lnTo>
                  <a:pt x="2659" y="238"/>
                </a:lnTo>
                <a:lnTo>
                  <a:pt x="2623" y="211"/>
                </a:lnTo>
                <a:lnTo>
                  <a:pt x="2586" y="185"/>
                </a:lnTo>
                <a:lnTo>
                  <a:pt x="2548" y="161"/>
                </a:lnTo>
                <a:lnTo>
                  <a:pt x="2509" y="139"/>
                </a:lnTo>
                <a:lnTo>
                  <a:pt x="2468" y="117"/>
                </a:lnTo>
                <a:lnTo>
                  <a:pt x="2427" y="97"/>
                </a:lnTo>
                <a:lnTo>
                  <a:pt x="2384" y="79"/>
                </a:lnTo>
                <a:lnTo>
                  <a:pt x="2342" y="63"/>
                </a:lnTo>
                <a:lnTo>
                  <a:pt x="2298" y="49"/>
                </a:lnTo>
                <a:lnTo>
                  <a:pt x="2253" y="36"/>
                </a:lnTo>
                <a:lnTo>
                  <a:pt x="2208" y="25"/>
                </a:lnTo>
                <a:lnTo>
                  <a:pt x="2162" y="17"/>
                </a:lnTo>
                <a:lnTo>
                  <a:pt x="2114" y="9"/>
                </a:lnTo>
                <a:lnTo>
                  <a:pt x="2067" y="4"/>
                </a:lnTo>
                <a:lnTo>
                  <a:pt x="2019" y="1"/>
                </a:lnTo>
                <a:lnTo>
                  <a:pt x="1971" y="0"/>
                </a:lnTo>
                <a:lnTo>
                  <a:pt x="1941" y="0"/>
                </a:lnTo>
                <a:lnTo>
                  <a:pt x="1913" y="1"/>
                </a:lnTo>
                <a:lnTo>
                  <a:pt x="1884" y="4"/>
                </a:lnTo>
                <a:lnTo>
                  <a:pt x="1856" y="6"/>
                </a:lnTo>
                <a:lnTo>
                  <a:pt x="1829" y="8"/>
                </a:lnTo>
                <a:lnTo>
                  <a:pt x="1800" y="13"/>
                </a:lnTo>
                <a:lnTo>
                  <a:pt x="1746" y="23"/>
                </a:lnTo>
                <a:lnTo>
                  <a:pt x="1691" y="34"/>
                </a:lnTo>
                <a:lnTo>
                  <a:pt x="1638" y="50"/>
                </a:lnTo>
                <a:lnTo>
                  <a:pt x="1587" y="68"/>
                </a:lnTo>
                <a:lnTo>
                  <a:pt x="1536" y="88"/>
                </a:lnTo>
                <a:lnTo>
                  <a:pt x="1487" y="110"/>
                </a:lnTo>
                <a:lnTo>
                  <a:pt x="1438" y="135"/>
                </a:lnTo>
                <a:lnTo>
                  <a:pt x="1392" y="161"/>
                </a:lnTo>
                <a:lnTo>
                  <a:pt x="1347" y="191"/>
                </a:lnTo>
                <a:lnTo>
                  <a:pt x="1303" y="221"/>
                </a:lnTo>
                <a:lnTo>
                  <a:pt x="1260" y="255"/>
                </a:lnTo>
                <a:lnTo>
                  <a:pt x="1220" y="290"/>
                </a:lnTo>
                <a:lnTo>
                  <a:pt x="1181" y="327"/>
                </a:lnTo>
                <a:lnTo>
                  <a:pt x="1144" y="366"/>
                </a:lnTo>
                <a:lnTo>
                  <a:pt x="1109" y="406"/>
                </a:lnTo>
                <a:lnTo>
                  <a:pt x="1076" y="448"/>
                </a:lnTo>
                <a:lnTo>
                  <a:pt x="1045" y="491"/>
                </a:lnTo>
                <a:lnTo>
                  <a:pt x="1016" y="538"/>
                </a:lnTo>
                <a:lnTo>
                  <a:pt x="989" y="584"/>
                </a:lnTo>
                <a:lnTo>
                  <a:pt x="964" y="632"/>
                </a:lnTo>
                <a:lnTo>
                  <a:pt x="942" y="681"/>
                </a:lnTo>
                <a:lnTo>
                  <a:pt x="922" y="732"/>
                </a:lnTo>
                <a:lnTo>
                  <a:pt x="905" y="784"/>
                </a:lnTo>
                <a:lnTo>
                  <a:pt x="890" y="837"/>
                </a:lnTo>
                <a:lnTo>
                  <a:pt x="877" y="890"/>
                </a:lnTo>
                <a:lnTo>
                  <a:pt x="867" y="946"/>
                </a:lnTo>
                <a:lnTo>
                  <a:pt x="864" y="973"/>
                </a:lnTo>
                <a:lnTo>
                  <a:pt x="860" y="1002"/>
                </a:lnTo>
                <a:lnTo>
                  <a:pt x="858" y="1030"/>
                </a:lnTo>
                <a:lnTo>
                  <a:pt x="855" y="1059"/>
                </a:lnTo>
                <a:lnTo>
                  <a:pt x="855" y="1087"/>
                </a:lnTo>
                <a:lnTo>
                  <a:pt x="854" y="1115"/>
                </a:lnTo>
                <a:lnTo>
                  <a:pt x="855" y="1150"/>
                </a:lnTo>
                <a:lnTo>
                  <a:pt x="857" y="1183"/>
                </a:lnTo>
                <a:lnTo>
                  <a:pt x="860" y="1216"/>
                </a:lnTo>
                <a:lnTo>
                  <a:pt x="864" y="1250"/>
                </a:lnTo>
                <a:lnTo>
                  <a:pt x="845" y="1249"/>
                </a:lnTo>
                <a:lnTo>
                  <a:pt x="801" y="1250"/>
                </a:lnTo>
                <a:lnTo>
                  <a:pt x="758" y="1253"/>
                </a:lnTo>
                <a:lnTo>
                  <a:pt x="716" y="1259"/>
                </a:lnTo>
                <a:lnTo>
                  <a:pt x="674" y="1266"/>
                </a:lnTo>
                <a:lnTo>
                  <a:pt x="633" y="1275"/>
                </a:lnTo>
                <a:lnTo>
                  <a:pt x="594" y="1287"/>
                </a:lnTo>
                <a:lnTo>
                  <a:pt x="555" y="1300"/>
                </a:lnTo>
                <a:lnTo>
                  <a:pt x="515" y="1316"/>
                </a:lnTo>
                <a:lnTo>
                  <a:pt x="479" y="1332"/>
                </a:lnTo>
                <a:lnTo>
                  <a:pt x="442" y="1351"/>
                </a:lnTo>
                <a:lnTo>
                  <a:pt x="407" y="1371"/>
                </a:lnTo>
                <a:lnTo>
                  <a:pt x="372" y="1393"/>
                </a:lnTo>
                <a:lnTo>
                  <a:pt x="339" y="1416"/>
                </a:lnTo>
                <a:lnTo>
                  <a:pt x="307" y="1441"/>
                </a:lnTo>
                <a:lnTo>
                  <a:pt x="277" y="1468"/>
                </a:lnTo>
                <a:lnTo>
                  <a:pt x="248" y="1496"/>
                </a:lnTo>
                <a:lnTo>
                  <a:pt x="219" y="1525"/>
                </a:lnTo>
                <a:lnTo>
                  <a:pt x="193" y="1556"/>
                </a:lnTo>
                <a:lnTo>
                  <a:pt x="169" y="1588"/>
                </a:lnTo>
                <a:lnTo>
                  <a:pt x="145" y="1621"/>
                </a:lnTo>
                <a:lnTo>
                  <a:pt x="122" y="1655"/>
                </a:lnTo>
                <a:lnTo>
                  <a:pt x="102" y="1690"/>
                </a:lnTo>
                <a:lnTo>
                  <a:pt x="83" y="1726"/>
                </a:lnTo>
                <a:lnTo>
                  <a:pt x="67" y="1764"/>
                </a:lnTo>
                <a:lnTo>
                  <a:pt x="51" y="1802"/>
                </a:lnTo>
                <a:lnTo>
                  <a:pt x="38" y="1841"/>
                </a:lnTo>
                <a:lnTo>
                  <a:pt x="28" y="1882"/>
                </a:lnTo>
                <a:lnTo>
                  <a:pt x="18" y="1923"/>
                </a:lnTo>
                <a:lnTo>
                  <a:pt x="10" y="1965"/>
                </a:lnTo>
                <a:lnTo>
                  <a:pt x="5" y="2006"/>
                </a:lnTo>
                <a:lnTo>
                  <a:pt x="2" y="2049"/>
                </a:lnTo>
                <a:lnTo>
                  <a:pt x="0" y="2092"/>
                </a:lnTo>
                <a:lnTo>
                  <a:pt x="2" y="2135"/>
                </a:lnTo>
                <a:lnTo>
                  <a:pt x="5" y="2176"/>
                </a:lnTo>
                <a:lnTo>
                  <a:pt x="10" y="2217"/>
                </a:lnTo>
                <a:lnTo>
                  <a:pt x="17" y="2257"/>
                </a:lnTo>
                <a:lnTo>
                  <a:pt x="25" y="2297"/>
                </a:lnTo>
                <a:lnTo>
                  <a:pt x="36" y="2336"/>
                </a:lnTo>
                <a:lnTo>
                  <a:pt x="49" y="2374"/>
                </a:lnTo>
                <a:lnTo>
                  <a:pt x="63" y="2411"/>
                </a:lnTo>
                <a:lnTo>
                  <a:pt x="79" y="2448"/>
                </a:lnTo>
                <a:lnTo>
                  <a:pt x="96" y="2483"/>
                </a:lnTo>
                <a:lnTo>
                  <a:pt x="115" y="2517"/>
                </a:lnTo>
                <a:lnTo>
                  <a:pt x="137" y="2552"/>
                </a:lnTo>
                <a:lnTo>
                  <a:pt x="159" y="2584"/>
                </a:lnTo>
                <a:lnTo>
                  <a:pt x="183" y="2615"/>
                </a:lnTo>
                <a:lnTo>
                  <a:pt x="208" y="2645"/>
                </a:lnTo>
                <a:lnTo>
                  <a:pt x="234" y="2674"/>
                </a:lnTo>
                <a:lnTo>
                  <a:pt x="262" y="2702"/>
                </a:lnTo>
                <a:lnTo>
                  <a:pt x="290" y="2728"/>
                </a:lnTo>
                <a:lnTo>
                  <a:pt x="321" y="2753"/>
                </a:lnTo>
                <a:lnTo>
                  <a:pt x="352" y="2777"/>
                </a:lnTo>
                <a:lnTo>
                  <a:pt x="385" y="2799"/>
                </a:lnTo>
                <a:lnTo>
                  <a:pt x="418" y="2819"/>
                </a:lnTo>
                <a:lnTo>
                  <a:pt x="453" y="2840"/>
                </a:lnTo>
                <a:lnTo>
                  <a:pt x="488" y="2856"/>
                </a:lnTo>
                <a:lnTo>
                  <a:pt x="525" y="2873"/>
                </a:lnTo>
                <a:lnTo>
                  <a:pt x="563" y="2887"/>
                </a:lnTo>
                <a:lnTo>
                  <a:pt x="601" y="2899"/>
                </a:lnTo>
                <a:lnTo>
                  <a:pt x="640" y="2909"/>
                </a:lnTo>
                <a:lnTo>
                  <a:pt x="679" y="2919"/>
                </a:lnTo>
                <a:lnTo>
                  <a:pt x="719" y="2926"/>
                </a:lnTo>
                <a:lnTo>
                  <a:pt x="761" y="2931"/>
                </a:lnTo>
                <a:lnTo>
                  <a:pt x="802" y="2934"/>
                </a:lnTo>
                <a:lnTo>
                  <a:pt x="802" y="2936"/>
                </a:lnTo>
                <a:lnTo>
                  <a:pt x="4682" y="2936"/>
                </a:lnTo>
                <a:lnTo>
                  <a:pt x="4682" y="2933"/>
                </a:lnTo>
                <a:lnTo>
                  <a:pt x="4693" y="2934"/>
                </a:lnTo>
                <a:lnTo>
                  <a:pt x="4706" y="2936"/>
                </a:lnTo>
                <a:lnTo>
                  <a:pt x="4740" y="2936"/>
                </a:lnTo>
                <a:lnTo>
                  <a:pt x="4772" y="2933"/>
                </a:lnTo>
                <a:lnTo>
                  <a:pt x="4804" y="2928"/>
                </a:lnTo>
                <a:lnTo>
                  <a:pt x="4836" y="2922"/>
                </a:lnTo>
                <a:lnTo>
                  <a:pt x="4866" y="2915"/>
                </a:lnTo>
                <a:lnTo>
                  <a:pt x="4896" y="2907"/>
                </a:lnTo>
                <a:lnTo>
                  <a:pt x="4926" y="2898"/>
                </a:lnTo>
                <a:lnTo>
                  <a:pt x="4955" y="2886"/>
                </a:lnTo>
                <a:lnTo>
                  <a:pt x="4984" y="2873"/>
                </a:lnTo>
                <a:lnTo>
                  <a:pt x="5011" y="2859"/>
                </a:lnTo>
                <a:lnTo>
                  <a:pt x="5038" y="2843"/>
                </a:lnTo>
                <a:lnTo>
                  <a:pt x="5063" y="2827"/>
                </a:lnTo>
                <a:lnTo>
                  <a:pt x="5089" y="2809"/>
                </a:lnTo>
                <a:lnTo>
                  <a:pt x="5113" y="2790"/>
                </a:lnTo>
                <a:lnTo>
                  <a:pt x="5135" y="2770"/>
                </a:lnTo>
                <a:lnTo>
                  <a:pt x="5158" y="2748"/>
                </a:lnTo>
                <a:lnTo>
                  <a:pt x="5179" y="2727"/>
                </a:lnTo>
                <a:lnTo>
                  <a:pt x="5199" y="2703"/>
                </a:lnTo>
                <a:lnTo>
                  <a:pt x="5218" y="2680"/>
                </a:lnTo>
                <a:lnTo>
                  <a:pt x="5236" y="2655"/>
                </a:lnTo>
                <a:lnTo>
                  <a:pt x="5252" y="2629"/>
                </a:lnTo>
                <a:lnTo>
                  <a:pt x="5268" y="2602"/>
                </a:lnTo>
                <a:lnTo>
                  <a:pt x="5282" y="2574"/>
                </a:lnTo>
                <a:lnTo>
                  <a:pt x="5295" y="2546"/>
                </a:lnTo>
                <a:lnTo>
                  <a:pt x="5306" y="2517"/>
                </a:lnTo>
                <a:lnTo>
                  <a:pt x="5316" y="2488"/>
                </a:lnTo>
                <a:lnTo>
                  <a:pt x="5325" y="2457"/>
                </a:lnTo>
                <a:lnTo>
                  <a:pt x="5332" y="2426"/>
                </a:lnTo>
                <a:lnTo>
                  <a:pt x="5338" y="2394"/>
                </a:lnTo>
                <a:lnTo>
                  <a:pt x="5341" y="2362"/>
                </a:lnTo>
                <a:lnTo>
                  <a:pt x="5344" y="2330"/>
                </a:lnTo>
                <a:lnTo>
                  <a:pt x="5345" y="2297"/>
                </a:lnTo>
                <a:lnTo>
                  <a:pt x="5344" y="2265"/>
                </a:lnTo>
                <a:lnTo>
                  <a:pt x="5341" y="2233"/>
                </a:lnTo>
                <a:lnTo>
                  <a:pt x="5338" y="2203"/>
                </a:lnTo>
                <a:lnTo>
                  <a:pt x="5333" y="2172"/>
                </a:lnTo>
                <a:lnTo>
                  <a:pt x="5326" y="2141"/>
                </a:lnTo>
                <a:lnTo>
                  <a:pt x="5318" y="2111"/>
                </a:lnTo>
                <a:lnTo>
                  <a:pt x="5308" y="2083"/>
                </a:lnTo>
                <a:lnTo>
                  <a:pt x="5296" y="2054"/>
                </a:lnTo>
                <a:lnTo>
                  <a:pt x="5284" y="2026"/>
                </a:lnTo>
                <a:lnTo>
                  <a:pt x="5271" y="2000"/>
                </a:lnTo>
                <a:lnTo>
                  <a:pt x="5256" y="1974"/>
                </a:lnTo>
                <a:lnTo>
                  <a:pt x="5241" y="1948"/>
                </a:lnTo>
                <a:lnTo>
                  <a:pt x="5223" y="1923"/>
                </a:lnTo>
                <a:lnTo>
                  <a:pt x="5205" y="1899"/>
                </a:lnTo>
                <a:lnTo>
                  <a:pt x="5185" y="1877"/>
                </a:lnTo>
                <a:lnTo>
                  <a:pt x="5165" y="1854"/>
                </a:lnTo>
                <a:lnTo>
                  <a:pt x="5143" y="1834"/>
                </a:lnTo>
                <a:lnTo>
                  <a:pt x="5121" y="1814"/>
                </a:lnTo>
                <a:lnTo>
                  <a:pt x="5098" y="1795"/>
                </a:lnTo>
                <a:lnTo>
                  <a:pt x="5074" y="1777"/>
                </a:lnTo>
                <a:lnTo>
                  <a:pt x="5049" y="1761"/>
                </a:lnTo>
                <a:lnTo>
                  <a:pt x="5023" y="1745"/>
                </a:lnTo>
                <a:lnTo>
                  <a:pt x="4997" y="1731"/>
                </a:lnTo>
                <a:lnTo>
                  <a:pt x="4969" y="1717"/>
                </a:lnTo>
                <a:lnTo>
                  <a:pt x="4941" y="1706"/>
                </a:lnTo>
                <a:lnTo>
                  <a:pt x="4913" y="1696"/>
                </a:lnTo>
                <a:lnTo>
                  <a:pt x="4883" y="1686"/>
                </a:lnTo>
                <a:lnTo>
                  <a:pt x="4853" y="1678"/>
                </a:lnTo>
                <a:lnTo>
                  <a:pt x="4823" y="1672"/>
                </a:lnTo>
                <a:lnTo>
                  <a:pt x="4792" y="1667"/>
                </a:lnTo>
                <a:lnTo>
                  <a:pt x="4761" y="1664"/>
                </a:lnTo>
                <a:lnTo>
                  <a:pt x="4729" y="166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 dirty="0">
              <a:solidFill>
                <a:srgbClr val="FFFFFF"/>
              </a:solidFill>
              <a:ea typeface="思源黑体 CN Light" panose="020B0300000000000000" pitchFamily="34" charset="-122"/>
            </a:endParaRPr>
          </a:p>
        </p:txBody>
      </p:sp>
      <p:grpSp>
        <p:nvGrpSpPr>
          <p:cNvPr id="39" name="组合 38"/>
          <p:cNvGrpSpPr/>
          <p:nvPr/>
        </p:nvGrpSpPr>
        <p:grpSpPr>
          <a:xfrm>
            <a:off x="5273139" y="3968498"/>
            <a:ext cx="3678837" cy="605179"/>
            <a:chOff x="6328228" y="3206567"/>
            <a:chExt cx="5682431" cy="934775"/>
          </a:xfrm>
        </p:grpSpPr>
        <p:sp>
          <p:nvSpPr>
            <p:cNvPr id="22" name="文本框 21"/>
            <p:cNvSpPr txBox="1"/>
            <p:nvPr/>
          </p:nvSpPr>
          <p:spPr>
            <a:xfrm>
              <a:off x="7240205" y="3206567"/>
              <a:ext cx="4770454" cy="9032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 smtClean="0">
                  <a:ln>
                    <a:solidFill>
                      <a:schemeClr val="bg1"/>
                    </a:solidFill>
                  </a:ln>
                  <a:solidFill>
                    <a:srgbClr val="D8966A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班主任：</a:t>
              </a:r>
              <a:r>
                <a:rPr lang="en-US" altLang="zh-CN" sz="3200" dirty="0" smtClean="0">
                  <a:ln>
                    <a:solidFill>
                      <a:schemeClr val="bg1"/>
                    </a:solidFill>
                  </a:ln>
                  <a:solidFill>
                    <a:srgbClr val="D8966A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X </a:t>
              </a:r>
              <a:r>
                <a:rPr lang="en-US" altLang="zh-CN" sz="3200" dirty="0" err="1" smtClean="0">
                  <a:ln>
                    <a:solidFill>
                      <a:schemeClr val="bg1"/>
                    </a:solidFill>
                  </a:ln>
                  <a:solidFill>
                    <a:srgbClr val="D8966A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X</a:t>
              </a:r>
              <a:r>
                <a:rPr lang="en-US" altLang="zh-CN" sz="3200" dirty="0" smtClean="0">
                  <a:ln>
                    <a:solidFill>
                      <a:schemeClr val="bg1"/>
                    </a:solidFill>
                  </a:ln>
                  <a:solidFill>
                    <a:srgbClr val="D8966A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 </a:t>
              </a:r>
              <a:r>
                <a:rPr lang="en-US" altLang="zh-CN" sz="3200" dirty="0" err="1" smtClean="0">
                  <a:ln>
                    <a:solidFill>
                      <a:schemeClr val="bg1"/>
                    </a:solidFill>
                  </a:ln>
                  <a:solidFill>
                    <a:srgbClr val="D8966A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X</a:t>
              </a:r>
              <a:endParaRPr lang="zh-CN" altLang="en-US" sz="3200" dirty="0">
                <a:ln>
                  <a:solidFill>
                    <a:schemeClr val="bg1"/>
                  </a:solidFill>
                </a:ln>
                <a:solidFill>
                  <a:srgbClr val="D8966A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37" name="KSO_Shape"/>
            <p:cNvSpPr/>
            <p:nvPr/>
          </p:nvSpPr>
          <p:spPr>
            <a:xfrm>
              <a:off x="6547574" y="3547907"/>
              <a:ext cx="253939" cy="494687"/>
            </a:xfrm>
            <a:custGeom>
              <a:avLst/>
              <a:gdLst>
                <a:gd name="connsiteX0" fmla="*/ 788945 w 3886200"/>
                <a:gd name="connsiteY0" fmla="*/ 3994579 h 7565524"/>
                <a:gd name="connsiteX1" fmla="*/ 793367 w 3886200"/>
                <a:gd name="connsiteY1" fmla="*/ 4082152 h 7565524"/>
                <a:gd name="connsiteX2" fmla="*/ 1943100 w 3886200"/>
                <a:gd name="connsiteY2" fmla="*/ 5119688 h 7565524"/>
                <a:gd name="connsiteX3" fmla="*/ 3092833 w 3886200"/>
                <a:gd name="connsiteY3" fmla="*/ 4082152 h 7565524"/>
                <a:gd name="connsiteX4" fmla="*/ 3097256 w 3886200"/>
                <a:gd name="connsiteY4" fmla="*/ 3994579 h 7565524"/>
                <a:gd name="connsiteX5" fmla="*/ 3087777 w 3886200"/>
                <a:gd name="connsiteY5" fmla="*/ 4031441 h 7565524"/>
                <a:gd name="connsiteX6" fmla="*/ 1943100 w 3886200"/>
                <a:gd name="connsiteY6" fmla="*/ 4873587 h 7565524"/>
                <a:gd name="connsiteX7" fmla="*/ 798423 w 3886200"/>
                <a:gd name="connsiteY7" fmla="*/ 4031441 h 7565524"/>
                <a:gd name="connsiteX8" fmla="*/ 0 w 3886200"/>
                <a:gd name="connsiteY8" fmla="*/ 3009901 h 7565524"/>
                <a:gd name="connsiteX9" fmla="*/ 308086 w 3886200"/>
                <a:gd name="connsiteY9" fmla="*/ 3009901 h 7565524"/>
                <a:gd name="connsiteX10" fmla="*/ 308086 w 3886200"/>
                <a:gd name="connsiteY10" fmla="*/ 4175662 h 7565524"/>
                <a:gd name="connsiteX11" fmla="*/ 1943101 w 3886200"/>
                <a:gd name="connsiteY11" fmla="*/ 5810677 h 7565524"/>
                <a:gd name="connsiteX12" fmla="*/ 1943100 w 3886200"/>
                <a:gd name="connsiteY12" fmla="*/ 5810678 h 7565524"/>
                <a:gd name="connsiteX13" fmla="*/ 3578115 w 3886200"/>
                <a:gd name="connsiteY13" fmla="*/ 4175663 h 7565524"/>
                <a:gd name="connsiteX14" fmla="*/ 3578116 w 3886200"/>
                <a:gd name="connsiteY14" fmla="*/ 3009901 h 7565524"/>
                <a:gd name="connsiteX15" fmla="*/ 3886200 w 3886200"/>
                <a:gd name="connsiteY15" fmla="*/ 3009901 h 7565524"/>
                <a:gd name="connsiteX16" fmla="*/ 3886200 w 3886200"/>
                <a:gd name="connsiteY16" fmla="*/ 4235878 h 7565524"/>
                <a:gd name="connsiteX17" fmla="*/ 2520919 w 3886200"/>
                <a:gd name="connsiteY17" fmla="*/ 6091620 h 7565524"/>
                <a:gd name="connsiteX18" fmla="*/ 2336800 w 3886200"/>
                <a:gd name="connsiteY18" fmla="*/ 6138961 h 7565524"/>
                <a:gd name="connsiteX19" fmla="*/ 2336800 w 3886200"/>
                <a:gd name="connsiteY19" fmla="*/ 6591300 h 7565524"/>
                <a:gd name="connsiteX20" fmla="*/ 3062539 w 3886200"/>
                <a:gd name="connsiteY20" fmla="*/ 6591300 h 7565524"/>
                <a:gd name="connsiteX21" fmla="*/ 3549651 w 3886200"/>
                <a:gd name="connsiteY21" fmla="*/ 7078412 h 7565524"/>
                <a:gd name="connsiteX22" fmla="*/ 3549650 w 3886200"/>
                <a:gd name="connsiteY22" fmla="*/ 7078412 h 7565524"/>
                <a:gd name="connsiteX23" fmla="*/ 3062538 w 3886200"/>
                <a:gd name="connsiteY23" fmla="*/ 7565524 h 7565524"/>
                <a:gd name="connsiteX24" fmla="*/ 823662 w 3886200"/>
                <a:gd name="connsiteY24" fmla="*/ 7565523 h 7565524"/>
                <a:gd name="connsiteX25" fmla="*/ 346447 w 3886200"/>
                <a:gd name="connsiteY25" fmla="*/ 7176581 h 7565524"/>
                <a:gd name="connsiteX26" fmla="*/ 336550 w 3886200"/>
                <a:gd name="connsiteY26" fmla="*/ 7078412 h 7565524"/>
                <a:gd name="connsiteX27" fmla="*/ 346447 w 3886200"/>
                <a:gd name="connsiteY27" fmla="*/ 6980242 h 7565524"/>
                <a:gd name="connsiteX28" fmla="*/ 823662 w 3886200"/>
                <a:gd name="connsiteY28" fmla="*/ 6591300 h 7565524"/>
                <a:gd name="connsiteX29" fmla="*/ 1549400 w 3886200"/>
                <a:gd name="connsiteY29" fmla="*/ 6591300 h 7565524"/>
                <a:gd name="connsiteX30" fmla="*/ 1549400 w 3886200"/>
                <a:gd name="connsiteY30" fmla="*/ 6138961 h 7565524"/>
                <a:gd name="connsiteX31" fmla="*/ 1365282 w 3886200"/>
                <a:gd name="connsiteY31" fmla="*/ 6091620 h 7565524"/>
                <a:gd name="connsiteX32" fmla="*/ 0 w 3886200"/>
                <a:gd name="connsiteY32" fmla="*/ 4235878 h 7565524"/>
                <a:gd name="connsiteX33" fmla="*/ 622300 w 3886200"/>
                <a:gd name="connsiteY33" fmla="*/ 2818278 h 7565524"/>
                <a:gd name="connsiteX34" fmla="*/ 3263900 w 3886200"/>
                <a:gd name="connsiteY34" fmla="*/ 2818278 h 7565524"/>
                <a:gd name="connsiteX35" fmla="*/ 3263900 w 3886200"/>
                <a:gd name="connsiteY35" fmla="*/ 4152900 h 7565524"/>
                <a:gd name="connsiteX36" fmla="*/ 1943100 w 3886200"/>
                <a:gd name="connsiteY36" fmla="*/ 5473700 h 7565524"/>
                <a:gd name="connsiteX37" fmla="*/ 622300 w 3886200"/>
                <a:gd name="connsiteY37" fmla="*/ 4152900 h 7565524"/>
                <a:gd name="connsiteX38" fmla="*/ 622300 w 3886200"/>
                <a:gd name="connsiteY38" fmla="*/ 2432670 h 7565524"/>
                <a:gd name="connsiteX39" fmla="*/ 3263900 w 3886200"/>
                <a:gd name="connsiteY39" fmla="*/ 2432670 h 7565524"/>
                <a:gd name="connsiteX40" fmla="*/ 3263900 w 3886200"/>
                <a:gd name="connsiteY40" fmla="*/ 2655422 h 7565524"/>
                <a:gd name="connsiteX41" fmla="*/ 622300 w 3886200"/>
                <a:gd name="connsiteY41" fmla="*/ 2655422 h 7565524"/>
                <a:gd name="connsiteX42" fmla="*/ 622300 w 3886200"/>
                <a:gd name="connsiteY42" fmla="*/ 2047063 h 7565524"/>
                <a:gd name="connsiteX43" fmla="*/ 3263900 w 3886200"/>
                <a:gd name="connsiteY43" fmla="*/ 2047063 h 7565524"/>
                <a:gd name="connsiteX44" fmla="*/ 3263900 w 3886200"/>
                <a:gd name="connsiteY44" fmla="*/ 2269814 h 7565524"/>
                <a:gd name="connsiteX45" fmla="*/ 622300 w 3886200"/>
                <a:gd name="connsiteY45" fmla="*/ 2269814 h 7565524"/>
                <a:gd name="connsiteX46" fmla="*/ 622300 w 3886200"/>
                <a:gd name="connsiteY46" fmla="*/ 1661456 h 7565524"/>
                <a:gd name="connsiteX47" fmla="*/ 3263900 w 3886200"/>
                <a:gd name="connsiteY47" fmla="*/ 1661456 h 7565524"/>
                <a:gd name="connsiteX48" fmla="*/ 3263900 w 3886200"/>
                <a:gd name="connsiteY48" fmla="*/ 1884207 h 7565524"/>
                <a:gd name="connsiteX49" fmla="*/ 622300 w 3886200"/>
                <a:gd name="connsiteY49" fmla="*/ 1884207 h 7565524"/>
                <a:gd name="connsiteX50" fmla="*/ 1943100 w 3886200"/>
                <a:gd name="connsiteY50" fmla="*/ 0 h 7565524"/>
                <a:gd name="connsiteX51" fmla="*/ 3263900 w 3886200"/>
                <a:gd name="connsiteY51" fmla="*/ 1320800 h 7565524"/>
                <a:gd name="connsiteX52" fmla="*/ 3263900 w 3886200"/>
                <a:gd name="connsiteY52" fmla="*/ 1498600 h 7565524"/>
                <a:gd name="connsiteX53" fmla="*/ 622300 w 3886200"/>
                <a:gd name="connsiteY53" fmla="*/ 1498600 h 7565524"/>
                <a:gd name="connsiteX54" fmla="*/ 622300 w 3886200"/>
                <a:gd name="connsiteY54" fmla="*/ 1320800 h 7565524"/>
                <a:gd name="connsiteX55" fmla="*/ 1943100 w 3886200"/>
                <a:gd name="connsiteY55" fmla="*/ 0 h 75655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</a:cxnLst>
              <a:rect l="l" t="t" r="r" b="b"/>
              <a:pathLst>
                <a:path w="3886200" h="7565524">
                  <a:moveTo>
                    <a:pt x="788945" y="3994579"/>
                  </a:moveTo>
                  <a:lnTo>
                    <a:pt x="793367" y="4082152"/>
                  </a:lnTo>
                  <a:cubicBezTo>
                    <a:pt x="852550" y="4664920"/>
                    <a:pt x="1344717" y="5119688"/>
                    <a:pt x="1943100" y="5119688"/>
                  </a:cubicBezTo>
                  <a:cubicBezTo>
                    <a:pt x="2541483" y="5119688"/>
                    <a:pt x="3033650" y="4664920"/>
                    <a:pt x="3092833" y="4082152"/>
                  </a:cubicBezTo>
                  <a:lnTo>
                    <a:pt x="3097256" y="3994579"/>
                  </a:lnTo>
                  <a:lnTo>
                    <a:pt x="3087777" y="4031441"/>
                  </a:lnTo>
                  <a:cubicBezTo>
                    <a:pt x="2936026" y="4519338"/>
                    <a:pt x="2480933" y="4873587"/>
                    <a:pt x="1943100" y="4873587"/>
                  </a:cubicBezTo>
                  <a:cubicBezTo>
                    <a:pt x="1405268" y="4873587"/>
                    <a:pt x="950175" y="4519338"/>
                    <a:pt x="798423" y="4031441"/>
                  </a:cubicBezTo>
                  <a:close/>
                  <a:moveTo>
                    <a:pt x="0" y="3009901"/>
                  </a:moveTo>
                  <a:lnTo>
                    <a:pt x="308086" y="3009901"/>
                  </a:lnTo>
                  <a:lnTo>
                    <a:pt x="308086" y="4175662"/>
                  </a:lnTo>
                  <a:cubicBezTo>
                    <a:pt x="308086" y="5078656"/>
                    <a:pt x="1040107" y="5810677"/>
                    <a:pt x="1943101" y="5810677"/>
                  </a:cubicBezTo>
                  <a:lnTo>
                    <a:pt x="1943100" y="5810678"/>
                  </a:lnTo>
                  <a:cubicBezTo>
                    <a:pt x="2846094" y="5810678"/>
                    <a:pt x="3578115" y="5078657"/>
                    <a:pt x="3578115" y="4175663"/>
                  </a:cubicBezTo>
                  <a:lnTo>
                    <a:pt x="3578116" y="3009901"/>
                  </a:lnTo>
                  <a:lnTo>
                    <a:pt x="3886200" y="3009901"/>
                  </a:lnTo>
                  <a:lnTo>
                    <a:pt x="3886200" y="4235878"/>
                  </a:lnTo>
                  <a:cubicBezTo>
                    <a:pt x="3886200" y="5107807"/>
                    <a:pt x="3311893" y="5845601"/>
                    <a:pt x="2520919" y="6091620"/>
                  </a:cubicBezTo>
                  <a:lnTo>
                    <a:pt x="2336800" y="6138961"/>
                  </a:lnTo>
                  <a:lnTo>
                    <a:pt x="2336800" y="6591300"/>
                  </a:lnTo>
                  <a:lnTo>
                    <a:pt x="3062539" y="6591300"/>
                  </a:lnTo>
                  <a:cubicBezTo>
                    <a:pt x="3331564" y="6591300"/>
                    <a:pt x="3549651" y="6809387"/>
                    <a:pt x="3549651" y="7078412"/>
                  </a:cubicBezTo>
                  <a:lnTo>
                    <a:pt x="3549650" y="7078412"/>
                  </a:lnTo>
                  <a:cubicBezTo>
                    <a:pt x="3549650" y="7347437"/>
                    <a:pt x="3331563" y="7565524"/>
                    <a:pt x="3062538" y="7565524"/>
                  </a:cubicBezTo>
                  <a:lnTo>
                    <a:pt x="823662" y="7565523"/>
                  </a:lnTo>
                  <a:cubicBezTo>
                    <a:pt x="588265" y="7565523"/>
                    <a:pt x="391868" y="7398550"/>
                    <a:pt x="346447" y="7176581"/>
                  </a:cubicBezTo>
                  <a:lnTo>
                    <a:pt x="336550" y="7078412"/>
                  </a:lnTo>
                  <a:lnTo>
                    <a:pt x="346447" y="6980242"/>
                  </a:lnTo>
                  <a:cubicBezTo>
                    <a:pt x="391868" y="6758273"/>
                    <a:pt x="588265" y="6591300"/>
                    <a:pt x="823662" y="6591300"/>
                  </a:cubicBezTo>
                  <a:lnTo>
                    <a:pt x="1549400" y="6591300"/>
                  </a:lnTo>
                  <a:lnTo>
                    <a:pt x="1549400" y="6138961"/>
                  </a:lnTo>
                  <a:lnTo>
                    <a:pt x="1365282" y="6091620"/>
                  </a:lnTo>
                  <a:cubicBezTo>
                    <a:pt x="574307" y="5845601"/>
                    <a:pt x="0" y="5107807"/>
                    <a:pt x="0" y="4235878"/>
                  </a:cubicBezTo>
                  <a:close/>
                  <a:moveTo>
                    <a:pt x="622300" y="2818278"/>
                  </a:moveTo>
                  <a:lnTo>
                    <a:pt x="3263900" y="2818278"/>
                  </a:lnTo>
                  <a:lnTo>
                    <a:pt x="3263900" y="4152900"/>
                  </a:lnTo>
                  <a:cubicBezTo>
                    <a:pt x="3263900" y="4882358"/>
                    <a:pt x="2672558" y="5473700"/>
                    <a:pt x="1943100" y="5473700"/>
                  </a:cubicBezTo>
                  <a:cubicBezTo>
                    <a:pt x="1213642" y="5473700"/>
                    <a:pt x="622300" y="4882358"/>
                    <a:pt x="622300" y="4152900"/>
                  </a:cubicBezTo>
                  <a:close/>
                  <a:moveTo>
                    <a:pt x="622300" y="2432670"/>
                  </a:moveTo>
                  <a:lnTo>
                    <a:pt x="3263900" y="2432670"/>
                  </a:lnTo>
                  <a:lnTo>
                    <a:pt x="3263900" y="2655422"/>
                  </a:lnTo>
                  <a:lnTo>
                    <a:pt x="622300" y="2655422"/>
                  </a:lnTo>
                  <a:close/>
                  <a:moveTo>
                    <a:pt x="622300" y="2047063"/>
                  </a:moveTo>
                  <a:lnTo>
                    <a:pt x="3263900" y="2047063"/>
                  </a:lnTo>
                  <a:lnTo>
                    <a:pt x="3263900" y="2269814"/>
                  </a:lnTo>
                  <a:lnTo>
                    <a:pt x="622300" y="2269814"/>
                  </a:lnTo>
                  <a:close/>
                  <a:moveTo>
                    <a:pt x="622300" y="1661456"/>
                  </a:moveTo>
                  <a:lnTo>
                    <a:pt x="3263900" y="1661456"/>
                  </a:lnTo>
                  <a:lnTo>
                    <a:pt x="3263900" y="1884207"/>
                  </a:lnTo>
                  <a:lnTo>
                    <a:pt x="622300" y="1884207"/>
                  </a:lnTo>
                  <a:close/>
                  <a:moveTo>
                    <a:pt x="1943100" y="0"/>
                  </a:moveTo>
                  <a:cubicBezTo>
                    <a:pt x="2672558" y="0"/>
                    <a:pt x="3263900" y="591342"/>
                    <a:pt x="3263900" y="1320800"/>
                  </a:cubicBezTo>
                  <a:lnTo>
                    <a:pt x="3263900" y="1498600"/>
                  </a:lnTo>
                  <a:lnTo>
                    <a:pt x="622300" y="1498600"/>
                  </a:lnTo>
                  <a:lnTo>
                    <a:pt x="622300" y="1320800"/>
                  </a:lnTo>
                  <a:cubicBezTo>
                    <a:pt x="622300" y="591342"/>
                    <a:pt x="1213642" y="0"/>
                    <a:pt x="1943100" y="0"/>
                  </a:cubicBezTo>
                  <a:close/>
                </a:path>
              </a:pathLst>
            </a:custGeom>
            <a:solidFill>
              <a:srgbClr val="D896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srgbClr val="FFFFFF"/>
                </a:solidFill>
                <a:ea typeface="思源黑体 CN Light" panose="020B0300000000000000" pitchFamily="34" charset="-122"/>
              </a:endParaRPr>
            </a:p>
          </p:txBody>
        </p:sp>
        <p:sp>
          <p:nvSpPr>
            <p:cNvPr id="38" name="椭圆 37"/>
            <p:cNvSpPr/>
            <p:nvPr/>
          </p:nvSpPr>
          <p:spPr>
            <a:xfrm>
              <a:off x="6328228" y="3448709"/>
              <a:ext cx="692633" cy="692633"/>
            </a:xfrm>
            <a:prstGeom prst="ellipse">
              <a:avLst/>
            </a:prstGeom>
            <a:noFill/>
            <a:ln>
              <a:solidFill>
                <a:srgbClr val="D8966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思源黑体 CN Light" panose="020B0300000000000000" pitchFamily="34" charset="-122"/>
              </a:endParaRPr>
            </a:p>
          </p:txBody>
        </p:sp>
      </p:grpSp>
      <p:sp>
        <p:nvSpPr>
          <p:cNvPr id="20" name="文本框 4"/>
          <p:cNvSpPr txBox="1"/>
          <p:nvPr/>
        </p:nvSpPr>
        <p:spPr>
          <a:xfrm>
            <a:off x="2674029" y="2275256"/>
            <a:ext cx="757130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7200" b="1" dirty="0">
                <a:ln w="19050">
                  <a:solidFill>
                    <a:schemeClr val="bg1"/>
                  </a:solidFill>
                </a:ln>
                <a:gradFill flip="none" rotWithShape="1">
                  <a:gsLst>
                    <a:gs pos="0">
                      <a:srgbClr val="FC8A5D">
                        <a:shade val="30000"/>
                        <a:satMod val="115000"/>
                      </a:srgbClr>
                    </a:gs>
                    <a:gs pos="50000">
                      <a:srgbClr val="FC8A5D">
                        <a:shade val="67500"/>
                        <a:satMod val="115000"/>
                      </a:srgbClr>
                    </a:gs>
                    <a:gs pos="100000">
                      <a:srgbClr val="FC8A5D">
                        <a:shade val="100000"/>
                        <a:satMod val="115000"/>
                      </a:srgbClr>
                    </a:gs>
                  </a:gsLst>
                  <a:lin ang="54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小</a:t>
            </a:r>
            <a:r>
              <a:rPr lang="zh-CN" altLang="en-US" sz="7200" b="1" dirty="0" smtClean="0">
                <a:ln w="19050">
                  <a:solidFill>
                    <a:schemeClr val="bg1"/>
                  </a:solidFill>
                </a:ln>
                <a:gradFill flip="none" rotWithShape="1">
                  <a:gsLst>
                    <a:gs pos="0">
                      <a:srgbClr val="FC8A5D">
                        <a:shade val="30000"/>
                        <a:satMod val="115000"/>
                      </a:srgbClr>
                    </a:gs>
                    <a:gs pos="50000">
                      <a:srgbClr val="FC8A5D">
                        <a:shade val="67500"/>
                        <a:satMod val="115000"/>
                      </a:srgbClr>
                    </a:gs>
                    <a:gs pos="100000">
                      <a:srgbClr val="FC8A5D">
                        <a:shade val="100000"/>
                        <a:satMod val="115000"/>
                      </a:srgbClr>
                    </a:gs>
                  </a:gsLst>
                  <a:lin ang="54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学老师教室说课</a:t>
            </a:r>
            <a:endParaRPr lang="zh-CN" altLang="en-US" sz="7200" b="1" dirty="0">
              <a:ln w="19050">
                <a:solidFill>
                  <a:schemeClr val="bg1"/>
                </a:solidFill>
              </a:ln>
              <a:gradFill flip="none" rotWithShape="1">
                <a:gsLst>
                  <a:gs pos="0">
                    <a:srgbClr val="FC8A5D">
                      <a:shade val="30000"/>
                      <a:satMod val="115000"/>
                    </a:srgbClr>
                  </a:gs>
                  <a:gs pos="50000">
                    <a:srgbClr val="FC8A5D">
                      <a:shade val="67500"/>
                      <a:satMod val="115000"/>
                    </a:srgbClr>
                  </a:gs>
                  <a:gs pos="100000">
                    <a:srgbClr val="FC8A5D">
                      <a:shade val="100000"/>
                      <a:satMod val="115000"/>
                    </a:srgbClr>
                  </a:gs>
                </a:gsLst>
                <a:lin ang="5400000" scaled="1"/>
                <a:tileRect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039892" y="3413118"/>
            <a:ext cx="12108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D8966A"/>
                </a:solidFill>
              </a:rPr>
              <a:t>教室说课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5772335" y="3413118"/>
            <a:ext cx="12108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D8966A"/>
                </a:solidFill>
              </a:rPr>
              <a:t>成果汇报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7504777" y="3413118"/>
            <a:ext cx="12108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D8966A"/>
                </a:solidFill>
              </a:rPr>
              <a:t>阶段汇报</a:t>
            </a: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1532" y="1514349"/>
            <a:ext cx="1520515" cy="2268101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2715"/>
          <a:stretch/>
        </p:blipFill>
        <p:spPr>
          <a:xfrm>
            <a:off x="7029721" y="3503463"/>
            <a:ext cx="194676" cy="195389"/>
          </a:xfrm>
          <a:prstGeom prst="rect">
            <a:avLst/>
          </a:prstGeom>
        </p:spPr>
      </p:pic>
      <p:pic>
        <p:nvPicPr>
          <p:cNvPr id="40" name="图片 39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2715"/>
          <a:stretch/>
        </p:blipFill>
        <p:spPr>
          <a:xfrm>
            <a:off x="8684409" y="3503463"/>
            <a:ext cx="194676" cy="195389"/>
          </a:xfrm>
          <a:prstGeom prst="rect">
            <a:avLst/>
          </a:prstGeom>
        </p:spPr>
      </p:pic>
      <p:pic>
        <p:nvPicPr>
          <p:cNvPr id="41" name="图片 40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2715"/>
          <a:stretch/>
        </p:blipFill>
        <p:spPr>
          <a:xfrm>
            <a:off x="5375032" y="3503463"/>
            <a:ext cx="194676" cy="195389"/>
          </a:xfrm>
          <a:prstGeom prst="rect">
            <a:avLst/>
          </a:prstGeom>
        </p:spPr>
      </p:pic>
      <p:pic>
        <p:nvPicPr>
          <p:cNvPr id="42" name="图片 41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2715"/>
          <a:stretch/>
        </p:blipFill>
        <p:spPr>
          <a:xfrm>
            <a:off x="3720343" y="3503463"/>
            <a:ext cx="194676" cy="1953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845227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 advClick="0" advTm="15000">
        <p15:prstTrans prst="origami"/>
      </p:transition>
    </mc:Choice>
    <mc:Fallback xmlns="">
      <p:transition spd="slow" advClick="0" advTm="1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1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1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2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250"/>
                            </p:stCondLst>
                            <p:childTnLst>
                              <p:par>
                                <p:cTn id="51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900" decel="100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4250"/>
                            </p:stCondLst>
                            <p:childTnLst>
                              <p:par>
                                <p:cTn id="63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500" tmFilter="0, 0; .2, .5; .8, .5; 1, 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5" dur="250" autoRev="1" fill="hold"/>
                                        <p:tgtEl>
                                          <p:spTgt spid="3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4750"/>
                            </p:stCondLst>
                            <p:childTnLst>
                              <p:par>
                                <p:cTn id="6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1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1250" tmFilter="0,0; .5, 1; 1, 1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6875"/>
                            </p:stCondLst>
                            <p:childTnLst>
                              <p:par>
                                <p:cTn id="75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500" tmFilter="0, 0; .2, .5; .8, .5; 1, 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7" dur="250" autoRev="1" fill="hold"/>
                                        <p:tgtEl>
                                          <p:spTgt spid="3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7375"/>
                            </p:stCondLst>
                            <p:childTnLst>
                              <p:par>
                                <p:cTn id="79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1" dur="21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683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24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249" tmFilter="0, 0; 0.125,0.2665; 0.25,0.4; 0.375,0.465; 0.5,0.5;  0.625,0.535; 0.75,0.6; 0.875,0.7335; 1,1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24" tmFilter="0, 0; 0.125,0.2665; 0.25,0.4; 0.375,0.465; 0.5,0.5;  0.625,0.535; 0.75,0.6; 0.875,0.7335; 1,1">
                                          <p:stCondLst>
                                            <p:cond delay="497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62" tmFilter="0, 0; 0.125,0.2665; 0.25,0.4; 0.375,0.465; 0.5,0.5;  0.625,0.535; 0.75,0.6; 0.875,0.7335; 1,1">
                                          <p:stCondLst>
                                            <p:cond delay="621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7" dur="10">
                                          <p:stCondLst>
                                            <p:cond delay="244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8" dur="62" decel="50000">
                                          <p:stCondLst>
                                            <p:cond delay="254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10">
                                          <p:stCondLst>
                                            <p:cond delay="492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0" dur="62" decel="50000">
                                          <p:stCondLst>
                                            <p:cond delay="502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10">
                                          <p:stCondLst>
                                            <p:cond delay="616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2" dur="62" decel="50000">
                                          <p:stCondLst>
                                            <p:cond delay="625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3" dur="10">
                                          <p:stCondLst>
                                            <p:cond delay="678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4" dur="62" decel="50000">
                                          <p:stCondLst>
                                            <p:cond delay="688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8125"/>
                            </p:stCondLst>
                            <p:childTnLst>
                              <p:par>
                                <p:cTn id="96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60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6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6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6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50" accel="1000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50" accel="1000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8875"/>
                            </p:stCondLst>
                            <p:childTnLst>
                              <p:par>
                                <p:cTn id="105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6" dur="500" tmFilter="0, 0; .2, .5; .8, .5; 1, 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7" dur="250" autoRev="1" fill="hold"/>
                                        <p:tgtEl>
                                          <p:spTgt spid="3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9375"/>
                            </p:stCondLst>
                            <p:childTnLst>
                              <p:par>
                                <p:cTn id="109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1" dur="21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2" dur="683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24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249" tmFilter="0, 0; 0.125,0.2665; 0.25,0.4; 0.375,0.465; 0.5,0.5;  0.625,0.535; 0.75,0.6; 0.875,0.7335; 1,1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24" tmFilter="0, 0; 0.125,0.2665; 0.25,0.4; 0.375,0.465; 0.5,0.5;  0.625,0.535; 0.75,0.6; 0.875,0.7335; 1,1">
                                          <p:stCondLst>
                                            <p:cond delay="497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62" tmFilter="0, 0; 0.125,0.2665; 0.25,0.4; 0.375,0.465; 0.5,0.5;  0.625,0.535; 0.75,0.6; 0.875,0.7335; 1,1">
                                          <p:stCondLst>
                                            <p:cond delay="621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7" dur="10">
                                          <p:stCondLst>
                                            <p:cond delay="244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8" dur="62" decel="50000">
                                          <p:stCondLst>
                                            <p:cond delay="254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9" dur="10">
                                          <p:stCondLst>
                                            <p:cond delay="492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0" dur="62" decel="50000">
                                          <p:stCondLst>
                                            <p:cond delay="502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1" dur="10">
                                          <p:stCondLst>
                                            <p:cond delay="616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2" dur="62" decel="50000">
                                          <p:stCondLst>
                                            <p:cond delay="625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3" dur="10">
                                          <p:stCondLst>
                                            <p:cond delay="678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4" dur="62" decel="50000">
                                          <p:stCondLst>
                                            <p:cond delay="688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10125"/>
                            </p:stCondLst>
                            <p:childTnLst>
                              <p:par>
                                <p:cTn id="126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600" decel="100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9" dur="60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60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60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50" accel="1000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50" accel="1000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10875"/>
                            </p:stCondLst>
                            <p:childTnLst>
                              <p:par>
                                <p:cTn id="135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6" dur="500" tmFilter="0, 0; .2, .5; .8, .5; 1, 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7" dur="250" autoRev="1" fill="hold"/>
                                        <p:tgtEl>
                                          <p:spTgt spid="3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11375"/>
                            </p:stCondLst>
                            <p:childTnLst>
                              <p:par>
                                <p:cTn id="139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1" dur="21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2" dur="683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24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249" tmFilter="0, 0; 0.125,0.2665; 0.25,0.4; 0.375,0.465; 0.5,0.5;  0.625,0.535; 0.75,0.6; 0.875,0.7335; 1,1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124" tmFilter="0, 0; 0.125,0.2665; 0.25,0.4; 0.375,0.465; 0.5,0.5;  0.625,0.535; 0.75,0.6; 0.875,0.7335; 1,1">
                                          <p:stCondLst>
                                            <p:cond delay="497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62" tmFilter="0, 0; 0.125,0.2665; 0.25,0.4; 0.375,0.465; 0.5,0.5;  0.625,0.535; 0.75,0.6; 0.875,0.7335; 1,1">
                                          <p:stCondLst>
                                            <p:cond delay="621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47" dur="10">
                                          <p:stCondLst>
                                            <p:cond delay="244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8" dur="62" decel="50000">
                                          <p:stCondLst>
                                            <p:cond delay="254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9" dur="10">
                                          <p:stCondLst>
                                            <p:cond delay="492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50" dur="62" decel="50000">
                                          <p:stCondLst>
                                            <p:cond delay="502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1" dur="10">
                                          <p:stCondLst>
                                            <p:cond delay="616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52" dur="62" decel="50000">
                                          <p:stCondLst>
                                            <p:cond delay="625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3" dur="10">
                                          <p:stCondLst>
                                            <p:cond delay="678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54" dur="62" decel="50000">
                                          <p:stCondLst>
                                            <p:cond delay="688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5" fill="hold">
                            <p:stCondLst>
                              <p:cond delay="12125"/>
                            </p:stCondLst>
                            <p:childTnLst>
                              <p:par>
                                <p:cTn id="156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8" dur="600" decel="100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9" dur="6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6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6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150" accel="1000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150" accel="1000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4" fill="hold">
                            <p:stCondLst>
                              <p:cond delay="12875"/>
                            </p:stCondLst>
                            <p:childTnLst>
                              <p:par>
                                <p:cTn id="165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6" dur="500" tmFilter="0, 0; .2, .5; .8, .5; 1, 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7" dur="250" autoRev="1" fill="hold"/>
                                        <p:tgtEl>
                                          <p:spTgt spid="3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8" fill="hold">
                            <p:stCondLst>
                              <p:cond delay="13375"/>
                            </p:stCondLst>
                            <p:childTnLst>
                              <p:par>
                                <p:cTn id="169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1" dur="21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2" dur="683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24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249" tmFilter="0, 0; 0.125,0.2665; 0.25,0.4; 0.375,0.465; 0.5,0.5;  0.625,0.535; 0.75,0.6; 0.875,0.7335; 1,1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124" tmFilter="0, 0; 0.125,0.2665; 0.25,0.4; 0.375,0.465; 0.5,0.5;  0.625,0.535; 0.75,0.6; 0.875,0.7335; 1,1">
                                          <p:stCondLst>
                                            <p:cond delay="497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62" tmFilter="0, 0; 0.125,0.2665; 0.25,0.4; 0.375,0.465; 0.5,0.5;  0.625,0.535; 0.75,0.6; 0.875,0.7335; 1,1">
                                          <p:stCondLst>
                                            <p:cond delay="621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7" dur="10">
                                          <p:stCondLst>
                                            <p:cond delay="244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78" dur="62" decel="50000">
                                          <p:stCondLst>
                                            <p:cond delay="254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9" dur="10">
                                          <p:stCondLst>
                                            <p:cond delay="492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0" dur="62" decel="50000">
                                          <p:stCondLst>
                                            <p:cond delay="502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1" dur="10">
                                          <p:stCondLst>
                                            <p:cond delay="616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2" dur="62" decel="50000">
                                          <p:stCondLst>
                                            <p:cond delay="625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3" dur="10">
                                          <p:stCondLst>
                                            <p:cond delay="678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84" dur="62" decel="50000">
                                          <p:stCondLst>
                                            <p:cond delay="688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5" fill="hold">
                            <p:stCondLst>
                              <p:cond delay="14125"/>
                            </p:stCondLst>
                            <p:childTnLst>
                              <p:par>
                                <p:cTn id="186" presetID="30" presetClass="entr" presetSubtype="0" fill="hold" nodeType="after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8" dur="600" decel="100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9" dur="600" decel="100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600" decel="100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600" decel="100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150" accel="1000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150" accel="1000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31" grpId="1" animBg="1"/>
      <p:bldP spid="33" grpId="0" animBg="1"/>
      <p:bldP spid="33" grpId="1" animBg="1"/>
      <p:bldP spid="34" grpId="0" animBg="1"/>
      <p:bldP spid="34" grpId="1" animBg="1"/>
      <p:bldP spid="35" grpId="0" animBg="1"/>
      <p:bldP spid="35" grpId="1" animBg="1"/>
      <p:bldP spid="36" grpId="0" animBg="1"/>
      <p:bldP spid="36" grpId="1" animBg="1"/>
      <p:bldP spid="20" grpId="0"/>
      <p:bldP spid="2" grpId="0"/>
      <p:bldP spid="18" grpId="0"/>
      <p:bldP spid="19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958227" y="182030"/>
            <a:ext cx="428835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3800">
                <a:gradFill flip="none" rotWithShape="1">
                  <a:gsLst>
                    <a:gs pos="0">
                      <a:srgbClr val="BF3B72">
                        <a:shade val="30000"/>
                        <a:satMod val="115000"/>
                      </a:srgbClr>
                    </a:gs>
                    <a:gs pos="50000">
                      <a:srgbClr val="BF3B72">
                        <a:shade val="67500"/>
                        <a:satMod val="115000"/>
                      </a:srgbClr>
                    </a:gs>
                    <a:gs pos="100000">
                      <a:srgbClr val="BF3B72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atin typeface="方正喵呜体" panose="02010600010101010101" pitchFamily="2" charset="-122"/>
                <a:ea typeface="方正喵呜体" panose="02010600010101010101" pitchFamily="2" charset="-122"/>
              </a:defRPr>
            </a:lvl1pPr>
          </a:lstStyle>
          <a:p>
            <a:r>
              <a:rPr lang="zh-CN" altLang="en-US" sz="4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830" y="172316"/>
            <a:ext cx="511191" cy="762527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4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25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5479" y="1288290"/>
            <a:ext cx="6216521" cy="5170567"/>
          </a:xfrm>
          <a:prstGeom prst="rect">
            <a:avLst/>
          </a:prstGeom>
        </p:spPr>
      </p:pic>
      <p:grpSp>
        <p:nvGrpSpPr>
          <p:cNvPr id="20" name="PA_组合 19"/>
          <p:cNvGrpSpPr/>
          <p:nvPr>
            <p:custDataLst>
              <p:tags r:id="rId1"/>
            </p:custDataLst>
          </p:nvPr>
        </p:nvGrpSpPr>
        <p:grpSpPr>
          <a:xfrm>
            <a:off x="5097449" y="3177644"/>
            <a:ext cx="1106644" cy="233668"/>
            <a:chOff x="4745516" y="3205684"/>
            <a:chExt cx="1534882" cy="324091"/>
          </a:xfrm>
        </p:grpSpPr>
        <p:sp>
          <p:nvSpPr>
            <p:cNvPr id="14" name="PA_椭圆 13"/>
            <p:cNvSpPr/>
            <p:nvPr>
              <p:custDataLst>
                <p:tags r:id="rId17"/>
              </p:custDataLst>
            </p:nvPr>
          </p:nvSpPr>
          <p:spPr>
            <a:xfrm>
              <a:off x="6086090" y="3270575"/>
              <a:ext cx="194308" cy="194308"/>
            </a:xfrm>
            <a:prstGeom prst="ellipse">
              <a:avLst/>
            </a:prstGeom>
            <a:solidFill>
              <a:srgbClr val="D896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思源黑体 CN Light" panose="020B0300000000000000" pitchFamily="34" charset="-122"/>
              </a:endParaRPr>
            </a:p>
          </p:txBody>
        </p:sp>
        <p:sp>
          <p:nvSpPr>
            <p:cNvPr id="17" name="PA_椭圆 13"/>
            <p:cNvSpPr/>
            <p:nvPr>
              <p:custDataLst>
                <p:tags r:id="rId18"/>
              </p:custDataLst>
            </p:nvPr>
          </p:nvSpPr>
          <p:spPr>
            <a:xfrm>
              <a:off x="5682493" y="3248945"/>
              <a:ext cx="237569" cy="237569"/>
            </a:xfrm>
            <a:prstGeom prst="ellipse">
              <a:avLst/>
            </a:prstGeom>
            <a:solidFill>
              <a:srgbClr val="D896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思源黑体 CN Light" panose="020B0300000000000000" pitchFamily="34" charset="-122"/>
              </a:endParaRPr>
            </a:p>
          </p:txBody>
        </p:sp>
        <p:sp>
          <p:nvSpPr>
            <p:cNvPr id="18" name="PA_椭圆 13"/>
            <p:cNvSpPr/>
            <p:nvPr>
              <p:custDataLst>
                <p:tags r:id="rId19"/>
              </p:custDataLst>
            </p:nvPr>
          </p:nvSpPr>
          <p:spPr>
            <a:xfrm>
              <a:off x="5235635" y="3227314"/>
              <a:ext cx="280830" cy="280830"/>
            </a:xfrm>
            <a:prstGeom prst="ellipse">
              <a:avLst/>
            </a:prstGeom>
            <a:solidFill>
              <a:srgbClr val="D896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思源黑体 CN Light" panose="020B0300000000000000" pitchFamily="34" charset="-122"/>
              </a:endParaRPr>
            </a:p>
          </p:txBody>
        </p:sp>
        <p:sp>
          <p:nvSpPr>
            <p:cNvPr id="19" name="PA_椭圆 13"/>
            <p:cNvSpPr/>
            <p:nvPr>
              <p:custDataLst>
                <p:tags r:id="rId20"/>
              </p:custDataLst>
            </p:nvPr>
          </p:nvSpPr>
          <p:spPr>
            <a:xfrm>
              <a:off x="4745516" y="3205684"/>
              <a:ext cx="324091" cy="324091"/>
            </a:xfrm>
            <a:prstGeom prst="ellipse">
              <a:avLst/>
            </a:prstGeom>
            <a:solidFill>
              <a:srgbClr val="D896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思源黑体 CN Light" panose="020B0300000000000000" pitchFamily="34" charset="-122"/>
              </a:endParaRPr>
            </a:p>
          </p:txBody>
        </p:sp>
      </p:grpSp>
      <p:grpSp>
        <p:nvGrpSpPr>
          <p:cNvPr id="21" name="PA_组合 19"/>
          <p:cNvGrpSpPr/>
          <p:nvPr>
            <p:custDataLst>
              <p:tags r:id="rId2"/>
            </p:custDataLst>
          </p:nvPr>
        </p:nvGrpSpPr>
        <p:grpSpPr>
          <a:xfrm>
            <a:off x="5779213" y="2337005"/>
            <a:ext cx="1106644" cy="233668"/>
            <a:chOff x="4745516" y="3205684"/>
            <a:chExt cx="1534882" cy="324091"/>
          </a:xfrm>
        </p:grpSpPr>
        <p:sp>
          <p:nvSpPr>
            <p:cNvPr id="22" name="PA_椭圆 13"/>
            <p:cNvSpPr/>
            <p:nvPr>
              <p:custDataLst>
                <p:tags r:id="rId13"/>
              </p:custDataLst>
            </p:nvPr>
          </p:nvSpPr>
          <p:spPr>
            <a:xfrm>
              <a:off x="6086090" y="3270575"/>
              <a:ext cx="194308" cy="194308"/>
            </a:xfrm>
            <a:prstGeom prst="ellipse">
              <a:avLst/>
            </a:prstGeom>
            <a:solidFill>
              <a:srgbClr val="D896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思源黑体 CN Light" panose="020B0300000000000000" pitchFamily="34" charset="-122"/>
              </a:endParaRPr>
            </a:p>
          </p:txBody>
        </p:sp>
        <p:sp>
          <p:nvSpPr>
            <p:cNvPr id="23" name="PA_椭圆 13"/>
            <p:cNvSpPr/>
            <p:nvPr>
              <p:custDataLst>
                <p:tags r:id="rId14"/>
              </p:custDataLst>
            </p:nvPr>
          </p:nvSpPr>
          <p:spPr>
            <a:xfrm>
              <a:off x="5682493" y="3248945"/>
              <a:ext cx="237569" cy="237569"/>
            </a:xfrm>
            <a:prstGeom prst="ellipse">
              <a:avLst/>
            </a:prstGeom>
            <a:solidFill>
              <a:srgbClr val="D896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思源黑体 CN Light" panose="020B0300000000000000" pitchFamily="34" charset="-122"/>
              </a:endParaRPr>
            </a:p>
          </p:txBody>
        </p:sp>
        <p:sp>
          <p:nvSpPr>
            <p:cNvPr id="24" name="PA_椭圆 13"/>
            <p:cNvSpPr/>
            <p:nvPr>
              <p:custDataLst>
                <p:tags r:id="rId15"/>
              </p:custDataLst>
            </p:nvPr>
          </p:nvSpPr>
          <p:spPr>
            <a:xfrm>
              <a:off x="5235635" y="3227314"/>
              <a:ext cx="280830" cy="280830"/>
            </a:xfrm>
            <a:prstGeom prst="ellipse">
              <a:avLst/>
            </a:prstGeom>
            <a:solidFill>
              <a:srgbClr val="D896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思源黑体 CN Light" panose="020B0300000000000000" pitchFamily="34" charset="-122"/>
              </a:endParaRPr>
            </a:p>
          </p:txBody>
        </p:sp>
        <p:sp>
          <p:nvSpPr>
            <p:cNvPr id="25" name="PA_椭圆 13"/>
            <p:cNvSpPr/>
            <p:nvPr>
              <p:custDataLst>
                <p:tags r:id="rId16"/>
              </p:custDataLst>
            </p:nvPr>
          </p:nvSpPr>
          <p:spPr>
            <a:xfrm>
              <a:off x="4745516" y="3205684"/>
              <a:ext cx="324091" cy="324091"/>
            </a:xfrm>
            <a:prstGeom prst="ellipse">
              <a:avLst/>
            </a:prstGeom>
            <a:solidFill>
              <a:srgbClr val="D896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思源黑体 CN Light" panose="020B0300000000000000" pitchFamily="34" charset="-122"/>
              </a:endParaRPr>
            </a:p>
          </p:txBody>
        </p:sp>
      </p:grpSp>
      <p:grpSp>
        <p:nvGrpSpPr>
          <p:cNvPr id="26" name="PA_组合 19"/>
          <p:cNvGrpSpPr/>
          <p:nvPr>
            <p:custDataLst>
              <p:tags r:id="rId3"/>
            </p:custDataLst>
          </p:nvPr>
        </p:nvGrpSpPr>
        <p:grpSpPr>
          <a:xfrm>
            <a:off x="4906237" y="4559505"/>
            <a:ext cx="1106644" cy="233668"/>
            <a:chOff x="4745516" y="3205684"/>
            <a:chExt cx="1534882" cy="324091"/>
          </a:xfrm>
        </p:grpSpPr>
        <p:sp>
          <p:nvSpPr>
            <p:cNvPr id="27" name="PA_椭圆 13"/>
            <p:cNvSpPr/>
            <p:nvPr>
              <p:custDataLst>
                <p:tags r:id="rId9"/>
              </p:custDataLst>
            </p:nvPr>
          </p:nvSpPr>
          <p:spPr>
            <a:xfrm>
              <a:off x="6086090" y="3270575"/>
              <a:ext cx="194308" cy="194308"/>
            </a:xfrm>
            <a:prstGeom prst="ellipse">
              <a:avLst/>
            </a:prstGeom>
            <a:solidFill>
              <a:srgbClr val="D896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思源黑体 CN Light" panose="020B0300000000000000" pitchFamily="34" charset="-122"/>
              </a:endParaRPr>
            </a:p>
          </p:txBody>
        </p:sp>
        <p:sp>
          <p:nvSpPr>
            <p:cNvPr id="28" name="PA_椭圆 13"/>
            <p:cNvSpPr/>
            <p:nvPr>
              <p:custDataLst>
                <p:tags r:id="rId10"/>
              </p:custDataLst>
            </p:nvPr>
          </p:nvSpPr>
          <p:spPr>
            <a:xfrm>
              <a:off x="5682493" y="3248945"/>
              <a:ext cx="237569" cy="237569"/>
            </a:xfrm>
            <a:prstGeom prst="ellipse">
              <a:avLst/>
            </a:prstGeom>
            <a:solidFill>
              <a:srgbClr val="D896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思源黑体 CN Light" panose="020B0300000000000000" pitchFamily="34" charset="-122"/>
              </a:endParaRPr>
            </a:p>
          </p:txBody>
        </p:sp>
        <p:sp>
          <p:nvSpPr>
            <p:cNvPr id="29" name="PA_椭圆 13"/>
            <p:cNvSpPr/>
            <p:nvPr>
              <p:custDataLst>
                <p:tags r:id="rId11"/>
              </p:custDataLst>
            </p:nvPr>
          </p:nvSpPr>
          <p:spPr>
            <a:xfrm>
              <a:off x="5235635" y="3227314"/>
              <a:ext cx="280830" cy="280830"/>
            </a:xfrm>
            <a:prstGeom prst="ellipse">
              <a:avLst/>
            </a:prstGeom>
            <a:solidFill>
              <a:srgbClr val="D896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思源黑体 CN Light" panose="020B0300000000000000" pitchFamily="34" charset="-122"/>
              </a:endParaRPr>
            </a:p>
          </p:txBody>
        </p:sp>
        <p:sp>
          <p:nvSpPr>
            <p:cNvPr id="30" name="PA_椭圆 13"/>
            <p:cNvSpPr/>
            <p:nvPr>
              <p:custDataLst>
                <p:tags r:id="rId12"/>
              </p:custDataLst>
            </p:nvPr>
          </p:nvSpPr>
          <p:spPr>
            <a:xfrm>
              <a:off x="4745516" y="3205684"/>
              <a:ext cx="324091" cy="324091"/>
            </a:xfrm>
            <a:prstGeom prst="ellipse">
              <a:avLst/>
            </a:prstGeom>
            <a:solidFill>
              <a:srgbClr val="D896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思源黑体 CN Light" panose="020B0300000000000000" pitchFamily="34" charset="-122"/>
              </a:endParaRPr>
            </a:p>
          </p:txBody>
        </p:sp>
      </p:grpSp>
      <p:grpSp>
        <p:nvGrpSpPr>
          <p:cNvPr id="31" name="PA_组合 19"/>
          <p:cNvGrpSpPr/>
          <p:nvPr>
            <p:custDataLst>
              <p:tags r:id="rId4"/>
            </p:custDataLst>
          </p:nvPr>
        </p:nvGrpSpPr>
        <p:grpSpPr>
          <a:xfrm>
            <a:off x="6454770" y="5067505"/>
            <a:ext cx="1106644" cy="233668"/>
            <a:chOff x="4745516" y="3205684"/>
            <a:chExt cx="1534882" cy="324091"/>
          </a:xfrm>
        </p:grpSpPr>
        <p:sp>
          <p:nvSpPr>
            <p:cNvPr id="32" name="PA_椭圆 13"/>
            <p:cNvSpPr/>
            <p:nvPr>
              <p:custDataLst>
                <p:tags r:id="rId5"/>
              </p:custDataLst>
            </p:nvPr>
          </p:nvSpPr>
          <p:spPr>
            <a:xfrm>
              <a:off x="6086090" y="3270575"/>
              <a:ext cx="194308" cy="194308"/>
            </a:xfrm>
            <a:prstGeom prst="ellipse">
              <a:avLst/>
            </a:prstGeom>
            <a:solidFill>
              <a:srgbClr val="D896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思源黑体 CN Light" panose="020B0300000000000000" pitchFamily="34" charset="-122"/>
              </a:endParaRPr>
            </a:p>
          </p:txBody>
        </p:sp>
        <p:sp>
          <p:nvSpPr>
            <p:cNvPr id="33" name="PA_椭圆 13"/>
            <p:cNvSpPr/>
            <p:nvPr>
              <p:custDataLst>
                <p:tags r:id="rId6"/>
              </p:custDataLst>
            </p:nvPr>
          </p:nvSpPr>
          <p:spPr>
            <a:xfrm>
              <a:off x="5682493" y="3248945"/>
              <a:ext cx="237569" cy="237569"/>
            </a:xfrm>
            <a:prstGeom prst="ellipse">
              <a:avLst/>
            </a:prstGeom>
            <a:solidFill>
              <a:srgbClr val="D896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思源黑体 CN Light" panose="020B0300000000000000" pitchFamily="34" charset="-122"/>
              </a:endParaRPr>
            </a:p>
          </p:txBody>
        </p:sp>
        <p:sp>
          <p:nvSpPr>
            <p:cNvPr id="34" name="PA_椭圆 13"/>
            <p:cNvSpPr/>
            <p:nvPr>
              <p:custDataLst>
                <p:tags r:id="rId7"/>
              </p:custDataLst>
            </p:nvPr>
          </p:nvSpPr>
          <p:spPr>
            <a:xfrm>
              <a:off x="5235635" y="3227314"/>
              <a:ext cx="280830" cy="280830"/>
            </a:xfrm>
            <a:prstGeom prst="ellipse">
              <a:avLst/>
            </a:prstGeom>
            <a:solidFill>
              <a:srgbClr val="D896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思源黑体 CN Light" panose="020B0300000000000000" pitchFamily="34" charset="-122"/>
              </a:endParaRPr>
            </a:p>
          </p:txBody>
        </p:sp>
        <p:sp>
          <p:nvSpPr>
            <p:cNvPr id="35" name="PA_椭圆 13"/>
            <p:cNvSpPr/>
            <p:nvPr>
              <p:custDataLst>
                <p:tags r:id="rId8"/>
              </p:custDataLst>
            </p:nvPr>
          </p:nvSpPr>
          <p:spPr>
            <a:xfrm>
              <a:off x="4745516" y="3205684"/>
              <a:ext cx="324091" cy="324091"/>
            </a:xfrm>
            <a:prstGeom prst="ellipse">
              <a:avLst/>
            </a:prstGeom>
            <a:solidFill>
              <a:srgbClr val="D896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思源黑体 CN Light" panose="020B0300000000000000" pitchFamily="34" charset="-122"/>
              </a:endParaRPr>
            </a:p>
          </p:txBody>
        </p:sp>
      </p:grpSp>
      <p:sp>
        <p:nvSpPr>
          <p:cNvPr id="36" name="矩形 35"/>
          <p:cNvSpPr/>
          <p:nvPr/>
        </p:nvSpPr>
        <p:spPr>
          <a:xfrm>
            <a:off x="1044862" y="2262276"/>
            <a:ext cx="457326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喵呜体"/>
                <a:ea typeface="思源黑体 CN Light" panose="020B0300000000000000" pitchFamily="34" charset="-122"/>
              </a:rPr>
              <a:t>点击此处添加文字描述，文字颜色、大小、字体可根据需求进行更改。</a:t>
            </a:r>
            <a:endParaRPr lang="zh-CN" altLang="en-US" sz="1400" dirty="0">
              <a:latin typeface="方正喵呜体"/>
              <a:ea typeface="思源黑体 CN Light" panose="020B0300000000000000" pitchFamily="34" charset="-122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459774" y="3102915"/>
            <a:ext cx="457326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喵呜体"/>
                <a:ea typeface="思源黑体 CN Light" panose="020B0300000000000000" pitchFamily="34" charset="-122"/>
              </a:rPr>
              <a:t>点击此处添加文字描述，文字颜色、大小、字体可根据需求进行更改。</a:t>
            </a:r>
            <a:endParaRPr lang="zh-CN" altLang="en-US" sz="1400" dirty="0">
              <a:latin typeface="方正喵呜体"/>
              <a:ea typeface="思源黑体 CN Light" panose="020B0300000000000000" pitchFamily="34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281629" y="4531563"/>
            <a:ext cx="457326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喵呜体"/>
                <a:ea typeface="思源黑体 CN Light" panose="020B0300000000000000" pitchFamily="34" charset="-122"/>
              </a:rPr>
              <a:t>点击此处添加文字描述，文字颜色、大小、字体可根据需求进行更改。</a:t>
            </a:r>
            <a:endParaRPr lang="zh-CN" altLang="en-US" sz="1400" dirty="0">
              <a:latin typeface="方正喵呜体"/>
              <a:ea typeface="思源黑体 CN Light" panose="020B0300000000000000" pitchFamily="34" charset="-122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1817095" y="5065146"/>
            <a:ext cx="457326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喵呜体"/>
                <a:ea typeface="思源黑体 CN Light" panose="020B0300000000000000" pitchFamily="34" charset="-122"/>
              </a:rPr>
              <a:t>点击此处添加文字描述，文字颜色、大小、字体可根据需求进行更改。</a:t>
            </a:r>
            <a:endParaRPr lang="zh-CN" altLang="en-US" sz="1400" dirty="0">
              <a:latin typeface="方正喵呜体"/>
              <a:ea typeface="思源黑体 CN Light" panose="020B03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938033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 advClick="0" advTm="9000">
        <p:cut/>
      </p:transition>
    </mc:Choice>
    <mc:Fallback xmlns="">
      <p:transition advClick="0" advTm="9000"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750"/>
                            </p:stCondLst>
                            <p:childTnLst>
                              <p:par>
                                <p:cTn id="13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750"/>
                            </p:stCondLst>
                            <p:childTnLst>
                              <p:par>
                                <p:cTn id="2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500"/>
                            </p:stCondLst>
                            <p:childTnLst>
                              <p:par>
                                <p:cTn id="25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7" dur="250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500"/>
                            </p:stCondLst>
                            <p:childTnLst>
                              <p:par>
                                <p:cTn id="3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250"/>
                            </p:stCondLst>
                            <p:childTnLst>
                              <p:par>
                                <p:cTn id="37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 tmFilter="0, 0; .2, .5; .8, .5; 1, 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9" dur="250" autoRev="1" fill="hold"/>
                                        <p:tgtEl>
                                          <p:spTgt spid="2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750"/>
                            </p:stCondLst>
                            <p:childTnLst>
                              <p:par>
                                <p:cTn id="4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6250"/>
                            </p:stCondLst>
                            <p:childTnLst>
                              <p:par>
                                <p:cTn id="4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7" dur="7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7000"/>
                            </p:stCondLst>
                            <p:childTnLst>
                              <p:par>
                                <p:cTn id="49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 tmFilter="0, 0; .2, .5; .8, .5; 1, 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1" dur="250" autoRev="1" fill="hold"/>
                                        <p:tgtEl>
                                          <p:spTgt spid="3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7500"/>
                            </p:stCondLst>
                            <p:childTnLst>
                              <p:par>
                                <p:cTn id="5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37" grpId="0"/>
      <p:bldP spid="38" grpId="0"/>
      <p:bldP spid="3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958227" y="182030"/>
            <a:ext cx="428835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3800">
                <a:gradFill flip="none" rotWithShape="1">
                  <a:gsLst>
                    <a:gs pos="0">
                      <a:srgbClr val="BF3B72">
                        <a:shade val="30000"/>
                        <a:satMod val="115000"/>
                      </a:srgbClr>
                    </a:gs>
                    <a:gs pos="50000">
                      <a:srgbClr val="BF3B72">
                        <a:shade val="67500"/>
                        <a:satMod val="115000"/>
                      </a:srgbClr>
                    </a:gs>
                    <a:gs pos="100000">
                      <a:srgbClr val="BF3B72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atin typeface="方正喵呜体" panose="02010600010101010101" pitchFamily="2" charset="-122"/>
                <a:ea typeface="方正喵呜体" panose="02010600010101010101" pitchFamily="2" charset="-122"/>
              </a:defRPr>
            </a:lvl1pPr>
          </a:lstStyle>
          <a:p>
            <a:r>
              <a:rPr lang="zh-CN" altLang="en-US" sz="4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830" y="172316"/>
            <a:ext cx="511191" cy="762527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-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0528" y="2153557"/>
            <a:ext cx="1245496" cy="1164167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-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93687" y="3766456"/>
            <a:ext cx="1245496" cy="1164167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-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51504" y="3664856"/>
            <a:ext cx="1245496" cy="1164167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-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97841" y="2376711"/>
            <a:ext cx="1245496" cy="1164167"/>
          </a:xfrm>
          <a:prstGeom prst="rect">
            <a:avLst/>
          </a:prstGeom>
        </p:spPr>
      </p:pic>
      <p:cxnSp>
        <p:nvCxnSpPr>
          <p:cNvPr id="12" name="直接连接符 11"/>
          <p:cNvCxnSpPr/>
          <p:nvPr/>
        </p:nvCxnSpPr>
        <p:spPr>
          <a:xfrm>
            <a:off x="2832100" y="3317724"/>
            <a:ext cx="861587" cy="70817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8089917" y="3317724"/>
            <a:ext cx="861587" cy="70817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>
            <a:cxnSpLocks/>
          </p:cNvCxnSpPr>
          <p:nvPr/>
        </p:nvCxnSpPr>
        <p:spPr>
          <a:xfrm flipV="1">
            <a:off x="5421051" y="3513056"/>
            <a:ext cx="759437" cy="6096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>
            <a:cxnSpLocks/>
          </p:cNvCxnSpPr>
          <p:nvPr/>
        </p:nvCxnSpPr>
        <p:spPr>
          <a:xfrm flipV="1">
            <a:off x="10257542" y="3721100"/>
            <a:ext cx="759437" cy="6096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>
            <a:cxnSpLocks/>
          </p:cNvCxnSpPr>
          <p:nvPr/>
        </p:nvCxnSpPr>
        <p:spPr>
          <a:xfrm flipV="1">
            <a:off x="1094080" y="3062212"/>
            <a:ext cx="759437" cy="6096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矩形 15"/>
          <p:cNvSpPr/>
          <p:nvPr/>
        </p:nvSpPr>
        <p:spPr>
          <a:xfrm>
            <a:off x="1207912" y="3702208"/>
            <a:ext cx="2278069" cy="129266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点击此处添加文字</a:t>
            </a:r>
            <a:endParaRPr lang="en-US" altLang="zh-CN" sz="1600" b="1" dirty="0">
              <a:solidFill>
                <a:schemeClr val="tx1">
                  <a:lumMod val="65000"/>
                  <a:lumOff val="3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点击此处添加文字描述，文字颜色、大小、字体可根据需求进行更改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。班主任：</a:t>
            </a:r>
            <a:endParaRPr lang="zh-CN" altLang="en-US" sz="1200" dirty="0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3533235" y="2232814"/>
            <a:ext cx="2278069" cy="129266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点击此处添加文字</a:t>
            </a:r>
            <a:endParaRPr lang="en-US" altLang="zh-CN" sz="1600" b="1" dirty="0">
              <a:solidFill>
                <a:schemeClr val="tx1">
                  <a:lumMod val="65000"/>
                  <a:lumOff val="3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点击此处添加文字描述，文字颜色、大小、字体可根据需求进行更改。</a:t>
            </a:r>
            <a:endParaRPr lang="zh-CN" altLang="en-US" sz="1200" dirty="0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6157149" y="3721699"/>
            <a:ext cx="2278069" cy="129266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点击此处添加文字</a:t>
            </a:r>
            <a:endParaRPr lang="en-US" altLang="zh-CN" sz="1600" b="1" dirty="0">
              <a:solidFill>
                <a:schemeClr val="tx1">
                  <a:lumMod val="65000"/>
                  <a:lumOff val="3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点击此处添加文字描述，文字颜色、大小、字体可根据需求进行更改。</a:t>
            </a:r>
            <a:endParaRPr lang="zh-CN" altLang="en-US" sz="1200" dirty="0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8738910" y="2160534"/>
            <a:ext cx="2278069" cy="129266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点击此处添加文字</a:t>
            </a:r>
            <a:endParaRPr lang="en-US" altLang="zh-CN" sz="1600" b="1" dirty="0">
              <a:solidFill>
                <a:schemeClr val="tx1">
                  <a:lumMod val="65000"/>
                  <a:lumOff val="3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点击此处添加文字描述，文字颜色、大小、字体可根据需求进行更改。</a:t>
            </a:r>
            <a:endParaRPr lang="zh-CN" altLang="en-US" sz="1200" dirty="0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941809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 advClick="0" advTm="7500">
        <p:cut/>
      </p:transition>
    </mc:Choice>
    <mc:Fallback xmlns="">
      <p:transition advClick="0" advTm="7500"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500"/>
                            </p:stCondLst>
                            <p:childTnLst>
                              <p:par>
                                <p:cTn id="4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000"/>
                            </p:stCondLst>
                            <p:childTnLst>
                              <p:par>
                                <p:cTn id="4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500"/>
                            </p:stCondLst>
                            <p:childTnLst>
                              <p:par>
                                <p:cTn id="5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0"/>
                            </p:stCondLst>
                            <p:childTnLst>
                              <p:par>
                                <p:cTn id="5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500"/>
                            </p:stCondLst>
                            <p:childTnLst>
                              <p:par>
                                <p:cTn id="6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000"/>
                            </p:stCondLst>
                            <p:childTnLst>
                              <p:par>
                                <p:cTn id="6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20" grpId="0"/>
      <p:bldP spid="2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958227" y="182030"/>
            <a:ext cx="428835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3800">
                <a:gradFill flip="none" rotWithShape="1">
                  <a:gsLst>
                    <a:gs pos="0">
                      <a:srgbClr val="BF3B72">
                        <a:shade val="30000"/>
                        <a:satMod val="115000"/>
                      </a:srgbClr>
                    </a:gs>
                    <a:gs pos="50000">
                      <a:srgbClr val="BF3B72">
                        <a:shade val="67500"/>
                        <a:satMod val="115000"/>
                      </a:srgbClr>
                    </a:gs>
                    <a:gs pos="100000">
                      <a:srgbClr val="BF3B72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atin typeface="方正喵呜体" panose="02010600010101010101" pitchFamily="2" charset="-122"/>
                <a:ea typeface="方正喵呜体" panose="02010600010101010101" pitchFamily="2" charset="-122"/>
              </a:defRPr>
            </a:lvl1pPr>
          </a:lstStyle>
          <a:p>
            <a:r>
              <a:rPr lang="zh-CN" altLang="en-US" sz="4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830" y="172316"/>
            <a:ext cx="511191" cy="762527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7" cstate="print">
            <a:duotone>
              <a:prstClr val="black"/>
              <a:srgbClr val="FC8A5D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228" y="2353914"/>
            <a:ext cx="2600180" cy="2704973"/>
          </a:xfrm>
          <a:prstGeom prst="rect">
            <a:avLst/>
          </a:prstGeom>
        </p:spPr>
      </p:pic>
      <p:sp>
        <p:nvSpPr>
          <p:cNvPr id="6" name="MH_Other_1"/>
          <p:cNvSpPr>
            <a:spLocks noEditPoints="1"/>
          </p:cNvSpPr>
          <p:nvPr>
            <p:custDataLst>
              <p:tags r:id="rId1"/>
            </p:custDataLst>
          </p:nvPr>
        </p:nvSpPr>
        <p:spPr bwMode="auto">
          <a:xfrm>
            <a:off x="4645889" y="1924092"/>
            <a:ext cx="738912" cy="730120"/>
          </a:xfrm>
          <a:custGeom>
            <a:avLst/>
            <a:gdLst>
              <a:gd name="T0" fmla="*/ 635470 w 252"/>
              <a:gd name="T1" fmla="*/ 648288 h 253"/>
              <a:gd name="T2" fmla="*/ 42567 w 252"/>
              <a:gd name="T3" fmla="*/ 368276 h 253"/>
              <a:gd name="T4" fmla="*/ 702362 w 252"/>
              <a:gd name="T5" fmla="*/ 468715 h 253"/>
              <a:gd name="T6" fmla="*/ 76013 w 252"/>
              <a:gd name="T7" fmla="*/ 206965 h 253"/>
              <a:gd name="T8" fmla="*/ 586822 w 252"/>
              <a:gd name="T9" fmla="*/ 127831 h 253"/>
              <a:gd name="T10" fmla="*/ 361823 w 252"/>
              <a:gd name="T11" fmla="*/ 651331 h 253"/>
              <a:gd name="T12" fmla="*/ 76013 w 252"/>
              <a:gd name="T13" fmla="*/ 267837 h 253"/>
              <a:gd name="T14" fmla="*/ 361823 w 252"/>
              <a:gd name="T15" fmla="*/ 626983 h 253"/>
              <a:gd name="T16" fmla="*/ 103378 w 252"/>
              <a:gd name="T17" fmla="*/ 261750 h 253"/>
              <a:gd name="T18" fmla="*/ 340539 w 252"/>
              <a:gd name="T19" fmla="*/ 109570 h 253"/>
              <a:gd name="T20" fmla="*/ 592903 w 252"/>
              <a:gd name="T21" fmla="*/ 499151 h 253"/>
              <a:gd name="T22" fmla="*/ 349661 w 252"/>
              <a:gd name="T23" fmla="*/ 222183 h 253"/>
              <a:gd name="T24" fmla="*/ 419593 w 252"/>
              <a:gd name="T25" fmla="*/ 450454 h 253"/>
              <a:gd name="T26" fmla="*/ 529052 w 252"/>
              <a:gd name="T27" fmla="*/ 365233 h 253"/>
              <a:gd name="T28" fmla="*/ 522971 w 252"/>
              <a:gd name="T29" fmla="*/ 295230 h 253"/>
              <a:gd name="T30" fmla="*/ 559457 w 252"/>
              <a:gd name="T31" fmla="*/ 295230 h 253"/>
              <a:gd name="T32" fmla="*/ 297972 w 252"/>
              <a:gd name="T33" fmla="*/ 398712 h 253"/>
              <a:gd name="T34" fmla="*/ 456079 w 252"/>
              <a:gd name="T35" fmla="*/ 486977 h 253"/>
              <a:gd name="T36" fmla="*/ 586822 w 252"/>
              <a:gd name="T37" fmla="*/ 322622 h 253"/>
              <a:gd name="T38" fmla="*/ 495606 w 252"/>
              <a:gd name="T39" fmla="*/ 249576 h 253"/>
              <a:gd name="T40" fmla="*/ 167229 w 252"/>
              <a:gd name="T41" fmla="*/ 371320 h 253"/>
              <a:gd name="T42" fmla="*/ 167229 w 252"/>
              <a:gd name="T43" fmla="*/ 252619 h 253"/>
              <a:gd name="T44" fmla="*/ 261485 w 252"/>
              <a:gd name="T45" fmla="*/ 200878 h 253"/>
              <a:gd name="T46" fmla="*/ 200675 w 252"/>
              <a:gd name="T47" fmla="*/ 340884 h 253"/>
              <a:gd name="T48" fmla="*/ 282769 w 252"/>
              <a:gd name="T49" fmla="*/ 273924 h 253"/>
              <a:gd name="T50" fmla="*/ 136824 w 252"/>
              <a:gd name="T51" fmla="*/ 307404 h 253"/>
              <a:gd name="T52" fmla="*/ 179391 w 252"/>
              <a:gd name="T53" fmla="*/ 280012 h 253"/>
              <a:gd name="T54" fmla="*/ 234121 w 252"/>
              <a:gd name="T55" fmla="*/ 380451 h 253"/>
              <a:gd name="T56" fmla="*/ 358782 w 252"/>
              <a:gd name="T57" fmla="*/ 483933 h 253"/>
              <a:gd name="T58" fmla="*/ 483444 w 252"/>
              <a:gd name="T59" fmla="*/ 526544 h 253"/>
              <a:gd name="T60" fmla="*/ 608106 w 252"/>
              <a:gd name="T61" fmla="*/ 286099 h 253"/>
              <a:gd name="T62" fmla="*/ 431755 w 252"/>
              <a:gd name="T63" fmla="*/ 149137 h 253"/>
              <a:gd name="T64" fmla="*/ 316215 w 252"/>
              <a:gd name="T65" fmla="*/ 109570 h 253"/>
              <a:gd name="T66" fmla="*/ 112500 w 252"/>
              <a:gd name="T67" fmla="*/ 337840 h 253"/>
              <a:gd name="T68" fmla="*/ 148986 w 252"/>
              <a:gd name="T69" fmla="*/ 493064 h 253"/>
              <a:gd name="T70" fmla="*/ 243242 w 252"/>
              <a:gd name="T71" fmla="*/ 426105 h 253"/>
              <a:gd name="T72" fmla="*/ 313174 w 252"/>
              <a:gd name="T73" fmla="*/ 596547 h 253"/>
              <a:gd name="T74" fmla="*/ 480403 w 252"/>
              <a:gd name="T75" fmla="*/ 560023 h 253"/>
              <a:gd name="T76" fmla="*/ 659795 w 252"/>
              <a:gd name="T77" fmla="*/ 480890 h 253"/>
              <a:gd name="T78" fmla="*/ 617227 w 252"/>
              <a:gd name="T79" fmla="*/ 188703 h 253"/>
              <a:gd name="T80" fmla="*/ 434795 w 252"/>
              <a:gd name="T81" fmla="*/ 45654 h 253"/>
              <a:gd name="T82" fmla="*/ 313174 w 252"/>
              <a:gd name="T83" fmla="*/ 97395 h 253"/>
              <a:gd name="T84" fmla="*/ 91216 w 252"/>
              <a:gd name="T85" fmla="*/ 286099 h 253"/>
              <a:gd name="T86" fmla="*/ 203715 w 252"/>
              <a:gd name="T87" fmla="*/ 611765 h 253"/>
              <a:gd name="T88" fmla="*/ 279729 w 252"/>
              <a:gd name="T89" fmla="*/ 556980 h 253"/>
              <a:gd name="T90" fmla="*/ 380066 w 252"/>
              <a:gd name="T91" fmla="*/ 684811 h 253"/>
              <a:gd name="T92" fmla="*/ 556417 w 252"/>
              <a:gd name="T93" fmla="*/ 605677 h 253"/>
              <a:gd name="T94" fmla="*/ 662835 w 252"/>
              <a:gd name="T95" fmla="*/ 234358 h 253"/>
              <a:gd name="T96" fmla="*/ 486484 w 252"/>
              <a:gd name="T97" fmla="*/ 24349 h 253"/>
              <a:gd name="T98" fmla="*/ 124662 w 252"/>
              <a:gd name="T99" fmla="*/ 115657 h 253"/>
              <a:gd name="T100" fmla="*/ 88175 w 252"/>
              <a:gd name="T101" fmla="*/ 450454 h 253"/>
              <a:gd name="T102" fmla="*/ 212837 w 252"/>
              <a:gd name="T103" fmla="*/ 693942 h 253"/>
              <a:gd name="T104" fmla="*/ 288850 w 252"/>
              <a:gd name="T105" fmla="*/ 672637 h 253"/>
              <a:gd name="T106" fmla="*/ 446958 w 252"/>
              <a:gd name="T107" fmla="*/ 696985 h 253"/>
              <a:gd name="T108" fmla="*/ 687159 w 252"/>
              <a:gd name="T109" fmla="*/ 459584 h 253"/>
              <a:gd name="T110" fmla="*/ 684119 w 252"/>
              <a:gd name="T111" fmla="*/ 200878 h 253"/>
              <a:gd name="T112" fmla="*/ 562498 w 252"/>
              <a:gd name="T113" fmla="*/ 79134 h 253"/>
              <a:gd name="T114" fmla="*/ 54730 w 252"/>
              <a:gd name="T115" fmla="*/ 289142 h 253"/>
              <a:gd name="T116" fmla="*/ 24324 w 252"/>
              <a:gd name="T117" fmla="*/ 353058 h 253"/>
              <a:gd name="T118" fmla="*/ 246283 w 252"/>
              <a:gd name="T119" fmla="*/ 684811 h 253"/>
              <a:gd name="T120" fmla="*/ 550336 w 252"/>
              <a:gd name="T121" fmla="*/ 696985 h 253"/>
              <a:gd name="T122" fmla="*/ 647632 w 252"/>
              <a:gd name="T123" fmla="*/ 118701 h 253"/>
              <a:gd name="T124" fmla="*/ 383107 w 252"/>
              <a:gd name="T125" fmla="*/ 754814 h 253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  <a:gd name="T189" fmla="*/ 0 w 252"/>
              <a:gd name="T190" fmla="*/ 0 h 253"/>
              <a:gd name="T191" fmla="*/ 252 w 252"/>
              <a:gd name="T192" fmla="*/ 253 h 253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T189" t="T190" r="T191" b="T192"/>
            <a:pathLst>
              <a:path w="252" h="253">
                <a:moveTo>
                  <a:pt x="243" y="78"/>
                </a:moveTo>
                <a:cubicBezTo>
                  <a:pt x="237" y="63"/>
                  <a:pt x="227" y="49"/>
                  <a:pt x="216" y="37"/>
                </a:cubicBezTo>
                <a:cubicBezTo>
                  <a:pt x="204" y="25"/>
                  <a:pt x="190" y="16"/>
                  <a:pt x="175" y="9"/>
                </a:cubicBezTo>
                <a:cubicBezTo>
                  <a:pt x="160" y="3"/>
                  <a:pt x="143" y="0"/>
                  <a:pt x="126" y="0"/>
                </a:cubicBezTo>
                <a:cubicBezTo>
                  <a:pt x="93" y="0"/>
                  <a:pt x="60" y="13"/>
                  <a:pt x="37" y="37"/>
                </a:cubicBezTo>
                <a:cubicBezTo>
                  <a:pt x="23" y="51"/>
                  <a:pt x="13" y="68"/>
                  <a:pt x="7" y="86"/>
                </a:cubicBezTo>
                <a:cubicBezTo>
                  <a:pt x="6" y="88"/>
                  <a:pt x="5" y="89"/>
                  <a:pt x="5" y="90"/>
                </a:cubicBezTo>
                <a:cubicBezTo>
                  <a:pt x="4" y="90"/>
                  <a:pt x="4" y="91"/>
                  <a:pt x="4" y="91"/>
                </a:cubicBezTo>
                <a:cubicBezTo>
                  <a:pt x="3" y="92"/>
                  <a:pt x="3" y="92"/>
                  <a:pt x="3" y="92"/>
                </a:cubicBezTo>
                <a:cubicBezTo>
                  <a:pt x="3" y="93"/>
                  <a:pt x="3" y="93"/>
                  <a:pt x="3" y="93"/>
                </a:cubicBezTo>
                <a:cubicBezTo>
                  <a:pt x="4" y="93"/>
                  <a:pt x="4" y="93"/>
                  <a:pt x="4" y="93"/>
                </a:cubicBezTo>
                <a:cubicBezTo>
                  <a:pt x="4" y="93"/>
                  <a:pt x="4" y="93"/>
                  <a:pt x="4" y="93"/>
                </a:cubicBezTo>
                <a:cubicBezTo>
                  <a:pt x="4" y="92"/>
                  <a:pt x="4" y="92"/>
                  <a:pt x="4" y="92"/>
                </a:cubicBezTo>
                <a:cubicBezTo>
                  <a:pt x="5" y="92"/>
                  <a:pt x="5" y="91"/>
                  <a:pt x="5" y="91"/>
                </a:cubicBezTo>
                <a:cubicBezTo>
                  <a:pt x="5" y="92"/>
                  <a:pt x="5" y="93"/>
                  <a:pt x="4" y="95"/>
                </a:cubicBezTo>
                <a:cubicBezTo>
                  <a:pt x="4" y="95"/>
                  <a:pt x="4" y="95"/>
                  <a:pt x="4" y="96"/>
                </a:cubicBezTo>
                <a:cubicBezTo>
                  <a:pt x="3" y="96"/>
                  <a:pt x="3" y="97"/>
                  <a:pt x="4" y="97"/>
                </a:cubicBezTo>
                <a:cubicBezTo>
                  <a:pt x="1" y="106"/>
                  <a:pt x="0" y="116"/>
                  <a:pt x="0" y="126"/>
                </a:cubicBezTo>
                <a:cubicBezTo>
                  <a:pt x="0" y="143"/>
                  <a:pt x="4" y="159"/>
                  <a:pt x="10" y="175"/>
                </a:cubicBezTo>
                <a:cubicBezTo>
                  <a:pt x="11" y="176"/>
                  <a:pt x="12" y="178"/>
                  <a:pt x="13" y="180"/>
                </a:cubicBezTo>
                <a:cubicBezTo>
                  <a:pt x="12" y="180"/>
                  <a:pt x="12" y="181"/>
                  <a:pt x="12" y="181"/>
                </a:cubicBezTo>
                <a:cubicBezTo>
                  <a:pt x="13" y="182"/>
                  <a:pt x="14" y="183"/>
                  <a:pt x="14" y="184"/>
                </a:cubicBezTo>
                <a:cubicBezTo>
                  <a:pt x="20" y="195"/>
                  <a:pt x="28" y="206"/>
                  <a:pt x="37" y="215"/>
                </a:cubicBezTo>
                <a:cubicBezTo>
                  <a:pt x="37" y="215"/>
                  <a:pt x="37" y="215"/>
                  <a:pt x="37" y="215"/>
                </a:cubicBezTo>
                <a:cubicBezTo>
                  <a:pt x="37" y="216"/>
                  <a:pt x="37" y="216"/>
                  <a:pt x="37" y="217"/>
                </a:cubicBezTo>
                <a:cubicBezTo>
                  <a:pt x="39" y="219"/>
                  <a:pt x="42" y="221"/>
                  <a:pt x="44" y="223"/>
                </a:cubicBezTo>
                <a:cubicBezTo>
                  <a:pt x="47" y="225"/>
                  <a:pt x="50" y="227"/>
                  <a:pt x="54" y="229"/>
                </a:cubicBezTo>
                <a:cubicBezTo>
                  <a:pt x="60" y="234"/>
                  <a:pt x="68" y="238"/>
                  <a:pt x="76" y="242"/>
                </a:cubicBezTo>
                <a:cubicBezTo>
                  <a:pt x="76" y="242"/>
                  <a:pt x="76" y="242"/>
                  <a:pt x="76" y="242"/>
                </a:cubicBezTo>
                <a:cubicBezTo>
                  <a:pt x="77" y="243"/>
                  <a:pt x="78" y="243"/>
                  <a:pt x="80" y="243"/>
                </a:cubicBezTo>
                <a:cubicBezTo>
                  <a:pt x="95" y="249"/>
                  <a:pt x="110" y="253"/>
                  <a:pt x="126" y="253"/>
                </a:cubicBezTo>
                <a:cubicBezTo>
                  <a:pt x="143" y="253"/>
                  <a:pt x="160" y="250"/>
                  <a:pt x="175" y="243"/>
                </a:cubicBezTo>
                <a:cubicBezTo>
                  <a:pt x="190" y="237"/>
                  <a:pt x="204" y="227"/>
                  <a:pt x="216" y="216"/>
                </a:cubicBezTo>
                <a:cubicBezTo>
                  <a:pt x="227" y="204"/>
                  <a:pt x="237" y="190"/>
                  <a:pt x="243" y="175"/>
                </a:cubicBezTo>
                <a:cubicBezTo>
                  <a:pt x="249" y="159"/>
                  <a:pt x="252" y="143"/>
                  <a:pt x="252" y="126"/>
                </a:cubicBezTo>
                <a:cubicBezTo>
                  <a:pt x="252" y="110"/>
                  <a:pt x="249" y="93"/>
                  <a:pt x="243" y="78"/>
                </a:cubicBezTo>
                <a:close/>
                <a:moveTo>
                  <a:pt x="252" y="126"/>
                </a:moveTo>
                <a:cubicBezTo>
                  <a:pt x="252" y="128"/>
                  <a:pt x="252" y="130"/>
                  <a:pt x="252" y="132"/>
                </a:cubicBezTo>
                <a:cubicBezTo>
                  <a:pt x="252" y="127"/>
                  <a:pt x="251" y="122"/>
                  <a:pt x="250" y="116"/>
                </a:cubicBezTo>
                <a:cubicBezTo>
                  <a:pt x="251" y="107"/>
                  <a:pt x="249" y="97"/>
                  <a:pt x="243" y="90"/>
                </a:cubicBezTo>
                <a:cubicBezTo>
                  <a:pt x="243" y="83"/>
                  <a:pt x="241" y="77"/>
                  <a:pt x="238" y="72"/>
                </a:cubicBezTo>
                <a:cubicBezTo>
                  <a:pt x="238" y="72"/>
                  <a:pt x="238" y="72"/>
                  <a:pt x="237" y="72"/>
                </a:cubicBezTo>
                <a:cubicBezTo>
                  <a:pt x="237" y="72"/>
                  <a:pt x="237" y="71"/>
                  <a:pt x="237" y="71"/>
                </a:cubicBezTo>
                <a:cubicBezTo>
                  <a:pt x="237" y="69"/>
                  <a:pt x="236" y="67"/>
                  <a:pt x="235" y="65"/>
                </a:cubicBezTo>
                <a:cubicBezTo>
                  <a:pt x="246" y="84"/>
                  <a:pt x="252" y="105"/>
                  <a:pt x="252" y="126"/>
                </a:cubicBezTo>
                <a:close/>
                <a:moveTo>
                  <a:pt x="226" y="192"/>
                </a:moveTo>
                <a:cubicBezTo>
                  <a:pt x="223" y="195"/>
                  <a:pt x="223" y="195"/>
                  <a:pt x="223" y="195"/>
                </a:cubicBezTo>
                <a:cubicBezTo>
                  <a:pt x="223" y="195"/>
                  <a:pt x="222" y="196"/>
                  <a:pt x="222" y="196"/>
                </a:cubicBezTo>
                <a:cubicBezTo>
                  <a:pt x="222" y="196"/>
                  <a:pt x="222" y="195"/>
                  <a:pt x="222" y="195"/>
                </a:cubicBezTo>
                <a:cubicBezTo>
                  <a:pt x="223" y="194"/>
                  <a:pt x="223" y="193"/>
                  <a:pt x="224" y="192"/>
                </a:cubicBezTo>
                <a:cubicBezTo>
                  <a:pt x="224" y="192"/>
                  <a:pt x="224" y="192"/>
                  <a:pt x="224" y="191"/>
                </a:cubicBezTo>
                <a:cubicBezTo>
                  <a:pt x="225" y="190"/>
                  <a:pt x="226" y="189"/>
                  <a:pt x="227" y="188"/>
                </a:cubicBezTo>
                <a:cubicBezTo>
                  <a:pt x="226" y="190"/>
                  <a:pt x="226" y="191"/>
                  <a:pt x="226" y="192"/>
                </a:cubicBezTo>
                <a:close/>
                <a:moveTo>
                  <a:pt x="227" y="194"/>
                </a:moveTo>
                <a:cubicBezTo>
                  <a:pt x="227" y="195"/>
                  <a:pt x="226" y="195"/>
                  <a:pt x="226" y="196"/>
                </a:cubicBezTo>
                <a:cubicBezTo>
                  <a:pt x="226" y="196"/>
                  <a:pt x="226" y="196"/>
                  <a:pt x="226" y="196"/>
                </a:cubicBezTo>
                <a:cubicBezTo>
                  <a:pt x="226" y="195"/>
                  <a:pt x="226" y="195"/>
                  <a:pt x="226" y="195"/>
                </a:cubicBezTo>
                <a:cubicBezTo>
                  <a:pt x="227" y="195"/>
                  <a:pt x="227" y="194"/>
                  <a:pt x="227" y="194"/>
                </a:cubicBezTo>
                <a:close/>
                <a:moveTo>
                  <a:pt x="220" y="193"/>
                </a:moveTo>
                <a:cubicBezTo>
                  <a:pt x="222" y="191"/>
                  <a:pt x="224" y="188"/>
                  <a:pt x="225" y="185"/>
                </a:cubicBezTo>
                <a:cubicBezTo>
                  <a:pt x="224" y="188"/>
                  <a:pt x="223" y="190"/>
                  <a:pt x="222" y="192"/>
                </a:cubicBezTo>
                <a:cubicBezTo>
                  <a:pt x="221" y="192"/>
                  <a:pt x="221" y="193"/>
                  <a:pt x="220" y="193"/>
                </a:cubicBezTo>
                <a:close/>
                <a:moveTo>
                  <a:pt x="217" y="197"/>
                </a:moveTo>
                <a:cubicBezTo>
                  <a:pt x="217" y="197"/>
                  <a:pt x="217" y="197"/>
                  <a:pt x="217" y="197"/>
                </a:cubicBezTo>
                <a:cubicBezTo>
                  <a:pt x="216" y="199"/>
                  <a:pt x="216" y="200"/>
                  <a:pt x="215" y="201"/>
                </a:cubicBezTo>
                <a:cubicBezTo>
                  <a:pt x="214" y="202"/>
                  <a:pt x="213" y="204"/>
                  <a:pt x="212" y="205"/>
                </a:cubicBezTo>
                <a:cubicBezTo>
                  <a:pt x="212" y="205"/>
                  <a:pt x="211" y="205"/>
                  <a:pt x="211" y="205"/>
                </a:cubicBezTo>
                <a:cubicBezTo>
                  <a:pt x="208" y="207"/>
                  <a:pt x="204" y="210"/>
                  <a:pt x="201" y="213"/>
                </a:cubicBezTo>
                <a:cubicBezTo>
                  <a:pt x="205" y="209"/>
                  <a:pt x="209" y="205"/>
                  <a:pt x="212" y="200"/>
                </a:cubicBezTo>
                <a:cubicBezTo>
                  <a:pt x="212" y="200"/>
                  <a:pt x="212" y="200"/>
                  <a:pt x="212" y="200"/>
                </a:cubicBezTo>
                <a:cubicBezTo>
                  <a:pt x="212" y="200"/>
                  <a:pt x="212" y="200"/>
                  <a:pt x="212" y="200"/>
                </a:cubicBezTo>
                <a:cubicBezTo>
                  <a:pt x="212" y="199"/>
                  <a:pt x="212" y="199"/>
                  <a:pt x="211" y="199"/>
                </a:cubicBezTo>
                <a:cubicBezTo>
                  <a:pt x="211" y="199"/>
                  <a:pt x="211" y="198"/>
                  <a:pt x="212" y="198"/>
                </a:cubicBezTo>
                <a:cubicBezTo>
                  <a:pt x="217" y="192"/>
                  <a:pt x="222" y="186"/>
                  <a:pt x="225" y="179"/>
                </a:cubicBezTo>
                <a:cubicBezTo>
                  <a:pt x="227" y="176"/>
                  <a:pt x="229" y="173"/>
                  <a:pt x="231" y="170"/>
                </a:cubicBezTo>
                <a:cubicBezTo>
                  <a:pt x="230" y="172"/>
                  <a:pt x="230" y="174"/>
                  <a:pt x="229" y="177"/>
                </a:cubicBezTo>
                <a:cubicBezTo>
                  <a:pt x="225" y="183"/>
                  <a:pt x="221" y="190"/>
                  <a:pt x="217" y="197"/>
                </a:cubicBezTo>
                <a:close/>
                <a:moveTo>
                  <a:pt x="208" y="213"/>
                </a:moveTo>
                <a:cubicBezTo>
                  <a:pt x="209" y="213"/>
                  <a:pt x="209" y="212"/>
                  <a:pt x="210" y="212"/>
                </a:cubicBezTo>
                <a:cubicBezTo>
                  <a:pt x="210" y="212"/>
                  <a:pt x="209" y="213"/>
                  <a:pt x="209" y="213"/>
                </a:cubicBezTo>
                <a:cubicBezTo>
                  <a:pt x="209" y="213"/>
                  <a:pt x="209" y="213"/>
                  <a:pt x="209" y="213"/>
                </a:cubicBezTo>
                <a:cubicBezTo>
                  <a:pt x="209" y="213"/>
                  <a:pt x="208" y="213"/>
                  <a:pt x="208" y="213"/>
                </a:cubicBezTo>
                <a:cubicBezTo>
                  <a:pt x="208" y="214"/>
                  <a:pt x="208" y="214"/>
                  <a:pt x="208" y="214"/>
                </a:cubicBezTo>
                <a:cubicBezTo>
                  <a:pt x="208" y="214"/>
                  <a:pt x="208" y="213"/>
                  <a:pt x="208" y="213"/>
                </a:cubicBezTo>
                <a:close/>
                <a:moveTo>
                  <a:pt x="206" y="214"/>
                </a:moveTo>
                <a:cubicBezTo>
                  <a:pt x="206" y="214"/>
                  <a:pt x="205" y="215"/>
                  <a:pt x="205" y="215"/>
                </a:cubicBezTo>
                <a:cubicBezTo>
                  <a:pt x="206" y="213"/>
                  <a:pt x="207" y="212"/>
                  <a:pt x="209" y="210"/>
                </a:cubicBezTo>
                <a:cubicBezTo>
                  <a:pt x="208" y="211"/>
                  <a:pt x="207" y="213"/>
                  <a:pt x="206" y="214"/>
                </a:cubicBezTo>
                <a:close/>
                <a:moveTo>
                  <a:pt x="209" y="211"/>
                </a:moveTo>
                <a:cubicBezTo>
                  <a:pt x="210" y="210"/>
                  <a:pt x="211" y="209"/>
                  <a:pt x="211" y="209"/>
                </a:cubicBezTo>
                <a:cubicBezTo>
                  <a:pt x="211" y="209"/>
                  <a:pt x="211" y="210"/>
                  <a:pt x="210" y="210"/>
                </a:cubicBezTo>
                <a:cubicBezTo>
                  <a:pt x="210" y="211"/>
                  <a:pt x="210" y="211"/>
                  <a:pt x="209" y="211"/>
                </a:cubicBezTo>
                <a:close/>
                <a:moveTo>
                  <a:pt x="216" y="207"/>
                </a:moveTo>
                <a:cubicBezTo>
                  <a:pt x="217" y="207"/>
                  <a:pt x="217" y="207"/>
                  <a:pt x="217" y="206"/>
                </a:cubicBezTo>
                <a:cubicBezTo>
                  <a:pt x="215" y="209"/>
                  <a:pt x="213" y="212"/>
                  <a:pt x="212" y="215"/>
                </a:cubicBezTo>
                <a:cubicBezTo>
                  <a:pt x="211" y="216"/>
                  <a:pt x="210" y="216"/>
                  <a:pt x="210" y="217"/>
                </a:cubicBezTo>
                <a:cubicBezTo>
                  <a:pt x="212" y="214"/>
                  <a:pt x="214" y="211"/>
                  <a:pt x="216" y="207"/>
                </a:cubicBezTo>
                <a:close/>
                <a:moveTo>
                  <a:pt x="192" y="225"/>
                </a:moveTo>
                <a:cubicBezTo>
                  <a:pt x="193" y="225"/>
                  <a:pt x="193" y="225"/>
                  <a:pt x="193" y="224"/>
                </a:cubicBezTo>
                <a:cubicBezTo>
                  <a:pt x="193" y="225"/>
                  <a:pt x="193" y="225"/>
                  <a:pt x="194" y="225"/>
                </a:cubicBezTo>
                <a:cubicBezTo>
                  <a:pt x="194" y="225"/>
                  <a:pt x="194" y="225"/>
                  <a:pt x="194" y="225"/>
                </a:cubicBezTo>
                <a:cubicBezTo>
                  <a:pt x="191" y="227"/>
                  <a:pt x="189" y="229"/>
                  <a:pt x="187" y="231"/>
                </a:cubicBezTo>
                <a:cubicBezTo>
                  <a:pt x="186" y="231"/>
                  <a:pt x="185" y="232"/>
                  <a:pt x="184" y="232"/>
                </a:cubicBezTo>
                <a:cubicBezTo>
                  <a:pt x="184" y="232"/>
                  <a:pt x="183" y="231"/>
                  <a:pt x="183" y="231"/>
                </a:cubicBezTo>
                <a:cubicBezTo>
                  <a:pt x="181" y="232"/>
                  <a:pt x="179" y="233"/>
                  <a:pt x="178" y="233"/>
                </a:cubicBezTo>
                <a:cubicBezTo>
                  <a:pt x="179" y="233"/>
                  <a:pt x="179" y="232"/>
                  <a:pt x="180" y="231"/>
                </a:cubicBezTo>
                <a:cubicBezTo>
                  <a:pt x="183" y="229"/>
                  <a:pt x="186" y="227"/>
                  <a:pt x="189" y="225"/>
                </a:cubicBezTo>
                <a:cubicBezTo>
                  <a:pt x="192" y="224"/>
                  <a:pt x="194" y="222"/>
                  <a:pt x="196" y="220"/>
                </a:cubicBezTo>
                <a:cubicBezTo>
                  <a:pt x="195" y="221"/>
                  <a:pt x="194" y="222"/>
                  <a:pt x="193" y="223"/>
                </a:cubicBezTo>
                <a:cubicBezTo>
                  <a:pt x="193" y="223"/>
                  <a:pt x="193" y="223"/>
                  <a:pt x="193" y="223"/>
                </a:cubicBezTo>
                <a:cubicBezTo>
                  <a:pt x="192" y="224"/>
                  <a:pt x="192" y="224"/>
                  <a:pt x="192" y="224"/>
                </a:cubicBezTo>
                <a:cubicBezTo>
                  <a:pt x="191" y="225"/>
                  <a:pt x="192" y="225"/>
                  <a:pt x="192" y="225"/>
                </a:cubicBezTo>
                <a:close/>
                <a:moveTo>
                  <a:pt x="190" y="231"/>
                </a:moveTo>
                <a:cubicBezTo>
                  <a:pt x="188" y="232"/>
                  <a:pt x="187" y="233"/>
                  <a:pt x="186" y="234"/>
                </a:cubicBezTo>
                <a:cubicBezTo>
                  <a:pt x="186" y="233"/>
                  <a:pt x="187" y="233"/>
                  <a:pt x="187" y="232"/>
                </a:cubicBezTo>
                <a:cubicBezTo>
                  <a:pt x="188" y="232"/>
                  <a:pt x="189" y="231"/>
                  <a:pt x="190" y="231"/>
                </a:cubicBezTo>
                <a:close/>
                <a:moveTo>
                  <a:pt x="118" y="243"/>
                </a:moveTo>
                <a:cubicBezTo>
                  <a:pt x="116" y="242"/>
                  <a:pt x="115" y="241"/>
                  <a:pt x="113" y="241"/>
                </a:cubicBezTo>
                <a:cubicBezTo>
                  <a:pt x="116" y="242"/>
                  <a:pt x="120" y="243"/>
                  <a:pt x="123" y="245"/>
                </a:cubicBezTo>
                <a:cubicBezTo>
                  <a:pt x="121" y="246"/>
                  <a:pt x="121" y="246"/>
                  <a:pt x="121" y="246"/>
                </a:cubicBezTo>
                <a:cubicBezTo>
                  <a:pt x="121" y="246"/>
                  <a:pt x="121" y="246"/>
                  <a:pt x="121" y="246"/>
                </a:cubicBezTo>
                <a:cubicBezTo>
                  <a:pt x="120" y="245"/>
                  <a:pt x="119" y="245"/>
                  <a:pt x="119" y="245"/>
                </a:cubicBezTo>
                <a:cubicBezTo>
                  <a:pt x="117" y="245"/>
                  <a:pt x="116" y="244"/>
                  <a:pt x="115" y="244"/>
                </a:cubicBezTo>
                <a:cubicBezTo>
                  <a:pt x="116" y="244"/>
                  <a:pt x="117" y="244"/>
                  <a:pt x="118" y="244"/>
                </a:cubicBezTo>
                <a:cubicBezTo>
                  <a:pt x="118" y="244"/>
                  <a:pt x="119" y="243"/>
                  <a:pt x="118" y="243"/>
                </a:cubicBezTo>
                <a:close/>
                <a:moveTo>
                  <a:pt x="60" y="233"/>
                </a:moveTo>
                <a:cubicBezTo>
                  <a:pt x="66" y="236"/>
                  <a:pt x="72" y="238"/>
                  <a:pt x="78" y="240"/>
                </a:cubicBezTo>
                <a:cubicBezTo>
                  <a:pt x="78" y="240"/>
                  <a:pt x="78" y="241"/>
                  <a:pt x="78" y="241"/>
                </a:cubicBezTo>
                <a:cubicBezTo>
                  <a:pt x="78" y="241"/>
                  <a:pt x="77" y="241"/>
                  <a:pt x="77" y="241"/>
                </a:cubicBezTo>
                <a:cubicBezTo>
                  <a:pt x="71" y="239"/>
                  <a:pt x="66" y="236"/>
                  <a:pt x="60" y="233"/>
                </a:cubicBezTo>
                <a:close/>
                <a:moveTo>
                  <a:pt x="5" y="106"/>
                </a:moveTo>
                <a:cubicBezTo>
                  <a:pt x="5" y="107"/>
                  <a:pt x="4" y="109"/>
                  <a:pt x="4" y="110"/>
                </a:cubicBezTo>
                <a:cubicBezTo>
                  <a:pt x="4" y="106"/>
                  <a:pt x="4" y="102"/>
                  <a:pt x="5" y="98"/>
                </a:cubicBezTo>
                <a:cubicBezTo>
                  <a:pt x="6" y="99"/>
                  <a:pt x="6" y="100"/>
                  <a:pt x="6" y="101"/>
                </a:cubicBezTo>
                <a:cubicBezTo>
                  <a:pt x="6" y="103"/>
                  <a:pt x="6" y="104"/>
                  <a:pt x="5" y="106"/>
                </a:cubicBezTo>
                <a:cubicBezTo>
                  <a:pt x="5" y="106"/>
                  <a:pt x="5" y="106"/>
                  <a:pt x="5" y="106"/>
                </a:cubicBezTo>
                <a:close/>
                <a:moveTo>
                  <a:pt x="5" y="116"/>
                </a:moveTo>
                <a:cubicBezTo>
                  <a:pt x="5" y="117"/>
                  <a:pt x="5" y="118"/>
                  <a:pt x="5" y="119"/>
                </a:cubicBezTo>
                <a:cubicBezTo>
                  <a:pt x="5" y="120"/>
                  <a:pt x="5" y="120"/>
                  <a:pt x="5" y="121"/>
                </a:cubicBezTo>
                <a:cubicBezTo>
                  <a:pt x="5" y="118"/>
                  <a:pt x="5" y="116"/>
                  <a:pt x="5" y="113"/>
                </a:cubicBezTo>
                <a:cubicBezTo>
                  <a:pt x="5" y="114"/>
                  <a:pt x="5" y="115"/>
                  <a:pt x="5" y="116"/>
                </a:cubicBezTo>
                <a:close/>
                <a:moveTo>
                  <a:pt x="5" y="153"/>
                </a:moveTo>
                <a:cubicBezTo>
                  <a:pt x="6" y="154"/>
                  <a:pt x="6" y="155"/>
                  <a:pt x="6" y="156"/>
                </a:cubicBezTo>
                <a:cubicBezTo>
                  <a:pt x="6" y="156"/>
                  <a:pt x="6" y="157"/>
                  <a:pt x="7" y="157"/>
                </a:cubicBezTo>
                <a:cubicBezTo>
                  <a:pt x="7" y="157"/>
                  <a:pt x="7" y="158"/>
                  <a:pt x="7" y="158"/>
                </a:cubicBezTo>
                <a:cubicBezTo>
                  <a:pt x="7" y="158"/>
                  <a:pt x="7" y="158"/>
                  <a:pt x="7" y="158"/>
                </a:cubicBezTo>
                <a:cubicBezTo>
                  <a:pt x="8" y="161"/>
                  <a:pt x="8" y="164"/>
                  <a:pt x="9" y="167"/>
                </a:cubicBezTo>
                <a:cubicBezTo>
                  <a:pt x="9" y="166"/>
                  <a:pt x="9" y="166"/>
                  <a:pt x="9" y="165"/>
                </a:cubicBezTo>
                <a:cubicBezTo>
                  <a:pt x="8" y="165"/>
                  <a:pt x="7" y="165"/>
                  <a:pt x="8" y="165"/>
                </a:cubicBezTo>
                <a:cubicBezTo>
                  <a:pt x="5" y="156"/>
                  <a:pt x="3" y="146"/>
                  <a:pt x="2" y="136"/>
                </a:cubicBezTo>
                <a:cubicBezTo>
                  <a:pt x="3" y="142"/>
                  <a:pt x="4" y="147"/>
                  <a:pt x="5" y="153"/>
                </a:cubicBezTo>
                <a:close/>
                <a:moveTo>
                  <a:pt x="2" y="119"/>
                </a:moveTo>
                <a:cubicBezTo>
                  <a:pt x="2" y="117"/>
                  <a:pt x="2" y="116"/>
                  <a:pt x="2" y="114"/>
                </a:cubicBezTo>
                <a:cubicBezTo>
                  <a:pt x="2" y="115"/>
                  <a:pt x="2" y="116"/>
                  <a:pt x="2" y="116"/>
                </a:cubicBezTo>
                <a:cubicBezTo>
                  <a:pt x="2" y="116"/>
                  <a:pt x="2" y="116"/>
                  <a:pt x="2" y="116"/>
                </a:cubicBezTo>
                <a:cubicBezTo>
                  <a:pt x="2" y="117"/>
                  <a:pt x="2" y="118"/>
                  <a:pt x="2" y="119"/>
                </a:cubicBezTo>
                <a:close/>
                <a:moveTo>
                  <a:pt x="13" y="106"/>
                </a:moveTo>
                <a:cubicBezTo>
                  <a:pt x="13" y="112"/>
                  <a:pt x="14" y="118"/>
                  <a:pt x="15" y="124"/>
                </a:cubicBezTo>
                <a:cubicBezTo>
                  <a:pt x="15" y="124"/>
                  <a:pt x="14" y="124"/>
                  <a:pt x="14" y="124"/>
                </a:cubicBezTo>
                <a:cubicBezTo>
                  <a:pt x="14" y="123"/>
                  <a:pt x="14" y="122"/>
                  <a:pt x="14" y="121"/>
                </a:cubicBezTo>
                <a:cubicBezTo>
                  <a:pt x="14" y="120"/>
                  <a:pt x="13" y="120"/>
                  <a:pt x="13" y="120"/>
                </a:cubicBezTo>
                <a:cubicBezTo>
                  <a:pt x="12" y="116"/>
                  <a:pt x="11" y="112"/>
                  <a:pt x="11" y="108"/>
                </a:cubicBezTo>
                <a:cubicBezTo>
                  <a:pt x="11" y="108"/>
                  <a:pt x="12" y="108"/>
                  <a:pt x="12" y="108"/>
                </a:cubicBezTo>
                <a:cubicBezTo>
                  <a:pt x="12" y="107"/>
                  <a:pt x="12" y="107"/>
                  <a:pt x="13" y="106"/>
                </a:cubicBezTo>
                <a:close/>
                <a:moveTo>
                  <a:pt x="12" y="103"/>
                </a:moveTo>
                <a:cubicBezTo>
                  <a:pt x="12" y="102"/>
                  <a:pt x="12" y="101"/>
                  <a:pt x="12" y="100"/>
                </a:cubicBezTo>
                <a:cubicBezTo>
                  <a:pt x="12" y="101"/>
                  <a:pt x="12" y="102"/>
                  <a:pt x="12" y="103"/>
                </a:cubicBezTo>
                <a:cubicBezTo>
                  <a:pt x="12" y="103"/>
                  <a:pt x="12" y="103"/>
                  <a:pt x="12" y="103"/>
                </a:cubicBezTo>
                <a:close/>
                <a:moveTo>
                  <a:pt x="13" y="94"/>
                </a:moveTo>
                <a:cubicBezTo>
                  <a:pt x="13" y="93"/>
                  <a:pt x="14" y="93"/>
                  <a:pt x="14" y="93"/>
                </a:cubicBezTo>
                <a:cubicBezTo>
                  <a:pt x="14" y="94"/>
                  <a:pt x="14" y="95"/>
                  <a:pt x="14" y="96"/>
                </a:cubicBezTo>
                <a:cubicBezTo>
                  <a:pt x="13" y="95"/>
                  <a:pt x="13" y="95"/>
                  <a:pt x="13" y="94"/>
                </a:cubicBezTo>
                <a:close/>
                <a:moveTo>
                  <a:pt x="15" y="72"/>
                </a:moveTo>
                <a:cubicBezTo>
                  <a:pt x="16" y="72"/>
                  <a:pt x="16" y="72"/>
                  <a:pt x="17" y="72"/>
                </a:cubicBezTo>
                <a:cubicBezTo>
                  <a:pt x="15" y="74"/>
                  <a:pt x="13" y="77"/>
                  <a:pt x="11" y="80"/>
                </a:cubicBezTo>
                <a:cubicBezTo>
                  <a:pt x="11" y="79"/>
                  <a:pt x="11" y="79"/>
                  <a:pt x="11" y="79"/>
                </a:cubicBezTo>
                <a:cubicBezTo>
                  <a:pt x="12" y="78"/>
                  <a:pt x="12" y="78"/>
                  <a:pt x="12" y="77"/>
                </a:cubicBezTo>
                <a:cubicBezTo>
                  <a:pt x="13" y="75"/>
                  <a:pt x="14" y="73"/>
                  <a:pt x="14" y="71"/>
                </a:cubicBezTo>
                <a:cubicBezTo>
                  <a:pt x="15" y="72"/>
                  <a:pt x="15" y="72"/>
                  <a:pt x="15" y="72"/>
                </a:cubicBezTo>
                <a:close/>
                <a:moveTo>
                  <a:pt x="36" y="41"/>
                </a:moveTo>
                <a:cubicBezTo>
                  <a:pt x="36" y="41"/>
                  <a:pt x="36" y="41"/>
                  <a:pt x="37" y="41"/>
                </a:cubicBezTo>
                <a:cubicBezTo>
                  <a:pt x="37" y="40"/>
                  <a:pt x="38" y="40"/>
                  <a:pt x="39" y="40"/>
                </a:cubicBezTo>
                <a:cubicBezTo>
                  <a:pt x="37" y="41"/>
                  <a:pt x="35" y="43"/>
                  <a:pt x="34" y="45"/>
                </a:cubicBezTo>
                <a:cubicBezTo>
                  <a:pt x="30" y="49"/>
                  <a:pt x="26" y="53"/>
                  <a:pt x="24" y="58"/>
                </a:cubicBezTo>
                <a:cubicBezTo>
                  <a:pt x="22" y="59"/>
                  <a:pt x="21" y="61"/>
                  <a:pt x="19" y="63"/>
                </a:cubicBezTo>
                <a:cubicBezTo>
                  <a:pt x="24" y="55"/>
                  <a:pt x="30" y="47"/>
                  <a:pt x="36" y="41"/>
                </a:cubicBezTo>
                <a:close/>
                <a:moveTo>
                  <a:pt x="124" y="9"/>
                </a:moveTo>
                <a:cubicBezTo>
                  <a:pt x="123" y="9"/>
                  <a:pt x="123" y="9"/>
                  <a:pt x="123" y="9"/>
                </a:cubicBezTo>
                <a:cubicBezTo>
                  <a:pt x="120" y="9"/>
                  <a:pt x="118" y="9"/>
                  <a:pt x="115" y="9"/>
                </a:cubicBezTo>
                <a:cubicBezTo>
                  <a:pt x="115" y="9"/>
                  <a:pt x="115" y="9"/>
                  <a:pt x="115" y="10"/>
                </a:cubicBezTo>
                <a:cubicBezTo>
                  <a:pt x="114" y="10"/>
                  <a:pt x="114" y="10"/>
                  <a:pt x="113" y="10"/>
                </a:cubicBezTo>
                <a:cubicBezTo>
                  <a:pt x="113" y="10"/>
                  <a:pt x="113" y="9"/>
                  <a:pt x="113" y="9"/>
                </a:cubicBezTo>
                <a:cubicBezTo>
                  <a:pt x="114" y="9"/>
                  <a:pt x="115" y="8"/>
                  <a:pt x="116" y="8"/>
                </a:cubicBezTo>
                <a:cubicBezTo>
                  <a:pt x="116" y="7"/>
                  <a:pt x="116" y="7"/>
                  <a:pt x="116" y="7"/>
                </a:cubicBezTo>
                <a:cubicBezTo>
                  <a:pt x="119" y="8"/>
                  <a:pt x="121" y="8"/>
                  <a:pt x="124" y="9"/>
                </a:cubicBezTo>
                <a:close/>
                <a:moveTo>
                  <a:pt x="118" y="4"/>
                </a:moveTo>
                <a:cubicBezTo>
                  <a:pt x="118" y="4"/>
                  <a:pt x="118" y="4"/>
                  <a:pt x="118" y="4"/>
                </a:cubicBezTo>
                <a:cubicBezTo>
                  <a:pt x="118" y="5"/>
                  <a:pt x="119" y="5"/>
                  <a:pt x="120" y="5"/>
                </a:cubicBezTo>
                <a:cubicBezTo>
                  <a:pt x="120" y="5"/>
                  <a:pt x="120" y="5"/>
                  <a:pt x="120" y="5"/>
                </a:cubicBezTo>
                <a:cubicBezTo>
                  <a:pt x="119" y="5"/>
                  <a:pt x="119" y="5"/>
                  <a:pt x="118" y="5"/>
                </a:cubicBezTo>
                <a:cubicBezTo>
                  <a:pt x="118" y="5"/>
                  <a:pt x="118" y="5"/>
                  <a:pt x="118" y="4"/>
                </a:cubicBezTo>
                <a:close/>
                <a:moveTo>
                  <a:pt x="233" y="77"/>
                </a:moveTo>
                <a:cubicBezTo>
                  <a:pt x="233" y="77"/>
                  <a:pt x="234" y="77"/>
                  <a:pt x="234" y="77"/>
                </a:cubicBezTo>
                <a:cubicBezTo>
                  <a:pt x="236" y="79"/>
                  <a:pt x="237" y="82"/>
                  <a:pt x="239" y="85"/>
                </a:cubicBezTo>
                <a:cubicBezTo>
                  <a:pt x="239" y="86"/>
                  <a:pt x="239" y="87"/>
                  <a:pt x="239" y="88"/>
                </a:cubicBezTo>
                <a:cubicBezTo>
                  <a:pt x="240" y="90"/>
                  <a:pt x="240" y="92"/>
                  <a:pt x="240" y="93"/>
                </a:cubicBezTo>
                <a:cubicBezTo>
                  <a:pt x="238" y="88"/>
                  <a:pt x="235" y="82"/>
                  <a:pt x="233" y="77"/>
                </a:cubicBezTo>
                <a:close/>
                <a:moveTo>
                  <a:pt x="241" y="99"/>
                </a:moveTo>
                <a:cubicBezTo>
                  <a:pt x="242" y="103"/>
                  <a:pt x="243" y="108"/>
                  <a:pt x="244" y="112"/>
                </a:cubicBezTo>
                <a:cubicBezTo>
                  <a:pt x="244" y="113"/>
                  <a:pt x="244" y="114"/>
                  <a:pt x="244" y="115"/>
                </a:cubicBezTo>
                <a:cubicBezTo>
                  <a:pt x="243" y="110"/>
                  <a:pt x="241" y="105"/>
                  <a:pt x="240" y="100"/>
                </a:cubicBezTo>
                <a:cubicBezTo>
                  <a:pt x="240" y="99"/>
                  <a:pt x="240" y="99"/>
                  <a:pt x="240" y="98"/>
                </a:cubicBezTo>
                <a:cubicBezTo>
                  <a:pt x="239" y="96"/>
                  <a:pt x="238" y="94"/>
                  <a:pt x="238" y="92"/>
                </a:cubicBezTo>
                <a:cubicBezTo>
                  <a:pt x="239" y="94"/>
                  <a:pt x="240" y="97"/>
                  <a:pt x="241" y="99"/>
                </a:cubicBezTo>
                <a:close/>
                <a:moveTo>
                  <a:pt x="235" y="172"/>
                </a:moveTo>
                <a:cubicBezTo>
                  <a:pt x="235" y="173"/>
                  <a:pt x="234" y="175"/>
                  <a:pt x="233" y="176"/>
                </a:cubicBezTo>
                <a:cubicBezTo>
                  <a:pt x="232" y="178"/>
                  <a:pt x="231" y="180"/>
                  <a:pt x="230" y="182"/>
                </a:cubicBezTo>
                <a:cubicBezTo>
                  <a:pt x="230" y="181"/>
                  <a:pt x="230" y="180"/>
                  <a:pt x="230" y="180"/>
                </a:cubicBezTo>
                <a:cubicBezTo>
                  <a:pt x="232" y="177"/>
                  <a:pt x="234" y="173"/>
                  <a:pt x="235" y="170"/>
                </a:cubicBezTo>
                <a:cubicBezTo>
                  <a:pt x="235" y="171"/>
                  <a:pt x="235" y="171"/>
                  <a:pt x="235" y="171"/>
                </a:cubicBezTo>
                <a:cubicBezTo>
                  <a:pt x="235" y="172"/>
                  <a:pt x="235" y="172"/>
                  <a:pt x="235" y="172"/>
                </a:cubicBezTo>
                <a:close/>
                <a:moveTo>
                  <a:pt x="235" y="161"/>
                </a:moveTo>
                <a:cubicBezTo>
                  <a:pt x="234" y="164"/>
                  <a:pt x="234" y="167"/>
                  <a:pt x="233" y="170"/>
                </a:cubicBezTo>
                <a:cubicBezTo>
                  <a:pt x="233" y="171"/>
                  <a:pt x="232" y="172"/>
                  <a:pt x="232" y="172"/>
                </a:cubicBezTo>
                <a:cubicBezTo>
                  <a:pt x="232" y="171"/>
                  <a:pt x="232" y="170"/>
                  <a:pt x="233" y="168"/>
                </a:cubicBezTo>
                <a:cubicBezTo>
                  <a:pt x="233" y="168"/>
                  <a:pt x="233" y="168"/>
                  <a:pt x="232" y="168"/>
                </a:cubicBezTo>
                <a:cubicBezTo>
                  <a:pt x="233" y="167"/>
                  <a:pt x="233" y="167"/>
                  <a:pt x="233" y="166"/>
                </a:cubicBezTo>
                <a:cubicBezTo>
                  <a:pt x="234" y="165"/>
                  <a:pt x="233" y="165"/>
                  <a:pt x="233" y="165"/>
                </a:cubicBezTo>
                <a:cubicBezTo>
                  <a:pt x="233" y="164"/>
                  <a:pt x="234" y="163"/>
                  <a:pt x="235" y="161"/>
                </a:cubicBezTo>
                <a:close/>
                <a:moveTo>
                  <a:pt x="234" y="158"/>
                </a:moveTo>
                <a:cubicBezTo>
                  <a:pt x="235" y="156"/>
                  <a:pt x="236" y="154"/>
                  <a:pt x="236" y="152"/>
                </a:cubicBezTo>
                <a:cubicBezTo>
                  <a:pt x="236" y="153"/>
                  <a:pt x="236" y="155"/>
                  <a:pt x="236" y="156"/>
                </a:cubicBezTo>
                <a:cubicBezTo>
                  <a:pt x="235" y="157"/>
                  <a:pt x="234" y="157"/>
                  <a:pt x="234" y="158"/>
                </a:cubicBezTo>
                <a:close/>
                <a:moveTo>
                  <a:pt x="231" y="154"/>
                </a:moveTo>
                <a:cubicBezTo>
                  <a:pt x="231" y="154"/>
                  <a:pt x="231" y="154"/>
                  <a:pt x="231" y="154"/>
                </a:cubicBezTo>
                <a:cubicBezTo>
                  <a:pt x="230" y="155"/>
                  <a:pt x="229" y="156"/>
                  <a:pt x="229" y="157"/>
                </a:cubicBezTo>
                <a:cubicBezTo>
                  <a:pt x="229" y="154"/>
                  <a:pt x="229" y="152"/>
                  <a:pt x="229" y="150"/>
                </a:cubicBezTo>
                <a:cubicBezTo>
                  <a:pt x="232" y="139"/>
                  <a:pt x="233" y="126"/>
                  <a:pt x="232" y="114"/>
                </a:cubicBezTo>
                <a:cubicBezTo>
                  <a:pt x="233" y="116"/>
                  <a:pt x="234" y="117"/>
                  <a:pt x="234" y="118"/>
                </a:cubicBezTo>
                <a:cubicBezTo>
                  <a:pt x="233" y="130"/>
                  <a:pt x="233" y="142"/>
                  <a:pt x="231" y="154"/>
                </a:cubicBezTo>
                <a:close/>
                <a:moveTo>
                  <a:pt x="201" y="205"/>
                </a:moveTo>
                <a:cubicBezTo>
                  <a:pt x="201" y="204"/>
                  <a:pt x="202" y="203"/>
                  <a:pt x="203" y="203"/>
                </a:cubicBezTo>
                <a:cubicBezTo>
                  <a:pt x="203" y="202"/>
                  <a:pt x="203" y="202"/>
                  <a:pt x="203" y="202"/>
                </a:cubicBezTo>
                <a:cubicBezTo>
                  <a:pt x="205" y="200"/>
                  <a:pt x="206" y="199"/>
                  <a:pt x="208" y="197"/>
                </a:cubicBezTo>
                <a:cubicBezTo>
                  <a:pt x="208" y="198"/>
                  <a:pt x="207" y="198"/>
                  <a:pt x="207" y="198"/>
                </a:cubicBezTo>
                <a:cubicBezTo>
                  <a:pt x="205" y="201"/>
                  <a:pt x="203" y="203"/>
                  <a:pt x="201" y="205"/>
                </a:cubicBezTo>
                <a:close/>
                <a:moveTo>
                  <a:pt x="97" y="227"/>
                </a:moveTo>
                <a:cubicBezTo>
                  <a:pt x="98" y="227"/>
                  <a:pt x="98" y="227"/>
                  <a:pt x="99" y="227"/>
                </a:cubicBezTo>
                <a:cubicBezTo>
                  <a:pt x="101" y="228"/>
                  <a:pt x="102" y="229"/>
                  <a:pt x="104" y="229"/>
                </a:cubicBezTo>
                <a:cubicBezTo>
                  <a:pt x="106" y="231"/>
                  <a:pt x="108" y="232"/>
                  <a:pt x="110" y="233"/>
                </a:cubicBezTo>
                <a:cubicBezTo>
                  <a:pt x="110" y="233"/>
                  <a:pt x="109" y="233"/>
                  <a:pt x="109" y="233"/>
                </a:cubicBezTo>
                <a:cubicBezTo>
                  <a:pt x="105" y="231"/>
                  <a:pt x="101" y="229"/>
                  <a:pt x="97" y="227"/>
                </a:cubicBezTo>
                <a:close/>
                <a:moveTo>
                  <a:pt x="103" y="237"/>
                </a:moveTo>
                <a:cubicBezTo>
                  <a:pt x="102" y="237"/>
                  <a:pt x="101" y="237"/>
                  <a:pt x="100" y="237"/>
                </a:cubicBezTo>
                <a:cubicBezTo>
                  <a:pt x="100" y="237"/>
                  <a:pt x="100" y="237"/>
                  <a:pt x="100" y="237"/>
                </a:cubicBezTo>
                <a:cubicBezTo>
                  <a:pt x="100" y="237"/>
                  <a:pt x="100" y="236"/>
                  <a:pt x="100" y="236"/>
                </a:cubicBezTo>
                <a:cubicBezTo>
                  <a:pt x="100" y="236"/>
                  <a:pt x="100" y="236"/>
                  <a:pt x="100" y="236"/>
                </a:cubicBezTo>
                <a:cubicBezTo>
                  <a:pt x="101" y="237"/>
                  <a:pt x="102" y="237"/>
                  <a:pt x="103" y="237"/>
                </a:cubicBezTo>
                <a:close/>
                <a:moveTo>
                  <a:pt x="75" y="232"/>
                </a:moveTo>
                <a:cubicBezTo>
                  <a:pt x="74" y="232"/>
                  <a:pt x="74" y="232"/>
                  <a:pt x="74" y="232"/>
                </a:cubicBezTo>
                <a:cubicBezTo>
                  <a:pt x="75" y="232"/>
                  <a:pt x="75" y="232"/>
                  <a:pt x="76" y="232"/>
                </a:cubicBezTo>
                <a:cubicBezTo>
                  <a:pt x="78" y="233"/>
                  <a:pt x="79" y="234"/>
                  <a:pt x="81" y="235"/>
                </a:cubicBezTo>
                <a:cubicBezTo>
                  <a:pt x="81" y="235"/>
                  <a:pt x="81" y="235"/>
                  <a:pt x="82" y="235"/>
                </a:cubicBezTo>
                <a:cubicBezTo>
                  <a:pt x="79" y="234"/>
                  <a:pt x="77" y="233"/>
                  <a:pt x="75" y="232"/>
                </a:cubicBezTo>
                <a:close/>
                <a:moveTo>
                  <a:pt x="82" y="241"/>
                </a:moveTo>
                <a:cubicBezTo>
                  <a:pt x="82" y="241"/>
                  <a:pt x="83" y="241"/>
                  <a:pt x="83" y="241"/>
                </a:cubicBezTo>
                <a:cubicBezTo>
                  <a:pt x="83" y="241"/>
                  <a:pt x="83" y="241"/>
                  <a:pt x="83" y="241"/>
                </a:cubicBezTo>
                <a:cubicBezTo>
                  <a:pt x="84" y="241"/>
                  <a:pt x="84" y="241"/>
                  <a:pt x="84" y="242"/>
                </a:cubicBezTo>
                <a:cubicBezTo>
                  <a:pt x="83" y="241"/>
                  <a:pt x="83" y="241"/>
                  <a:pt x="82" y="241"/>
                </a:cubicBezTo>
                <a:cubicBezTo>
                  <a:pt x="82" y="241"/>
                  <a:pt x="81" y="241"/>
                  <a:pt x="81" y="240"/>
                </a:cubicBezTo>
                <a:cubicBezTo>
                  <a:pt x="81" y="241"/>
                  <a:pt x="81" y="241"/>
                  <a:pt x="82" y="241"/>
                </a:cubicBezTo>
                <a:close/>
                <a:moveTo>
                  <a:pt x="72" y="229"/>
                </a:moveTo>
                <a:cubicBezTo>
                  <a:pt x="72" y="229"/>
                  <a:pt x="72" y="228"/>
                  <a:pt x="71" y="228"/>
                </a:cubicBezTo>
                <a:cubicBezTo>
                  <a:pt x="72" y="228"/>
                  <a:pt x="72" y="228"/>
                  <a:pt x="73" y="229"/>
                </a:cubicBezTo>
                <a:cubicBezTo>
                  <a:pt x="74" y="229"/>
                  <a:pt x="74" y="230"/>
                  <a:pt x="75" y="230"/>
                </a:cubicBezTo>
                <a:cubicBezTo>
                  <a:pt x="74" y="230"/>
                  <a:pt x="73" y="229"/>
                  <a:pt x="72" y="229"/>
                </a:cubicBezTo>
                <a:close/>
                <a:moveTo>
                  <a:pt x="73" y="237"/>
                </a:moveTo>
                <a:cubicBezTo>
                  <a:pt x="73" y="237"/>
                  <a:pt x="73" y="237"/>
                  <a:pt x="73" y="237"/>
                </a:cubicBezTo>
                <a:cubicBezTo>
                  <a:pt x="71" y="236"/>
                  <a:pt x="68" y="235"/>
                  <a:pt x="66" y="234"/>
                </a:cubicBezTo>
                <a:cubicBezTo>
                  <a:pt x="68" y="235"/>
                  <a:pt x="71" y="236"/>
                  <a:pt x="73" y="237"/>
                </a:cubicBezTo>
                <a:close/>
                <a:moveTo>
                  <a:pt x="35" y="201"/>
                </a:moveTo>
                <a:cubicBezTo>
                  <a:pt x="35" y="201"/>
                  <a:pt x="35" y="200"/>
                  <a:pt x="35" y="200"/>
                </a:cubicBezTo>
                <a:cubicBezTo>
                  <a:pt x="35" y="200"/>
                  <a:pt x="35" y="201"/>
                  <a:pt x="35" y="201"/>
                </a:cubicBezTo>
                <a:cubicBezTo>
                  <a:pt x="36" y="201"/>
                  <a:pt x="36" y="202"/>
                  <a:pt x="37" y="202"/>
                </a:cubicBezTo>
                <a:cubicBezTo>
                  <a:pt x="37" y="203"/>
                  <a:pt x="37" y="203"/>
                  <a:pt x="37" y="203"/>
                </a:cubicBezTo>
                <a:cubicBezTo>
                  <a:pt x="38" y="203"/>
                  <a:pt x="38" y="203"/>
                  <a:pt x="38" y="203"/>
                </a:cubicBezTo>
                <a:cubicBezTo>
                  <a:pt x="38" y="204"/>
                  <a:pt x="39" y="205"/>
                  <a:pt x="40" y="206"/>
                </a:cubicBezTo>
                <a:cubicBezTo>
                  <a:pt x="41" y="207"/>
                  <a:pt x="42" y="208"/>
                  <a:pt x="43" y="209"/>
                </a:cubicBezTo>
                <a:cubicBezTo>
                  <a:pt x="41" y="208"/>
                  <a:pt x="40" y="207"/>
                  <a:pt x="39" y="206"/>
                </a:cubicBezTo>
                <a:cubicBezTo>
                  <a:pt x="38" y="205"/>
                  <a:pt x="36" y="203"/>
                  <a:pt x="35" y="202"/>
                </a:cubicBezTo>
                <a:cubicBezTo>
                  <a:pt x="35" y="201"/>
                  <a:pt x="35" y="201"/>
                  <a:pt x="35" y="201"/>
                </a:cubicBezTo>
                <a:close/>
                <a:moveTo>
                  <a:pt x="37" y="197"/>
                </a:moveTo>
                <a:cubicBezTo>
                  <a:pt x="37" y="197"/>
                  <a:pt x="37" y="197"/>
                  <a:pt x="38" y="197"/>
                </a:cubicBezTo>
                <a:cubicBezTo>
                  <a:pt x="39" y="200"/>
                  <a:pt x="41" y="202"/>
                  <a:pt x="43" y="204"/>
                </a:cubicBezTo>
                <a:cubicBezTo>
                  <a:pt x="42" y="203"/>
                  <a:pt x="40" y="201"/>
                  <a:pt x="39" y="200"/>
                </a:cubicBezTo>
                <a:cubicBezTo>
                  <a:pt x="38" y="199"/>
                  <a:pt x="38" y="198"/>
                  <a:pt x="37" y="197"/>
                </a:cubicBezTo>
                <a:close/>
                <a:moveTo>
                  <a:pt x="25" y="144"/>
                </a:moveTo>
                <a:cubicBezTo>
                  <a:pt x="25" y="142"/>
                  <a:pt x="24" y="140"/>
                  <a:pt x="24" y="138"/>
                </a:cubicBezTo>
                <a:cubicBezTo>
                  <a:pt x="24" y="138"/>
                  <a:pt x="24" y="138"/>
                  <a:pt x="24" y="138"/>
                </a:cubicBezTo>
                <a:cubicBezTo>
                  <a:pt x="25" y="140"/>
                  <a:pt x="26" y="143"/>
                  <a:pt x="27" y="145"/>
                </a:cubicBezTo>
                <a:cubicBezTo>
                  <a:pt x="27" y="146"/>
                  <a:pt x="27" y="146"/>
                  <a:pt x="27" y="146"/>
                </a:cubicBezTo>
                <a:cubicBezTo>
                  <a:pt x="27" y="147"/>
                  <a:pt x="27" y="147"/>
                  <a:pt x="27" y="147"/>
                </a:cubicBezTo>
                <a:cubicBezTo>
                  <a:pt x="28" y="148"/>
                  <a:pt x="28" y="148"/>
                  <a:pt x="28" y="148"/>
                </a:cubicBezTo>
                <a:cubicBezTo>
                  <a:pt x="28" y="149"/>
                  <a:pt x="28" y="150"/>
                  <a:pt x="28" y="151"/>
                </a:cubicBezTo>
                <a:cubicBezTo>
                  <a:pt x="27" y="149"/>
                  <a:pt x="26" y="146"/>
                  <a:pt x="25" y="144"/>
                </a:cubicBezTo>
                <a:close/>
                <a:moveTo>
                  <a:pt x="28" y="177"/>
                </a:moveTo>
                <a:cubicBezTo>
                  <a:pt x="27" y="176"/>
                  <a:pt x="26" y="174"/>
                  <a:pt x="26" y="173"/>
                </a:cubicBezTo>
                <a:cubicBezTo>
                  <a:pt x="26" y="173"/>
                  <a:pt x="26" y="173"/>
                  <a:pt x="26" y="173"/>
                </a:cubicBezTo>
                <a:cubicBezTo>
                  <a:pt x="26" y="172"/>
                  <a:pt x="26" y="172"/>
                  <a:pt x="26" y="172"/>
                </a:cubicBezTo>
                <a:cubicBezTo>
                  <a:pt x="27" y="173"/>
                  <a:pt x="27" y="175"/>
                  <a:pt x="28" y="177"/>
                </a:cubicBezTo>
                <a:close/>
                <a:moveTo>
                  <a:pt x="25" y="61"/>
                </a:moveTo>
                <a:cubicBezTo>
                  <a:pt x="24" y="61"/>
                  <a:pt x="24" y="61"/>
                  <a:pt x="24" y="61"/>
                </a:cubicBezTo>
                <a:cubicBezTo>
                  <a:pt x="25" y="60"/>
                  <a:pt x="26" y="59"/>
                  <a:pt x="27" y="58"/>
                </a:cubicBezTo>
                <a:cubicBezTo>
                  <a:pt x="27" y="58"/>
                  <a:pt x="27" y="58"/>
                  <a:pt x="27" y="58"/>
                </a:cubicBezTo>
                <a:cubicBezTo>
                  <a:pt x="26" y="59"/>
                  <a:pt x="26" y="60"/>
                  <a:pt x="25" y="61"/>
                </a:cubicBezTo>
                <a:close/>
                <a:moveTo>
                  <a:pt x="27" y="62"/>
                </a:moveTo>
                <a:cubicBezTo>
                  <a:pt x="26" y="63"/>
                  <a:pt x="25" y="64"/>
                  <a:pt x="25" y="66"/>
                </a:cubicBezTo>
                <a:cubicBezTo>
                  <a:pt x="25" y="64"/>
                  <a:pt x="26" y="63"/>
                  <a:pt x="26" y="62"/>
                </a:cubicBezTo>
                <a:cubicBezTo>
                  <a:pt x="27" y="62"/>
                  <a:pt x="27" y="62"/>
                  <a:pt x="27" y="62"/>
                </a:cubicBezTo>
                <a:close/>
                <a:moveTo>
                  <a:pt x="25" y="68"/>
                </a:moveTo>
                <a:cubicBezTo>
                  <a:pt x="26" y="66"/>
                  <a:pt x="27" y="63"/>
                  <a:pt x="29" y="61"/>
                </a:cubicBezTo>
                <a:cubicBezTo>
                  <a:pt x="30" y="61"/>
                  <a:pt x="31" y="60"/>
                  <a:pt x="32" y="59"/>
                </a:cubicBezTo>
                <a:cubicBezTo>
                  <a:pt x="32" y="60"/>
                  <a:pt x="32" y="61"/>
                  <a:pt x="31" y="62"/>
                </a:cubicBezTo>
                <a:cubicBezTo>
                  <a:pt x="30" y="63"/>
                  <a:pt x="29" y="64"/>
                  <a:pt x="28" y="66"/>
                </a:cubicBezTo>
                <a:cubicBezTo>
                  <a:pt x="27" y="66"/>
                  <a:pt x="26" y="67"/>
                  <a:pt x="25" y="68"/>
                </a:cubicBezTo>
                <a:close/>
                <a:moveTo>
                  <a:pt x="25" y="69"/>
                </a:moveTo>
                <a:cubicBezTo>
                  <a:pt x="23" y="71"/>
                  <a:pt x="22" y="73"/>
                  <a:pt x="20" y="75"/>
                </a:cubicBezTo>
                <a:cubicBezTo>
                  <a:pt x="21" y="73"/>
                  <a:pt x="22" y="72"/>
                  <a:pt x="23" y="70"/>
                </a:cubicBezTo>
                <a:cubicBezTo>
                  <a:pt x="24" y="70"/>
                  <a:pt x="24" y="69"/>
                  <a:pt x="25" y="69"/>
                </a:cubicBezTo>
                <a:close/>
                <a:moveTo>
                  <a:pt x="110" y="12"/>
                </a:moveTo>
                <a:cubicBezTo>
                  <a:pt x="110" y="12"/>
                  <a:pt x="109" y="12"/>
                  <a:pt x="109" y="12"/>
                </a:cubicBezTo>
                <a:cubicBezTo>
                  <a:pt x="109" y="11"/>
                  <a:pt x="109" y="11"/>
                  <a:pt x="110" y="11"/>
                </a:cubicBezTo>
                <a:cubicBezTo>
                  <a:pt x="112" y="11"/>
                  <a:pt x="113" y="11"/>
                  <a:pt x="115" y="12"/>
                </a:cubicBezTo>
                <a:cubicBezTo>
                  <a:pt x="112" y="13"/>
                  <a:pt x="110" y="14"/>
                  <a:pt x="107" y="15"/>
                </a:cubicBezTo>
                <a:cubicBezTo>
                  <a:pt x="107" y="15"/>
                  <a:pt x="107" y="15"/>
                  <a:pt x="106" y="15"/>
                </a:cubicBezTo>
                <a:cubicBezTo>
                  <a:pt x="108" y="14"/>
                  <a:pt x="109" y="14"/>
                  <a:pt x="110" y="13"/>
                </a:cubicBezTo>
                <a:cubicBezTo>
                  <a:pt x="111" y="13"/>
                  <a:pt x="111" y="12"/>
                  <a:pt x="110" y="12"/>
                </a:cubicBezTo>
                <a:close/>
                <a:moveTo>
                  <a:pt x="122" y="39"/>
                </a:moveTo>
                <a:cubicBezTo>
                  <a:pt x="126" y="38"/>
                  <a:pt x="129" y="37"/>
                  <a:pt x="133" y="36"/>
                </a:cubicBezTo>
                <a:cubicBezTo>
                  <a:pt x="135" y="36"/>
                  <a:pt x="137" y="36"/>
                  <a:pt x="140" y="36"/>
                </a:cubicBezTo>
                <a:cubicBezTo>
                  <a:pt x="137" y="37"/>
                  <a:pt x="134" y="39"/>
                  <a:pt x="132" y="40"/>
                </a:cubicBezTo>
                <a:cubicBezTo>
                  <a:pt x="127" y="41"/>
                  <a:pt x="122" y="41"/>
                  <a:pt x="117" y="41"/>
                </a:cubicBezTo>
                <a:cubicBezTo>
                  <a:pt x="119" y="39"/>
                  <a:pt x="120" y="38"/>
                  <a:pt x="121" y="36"/>
                </a:cubicBezTo>
                <a:cubicBezTo>
                  <a:pt x="122" y="36"/>
                  <a:pt x="123" y="36"/>
                  <a:pt x="123" y="36"/>
                </a:cubicBezTo>
                <a:cubicBezTo>
                  <a:pt x="123" y="36"/>
                  <a:pt x="122" y="37"/>
                  <a:pt x="122" y="37"/>
                </a:cubicBezTo>
                <a:cubicBezTo>
                  <a:pt x="121" y="38"/>
                  <a:pt x="121" y="39"/>
                  <a:pt x="122" y="39"/>
                </a:cubicBezTo>
                <a:close/>
                <a:moveTo>
                  <a:pt x="125" y="36"/>
                </a:moveTo>
                <a:cubicBezTo>
                  <a:pt x="126" y="36"/>
                  <a:pt x="126" y="36"/>
                  <a:pt x="127" y="36"/>
                </a:cubicBezTo>
                <a:cubicBezTo>
                  <a:pt x="127" y="36"/>
                  <a:pt x="128" y="36"/>
                  <a:pt x="128" y="36"/>
                </a:cubicBezTo>
                <a:cubicBezTo>
                  <a:pt x="127" y="36"/>
                  <a:pt x="126" y="36"/>
                  <a:pt x="125" y="36"/>
                </a:cubicBezTo>
                <a:close/>
                <a:moveTo>
                  <a:pt x="129" y="31"/>
                </a:moveTo>
                <a:cubicBezTo>
                  <a:pt x="129" y="31"/>
                  <a:pt x="129" y="31"/>
                  <a:pt x="130" y="31"/>
                </a:cubicBezTo>
                <a:cubicBezTo>
                  <a:pt x="130" y="31"/>
                  <a:pt x="131" y="31"/>
                  <a:pt x="131" y="31"/>
                </a:cubicBezTo>
                <a:cubicBezTo>
                  <a:pt x="131" y="31"/>
                  <a:pt x="131" y="31"/>
                  <a:pt x="130" y="31"/>
                </a:cubicBezTo>
                <a:cubicBezTo>
                  <a:pt x="130" y="31"/>
                  <a:pt x="130" y="31"/>
                  <a:pt x="129" y="31"/>
                </a:cubicBezTo>
                <a:cubicBezTo>
                  <a:pt x="129" y="31"/>
                  <a:pt x="129" y="31"/>
                  <a:pt x="129" y="31"/>
                </a:cubicBezTo>
                <a:close/>
                <a:moveTo>
                  <a:pt x="128" y="18"/>
                </a:moveTo>
                <a:cubicBezTo>
                  <a:pt x="129" y="17"/>
                  <a:pt x="130" y="17"/>
                  <a:pt x="131" y="16"/>
                </a:cubicBezTo>
                <a:cubicBezTo>
                  <a:pt x="131" y="16"/>
                  <a:pt x="132" y="16"/>
                  <a:pt x="133" y="17"/>
                </a:cubicBezTo>
                <a:cubicBezTo>
                  <a:pt x="132" y="17"/>
                  <a:pt x="131" y="18"/>
                  <a:pt x="130" y="18"/>
                </a:cubicBezTo>
                <a:cubicBezTo>
                  <a:pt x="129" y="18"/>
                  <a:pt x="128" y="18"/>
                  <a:pt x="128" y="18"/>
                </a:cubicBezTo>
                <a:close/>
                <a:moveTo>
                  <a:pt x="129" y="22"/>
                </a:moveTo>
                <a:cubicBezTo>
                  <a:pt x="129" y="22"/>
                  <a:pt x="128" y="23"/>
                  <a:pt x="128" y="23"/>
                </a:cubicBezTo>
                <a:cubicBezTo>
                  <a:pt x="127" y="23"/>
                  <a:pt x="127" y="23"/>
                  <a:pt x="127" y="23"/>
                </a:cubicBezTo>
                <a:cubicBezTo>
                  <a:pt x="127" y="23"/>
                  <a:pt x="128" y="22"/>
                  <a:pt x="129" y="22"/>
                </a:cubicBezTo>
                <a:cubicBezTo>
                  <a:pt x="129" y="22"/>
                  <a:pt x="129" y="22"/>
                  <a:pt x="129" y="22"/>
                </a:cubicBezTo>
                <a:close/>
                <a:moveTo>
                  <a:pt x="132" y="22"/>
                </a:moveTo>
                <a:cubicBezTo>
                  <a:pt x="132" y="22"/>
                  <a:pt x="133" y="22"/>
                  <a:pt x="133" y="22"/>
                </a:cubicBezTo>
                <a:cubicBezTo>
                  <a:pt x="135" y="23"/>
                  <a:pt x="137" y="24"/>
                  <a:pt x="140" y="24"/>
                </a:cubicBezTo>
                <a:cubicBezTo>
                  <a:pt x="139" y="24"/>
                  <a:pt x="139" y="24"/>
                  <a:pt x="139" y="24"/>
                </a:cubicBezTo>
                <a:cubicBezTo>
                  <a:pt x="138" y="24"/>
                  <a:pt x="137" y="24"/>
                  <a:pt x="136" y="24"/>
                </a:cubicBezTo>
                <a:cubicBezTo>
                  <a:pt x="134" y="24"/>
                  <a:pt x="132" y="24"/>
                  <a:pt x="130" y="23"/>
                </a:cubicBezTo>
                <a:cubicBezTo>
                  <a:pt x="131" y="23"/>
                  <a:pt x="131" y="23"/>
                  <a:pt x="132" y="22"/>
                </a:cubicBezTo>
                <a:close/>
                <a:moveTo>
                  <a:pt x="163" y="18"/>
                </a:moveTo>
                <a:cubicBezTo>
                  <a:pt x="163" y="17"/>
                  <a:pt x="162" y="17"/>
                  <a:pt x="162" y="17"/>
                </a:cubicBezTo>
                <a:cubicBezTo>
                  <a:pt x="164" y="17"/>
                  <a:pt x="165" y="18"/>
                  <a:pt x="167" y="19"/>
                </a:cubicBezTo>
                <a:cubicBezTo>
                  <a:pt x="167" y="19"/>
                  <a:pt x="168" y="20"/>
                  <a:pt x="168" y="20"/>
                </a:cubicBezTo>
                <a:cubicBezTo>
                  <a:pt x="167" y="19"/>
                  <a:pt x="165" y="18"/>
                  <a:pt x="163" y="18"/>
                </a:cubicBezTo>
                <a:close/>
                <a:moveTo>
                  <a:pt x="178" y="27"/>
                </a:moveTo>
                <a:cubicBezTo>
                  <a:pt x="174" y="25"/>
                  <a:pt x="170" y="23"/>
                  <a:pt x="165" y="21"/>
                </a:cubicBezTo>
                <a:cubicBezTo>
                  <a:pt x="165" y="21"/>
                  <a:pt x="166" y="21"/>
                  <a:pt x="166" y="20"/>
                </a:cubicBezTo>
                <a:cubicBezTo>
                  <a:pt x="170" y="22"/>
                  <a:pt x="174" y="24"/>
                  <a:pt x="178" y="27"/>
                </a:cubicBezTo>
                <a:close/>
                <a:moveTo>
                  <a:pt x="164" y="22"/>
                </a:moveTo>
                <a:cubicBezTo>
                  <a:pt x="164" y="22"/>
                  <a:pt x="164" y="22"/>
                  <a:pt x="164" y="23"/>
                </a:cubicBezTo>
                <a:cubicBezTo>
                  <a:pt x="164" y="23"/>
                  <a:pt x="164" y="23"/>
                  <a:pt x="164" y="23"/>
                </a:cubicBezTo>
                <a:cubicBezTo>
                  <a:pt x="163" y="23"/>
                  <a:pt x="161" y="24"/>
                  <a:pt x="160" y="24"/>
                </a:cubicBezTo>
                <a:cubicBezTo>
                  <a:pt x="160" y="24"/>
                  <a:pt x="160" y="24"/>
                  <a:pt x="160" y="24"/>
                </a:cubicBezTo>
                <a:cubicBezTo>
                  <a:pt x="160" y="24"/>
                  <a:pt x="160" y="23"/>
                  <a:pt x="159" y="23"/>
                </a:cubicBezTo>
                <a:cubicBezTo>
                  <a:pt x="158" y="23"/>
                  <a:pt x="158" y="23"/>
                  <a:pt x="157" y="24"/>
                </a:cubicBezTo>
                <a:cubicBezTo>
                  <a:pt x="155" y="23"/>
                  <a:pt x="154" y="23"/>
                  <a:pt x="152" y="22"/>
                </a:cubicBezTo>
                <a:cubicBezTo>
                  <a:pt x="152" y="22"/>
                  <a:pt x="151" y="22"/>
                  <a:pt x="150" y="21"/>
                </a:cubicBezTo>
                <a:cubicBezTo>
                  <a:pt x="152" y="20"/>
                  <a:pt x="153" y="20"/>
                  <a:pt x="155" y="19"/>
                </a:cubicBezTo>
                <a:cubicBezTo>
                  <a:pt x="158" y="20"/>
                  <a:pt x="161" y="21"/>
                  <a:pt x="164" y="22"/>
                </a:cubicBezTo>
                <a:close/>
                <a:moveTo>
                  <a:pt x="193" y="49"/>
                </a:moveTo>
                <a:cubicBezTo>
                  <a:pt x="193" y="49"/>
                  <a:pt x="194" y="49"/>
                  <a:pt x="194" y="49"/>
                </a:cubicBezTo>
                <a:cubicBezTo>
                  <a:pt x="195" y="51"/>
                  <a:pt x="196" y="52"/>
                  <a:pt x="198" y="54"/>
                </a:cubicBezTo>
                <a:cubicBezTo>
                  <a:pt x="195" y="52"/>
                  <a:pt x="193" y="51"/>
                  <a:pt x="191" y="49"/>
                </a:cubicBezTo>
                <a:cubicBezTo>
                  <a:pt x="192" y="49"/>
                  <a:pt x="192" y="49"/>
                  <a:pt x="193" y="49"/>
                </a:cubicBezTo>
                <a:close/>
                <a:moveTo>
                  <a:pt x="192" y="43"/>
                </a:moveTo>
                <a:cubicBezTo>
                  <a:pt x="192" y="43"/>
                  <a:pt x="193" y="43"/>
                  <a:pt x="193" y="42"/>
                </a:cubicBezTo>
                <a:cubicBezTo>
                  <a:pt x="193" y="43"/>
                  <a:pt x="194" y="44"/>
                  <a:pt x="195" y="45"/>
                </a:cubicBezTo>
                <a:cubicBezTo>
                  <a:pt x="194" y="44"/>
                  <a:pt x="193" y="43"/>
                  <a:pt x="192" y="43"/>
                </a:cubicBezTo>
                <a:close/>
                <a:moveTo>
                  <a:pt x="229" y="141"/>
                </a:moveTo>
                <a:cubicBezTo>
                  <a:pt x="230" y="132"/>
                  <a:pt x="230" y="122"/>
                  <a:pt x="230" y="113"/>
                </a:cubicBezTo>
                <a:cubicBezTo>
                  <a:pt x="231" y="113"/>
                  <a:pt x="231" y="113"/>
                  <a:pt x="231" y="113"/>
                </a:cubicBezTo>
                <a:cubicBezTo>
                  <a:pt x="231" y="122"/>
                  <a:pt x="231" y="132"/>
                  <a:pt x="229" y="141"/>
                </a:cubicBezTo>
                <a:close/>
                <a:moveTo>
                  <a:pt x="231" y="101"/>
                </a:moveTo>
                <a:cubicBezTo>
                  <a:pt x="231" y="102"/>
                  <a:pt x="231" y="103"/>
                  <a:pt x="232" y="103"/>
                </a:cubicBezTo>
                <a:cubicBezTo>
                  <a:pt x="232" y="103"/>
                  <a:pt x="231" y="104"/>
                  <a:pt x="231" y="104"/>
                </a:cubicBezTo>
                <a:cubicBezTo>
                  <a:pt x="231" y="103"/>
                  <a:pt x="231" y="102"/>
                  <a:pt x="231" y="101"/>
                </a:cubicBezTo>
                <a:close/>
                <a:moveTo>
                  <a:pt x="229" y="97"/>
                </a:moveTo>
                <a:cubicBezTo>
                  <a:pt x="229" y="98"/>
                  <a:pt x="229" y="99"/>
                  <a:pt x="230" y="99"/>
                </a:cubicBezTo>
                <a:cubicBezTo>
                  <a:pt x="230" y="99"/>
                  <a:pt x="229" y="99"/>
                  <a:pt x="229" y="99"/>
                </a:cubicBezTo>
                <a:cubicBezTo>
                  <a:pt x="229" y="99"/>
                  <a:pt x="229" y="100"/>
                  <a:pt x="228" y="100"/>
                </a:cubicBezTo>
                <a:cubicBezTo>
                  <a:pt x="228" y="99"/>
                  <a:pt x="228" y="99"/>
                  <a:pt x="228" y="98"/>
                </a:cubicBezTo>
                <a:cubicBezTo>
                  <a:pt x="228" y="98"/>
                  <a:pt x="228" y="98"/>
                  <a:pt x="229" y="97"/>
                </a:cubicBezTo>
                <a:close/>
                <a:moveTo>
                  <a:pt x="227" y="96"/>
                </a:moveTo>
                <a:cubicBezTo>
                  <a:pt x="227" y="95"/>
                  <a:pt x="226" y="94"/>
                  <a:pt x="226" y="92"/>
                </a:cubicBezTo>
                <a:cubicBezTo>
                  <a:pt x="226" y="92"/>
                  <a:pt x="226" y="92"/>
                  <a:pt x="226" y="92"/>
                </a:cubicBezTo>
                <a:cubicBezTo>
                  <a:pt x="226" y="94"/>
                  <a:pt x="227" y="95"/>
                  <a:pt x="228" y="96"/>
                </a:cubicBezTo>
                <a:cubicBezTo>
                  <a:pt x="228" y="96"/>
                  <a:pt x="227" y="96"/>
                  <a:pt x="227" y="96"/>
                </a:cubicBezTo>
                <a:close/>
                <a:moveTo>
                  <a:pt x="227" y="92"/>
                </a:moveTo>
                <a:cubicBezTo>
                  <a:pt x="228" y="91"/>
                  <a:pt x="228" y="91"/>
                  <a:pt x="228" y="91"/>
                </a:cubicBezTo>
                <a:cubicBezTo>
                  <a:pt x="229" y="93"/>
                  <a:pt x="229" y="94"/>
                  <a:pt x="230" y="96"/>
                </a:cubicBezTo>
                <a:cubicBezTo>
                  <a:pt x="229" y="95"/>
                  <a:pt x="228" y="93"/>
                  <a:pt x="227" y="92"/>
                </a:cubicBezTo>
                <a:close/>
                <a:moveTo>
                  <a:pt x="228" y="89"/>
                </a:moveTo>
                <a:cubicBezTo>
                  <a:pt x="227" y="89"/>
                  <a:pt x="227" y="90"/>
                  <a:pt x="226" y="90"/>
                </a:cubicBezTo>
                <a:cubicBezTo>
                  <a:pt x="225" y="89"/>
                  <a:pt x="225" y="87"/>
                  <a:pt x="224" y="86"/>
                </a:cubicBezTo>
                <a:cubicBezTo>
                  <a:pt x="224" y="86"/>
                  <a:pt x="224" y="86"/>
                  <a:pt x="224" y="86"/>
                </a:cubicBezTo>
                <a:cubicBezTo>
                  <a:pt x="225" y="85"/>
                  <a:pt x="226" y="85"/>
                  <a:pt x="227" y="84"/>
                </a:cubicBezTo>
                <a:cubicBezTo>
                  <a:pt x="227" y="86"/>
                  <a:pt x="228" y="87"/>
                  <a:pt x="228" y="89"/>
                </a:cubicBezTo>
                <a:cubicBezTo>
                  <a:pt x="228" y="89"/>
                  <a:pt x="228" y="89"/>
                  <a:pt x="228" y="89"/>
                </a:cubicBezTo>
                <a:close/>
                <a:moveTo>
                  <a:pt x="225" y="97"/>
                </a:moveTo>
                <a:cubicBezTo>
                  <a:pt x="225" y="97"/>
                  <a:pt x="225" y="97"/>
                  <a:pt x="225" y="97"/>
                </a:cubicBezTo>
                <a:cubicBezTo>
                  <a:pt x="225" y="96"/>
                  <a:pt x="224" y="95"/>
                  <a:pt x="224" y="94"/>
                </a:cubicBezTo>
                <a:cubicBezTo>
                  <a:pt x="224" y="93"/>
                  <a:pt x="224" y="93"/>
                  <a:pt x="224" y="93"/>
                </a:cubicBezTo>
                <a:cubicBezTo>
                  <a:pt x="225" y="95"/>
                  <a:pt x="225" y="96"/>
                  <a:pt x="225" y="97"/>
                </a:cubicBezTo>
                <a:close/>
                <a:moveTo>
                  <a:pt x="142" y="227"/>
                </a:moveTo>
                <a:cubicBezTo>
                  <a:pt x="143" y="226"/>
                  <a:pt x="144" y="225"/>
                  <a:pt x="145" y="225"/>
                </a:cubicBezTo>
                <a:cubicBezTo>
                  <a:pt x="144" y="225"/>
                  <a:pt x="144" y="226"/>
                  <a:pt x="143" y="227"/>
                </a:cubicBezTo>
                <a:cubicBezTo>
                  <a:pt x="143" y="227"/>
                  <a:pt x="142" y="227"/>
                  <a:pt x="142" y="227"/>
                </a:cubicBezTo>
                <a:close/>
                <a:moveTo>
                  <a:pt x="143" y="227"/>
                </a:moveTo>
                <a:cubicBezTo>
                  <a:pt x="142" y="227"/>
                  <a:pt x="142" y="227"/>
                  <a:pt x="142" y="227"/>
                </a:cubicBezTo>
                <a:cubicBezTo>
                  <a:pt x="142" y="227"/>
                  <a:pt x="142" y="228"/>
                  <a:pt x="142" y="228"/>
                </a:cubicBezTo>
                <a:cubicBezTo>
                  <a:pt x="142" y="228"/>
                  <a:pt x="141" y="228"/>
                  <a:pt x="141" y="228"/>
                </a:cubicBezTo>
                <a:cubicBezTo>
                  <a:pt x="141" y="228"/>
                  <a:pt x="141" y="228"/>
                  <a:pt x="141" y="227"/>
                </a:cubicBezTo>
                <a:cubicBezTo>
                  <a:pt x="141" y="227"/>
                  <a:pt x="141" y="227"/>
                  <a:pt x="141" y="227"/>
                </a:cubicBezTo>
                <a:cubicBezTo>
                  <a:pt x="142" y="227"/>
                  <a:pt x="142" y="227"/>
                  <a:pt x="143" y="227"/>
                </a:cubicBezTo>
                <a:close/>
                <a:moveTo>
                  <a:pt x="130" y="228"/>
                </a:moveTo>
                <a:cubicBezTo>
                  <a:pt x="130" y="227"/>
                  <a:pt x="130" y="227"/>
                  <a:pt x="130" y="226"/>
                </a:cubicBezTo>
                <a:cubicBezTo>
                  <a:pt x="130" y="226"/>
                  <a:pt x="130" y="225"/>
                  <a:pt x="131" y="225"/>
                </a:cubicBezTo>
                <a:cubicBezTo>
                  <a:pt x="139" y="218"/>
                  <a:pt x="146" y="211"/>
                  <a:pt x="154" y="203"/>
                </a:cubicBezTo>
                <a:cubicBezTo>
                  <a:pt x="159" y="200"/>
                  <a:pt x="163" y="196"/>
                  <a:pt x="168" y="192"/>
                </a:cubicBezTo>
                <a:cubicBezTo>
                  <a:pt x="168" y="192"/>
                  <a:pt x="169" y="192"/>
                  <a:pt x="169" y="192"/>
                </a:cubicBezTo>
                <a:cubicBezTo>
                  <a:pt x="169" y="191"/>
                  <a:pt x="169" y="191"/>
                  <a:pt x="170" y="191"/>
                </a:cubicBezTo>
                <a:cubicBezTo>
                  <a:pt x="171" y="190"/>
                  <a:pt x="172" y="189"/>
                  <a:pt x="173" y="188"/>
                </a:cubicBezTo>
                <a:cubicBezTo>
                  <a:pt x="167" y="194"/>
                  <a:pt x="161" y="200"/>
                  <a:pt x="155" y="206"/>
                </a:cubicBezTo>
                <a:cubicBezTo>
                  <a:pt x="151" y="209"/>
                  <a:pt x="146" y="213"/>
                  <a:pt x="143" y="217"/>
                </a:cubicBezTo>
                <a:cubicBezTo>
                  <a:pt x="142" y="218"/>
                  <a:pt x="142" y="218"/>
                  <a:pt x="143" y="219"/>
                </a:cubicBezTo>
                <a:cubicBezTo>
                  <a:pt x="140" y="221"/>
                  <a:pt x="138" y="223"/>
                  <a:pt x="136" y="225"/>
                </a:cubicBezTo>
                <a:cubicBezTo>
                  <a:pt x="134" y="226"/>
                  <a:pt x="132" y="227"/>
                  <a:pt x="130" y="228"/>
                </a:cubicBezTo>
                <a:close/>
                <a:moveTo>
                  <a:pt x="138" y="227"/>
                </a:moveTo>
                <a:cubicBezTo>
                  <a:pt x="138" y="227"/>
                  <a:pt x="138" y="228"/>
                  <a:pt x="137" y="228"/>
                </a:cubicBezTo>
                <a:cubicBezTo>
                  <a:pt x="137" y="228"/>
                  <a:pt x="136" y="228"/>
                  <a:pt x="135" y="228"/>
                </a:cubicBezTo>
                <a:cubicBezTo>
                  <a:pt x="135" y="228"/>
                  <a:pt x="136" y="228"/>
                  <a:pt x="136" y="228"/>
                </a:cubicBezTo>
                <a:cubicBezTo>
                  <a:pt x="137" y="227"/>
                  <a:pt x="137" y="227"/>
                  <a:pt x="138" y="227"/>
                </a:cubicBezTo>
                <a:close/>
                <a:moveTo>
                  <a:pt x="121" y="226"/>
                </a:moveTo>
                <a:cubicBezTo>
                  <a:pt x="121" y="226"/>
                  <a:pt x="121" y="226"/>
                  <a:pt x="121" y="226"/>
                </a:cubicBezTo>
                <a:cubicBezTo>
                  <a:pt x="121" y="225"/>
                  <a:pt x="122" y="224"/>
                  <a:pt x="123" y="223"/>
                </a:cubicBezTo>
                <a:cubicBezTo>
                  <a:pt x="123" y="224"/>
                  <a:pt x="123" y="224"/>
                  <a:pt x="124" y="224"/>
                </a:cubicBezTo>
                <a:cubicBezTo>
                  <a:pt x="123" y="225"/>
                  <a:pt x="122" y="225"/>
                  <a:pt x="121" y="226"/>
                </a:cubicBezTo>
                <a:close/>
                <a:moveTo>
                  <a:pt x="124" y="228"/>
                </a:moveTo>
                <a:cubicBezTo>
                  <a:pt x="123" y="228"/>
                  <a:pt x="123" y="228"/>
                  <a:pt x="123" y="228"/>
                </a:cubicBezTo>
                <a:cubicBezTo>
                  <a:pt x="123" y="228"/>
                  <a:pt x="123" y="228"/>
                  <a:pt x="122" y="228"/>
                </a:cubicBezTo>
                <a:cubicBezTo>
                  <a:pt x="123" y="228"/>
                  <a:pt x="123" y="228"/>
                  <a:pt x="123" y="228"/>
                </a:cubicBezTo>
                <a:cubicBezTo>
                  <a:pt x="123" y="228"/>
                  <a:pt x="123" y="228"/>
                  <a:pt x="124" y="228"/>
                </a:cubicBezTo>
                <a:close/>
                <a:moveTo>
                  <a:pt x="115" y="215"/>
                </a:moveTo>
                <a:cubicBezTo>
                  <a:pt x="115" y="215"/>
                  <a:pt x="114" y="215"/>
                  <a:pt x="114" y="215"/>
                </a:cubicBezTo>
                <a:cubicBezTo>
                  <a:pt x="115" y="214"/>
                  <a:pt x="116" y="213"/>
                  <a:pt x="117" y="212"/>
                </a:cubicBezTo>
                <a:cubicBezTo>
                  <a:pt x="118" y="213"/>
                  <a:pt x="118" y="213"/>
                  <a:pt x="119" y="214"/>
                </a:cubicBezTo>
                <a:cubicBezTo>
                  <a:pt x="119" y="214"/>
                  <a:pt x="119" y="214"/>
                  <a:pt x="119" y="214"/>
                </a:cubicBezTo>
                <a:cubicBezTo>
                  <a:pt x="119" y="214"/>
                  <a:pt x="119" y="214"/>
                  <a:pt x="119" y="214"/>
                </a:cubicBezTo>
                <a:cubicBezTo>
                  <a:pt x="118" y="215"/>
                  <a:pt x="116" y="215"/>
                  <a:pt x="115" y="215"/>
                </a:cubicBezTo>
                <a:close/>
                <a:moveTo>
                  <a:pt x="118" y="223"/>
                </a:moveTo>
                <a:cubicBezTo>
                  <a:pt x="117" y="223"/>
                  <a:pt x="117" y="223"/>
                  <a:pt x="116" y="224"/>
                </a:cubicBezTo>
                <a:cubicBezTo>
                  <a:pt x="116" y="223"/>
                  <a:pt x="116" y="223"/>
                  <a:pt x="115" y="223"/>
                </a:cubicBezTo>
                <a:cubicBezTo>
                  <a:pt x="116" y="223"/>
                  <a:pt x="117" y="222"/>
                  <a:pt x="117" y="222"/>
                </a:cubicBezTo>
                <a:cubicBezTo>
                  <a:pt x="117" y="222"/>
                  <a:pt x="118" y="222"/>
                  <a:pt x="118" y="223"/>
                </a:cubicBezTo>
                <a:close/>
                <a:moveTo>
                  <a:pt x="110" y="219"/>
                </a:moveTo>
                <a:cubicBezTo>
                  <a:pt x="110" y="219"/>
                  <a:pt x="111" y="219"/>
                  <a:pt x="111" y="219"/>
                </a:cubicBezTo>
                <a:cubicBezTo>
                  <a:pt x="111" y="219"/>
                  <a:pt x="111" y="218"/>
                  <a:pt x="112" y="218"/>
                </a:cubicBezTo>
                <a:cubicBezTo>
                  <a:pt x="112" y="219"/>
                  <a:pt x="113" y="219"/>
                  <a:pt x="113" y="219"/>
                </a:cubicBezTo>
                <a:cubicBezTo>
                  <a:pt x="113" y="220"/>
                  <a:pt x="113" y="220"/>
                  <a:pt x="112" y="221"/>
                </a:cubicBezTo>
                <a:cubicBezTo>
                  <a:pt x="112" y="220"/>
                  <a:pt x="111" y="220"/>
                  <a:pt x="110" y="219"/>
                </a:cubicBezTo>
                <a:close/>
                <a:moveTo>
                  <a:pt x="114" y="230"/>
                </a:moveTo>
                <a:cubicBezTo>
                  <a:pt x="113" y="230"/>
                  <a:pt x="113" y="230"/>
                  <a:pt x="112" y="230"/>
                </a:cubicBezTo>
                <a:cubicBezTo>
                  <a:pt x="112" y="230"/>
                  <a:pt x="111" y="229"/>
                  <a:pt x="110" y="229"/>
                </a:cubicBezTo>
                <a:cubicBezTo>
                  <a:pt x="111" y="229"/>
                  <a:pt x="111" y="229"/>
                  <a:pt x="111" y="228"/>
                </a:cubicBezTo>
                <a:cubicBezTo>
                  <a:pt x="112" y="229"/>
                  <a:pt x="113" y="229"/>
                  <a:pt x="114" y="230"/>
                </a:cubicBezTo>
                <a:close/>
                <a:moveTo>
                  <a:pt x="82" y="198"/>
                </a:moveTo>
                <a:cubicBezTo>
                  <a:pt x="82" y="198"/>
                  <a:pt x="82" y="197"/>
                  <a:pt x="83" y="197"/>
                </a:cubicBezTo>
                <a:cubicBezTo>
                  <a:pt x="83" y="197"/>
                  <a:pt x="83" y="197"/>
                  <a:pt x="83" y="197"/>
                </a:cubicBezTo>
                <a:cubicBezTo>
                  <a:pt x="83" y="198"/>
                  <a:pt x="82" y="198"/>
                  <a:pt x="82" y="199"/>
                </a:cubicBezTo>
                <a:lnTo>
                  <a:pt x="82" y="198"/>
                </a:lnTo>
                <a:close/>
                <a:moveTo>
                  <a:pt x="82" y="203"/>
                </a:moveTo>
                <a:cubicBezTo>
                  <a:pt x="82" y="203"/>
                  <a:pt x="81" y="203"/>
                  <a:pt x="81" y="203"/>
                </a:cubicBezTo>
                <a:cubicBezTo>
                  <a:pt x="81" y="203"/>
                  <a:pt x="81" y="203"/>
                  <a:pt x="80" y="203"/>
                </a:cubicBezTo>
                <a:cubicBezTo>
                  <a:pt x="80" y="202"/>
                  <a:pt x="81" y="202"/>
                  <a:pt x="81" y="202"/>
                </a:cubicBezTo>
                <a:cubicBezTo>
                  <a:pt x="81" y="202"/>
                  <a:pt x="81" y="202"/>
                  <a:pt x="81" y="202"/>
                </a:cubicBezTo>
                <a:cubicBezTo>
                  <a:pt x="81" y="202"/>
                  <a:pt x="81" y="203"/>
                  <a:pt x="82" y="203"/>
                </a:cubicBezTo>
                <a:close/>
                <a:moveTo>
                  <a:pt x="69" y="210"/>
                </a:moveTo>
                <a:cubicBezTo>
                  <a:pt x="68" y="209"/>
                  <a:pt x="67" y="208"/>
                  <a:pt x="66" y="207"/>
                </a:cubicBezTo>
                <a:cubicBezTo>
                  <a:pt x="66" y="207"/>
                  <a:pt x="66" y="207"/>
                  <a:pt x="66" y="207"/>
                </a:cubicBezTo>
                <a:cubicBezTo>
                  <a:pt x="68" y="209"/>
                  <a:pt x="70" y="210"/>
                  <a:pt x="71" y="212"/>
                </a:cubicBezTo>
                <a:cubicBezTo>
                  <a:pt x="71" y="212"/>
                  <a:pt x="71" y="212"/>
                  <a:pt x="71" y="212"/>
                </a:cubicBezTo>
                <a:cubicBezTo>
                  <a:pt x="70" y="212"/>
                  <a:pt x="70" y="212"/>
                  <a:pt x="69" y="212"/>
                </a:cubicBezTo>
                <a:cubicBezTo>
                  <a:pt x="69" y="212"/>
                  <a:pt x="69" y="211"/>
                  <a:pt x="69" y="211"/>
                </a:cubicBezTo>
                <a:cubicBezTo>
                  <a:pt x="69" y="211"/>
                  <a:pt x="69" y="210"/>
                  <a:pt x="69" y="210"/>
                </a:cubicBezTo>
                <a:close/>
                <a:moveTo>
                  <a:pt x="59" y="213"/>
                </a:moveTo>
                <a:cubicBezTo>
                  <a:pt x="59" y="213"/>
                  <a:pt x="58" y="212"/>
                  <a:pt x="57" y="211"/>
                </a:cubicBezTo>
                <a:cubicBezTo>
                  <a:pt x="60" y="213"/>
                  <a:pt x="62" y="215"/>
                  <a:pt x="65" y="216"/>
                </a:cubicBezTo>
                <a:cubicBezTo>
                  <a:pt x="63" y="215"/>
                  <a:pt x="61" y="214"/>
                  <a:pt x="59" y="213"/>
                </a:cubicBezTo>
                <a:close/>
                <a:moveTo>
                  <a:pt x="60" y="216"/>
                </a:moveTo>
                <a:cubicBezTo>
                  <a:pt x="58" y="215"/>
                  <a:pt x="55" y="213"/>
                  <a:pt x="53" y="212"/>
                </a:cubicBezTo>
                <a:cubicBezTo>
                  <a:pt x="55" y="213"/>
                  <a:pt x="57" y="214"/>
                  <a:pt x="59" y="215"/>
                </a:cubicBezTo>
                <a:cubicBezTo>
                  <a:pt x="59" y="215"/>
                  <a:pt x="60" y="216"/>
                  <a:pt x="60" y="216"/>
                </a:cubicBezTo>
                <a:close/>
                <a:moveTo>
                  <a:pt x="55" y="204"/>
                </a:moveTo>
                <a:cubicBezTo>
                  <a:pt x="55" y="204"/>
                  <a:pt x="56" y="205"/>
                  <a:pt x="56" y="205"/>
                </a:cubicBezTo>
                <a:cubicBezTo>
                  <a:pt x="57" y="206"/>
                  <a:pt x="57" y="206"/>
                  <a:pt x="57" y="206"/>
                </a:cubicBezTo>
                <a:cubicBezTo>
                  <a:pt x="58" y="207"/>
                  <a:pt x="59" y="208"/>
                  <a:pt x="60" y="209"/>
                </a:cubicBezTo>
                <a:cubicBezTo>
                  <a:pt x="59" y="209"/>
                  <a:pt x="59" y="208"/>
                  <a:pt x="59" y="208"/>
                </a:cubicBezTo>
                <a:cubicBezTo>
                  <a:pt x="58" y="208"/>
                  <a:pt x="58" y="209"/>
                  <a:pt x="58" y="209"/>
                </a:cubicBezTo>
                <a:cubicBezTo>
                  <a:pt x="57" y="208"/>
                  <a:pt x="56" y="208"/>
                  <a:pt x="55" y="207"/>
                </a:cubicBezTo>
                <a:cubicBezTo>
                  <a:pt x="55" y="207"/>
                  <a:pt x="55" y="206"/>
                  <a:pt x="55" y="206"/>
                </a:cubicBezTo>
                <a:cubicBezTo>
                  <a:pt x="55" y="205"/>
                  <a:pt x="55" y="204"/>
                  <a:pt x="55" y="204"/>
                </a:cubicBezTo>
                <a:close/>
                <a:moveTo>
                  <a:pt x="29" y="138"/>
                </a:moveTo>
                <a:cubicBezTo>
                  <a:pt x="29" y="137"/>
                  <a:pt x="30" y="137"/>
                  <a:pt x="30" y="136"/>
                </a:cubicBezTo>
                <a:cubicBezTo>
                  <a:pt x="30" y="136"/>
                  <a:pt x="30" y="137"/>
                  <a:pt x="30" y="137"/>
                </a:cubicBezTo>
                <a:cubicBezTo>
                  <a:pt x="30" y="138"/>
                  <a:pt x="29" y="140"/>
                  <a:pt x="29" y="141"/>
                </a:cubicBezTo>
                <a:cubicBezTo>
                  <a:pt x="29" y="140"/>
                  <a:pt x="29" y="139"/>
                  <a:pt x="29" y="138"/>
                </a:cubicBezTo>
                <a:close/>
                <a:moveTo>
                  <a:pt x="28" y="136"/>
                </a:moveTo>
                <a:cubicBezTo>
                  <a:pt x="28" y="136"/>
                  <a:pt x="28" y="136"/>
                  <a:pt x="28" y="136"/>
                </a:cubicBezTo>
                <a:cubicBezTo>
                  <a:pt x="27" y="129"/>
                  <a:pt x="25" y="122"/>
                  <a:pt x="24" y="115"/>
                </a:cubicBezTo>
                <a:cubicBezTo>
                  <a:pt x="25" y="121"/>
                  <a:pt x="27" y="126"/>
                  <a:pt x="29" y="131"/>
                </a:cubicBezTo>
                <a:cubicBezTo>
                  <a:pt x="29" y="133"/>
                  <a:pt x="28" y="134"/>
                  <a:pt x="28" y="136"/>
                </a:cubicBezTo>
                <a:close/>
                <a:moveTo>
                  <a:pt x="28" y="108"/>
                </a:moveTo>
                <a:cubicBezTo>
                  <a:pt x="27" y="106"/>
                  <a:pt x="27" y="104"/>
                  <a:pt x="26" y="102"/>
                </a:cubicBezTo>
                <a:cubicBezTo>
                  <a:pt x="27" y="102"/>
                  <a:pt x="28" y="101"/>
                  <a:pt x="28" y="101"/>
                </a:cubicBezTo>
                <a:cubicBezTo>
                  <a:pt x="30" y="104"/>
                  <a:pt x="31" y="108"/>
                  <a:pt x="32" y="111"/>
                </a:cubicBezTo>
                <a:cubicBezTo>
                  <a:pt x="32" y="113"/>
                  <a:pt x="31" y="115"/>
                  <a:pt x="31" y="117"/>
                </a:cubicBezTo>
                <a:cubicBezTo>
                  <a:pt x="30" y="114"/>
                  <a:pt x="29" y="111"/>
                  <a:pt x="28" y="108"/>
                </a:cubicBezTo>
                <a:close/>
                <a:moveTo>
                  <a:pt x="25" y="87"/>
                </a:moveTo>
                <a:cubicBezTo>
                  <a:pt x="25" y="87"/>
                  <a:pt x="25" y="87"/>
                  <a:pt x="24" y="87"/>
                </a:cubicBezTo>
                <a:cubicBezTo>
                  <a:pt x="24" y="86"/>
                  <a:pt x="24" y="86"/>
                  <a:pt x="24" y="86"/>
                </a:cubicBezTo>
                <a:cubicBezTo>
                  <a:pt x="25" y="85"/>
                  <a:pt x="25" y="85"/>
                  <a:pt x="26" y="84"/>
                </a:cubicBezTo>
                <a:cubicBezTo>
                  <a:pt x="26" y="84"/>
                  <a:pt x="26" y="84"/>
                  <a:pt x="27" y="84"/>
                </a:cubicBezTo>
                <a:cubicBezTo>
                  <a:pt x="26" y="85"/>
                  <a:pt x="25" y="86"/>
                  <a:pt x="25" y="87"/>
                </a:cubicBezTo>
                <a:close/>
                <a:moveTo>
                  <a:pt x="28" y="86"/>
                </a:moveTo>
                <a:cubicBezTo>
                  <a:pt x="27" y="87"/>
                  <a:pt x="26" y="88"/>
                  <a:pt x="26" y="89"/>
                </a:cubicBezTo>
                <a:cubicBezTo>
                  <a:pt x="25" y="89"/>
                  <a:pt x="25" y="89"/>
                  <a:pt x="25" y="88"/>
                </a:cubicBezTo>
                <a:cubicBezTo>
                  <a:pt x="25" y="88"/>
                  <a:pt x="26" y="88"/>
                  <a:pt x="26" y="88"/>
                </a:cubicBezTo>
                <a:cubicBezTo>
                  <a:pt x="27" y="87"/>
                  <a:pt x="27" y="87"/>
                  <a:pt x="28" y="86"/>
                </a:cubicBezTo>
                <a:close/>
                <a:moveTo>
                  <a:pt x="26" y="94"/>
                </a:moveTo>
                <a:cubicBezTo>
                  <a:pt x="26" y="95"/>
                  <a:pt x="26" y="95"/>
                  <a:pt x="26" y="95"/>
                </a:cubicBezTo>
                <a:cubicBezTo>
                  <a:pt x="26" y="95"/>
                  <a:pt x="26" y="95"/>
                  <a:pt x="26" y="95"/>
                </a:cubicBezTo>
                <a:cubicBezTo>
                  <a:pt x="26" y="96"/>
                  <a:pt x="26" y="97"/>
                  <a:pt x="25" y="98"/>
                </a:cubicBezTo>
                <a:cubicBezTo>
                  <a:pt x="25" y="97"/>
                  <a:pt x="25" y="96"/>
                  <a:pt x="25" y="95"/>
                </a:cubicBezTo>
                <a:cubicBezTo>
                  <a:pt x="25" y="95"/>
                  <a:pt x="26" y="95"/>
                  <a:pt x="26" y="94"/>
                </a:cubicBezTo>
                <a:close/>
                <a:moveTo>
                  <a:pt x="27" y="97"/>
                </a:moveTo>
                <a:cubicBezTo>
                  <a:pt x="27" y="98"/>
                  <a:pt x="28" y="99"/>
                  <a:pt x="28" y="99"/>
                </a:cubicBezTo>
                <a:cubicBezTo>
                  <a:pt x="27" y="100"/>
                  <a:pt x="27" y="100"/>
                  <a:pt x="26" y="100"/>
                </a:cubicBezTo>
                <a:cubicBezTo>
                  <a:pt x="26" y="100"/>
                  <a:pt x="26" y="100"/>
                  <a:pt x="26" y="100"/>
                </a:cubicBezTo>
                <a:cubicBezTo>
                  <a:pt x="26" y="99"/>
                  <a:pt x="27" y="98"/>
                  <a:pt x="27" y="97"/>
                </a:cubicBezTo>
                <a:close/>
                <a:moveTo>
                  <a:pt x="113" y="25"/>
                </a:moveTo>
                <a:cubicBezTo>
                  <a:pt x="113" y="25"/>
                  <a:pt x="113" y="25"/>
                  <a:pt x="112" y="25"/>
                </a:cubicBezTo>
                <a:cubicBezTo>
                  <a:pt x="112" y="25"/>
                  <a:pt x="111" y="25"/>
                  <a:pt x="111" y="25"/>
                </a:cubicBezTo>
                <a:cubicBezTo>
                  <a:pt x="111" y="25"/>
                  <a:pt x="112" y="25"/>
                  <a:pt x="112" y="24"/>
                </a:cubicBezTo>
                <a:cubicBezTo>
                  <a:pt x="113" y="24"/>
                  <a:pt x="113" y="24"/>
                  <a:pt x="113" y="25"/>
                </a:cubicBezTo>
                <a:close/>
                <a:moveTo>
                  <a:pt x="113" y="21"/>
                </a:moveTo>
                <a:cubicBezTo>
                  <a:pt x="113" y="21"/>
                  <a:pt x="114" y="21"/>
                  <a:pt x="114" y="21"/>
                </a:cubicBezTo>
                <a:cubicBezTo>
                  <a:pt x="114" y="21"/>
                  <a:pt x="115" y="21"/>
                  <a:pt x="116" y="21"/>
                </a:cubicBezTo>
                <a:cubicBezTo>
                  <a:pt x="116" y="21"/>
                  <a:pt x="115" y="21"/>
                  <a:pt x="115" y="21"/>
                </a:cubicBezTo>
                <a:cubicBezTo>
                  <a:pt x="114" y="21"/>
                  <a:pt x="114" y="21"/>
                  <a:pt x="113" y="21"/>
                </a:cubicBezTo>
                <a:close/>
                <a:moveTo>
                  <a:pt x="112" y="19"/>
                </a:moveTo>
                <a:cubicBezTo>
                  <a:pt x="111" y="19"/>
                  <a:pt x="110" y="19"/>
                  <a:pt x="110" y="19"/>
                </a:cubicBezTo>
                <a:cubicBezTo>
                  <a:pt x="110" y="19"/>
                  <a:pt x="110" y="19"/>
                  <a:pt x="110" y="19"/>
                </a:cubicBezTo>
                <a:cubicBezTo>
                  <a:pt x="111" y="19"/>
                  <a:pt x="112" y="19"/>
                  <a:pt x="112" y="19"/>
                </a:cubicBezTo>
                <a:cubicBezTo>
                  <a:pt x="112" y="19"/>
                  <a:pt x="112" y="19"/>
                  <a:pt x="112" y="19"/>
                </a:cubicBezTo>
                <a:close/>
                <a:moveTo>
                  <a:pt x="112" y="27"/>
                </a:moveTo>
                <a:cubicBezTo>
                  <a:pt x="114" y="27"/>
                  <a:pt x="115" y="27"/>
                  <a:pt x="117" y="27"/>
                </a:cubicBezTo>
                <a:cubicBezTo>
                  <a:pt x="115" y="27"/>
                  <a:pt x="114" y="28"/>
                  <a:pt x="113" y="29"/>
                </a:cubicBezTo>
                <a:cubicBezTo>
                  <a:pt x="111" y="29"/>
                  <a:pt x="110" y="29"/>
                  <a:pt x="108" y="29"/>
                </a:cubicBezTo>
                <a:cubicBezTo>
                  <a:pt x="110" y="28"/>
                  <a:pt x="111" y="28"/>
                  <a:pt x="112" y="27"/>
                </a:cubicBezTo>
                <a:close/>
                <a:moveTo>
                  <a:pt x="156" y="17"/>
                </a:moveTo>
                <a:cubicBezTo>
                  <a:pt x="157" y="18"/>
                  <a:pt x="158" y="18"/>
                  <a:pt x="160" y="19"/>
                </a:cubicBezTo>
                <a:cubicBezTo>
                  <a:pt x="158" y="18"/>
                  <a:pt x="157" y="18"/>
                  <a:pt x="155" y="17"/>
                </a:cubicBezTo>
                <a:cubicBezTo>
                  <a:pt x="155" y="17"/>
                  <a:pt x="155" y="17"/>
                  <a:pt x="154" y="17"/>
                </a:cubicBezTo>
                <a:cubicBezTo>
                  <a:pt x="154" y="17"/>
                  <a:pt x="154" y="17"/>
                  <a:pt x="154" y="17"/>
                </a:cubicBezTo>
                <a:cubicBezTo>
                  <a:pt x="151" y="16"/>
                  <a:pt x="148" y="15"/>
                  <a:pt x="145" y="14"/>
                </a:cubicBezTo>
                <a:cubicBezTo>
                  <a:pt x="146" y="14"/>
                  <a:pt x="146" y="14"/>
                  <a:pt x="146" y="14"/>
                </a:cubicBezTo>
                <a:cubicBezTo>
                  <a:pt x="146" y="14"/>
                  <a:pt x="146" y="14"/>
                  <a:pt x="147" y="14"/>
                </a:cubicBezTo>
                <a:cubicBezTo>
                  <a:pt x="147" y="14"/>
                  <a:pt x="147" y="14"/>
                  <a:pt x="147" y="14"/>
                </a:cubicBezTo>
                <a:cubicBezTo>
                  <a:pt x="150" y="15"/>
                  <a:pt x="153" y="16"/>
                  <a:pt x="156" y="17"/>
                </a:cubicBezTo>
                <a:close/>
                <a:moveTo>
                  <a:pt x="149" y="12"/>
                </a:moveTo>
                <a:cubicBezTo>
                  <a:pt x="149" y="12"/>
                  <a:pt x="149" y="12"/>
                  <a:pt x="149" y="12"/>
                </a:cubicBezTo>
                <a:cubicBezTo>
                  <a:pt x="151" y="13"/>
                  <a:pt x="153" y="13"/>
                  <a:pt x="155" y="14"/>
                </a:cubicBezTo>
                <a:cubicBezTo>
                  <a:pt x="157" y="15"/>
                  <a:pt x="158" y="15"/>
                  <a:pt x="160" y="16"/>
                </a:cubicBezTo>
                <a:cubicBezTo>
                  <a:pt x="158" y="16"/>
                  <a:pt x="156" y="15"/>
                  <a:pt x="155" y="15"/>
                </a:cubicBezTo>
                <a:cubicBezTo>
                  <a:pt x="153" y="14"/>
                  <a:pt x="151" y="13"/>
                  <a:pt x="149" y="12"/>
                </a:cubicBezTo>
                <a:close/>
                <a:moveTo>
                  <a:pt x="156" y="36"/>
                </a:moveTo>
                <a:cubicBezTo>
                  <a:pt x="158" y="36"/>
                  <a:pt x="160" y="36"/>
                  <a:pt x="163" y="36"/>
                </a:cubicBezTo>
                <a:cubicBezTo>
                  <a:pt x="161" y="37"/>
                  <a:pt x="160" y="37"/>
                  <a:pt x="158" y="38"/>
                </a:cubicBezTo>
                <a:cubicBezTo>
                  <a:pt x="156" y="39"/>
                  <a:pt x="154" y="39"/>
                  <a:pt x="152" y="39"/>
                </a:cubicBezTo>
                <a:cubicBezTo>
                  <a:pt x="153" y="38"/>
                  <a:pt x="155" y="37"/>
                  <a:pt x="156" y="36"/>
                </a:cubicBezTo>
                <a:close/>
                <a:moveTo>
                  <a:pt x="155" y="34"/>
                </a:moveTo>
                <a:cubicBezTo>
                  <a:pt x="156" y="34"/>
                  <a:pt x="156" y="33"/>
                  <a:pt x="156" y="33"/>
                </a:cubicBezTo>
                <a:cubicBezTo>
                  <a:pt x="156" y="33"/>
                  <a:pt x="157" y="33"/>
                  <a:pt x="157" y="33"/>
                </a:cubicBezTo>
                <a:cubicBezTo>
                  <a:pt x="157" y="33"/>
                  <a:pt x="157" y="34"/>
                  <a:pt x="156" y="34"/>
                </a:cubicBezTo>
                <a:cubicBezTo>
                  <a:pt x="156" y="34"/>
                  <a:pt x="156" y="34"/>
                  <a:pt x="155" y="34"/>
                </a:cubicBezTo>
                <a:close/>
                <a:moveTo>
                  <a:pt x="134" y="213"/>
                </a:moveTo>
                <a:cubicBezTo>
                  <a:pt x="135" y="212"/>
                  <a:pt x="136" y="211"/>
                  <a:pt x="137" y="209"/>
                </a:cubicBezTo>
                <a:cubicBezTo>
                  <a:pt x="139" y="208"/>
                  <a:pt x="140" y="207"/>
                  <a:pt x="141" y="206"/>
                </a:cubicBezTo>
                <a:cubicBezTo>
                  <a:pt x="141" y="206"/>
                  <a:pt x="141" y="206"/>
                  <a:pt x="142" y="206"/>
                </a:cubicBezTo>
                <a:cubicBezTo>
                  <a:pt x="140" y="207"/>
                  <a:pt x="139" y="209"/>
                  <a:pt x="138" y="210"/>
                </a:cubicBezTo>
                <a:cubicBezTo>
                  <a:pt x="137" y="211"/>
                  <a:pt x="136" y="212"/>
                  <a:pt x="134" y="213"/>
                </a:cubicBezTo>
                <a:close/>
                <a:moveTo>
                  <a:pt x="137" y="217"/>
                </a:moveTo>
                <a:cubicBezTo>
                  <a:pt x="136" y="218"/>
                  <a:pt x="135" y="219"/>
                  <a:pt x="133" y="220"/>
                </a:cubicBezTo>
                <a:cubicBezTo>
                  <a:pt x="134" y="220"/>
                  <a:pt x="134" y="220"/>
                  <a:pt x="134" y="219"/>
                </a:cubicBezTo>
                <a:cubicBezTo>
                  <a:pt x="135" y="219"/>
                  <a:pt x="136" y="218"/>
                  <a:pt x="137" y="217"/>
                </a:cubicBezTo>
                <a:close/>
                <a:moveTo>
                  <a:pt x="140" y="203"/>
                </a:moveTo>
                <a:cubicBezTo>
                  <a:pt x="138" y="204"/>
                  <a:pt x="136" y="206"/>
                  <a:pt x="134" y="208"/>
                </a:cubicBezTo>
                <a:cubicBezTo>
                  <a:pt x="132" y="209"/>
                  <a:pt x="130" y="210"/>
                  <a:pt x="128" y="211"/>
                </a:cubicBezTo>
                <a:cubicBezTo>
                  <a:pt x="128" y="210"/>
                  <a:pt x="128" y="210"/>
                  <a:pt x="127" y="210"/>
                </a:cubicBezTo>
                <a:cubicBezTo>
                  <a:pt x="128" y="210"/>
                  <a:pt x="128" y="209"/>
                  <a:pt x="128" y="209"/>
                </a:cubicBezTo>
                <a:cubicBezTo>
                  <a:pt x="131" y="207"/>
                  <a:pt x="134" y="205"/>
                  <a:pt x="137" y="202"/>
                </a:cubicBezTo>
                <a:cubicBezTo>
                  <a:pt x="141" y="199"/>
                  <a:pt x="145" y="196"/>
                  <a:pt x="149" y="193"/>
                </a:cubicBezTo>
                <a:cubicBezTo>
                  <a:pt x="146" y="197"/>
                  <a:pt x="143" y="200"/>
                  <a:pt x="140" y="203"/>
                </a:cubicBezTo>
                <a:close/>
                <a:moveTo>
                  <a:pt x="117" y="206"/>
                </a:moveTo>
                <a:cubicBezTo>
                  <a:pt x="117" y="206"/>
                  <a:pt x="118" y="205"/>
                  <a:pt x="118" y="205"/>
                </a:cubicBezTo>
                <a:cubicBezTo>
                  <a:pt x="119" y="205"/>
                  <a:pt x="119" y="206"/>
                  <a:pt x="119" y="206"/>
                </a:cubicBezTo>
                <a:cubicBezTo>
                  <a:pt x="119" y="206"/>
                  <a:pt x="119" y="206"/>
                  <a:pt x="118" y="207"/>
                </a:cubicBezTo>
                <a:cubicBezTo>
                  <a:pt x="118" y="207"/>
                  <a:pt x="117" y="206"/>
                  <a:pt x="117" y="206"/>
                </a:cubicBezTo>
                <a:close/>
                <a:moveTo>
                  <a:pt x="117" y="208"/>
                </a:moveTo>
                <a:cubicBezTo>
                  <a:pt x="117" y="208"/>
                  <a:pt x="117" y="208"/>
                  <a:pt x="117" y="208"/>
                </a:cubicBezTo>
                <a:cubicBezTo>
                  <a:pt x="117" y="208"/>
                  <a:pt x="116" y="208"/>
                  <a:pt x="116" y="207"/>
                </a:cubicBezTo>
                <a:cubicBezTo>
                  <a:pt x="116" y="207"/>
                  <a:pt x="116" y="207"/>
                  <a:pt x="116" y="207"/>
                </a:cubicBezTo>
                <a:cubicBezTo>
                  <a:pt x="116" y="207"/>
                  <a:pt x="117" y="208"/>
                  <a:pt x="117" y="208"/>
                </a:cubicBezTo>
                <a:close/>
                <a:moveTo>
                  <a:pt x="116" y="202"/>
                </a:moveTo>
                <a:cubicBezTo>
                  <a:pt x="116" y="202"/>
                  <a:pt x="115" y="201"/>
                  <a:pt x="115" y="201"/>
                </a:cubicBezTo>
                <a:cubicBezTo>
                  <a:pt x="116" y="199"/>
                  <a:pt x="118" y="198"/>
                  <a:pt x="120" y="196"/>
                </a:cubicBezTo>
                <a:cubicBezTo>
                  <a:pt x="127" y="190"/>
                  <a:pt x="134" y="185"/>
                  <a:pt x="141" y="180"/>
                </a:cubicBezTo>
                <a:cubicBezTo>
                  <a:pt x="133" y="188"/>
                  <a:pt x="125" y="195"/>
                  <a:pt x="116" y="202"/>
                </a:cubicBezTo>
                <a:close/>
                <a:moveTo>
                  <a:pt x="88" y="181"/>
                </a:moveTo>
                <a:cubicBezTo>
                  <a:pt x="88" y="180"/>
                  <a:pt x="88" y="178"/>
                  <a:pt x="88" y="177"/>
                </a:cubicBezTo>
                <a:cubicBezTo>
                  <a:pt x="90" y="176"/>
                  <a:pt x="92" y="174"/>
                  <a:pt x="94" y="172"/>
                </a:cubicBezTo>
                <a:cubicBezTo>
                  <a:pt x="97" y="171"/>
                  <a:pt x="99" y="170"/>
                  <a:pt x="102" y="169"/>
                </a:cubicBezTo>
                <a:cubicBezTo>
                  <a:pt x="100" y="171"/>
                  <a:pt x="98" y="173"/>
                  <a:pt x="97" y="175"/>
                </a:cubicBezTo>
                <a:cubicBezTo>
                  <a:pt x="94" y="177"/>
                  <a:pt x="91" y="179"/>
                  <a:pt x="88" y="181"/>
                </a:cubicBezTo>
                <a:close/>
                <a:moveTo>
                  <a:pt x="89" y="194"/>
                </a:moveTo>
                <a:cubicBezTo>
                  <a:pt x="89" y="194"/>
                  <a:pt x="88" y="195"/>
                  <a:pt x="88" y="196"/>
                </a:cubicBezTo>
                <a:cubicBezTo>
                  <a:pt x="87" y="196"/>
                  <a:pt x="87" y="196"/>
                  <a:pt x="87" y="196"/>
                </a:cubicBezTo>
                <a:cubicBezTo>
                  <a:pt x="88" y="195"/>
                  <a:pt x="89" y="194"/>
                  <a:pt x="89" y="194"/>
                </a:cubicBezTo>
                <a:cubicBezTo>
                  <a:pt x="89" y="194"/>
                  <a:pt x="89" y="194"/>
                  <a:pt x="89" y="194"/>
                </a:cubicBezTo>
                <a:close/>
                <a:moveTo>
                  <a:pt x="83" y="166"/>
                </a:moveTo>
                <a:cubicBezTo>
                  <a:pt x="83" y="166"/>
                  <a:pt x="82" y="167"/>
                  <a:pt x="82" y="167"/>
                </a:cubicBezTo>
                <a:cubicBezTo>
                  <a:pt x="82" y="167"/>
                  <a:pt x="82" y="167"/>
                  <a:pt x="82" y="167"/>
                </a:cubicBezTo>
                <a:cubicBezTo>
                  <a:pt x="83" y="165"/>
                  <a:pt x="84" y="164"/>
                  <a:pt x="85" y="163"/>
                </a:cubicBezTo>
                <a:cubicBezTo>
                  <a:pt x="85" y="164"/>
                  <a:pt x="85" y="164"/>
                  <a:pt x="85" y="165"/>
                </a:cubicBezTo>
                <a:cubicBezTo>
                  <a:pt x="84" y="165"/>
                  <a:pt x="84" y="166"/>
                  <a:pt x="83" y="166"/>
                </a:cubicBezTo>
                <a:close/>
                <a:moveTo>
                  <a:pt x="85" y="175"/>
                </a:moveTo>
                <a:cubicBezTo>
                  <a:pt x="84" y="175"/>
                  <a:pt x="84" y="175"/>
                  <a:pt x="83" y="176"/>
                </a:cubicBezTo>
                <a:cubicBezTo>
                  <a:pt x="83" y="175"/>
                  <a:pt x="83" y="175"/>
                  <a:pt x="83" y="175"/>
                </a:cubicBezTo>
                <a:cubicBezTo>
                  <a:pt x="84" y="175"/>
                  <a:pt x="84" y="175"/>
                  <a:pt x="85" y="175"/>
                </a:cubicBezTo>
                <a:close/>
                <a:moveTo>
                  <a:pt x="62" y="209"/>
                </a:moveTo>
                <a:cubicBezTo>
                  <a:pt x="60" y="208"/>
                  <a:pt x="59" y="207"/>
                  <a:pt x="58" y="206"/>
                </a:cubicBezTo>
                <a:cubicBezTo>
                  <a:pt x="58" y="205"/>
                  <a:pt x="58" y="205"/>
                  <a:pt x="58" y="205"/>
                </a:cubicBezTo>
                <a:cubicBezTo>
                  <a:pt x="58" y="204"/>
                  <a:pt x="58" y="203"/>
                  <a:pt x="58" y="202"/>
                </a:cubicBezTo>
                <a:cubicBezTo>
                  <a:pt x="58" y="203"/>
                  <a:pt x="59" y="203"/>
                  <a:pt x="59" y="203"/>
                </a:cubicBezTo>
                <a:cubicBezTo>
                  <a:pt x="60" y="205"/>
                  <a:pt x="61" y="207"/>
                  <a:pt x="62" y="209"/>
                </a:cubicBezTo>
                <a:cubicBezTo>
                  <a:pt x="62" y="209"/>
                  <a:pt x="62" y="209"/>
                  <a:pt x="62" y="209"/>
                </a:cubicBezTo>
                <a:close/>
                <a:moveTo>
                  <a:pt x="62" y="211"/>
                </a:moveTo>
                <a:cubicBezTo>
                  <a:pt x="62" y="211"/>
                  <a:pt x="62" y="211"/>
                  <a:pt x="62" y="211"/>
                </a:cubicBezTo>
                <a:cubicBezTo>
                  <a:pt x="63" y="211"/>
                  <a:pt x="63" y="211"/>
                  <a:pt x="63" y="211"/>
                </a:cubicBezTo>
                <a:cubicBezTo>
                  <a:pt x="61" y="211"/>
                  <a:pt x="60" y="210"/>
                  <a:pt x="59" y="210"/>
                </a:cubicBezTo>
                <a:cubicBezTo>
                  <a:pt x="60" y="210"/>
                  <a:pt x="61" y="211"/>
                  <a:pt x="62" y="211"/>
                </a:cubicBezTo>
                <a:close/>
                <a:moveTo>
                  <a:pt x="60" y="200"/>
                </a:moveTo>
                <a:cubicBezTo>
                  <a:pt x="59" y="199"/>
                  <a:pt x="58" y="197"/>
                  <a:pt x="57" y="196"/>
                </a:cubicBezTo>
                <a:cubicBezTo>
                  <a:pt x="57" y="196"/>
                  <a:pt x="57" y="196"/>
                  <a:pt x="58" y="196"/>
                </a:cubicBezTo>
                <a:cubicBezTo>
                  <a:pt x="58" y="196"/>
                  <a:pt x="58" y="196"/>
                  <a:pt x="58" y="195"/>
                </a:cubicBezTo>
                <a:cubicBezTo>
                  <a:pt x="60" y="197"/>
                  <a:pt x="61" y="199"/>
                  <a:pt x="63" y="201"/>
                </a:cubicBezTo>
                <a:cubicBezTo>
                  <a:pt x="63" y="201"/>
                  <a:pt x="63" y="201"/>
                  <a:pt x="63" y="201"/>
                </a:cubicBezTo>
                <a:cubicBezTo>
                  <a:pt x="62" y="201"/>
                  <a:pt x="61" y="200"/>
                  <a:pt x="60" y="200"/>
                </a:cubicBezTo>
                <a:cubicBezTo>
                  <a:pt x="60" y="200"/>
                  <a:pt x="60" y="200"/>
                  <a:pt x="60" y="200"/>
                </a:cubicBezTo>
                <a:close/>
                <a:moveTo>
                  <a:pt x="44" y="171"/>
                </a:moveTo>
                <a:cubicBezTo>
                  <a:pt x="45" y="173"/>
                  <a:pt x="47" y="175"/>
                  <a:pt x="48" y="176"/>
                </a:cubicBezTo>
                <a:cubicBezTo>
                  <a:pt x="48" y="177"/>
                  <a:pt x="48" y="178"/>
                  <a:pt x="48" y="180"/>
                </a:cubicBezTo>
                <a:cubicBezTo>
                  <a:pt x="48" y="179"/>
                  <a:pt x="47" y="179"/>
                  <a:pt x="47" y="179"/>
                </a:cubicBezTo>
                <a:cubicBezTo>
                  <a:pt x="47" y="178"/>
                  <a:pt x="46" y="177"/>
                  <a:pt x="46" y="176"/>
                </a:cubicBezTo>
                <a:cubicBezTo>
                  <a:pt x="45" y="174"/>
                  <a:pt x="44" y="171"/>
                  <a:pt x="43" y="168"/>
                </a:cubicBezTo>
                <a:cubicBezTo>
                  <a:pt x="43" y="169"/>
                  <a:pt x="44" y="170"/>
                  <a:pt x="44" y="170"/>
                </a:cubicBezTo>
                <a:cubicBezTo>
                  <a:pt x="44" y="170"/>
                  <a:pt x="44" y="171"/>
                  <a:pt x="44" y="171"/>
                </a:cubicBezTo>
                <a:close/>
                <a:moveTo>
                  <a:pt x="33" y="98"/>
                </a:moveTo>
                <a:cubicBezTo>
                  <a:pt x="33" y="99"/>
                  <a:pt x="33" y="100"/>
                  <a:pt x="33" y="101"/>
                </a:cubicBezTo>
                <a:cubicBezTo>
                  <a:pt x="33" y="102"/>
                  <a:pt x="32" y="103"/>
                  <a:pt x="32" y="104"/>
                </a:cubicBezTo>
                <a:cubicBezTo>
                  <a:pt x="32" y="103"/>
                  <a:pt x="31" y="101"/>
                  <a:pt x="31" y="99"/>
                </a:cubicBezTo>
                <a:cubicBezTo>
                  <a:pt x="32" y="99"/>
                  <a:pt x="32" y="99"/>
                  <a:pt x="33" y="98"/>
                </a:cubicBezTo>
                <a:close/>
                <a:moveTo>
                  <a:pt x="31" y="98"/>
                </a:moveTo>
                <a:cubicBezTo>
                  <a:pt x="30" y="97"/>
                  <a:pt x="30" y="97"/>
                  <a:pt x="30" y="97"/>
                </a:cubicBezTo>
                <a:cubicBezTo>
                  <a:pt x="31" y="97"/>
                  <a:pt x="31" y="96"/>
                  <a:pt x="32" y="96"/>
                </a:cubicBezTo>
                <a:cubicBezTo>
                  <a:pt x="32" y="96"/>
                  <a:pt x="32" y="96"/>
                  <a:pt x="32" y="97"/>
                </a:cubicBezTo>
                <a:cubicBezTo>
                  <a:pt x="32" y="97"/>
                  <a:pt x="31" y="97"/>
                  <a:pt x="31" y="98"/>
                </a:cubicBezTo>
                <a:close/>
                <a:moveTo>
                  <a:pt x="32" y="85"/>
                </a:moveTo>
                <a:cubicBezTo>
                  <a:pt x="32" y="85"/>
                  <a:pt x="32" y="85"/>
                  <a:pt x="32" y="85"/>
                </a:cubicBezTo>
                <a:cubicBezTo>
                  <a:pt x="33" y="83"/>
                  <a:pt x="34" y="82"/>
                  <a:pt x="36" y="80"/>
                </a:cubicBezTo>
                <a:cubicBezTo>
                  <a:pt x="35" y="81"/>
                  <a:pt x="35" y="81"/>
                  <a:pt x="34" y="82"/>
                </a:cubicBezTo>
                <a:cubicBezTo>
                  <a:pt x="33" y="83"/>
                  <a:pt x="33" y="84"/>
                  <a:pt x="32" y="85"/>
                </a:cubicBezTo>
                <a:close/>
                <a:moveTo>
                  <a:pt x="35" y="84"/>
                </a:moveTo>
                <a:cubicBezTo>
                  <a:pt x="35" y="84"/>
                  <a:pt x="35" y="83"/>
                  <a:pt x="36" y="83"/>
                </a:cubicBezTo>
                <a:cubicBezTo>
                  <a:pt x="36" y="83"/>
                  <a:pt x="36" y="82"/>
                  <a:pt x="37" y="82"/>
                </a:cubicBezTo>
                <a:cubicBezTo>
                  <a:pt x="36" y="83"/>
                  <a:pt x="35" y="85"/>
                  <a:pt x="34" y="86"/>
                </a:cubicBezTo>
                <a:cubicBezTo>
                  <a:pt x="34" y="86"/>
                  <a:pt x="34" y="86"/>
                  <a:pt x="34" y="86"/>
                </a:cubicBezTo>
                <a:cubicBezTo>
                  <a:pt x="34" y="86"/>
                  <a:pt x="34" y="86"/>
                  <a:pt x="34" y="86"/>
                </a:cubicBezTo>
                <a:cubicBezTo>
                  <a:pt x="34" y="86"/>
                  <a:pt x="34" y="86"/>
                  <a:pt x="34" y="86"/>
                </a:cubicBezTo>
                <a:cubicBezTo>
                  <a:pt x="34" y="85"/>
                  <a:pt x="34" y="85"/>
                  <a:pt x="35" y="84"/>
                </a:cubicBezTo>
                <a:close/>
                <a:moveTo>
                  <a:pt x="37" y="73"/>
                </a:moveTo>
                <a:cubicBezTo>
                  <a:pt x="39" y="72"/>
                  <a:pt x="40" y="71"/>
                  <a:pt x="41" y="71"/>
                </a:cubicBezTo>
                <a:cubicBezTo>
                  <a:pt x="41" y="71"/>
                  <a:pt x="41" y="71"/>
                  <a:pt x="41" y="71"/>
                </a:cubicBezTo>
                <a:cubicBezTo>
                  <a:pt x="41" y="71"/>
                  <a:pt x="40" y="71"/>
                  <a:pt x="40" y="71"/>
                </a:cubicBezTo>
                <a:cubicBezTo>
                  <a:pt x="39" y="72"/>
                  <a:pt x="38" y="73"/>
                  <a:pt x="36" y="74"/>
                </a:cubicBezTo>
                <a:cubicBezTo>
                  <a:pt x="37" y="74"/>
                  <a:pt x="37" y="73"/>
                  <a:pt x="37" y="73"/>
                </a:cubicBezTo>
                <a:close/>
                <a:moveTo>
                  <a:pt x="35" y="72"/>
                </a:moveTo>
                <a:cubicBezTo>
                  <a:pt x="36" y="71"/>
                  <a:pt x="37" y="70"/>
                  <a:pt x="39" y="68"/>
                </a:cubicBezTo>
                <a:cubicBezTo>
                  <a:pt x="38" y="69"/>
                  <a:pt x="37" y="70"/>
                  <a:pt x="36" y="71"/>
                </a:cubicBezTo>
                <a:cubicBezTo>
                  <a:pt x="36" y="72"/>
                  <a:pt x="35" y="72"/>
                  <a:pt x="35" y="72"/>
                </a:cubicBezTo>
                <a:close/>
                <a:moveTo>
                  <a:pt x="42" y="77"/>
                </a:moveTo>
                <a:cubicBezTo>
                  <a:pt x="42" y="76"/>
                  <a:pt x="43" y="76"/>
                  <a:pt x="43" y="76"/>
                </a:cubicBezTo>
                <a:cubicBezTo>
                  <a:pt x="42" y="77"/>
                  <a:pt x="42" y="78"/>
                  <a:pt x="41" y="80"/>
                </a:cubicBezTo>
                <a:cubicBezTo>
                  <a:pt x="41" y="80"/>
                  <a:pt x="41" y="80"/>
                  <a:pt x="41" y="80"/>
                </a:cubicBezTo>
                <a:cubicBezTo>
                  <a:pt x="40" y="81"/>
                  <a:pt x="39" y="82"/>
                  <a:pt x="38" y="83"/>
                </a:cubicBezTo>
                <a:cubicBezTo>
                  <a:pt x="38" y="83"/>
                  <a:pt x="38" y="83"/>
                  <a:pt x="37" y="83"/>
                </a:cubicBezTo>
                <a:cubicBezTo>
                  <a:pt x="39" y="81"/>
                  <a:pt x="40" y="79"/>
                  <a:pt x="42" y="77"/>
                </a:cubicBezTo>
                <a:close/>
                <a:moveTo>
                  <a:pt x="69" y="32"/>
                </a:moveTo>
                <a:cubicBezTo>
                  <a:pt x="67" y="34"/>
                  <a:pt x="64" y="36"/>
                  <a:pt x="62" y="37"/>
                </a:cubicBezTo>
                <a:cubicBezTo>
                  <a:pt x="62" y="37"/>
                  <a:pt x="62" y="37"/>
                  <a:pt x="62" y="37"/>
                </a:cubicBezTo>
                <a:cubicBezTo>
                  <a:pt x="60" y="38"/>
                  <a:pt x="59" y="40"/>
                  <a:pt x="57" y="41"/>
                </a:cubicBezTo>
                <a:cubicBezTo>
                  <a:pt x="58" y="39"/>
                  <a:pt x="59" y="37"/>
                  <a:pt x="60" y="36"/>
                </a:cubicBezTo>
                <a:cubicBezTo>
                  <a:pt x="63" y="35"/>
                  <a:pt x="66" y="33"/>
                  <a:pt x="69" y="32"/>
                </a:cubicBezTo>
                <a:close/>
                <a:moveTo>
                  <a:pt x="55" y="33"/>
                </a:moveTo>
                <a:cubicBezTo>
                  <a:pt x="55" y="33"/>
                  <a:pt x="55" y="33"/>
                  <a:pt x="56" y="33"/>
                </a:cubicBezTo>
                <a:cubicBezTo>
                  <a:pt x="59" y="31"/>
                  <a:pt x="63" y="29"/>
                  <a:pt x="66" y="28"/>
                </a:cubicBezTo>
                <a:cubicBezTo>
                  <a:pt x="65" y="28"/>
                  <a:pt x="64" y="29"/>
                  <a:pt x="63" y="29"/>
                </a:cubicBezTo>
                <a:cubicBezTo>
                  <a:pt x="61" y="31"/>
                  <a:pt x="58" y="32"/>
                  <a:pt x="55" y="33"/>
                </a:cubicBezTo>
                <a:close/>
                <a:moveTo>
                  <a:pt x="73" y="36"/>
                </a:moveTo>
                <a:cubicBezTo>
                  <a:pt x="74" y="36"/>
                  <a:pt x="74" y="35"/>
                  <a:pt x="74" y="35"/>
                </a:cubicBezTo>
                <a:cubicBezTo>
                  <a:pt x="73" y="38"/>
                  <a:pt x="71" y="40"/>
                  <a:pt x="69" y="42"/>
                </a:cubicBezTo>
                <a:cubicBezTo>
                  <a:pt x="67" y="43"/>
                  <a:pt x="65" y="45"/>
                  <a:pt x="64" y="46"/>
                </a:cubicBezTo>
                <a:cubicBezTo>
                  <a:pt x="67" y="43"/>
                  <a:pt x="70" y="39"/>
                  <a:pt x="73" y="36"/>
                </a:cubicBezTo>
                <a:close/>
                <a:moveTo>
                  <a:pt x="70" y="36"/>
                </a:moveTo>
                <a:cubicBezTo>
                  <a:pt x="71" y="35"/>
                  <a:pt x="72" y="34"/>
                  <a:pt x="74" y="32"/>
                </a:cubicBezTo>
                <a:cubicBezTo>
                  <a:pt x="73" y="33"/>
                  <a:pt x="73" y="33"/>
                  <a:pt x="73" y="34"/>
                </a:cubicBezTo>
                <a:cubicBezTo>
                  <a:pt x="72" y="34"/>
                  <a:pt x="71" y="35"/>
                  <a:pt x="70" y="36"/>
                </a:cubicBezTo>
                <a:close/>
                <a:moveTo>
                  <a:pt x="77" y="34"/>
                </a:moveTo>
                <a:cubicBezTo>
                  <a:pt x="78" y="33"/>
                  <a:pt x="79" y="33"/>
                  <a:pt x="80" y="32"/>
                </a:cubicBezTo>
                <a:cubicBezTo>
                  <a:pt x="78" y="34"/>
                  <a:pt x="77" y="36"/>
                  <a:pt x="75" y="37"/>
                </a:cubicBezTo>
                <a:cubicBezTo>
                  <a:pt x="74" y="38"/>
                  <a:pt x="74" y="39"/>
                  <a:pt x="73" y="39"/>
                </a:cubicBezTo>
                <a:cubicBezTo>
                  <a:pt x="74" y="37"/>
                  <a:pt x="76" y="36"/>
                  <a:pt x="77" y="34"/>
                </a:cubicBezTo>
                <a:close/>
                <a:moveTo>
                  <a:pt x="77" y="31"/>
                </a:moveTo>
                <a:cubicBezTo>
                  <a:pt x="77" y="31"/>
                  <a:pt x="77" y="30"/>
                  <a:pt x="78" y="30"/>
                </a:cubicBezTo>
                <a:cubicBezTo>
                  <a:pt x="78" y="30"/>
                  <a:pt x="78" y="30"/>
                  <a:pt x="78" y="29"/>
                </a:cubicBezTo>
                <a:cubicBezTo>
                  <a:pt x="78" y="29"/>
                  <a:pt x="78" y="29"/>
                  <a:pt x="79" y="29"/>
                </a:cubicBezTo>
                <a:cubicBezTo>
                  <a:pt x="78" y="29"/>
                  <a:pt x="78" y="30"/>
                  <a:pt x="78" y="30"/>
                </a:cubicBezTo>
                <a:cubicBezTo>
                  <a:pt x="77" y="30"/>
                  <a:pt x="77" y="31"/>
                  <a:pt x="77" y="31"/>
                </a:cubicBezTo>
                <a:close/>
                <a:moveTo>
                  <a:pt x="96" y="32"/>
                </a:moveTo>
                <a:cubicBezTo>
                  <a:pt x="96" y="32"/>
                  <a:pt x="96" y="32"/>
                  <a:pt x="96" y="32"/>
                </a:cubicBezTo>
                <a:cubicBezTo>
                  <a:pt x="95" y="34"/>
                  <a:pt x="93" y="36"/>
                  <a:pt x="91" y="38"/>
                </a:cubicBezTo>
                <a:cubicBezTo>
                  <a:pt x="91" y="38"/>
                  <a:pt x="90" y="38"/>
                  <a:pt x="90" y="39"/>
                </a:cubicBezTo>
                <a:cubicBezTo>
                  <a:pt x="90" y="39"/>
                  <a:pt x="90" y="39"/>
                  <a:pt x="90" y="39"/>
                </a:cubicBezTo>
                <a:cubicBezTo>
                  <a:pt x="88" y="41"/>
                  <a:pt x="87" y="43"/>
                  <a:pt x="85" y="44"/>
                </a:cubicBezTo>
                <a:cubicBezTo>
                  <a:pt x="82" y="46"/>
                  <a:pt x="80" y="48"/>
                  <a:pt x="77" y="50"/>
                </a:cubicBezTo>
                <a:cubicBezTo>
                  <a:pt x="77" y="50"/>
                  <a:pt x="77" y="50"/>
                  <a:pt x="76" y="50"/>
                </a:cubicBezTo>
                <a:cubicBezTo>
                  <a:pt x="76" y="51"/>
                  <a:pt x="75" y="51"/>
                  <a:pt x="74" y="52"/>
                </a:cubicBezTo>
                <a:cubicBezTo>
                  <a:pt x="73" y="53"/>
                  <a:pt x="73" y="53"/>
                  <a:pt x="73" y="53"/>
                </a:cubicBezTo>
                <a:cubicBezTo>
                  <a:pt x="76" y="49"/>
                  <a:pt x="80" y="45"/>
                  <a:pt x="83" y="42"/>
                </a:cubicBezTo>
                <a:cubicBezTo>
                  <a:pt x="87" y="38"/>
                  <a:pt x="91" y="35"/>
                  <a:pt x="96" y="32"/>
                </a:cubicBezTo>
                <a:close/>
                <a:moveTo>
                  <a:pt x="87" y="36"/>
                </a:moveTo>
                <a:cubicBezTo>
                  <a:pt x="87" y="36"/>
                  <a:pt x="88" y="35"/>
                  <a:pt x="88" y="35"/>
                </a:cubicBezTo>
                <a:cubicBezTo>
                  <a:pt x="89" y="35"/>
                  <a:pt x="89" y="35"/>
                  <a:pt x="90" y="34"/>
                </a:cubicBezTo>
                <a:cubicBezTo>
                  <a:pt x="89" y="35"/>
                  <a:pt x="88" y="36"/>
                  <a:pt x="87" y="36"/>
                </a:cubicBezTo>
                <a:close/>
                <a:moveTo>
                  <a:pt x="111" y="34"/>
                </a:moveTo>
                <a:cubicBezTo>
                  <a:pt x="110" y="34"/>
                  <a:pt x="110" y="34"/>
                  <a:pt x="109" y="34"/>
                </a:cubicBezTo>
                <a:cubicBezTo>
                  <a:pt x="109" y="34"/>
                  <a:pt x="108" y="34"/>
                  <a:pt x="108" y="34"/>
                </a:cubicBezTo>
                <a:cubicBezTo>
                  <a:pt x="108" y="34"/>
                  <a:pt x="108" y="33"/>
                  <a:pt x="109" y="33"/>
                </a:cubicBezTo>
                <a:cubicBezTo>
                  <a:pt x="109" y="33"/>
                  <a:pt x="109" y="32"/>
                  <a:pt x="110" y="32"/>
                </a:cubicBezTo>
                <a:cubicBezTo>
                  <a:pt x="111" y="32"/>
                  <a:pt x="112" y="32"/>
                  <a:pt x="113" y="32"/>
                </a:cubicBezTo>
                <a:cubicBezTo>
                  <a:pt x="112" y="33"/>
                  <a:pt x="112" y="33"/>
                  <a:pt x="111" y="34"/>
                </a:cubicBezTo>
                <a:close/>
                <a:moveTo>
                  <a:pt x="112" y="36"/>
                </a:moveTo>
                <a:cubicBezTo>
                  <a:pt x="111" y="36"/>
                  <a:pt x="111" y="37"/>
                  <a:pt x="110" y="37"/>
                </a:cubicBezTo>
                <a:cubicBezTo>
                  <a:pt x="110" y="37"/>
                  <a:pt x="109" y="37"/>
                  <a:pt x="109" y="37"/>
                </a:cubicBezTo>
                <a:cubicBezTo>
                  <a:pt x="110" y="37"/>
                  <a:pt x="110" y="36"/>
                  <a:pt x="111" y="36"/>
                </a:cubicBezTo>
                <a:cubicBezTo>
                  <a:pt x="111" y="36"/>
                  <a:pt x="111" y="36"/>
                  <a:pt x="112" y="36"/>
                </a:cubicBezTo>
                <a:close/>
                <a:moveTo>
                  <a:pt x="108" y="36"/>
                </a:moveTo>
                <a:cubicBezTo>
                  <a:pt x="107" y="37"/>
                  <a:pt x="106" y="37"/>
                  <a:pt x="105" y="38"/>
                </a:cubicBezTo>
                <a:cubicBezTo>
                  <a:pt x="105" y="38"/>
                  <a:pt x="105" y="39"/>
                  <a:pt x="105" y="39"/>
                </a:cubicBezTo>
                <a:cubicBezTo>
                  <a:pt x="104" y="39"/>
                  <a:pt x="104" y="39"/>
                  <a:pt x="103" y="39"/>
                </a:cubicBezTo>
                <a:cubicBezTo>
                  <a:pt x="104" y="38"/>
                  <a:pt x="105" y="37"/>
                  <a:pt x="106" y="36"/>
                </a:cubicBezTo>
                <a:cubicBezTo>
                  <a:pt x="107" y="36"/>
                  <a:pt x="107" y="36"/>
                  <a:pt x="108" y="36"/>
                </a:cubicBezTo>
                <a:close/>
                <a:moveTo>
                  <a:pt x="122" y="49"/>
                </a:moveTo>
                <a:cubicBezTo>
                  <a:pt x="125" y="49"/>
                  <a:pt x="128" y="48"/>
                  <a:pt x="132" y="47"/>
                </a:cubicBezTo>
                <a:cubicBezTo>
                  <a:pt x="131" y="48"/>
                  <a:pt x="130" y="49"/>
                  <a:pt x="129" y="50"/>
                </a:cubicBezTo>
                <a:cubicBezTo>
                  <a:pt x="128" y="50"/>
                  <a:pt x="127" y="51"/>
                  <a:pt x="126" y="51"/>
                </a:cubicBezTo>
                <a:cubicBezTo>
                  <a:pt x="126" y="51"/>
                  <a:pt x="126" y="51"/>
                  <a:pt x="126" y="51"/>
                </a:cubicBezTo>
                <a:cubicBezTo>
                  <a:pt x="125" y="52"/>
                  <a:pt x="125" y="52"/>
                  <a:pt x="125" y="52"/>
                </a:cubicBezTo>
                <a:cubicBezTo>
                  <a:pt x="125" y="52"/>
                  <a:pt x="126" y="51"/>
                  <a:pt x="127" y="50"/>
                </a:cubicBezTo>
                <a:cubicBezTo>
                  <a:pt x="127" y="50"/>
                  <a:pt x="126" y="48"/>
                  <a:pt x="126" y="49"/>
                </a:cubicBezTo>
                <a:cubicBezTo>
                  <a:pt x="125" y="50"/>
                  <a:pt x="124" y="51"/>
                  <a:pt x="123" y="52"/>
                </a:cubicBezTo>
                <a:cubicBezTo>
                  <a:pt x="123" y="51"/>
                  <a:pt x="122" y="51"/>
                  <a:pt x="121" y="51"/>
                </a:cubicBezTo>
                <a:cubicBezTo>
                  <a:pt x="121" y="51"/>
                  <a:pt x="121" y="51"/>
                  <a:pt x="121" y="51"/>
                </a:cubicBezTo>
                <a:cubicBezTo>
                  <a:pt x="121" y="51"/>
                  <a:pt x="121" y="51"/>
                  <a:pt x="122" y="50"/>
                </a:cubicBezTo>
                <a:cubicBezTo>
                  <a:pt x="122" y="50"/>
                  <a:pt x="122" y="50"/>
                  <a:pt x="122" y="49"/>
                </a:cubicBezTo>
                <a:close/>
                <a:moveTo>
                  <a:pt x="148" y="57"/>
                </a:moveTo>
                <a:cubicBezTo>
                  <a:pt x="146" y="57"/>
                  <a:pt x="143" y="58"/>
                  <a:pt x="141" y="59"/>
                </a:cubicBezTo>
                <a:cubicBezTo>
                  <a:pt x="142" y="58"/>
                  <a:pt x="143" y="57"/>
                  <a:pt x="144" y="56"/>
                </a:cubicBezTo>
                <a:cubicBezTo>
                  <a:pt x="149" y="54"/>
                  <a:pt x="153" y="52"/>
                  <a:pt x="158" y="50"/>
                </a:cubicBezTo>
                <a:cubicBezTo>
                  <a:pt x="155" y="52"/>
                  <a:pt x="151" y="54"/>
                  <a:pt x="148" y="57"/>
                </a:cubicBezTo>
                <a:close/>
                <a:moveTo>
                  <a:pt x="160" y="51"/>
                </a:moveTo>
                <a:cubicBezTo>
                  <a:pt x="159" y="52"/>
                  <a:pt x="159" y="52"/>
                  <a:pt x="159" y="52"/>
                </a:cubicBezTo>
                <a:cubicBezTo>
                  <a:pt x="158" y="53"/>
                  <a:pt x="157" y="53"/>
                  <a:pt x="156" y="54"/>
                </a:cubicBezTo>
                <a:cubicBezTo>
                  <a:pt x="157" y="53"/>
                  <a:pt x="158" y="52"/>
                  <a:pt x="160" y="51"/>
                </a:cubicBezTo>
                <a:close/>
                <a:moveTo>
                  <a:pt x="163" y="63"/>
                </a:moveTo>
                <a:cubicBezTo>
                  <a:pt x="167" y="61"/>
                  <a:pt x="171" y="59"/>
                  <a:pt x="175" y="57"/>
                </a:cubicBezTo>
                <a:cubicBezTo>
                  <a:pt x="174" y="58"/>
                  <a:pt x="173" y="60"/>
                  <a:pt x="172" y="61"/>
                </a:cubicBezTo>
                <a:cubicBezTo>
                  <a:pt x="167" y="63"/>
                  <a:pt x="161" y="66"/>
                  <a:pt x="156" y="69"/>
                </a:cubicBezTo>
                <a:cubicBezTo>
                  <a:pt x="155" y="69"/>
                  <a:pt x="154" y="70"/>
                  <a:pt x="153" y="70"/>
                </a:cubicBezTo>
                <a:cubicBezTo>
                  <a:pt x="156" y="68"/>
                  <a:pt x="159" y="65"/>
                  <a:pt x="163" y="63"/>
                </a:cubicBezTo>
                <a:close/>
                <a:moveTo>
                  <a:pt x="162" y="61"/>
                </a:moveTo>
                <a:cubicBezTo>
                  <a:pt x="163" y="60"/>
                  <a:pt x="165" y="59"/>
                  <a:pt x="166" y="57"/>
                </a:cubicBezTo>
                <a:cubicBezTo>
                  <a:pt x="168" y="57"/>
                  <a:pt x="169" y="56"/>
                  <a:pt x="171" y="56"/>
                </a:cubicBezTo>
                <a:cubicBezTo>
                  <a:pt x="168" y="57"/>
                  <a:pt x="165" y="59"/>
                  <a:pt x="162" y="61"/>
                </a:cubicBezTo>
                <a:cubicBezTo>
                  <a:pt x="162" y="61"/>
                  <a:pt x="162" y="61"/>
                  <a:pt x="162" y="61"/>
                </a:cubicBezTo>
                <a:close/>
                <a:moveTo>
                  <a:pt x="172" y="57"/>
                </a:moveTo>
                <a:cubicBezTo>
                  <a:pt x="174" y="56"/>
                  <a:pt x="176" y="54"/>
                  <a:pt x="179" y="53"/>
                </a:cubicBezTo>
                <a:cubicBezTo>
                  <a:pt x="178" y="53"/>
                  <a:pt x="178" y="54"/>
                  <a:pt x="178" y="54"/>
                </a:cubicBezTo>
                <a:cubicBezTo>
                  <a:pt x="176" y="55"/>
                  <a:pt x="174" y="56"/>
                  <a:pt x="172" y="57"/>
                </a:cubicBezTo>
                <a:close/>
                <a:moveTo>
                  <a:pt x="189" y="60"/>
                </a:moveTo>
                <a:cubicBezTo>
                  <a:pt x="185" y="62"/>
                  <a:pt x="181" y="64"/>
                  <a:pt x="176" y="66"/>
                </a:cubicBezTo>
                <a:cubicBezTo>
                  <a:pt x="178" y="64"/>
                  <a:pt x="180" y="62"/>
                  <a:pt x="182" y="60"/>
                </a:cubicBezTo>
                <a:cubicBezTo>
                  <a:pt x="184" y="60"/>
                  <a:pt x="186" y="59"/>
                  <a:pt x="187" y="59"/>
                </a:cubicBezTo>
                <a:cubicBezTo>
                  <a:pt x="188" y="59"/>
                  <a:pt x="188" y="59"/>
                  <a:pt x="189" y="60"/>
                </a:cubicBezTo>
                <a:close/>
                <a:moveTo>
                  <a:pt x="189" y="58"/>
                </a:moveTo>
                <a:cubicBezTo>
                  <a:pt x="190" y="58"/>
                  <a:pt x="192" y="57"/>
                  <a:pt x="194" y="57"/>
                </a:cubicBezTo>
                <a:cubicBezTo>
                  <a:pt x="193" y="58"/>
                  <a:pt x="191" y="59"/>
                  <a:pt x="190" y="59"/>
                </a:cubicBezTo>
                <a:cubicBezTo>
                  <a:pt x="189" y="59"/>
                  <a:pt x="189" y="59"/>
                  <a:pt x="189" y="58"/>
                </a:cubicBezTo>
                <a:close/>
                <a:moveTo>
                  <a:pt x="193" y="65"/>
                </a:moveTo>
                <a:cubicBezTo>
                  <a:pt x="194" y="65"/>
                  <a:pt x="195" y="65"/>
                  <a:pt x="196" y="64"/>
                </a:cubicBezTo>
                <a:cubicBezTo>
                  <a:pt x="194" y="65"/>
                  <a:pt x="193" y="66"/>
                  <a:pt x="191" y="67"/>
                </a:cubicBezTo>
                <a:cubicBezTo>
                  <a:pt x="188" y="69"/>
                  <a:pt x="184" y="70"/>
                  <a:pt x="181" y="72"/>
                </a:cubicBezTo>
                <a:cubicBezTo>
                  <a:pt x="182" y="71"/>
                  <a:pt x="183" y="71"/>
                  <a:pt x="184" y="70"/>
                </a:cubicBezTo>
                <a:cubicBezTo>
                  <a:pt x="187" y="68"/>
                  <a:pt x="190" y="67"/>
                  <a:pt x="193" y="65"/>
                </a:cubicBezTo>
                <a:close/>
                <a:moveTo>
                  <a:pt x="188" y="65"/>
                </a:moveTo>
                <a:cubicBezTo>
                  <a:pt x="190" y="64"/>
                  <a:pt x="192" y="63"/>
                  <a:pt x="195" y="62"/>
                </a:cubicBezTo>
                <a:cubicBezTo>
                  <a:pt x="194" y="63"/>
                  <a:pt x="193" y="63"/>
                  <a:pt x="192" y="64"/>
                </a:cubicBezTo>
                <a:cubicBezTo>
                  <a:pt x="191" y="64"/>
                  <a:pt x="189" y="65"/>
                  <a:pt x="188" y="65"/>
                </a:cubicBezTo>
                <a:cubicBezTo>
                  <a:pt x="188" y="65"/>
                  <a:pt x="188" y="65"/>
                  <a:pt x="188" y="65"/>
                </a:cubicBezTo>
                <a:close/>
                <a:moveTo>
                  <a:pt x="207" y="95"/>
                </a:moveTo>
                <a:cubicBezTo>
                  <a:pt x="210" y="94"/>
                  <a:pt x="213" y="92"/>
                  <a:pt x="215" y="91"/>
                </a:cubicBezTo>
                <a:cubicBezTo>
                  <a:pt x="216" y="92"/>
                  <a:pt x="216" y="93"/>
                  <a:pt x="217" y="95"/>
                </a:cubicBezTo>
                <a:cubicBezTo>
                  <a:pt x="212" y="97"/>
                  <a:pt x="208" y="99"/>
                  <a:pt x="204" y="101"/>
                </a:cubicBezTo>
                <a:cubicBezTo>
                  <a:pt x="204" y="101"/>
                  <a:pt x="203" y="101"/>
                  <a:pt x="203" y="101"/>
                </a:cubicBezTo>
                <a:cubicBezTo>
                  <a:pt x="202" y="102"/>
                  <a:pt x="201" y="103"/>
                  <a:pt x="199" y="104"/>
                </a:cubicBezTo>
                <a:cubicBezTo>
                  <a:pt x="199" y="104"/>
                  <a:pt x="199" y="105"/>
                  <a:pt x="198" y="105"/>
                </a:cubicBezTo>
                <a:cubicBezTo>
                  <a:pt x="198" y="105"/>
                  <a:pt x="198" y="105"/>
                  <a:pt x="198" y="105"/>
                </a:cubicBezTo>
                <a:cubicBezTo>
                  <a:pt x="199" y="104"/>
                  <a:pt x="200" y="103"/>
                  <a:pt x="200" y="102"/>
                </a:cubicBezTo>
                <a:cubicBezTo>
                  <a:pt x="203" y="100"/>
                  <a:pt x="205" y="98"/>
                  <a:pt x="208" y="96"/>
                </a:cubicBezTo>
                <a:cubicBezTo>
                  <a:pt x="208" y="96"/>
                  <a:pt x="208" y="95"/>
                  <a:pt x="207" y="95"/>
                </a:cubicBezTo>
                <a:close/>
                <a:moveTo>
                  <a:pt x="196" y="173"/>
                </a:moveTo>
                <a:cubicBezTo>
                  <a:pt x="197" y="172"/>
                  <a:pt x="198" y="171"/>
                  <a:pt x="198" y="171"/>
                </a:cubicBezTo>
                <a:cubicBezTo>
                  <a:pt x="198" y="171"/>
                  <a:pt x="198" y="171"/>
                  <a:pt x="198" y="171"/>
                </a:cubicBezTo>
                <a:cubicBezTo>
                  <a:pt x="197" y="172"/>
                  <a:pt x="196" y="173"/>
                  <a:pt x="195" y="174"/>
                </a:cubicBezTo>
                <a:cubicBezTo>
                  <a:pt x="196" y="174"/>
                  <a:pt x="196" y="173"/>
                  <a:pt x="196" y="173"/>
                </a:cubicBezTo>
                <a:close/>
                <a:moveTo>
                  <a:pt x="195" y="164"/>
                </a:moveTo>
                <a:cubicBezTo>
                  <a:pt x="195" y="165"/>
                  <a:pt x="195" y="165"/>
                  <a:pt x="194" y="165"/>
                </a:cubicBezTo>
                <a:cubicBezTo>
                  <a:pt x="195" y="164"/>
                  <a:pt x="196" y="162"/>
                  <a:pt x="197" y="161"/>
                </a:cubicBezTo>
                <a:cubicBezTo>
                  <a:pt x="196" y="162"/>
                  <a:pt x="196" y="163"/>
                  <a:pt x="195" y="164"/>
                </a:cubicBezTo>
                <a:close/>
                <a:moveTo>
                  <a:pt x="194" y="155"/>
                </a:moveTo>
                <a:cubicBezTo>
                  <a:pt x="193" y="157"/>
                  <a:pt x="191" y="158"/>
                  <a:pt x="190" y="159"/>
                </a:cubicBezTo>
                <a:cubicBezTo>
                  <a:pt x="193" y="156"/>
                  <a:pt x="196" y="153"/>
                  <a:pt x="198" y="150"/>
                </a:cubicBezTo>
                <a:cubicBezTo>
                  <a:pt x="197" y="152"/>
                  <a:pt x="196" y="154"/>
                  <a:pt x="194" y="155"/>
                </a:cubicBezTo>
                <a:close/>
                <a:moveTo>
                  <a:pt x="105" y="198"/>
                </a:moveTo>
                <a:cubicBezTo>
                  <a:pt x="105" y="198"/>
                  <a:pt x="106" y="198"/>
                  <a:pt x="106" y="197"/>
                </a:cubicBezTo>
                <a:cubicBezTo>
                  <a:pt x="106" y="197"/>
                  <a:pt x="107" y="197"/>
                  <a:pt x="107" y="197"/>
                </a:cubicBezTo>
                <a:cubicBezTo>
                  <a:pt x="106" y="198"/>
                  <a:pt x="106" y="198"/>
                  <a:pt x="105" y="199"/>
                </a:cubicBezTo>
                <a:cubicBezTo>
                  <a:pt x="105" y="199"/>
                  <a:pt x="105" y="198"/>
                  <a:pt x="105" y="198"/>
                </a:cubicBezTo>
                <a:close/>
                <a:moveTo>
                  <a:pt x="108" y="204"/>
                </a:moveTo>
                <a:cubicBezTo>
                  <a:pt x="108" y="204"/>
                  <a:pt x="108" y="204"/>
                  <a:pt x="108" y="204"/>
                </a:cubicBezTo>
                <a:cubicBezTo>
                  <a:pt x="107" y="203"/>
                  <a:pt x="105" y="202"/>
                  <a:pt x="104" y="202"/>
                </a:cubicBezTo>
                <a:cubicBezTo>
                  <a:pt x="104" y="202"/>
                  <a:pt x="104" y="201"/>
                  <a:pt x="104" y="201"/>
                </a:cubicBezTo>
                <a:cubicBezTo>
                  <a:pt x="106" y="202"/>
                  <a:pt x="107" y="203"/>
                  <a:pt x="108" y="204"/>
                </a:cubicBezTo>
                <a:close/>
                <a:moveTo>
                  <a:pt x="104" y="194"/>
                </a:moveTo>
                <a:cubicBezTo>
                  <a:pt x="104" y="194"/>
                  <a:pt x="103" y="194"/>
                  <a:pt x="103" y="193"/>
                </a:cubicBezTo>
                <a:cubicBezTo>
                  <a:pt x="104" y="192"/>
                  <a:pt x="105" y="191"/>
                  <a:pt x="106" y="190"/>
                </a:cubicBezTo>
                <a:cubicBezTo>
                  <a:pt x="107" y="189"/>
                  <a:pt x="109" y="188"/>
                  <a:pt x="110" y="186"/>
                </a:cubicBezTo>
                <a:cubicBezTo>
                  <a:pt x="115" y="183"/>
                  <a:pt x="119" y="179"/>
                  <a:pt x="123" y="176"/>
                </a:cubicBezTo>
                <a:cubicBezTo>
                  <a:pt x="125" y="175"/>
                  <a:pt x="127" y="174"/>
                  <a:pt x="129" y="173"/>
                </a:cubicBezTo>
                <a:cubicBezTo>
                  <a:pt x="124" y="177"/>
                  <a:pt x="118" y="182"/>
                  <a:pt x="112" y="187"/>
                </a:cubicBezTo>
                <a:cubicBezTo>
                  <a:pt x="110" y="189"/>
                  <a:pt x="107" y="192"/>
                  <a:pt x="104" y="194"/>
                </a:cubicBezTo>
                <a:close/>
                <a:moveTo>
                  <a:pt x="73" y="126"/>
                </a:moveTo>
                <a:cubicBezTo>
                  <a:pt x="73" y="126"/>
                  <a:pt x="72" y="127"/>
                  <a:pt x="72" y="128"/>
                </a:cubicBezTo>
                <a:cubicBezTo>
                  <a:pt x="71" y="127"/>
                  <a:pt x="71" y="126"/>
                  <a:pt x="71" y="125"/>
                </a:cubicBezTo>
                <a:cubicBezTo>
                  <a:pt x="71" y="125"/>
                  <a:pt x="71" y="124"/>
                  <a:pt x="71" y="124"/>
                </a:cubicBezTo>
                <a:cubicBezTo>
                  <a:pt x="72" y="124"/>
                  <a:pt x="72" y="124"/>
                  <a:pt x="72" y="124"/>
                </a:cubicBezTo>
                <a:cubicBezTo>
                  <a:pt x="72" y="124"/>
                  <a:pt x="72" y="124"/>
                  <a:pt x="72" y="124"/>
                </a:cubicBezTo>
                <a:cubicBezTo>
                  <a:pt x="73" y="125"/>
                  <a:pt x="73" y="125"/>
                  <a:pt x="73" y="126"/>
                </a:cubicBezTo>
                <a:close/>
                <a:moveTo>
                  <a:pt x="71" y="168"/>
                </a:moveTo>
                <a:cubicBezTo>
                  <a:pt x="71" y="167"/>
                  <a:pt x="71" y="167"/>
                  <a:pt x="71" y="167"/>
                </a:cubicBezTo>
                <a:cubicBezTo>
                  <a:pt x="71" y="166"/>
                  <a:pt x="71" y="166"/>
                  <a:pt x="72" y="166"/>
                </a:cubicBezTo>
                <a:cubicBezTo>
                  <a:pt x="72" y="167"/>
                  <a:pt x="72" y="167"/>
                  <a:pt x="72" y="167"/>
                </a:cubicBezTo>
                <a:cubicBezTo>
                  <a:pt x="72" y="167"/>
                  <a:pt x="71" y="168"/>
                  <a:pt x="71" y="168"/>
                </a:cubicBezTo>
                <a:close/>
                <a:moveTo>
                  <a:pt x="73" y="170"/>
                </a:moveTo>
                <a:cubicBezTo>
                  <a:pt x="73" y="170"/>
                  <a:pt x="73" y="170"/>
                  <a:pt x="73" y="170"/>
                </a:cubicBezTo>
                <a:cubicBezTo>
                  <a:pt x="73" y="171"/>
                  <a:pt x="73" y="171"/>
                  <a:pt x="73" y="171"/>
                </a:cubicBezTo>
                <a:cubicBezTo>
                  <a:pt x="72" y="171"/>
                  <a:pt x="72" y="171"/>
                  <a:pt x="72" y="171"/>
                </a:cubicBezTo>
                <a:cubicBezTo>
                  <a:pt x="72" y="171"/>
                  <a:pt x="72" y="171"/>
                  <a:pt x="72" y="171"/>
                </a:cubicBezTo>
                <a:cubicBezTo>
                  <a:pt x="72" y="170"/>
                  <a:pt x="72" y="170"/>
                  <a:pt x="73" y="170"/>
                </a:cubicBezTo>
                <a:close/>
                <a:moveTo>
                  <a:pt x="71" y="165"/>
                </a:moveTo>
                <a:cubicBezTo>
                  <a:pt x="71" y="164"/>
                  <a:pt x="71" y="163"/>
                  <a:pt x="70" y="162"/>
                </a:cubicBezTo>
                <a:cubicBezTo>
                  <a:pt x="71" y="162"/>
                  <a:pt x="71" y="162"/>
                  <a:pt x="71" y="162"/>
                </a:cubicBezTo>
                <a:cubicBezTo>
                  <a:pt x="71" y="163"/>
                  <a:pt x="71" y="164"/>
                  <a:pt x="71" y="164"/>
                </a:cubicBezTo>
                <a:cubicBezTo>
                  <a:pt x="71" y="165"/>
                  <a:pt x="71" y="165"/>
                  <a:pt x="71" y="165"/>
                </a:cubicBezTo>
                <a:close/>
                <a:moveTo>
                  <a:pt x="61" y="51"/>
                </a:moveTo>
                <a:cubicBezTo>
                  <a:pt x="61" y="51"/>
                  <a:pt x="61" y="52"/>
                  <a:pt x="61" y="52"/>
                </a:cubicBezTo>
                <a:cubicBezTo>
                  <a:pt x="59" y="54"/>
                  <a:pt x="57" y="55"/>
                  <a:pt x="55" y="57"/>
                </a:cubicBezTo>
                <a:cubicBezTo>
                  <a:pt x="55" y="58"/>
                  <a:pt x="54" y="59"/>
                  <a:pt x="53" y="59"/>
                </a:cubicBezTo>
                <a:cubicBezTo>
                  <a:pt x="52" y="61"/>
                  <a:pt x="50" y="62"/>
                  <a:pt x="49" y="63"/>
                </a:cubicBezTo>
                <a:cubicBezTo>
                  <a:pt x="49" y="63"/>
                  <a:pt x="49" y="63"/>
                  <a:pt x="49" y="63"/>
                </a:cubicBezTo>
                <a:cubicBezTo>
                  <a:pt x="49" y="62"/>
                  <a:pt x="50" y="61"/>
                  <a:pt x="51" y="60"/>
                </a:cubicBezTo>
                <a:cubicBezTo>
                  <a:pt x="54" y="57"/>
                  <a:pt x="58" y="54"/>
                  <a:pt x="61" y="51"/>
                </a:cubicBezTo>
                <a:close/>
                <a:moveTo>
                  <a:pt x="54" y="54"/>
                </a:moveTo>
                <a:cubicBezTo>
                  <a:pt x="55" y="54"/>
                  <a:pt x="55" y="54"/>
                  <a:pt x="55" y="54"/>
                </a:cubicBezTo>
                <a:cubicBezTo>
                  <a:pt x="55" y="54"/>
                  <a:pt x="55" y="53"/>
                  <a:pt x="56" y="53"/>
                </a:cubicBezTo>
                <a:cubicBezTo>
                  <a:pt x="57" y="52"/>
                  <a:pt x="58" y="52"/>
                  <a:pt x="58" y="51"/>
                </a:cubicBezTo>
                <a:cubicBezTo>
                  <a:pt x="57" y="52"/>
                  <a:pt x="56" y="53"/>
                  <a:pt x="54" y="54"/>
                </a:cubicBezTo>
                <a:close/>
                <a:moveTo>
                  <a:pt x="92" y="45"/>
                </a:moveTo>
                <a:cubicBezTo>
                  <a:pt x="92" y="47"/>
                  <a:pt x="92" y="48"/>
                  <a:pt x="91" y="50"/>
                </a:cubicBezTo>
                <a:cubicBezTo>
                  <a:pt x="86" y="54"/>
                  <a:pt x="80" y="58"/>
                  <a:pt x="75" y="63"/>
                </a:cubicBezTo>
                <a:cubicBezTo>
                  <a:pt x="75" y="62"/>
                  <a:pt x="75" y="61"/>
                  <a:pt x="76" y="60"/>
                </a:cubicBezTo>
                <a:cubicBezTo>
                  <a:pt x="81" y="55"/>
                  <a:pt x="87" y="50"/>
                  <a:pt x="92" y="45"/>
                </a:cubicBezTo>
                <a:close/>
                <a:moveTo>
                  <a:pt x="82" y="53"/>
                </a:moveTo>
                <a:cubicBezTo>
                  <a:pt x="84" y="50"/>
                  <a:pt x="86" y="48"/>
                  <a:pt x="89" y="46"/>
                </a:cubicBezTo>
                <a:cubicBezTo>
                  <a:pt x="89" y="46"/>
                  <a:pt x="90" y="45"/>
                  <a:pt x="90" y="45"/>
                </a:cubicBezTo>
                <a:cubicBezTo>
                  <a:pt x="87" y="48"/>
                  <a:pt x="84" y="50"/>
                  <a:pt x="82" y="53"/>
                </a:cubicBezTo>
                <a:close/>
                <a:moveTo>
                  <a:pt x="110" y="51"/>
                </a:moveTo>
                <a:cubicBezTo>
                  <a:pt x="110" y="51"/>
                  <a:pt x="110" y="51"/>
                  <a:pt x="110" y="51"/>
                </a:cubicBezTo>
                <a:cubicBezTo>
                  <a:pt x="110" y="52"/>
                  <a:pt x="109" y="52"/>
                  <a:pt x="108" y="53"/>
                </a:cubicBezTo>
                <a:cubicBezTo>
                  <a:pt x="106" y="54"/>
                  <a:pt x="104" y="54"/>
                  <a:pt x="102" y="55"/>
                </a:cubicBezTo>
                <a:cubicBezTo>
                  <a:pt x="103" y="54"/>
                  <a:pt x="105" y="53"/>
                  <a:pt x="106" y="51"/>
                </a:cubicBezTo>
                <a:cubicBezTo>
                  <a:pt x="107" y="51"/>
                  <a:pt x="108" y="50"/>
                  <a:pt x="109" y="50"/>
                </a:cubicBezTo>
                <a:cubicBezTo>
                  <a:pt x="108" y="50"/>
                  <a:pt x="109" y="51"/>
                  <a:pt x="110" y="51"/>
                </a:cubicBezTo>
                <a:close/>
                <a:moveTo>
                  <a:pt x="112" y="77"/>
                </a:moveTo>
                <a:cubicBezTo>
                  <a:pt x="110" y="79"/>
                  <a:pt x="108" y="82"/>
                  <a:pt x="107" y="84"/>
                </a:cubicBezTo>
                <a:cubicBezTo>
                  <a:pt x="109" y="80"/>
                  <a:pt x="112" y="76"/>
                  <a:pt x="115" y="73"/>
                </a:cubicBezTo>
                <a:cubicBezTo>
                  <a:pt x="115" y="73"/>
                  <a:pt x="115" y="73"/>
                  <a:pt x="115" y="72"/>
                </a:cubicBezTo>
                <a:cubicBezTo>
                  <a:pt x="114" y="74"/>
                  <a:pt x="113" y="76"/>
                  <a:pt x="112" y="77"/>
                </a:cubicBezTo>
                <a:close/>
                <a:moveTo>
                  <a:pt x="116" y="78"/>
                </a:moveTo>
                <a:cubicBezTo>
                  <a:pt x="115" y="79"/>
                  <a:pt x="114" y="80"/>
                  <a:pt x="114" y="80"/>
                </a:cubicBezTo>
                <a:cubicBezTo>
                  <a:pt x="112" y="82"/>
                  <a:pt x="110" y="83"/>
                  <a:pt x="109" y="85"/>
                </a:cubicBezTo>
                <a:cubicBezTo>
                  <a:pt x="111" y="83"/>
                  <a:pt x="113" y="80"/>
                  <a:pt x="116" y="78"/>
                </a:cubicBezTo>
                <a:close/>
                <a:moveTo>
                  <a:pt x="98" y="92"/>
                </a:moveTo>
                <a:cubicBezTo>
                  <a:pt x="95" y="96"/>
                  <a:pt x="91" y="99"/>
                  <a:pt x="88" y="102"/>
                </a:cubicBezTo>
                <a:cubicBezTo>
                  <a:pt x="89" y="101"/>
                  <a:pt x="89" y="100"/>
                  <a:pt x="90" y="98"/>
                </a:cubicBezTo>
                <a:cubicBezTo>
                  <a:pt x="96" y="92"/>
                  <a:pt x="103" y="85"/>
                  <a:pt x="109" y="78"/>
                </a:cubicBezTo>
                <a:cubicBezTo>
                  <a:pt x="105" y="82"/>
                  <a:pt x="102" y="87"/>
                  <a:pt x="98" y="92"/>
                </a:cubicBezTo>
                <a:close/>
                <a:moveTo>
                  <a:pt x="99" y="97"/>
                </a:moveTo>
                <a:cubicBezTo>
                  <a:pt x="97" y="100"/>
                  <a:pt x="94" y="103"/>
                  <a:pt x="92" y="105"/>
                </a:cubicBezTo>
                <a:cubicBezTo>
                  <a:pt x="93" y="104"/>
                  <a:pt x="94" y="102"/>
                  <a:pt x="95" y="100"/>
                </a:cubicBezTo>
                <a:cubicBezTo>
                  <a:pt x="97" y="99"/>
                  <a:pt x="98" y="98"/>
                  <a:pt x="99" y="97"/>
                </a:cubicBezTo>
                <a:close/>
                <a:moveTo>
                  <a:pt x="128" y="67"/>
                </a:moveTo>
                <a:cubicBezTo>
                  <a:pt x="129" y="66"/>
                  <a:pt x="130" y="65"/>
                  <a:pt x="130" y="64"/>
                </a:cubicBezTo>
                <a:cubicBezTo>
                  <a:pt x="131" y="64"/>
                  <a:pt x="131" y="64"/>
                  <a:pt x="132" y="63"/>
                </a:cubicBezTo>
                <a:cubicBezTo>
                  <a:pt x="132" y="63"/>
                  <a:pt x="133" y="63"/>
                  <a:pt x="133" y="63"/>
                </a:cubicBezTo>
                <a:cubicBezTo>
                  <a:pt x="132" y="64"/>
                  <a:pt x="130" y="66"/>
                  <a:pt x="128" y="67"/>
                </a:cubicBezTo>
                <a:close/>
                <a:moveTo>
                  <a:pt x="137" y="62"/>
                </a:moveTo>
                <a:cubicBezTo>
                  <a:pt x="138" y="62"/>
                  <a:pt x="140" y="61"/>
                  <a:pt x="141" y="61"/>
                </a:cubicBezTo>
                <a:cubicBezTo>
                  <a:pt x="138" y="63"/>
                  <a:pt x="135" y="65"/>
                  <a:pt x="132" y="67"/>
                </a:cubicBezTo>
                <a:cubicBezTo>
                  <a:pt x="133" y="65"/>
                  <a:pt x="135" y="64"/>
                  <a:pt x="137" y="62"/>
                </a:cubicBezTo>
                <a:close/>
                <a:moveTo>
                  <a:pt x="132" y="76"/>
                </a:moveTo>
                <a:cubicBezTo>
                  <a:pt x="132" y="77"/>
                  <a:pt x="132" y="77"/>
                  <a:pt x="132" y="77"/>
                </a:cubicBezTo>
                <a:cubicBezTo>
                  <a:pt x="133" y="77"/>
                  <a:pt x="134" y="76"/>
                  <a:pt x="136" y="76"/>
                </a:cubicBezTo>
                <a:cubicBezTo>
                  <a:pt x="132" y="79"/>
                  <a:pt x="128" y="82"/>
                  <a:pt x="124" y="85"/>
                </a:cubicBezTo>
                <a:cubicBezTo>
                  <a:pt x="125" y="85"/>
                  <a:pt x="125" y="84"/>
                  <a:pt x="125" y="84"/>
                </a:cubicBezTo>
                <a:cubicBezTo>
                  <a:pt x="128" y="82"/>
                  <a:pt x="130" y="80"/>
                  <a:pt x="132" y="77"/>
                </a:cubicBezTo>
                <a:cubicBezTo>
                  <a:pt x="132" y="77"/>
                  <a:pt x="132" y="77"/>
                  <a:pt x="132" y="76"/>
                </a:cubicBezTo>
                <a:close/>
                <a:moveTo>
                  <a:pt x="199" y="77"/>
                </a:moveTo>
                <a:cubicBezTo>
                  <a:pt x="199" y="78"/>
                  <a:pt x="198" y="78"/>
                  <a:pt x="198" y="78"/>
                </a:cubicBezTo>
                <a:cubicBezTo>
                  <a:pt x="196" y="79"/>
                  <a:pt x="194" y="80"/>
                  <a:pt x="192" y="81"/>
                </a:cubicBezTo>
                <a:cubicBezTo>
                  <a:pt x="192" y="80"/>
                  <a:pt x="192" y="80"/>
                  <a:pt x="192" y="80"/>
                </a:cubicBezTo>
                <a:cubicBezTo>
                  <a:pt x="195" y="79"/>
                  <a:pt x="197" y="78"/>
                  <a:pt x="199" y="77"/>
                </a:cubicBezTo>
                <a:close/>
                <a:moveTo>
                  <a:pt x="196" y="75"/>
                </a:moveTo>
                <a:cubicBezTo>
                  <a:pt x="197" y="74"/>
                  <a:pt x="198" y="73"/>
                  <a:pt x="199" y="73"/>
                </a:cubicBezTo>
                <a:cubicBezTo>
                  <a:pt x="198" y="73"/>
                  <a:pt x="197" y="74"/>
                  <a:pt x="196" y="75"/>
                </a:cubicBezTo>
                <a:cubicBezTo>
                  <a:pt x="196" y="75"/>
                  <a:pt x="196" y="75"/>
                  <a:pt x="196" y="75"/>
                </a:cubicBezTo>
                <a:close/>
                <a:moveTo>
                  <a:pt x="191" y="138"/>
                </a:moveTo>
                <a:cubicBezTo>
                  <a:pt x="191" y="138"/>
                  <a:pt x="191" y="138"/>
                  <a:pt x="190" y="137"/>
                </a:cubicBezTo>
                <a:cubicBezTo>
                  <a:pt x="191" y="137"/>
                  <a:pt x="191" y="136"/>
                  <a:pt x="191" y="136"/>
                </a:cubicBezTo>
                <a:cubicBezTo>
                  <a:pt x="197" y="131"/>
                  <a:pt x="203" y="126"/>
                  <a:pt x="209" y="121"/>
                </a:cubicBezTo>
                <a:cubicBezTo>
                  <a:pt x="209" y="121"/>
                  <a:pt x="209" y="121"/>
                  <a:pt x="209" y="121"/>
                </a:cubicBezTo>
                <a:cubicBezTo>
                  <a:pt x="203" y="127"/>
                  <a:pt x="197" y="133"/>
                  <a:pt x="191" y="138"/>
                </a:cubicBezTo>
                <a:close/>
                <a:moveTo>
                  <a:pt x="205" y="126"/>
                </a:moveTo>
                <a:cubicBezTo>
                  <a:pt x="205" y="127"/>
                  <a:pt x="204" y="128"/>
                  <a:pt x="204" y="129"/>
                </a:cubicBezTo>
                <a:cubicBezTo>
                  <a:pt x="199" y="134"/>
                  <a:pt x="196" y="138"/>
                  <a:pt x="192" y="143"/>
                </a:cubicBezTo>
                <a:cubicBezTo>
                  <a:pt x="192" y="143"/>
                  <a:pt x="191" y="143"/>
                  <a:pt x="191" y="143"/>
                </a:cubicBezTo>
                <a:cubicBezTo>
                  <a:pt x="191" y="142"/>
                  <a:pt x="191" y="141"/>
                  <a:pt x="191" y="140"/>
                </a:cubicBezTo>
                <a:cubicBezTo>
                  <a:pt x="196" y="136"/>
                  <a:pt x="201" y="131"/>
                  <a:pt x="205" y="126"/>
                </a:cubicBezTo>
                <a:close/>
                <a:moveTo>
                  <a:pt x="189" y="139"/>
                </a:moveTo>
                <a:cubicBezTo>
                  <a:pt x="189" y="139"/>
                  <a:pt x="189" y="139"/>
                  <a:pt x="189" y="139"/>
                </a:cubicBezTo>
                <a:cubicBezTo>
                  <a:pt x="189" y="140"/>
                  <a:pt x="189" y="140"/>
                  <a:pt x="189" y="140"/>
                </a:cubicBezTo>
                <a:cubicBezTo>
                  <a:pt x="188" y="141"/>
                  <a:pt x="187" y="142"/>
                  <a:pt x="186" y="143"/>
                </a:cubicBezTo>
                <a:cubicBezTo>
                  <a:pt x="186" y="143"/>
                  <a:pt x="186" y="143"/>
                  <a:pt x="186" y="143"/>
                </a:cubicBezTo>
                <a:cubicBezTo>
                  <a:pt x="187" y="142"/>
                  <a:pt x="188" y="140"/>
                  <a:pt x="189" y="139"/>
                </a:cubicBezTo>
                <a:close/>
                <a:moveTo>
                  <a:pt x="183" y="144"/>
                </a:moveTo>
                <a:cubicBezTo>
                  <a:pt x="182" y="144"/>
                  <a:pt x="182" y="144"/>
                  <a:pt x="181" y="145"/>
                </a:cubicBezTo>
                <a:cubicBezTo>
                  <a:pt x="183" y="143"/>
                  <a:pt x="184" y="142"/>
                  <a:pt x="186" y="140"/>
                </a:cubicBezTo>
                <a:cubicBezTo>
                  <a:pt x="186" y="140"/>
                  <a:pt x="186" y="140"/>
                  <a:pt x="186" y="140"/>
                </a:cubicBezTo>
                <a:cubicBezTo>
                  <a:pt x="185" y="142"/>
                  <a:pt x="184" y="143"/>
                  <a:pt x="183" y="144"/>
                </a:cubicBezTo>
                <a:close/>
                <a:moveTo>
                  <a:pt x="180" y="142"/>
                </a:moveTo>
                <a:cubicBezTo>
                  <a:pt x="178" y="143"/>
                  <a:pt x="177" y="145"/>
                  <a:pt x="175" y="146"/>
                </a:cubicBezTo>
                <a:cubicBezTo>
                  <a:pt x="175" y="147"/>
                  <a:pt x="174" y="147"/>
                  <a:pt x="174" y="147"/>
                </a:cubicBezTo>
                <a:cubicBezTo>
                  <a:pt x="175" y="146"/>
                  <a:pt x="176" y="144"/>
                  <a:pt x="178" y="142"/>
                </a:cubicBezTo>
                <a:cubicBezTo>
                  <a:pt x="180" y="139"/>
                  <a:pt x="183" y="137"/>
                  <a:pt x="185" y="134"/>
                </a:cubicBezTo>
                <a:cubicBezTo>
                  <a:pt x="186" y="134"/>
                  <a:pt x="186" y="133"/>
                  <a:pt x="187" y="133"/>
                </a:cubicBezTo>
                <a:cubicBezTo>
                  <a:pt x="187" y="133"/>
                  <a:pt x="187" y="134"/>
                  <a:pt x="187" y="134"/>
                </a:cubicBezTo>
                <a:cubicBezTo>
                  <a:pt x="185" y="137"/>
                  <a:pt x="183" y="139"/>
                  <a:pt x="180" y="142"/>
                </a:cubicBezTo>
                <a:close/>
                <a:moveTo>
                  <a:pt x="129" y="154"/>
                </a:moveTo>
                <a:cubicBezTo>
                  <a:pt x="128" y="155"/>
                  <a:pt x="127" y="155"/>
                  <a:pt x="126" y="156"/>
                </a:cubicBezTo>
                <a:cubicBezTo>
                  <a:pt x="126" y="155"/>
                  <a:pt x="126" y="155"/>
                  <a:pt x="126" y="155"/>
                </a:cubicBezTo>
                <a:cubicBezTo>
                  <a:pt x="126" y="155"/>
                  <a:pt x="126" y="155"/>
                  <a:pt x="126" y="155"/>
                </a:cubicBezTo>
                <a:cubicBezTo>
                  <a:pt x="126" y="155"/>
                  <a:pt x="126" y="155"/>
                  <a:pt x="126" y="155"/>
                </a:cubicBezTo>
                <a:cubicBezTo>
                  <a:pt x="127" y="155"/>
                  <a:pt x="127" y="155"/>
                  <a:pt x="127" y="155"/>
                </a:cubicBezTo>
                <a:cubicBezTo>
                  <a:pt x="128" y="153"/>
                  <a:pt x="130" y="151"/>
                  <a:pt x="132" y="149"/>
                </a:cubicBezTo>
                <a:cubicBezTo>
                  <a:pt x="133" y="148"/>
                  <a:pt x="134" y="148"/>
                  <a:pt x="134" y="147"/>
                </a:cubicBezTo>
                <a:cubicBezTo>
                  <a:pt x="136" y="148"/>
                  <a:pt x="137" y="148"/>
                  <a:pt x="138" y="148"/>
                </a:cubicBezTo>
                <a:cubicBezTo>
                  <a:pt x="136" y="150"/>
                  <a:pt x="135" y="151"/>
                  <a:pt x="133" y="153"/>
                </a:cubicBezTo>
                <a:cubicBezTo>
                  <a:pt x="131" y="153"/>
                  <a:pt x="130" y="154"/>
                  <a:pt x="129" y="154"/>
                </a:cubicBezTo>
                <a:close/>
                <a:moveTo>
                  <a:pt x="130" y="160"/>
                </a:moveTo>
                <a:cubicBezTo>
                  <a:pt x="130" y="161"/>
                  <a:pt x="130" y="161"/>
                  <a:pt x="129" y="161"/>
                </a:cubicBezTo>
                <a:cubicBezTo>
                  <a:pt x="129" y="161"/>
                  <a:pt x="129" y="162"/>
                  <a:pt x="128" y="162"/>
                </a:cubicBezTo>
                <a:cubicBezTo>
                  <a:pt x="129" y="161"/>
                  <a:pt x="129" y="161"/>
                  <a:pt x="130" y="161"/>
                </a:cubicBezTo>
                <a:cubicBezTo>
                  <a:pt x="130" y="161"/>
                  <a:pt x="130" y="161"/>
                  <a:pt x="130" y="160"/>
                </a:cubicBezTo>
                <a:close/>
                <a:moveTo>
                  <a:pt x="89" y="124"/>
                </a:moveTo>
                <a:cubicBezTo>
                  <a:pt x="91" y="122"/>
                  <a:pt x="92" y="120"/>
                  <a:pt x="94" y="118"/>
                </a:cubicBezTo>
                <a:cubicBezTo>
                  <a:pt x="95" y="118"/>
                  <a:pt x="95" y="118"/>
                  <a:pt x="96" y="118"/>
                </a:cubicBezTo>
                <a:cubicBezTo>
                  <a:pt x="94" y="120"/>
                  <a:pt x="92" y="122"/>
                  <a:pt x="89" y="124"/>
                </a:cubicBezTo>
                <a:close/>
                <a:moveTo>
                  <a:pt x="91" y="127"/>
                </a:moveTo>
                <a:cubicBezTo>
                  <a:pt x="89" y="129"/>
                  <a:pt x="88" y="130"/>
                  <a:pt x="87" y="132"/>
                </a:cubicBezTo>
                <a:cubicBezTo>
                  <a:pt x="86" y="132"/>
                  <a:pt x="86" y="132"/>
                  <a:pt x="85" y="131"/>
                </a:cubicBezTo>
                <a:cubicBezTo>
                  <a:pt x="87" y="130"/>
                  <a:pt x="89" y="128"/>
                  <a:pt x="91" y="127"/>
                </a:cubicBezTo>
                <a:close/>
                <a:moveTo>
                  <a:pt x="95" y="123"/>
                </a:moveTo>
                <a:cubicBezTo>
                  <a:pt x="97" y="122"/>
                  <a:pt x="99" y="121"/>
                  <a:pt x="101" y="120"/>
                </a:cubicBezTo>
                <a:cubicBezTo>
                  <a:pt x="99" y="122"/>
                  <a:pt x="97" y="123"/>
                  <a:pt x="95" y="125"/>
                </a:cubicBezTo>
                <a:cubicBezTo>
                  <a:pt x="94" y="127"/>
                  <a:pt x="92" y="128"/>
                  <a:pt x="91" y="130"/>
                </a:cubicBezTo>
                <a:cubicBezTo>
                  <a:pt x="92" y="128"/>
                  <a:pt x="94" y="125"/>
                  <a:pt x="95" y="123"/>
                </a:cubicBezTo>
                <a:close/>
                <a:moveTo>
                  <a:pt x="94" y="130"/>
                </a:moveTo>
                <a:cubicBezTo>
                  <a:pt x="98" y="127"/>
                  <a:pt x="101" y="123"/>
                  <a:pt x="105" y="120"/>
                </a:cubicBezTo>
                <a:cubicBezTo>
                  <a:pt x="105" y="120"/>
                  <a:pt x="105" y="120"/>
                  <a:pt x="106" y="120"/>
                </a:cubicBezTo>
                <a:cubicBezTo>
                  <a:pt x="106" y="120"/>
                  <a:pt x="106" y="120"/>
                  <a:pt x="106" y="120"/>
                </a:cubicBezTo>
                <a:cubicBezTo>
                  <a:pt x="103" y="122"/>
                  <a:pt x="101" y="124"/>
                  <a:pt x="99" y="127"/>
                </a:cubicBezTo>
                <a:cubicBezTo>
                  <a:pt x="96" y="129"/>
                  <a:pt x="94" y="131"/>
                  <a:pt x="91" y="134"/>
                </a:cubicBezTo>
                <a:cubicBezTo>
                  <a:pt x="91" y="134"/>
                  <a:pt x="91" y="134"/>
                  <a:pt x="91" y="133"/>
                </a:cubicBezTo>
                <a:cubicBezTo>
                  <a:pt x="92" y="132"/>
                  <a:pt x="93" y="131"/>
                  <a:pt x="94" y="130"/>
                </a:cubicBezTo>
                <a:close/>
                <a:moveTo>
                  <a:pt x="119" y="101"/>
                </a:moveTo>
                <a:cubicBezTo>
                  <a:pt x="125" y="95"/>
                  <a:pt x="131" y="89"/>
                  <a:pt x="138" y="83"/>
                </a:cubicBezTo>
                <a:cubicBezTo>
                  <a:pt x="139" y="83"/>
                  <a:pt x="141" y="83"/>
                  <a:pt x="142" y="83"/>
                </a:cubicBezTo>
                <a:cubicBezTo>
                  <a:pt x="140" y="86"/>
                  <a:pt x="138" y="88"/>
                  <a:pt x="136" y="91"/>
                </a:cubicBezTo>
                <a:cubicBezTo>
                  <a:pt x="134" y="92"/>
                  <a:pt x="132" y="94"/>
                  <a:pt x="130" y="96"/>
                </a:cubicBezTo>
                <a:cubicBezTo>
                  <a:pt x="122" y="102"/>
                  <a:pt x="115" y="108"/>
                  <a:pt x="107" y="115"/>
                </a:cubicBezTo>
                <a:cubicBezTo>
                  <a:pt x="107" y="115"/>
                  <a:pt x="107" y="115"/>
                  <a:pt x="107" y="115"/>
                </a:cubicBezTo>
                <a:cubicBezTo>
                  <a:pt x="111" y="110"/>
                  <a:pt x="115" y="106"/>
                  <a:pt x="119" y="102"/>
                </a:cubicBezTo>
                <a:cubicBezTo>
                  <a:pt x="120" y="101"/>
                  <a:pt x="119" y="101"/>
                  <a:pt x="119" y="101"/>
                </a:cubicBezTo>
                <a:close/>
                <a:moveTo>
                  <a:pt x="127" y="102"/>
                </a:moveTo>
                <a:cubicBezTo>
                  <a:pt x="125" y="104"/>
                  <a:pt x="123" y="106"/>
                  <a:pt x="121" y="108"/>
                </a:cubicBezTo>
                <a:cubicBezTo>
                  <a:pt x="120" y="109"/>
                  <a:pt x="120" y="109"/>
                  <a:pt x="119" y="110"/>
                </a:cubicBezTo>
                <a:cubicBezTo>
                  <a:pt x="119" y="109"/>
                  <a:pt x="119" y="109"/>
                  <a:pt x="119" y="109"/>
                </a:cubicBezTo>
                <a:cubicBezTo>
                  <a:pt x="122" y="107"/>
                  <a:pt x="125" y="104"/>
                  <a:pt x="127" y="102"/>
                </a:cubicBezTo>
                <a:close/>
                <a:moveTo>
                  <a:pt x="189" y="111"/>
                </a:moveTo>
                <a:cubicBezTo>
                  <a:pt x="189" y="111"/>
                  <a:pt x="190" y="110"/>
                  <a:pt x="190" y="109"/>
                </a:cubicBezTo>
                <a:cubicBezTo>
                  <a:pt x="191" y="109"/>
                  <a:pt x="192" y="109"/>
                  <a:pt x="192" y="109"/>
                </a:cubicBezTo>
                <a:cubicBezTo>
                  <a:pt x="191" y="109"/>
                  <a:pt x="190" y="110"/>
                  <a:pt x="189" y="111"/>
                </a:cubicBezTo>
                <a:close/>
                <a:moveTo>
                  <a:pt x="193" y="117"/>
                </a:moveTo>
                <a:cubicBezTo>
                  <a:pt x="193" y="117"/>
                  <a:pt x="194" y="117"/>
                  <a:pt x="194" y="117"/>
                </a:cubicBezTo>
                <a:cubicBezTo>
                  <a:pt x="194" y="118"/>
                  <a:pt x="193" y="118"/>
                  <a:pt x="192" y="119"/>
                </a:cubicBezTo>
                <a:cubicBezTo>
                  <a:pt x="192" y="118"/>
                  <a:pt x="193" y="118"/>
                  <a:pt x="193" y="117"/>
                </a:cubicBezTo>
                <a:close/>
                <a:moveTo>
                  <a:pt x="189" y="107"/>
                </a:moveTo>
                <a:cubicBezTo>
                  <a:pt x="189" y="107"/>
                  <a:pt x="189" y="107"/>
                  <a:pt x="189" y="108"/>
                </a:cubicBezTo>
                <a:cubicBezTo>
                  <a:pt x="188" y="108"/>
                  <a:pt x="188" y="108"/>
                  <a:pt x="187" y="108"/>
                </a:cubicBezTo>
                <a:cubicBezTo>
                  <a:pt x="188" y="107"/>
                  <a:pt x="188" y="107"/>
                  <a:pt x="189" y="106"/>
                </a:cubicBezTo>
                <a:cubicBezTo>
                  <a:pt x="189" y="106"/>
                  <a:pt x="190" y="106"/>
                  <a:pt x="190" y="106"/>
                </a:cubicBezTo>
                <a:cubicBezTo>
                  <a:pt x="190" y="106"/>
                  <a:pt x="189" y="107"/>
                  <a:pt x="189" y="107"/>
                </a:cubicBezTo>
                <a:close/>
                <a:moveTo>
                  <a:pt x="189" y="115"/>
                </a:moveTo>
                <a:cubicBezTo>
                  <a:pt x="189" y="115"/>
                  <a:pt x="189" y="115"/>
                  <a:pt x="189" y="115"/>
                </a:cubicBezTo>
                <a:cubicBezTo>
                  <a:pt x="189" y="116"/>
                  <a:pt x="188" y="116"/>
                  <a:pt x="187" y="117"/>
                </a:cubicBezTo>
                <a:cubicBezTo>
                  <a:pt x="187" y="117"/>
                  <a:pt x="187" y="117"/>
                  <a:pt x="186" y="118"/>
                </a:cubicBezTo>
                <a:cubicBezTo>
                  <a:pt x="186" y="118"/>
                  <a:pt x="185" y="118"/>
                  <a:pt x="184" y="119"/>
                </a:cubicBezTo>
                <a:cubicBezTo>
                  <a:pt x="186" y="118"/>
                  <a:pt x="187" y="116"/>
                  <a:pt x="189" y="115"/>
                </a:cubicBezTo>
                <a:close/>
                <a:moveTo>
                  <a:pt x="191" y="117"/>
                </a:moveTo>
                <a:cubicBezTo>
                  <a:pt x="190" y="118"/>
                  <a:pt x="189" y="120"/>
                  <a:pt x="188" y="121"/>
                </a:cubicBezTo>
                <a:cubicBezTo>
                  <a:pt x="187" y="121"/>
                  <a:pt x="186" y="122"/>
                  <a:pt x="185" y="123"/>
                </a:cubicBezTo>
                <a:cubicBezTo>
                  <a:pt x="186" y="121"/>
                  <a:pt x="187" y="120"/>
                  <a:pt x="188" y="119"/>
                </a:cubicBezTo>
                <a:cubicBezTo>
                  <a:pt x="189" y="118"/>
                  <a:pt x="190" y="117"/>
                  <a:pt x="191" y="117"/>
                </a:cubicBezTo>
                <a:close/>
                <a:moveTo>
                  <a:pt x="182" y="131"/>
                </a:moveTo>
                <a:cubicBezTo>
                  <a:pt x="183" y="131"/>
                  <a:pt x="183" y="130"/>
                  <a:pt x="184" y="130"/>
                </a:cubicBezTo>
                <a:cubicBezTo>
                  <a:pt x="184" y="130"/>
                  <a:pt x="184" y="130"/>
                  <a:pt x="184" y="130"/>
                </a:cubicBezTo>
                <a:cubicBezTo>
                  <a:pt x="183" y="131"/>
                  <a:pt x="182" y="132"/>
                  <a:pt x="181" y="133"/>
                </a:cubicBezTo>
                <a:cubicBezTo>
                  <a:pt x="181" y="133"/>
                  <a:pt x="180" y="133"/>
                  <a:pt x="180" y="134"/>
                </a:cubicBezTo>
                <a:cubicBezTo>
                  <a:pt x="181" y="133"/>
                  <a:pt x="182" y="132"/>
                  <a:pt x="182" y="131"/>
                </a:cubicBezTo>
                <a:close/>
                <a:moveTo>
                  <a:pt x="180" y="124"/>
                </a:moveTo>
                <a:cubicBezTo>
                  <a:pt x="181" y="123"/>
                  <a:pt x="183" y="122"/>
                  <a:pt x="184" y="121"/>
                </a:cubicBezTo>
                <a:cubicBezTo>
                  <a:pt x="183" y="122"/>
                  <a:pt x="182" y="124"/>
                  <a:pt x="181" y="125"/>
                </a:cubicBezTo>
                <a:cubicBezTo>
                  <a:pt x="181" y="124"/>
                  <a:pt x="180" y="124"/>
                  <a:pt x="180" y="124"/>
                </a:cubicBezTo>
                <a:close/>
                <a:moveTo>
                  <a:pt x="178" y="122"/>
                </a:moveTo>
                <a:cubicBezTo>
                  <a:pt x="178" y="122"/>
                  <a:pt x="178" y="122"/>
                  <a:pt x="178" y="122"/>
                </a:cubicBezTo>
                <a:cubicBezTo>
                  <a:pt x="176" y="121"/>
                  <a:pt x="175" y="121"/>
                  <a:pt x="174" y="120"/>
                </a:cubicBezTo>
                <a:cubicBezTo>
                  <a:pt x="178" y="117"/>
                  <a:pt x="182" y="115"/>
                  <a:pt x="186" y="112"/>
                </a:cubicBezTo>
                <a:cubicBezTo>
                  <a:pt x="183" y="115"/>
                  <a:pt x="181" y="119"/>
                  <a:pt x="178" y="122"/>
                </a:cubicBezTo>
                <a:close/>
                <a:moveTo>
                  <a:pt x="178" y="128"/>
                </a:moveTo>
                <a:cubicBezTo>
                  <a:pt x="176" y="129"/>
                  <a:pt x="175" y="129"/>
                  <a:pt x="173" y="130"/>
                </a:cubicBezTo>
                <a:cubicBezTo>
                  <a:pt x="175" y="129"/>
                  <a:pt x="176" y="127"/>
                  <a:pt x="177" y="125"/>
                </a:cubicBezTo>
                <a:cubicBezTo>
                  <a:pt x="178" y="125"/>
                  <a:pt x="178" y="125"/>
                  <a:pt x="178" y="125"/>
                </a:cubicBezTo>
                <a:cubicBezTo>
                  <a:pt x="178" y="125"/>
                  <a:pt x="179" y="126"/>
                  <a:pt x="179" y="126"/>
                </a:cubicBezTo>
                <a:cubicBezTo>
                  <a:pt x="179" y="126"/>
                  <a:pt x="179" y="126"/>
                  <a:pt x="179" y="126"/>
                </a:cubicBezTo>
                <a:cubicBezTo>
                  <a:pt x="179" y="126"/>
                  <a:pt x="178" y="127"/>
                  <a:pt x="178" y="127"/>
                </a:cubicBezTo>
                <a:cubicBezTo>
                  <a:pt x="177" y="127"/>
                  <a:pt x="177" y="128"/>
                  <a:pt x="178" y="128"/>
                </a:cubicBezTo>
                <a:close/>
                <a:moveTo>
                  <a:pt x="127" y="123"/>
                </a:moveTo>
                <a:cubicBezTo>
                  <a:pt x="127" y="123"/>
                  <a:pt x="126" y="124"/>
                  <a:pt x="126" y="124"/>
                </a:cubicBezTo>
                <a:cubicBezTo>
                  <a:pt x="126" y="123"/>
                  <a:pt x="126" y="123"/>
                  <a:pt x="127" y="123"/>
                </a:cubicBezTo>
                <a:cubicBezTo>
                  <a:pt x="127" y="123"/>
                  <a:pt x="127" y="123"/>
                  <a:pt x="127" y="122"/>
                </a:cubicBezTo>
                <a:cubicBezTo>
                  <a:pt x="128" y="122"/>
                  <a:pt x="128" y="122"/>
                  <a:pt x="128" y="122"/>
                </a:cubicBezTo>
                <a:cubicBezTo>
                  <a:pt x="128" y="122"/>
                  <a:pt x="128" y="123"/>
                  <a:pt x="127" y="123"/>
                </a:cubicBezTo>
                <a:close/>
                <a:moveTo>
                  <a:pt x="136" y="122"/>
                </a:moveTo>
                <a:cubicBezTo>
                  <a:pt x="135" y="122"/>
                  <a:pt x="135" y="123"/>
                  <a:pt x="134" y="123"/>
                </a:cubicBezTo>
                <a:cubicBezTo>
                  <a:pt x="133" y="125"/>
                  <a:pt x="131" y="126"/>
                  <a:pt x="130" y="127"/>
                </a:cubicBezTo>
                <a:cubicBezTo>
                  <a:pt x="129" y="127"/>
                  <a:pt x="128" y="126"/>
                  <a:pt x="127" y="126"/>
                </a:cubicBezTo>
                <a:cubicBezTo>
                  <a:pt x="127" y="125"/>
                  <a:pt x="128" y="125"/>
                  <a:pt x="128" y="124"/>
                </a:cubicBezTo>
                <a:cubicBezTo>
                  <a:pt x="131" y="123"/>
                  <a:pt x="133" y="122"/>
                  <a:pt x="136" y="122"/>
                </a:cubicBezTo>
                <a:close/>
                <a:moveTo>
                  <a:pt x="126" y="127"/>
                </a:moveTo>
                <a:cubicBezTo>
                  <a:pt x="127" y="127"/>
                  <a:pt x="127" y="128"/>
                  <a:pt x="128" y="128"/>
                </a:cubicBezTo>
                <a:cubicBezTo>
                  <a:pt x="128" y="128"/>
                  <a:pt x="128" y="128"/>
                  <a:pt x="128" y="128"/>
                </a:cubicBezTo>
                <a:cubicBezTo>
                  <a:pt x="127" y="129"/>
                  <a:pt x="126" y="130"/>
                  <a:pt x="125" y="131"/>
                </a:cubicBezTo>
                <a:cubicBezTo>
                  <a:pt x="123" y="132"/>
                  <a:pt x="121" y="133"/>
                  <a:pt x="120" y="134"/>
                </a:cubicBezTo>
                <a:cubicBezTo>
                  <a:pt x="122" y="132"/>
                  <a:pt x="124" y="130"/>
                  <a:pt x="126" y="127"/>
                </a:cubicBezTo>
                <a:close/>
                <a:moveTo>
                  <a:pt x="131" y="129"/>
                </a:moveTo>
                <a:cubicBezTo>
                  <a:pt x="132" y="129"/>
                  <a:pt x="132" y="129"/>
                  <a:pt x="133" y="130"/>
                </a:cubicBezTo>
                <a:cubicBezTo>
                  <a:pt x="133" y="130"/>
                  <a:pt x="133" y="130"/>
                  <a:pt x="132" y="130"/>
                </a:cubicBezTo>
                <a:cubicBezTo>
                  <a:pt x="132" y="130"/>
                  <a:pt x="132" y="130"/>
                  <a:pt x="132" y="130"/>
                </a:cubicBezTo>
                <a:cubicBezTo>
                  <a:pt x="130" y="131"/>
                  <a:pt x="129" y="132"/>
                  <a:pt x="127" y="133"/>
                </a:cubicBezTo>
                <a:cubicBezTo>
                  <a:pt x="128" y="132"/>
                  <a:pt x="130" y="130"/>
                  <a:pt x="131" y="129"/>
                </a:cubicBezTo>
                <a:close/>
                <a:moveTo>
                  <a:pt x="132" y="128"/>
                </a:moveTo>
                <a:cubicBezTo>
                  <a:pt x="135" y="126"/>
                  <a:pt x="138" y="124"/>
                  <a:pt x="140" y="123"/>
                </a:cubicBezTo>
                <a:cubicBezTo>
                  <a:pt x="138" y="125"/>
                  <a:pt x="136" y="127"/>
                  <a:pt x="134" y="129"/>
                </a:cubicBezTo>
                <a:cubicBezTo>
                  <a:pt x="134" y="128"/>
                  <a:pt x="133" y="128"/>
                  <a:pt x="132" y="128"/>
                </a:cubicBezTo>
                <a:close/>
                <a:moveTo>
                  <a:pt x="139" y="130"/>
                </a:moveTo>
                <a:cubicBezTo>
                  <a:pt x="139" y="130"/>
                  <a:pt x="139" y="130"/>
                  <a:pt x="139" y="130"/>
                </a:cubicBezTo>
                <a:cubicBezTo>
                  <a:pt x="139" y="130"/>
                  <a:pt x="138" y="130"/>
                  <a:pt x="138" y="130"/>
                </a:cubicBezTo>
                <a:cubicBezTo>
                  <a:pt x="138" y="130"/>
                  <a:pt x="139" y="129"/>
                  <a:pt x="139" y="129"/>
                </a:cubicBezTo>
                <a:cubicBezTo>
                  <a:pt x="140" y="129"/>
                  <a:pt x="141" y="128"/>
                  <a:pt x="142" y="128"/>
                </a:cubicBezTo>
                <a:cubicBezTo>
                  <a:pt x="141" y="129"/>
                  <a:pt x="140" y="129"/>
                  <a:pt x="139" y="130"/>
                </a:cubicBezTo>
                <a:close/>
                <a:moveTo>
                  <a:pt x="148" y="136"/>
                </a:moveTo>
                <a:cubicBezTo>
                  <a:pt x="144" y="138"/>
                  <a:pt x="141" y="141"/>
                  <a:pt x="138" y="143"/>
                </a:cubicBezTo>
                <a:cubicBezTo>
                  <a:pt x="138" y="142"/>
                  <a:pt x="139" y="142"/>
                  <a:pt x="139" y="141"/>
                </a:cubicBezTo>
                <a:cubicBezTo>
                  <a:pt x="140" y="140"/>
                  <a:pt x="141" y="140"/>
                  <a:pt x="141" y="139"/>
                </a:cubicBezTo>
                <a:cubicBezTo>
                  <a:pt x="142" y="139"/>
                  <a:pt x="142" y="139"/>
                  <a:pt x="142" y="139"/>
                </a:cubicBezTo>
                <a:cubicBezTo>
                  <a:pt x="144" y="138"/>
                  <a:pt x="146" y="137"/>
                  <a:pt x="148" y="136"/>
                </a:cubicBezTo>
                <a:close/>
                <a:moveTo>
                  <a:pt x="139" y="134"/>
                </a:moveTo>
                <a:cubicBezTo>
                  <a:pt x="140" y="133"/>
                  <a:pt x="141" y="133"/>
                  <a:pt x="141" y="133"/>
                </a:cubicBezTo>
                <a:cubicBezTo>
                  <a:pt x="141" y="133"/>
                  <a:pt x="141" y="133"/>
                  <a:pt x="141" y="133"/>
                </a:cubicBezTo>
                <a:cubicBezTo>
                  <a:pt x="140" y="134"/>
                  <a:pt x="139" y="136"/>
                  <a:pt x="137" y="137"/>
                </a:cubicBezTo>
                <a:cubicBezTo>
                  <a:pt x="137" y="137"/>
                  <a:pt x="136" y="138"/>
                  <a:pt x="135" y="138"/>
                </a:cubicBezTo>
                <a:cubicBezTo>
                  <a:pt x="137" y="137"/>
                  <a:pt x="138" y="135"/>
                  <a:pt x="139" y="134"/>
                </a:cubicBezTo>
                <a:close/>
                <a:moveTo>
                  <a:pt x="144" y="144"/>
                </a:moveTo>
                <a:cubicBezTo>
                  <a:pt x="143" y="144"/>
                  <a:pt x="143" y="144"/>
                  <a:pt x="143" y="144"/>
                </a:cubicBezTo>
                <a:cubicBezTo>
                  <a:pt x="142" y="145"/>
                  <a:pt x="141" y="146"/>
                  <a:pt x="140" y="147"/>
                </a:cubicBezTo>
                <a:cubicBezTo>
                  <a:pt x="139" y="147"/>
                  <a:pt x="138" y="146"/>
                  <a:pt x="137" y="146"/>
                </a:cubicBezTo>
                <a:cubicBezTo>
                  <a:pt x="139" y="145"/>
                  <a:pt x="141" y="145"/>
                  <a:pt x="144" y="144"/>
                </a:cubicBezTo>
                <a:close/>
                <a:moveTo>
                  <a:pt x="146" y="152"/>
                </a:moveTo>
                <a:cubicBezTo>
                  <a:pt x="147" y="151"/>
                  <a:pt x="148" y="151"/>
                  <a:pt x="149" y="150"/>
                </a:cubicBezTo>
                <a:cubicBezTo>
                  <a:pt x="148" y="151"/>
                  <a:pt x="147" y="152"/>
                  <a:pt x="146" y="153"/>
                </a:cubicBezTo>
                <a:cubicBezTo>
                  <a:pt x="145" y="154"/>
                  <a:pt x="144" y="154"/>
                  <a:pt x="142" y="155"/>
                </a:cubicBezTo>
                <a:cubicBezTo>
                  <a:pt x="143" y="154"/>
                  <a:pt x="145" y="153"/>
                  <a:pt x="146" y="152"/>
                </a:cubicBezTo>
                <a:close/>
                <a:moveTo>
                  <a:pt x="146" y="147"/>
                </a:moveTo>
                <a:cubicBezTo>
                  <a:pt x="147" y="145"/>
                  <a:pt x="149" y="144"/>
                  <a:pt x="150" y="142"/>
                </a:cubicBezTo>
                <a:cubicBezTo>
                  <a:pt x="151" y="141"/>
                  <a:pt x="153" y="140"/>
                  <a:pt x="154" y="139"/>
                </a:cubicBezTo>
                <a:cubicBezTo>
                  <a:pt x="155" y="139"/>
                  <a:pt x="155" y="139"/>
                  <a:pt x="156" y="139"/>
                </a:cubicBezTo>
                <a:cubicBezTo>
                  <a:pt x="156" y="140"/>
                  <a:pt x="156" y="140"/>
                  <a:pt x="156" y="140"/>
                </a:cubicBezTo>
                <a:cubicBezTo>
                  <a:pt x="154" y="142"/>
                  <a:pt x="151" y="144"/>
                  <a:pt x="149" y="146"/>
                </a:cubicBezTo>
                <a:cubicBezTo>
                  <a:pt x="149" y="146"/>
                  <a:pt x="149" y="146"/>
                  <a:pt x="149" y="146"/>
                </a:cubicBezTo>
                <a:cubicBezTo>
                  <a:pt x="148" y="146"/>
                  <a:pt x="147" y="147"/>
                  <a:pt x="146" y="147"/>
                </a:cubicBezTo>
                <a:close/>
                <a:moveTo>
                  <a:pt x="173" y="99"/>
                </a:moveTo>
                <a:cubicBezTo>
                  <a:pt x="172" y="99"/>
                  <a:pt x="172" y="99"/>
                  <a:pt x="172" y="99"/>
                </a:cubicBezTo>
                <a:cubicBezTo>
                  <a:pt x="172" y="99"/>
                  <a:pt x="172" y="99"/>
                  <a:pt x="171" y="99"/>
                </a:cubicBezTo>
                <a:cubicBezTo>
                  <a:pt x="170" y="100"/>
                  <a:pt x="168" y="101"/>
                  <a:pt x="167" y="101"/>
                </a:cubicBezTo>
                <a:cubicBezTo>
                  <a:pt x="168" y="100"/>
                  <a:pt x="170" y="98"/>
                  <a:pt x="172" y="97"/>
                </a:cubicBezTo>
                <a:cubicBezTo>
                  <a:pt x="172" y="97"/>
                  <a:pt x="172" y="97"/>
                  <a:pt x="172" y="97"/>
                </a:cubicBezTo>
                <a:cubicBezTo>
                  <a:pt x="172" y="98"/>
                  <a:pt x="172" y="98"/>
                  <a:pt x="173" y="99"/>
                </a:cubicBezTo>
                <a:close/>
                <a:moveTo>
                  <a:pt x="168" y="111"/>
                </a:moveTo>
                <a:cubicBezTo>
                  <a:pt x="170" y="109"/>
                  <a:pt x="172" y="108"/>
                  <a:pt x="174" y="107"/>
                </a:cubicBezTo>
                <a:cubicBezTo>
                  <a:pt x="174" y="107"/>
                  <a:pt x="175" y="108"/>
                  <a:pt x="175" y="107"/>
                </a:cubicBezTo>
                <a:cubicBezTo>
                  <a:pt x="176" y="107"/>
                  <a:pt x="176" y="107"/>
                  <a:pt x="176" y="107"/>
                </a:cubicBezTo>
                <a:cubicBezTo>
                  <a:pt x="176" y="107"/>
                  <a:pt x="176" y="107"/>
                  <a:pt x="175" y="108"/>
                </a:cubicBezTo>
                <a:cubicBezTo>
                  <a:pt x="171" y="110"/>
                  <a:pt x="167" y="113"/>
                  <a:pt x="163" y="115"/>
                </a:cubicBezTo>
                <a:cubicBezTo>
                  <a:pt x="164" y="114"/>
                  <a:pt x="164" y="113"/>
                  <a:pt x="165" y="113"/>
                </a:cubicBezTo>
                <a:cubicBezTo>
                  <a:pt x="166" y="112"/>
                  <a:pt x="167" y="111"/>
                  <a:pt x="168" y="111"/>
                </a:cubicBezTo>
                <a:close/>
                <a:moveTo>
                  <a:pt x="165" y="124"/>
                </a:moveTo>
                <a:cubicBezTo>
                  <a:pt x="166" y="123"/>
                  <a:pt x="167" y="122"/>
                  <a:pt x="168" y="121"/>
                </a:cubicBezTo>
                <a:cubicBezTo>
                  <a:pt x="168" y="122"/>
                  <a:pt x="168" y="122"/>
                  <a:pt x="167" y="122"/>
                </a:cubicBezTo>
                <a:cubicBezTo>
                  <a:pt x="166" y="123"/>
                  <a:pt x="165" y="124"/>
                  <a:pt x="164" y="125"/>
                </a:cubicBezTo>
                <a:cubicBezTo>
                  <a:pt x="164" y="124"/>
                  <a:pt x="164" y="124"/>
                  <a:pt x="165" y="124"/>
                </a:cubicBezTo>
                <a:close/>
                <a:moveTo>
                  <a:pt x="156" y="126"/>
                </a:moveTo>
                <a:cubicBezTo>
                  <a:pt x="157" y="125"/>
                  <a:pt x="158" y="125"/>
                  <a:pt x="159" y="124"/>
                </a:cubicBezTo>
                <a:cubicBezTo>
                  <a:pt x="160" y="123"/>
                  <a:pt x="161" y="123"/>
                  <a:pt x="161" y="122"/>
                </a:cubicBezTo>
                <a:cubicBezTo>
                  <a:pt x="162" y="122"/>
                  <a:pt x="163" y="122"/>
                  <a:pt x="164" y="121"/>
                </a:cubicBezTo>
                <a:cubicBezTo>
                  <a:pt x="161" y="123"/>
                  <a:pt x="159" y="125"/>
                  <a:pt x="156" y="126"/>
                </a:cubicBezTo>
                <a:close/>
                <a:moveTo>
                  <a:pt x="165" y="127"/>
                </a:moveTo>
                <a:cubicBezTo>
                  <a:pt x="166" y="127"/>
                  <a:pt x="166" y="127"/>
                  <a:pt x="166" y="127"/>
                </a:cubicBezTo>
                <a:cubicBezTo>
                  <a:pt x="167" y="126"/>
                  <a:pt x="167" y="126"/>
                  <a:pt x="166" y="125"/>
                </a:cubicBezTo>
                <a:cubicBezTo>
                  <a:pt x="167" y="125"/>
                  <a:pt x="167" y="125"/>
                  <a:pt x="168" y="124"/>
                </a:cubicBezTo>
                <a:cubicBezTo>
                  <a:pt x="169" y="123"/>
                  <a:pt x="170" y="122"/>
                  <a:pt x="172" y="121"/>
                </a:cubicBezTo>
                <a:cubicBezTo>
                  <a:pt x="173" y="122"/>
                  <a:pt x="175" y="123"/>
                  <a:pt x="176" y="124"/>
                </a:cubicBezTo>
                <a:cubicBezTo>
                  <a:pt x="170" y="127"/>
                  <a:pt x="163" y="131"/>
                  <a:pt x="157" y="135"/>
                </a:cubicBezTo>
                <a:cubicBezTo>
                  <a:pt x="157" y="135"/>
                  <a:pt x="157" y="135"/>
                  <a:pt x="157" y="135"/>
                </a:cubicBezTo>
                <a:cubicBezTo>
                  <a:pt x="160" y="133"/>
                  <a:pt x="162" y="130"/>
                  <a:pt x="165" y="127"/>
                </a:cubicBezTo>
                <a:close/>
                <a:moveTo>
                  <a:pt x="158" y="115"/>
                </a:moveTo>
                <a:cubicBezTo>
                  <a:pt x="157" y="115"/>
                  <a:pt x="156" y="116"/>
                  <a:pt x="155" y="116"/>
                </a:cubicBezTo>
                <a:cubicBezTo>
                  <a:pt x="157" y="115"/>
                  <a:pt x="158" y="114"/>
                  <a:pt x="159" y="112"/>
                </a:cubicBezTo>
                <a:cubicBezTo>
                  <a:pt x="161" y="111"/>
                  <a:pt x="162" y="110"/>
                  <a:pt x="164" y="109"/>
                </a:cubicBezTo>
                <a:cubicBezTo>
                  <a:pt x="162" y="111"/>
                  <a:pt x="160" y="113"/>
                  <a:pt x="158" y="115"/>
                </a:cubicBezTo>
                <a:close/>
                <a:moveTo>
                  <a:pt x="159" y="127"/>
                </a:moveTo>
                <a:cubicBezTo>
                  <a:pt x="159" y="127"/>
                  <a:pt x="158" y="128"/>
                  <a:pt x="158" y="128"/>
                </a:cubicBezTo>
                <a:cubicBezTo>
                  <a:pt x="156" y="129"/>
                  <a:pt x="154" y="130"/>
                  <a:pt x="152" y="132"/>
                </a:cubicBezTo>
                <a:cubicBezTo>
                  <a:pt x="154" y="130"/>
                  <a:pt x="156" y="129"/>
                  <a:pt x="159" y="127"/>
                </a:cubicBezTo>
                <a:close/>
                <a:moveTo>
                  <a:pt x="151" y="117"/>
                </a:moveTo>
                <a:cubicBezTo>
                  <a:pt x="151" y="117"/>
                  <a:pt x="150" y="117"/>
                  <a:pt x="149" y="117"/>
                </a:cubicBezTo>
                <a:cubicBezTo>
                  <a:pt x="150" y="117"/>
                  <a:pt x="150" y="117"/>
                  <a:pt x="150" y="117"/>
                </a:cubicBezTo>
                <a:cubicBezTo>
                  <a:pt x="150" y="116"/>
                  <a:pt x="151" y="115"/>
                  <a:pt x="152" y="115"/>
                </a:cubicBezTo>
                <a:cubicBezTo>
                  <a:pt x="152" y="114"/>
                  <a:pt x="153" y="114"/>
                  <a:pt x="154" y="113"/>
                </a:cubicBezTo>
                <a:cubicBezTo>
                  <a:pt x="153" y="114"/>
                  <a:pt x="152" y="116"/>
                  <a:pt x="151" y="117"/>
                </a:cubicBezTo>
                <a:close/>
                <a:moveTo>
                  <a:pt x="157" y="147"/>
                </a:moveTo>
                <a:cubicBezTo>
                  <a:pt x="158" y="147"/>
                  <a:pt x="159" y="146"/>
                  <a:pt x="161" y="146"/>
                </a:cubicBezTo>
                <a:cubicBezTo>
                  <a:pt x="159" y="147"/>
                  <a:pt x="157" y="147"/>
                  <a:pt x="156" y="148"/>
                </a:cubicBezTo>
                <a:cubicBezTo>
                  <a:pt x="156" y="148"/>
                  <a:pt x="157" y="147"/>
                  <a:pt x="157" y="147"/>
                </a:cubicBezTo>
                <a:close/>
                <a:moveTo>
                  <a:pt x="159" y="137"/>
                </a:moveTo>
                <a:cubicBezTo>
                  <a:pt x="159" y="138"/>
                  <a:pt x="159" y="138"/>
                  <a:pt x="158" y="138"/>
                </a:cubicBezTo>
                <a:cubicBezTo>
                  <a:pt x="158" y="138"/>
                  <a:pt x="158" y="138"/>
                  <a:pt x="158" y="138"/>
                </a:cubicBezTo>
                <a:cubicBezTo>
                  <a:pt x="157" y="138"/>
                  <a:pt x="157" y="138"/>
                  <a:pt x="157" y="138"/>
                </a:cubicBezTo>
                <a:cubicBezTo>
                  <a:pt x="157" y="137"/>
                  <a:pt x="158" y="137"/>
                  <a:pt x="158" y="137"/>
                </a:cubicBezTo>
                <a:cubicBezTo>
                  <a:pt x="159" y="137"/>
                  <a:pt x="160" y="137"/>
                  <a:pt x="161" y="137"/>
                </a:cubicBezTo>
                <a:cubicBezTo>
                  <a:pt x="161" y="137"/>
                  <a:pt x="161" y="138"/>
                  <a:pt x="161" y="138"/>
                </a:cubicBezTo>
                <a:cubicBezTo>
                  <a:pt x="160" y="137"/>
                  <a:pt x="160" y="137"/>
                  <a:pt x="159" y="137"/>
                </a:cubicBezTo>
                <a:close/>
                <a:moveTo>
                  <a:pt x="160" y="136"/>
                </a:moveTo>
                <a:cubicBezTo>
                  <a:pt x="162" y="135"/>
                  <a:pt x="163" y="135"/>
                  <a:pt x="165" y="134"/>
                </a:cubicBezTo>
                <a:cubicBezTo>
                  <a:pt x="164" y="135"/>
                  <a:pt x="163" y="135"/>
                  <a:pt x="163" y="136"/>
                </a:cubicBezTo>
                <a:cubicBezTo>
                  <a:pt x="162" y="136"/>
                  <a:pt x="161" y="136"/>
                  <a:pt x="160" y="136"/>
                </a:cubicBezTo>
                <a:close/>
                <a:moveTo>
                  <a:pt x="167" y="141"/>
                </a:moveTo>
                <a:cubicBezTo>
                  <a:pt x="166" y="141"/>
                  <a:pt x="166" y="141"/>
                  <a:pt x="166" y="142"/>
                </a:cubicBezTo>
                <a:cubicBezTo>
                  <a:pt x="165" y="142"/>
                  <a:pt x="164" y="142"/>
                  <a:pt x="163" y="143"/>
                </a:cubicBezTo>
                <a:cubicBezTo>
                  <a:pt x="164" y="142"/>
                  <a:pt x="166" y="141"/>
                  <a:pt x="167" y="141"/>
                </a:cubicBezTo>
                <a:close/>
                <a:moveTo>
                  <a:pt x="165" y="146"/>
                </a:moveTo>
                <a:cubicBezTo>
                  <a:pt x="167" y="144"/>
                  <a:pt x="169" y="143"/>
                  <a:pt x="171" y="142"/>
                </a:cubicBezTo>
                <a:cubicBezTo>
                  <a:pt x="172" y="141"/>
                  <a:pt x="171" y="140"/>
                  <a:pt x="170" y="140"/>
                </a:cubicBezTo>
                <a:cubicBezTo>
                  <a:pt x="171" y="139"/>
                  <a:pt x="172" y="138"/>
                  <a:pt x="173" y="137"/>
                </a:cubicBezTo>
                <a:cubicBezTo>
                  <a:pt x="174" y="137"/>
                  <a:pt x="175" y="137"/>
                  <a:pt x="176" y="136"/>
                </a:cubicBezTo>
                <a:cubicBezTo>
                  <a:pt x="174" y="138"/>
                  <a:pt x="173" y="140"/>
                  <a:pt x="171" y="142"/>
                </a:cubicBezTo>
                <a:cubicBezTo>
                  <a:pt x="169" y="143"/>
                  <a:pt x="166" y="145"/>
                  <a:pt x="164" y="147"/>
                </a:cubicBezTo>
                <a:cubicBezTo>
                  <a:pt x="164" y="146"/>
                  <a:pt x="165" y="146"/>
                  <a:pt x="165" y="146"/>
                </a:cubicBezTo>
                <a:close/>
                <a:moveTo>
                  <a:pt x="178" y="115"/>
                </a:moveTo>
                <a:cubicBezTo>
                  <a:pt x="180" y="113"/>
                  <a:pt x="182" y="112"/>
                  <a:pt x="184" y="110"/>
                </a:cubicBezTo>
                <a:cubicBezTo>
                  <a:pt x="185" y="110"/>
                  <a:pt x="185" y="110"/>
                  <a:pt x="186" y="110"/>
                </a:cubicBezTo>
                <a:cubicBezTo>
                  <a:pt x="183" y="112"/>
                  <a:pt x="180" y="113"/>
                  <a:pt x="178" y="115"/>
                </a:cubicBezTo>
                <a:close/>
                <a:moveTo>
                  <a:pt x="180" y="108"/>
                </a:moveTo>
                <a:cubicBezTo>
                  <a:pt x="181" y="107"/>
                  <a:pt x="181" y="107"/>
                  <a:pt x="182" y="106"/>
                </a:cubicBezTo>
                <a:cubicBezTo>
                  <a:pt x="183" y="106"/>
                  <a:pt x="184" y="105"/>
                  <a:pt x="186" y="104"/>
                </a:cubicBezTo>
                <a:cubicBezTo>
                  <a:pt x="184" y="106"/>
                  <a:pt x="182" y="107"/>
                  <a:pt x="180" y="108"/>
                </a:cubicBezTo>
                <a:close/>
                <a:moveTo>
                  <a:pt x="184" y="97"/>
                </a:moveTo>
                <a:cubicBezTo>
                  <a:pt x="183" y="98"/>
                  <a:pt x="181" y="100"/>
                  <a:pt x="180" y="101"/>
                </a:cubicBezTo>
                <a:cubicBezTo>
                  <a:pt x="176" y="103"/>
                  <a:pt x="173" y="105"/>
                  <a:pt x="169" y="107"/>
                </a:cubicBezTo>
                <a:cubicBezTo>
                  <a:pt x="172" y="105"/>
                  <a:pt x="174" y="103"/>
                  <a:pt x="176" y="100"/>
                </a:cubicBezTo>
                <a:cubicBezTo>
                  <a:pt x="177" y="99"/>
                  <a:pt x="178" y="98"/>
                  <a:pt x="180" y="98"/>
                </a:cubicBezTo>
                <a:cubicBezTo>
                  <a:pt x="181" y="97"/>
                  <a:pt x="183" y="97"/>
                  <a:pt x="185" y="96"/>
                </a:cubicBezTo>
                <a:cubicBezTo>
                  <a:pt x="185" y="96"/>
                  <a:pt x="184" y="97"/>
                  <a:pt x="184" y="97"/>
                </a:cubicBezTo>
                <a:close/>
                <a:moveTo>
                  <a:pt x="181" y="91"/>
                </a:moveTo>
                <a:cubicBezTo>
                  <a:pt x="179" y="92"/>
                  <a:pt x="177" y="93"/>
                  <a:pt x="175" y="95"/>
                </a:cubicBezTo>
                <a:cubicBezTo>
                  <a:pt x="175" y="95"/>
                  <a:pt x="175" y="95"/>
                  <a:pt x="175" y="95"/>
                </a:cubicBezTo>
                <a:cubicBezTo>
                  <a:pt x="178" y="92"/>
                  <a:pt x="180" y="90"/>
                  <a:pt x="183" y="89"/>
                </a:cubicBezTo>
                <a:cubicBezTo>
                  <a:pt x="182" y="89"/>
                  <a:pt x="182" y="90"/>
                  <a:pt x="181" y="91"/>
                </a:cubicBezTo>
                <a:close/>
                <a:moveTo>
                  <a:pt x="172" y="93"/>
                </a:moveTo>
                <a:cubicBezTo>
                  <a:pt x="172" y="92"/>
                  <a:pt x="173" y="91"/>
                  <a:pt x="173" y="91"/>
                </a:cubicBezTo>
                <a:cubicBezTo>
                  <a:pt x="174" y="90"/>
                  <a:pt x="175" y="90"/>
                  <a:pt x="176" y="90"/>
                </a:cubicBezTo>
                <a:cubicBezTo>
                  <a:pt x="174" y="91"/>
                  <a:pt x="173" y="92"/>
                  <a:pt x="172" y="93"/>
                </a:cubicBezTo>
                <a:close/>
                <a:moveTo>
                  <a:pt x="172" y="89"/>
                </a:moveTo>
                <a:cubicBezTo>
                  <a:pt x="172" y="89"/>
                  <a:pt x="172" y="89"/>
                  <a:pt x="172" y="89"/>
                </a:cubicBezTo>
                <a:cubicBezTo>
                  <a:pt x="170" y="93"/>
                  <a:pt x="167" y="96"/>
                  <a:pt x="165" y="99"/>
                </a:cubicBezTo>
                <a:cubicBezTo>
                  <a:pt x="163" y="101"/>
                  <a:pt x="161" y="103"/>
                  <a:pt x="159" y="105"/>
                </a:cubicBezTo>
                <a:cubicBezTo>
                  <a:pt x="156" y="106"/>
                  <a:pt x="154" y="107"/>
                  <a:pt x="152" y="108"/>
                </a:cubicBezTo>
                <a:cubicBezTo>
                  <a:pt x="159" y="101"/>
                  <a:pt x="166" y="94"/>
                  <a:pt x="173" y="88"/>
                </a:cubicBezTo>
                <a:cubicBezTo>
                  <a:pt x="173" y="88"/>
                  <a:pt x="173" y="89"/>
                  <a:pt x="172" y="89"/>
                </a:cubicBezTo>
                <a:close/>
                <a:moveTo>
                  <a:pt x="152" y="111"/>
                </a:moveTo>
                <a:cubicBezTo>
                  <a:pt x="153" y="111"/>
                  <a:pt x="153" y="110"/>
                  <a:pt x="153" y="110"/>
                </a:cubicBezTo>
                <a:cubicBezTo>
                  <a:pt x="153" y="109"/>
                  <a:pt x="154" y="109"/>
                  <a:pt x="155" y="109"/>
                </a:cubicBezTo>
                <a:cubicBezTo>
                  <a:pt x="154" y="109"/>
                  <a:pt x="154" y="110"/>
                  <a:pt x="154" y="110"/>
                </a:cubicBezTo>
                <a:cubicBezTo>
                  <a:pt x="152" y="112"/>
                  <a:pt x="150" y="114"/>
                  <a:pt x="148" y="115"/>
                </a:cubicBezTo>
                <a:cubicBezTo>
                  <a:pt x="147" y="116"/>
                  <a:pt x="145" y="117"/>
                  <a:pt x="144" y="118"/>
                </a:cubicBezTo>
                <a:cubicBezTo>
                  <a:pt x="144" y="118"/>
                  <a:pt x="144" y="118"/>
                  <a:pt x="144" y="118"/>
                </a:cubicBezTo>
                <a:cubicBezTo>
                  <a:pt x="147" y="116"/>
                  <a:pt x="150" y="113"/>
                  <a:pt x="152" y="111"/>
                </a:cubicBezTo>
                <a:close/>
                <a:moveTo>
                  <a:pt x="148" y="119"/>
                </a:moveTo>
                <a:cubicBezTo>
                  <a:pt x="148" y="119"/>
                  <a:pt x="149" y="119"/>
                  <a:pt x="149" y="118"/>
                </a:cubicBezTo>
                <a:cubicBezTo>
                  <a:pt x="148" y="120"/>
                  <a:pt x="146" y="122"/>
                  <a:pt x="145" y="123"/>
                </a:cubicBezTo>
                <a:cubicBezTo>
                  <a:pt x="144" y="124"/>
                  <a:pt x="143" y="124"/>
                  <a:pt x="142" y="125"/>
                </a:cubicBezTo>
                <a:cubicBezTo>
                  <a:pt x="144" y="123"/>
                  <a:pt x="146" y="121"/>
                  <a:pt x="148" y="119"/>
                </a:cubicBezTo>
                <a:close/>
                <a:moveTo>
                  <a:pt x="138" y="119"/>
                </a:moveTo>
                <a:cubicBezTo>
                  <a:pt x="136" y="120"/>
                  <a:pt x="133" y="121"/>
                  <a:pt x="130" y="122"/>
                </a:cubicBezTo>
                <a:cubicBezTo>
                  <a:pt x="131" y="121"/>
                  <a:pt x="132" y="121"/>
                  <a:pt x="132" y="120"/>
                </a:cubicBezTo>
                <a:cubicBezTo>
                  <a:pt x="134" y="119"/>
                  <a:pt x="135" y="118"/>
                  <a:pt x="136" y="118"/>
                </a:cubicBezTo>
                <a:cubicBezTo>
                  <a:pt x="139" y="116"/>
                  <a:pt x="141" y="115"/>
                  <a:pt x="144" y="114"/>
                </a:cubicBezTo>
                <a:cubicBezTo>
                  <a:pt x="142" y="116"/>
                  <a:pt x="140" y="118"/>
                  <a:pt x="138" y="119"/>
                </a:cubicBezTo>
                <a:close/>
                <a:moveTo>
                  <a:pt x="126" y="116"/>
                </a:moveTo>
                <a:cubicBezTo>
                  <a:pt x="130" y="112"/>
                  <a:pt x="133" y="109"/>
                  <a:pt x="136" y="106"/>
                </a:cubicBezTo>
                <a:cubicBezTo>
                  <a:pt x="139" y="104"/>
                  <a:pt x="142" y="102"/>
                  <a:pt x="145" y="101"/>
                </a:cubicBezTo>
                <a:cubicBezTo>
                  <a:pt x="141" y="104"/>
                  <a:pt x="138" y="107"/>
                  <a:pt x="134" y="110"/>
                </a:cubicBezTo>
                <a:cubicBezTo>
                  <a:pt x="132" y="112"/>
                  <a:pt x="129" y="114"/>
                  <a:pt x="126" y="116"/>
                </a:cubicBezTo>
                <a:close/>
                <a:moveTo>
                  <a:pt x="131" y="116"/>
                </a:moveTo>
                <a:cubicBezTo>
                  <a:pt x="129" y="117"/>
                  <a:pt x="128" y="118"/>
                  <a:pt x="127" y="120"/>
                </a:cubicBezTo>
                <a:cubicBezTo>
                  <a:pt x="127" y="120"/>
                  <a:pt x="127" y="120"/>
                  <a:pt x="126" y="120"/>
                </a:cubicBezTo>
                <a:cubicBezTo>
                  <a:pt x="125" y="121"/>
                  <a:pt x="124" y="122"/>
                  <a:pt x="122" y="123"/>
                </a:cubicBezTo>
                <a:cubicBezTo>
                  <a:pt x="125" y="121"/>
                  <a:pt x="128" y="118"/>
                  <a:pt x="131" y="116"/>
                </a:cubicBezTo>
                <a:close/>
                <a:moveTo>
                  <a:pt x="124" y="126"/>
                </a:moveTo>
                <a:cubicBezTo>
                  <a:pt x="124" y="126"/>
                  <a:pt x="124" y="126"/>
                  <a:pt x="124" y="126"/>
                </a:cubicBezTo>
                <a:cubicBezTo>
                  <a:pt x="122" y="129"/>
                  <a:pt x="120" y="132"/>
                  <a:pt x="117" y="135"/>
                </a:cubicBezTo>
                <a:cubicBezTo>
                  <a:pt x="119" y="132"/>
                  <a:pt x="122" y="129"/>
                  <a:pt x="124" y="126"/>
                </a:cubicBezTo>
                <a:close/>
                <a:moveTo>
                  <a:pt x="113" y="117"/>
                </a:moveTo>
                <a:cubicBezTo>
                  <a:pt x="113" y="117"/>
                  <a:pt x="112" y="117"/>
                  <a:pt x="112" y="117"/>
                </a:cubicBezTo>
                <a:cubicBezTo>
                  <a:pt x="112" y="118"/>
                  <a:pt x="111" y="119"/>
                  <a:pt x="110" y="120"/>
                </a:cubicBezTo>
                <a:cubicBezTo>
                  <a:pt x="110" y="120"/>
                  <a:pt x="109" y="120"/>
                  <a:pt x="109" y="120"/>
                </a:cubicBezTo>
                <a:cubicBezTo>
                  <a:pt x="110" y="119"/>
                  <a:pt x="111" y="118"/>
                  <a:pt x="113" y="117"/>
                </a:cubicBezTo>
                <a:close/>
                <a:moveTo>
                  <a:pt x="107" y="119"/>
                </a:moveTo>
                <a:cubicBezTo>
                  <a:pt x="107" y="119"/>
                  <a:pt x="106" y="119"/>
                  <a:pt x="106" y="119"/>
                </a:cubicBezTo>
                <a:cubicBezTo>
                  <a:pt x="107" y="118"/>
                  <a:pt x="107" y="117"/>
                  <a:pt x="108" y="117"/>
                </a:cubicBezTo>
                <a:cubicBezTo>
                  <a:pt x="109" y="116"/>
                  <a:pt x="110" y="115"/>
                  <a:pt x="111" y="115"/>
                </a:cubicBezTo>
                <a:cubicBezTo>
                  <a:pt x="110" y="116"/>
                  <a:pt x="108" y="118"/>
                  <a:pt x="107" y="119"/>
                </a:cubicBezTo>
                <a:close/>
                <a:moveTo>
                  <a:pt x="112" y="125"/>
                </a:moveTo>
                <a:cubicBezTo>
                  <a:pt x="113" y="125"/>
                  <a:pt x="114" y="124"/>
                  <a:pt x="115" y="123"/>
                </a:cubicBezTo>
                <a:cubicBezTo>
                  <a:pt x="115" y="123"/>
                  <a:pt x="115" y="123"/>
                  <a:pt x="115" y="123"/>
                </a:cubicBezTo>
                <a:cubicBezTo>
                  <a:pt x="114" y="124"/>
                  <a:pt x="114" y="125"/>
                  <a:pt x="113" y="126"/>
                </a:cubicBezTo>
                <a:cubicBezTo>
                  <a:pt x="111" y="127"/>
                  <a:pt x="110" y="128"/>
                  <a:pt x="109" y="129"/>
                </a:cubicBezTo>
                <a:cubicBezTo>
                  <a:pt x="110" y="128"/>
                  <a:pt x="111" y="127"/>
                  <a:pt x="112" y="125"/>
                </a:cubicBezTo>
                <a:close/>
                <a:moveTo>
                  <a:pt x="104" y="117"/>
                </a:moveTo>
                <a:cubicBezTo>
                  <a:pt x="103" y="117"/>
                  <a:pt x="102" y="117"/>
                  <a:pt x="102" y="118"/>
                </a:cubicBezTo>
                <a:cubicBezTo>
                  <a:pt x="101" y="118"/>
                  <a:pt x="101" y="118"/>
                  <a:pt x="101" y="118"/>
                </a:cubicBezTo>
                <a:cubicBezTo>
                  <a:pt x="105" y="114"/>
                  <a:pt x="109" y="110"/>
                  <a:pt x="113" y="106"/>
                </a:cubicBezTo>
                <a:cubicBezTo>
                  <a:pt x="113" y="106"/>
                  <a:pt x="114" y="106"/>
                  <a:pt x="114" y="105"/>
                </a:cubicBezTo>
                <a:cubicBezTo>
                  <a:pt x="111" y="109"/>
                  <a:pt x="107" y="113"/>
                  <a:pt x="104" y="117"/>
                </a:cubicBezTo>
                <a:close/>
                <a:moveTo>
                  <a:pt x="99" y="129"/>
                </a:moveTo>
                <a:cubicBezTo>
                  <a:pt x="99" y="128"/>
                  <a:pt x="100" y="128"/>
                  <a:pt x="100" y="127"/>
                </a:cubicBezTo>
                <a:cubicBezTo>
                  <a:pt x="100" y="129"/>
                  <a:pt x="99" y="130"/>
                  <a:pt x="98" y="131"/>
                </a:cubicBezTo>
                <a:cubicBezTo>
                  <a:pt x="97" y="132"/>
                  <a:pt x="96" y="133"/>
                  <a:pt x="95" y="135"/>
                </a:cubicBezTo>
                <a:cubicBezTo>
                  <a:pt x="94" y="135"/>
                  <a:pt x="94" y="134"/>
                  <a:pt x="93" y="134"/>
                </a:cubicBezTo>
                <a:cubicBezTo>
                  <a:pt x="95" y="132"/>
                  <a:pt x="97" y="130"/>
                  <a:pt x="99" y="129"/>
                </a:cubicBezTo>
                <a:close/>
                <a:moveTo>
                  <a:pt x="103" y="132"/>
                </a:moveTo>
                <a:cubicBezTo>
                  <a:pt x="103" y="132"/>
                  <a:pt x="104" y="131"/>
                  <a:pt x="104" y="131"/>
                </a:cubicBezTo>
                <a:cubicBezTo>
                  <a:pt x="103" y="132"/>
                  <a:pt x="102" y="133"/>
                  <a:pt x="101" y="135"/>
                </a:cubicBezTo>
                <a:cubicBezTo>
                  <a:pt x="100" y="135"/>
                  <a:pt x="100" y="135"/>
                  <a:pt x="100" y="135"/>
                </a:cubicBezTo>
                <a:cubicBezTo>
                  <a:pt x="101" y="134"/>
                  <a:pt x="102" y="133"/>
                  <a:pt x="103" y="132"/>
                </a:cubicBezTo>
                <a:close/>
                <a:moveTo>
                  <a:pt x="103" y="126"/>
                </a:moveTo>
                <a:cubicBezTo>
                  <a:pt x="104" y="125"/>
                  <a:pt x="105" y="124"/>
                  <a:pt x="106" y="123"/>
                </a:cubicBezTo>
                <a:cubicBezTo>
                  <a:pt x="106" y="122"/>
                  <a:pt x="107" y="121"/>
                  <a:pt x="108" y="121"/>
                </a:cubicBezTo>
                <a:cubicBezTo>
                  <a:pt x="108" y="121"/>
                  <a:pt x="109" y="121"/>
                  <a:pt x="109" y="121"/>
                </a:cubicBezTo>
                <a:cubicBezTo>
                  <a:pt x="107" y="123"/>
                  <a:pt x="105" y="124"/>
                  <a:pt x="103" y="126"/>
                </a:cubicBezTo>
                <a:close/>
                <a:moveTo>
                  <a:pt x="110" y="141"/>
                </a:moveTo>
                <a:cubicBezTo>
                  <a:pt x="107" y="143"/>
                  <a:pt x="104" y="145"/>
                  <a:pt x="102" y="146"/>
                </a:cubicBezTo>
                <a:cubicBezTo>
                  <a:pt x="104" y="144"/>
                  <a:pt x="106" y="143"/>
                  <a:pt x="108" y="141"/>
                </a:cubicBezTo>
                <a:cubicBezTo>
                  <a:pt x="108" y="141"/>
                  <a:pt x="109" y="141"/>
                  <a:pt x="110" y="141"/>
                </a:cubicBezTo>
                <a:close/>
                <a:moveTo>
                  <a:pt x="109" y="139"/>
                </a:moveTo>
                <a:cubicBezTo>
                  <a:pt x="112" y="137"/>
                  <a:pt x="114" y="134"/>
                  <a:pt x="117" y="132"/>
                </a:cubicBezTo>
                <a:cubicBezTo>
                  <a:pt x="117" y="132"/>
                  <a:pt x="117" y="131"/>
                  <a:pt x="118" y="131"/>
                </a:cubicBezTo>
                <a:cubicBezTo>
                  <a:pt x="115" y="134"/>
                  <a:pt x="113" y="137"/>
                  <a:pt x="111" y="140"/>
                </a:cubicBezTo>
                <a:cubicBezTo>
                  <a:pt x="111" y="140"/>
                  <a:pt x="111" y="140"/>
                  <a:pt x="111" y="140"/>
                </a:cubicBezTo>
                <a:cubicBezTo>
                  <a:pt x="111" y="140"/>
                  <a:pt x="110" y="139"/>
                  <a:pt x="109" y="139"/>
                </a:cubicBezTo>
                <a:close/>
                <a:moveTo>
                  <a:pt x="116" y="122"/>
                </a:moveTo>
                <a:cubicBezTo>
                  <a:pt x="117" y="121"/>
                  <a:pt x="119" y="120"/>
                  <a:pt x="120" y="119"/>
                </a:cubicBezTo>
                <a:cubicBezTo>
                  <a:pt x="119" y="120"/>
                  <a:pt x="118" y="121"/>
                  <a:pt x="116" y="122"/>
                </a:cubicBezTo>
                <a:close/>
                <a:moveTo>
                  <a:pt x="116" y="145"/>
                </a:moveTo>
                <a:cubicBezTo>
                  <a:pt x="116" y="144"/>
                  <a:pt x="117" y="144"/>
                  <a:pt x="118" y="143"/>
                </a:cubicBezTo>
                <a:cubicBezTo>
                  <a:pt x="118" y="144"/>
                  <a:pt x="118" y="144"/>
                  <a:pt x="118" y="144"/>
                </a:cubicBezTo>
                <a:cubicBezTo>
                  <a:pt x="118" y="144"/>
                  <a:pt x="118" y="144"/>
                  <a:pt x="118" y="144"/>
                </a:cubicBezTo>
                <a:cubicBezTo>
                  <a:pt x="118" y="144"/>
                  <a:pt x="118" y="144"/>
                  <a:pt x="117" y="145"/>
                </a:cubicBezTo>
                <a:cubicBezTo>
                  <a:pt x="116" y="145"/>
                  <a:pt x="115" y="146"/>
                  <a:pt x="114" y="146"/>
                </a:cubicBezTo>
                <a:cubicBezTo>
                  <a:pt x="115" y="146"/>
                  <a:pt x="115" y="145"/>
                  <a:pt x="116" y="145"/>
                </a:cubicBezTo>
                <a:close/>
                <a:moveTo>
                  <a:pt x="122" y="144"/>
                </a:moveTo>
                <a:cubicBezTo>
                  <a:pt x="122" y="145"/>
                  <a:pt x="122" y="145"/>
                  <a:pt x="122" y="145"/>
                </a:cubicBezTo>
                <a:cubicBezTo>
                  <a:pt x="121" y="146"/>
                  <a:pt x="120" y="147"/>
                  <a:pt x="119" y="148"/>
                </a:cubicBezTo>
                <a:cubicBezTo>
                  <a:pt x="119" y="148"/>
                  <a:pt x="119" y="148"/>
                  <a:pt x="118" y="148"/>
                </a:cubicBezTo>
                <a:cubicBezTo>
                  <a:pt x="119" y="147"/>
                  <a:pt x="120" y="146"/>
                  <a:pt x="122" y="144"/>
                </a:cubicBezTo>
                <a:close/>
                <a:moveTo>
                  <a:pt x="120" y="140"/>
                </a:moveTo>
                <a:cubicBezTo>
                  <a:pt x="120" y="139"/>
                  <a:pt x="121" y="139"/>
                  <a:pt x="122" y="138"/>
                </a:cubicBezTo>
                <a:cubicBezTo>
                  <a:pt x="125" y="137"/>
                  <a:pt x="128" y="135"/>
                  <a:pt x="131" y="133"/>
                </a:cubicBezTo>
                <a:cubicBezTo>
                  <a:pt x="130" y="134"/>
                  <a:pt x="128" y="135"/>
                  <a:pt x="127" y="136"/>
                </a:cubicBezTo>
                <a:cubicBezTo>
                  <a:pt x="125" y="137"/>
                  <a:pt x="122" y="139"/>
                  <a:pt x="120" y="140"/>
                </a:cubicBezTo>
                <a:close/>
                <a:moveTo>
                  <a:pt x="129" y="143"/>
                </a:moveTo>
                <a:cubicBezTo>
                  <a:pt x="129" y="143"/>
                  <a:pt x="128" y="143"/>
                  <a:pt x="128" y="143"/>
                </a:cubicBezTo>
                <a:cubicBezTo>
                  <a:pt x="128" y="144"/>
                  <a:pt x="127" y="144"/>
                  <a:pt x="127" y="144"/>
                </a:cubicBezTo>
                <a:cubicBezTo>
                  <a:pt x="127" y="144"/>
                  <a:pt x="127" y="144"/>
                  <a:pt x="127" y="144"/>
                </a:cubicBezTo>
                <a:cubicBezTo>
                  <a:pt x="127" y="143"/>
                  <a:pt x="128" y="143"/>
                  <a:pt x="128" y="142"/>
                </a:cubicBezTo>
                <a:cubicBezTo>
                  <a:pt x="129" y="141"/>
                  <a:pt x="130" y="140"/>
                  <a:pt x="131" y="140"/>
                </a:cubicBezTo>
                <a:cubicBezTo>
                  <a:pt x="130" y="140"/>
                  <a:pt x="129" y="141"/>
                  <a:pt x="129" y="142"/>
                </a:cubicBezTo>
                <a:cubicBezTo>
                  <a:pt x="129" y="142"/>
                  <a:pt x="129" y="142"/>
                  <a:pt x="129" y="143"/>
                </a:cubicBezTo>
                <a:close/>
                <a:moveTo>
                  <a:pt x="129" y="146"/>
                </a:moveTo>
                <a:cubicBezTo>
                  <a:pt x="129" y="146"/>
                  <a:pt x="129" y="146"/>
                  <a:pt x="130" y="146"/>
                </a:cubicBezTo>
                <a:cubicBezTo>
                  <a:pt x="129" y="147"/>
                  <a:pt x="129" y="148"/>
                  <a:pt x="128" y="148"/>
                </a:cubicBezTo>
                <a:cubicBezTo>
                  <a:pt x="127" y="149"/>
                  <a:pt x="126" y="149"/>
                  <a:pt x="125" y="150"/>
                </a:cubicBezTo>
                <a:cubicBezTo>
                  <a:pt x="126" y="149"/>
                  <a:pt x="128" y="148"/>
                  <a:pt x="129" y="146"/>
                </a:cubicBezTo>
                <a:close/>
                <a:moveTo>
                  <a:pt x="134" y="157"/>
                </a:moveTo>
                <a:cubicBezTo>
                  <a:pt x="135" y="156"/>
                  <a:pt x="136" y="156"/>
                  <a:pt x="136" y="156"/>
                </a:cubicBezTo>
                <a:cubicBezTo>
                  <a:pt x="134" y="157"/>
                  <a:pt x="133" y="159"/>
                  <a:pt x="131" y="160"/>
                </a:cubicBezTo>
                <a:cubicBezTo>
                  <a:pt x="132" y="159"/>
                  <a:pt x="133" y="158"/>
                  <a:pt x="134" y="157"/>
                </a:cubicBezTo>
                <a:close/>
                <a:moveTo>
                  <a:pt x="133" y="167"/>
                </a:moveTo>
                <a:cubicBezTo>
                  <a:pt x="135" y="165"/>
                  <a:pt x="138" y="163"/>
                  <a:pt x="140" y="162"/>
                </a:cubicBezTo>
                <a:cubicBezTo>
                  <a:pt x="139" y="163"/>
                  <a:pt x="138" y="164"/>
                  <a:pt x="137" y="165"/>
                </a:cubicBezTo>
                <a:cubicBezTo>
                  <a:pt x="136" y="165"/>
                  <a:pt x="135" y="166"/>
                  <a:pt x="134" y="166"/>
                </a:cubicBezTo>
                <a:cubicBezTo>
                  <a:pt x="134" y="167"/>
                  <a:pt x="133" y="167"/>
                  <a:pt x="133" y="167"/>
                </a:cubicBezTo>
                <a:cubicBezTo>
                  <a:pt x="133" y="167"/>
                  <a:pt x="133" y="167"/>
                  <a:pt x="133" y="167"/>
                </a:cubicBezTo>
                <a:close/>
                <a:moveTo>
                  <a:pt x="138" y="160"/>
                </a:moveTo>
                <a:cubicBezTo>
                  <a:pt x="137" y="160"/>
                  <a:pt x="137" y="161"/>
                  <a:pt x="137" y="161"/>
                </a:cubicBezTo>
                <a:cubicBezTo>
                  <a:pt x="137" y="160"/>
                  <a:pt x="137" y="160"/>
                  <a:pt x="137" y="160"/>
                </a:cubicBezTo>
                <a:cubicBezTo>
                  <a:pt x="137" y="160"/>
                  <a:pt x="137" y="160"/>
                  <a:pt x="137" y="160"/>
                </a:cubicBezTo>
                <a:cubicBezTo>
                  <a:pt x="139" y="159"/>
                  <a:pt x="140" y="158"/>
                  <a:pt x="142" y="157"/>
                </a:cubicBezTo>
                <a:cubicBezTo>
                  <a:pt x="142" y="157"/>
                  <a:pt x="142" y="158"/>
                  <a:pt x="142" y="158"/>
                </a:cubicBezTo>
                <a:cubicBezTo>
                  <a:pt x="140" y="159"/>
                  <a:pt x="139" y="160"/>
                  <a:pt x="138" y="160"/>
                </a:cubicBezTo>
                <a:close/>
                <a:moveTo>
                  <a:pt x="143" y="160"/>
                </a:moveTo>
                <a:cubicBezTo>
                  <a:pt x="145" y="159"/>
                  <a:pt x="148" y="158"/>
                  <a:pt x="150" y="157"/>
                </a:cubicBezTo>
                <a:cubicBezTo>
                  <a:pt x="149" y="158"/>
                  <a:pt x="148" y="159"/>
                  <a:pt x="147" y="160"/>
                </a:cubicBezTo>
                <a:cubicBezTo>
                  <a:pt x="145" y="161"/>
                  <a:pt x="143" y="162"/>
                  <a:pt x="141" y="163"/>
                </a:cubicBezTo>
                <a:cubicBezTo>
                  <a:pt x="142" y="162"/>
                  <a:pt x="142" y="161"/>
                  <a:pt x="143" y="160"/>
                </a:cubicBezTo>
                <a:close/>
                <a:moveTo>
                  <a:pt x="147" y="162"/>
                </a:moveTo>
                <a:cubicBezTo>
                  <a:pt x="148" y="161"/>
                  <a:pt x="149" y="161"/>
                  <a:pt x="150" y="160"/>
                </a:cubicBezTo>
                <a:cubicBezTo>
                  <a:pt x="150" y="161"/>
                  <a:pt x="149" y="161"/>
                  <a:pt x="149" y="162"/>
                </a:cubicBezTo>
                <a:cubicBezTo>
                  <a:pt x="148" y="162"/>
                  <a:pt x="147" y="162"/>
                  <a:pt x="146" y="163"/>
                </a:cubicBezTo>
                <a:cubicBezTo>
                  <a:pt x="146" y="162"/>
                  <a:pt x="147" y="162"/>
                  <a:pt x="147" y="162"/>
                </a:cubicBezTo>
                <a:close/>
                <a:moveTo>
                  <a:pt x="150" y="163"/>
                </a:moveTo>
                <a:cubicBezTo>
                  <a:pt x="150" y="163"/>
                  <a:pt x="151" y="163"/>
                  <a:pt x="152" y="162"/>
                </a:cubicBezTo>
                <a:cubicBezTo>
                  <a:pt x="150" y="164"/>
                  <a:pt x="148" y="166"/>
                  <a:pt x="146" y="168"/>
                </a:cubicBezTo>
                <a:cubicBezTo>
                  <a:pt x="147" y="166"/>
                  <a:pt x="148" y="165"/>
                  <a:pt x="150" y="163"/>
                </a:cubicBezTo>
                <a:close/>
                <a:moveTo>
                  <a:pt x="146" y="157"/>
                </a:moveTo>
                <a:cubicBezTo>
                  <a:pt x="146" y="157"/>
                  <a:pt x="146" y="157"/>
                  <a:pt x="146" y="157"/>
                </a:cubicBezTo>
                <a:cubicBezTo>
                  <a:pt x="147" y="156"/>
                  <a:pt x="149" y="155"/>
                  <a:pt x="150" y="153"/>
                </a:cubicBezTo>
                <a:cubicBezTo>
                  <a:pt x="152" y="153"/>
                  <a:pt x="153" y="152"/>
                  <a:pt x="155" y="151"/>
                </a:cubicBezTo>
                <a:cubicBezTo>
                  <a:pt x="155" y="151"/>
                  <a:pt x="155" y="151"/>
                  <a:pt x="156" y="151"/>
                </a:cubicBezTo>
                <a:cubicBezTo>
                  <a:pt x="156" y="152"/>
                  <a:pt x="155" y="152"/>
                  <a:pt x="155" y="152"/>
                </a:cubicBezTo>
                <a:cubicBezTo>
                  <a:pt x="152" y="154"/>
                  <a:pt x="149" y="156"/>
                  <a:pt x="146" y="157"/>
                </a:cubicBezTo>
                <a:close/>
                <a:moveTo>
                  <a:pt x="154" y="158"/>
                </a:moveTo>
                <a:cubicBezTo>
                  <a:pt x="155" y="158"/>
                  <a:pt x="156" y="157"/>
                  <a:pt x="157" y="157"/>
                </a:cubicBezTo>
                <a:cubicBezTo>
                  <a:pt x="157" y="157"/>
                  <a:pt x="156" y="158"/>
                  <a:pt x="155" y="159"/>
                </a:cubicBezTo>
                <a:cubicBezTo>
                  <a:pt x="154" y="159"/>
                  <a:pt x="153" y="160"/>
                  <a:pt x="152" y="160"/>
                </a:cubicBezTo>
                <a:cubicBezTo>
                  <a:pt x="153" y="160"/>
                  <a:pt x="153" y="159"/>
                  <a:pt x="154" y="158"/>
                </a:cubicBezTo>
                <a:close/>
                <a:moveTo>
                  <a:pt x="157" y="155"/>
                </a:moveTo>
                <a:cubicBezTo>
                  <a:pt x="158" y="154"/>
                  <a:pt x="159" y="153"/>
                  <a:pt x="160" y="151"/>
                </a:cubicBezTo>
                <a:cubicBezTo>
                  <a:pt x="162" y="150"/>
                  <a:pt x="164" y="149"/>
                  <a:pt x="166" y="147"/>
                </a:cubicBezTo>
                <a:cubicBezTo>
                  <a:pt x="165" y="149"/>
                  <a:pt x="163" y="151"/>
                  <a:pt x="161" y="153"/>
                </a:cubicBezTo>
                <a:cubicBezTo>
                  <a:pt x="160" y="153"/>
                  <a:pt x="158" y="154"/>
                  <a:pt x="157" y="155"/>
                </a:cubicBezTo>
                <a:close/>
                <a:moveTo>
                  <a:pt x="162" y="154"/>
                </a:moveTo>
                <a:cubicBezTo>
                  <a:pt x="164" y="154"/>
                  <a:pt x="165" y="153"/>
                  <a:pt x="167" y="152"/>
                </a:cubicBezTo>
                <a:cubicBezTo>
                  <a:pt x="167" y="153"/>
                  <a:pt x="167" y="153"/>
                  <a:pt x="167" y="153"/>
                </a:cubicBezTo>
                <a:cubicBezTo>
                  <a:pt x="165" y="154"/>
                  <a:pt x="164" y="155"/>
                  <a:pt x="163" y="156"/>
                </a:cubicBezTo>
                <a:cubicBezTo>
                  <a:pt x="162" y="156"/>
                  <a:pt x="161" y="157"/>
                  <a:pt x="160" y="157"/>
                </a:cubicBezTo>
                <a:cubicBezTo>
                  <a:pt x="161" y="156"/>
                  <a:pt x="162" y="155"/>
                  <a:pt x="162" y="154"/>
                </a:cubicBezTo>
                <a:close/>
                <a:moveTo>
                  <a:pt x="164" y="159"/>
                </a:moveTo>
                <a:cubicBezTo>
                  <a:pt x="165" y="158"/>
                  <a:pt x="166" y="157"/>
                  <a:pt x="167" y="156"/>
                </a:cubicBezTo>
                <a:cubicBezTo>
                  <a:pt x="167" y="156"/>
                  <a:pt x="167" y="156"/>
                  <a:pt x="168" y="156"/>
                </a:cubicBezTo>
                <a:cubicBezTo>
                  <a:pt x="166" y="157"/>
                  <a:pt x="164" y="159"/>
                  <a:pt x="162" y="161"/>
                </a:cubicBezTo>
                <a:cubicBezTo>
                  <a:pt x="163" y="160"/>
                  <a:pt x="163" y="160"/>
                  <a:pt x="164" y="159"/>
                </a:cubicBezTo>
                <a:close/>
                <a:moveTo>
                  <a:pt x="169" y="156"/>
                </a:moveTo>
                <a:cubicBezTo>
                  <a:pt x="168" y="158"/>
                  <a:pt x="166" y="160"/>
                  <a:pt x="165" y="162"/>
                </a:cubicBezTo>
                <a:cubicBezTo>
                  <a:pt x="164" y="162"/>
                  <a:pt x="163" y="162"/>
                  <a:pt x="163" y="163"/>
                </a:cubicBezTo>
                <a:cubicBezTo>
                  <a:pt x="165" y="161"/>
                  <a:pt x="167" y="159"/>
                  <a:pt x="169" y="156"/>
                </a:cubicBezTo>
                <a:close/>
                <a:moveTo>
                  <a:pt x="166" y="151"/>
                </a:moveTo>
                <a:cubicBezTo>
                  <a:pt x="169" y="147"/>
                  <a:pt x="173" y="144"/>
                  <a:pt x="176" y="140"/>
                </a:cubicBezTo>
                <a:cubicBezTo>
                  <a:pt x="177" y="140"/>
                  <a:pt x="177" y="140"/>
                  <a:pt x="178" y="139"/>
                </a:cubicBezTo>
                <a:cubicBezTo>
                  <a:pt x="177" y="140"/>
                  <a:pt x="177" y="140"/>
                  <a:pt x="177" y="141"/>
                </a:cubicBezTo>
                <a:cubicBezTo>
                  <a:pt x="174" y="144"/>
                  <a:pt x="172" y="146"/>
                  <a:pt x="170" y="149"/>
                </a:cubicBezTo>
                <a:cubicBezTo>
                  <a:pt x="168" y="150"/>
                  <a:pt x="167" y="150"/>
                  <a:pt x="166" y="151"/>
                </a:cubicBezTo>
                <a:close/>
                <a:moveTo>
                  <a:pt x="177" y="151"/>
                </a:moveTo>
                <a:cubicBezTo>
                  <a:pt x="175" y="153"/>
                  <a:pt x="174" y="155"/>
                  <a:pt x="172" y="157"/>
                </a:cubicBezTo>
                <a:cubicBezTo>
                  <a:pt x="172" y="157"/>
                  <a:pt x="171" y="157"/>
                  <a:pt x="171" y="158"/>
                </a:cubicBezTo>
                <a:cubicBezTo>
                  <a:pt x="173" y="156"/>
                  <a:pt x="174" y="154"/>
                  <a:pt x="175" y="152"/>
                </a:cubicBezTo>
                <a:cubicBezTo>
                  <a:pt x="176" y="152"/>
                  <a:pt x="177" y="151"/>
                  <a:pt x="177" y="151"/>
                </a:cubicBezTo>
                <a:close/>
                <a:moveTo>
                  <a:pt x="186" y="127"/>
                </a:moveTo>
                <a:cubicBezTo>
                  <a:pt x="186" y="126"/>
                  <a:pt x="187" y="126"/>
                  <a:pt x="187" y="125"/>
                </a:cubicBezTo>
                <a:cubicBezTo>
                  <a:pt x="189" y="124"/>
                  <a:pt x="191" y="123"/>
                  <a:pt x="193" y="122"/>
                </a:cubicBezTo>
                <a:cubicBezTo>
                  <a:pt x="193" y="122"/>
                  <a:pt x="193" y="122"/>
                  <a:pt x="193" y="122"/>
                </a:cubicBezTo>
                <a:cubicBezTo>
                  <a:pt x="191" y="124"/>
                  <a:pt x="188" y="125"/>
                  <a:pt x="186" y="127"/>
                </a:cubicBezTo>
                <a:close/>
                <a:moveTo>
                  <a:pt x="198" y="122"/>
                </a:moveTo>
                <a:cubicBezTo>
                  <a:pt x="198" y="123"/>
                  <a:pt x="197" y="124"/>
                  <a:pt x="196" y="124"/>
                </a:cubicBezTo>
                <a:cubicBezTo>
                  <a:pt x="195" y="125"/>
                  <a:pt x="194" y="126"/>
                  <a:pt x="192" y="127"/>
                </a:cubicBezTo>
                <a:cubicBezTo>
                  <a:pt x="194" y="125"/>
                  <a:pt x="196" y="123"/>
                  <a:pt x="198" y="122"/>
                </a:cubicBezTo>
                <a:close/>
                <a:moveTo>
                  <a:pt x="203" y="120"/>
                </a:moveTo>
                <a:cubicBezTo>
                  <a:pt x="204" y="119"/>
                  <a:pt x="204" y="119"/>
                  <a:pt x="204" y="118"/>
                </a:cubicBezTo>
                <a:cubicBezTo>
                  <a:pt x="205" y="118"/>
                  <a:pt x="205" y="118"/>
                  <a:pt x="206" y="117"/>
                </a:cubicBezTo>
                <a:cubicBezTo>
                  <a:pt x="205" y="118"/>
                  <a:pt x="204" y="119"/>
                  <a:pt x="203" y="120"/>
                </a:cubicBezTo>
                <a:close/>
                <a:moveTo>
                  <a:pt x="207" y="110"/>
                </a:moveTo>
                <a:cubicBezTo>
                  <a:pt x="207" y="110"/>
                  <a:pt x="206" y="110"/>
                  <a:pt x="206" y="110"/>
                </a:cubicBezTo>
                <a:cubicBezTo>
                  <a:pt x="204" y="112"/>
                  <a:pt x="201" y="113"/>
                  <a:pt x="199" y="114"/>
                </a:cubicBezTo>
                <a:cubicBezTo>
                  <a:pt x="198" y="115"/>
                  <a:pt x="197" y="115"/>
                  <a:pt x="197" y="115"/>
                </a:cubicBezTo>
                <a:cubicBezTo>
                  <a:pt x="199" y="114"/>
                  <a:pt x="200" y="113"/>
                  <a:pt x="202" y="112"/>
                </a:cubicBezTo>
                <a:cubicBezTo>
                  <a:pt x="204" y="111"/>
                  <a:pt x="206" y="110"/>
                  <a:pt x="208" y="109"/>
                </a:cubicBezTo>
                <a:cubicBezTo>
                  <a:pt x="208" y="109"/>
                  <a:pt x="207" y="110"/>
                  <a:pt x="207" y="110"/>
                </a:cubicBezTo>
                <a:close/>
                <a:moveTo>
                  <a:pt x="195" y="112"/>
                </a:moveTo>
                <a:cubicBezTo>
                  <a:pt x="194" y="112"/>
                  <a:pt x="194" y="112"/>
                  <a:pt x="193" y="112"/>
                </a:cubicBezTo>
                <a:cubicBezTo>
                  <a:pt x="194" y="112"/>
                  <a:pt x="194" y="111"/>
                  <a:pt x="195" y="110"/>
                </a:cubicBezTo>
                <a:cubicBezTo>
                  <a:pt x="196" y="109"/>
                  <a:pt x="198" y="108"/>
                  <a:pt x="199" y="106"/>
                </a:cubicBezTo>
                <a:cubicBezTo>
                  <a:pt x="199" y="106"/>
                  <a:pt x="199" y="106"/>
                  <a:pt x="199" y="106"/>
                </a:cubicBezTo>
                <a:cubicBezTo>
                  <a:pt x="198" y="108"/>
                  <a:pt x="197" y="110"/>
                  <a:pt x="195" y="112"/>
                </a:cubicBezTo>
                <a:close/>
                <a:moveTo>
                  <a:pt x="193" y="106"/>
                </a:moveTo>
                <a:cubicBezTo>
                  <a:pt x="194" y="106"/>
                  <a:pt x="195" y="105"/>
                  <a:pt x="196" y="104"/>
                </a:cubicBezTo>
                <a:cubicBezTo>
                  <a:pt x="196" y="105"/>
                  <a:pt x="196" y="105"/>
                  <a:pt x="195" y="106"/>
                </a:cubicBezTo>
                <a:cubicBezTo>
                  <a:pt x="195" y="106"/>
                  <a:pt x="194" y="106"/>
                  <a:pt x="193" y="106"/>
                </a:cubicBezTo>
                <a:close/>
                <a:moveTo>
                  <a:pt x="196" y="97"/>
                </a:moveTo>
                <a:cubicBezTo>
                  <a:pt x="196" y="97"/>
                  <a:pt x="195" y="97"/>
                  <a:pt x="195" y="98"/>
                </a:cubicBezTo>
                <a:cubicBezTo>
                  <a:pt x="193" y="98"/>
                  <a:pt x="191" y="99"/>
                  <a:pt x="189" y="100"/>
                </a:cubicBezTo>
                <a:cubicBezTo>
                  <a:pt x="190" y="100"/>
                  <a:pt x="190" y="99"/>
                  <a:pt x="191" y="98"/>
                </a:cubicBezTo>
                <a:cubicBezTo>
                  <a:pt x="193" y="97"/>
                  <a:pt x="195" y="96"/>
                  <a:pt x="197" y="95"/>
                </a:cubicBezTo>
                <a:cubicBezTo>
                  <a:pt x="196" y="96"/>
                  <a:pt x="196" y="97"/>
                  <a:pt x="196" y="97"/>
                </a:cubicBezTo>
                <a:close/>
                <a:moveTo>
                  <a:pt x="195" y="92"/>
                </a:moveTo>
                <a:cubicBezTo>
                  <a:pt x="192" y="94"/>
                  <a:pt x="189" y="95"/>
                  <a:pt x="187" y="97"/>
                </a:cubicBezTo>
                <a:cubicBezTo>
                  <a:pt x="187" y="96"/>
                  <a:pt x="188" y="96"/>
                  <a:pt x="189" y="95"/>
                </a:cubicBezTo>
                <a:cubicBezTo>
                  <a:pt x="191" y="94"/>
                  <a:pt x="193" y="93"/>
                  <a:pt x="196" y="92"/>
                </a:cubicBezTo>
                <a:cubicBezTo>
                  <a:pt x="196" y="92"/>
                  <a:pt x="195" y="92"/>
                  <a:pt x="195" y="92"/>
                </a:cubicBezTo>
                <a:close/>
                <a:moveTo>
                  <a:pt x="190" y="89"/>
                </a:moveTo>
                <a:cubicBezTo>
                  <a:pt x="189" y="90"/>
                  <a:pt x="188" y="90"/>
                  <a:pt x="187" y="91"/>
                </a:cubicBezTo>
                <a:cubicBezTo>
                  <a:pt x="189" y="90"/>
                  <a:pt x="190" y="89"/>
                  <a:pt x="191" y="88"/>
                </a:cubicBezTo>
                <a:lnTo>
                  <a:pt x="190" y="89"/>
                </a:lnTo>
                <a:close/>
                <a:moveTo>
                  <a:pt x="190" y="86"/>
                </a:moveTo>
                <a:cubicBezTo>
                  <a:pt x="189" y="87"/>
                  <a:pt x="187" y="87"/>
                  <a:pt x="186" y="88"/>
                </a:cubicBezTo>
                <a:cubicBezTo>
                  <a:pt x="187" y="87"/>
                  <a:pt x="187" y="86"/>
                  <a:pt x="188" y="86"/>
                </a:cubicBezTo>
                <a:cubicBezTo>
                  <a:pt x="190" y="84"/>
                  <a:pt x="193" y="83"/>
                  <a:pt x="195" y="82"/>
                </a:cubicBezTo>
                <a:cubicBezTo>
                  <a:pt x="195" y="82"/>
                  <a:pt x="195" y="82"/>
                  <a:pt x="195" y="82"/>
                </a:cubicBezTo>
                <a:cubicBezTo>
                  <a:pt x="193" y="84"/>
                  <a:pt x="192" y="85"/>
                  <a:pt x="190" y="86"/>
                </a:cubicBezTo>
                <a:close/>
                <a:moveTo>
                  <a:pt x="195" y="86"/>
                </a:moveTo>
                <a:cubicBezTo>
                  <a:pt x="196" y="85"/>
                  <a:pt x="197" y="85"/>
                  <a:pt x="199" y="84"/>
                </a:cubicBezTo>
                <a:cubicBezTo>
                  <a:pt x="198" y="85"/>
                  <a:pt x="197" y="86"/>
                  <a:pt x="196" y="87"/>
                </a:cubicBezTo>
                <a:cubicBezTo>
                  <a:pt x="195" y="87"/>
                  <a:pt x="195" y="87"/>
                  <a:pt x="194" y="87"/>
                </a:cubicBezTo>
                <a:cubicBezTo>
                  <a:pt x="195" y="87"/>
                  <a:pt x="195" y="87"/>
                  <a:pt x="195" y="86"/>
                </a:cubicBezTo>
                <a:close/>
                <a:moveTo>
                  <a:pt x="187" y="80"/>
                </a:moveTo>
                <a:cubicBezTo>
                  <a:pt x="185" y="81"/>
                  <a:pt x="182" y="82"/>
                  <a:pt x="179" y="83"/>
                </a:cubicBezTo>
                <a:cubicBezTo>
                  <a:pt x="179" y="82"/>
                  <a:pt x="179" y="82"/>
                  <a:pt x="179" y="82"/>
                </a:cubicBezTo>
                <a:cubicBezTo>
                  <a:pt x="182" y="81"/>
                  <a:pt x="184" y="80"/>
                  <a:pt x="187" y="79"/>
                </a:cubicBezTo>
                <a:cubicBezTo>
                  <a:pt x="189" y="78"/>
                  <a:pt x="191" y="77"/>
                  <a:pt x="192" y="76"/>
                </a:cubicBezTo>
                <a:cubicBezTo>
                  <a:pt x="191" y="78"/>
                  <a:pt x="189" y="79"/>
                  <a:pt x="187" y="80"/>
                </a:cubicBezTo>
                <a:close/>
                <a:moveTo>
                  <a:pt x="179" y="85"/>
                </a:moveTo>
                <a:cubicBezTo>
                  <a:pt x="178" y="85"/>
                  <a:pt x="177" y="86"/>
                  <a:pt x="177" y="86"/>
                </a:cubicBezTo>
                <a:cubicBezTo>
                  <a:pt x="177" y="86"/>
                  <a:pt x="177" y="85"/>
                  <a:pt x="177" y="85"/>
                </a:cubicBezTo>
                <a:cubicBezTo>
                  <a:pt x="178" y="85"/>
                  <a:pt x="179" y="85"/>
                  <a:pt x="179" y="85"/>
                </a:cubicBezTo>
                <a:close/>
                <a:moveTo>
                  <a:pt x="175" y="84"/>
                </a:moveTo>
                <a:cubicBezTo>
                  <a:pt x="174" y="84"/>
                  <a:pt x="172" y="84"/>
                  <a:pt x="171" y="85"/>
                </a:cubicBezTo>
                <a:cubicBezTo>
                  <a:pt x="171" y="84"/>
                  <a:pt x="172" y="84"/>
                  <a:pt x="173" y="83"/>
                </a:cubicBezTo>
                <a:cubicBezTo>
                  <a:pt x="174" y="83"/>
                  <a:pt x="175" y="83"/>
                  <a:pt x="177" y="82"/>
                </a:cubicBezTo>
                <a:cubicBezTo>
                  <a:pt x="176" y="83"/>
                  <a:pt x="176" y="83"/>
                  <a:pt x="175" y="84"/>
                </a:cubicBezTo>
                <a:close/>
                <a:moveTo>
                  <a:pt x="172" y="81"/>
                </a:moveTo>
                <a:cubicBezTo>
                  <a:pt x="172" y="81"/>
                  <a:pt x="172" y="81"/>
                  <a:pt x="171" y="82"/>
                </a:cubicBezTo>
                <a:cubicBezTo>
                  <a:pt x="172" y="81"/>
                  <a:pt x="173" y="80"/>
                  <a:pt x="174" y="79"/>
                </a:cubicBezTo>
                <a:cubicBezTo>
                  <a:pt x="174" y="79"/>
                  <a:pt x="174" y="79"/>
                  <a:pt x="174" y="79"/>
                </a:cubicBezTo>
                <a:cubicBezTo>
                  <a:pt x="176" y="78"/>
                  <a:pt x="178" y="78"/>
                  <a:pt x="179" y="77"/>
                </a:cubicBezTo>
                <a:cubicBezTo>
                  <a:pt x="177" y="78"/>
                  <a:pt x="174" y="80"/>
                  <a:pt x="172" y="81"/>
                </a:cubicBezTo>
                <a:close/>
                <a:moveTo>
                  <a:pt x="177" y="74"/>
                </a:moveTo>
                <a:cubicBezTo>
                  <a:pt x="175" y="75"/>
                  <a:pt x="173" y="76"/>
                  <a:pt x="171" y="77"/>
                </a:cubicBezTo>
                <a:cubicBezTo>
                  <a:pt x="171" y="76"/>
                  <a:pt x="170" y="76"/>
                  <a:pt x="170" y="76"/>
                </a:cubicBezTo>
                <a:cubicBezTo>
                  <a:pt x="171" y="75"/>
                  <a:pt x="172" y="75"/>
                  <a:pt x="173" y="74"/>
                </a:cubicBezTo>
                <a:cubicBezTo>
                  <a:pt x="176" y="73"/>
                  <a:pt x="178" y="72"/>
                  <a:pt x="180" y="72"/>
                </a:cubicBezTo>
                <a:cubicBezTo>
                  <a:pt x="179" y="73"/>
                  <a:pt x="178" y="73"/>
                  <a:pt x="177" y="74"/>
                </a:cubicBezTo>
                <a:close/>
                <a:moveTo>
                  <a:pt x="172" y="86"/>
                </a:moveTo>
                <a:cubicBezTo>
                  <a:pt x="164" y="94"/>
                  <a:pt x="155" y="102"/>
                  <a:pt x="147" y="110"/>
                </a:cubicBezTo>
                <a:cubicBezTo>
                  <a:pt x="143" y="112"/>
                  <a:pt x="139" y="114"/>
                  <a:pt x="135" y="116"/>
                </a:cubicBezTo>
                <a:cubicBezTo>
                  <a:pt x="137" y="114"/>
                  <a:pt x="139" y="112"/>
                  <a:pt x="141" y="110"/>
                </a:cubicBezTo>
                <a:cubicBezTo>
                  <a:pt x="147" y="104"/>
                  <a:pt x="154" y="99"/>
                  <a:pt x="160" y="93"/>
                </a:cubicBezTo>
                <a:cubicBezTo>
                  <a:pt x="162" y="91"/>
                  <a:pt x="164" y="88"/>
                  <a:pt x="167" y="86"/>
                </a:cubicBezTo>
                <a:cubicBezTo>
                  <a:pt x="167" y="87"/>
                  <a:pt x="167" y="87"/>
                  <a:pt x="167" y="87"/>
                </a:cubicBezTo>
                <a:cubicBezTo>
                  <a:pt x="169" y="87"/>
                  <a:pt x="171" y="86"/>
                  <a:pt x="172" y="86"/>
                </a:cubicBezTo>
                <a:close/>
                <a:moveTo>
                  <a:pt x="168" y="82"/>
                </a:moveTo>
                <a:cubicBezTo>
                  <a:pt x="167" y="82"/>
                  <a:pt x="167" y="83"/>
                  <a:pt x="167" y="83"/>
                </a:cubicBezTo>
                <a:cubicBezTo>
                  <a:pt x="160" y="90"/>
                  <a:pt x="152" y="97"/>
                  <a:pt x="145" y="104"/>
                </a:cubicBezTo>
                <a:cubicBezTo>
                  <a:pt x="152" y="97"/>
                  <a:pt x="160" y="89"/>
                  <a:pt x="167" y="81"/>
                </a:cubicBezTo>
                <a:cubicBezTo>
                  <a:pt x="168" y="81"/>
                  <a:pt x="168" y="81"/>
                  <a:pt x="169" y="81"/>
                </a:cubicBezTo>
                <a:cubicBezTo>
                  <a:pt x="168" y="81"/>
                  <a:pt x="168" y="81"/>
                  <a:pt x="168" y="82"/>
                </a:cubicBezTo>
                <a:close/>
                <a:moveTo>
                  <a:pt x="167" y="72"/>
                </a:moveTo>
                <a:cubicBezTo>
                  <a:pt x="166" y="73"/>
                  <a:pt x="166" y="73"/>
                  <a:pt x="165" y="74"/>
                </a:cubicBezTo>
                <a:cubicBezTo>
                  <a:pt x="165" y="74"/>
                  <a:pt x="164" y="74"/>
                  <a:pt x="164" y="74"/>
                </a:cubicBezTo>
                <a:cubicBezTo>
                  <a:pt x="164" y="74"/>
                  <a:pt x="164" y="75"/>
                  <a:pt x="163" y="75"/>
                </a:cubicBezTo>
                <a:cubicBezTo>
                  <a:pt x="164" y="74"/>
                  <a:pt x="164" y="73"/>
                  <a:pt x="165" y="73"/>
                </a:cubicBezTo>
                <a:cubicBezTo>
                  <a:pt x="166" y="72"/>
                  <a:pt x="167" y="72"/>
                  <a:pt x="167" y="72"/>
                </a:cubicBezTo>
                <a:cubicBezTo>
                  <a:pt x="167" y="72"/>
                  <a:pt x="167" y="72"/>
                  <a:pt x="167" y="72"/>
                </a:cubicBezTo>
                <a:close/>
                <a:moveTo>
                  <a:pt x="164" y="82"/>
                </a:moveTo>
                <a:cubicBezTo>
                  <a:pt x="159" y="87"/>
                  <a:pt x="155" y="91"/>
                  <a:pt x="150" y="96"/>
                </a:cubicBezTo>
                <a:cubicBezTo>
                  <a:pt x="150" y="96"/>
                  <a:pt x="150" y="96"/>
                  <a:pt x="150" y="96"/>
                </a:cubicBezTo>
                <a:cubicBezTo>
                  <a:pt x="147" y="97"/>
                  <a:pt x="145" y="99"/>
                  <a:pt x="142" y="100"/>
                </a:cubicBezTo>
                <a:cubicBezTo>
                  <a:pt x="146" y="97"/>
                  <a:pt x="149" y="93"/>
                  <a:pt x="152" y="90"/>
                </a:cubicBezTo>
                <a:cubicBezTo>
                  <a:pt x="155" y="87"/>
                  <a:pt x="159" y="85"/>
                  <a:pt x="163" y="82"/>
                </a:cubicBezTo>
                <a:cubicBezTo>
                  <a:pt x="163" y="82"/>
                  <a:pt x="163" y="82"/>
                  <a:pt x="164" y="82"/>
                </a:cubicBezTo>
                <a:close/>
                <a:moveTo>
                  <a:pt x="159" y="78"/>
                </a:moveTo>
                <a:cubicBezTo>
                  <a:pt x="158" y="78"/>
                  <a:pt x="158" y="79"/>
                  <a:pt x="158" y="79"/>
                </a:cubicBezTo>
                <a:cubicBezTo>
                  <a:pt x="157" y="79"/>
                  <a:pt x="157" y="80"/>
                  <a:pt x="157" y="80"/>
                </a:cubicBezTo>
                <a:cubicBezTo>
                  <a:pt x="157" y="80"/>
                  <a:pt x="157" y="80"/>
                  <a:pt x="157" y="81"/>
                </a:cubicBezTo>
                <a:cubicBezTo>
                  <a:pt x="151" y="86"/>
                  <a:pt x="146" y="91"/>
                  <a:pt x="140" y="96"/>
                </a:cubicBezTo>
                <a:cubicBezTo>
                  <a:pt x="136" y="99"/>
                  <a:pt x="133" y="102"/>
                  <a:pt x="129" y="105"/>
                </a:cubicBezTo>
                <a:cubicBezTo>
                  <a:pt x="126" y="108"/>
                  <a:pt x="122" y="111"/>
                  <a:pt x="118" y="113"/>
                </a:cubicBezTo>
                <a:cubicBezTo>
                  <a:pt x="120" y="112"/>
                  <a:pt x="121" y="110"/>
                  <a:pt x="123" y="109"/>
                </a:cubicBezTo>
                <a:cubicBezTo>
                  <a:pt x="130" y="103"/>
                  <a:pt x="136" y="97"/>
                  <a:pt x="142" y="90"/>
                </a:cubicBezTo>
                <a:cubicBezTo>
                  <a:pt x="143" y="90"/>
                  <a:pt x="143" y="90"/>
                  <a:pt x="143" y="90"/>
                </a:cubicBezTo>
                <a:cubicBezTo>
                  <a:pt x="147" y="85"/>
                  <a:pt x="152" y="81"/>
                  <a:pt x="158" y="77"/>
                </a:cubicBezTo>
                <a:cubicBezTo>
                  <a:pt x="158" y="77"/>
                  <a:pt x="159" y="77"/>
                  <a:pt x="159" y="77"/>
                </a:cubicBezTo>
                <a:cubicBezTo>
                  <a:pt x="159" y="78"/>
                  <a:pt x="159" y="78"/>
                  <a:pt x="159" y="78"/>
                </a:cubicBezTo>
                <a:close/>
                <a:moveTo>
                  <a:pt x="153" y="77"/>
                </a:moveTo>
                <a:cubicBezTo>
                  <a:pt x="153" y="77"/>
                  <a:pt x="153" y="77"/>
                  <a:pt x="153" y="77"/>
                </a:cubicBezTo>
                <a:cubicBezTo>
                  <a:pt x="149" y="81"/>
                  <a:pt x="145" y="84"/>
                  <a:pt x="141" y="87"/>
                </a:cubicBezTo>
                <a:cubicBezTo>
                  <a:pt x="142" y="85"/>
                  <a:pt x="143" y="84"/>
                  <a:pt x="144" y="83"/>
                </a:cubicBezTo>
                <a:cubicBezTo>
                  <a:pt x="144" y="82"/>
                  <a:pt x="144" y="82"/>
                  <a:pt x="143" y="82"/>
                </a:cubicBezTo>
                <a:cubicBezTo>
                  <a:pt x="142" y="82"/>
                  <a:pt x="141" y="82"/>
                  <a:pt x="140" y="82"/>
                </a:cubicBezTo>
                <a:cubicBezTo>
                  <a:pt x="142" y="79"/>
                  <a:pt x="145" y="77"/>
                  <a:pt x="148" y="74"/>
                </a:cubicBezTo>
                <a:cubicBezTo>
                  <a:pt x="148" y="75"/>
                  <a:pt x="149" y="75"/>
                  <a:pt x="149" y="75"/>
                </a:cubicBezTo>
                <a:cubicBezTo>
                  <a:pt x="151" y="75"/>
                  <a:pt x="152" y="75"/>
                  <a:pt x="154" y="75"/>
                </a:cubicBezTo>
                <a:cubicBezTo>
                  <a:pt x="154" y="75"/>
                  <a:pt x="153" y="75"/>
                  <a:pt x="153" y="76"/>
                </a:cubicBezTo>
                <a:cubicBezTo>
                  <a:pt x="152" y="76"/>
                  <a:pt x="152" y="77"/>
                  <a:pt x="153" y="77"/>
                </a:cubicBezTo>
                <a:close/>
                <a:moveTo>
                  <a:pt x="138" y="78"/>
                </a:moveTo>
                <a:cubicBezTo>
                  <a:pt x="139" y="77"/>
                  <a:pt x="140" y="76"/>
                  <a:pt x="141" y="75"/>
                </a:cubicBezTo>
                <a:cubicBezTo>
                  <a:pt x="142" y="75"/>
                  <a:pt x="142" y="75"/>
                  <a:pt x="143" y="75"/>
                </a:cubicBezTo>
                <a:cubicBezTo>
                  <a:pt x="141" y="76"/>
                  <a:pt x="140" y="77"/>
                  <a:pt x="138" y="78"/>
                </a:cubicBezTo>
                <a:close/>
                <a:moveTo>
                  <a:pt x="138" y="74"/>
                </a:moveTo>
                <a:cubicBezTo>
                  <a:pt x="137" y="74"/>
                  <a:pt x="137" y="74"/>
                  <a:pt x="136" y="74"/>
                </a:cubicBezTo>
                <a:cubicBezTo>
                  <a:pt x="138" y="73"/>
                  <a:pt x="140" y="72"/>
                  <a:pt x="142" y="70"/>
                </a:cubicBezTo>
                <a:cubicBezTo>
                  <a:pt x="141" y="72"/>
                  <a:pt x="139" y="73"/>
                  <a:pt x="138" y="74"/>
                </a:cubicBezTo>
                <a:close/>
                <a:moveTo>
                  <a:pt x="139" y="76"/>
                </a:moveTo>
                <a:cubicBezTo>
                  <a:pt x="138" y="77"/>
                  <a:pt x="136" y="78"/>
                  <a:pt x="135" y="80"/>
                </a:cubicBezTo>
                <a:cubicBezTo>
                  <a:pt x="134" y="81"/>
                  <a:pt x="133" y="82"/>
                  <a:pt x="131" y="83"/>
                </a:cubicBezTo>
                <a:cubicBezTo>
                  <a:pt x="130" y="84"/>
                  <a:pt x="129" y="84"/>
                  <a:pt x="129" y="84"/>
                </a:cubicBezTo>
                <a:cubicBezTo>
                  <a:pt x="129" y="84"/>
                  <a:pt x="130" y="83"/>
                  <a:pt x="131" y="82"/>
                </a:cubicBezTo>
                <a:cubicBezTo>
                  <a:pt x="133" y="80"/>
                  <a:pt x="136" y="78"/>
                  <a:pt x="139" y="76"/>
                </a:cubicBezTo>
                <a:close/>
                <a:moveTo>
                  <a:pt x="127" y="87"/>
                </a:moveTo>
                <a:cubicBezTo>
                  <a:pt x="125" y="89"/>
                  <a:pt x="122" y="91"/>
                  <a:pt x="120" y="92"/>
                </a:cubicBezTo>
                <a:cubicBezTo>
                  <a:pt x="121" y="91"/>
                  <a:pt x="123" y="90"/>
                  <a:pt x="124" y="88"/>
                </a:cubicBezTo>
                <a:cubicBezTo>
                  <a:pt x="125" y="88"/>
                  <a:pt x="126" y="87"/>
                  <a:pt x="127" y="87"/>
                </a:cubicBezTo>
                <a:close/>
                <a:moveTo>
                  <a:pt x="127" y="78"/>
                </a:moveTo>
                <a:cubicBezTo>
                  <a:pt x="124" y="81"/>
                  <a:pt x="121" y="84"/>
                  <a:pt x="118" y="87"/>
                </a:cubicBezTo>
                <a:cubicBezTo>
                  <a:pt x="117" y="87"/>
                  <a:pt x="117" y="87"/>
                  <a:pt x="117" y="87"/>
                </a:cubicBezTo>
                <a:cubicBezTo>
                  <a:pt x="121" y="82"/>
                  <a:pt x="126" y="77"/>
                  <a:pt x="130" y="72"/>
                </a:cubicBezTo>
                <a:cubicBezTo>
                  <a:pt x="129" y="74"/>
                  <a:pt x="128" y="76"/>
                  <a:pt x="127" y="78"/>
                </a:cubicBezTo>
                <a:close/>
                <a:moveTo>
                  <a:pt x="120" y="87"/>
                </a:moveTo>
                <a:cubicBezTo>
                  <a:pt x="118" y="88"/>
                  <a:pt x="117" y="90"/>
                  <a:pt x="115" y="92"/>
                </a:cubicBezTo>
                <a:cubicBezTo>
                  <a:pt x="114" y="92"/>
                  <a:pt x="114" y="93"/>
                  <a:pt x="113" y="93"/>
                </a:cubicBezTo>
                <a:cubicBezTo>
                  <a:pt x="114" y="92"/>
                  <a:pt x="115" y="91"/>
                  <a:pt x="116" y="90"/>
                </a:cubicBezTo>
                <a:cubicBezTo>
                  <a:pt x="117" y="89"/>
                  <a:pt x="119" y="88"/>
                  <a:pt x="120" y="87"/>
                </a:cubicBezTo>
                <a:close/>
                <a:moveTo>
                  <a:pt x="128" y="89"/>
                </a:moveTo>
                <a:cubicBezTo>
                  <a:pt x="130" y="87"/>
                  <a:pt x="132" y="86"/>
                  <a:pt x="133" y="84"/>
                </a:cubicBezTo>
                <a:cubicBezTo>
                  <a:pt x="134" y="84"/>
                  <a:pt x="134" y="84"/>
                  <a:pt x="134" y="84"/>
                </a:cubicBezTo>
                <a:cubicBezTo>
                  <a:pt x="125" y="92"/>
                  <a:pt x="117" y="100"/>
                  <a:pt x="108" y="108"/>
                </a:cubicBezTo>
                <a:cubicBezTo>
                  <a:pt x="107" y="109"/>
                  <a:pt x="106" y="110"/>
                  <a:pt x="105" y="110"/>
                </a:cubicBezTo>
                <a:cubicBezTo>
                  <a:pt x="108" y="108"/>
                  <a:pt x="110" y="105"/>
                  <a:pt x="112" y="102"/>
                </a:cubicBezTo>
                <a:cubicBezTo>
                  <a:pt x="117" y="98"/>
                  <a:pt x="123" y="93"/>
                  <a:pt x="128" y="89"/>
                </a:cubicBezTo>
                <a:close/>
                <a:moveTo>
                  <a:pt x="99" y="116"/>
                </a:moveTo>
                <a:cubicBezTo>
                  <a:pt x="98" y="116"/>
                  <a:pt x="98" y="116"/>
                  <a:pt x="97" y="117"/>
                </a:cubicBezTo>
                <a:cubicBezTo>
                  <a:pt x="97" y="117"/>
                  <a:pt x="96" y="117"/>
                  <a:pt x="95" y="116"/>
                </a:cubicBezTo>
                <a:cubicBezTo>
                  <a:pt x="96" y="115"/>
                  <a:pt x="97" y="113"/>
                  <a:pt x="98" y="112"/>
                </a:cubicBezTo>
                <a:cubicBezTo>
                  <a:pt x="101" y="110"/>
                  <a:pt x="104" y="108"/>
                  <a:pt x="107" y="106"/>
                </a:cubicBezTo>
                <a:cubicBezTo>
                  <a:pt x="104" y="109"/>
                  <a:pt x="102" y="112"/>
                  <a:pt x="99" y="116"/>
                </a:cubicBezTo>
                <a:close/>
                <a:moveTo>
                  <a:pt x="99" y="107"/>
                </a:moveTo>
                <a:cubicBezTo>
                  <a:pt x="96" y="110"/>
                  <a:pt x="93" y="113"/>
                  <a:pt x="89" y="116"/>
                </a:cubicBezTo>
                <a:cubicBezTo>
                  <a:pt x="89" y="116"/>
                  <a:pt x="89" y="116"/>
                  <a:pt x="88" y="116"/>
                </a:cubicBezTo>
                <a:cubicBezTo>
                  <a:pt x="89" y="115"/>
                  <a:pt x="90" y="114"/>
                  <a:pt x="91" y="114"/>
                </a:cubicBezTo>
                <a:cubicBezTo>
                  <a:pt x="93" y="111"/>
                  <a:pt x="95" y="109"/>
                  <a:pt x="98" y="107"/>
                </a:cubicBezTo>
                <a:cubicBezTo>
                  <a:pt x="99" y="105"/>
                  <a:pt x="101" y="104"/>
                  <a:pt x="103" y="103"/>
                </a:cubicBezTo>
                <a:cubicBezTo>
                  <a:pt x="102" y="104"/>
                  <a:pt x="100" y="106"/>
                  <a:pt x="99" y="107"/>
                </a:cubicBezTo>
                <a:close/>
                <a:moveTo>
                  <a:pt x="84" y="115"/>
                </a:moveTo>
                <a:cubicBezTo>
                  <a:pt x="83" y="116"/>
                  <a:pt x="83" y="116"/>
                  <a:pt x="82" y="116"/>
                </a:cubicBezTo>
                <a:cubicBezTo>
                  <a:pt x="84" y="113"/>
                  <a:pt x="87" y="110"/>
                  <a:pt x="89" y="107"/>
                </a:cubicBezTo>
                <a:cubicBezTo>
                  <a:pt x="87" y="110"/>
                  <a:pt x="85" y="112"/>
                  <a:pt x="84" y="115"/>
                </a:cubicBezTo>
                <a:close/>
                <a:moveTo>
                  <a:pt x="56" y="130"/>
                </a:moveTo>
                <a:cubicBezTo>
                  <a:pt x="55" y="127"/>
                  <a:pt x="55" y="125"/>
                  <a:pt x="54" y="123"/>
                </a:cubicBezTo>
                <a:cubicBezTo>
                  <a:pt x="54" y="122"/>
                  <a:pt x="55" y="122"/>
                  <a:pt x="55" y="122"/>
                </a:cubicBezTo>
                <a:cubicBezTo>
                  <a:pt x="55" y="122"/>
                  <a:pt x="55" y="122"/>
                  <a:pt x="55" y="121"/>
                </a:cubicBezTo>
                <a:cubicBezTo>
                  <a:pt x="56" y="123"/>
                  <a:pt x="57" y="125"/>
                  <a:pt x="58" y="127"/>
                </a:cubicBezTo>
                <a:cubicBezTo>
                  <a:pt x="57" y="128"/>
                  <a:pt x="57" y="129"/>
                  <a:pt x="56" y="130"/>
                </a:cubicBezTo>
                <a:close/>
                <a:moveTo>
                  <a:pt x="58" y="146"/>
                </a:moveTo>
                <a:cubicBezTo>
                  <a:pt x="58" y="145"/>
                  <a:pt x="58" y="145"/>
                  <a:pt x="59" y="145"/>
                </a:cubicBezTo>
                <a:cubicBezTo>
                  <a:pt x="59" y="145"/>
                  <a:pt x="59" y="145"/>
                  <a:pt x="59" y="146"/>
                </a:cubicBezTo>
                <a:cubicBezTo>
                  <a:pt x="58" y="146"/>
                  <a:pt x="58" y="147"/>
                  <a:pt x="58" y="148"/>
                </a:cubicBezTo>
                <a:cubicBezTo>
                  <a:pt x="57" y="148"/>
                  <a:pt x="57" y="147"/>
                  <a:pt x="57" y="147"/>
                </a:cubicBezTo>
                <a:cubicBezTo>
                  <a:pt x="57" y="146"/>
                  <a:pt x="58" y="146"/>
                  <a:pt x="58" y="146"/>
                </a:cubicBezTo>
                <a:close/>
                <a:moveTo>
                  <a:pt x="56" y="142"/>
                </a:moveTo>
                <a:cubicBezTo>
                  <a:pt x="56" y="141"/>
                  <a:pt x="55" y="140"/>
                  <a:pt x="55" y="139"/>
                </a:cubicBezTo>
                <a:cubicBezTo>
                  <a:pt x="55" y="139"/>
                  <a:pt x="56" y="138"/>
                  <a:pt x="56" y="138"/>
                </a:cubicBezTo>
                <a:cubicBezTo>
                  <a:pt x="56" y="139"/>
                  <a:pt x="57" y="140"/>
                  <a:pt x="57" y="140"/>
                </a:cubicBezTo>
                <a:cubicBezTo>
                  <a:pt x="57" y="141"/>
                  <a:pt x="56" y="142"/>
                  <a:pt x="56" y="142"/>
                </a:cubicBezTo>
                <a:close/>
                <a:moveTo>
                  <a:pt x="56" y="160"/>
                </a:moveTo>
                <a:cubicBezTo>
                  <a:pt x="56" y="161"/>
                  <a:pt x="56" y="161"/>
                  <a:pt x="56" y="161"/>
                </a:cubicBezTo>
                <a:cubicBezTo>
                  <a:pt x="56" y="162"/>
                  <a:pt x="55" y="162"/>
                  <a:pt x="55" y="162"/>
                </a:cubicBezTo>
                <a:cubicBezTo>
                  <a:pt x="55" y="162"/>
                  <a:pt x="55" y="161"/>
                  <a:pt x="55" y="161"/>
                </a:cubicBezTo>
                <a:cubicBezTo>
                  <a:pt x="55" y="161"/>
                  <a:pt x="56" y="161"/>
                  <a:pt x="56" y="160"/>
                </a:cubicBezTo>
                <a:close/>
                <a:moveTo>
                  <a:pt x="55" y="103"/>
                </a:moveTo>
                <a:cubicBezTo>
                  <a:pt x="55" y="103"/>
                  <a:pt x="55" y="103"/>
                  <a:pt x="54" y="103"/>
                </a:cubicBezTo>
                <a:cubicBezTo>
                  <a:pt x="54" y="102"/>
                  <a:pt x="54" y="101"/>
                  <a:pt x="54" y="101"/>
                </a:cubicBezTo>
                <a:cubicBezTo>
                  <a:pt x="55" y="100"/>
                  <a:pt x="55" y="99"/>
                  <a:pt x="56" y="99"/>
                </a:cubicBezTo>
                <a:cubicBezTo>
                  <a:pt x="56" y="99"/>
                  <a:pt x="56" y="99"/>
                  <a:pt x="56" y="99"/>
                </a:cubicBezTo>
                <a:cubicBezTo>
                  <a:pt x="56" y="99"/>
                  <a:pt x="55" y="100"/>
                  <a:pt x="55" y="100"/>
                </a:cubicBezTo>
                <a:cubicBezTo>
                  <a:pt x="55" y="101"/>
                  <a:pt x="55" y="102"/>
                  <a:pt x="56" y="101"/>
                </a:cubicBezTo>
                <a:cubicBezTo>
                  <a:pt x="56" y="101"/>
                  <a:pt x="56" y="101"/>
                  <a:pt x="57" y="101"/>
                </a:cubicBezTo>
                <a:cubicBezTo>
                  <a:pt x="57" y="101"/>
                  <a:pt x="57" y="101"/>
                  <a:pt x="57" y="101"/>
                </a:cubicBezTo>
                <a:cubicBezTo>
                  <a:pt x="56" y="102"/>
                  <a:pt x="55" y="103"/>
                  <a:pt x="55" y="103"/>
                </a:cubicBezTo>
                <a:close/>
                <a:moveTo>
                  <a:pt x="53" y="134"/>
                </a:moveTo>
                <a:cubicBezTo>
                  <a:pt x="53" y="131"/>
                  <a:pt x="52" y="129"/>
                  <a:pt x="51" y="127"/>
                </a:cubicBezTo>
                <a:cubicBezTo>
                  <a:pt x="51" y="127"/>
                  <a:pt x="51" y="126"/>
                  <a:pt x="52" y="126"/>
                </a:cubicBezTo>
                <a:cubicBezTo>
                  <a:pt x="52" y="128"/>
                  <a:pt x="53" y="130"/>
                  <a:pt x="54" y="132"/>
                </a:cubicBezTo>
                <a:cubicBezTo>
                  <a:pt x="54" y="133"/>
                  <a:pt x="54" y="133"/>
                  <a:pt x="53" y="134"/>
                </a:cubicBezTo>
                <a:close/>
                <a:moveTo>
                  <a:pt x="53" y="146"/>
                </a:moveTo>
                <a:cubicBezTo>
                  <a:pt x="53" y="146"/>
                  <a:pt x="53" y="147"/>
                  <a:pt x="53" y="147"/>
                </a:cubicBezTo>
                <a:cubicBezTo>
                  <a:pt x="53" y="146"/>
                  <a:pt x="52" y="145"/>
                  <a:pt x="52" y="144"/>
                </a:cubicBezTo>
                <a:cubicBezTo>
                  <a:pt x="52" y="144"/>
                  <a:pt x="52" y="144"/>
                  <a:pt x="52" y="143"/>
                </a:cubicBezTo>
                <a:cubicBezTo>
                  <a:pt x="53" y="144"/>
                  <a:pt x="53" y="145"/>
                  <a:pt x="53" y="146"/>
                </a:cubicBezTo>
                <a:close/>
                <a:moveTo>
                  <a:pt x="51" y="90"/>
                </a:moveTo>
                <a:cubicBezTo>
                  <a:pt x="51" y="90"/>
                  <a:pt x="51" y="91"/>
                  <a:pt x="50" y="91"/>
                </a:cubicBezTo>
                <a:cubicBezTo>
                  <a:pt x="50" y="92"/>
                  <a:pt x="49" y="92"/>
                  <a:pt x="49" y="92"/>
                </a:cubicBezTo>
                <a:cubicBezTo>
                  <a:pt x="50" y="92"/>
                  <a:pt x="50" y="91"/>
                  <a:pt x="51" y="90"/>
                </a:cubicBezTo>
                <a:close/>
                <a:moveTo>
                  <a:pt x="50" y="88"/>
                </a:moveTo>
                <a:cubicBezTo>
                  <a:pt x="51" y="87"/>
                  <a:pt x="51" y="86"/>
                  <a:pt x="52" y="85"/>
                </a:cubicBezTo>
                <a:cubicBezTo>
                  <a:pt x="52" y="85"/>
                  <a:pt x="53" y="84"/>
                  <a:pt x="53" y="84"/>
                </a:cubicBezTo>
                <a:cubicBezTo>
                  <a:pt x="53" y="85"/>
                  <a:pt x="53" y="85"/>
                  <a:pt x="52" y="86"/>
                </a:cubicBezTo>
                <a:cubicBezTo>
                  <a:pt x="52" y="87"/>
                  <a:pt x="51" y="88"/>
                  <a:pt x="50" y="88"/>
                </a:cubicBezTo>
                <a:close/>
                <a:moveTo>
                  <a:pt x="51" y="107"/>
                </a:moveTo>
                <a:cubicBezTo>
                  <a:pt x="50" y="108"/>
                  <a:pt x="48" y="109"/>
                  <a:pt x="47" y="109"/>
                </a:cubicBezTo>
                <a:cubicBezTo>
                  <a:pt x="47" y="109"/>
                  <a:pt x="47" y="109"/>
                  <a:pt x="47" y="109"/>
                </a:cubicBezTo>
                <a:cubicBezTo>
                  <a:pt x="48" y="108"/>
                  <a:pt x="49" y="106"/>
                  <a:pt x="50" y="105"/>
                </a:cubicBezTo>
                <a:cubicBezTo>
                  <a:pt x="50" y="106"/>
                  <a:pt x="51" y="106"/>
                  <a:pt x="51" y="107"/>
                </a:cubicBezTo>
                <a:close/>
                <a:moveTo>
                  <a:pt x="50" y="110"/>
                </a:moveTo>
                <a:cubicBezTo>
                  <a:pt x="49" y="111"/>
                  <a:pt x="49" y="111"/>
                  <a:pt x="48" y="112"/>
                </a:cubicBezTo>
                <a:cubicBezTo>
                  <a:pt x="48" y="112"/>
                  <a:pt x="48" y="111"/>
                  <a:pt x="48" y="111"/>
                </a:cubicBezTo>
                <a:cubicBezTo>
                  <a:pt x="48" y="111"/>
                  <a:pt x="49" y="110"/>
                  <a:pt x="50" y="110"/>
                </a:cubicBezTo>
                <a:close/>
                <a:moveTo>
                  <a:pt x="51" y="110"/>
                </a:moveTo>
                <a:cubicBezTo>
                  <a:pt x="51" y="111"/>
                  <a:pt x="51" y="112"/>
                  <a:pt x="51" y="112"/>
                </a:cubicBezTo>
                <a:cubicBezTo>
                  <a:pt x="51" y="113"/>
                  <a:pt x="50" y="113"/>
                  <a:pt x="49" y="114"/>
                </a:cubicBezTo>
                <a:cubicBezTo>
                  <a:pt x="50" y="113"/>
                  <a:pt x="51" y="112"/>
                  <a:pt x="51" y="110"/>
                </a:cubicBezTo>
                <a:close/>
                <a:moveTo>
                  <a:pt x="54" y="110"/>
                </a:moveTo>
                <a:cubicBezTo>
                  <a:pt x="54" y="110"/>
                  <a:pt x="54" y="110"/>
                  <a:pt x="54" y="110"/>
                </a:cubicBezTo>
                <a:cubicBezTo>
                  <a:pt x="53" y="110"/>
                  <a:pt x="53" y="110"/>
                  <a:pt x="53" y="109"/>
                </a:cubicBezTo>
                <a:cubicBezTo>
                  <a:pt x="53" y="109"/>
                  <a:pt x="53" y="108"/>
                  <a:pt x="53" y="108"/>
                </a:cubicBezTo>
                <a:cubicBezTo>
                  <a:pt x="53" y="108"/>
                  <a:pt x="53" y="108"/>
                  <a:pt x="53" y="108"/>
                </a:cubicBezTo>
                <a:cubicBezTo>
                  <a:pt x="53" y="108"/>
                  <a:pt x="53" y="108"/>
                  <a:pt x="53" y="108"/>
                </a:cubicBezTo>
                <a:cubicBezTo>
                  <a:pt x="54" y="108"/>
                  <a:pt x="54" y="109"/>
                  <a:pt x="54" y="110"/>
                </a:cubicBezTo>
                <a:close/>
                <a:moveTo>
                  <a:pt x="54" y="87"/>
                </a:moveTo>
                <a:cubicBezTo>
                  <a:pt x="54" y="87"/>
                  <a:pt x="54" y="87"/>
                  <a:pt x="54" y="87"/>
                </a:cubicBezTo>
                <a:cubicBezTo>
                  <a:pt x="55" y="86"/>
                  <a:pt x="55" y="86"/>
                  <a:pt x="56" y="85"/>
                </a:cubicBezTo>
                <a:cubicBezTo>
                  <a:pt x="55" y="86"/>
                  <a:pt x="55" y="87"/>
                  <a:pt x="54" y="88"/>
                </a:cubicBezTo>
                <a:cubicBezTo>
                  <a:pt x="54" y="88"/>
                  <a:pt x="54" y="88"/>
                  <a:pt x="54" y="87"/>
                </a:cubicBezTo>
                <a:close/>
                <a:moveTo>
                  <a:pt x="54" y="96"/>
                </a:moveTo>
                <a:cubicBezTo>
                  <a:pt x="54" y="96"/>
                  <a:pt x="54" y="96"/>
                  <a:pt x="54" y="96"/>
                </a:cubicBezTo>
                <a:cubicBezTo>
                  <a:pt x="54" y="96"/>
                  <a:pt x="55" y="96"/>
                  <a:pt x="55" y="95"/>
                </a:cubicBezTo>
                <a:cubicBezTo>
                  <a:pt x="55" y="96"/>
                  <a:pt x="55" y="96"/>
                  <a:pt x="55" y="97"/>
                </a:cubicBezTo>
                <a:cubicBezTo>
                  <a:pt x="55" y="97"/>
                  <a:pt x="55" y="98"/>
                  <a:pt x="54" y="98"/>
                </a:cubicBezTo>
                <a:cubicBezTo>
                  <a:pt x="54" y="98"/>
                  <a:pt x="54" y="97"/>
                  <a:pt x="54" y="96"/>
                </a:cubicBezTo>
                <a:close/>
                <a:moveTo>
                  <a:pt x="55" y="83"/>
                </a:moveTo>
                <a:cubicBezTo>
                  <a:pt x="56" y="82"/>
                  <a:pt x="56" y="82"/>
                  <a:pt x="56" y="81"/>
                </a:cubicBezTo>
                <a:cubicBezTo>
                  <a:pt x="58" y="80"/>
                  <a:pt x="60" y="78"/>
                  <a:pt x="61" y="76"/>
                </a:cubicBezTo>
                <a:cubicBezTo>
                  <a:pt x="61" y="77"/>
                  <a:pt x="61" y="77"/>
                  <a:pt x="60" y="78"/>
                </a:cubicBezTo>
                <a:cubicBezTo>
                  <a:pt x="59" y="80"/>
                  <a:pt x="57" y="81"/>
                  <a:pt x="55" y="83"/>
                </a:cubicBezTo>
                <a:close/>
                <a:moveTo>
                  <a:pt x="88" y="57"/>
                </a:moveTo>
                <a:cubicBezTo>
                  <a:pt x="86" y="59"/>
                  <a:pt x="84" y="61"/>
                  <a:pt x="82" y="63"/>
                </a:cubicBezTo>
                <a:cubicBezTo>
                  <a:pt x="78" y="67"/>
                  <a:pt x="75" y="70"/>
                  <a:pt x="71" y="73"/>
                </a:cubicBezTo>
                <a:cubicBezTo>
                  <a:pt x="71" y="73"/>
                  <a:pt x="71" y="74"/>
                  <a:pt x="70" y="74"/>
                </a:cubicBezTo>
                <a:cubicBezTo>
                  <a:pt x="69" y="76"/>
                  <a:pt x="67" y="77"/>
                  <a:pt x="65" y="79"/>
                </a:cubicBezTo>
                <a:cubicBezTo>
                  <a:pt x="67" y="77"/>
                  <a:pt x="68" y="75"/>
                  <a:pt x="69" y="73"/>
                </a:cubicBezTo>
                <a:cubicBezTo>
                  <a:pt x="71" y="71"/>
                  <a:pt x="73" y="69"/>
                  <a:pt x="75" y="67"/>
                </a:cubicBezTo>
                <a:cubicBezTo>
                  <a:pt x="79" y="64"/>
                  <a:pt x="84" y="60"/>
                  <a:pt x="88" y="57"/>
                </a:cubicBezTo>
                <a:close/>
                <a:moveTo>
                  <a:pt x="86" y="57"/>
                </a:moveTo>
                <a:cubicBezTo>
                  <a:pt x="87" y="55"/>
                  <a:pt x="89" y="54"/>
                  <a:pt x="90" y="53"/>
                </a:cubicBezTo>
                <a:cubicBezTo>
                  <a:pt x="90" y="53"/>
                  <a:pt x="90" y="53"/>
                  <a:pt x="90" y="54"/>
                </a:cubicBezTo>
                <a:cubicBezTo>
                  <a:pt x="88" y="55"/>
                  <a:pt x="87" y="56"/>
                  <a:pt x="86" y="57"/>
                </a:cubicBezTo>
                <a:close/>
                <a:moveTo>
                  <a:pt x="105" y="58"/>
                </a:moveTo>
                <a:cubicBezTo>
                  <a:pt x="105" y="58"/>
                  <a:pt x="105" y="58"/>
                  <a:pt x="105" y="58"/>
                </a:cubicBezTo>
                <a:cubicBezTo>
                  <a:pt x="105" y="58"/>
                  <a:pt x="105" y="58"/>
                  <a:pt x="105" y="59"/>
                </a:cubicBezTo>
                <a:cubicBezTo>
                  <a:pt x="102" y="61"/>
                  <a:pt x="100" y="62"/>
                  <a:pt x="97" y="64"/>
                </a:cubicBezTo>
                <a:cubicBezTo>
                  <a:pt x="97" y="64"/>
                  <a:pt x="98" y="64"/>
                  <a:pt x="98" y="64"/>
                </a:cubicBezTo>
                <a:cubicBezTo>
                  <a:pt x="100" y="62"/>
                  <a:pt x="102" y="60"/>
                  <a:pt x="105" y="58"/>
                </a:cubicBezTo>
                <a:close/>
                <a:moveTo>
                  <a:pt x="100" y="59"/>
                </a:moveTo>
                <a:cubicBezTo>
                  <a:pt x="100" y="59"/>
                  <a:pt x="100" y="58"/>
                  <a:pt x="101" y="58"/>
                </a:cubicBezTo>
                <a:cubicBezTo>
                  <a:pt x="102" y="57"/>
                  <a:pt x="103" y="57"/>
                  <a:pt x="104" y="56"/>
                </a:cubicBezTo>
                <a:cubicBezTo>
                  <a:pt x="103" y="57"/>
                  <a:pt x="101" y="58"/>
                  <a:pt x="100" y="59"/>
                </a:cubicBezTo>
                <a:close/>
                <a:moveTo>
                  <a:pt x="86" y="81"/>
                </a:moveTo>
                <a:cubicBezTo>
                  <a:pt x="87" y="81"/>
                  <a:pt x="88" y="80"/>
                  <a:pt x="88" y="79"/>
                </a:cubicBezTo>
                <a:cubicBezTo>
                  <a:pt x="92" y="75"/>
                  <a:pt x="96" y="71"/>
                  <a:pt x="100" y="67"/>
                </a:cubicBezTo>
                <a:cubicBezTo>
                  <a:pt x="100" y="69"/>
                  <a:pt x="99" y="70"/>
                  <a:pt x="98" y="72"/>
                </a:cubicBezTo>
                <a:cubicBezTo>
                  <a:pt x="97" y="72"/>
                  <a:pt x="96" y="73"/>
                  <a:pt x="96" y="74"/>
                </a:cubicBezTo>
                <a:cubicBezTo>
                  <a:pt x="92" y="76"/>
                  <a:pt x="89" y="79"/>
                  <a:pt x="86" y="81"/>
                </a:cubicBezTo>
                <a:close/>
                <a:moveTo>
                  <a:pt x="93" y="78"/>
                </a:moveTo>
                <a:cubicBezTo>
                  <a:pt x="90" y="81"/>
                  <a:pt x="87" y="84"/>
                  <a:pt x="85" y="86"/>
                </a:cubicBezTo>
                <a:cubicBezTo>
                  <a:pt x="85" y="86"/>
                  <a:pt x="85" y="85"/>
                  <a:pt x="85" y="85"/>
                </a:cubicBezTo>
                <a:cubicBezTo>
                  <a:pt x="86" y="84"/>
                  <a:pt x="88" y="83"/>
                  <a:pt x="89" y="82"/>
                </a:cubicBezTo>
                <a:cubicBezTo>
                  <a:pt x="90" y="80"/>
                  <a:pt x="92" y="79"/>
                  <a:pt x="93" y="78"/>
                </a:cubicBezTo>
                <a:close/>
                <a:moveTo>
                  <a:pt x="92" y="73"/>
                </a:moveTo>
                <a:cubicBezTo>
                  <a:pt x="93" y="71"/>
                  <a:pt x="94" y="69"/>
                  <a:pt x="95" y="68"/>
                </a:cubicBezTo>
                <a:cubicBezTo>
                  <a:pt x="98" y="66"/>
                  <a:pt x="101" y="64"/>
                  <a:pt x="103" y="62"/>
                </a:cubicBezTo>
                <a:cubicBezTo>
                  <a:pt x="103" y="62"/>
                  <a:pt x="103" y="63"/>
                  <a:pt x="102" y="63"/>
                </a:cubicBezTo>
                <a:cubicBezTo>
                  <a:pt x="99" y="66"/>
                  <a:pt x="96" y="69"/>
                  <a:pt x="92" y="73"/>
                </a:cubicBezTo>
                <a:close/>
                <a:moveTo>
                  <a:pt x="85" y="64"/>
                </a:moveTo>
                <a:cubicBezTo>
                  <a:pt x="84" y="65"/>
                  <a:pt x="83" y="66"/>
                  <a:pt x="82" y="66"/>
                </a:cubicBezTo>
                <a:cubicBezTo>
                  <a:pt x="82" y="66"/>
                  <a:pt x="82" y="66"/>
                  <a:pt x="82" y="66"/>
                </a:cubicBezTo>
                <a:cubicBezTo>
                  <a:pt x="83" y="65"/>
                  <a:pt x="84" y="64"/>
                  <a:pt x="85" y="64"/>
                </a:cubicBezTo>
                <a:cubicBezTo>
                  <a:pt x="85" y="64"/>
                  <a:pt x="85" y="64"/>
                  <a:pt x="85" y="64"/>
                </a:cubicBezTo>
                <a:close/>
                <a:moveTo>
                  <a:pt x="89" y="65"/>
                </a:moveTo>
                <a:cubicBezTo>
                  <a:pt x="86" y="68"/>
                  <a:pt x="84" y="70"/>
                  <a:pt x="81" y="73"/>
                </a:cubicBezTo>
                <a:cubicBezTo>
                  <a:pt x="82" y="72"/>
                  <a:pt x="82" y="71"/>
                  <a:pt x="83" y="70"/>
                </a:cubicBezTo>
                <a:cubicBezTo>
                  <a:pt x="85" y="69"/>
                  <a:pt x="87" y="67"/>
                  <a:pt x="89" y="65"/>
                </a:cubicBezTo>
                <a:close/>
                <a:moveTo>
                  <a:pt x="83" y="68"/>
                </a:moveTo>
                <a:cubicBezTo>
                  <a:pt x="82" y="68"/>
                  <a:pt x="82" y="68"/>
                  <a:pt x="82" y="69"/>
                </a:cubicBezTo>
                <a:cubicBezTo>
                  <a:pt x="81" y="70"/>
                  <a:pt x="79" y="71"/>
                  <a:pt x="78" y="72"/>
                </a:cubicBezTo>
                <a:cubicBezTo>
                  <a:pt x="78" y="71"/>
                  <a:pt x="79" y="71"/>
                  <a:pt x="79" y="70"/>
                </a:cubicBezTo>
                <a:cubicBezTo>
                  <a:pt x="80" y="69"/>
                  <a:pt x="81" y="69"/>
                  <a:pt x="83" y="68"/>
                </a:cubicBezTo>
                <a:close/>
                <a:moveTo>
                  <a:pt x="78" y="74"/>
                </a:moveTo>
                <a:cubicBezTo>
                  <a:pt x="77" y="76"/>
                  <a:pt x="76" y="77"/>
                  <a:pt x="75" y="79"/>
                </a:cubicBezTo>
                <a:cubicBezTo>
                  <a:pt x="74" y="80"/>
                  <a:pt x="73" y="81"/>
                  <a:pt x="72" y="82"/>
                </a:cubicBezTo>
                <a:cubicBezTo>
                  <a:pt x="73" y="81"/>
                  <a:pt x="73" y="79"/>
                  <a:pt x="74" y="77"/>
                </a:cubicBezTo>
                <a:cubicBezTo>
                  <a:pt x="75" y="77"/>
                  <a:pt x="75" y="77"/>
                  <a:pt x="75" y="77"/>
                </a:cubicBezTo>
                <a:cubicBezTo>
                  <a:pt x="76" y="76"/>
                  <a:pt x="77" y="75"/>
                  <a:pt x="78" y="74"/>
                </a:cubicBezTo>
                <a:close/>
                <a:moveTo>
                  <a:pt x="74" y="83"/>
                </a:moveTo>
                <a:cubicBezTo>
                  <a:pt x="76" y="81"/>
                  <a:pt x="79" y="78"/>
                  <a:pt x="82" y="76"/>
                </a:cubicBezTo>
                <a:cubicBezTo>
                  <a:pt x="82" y="76"/>
                  <a:pt x="82" y="77"/>
                  <a:pt x="82" y="77"/>
                </a:cubicBezTo>
                <a:cubicBezTo>
                  <a:pt x="78" y="80"/>
                  <a:pt x="75" y="82"/>
                  <a:pt x="72" y="85"/>
                </a:cubicBezTo>
                <a:cubicBezTo>
                  <a:pt x="72" y="84"/>
                  <a:pt x="73" y="84"/>
                  <a:pt x="74" y="83"/>
                </a:cubicBezTo>
                <a:close/>
                <a:moveTo>
                  <a:pt x="81" y="75"/>
                </a:moveTo>
                <a:cubicBezTo>
                  <a:pt x="86" y="70"/>
                  <a:pt x="92" y="65"/>
                  <a:pt x="97" y="60"/>
                </a:cubicBezTo>
                <a:cubicBezTo>
                  <a:pt x="97" y="60"/>
                  <a:pt x="98" y="60"/>
                  <a:pt x="98" y="59"/>
                </a:cubicBezTo>
                <a:cubicBezTo>
                  <a:pt x="98" y="60"/>
                  <a:pt x="98" y="60"/>
                  <a:pt x="97" y="61"/>
                </a:cubicBezTo>
                <a:cubicBezTo>
                  <a:pt x="94" y="64"/>
                  <a:pt x="91" y="66"/>
                  <a:pt x="88" y="69"/>
                </a:cubicBezTo>
                <a:cubicBezTo>
                  <a:pt x="86" y="71"/>
                  <a:pt x="83" y="73"/>
                  <a:pt x="81" y="75"/>
                </a:cubicBezTo>
                <a:close/>
                <a:moveTo>
                  <a:pt x="90" y="70"/>
                </a:moveTo>
                <a:cubicBezTo>
                  <a:pt x="92" y="69"/>
                  <a:pt x="93" y="67"/>
                  <a:pt x="94" y="66"/>
                </a:cubicBezTo>
                <a:cubicBezTo>
                  <a:pt x="94" y="67"/>
                  <a:pt x="94" y="67"/>
                  <a:pt x="94" y="67"/>
                </a:cubicBezTo>
                <a:cubicBezTo>
                  <a:pt x="93" y="68"/>
                  <a:pt x="91" y="69"/>
                  <a:pt x="90" y="70"/>
                </a:cubicBezTo>
                <a:cubicBezTo>
                  <a:pt x="90" y="70"/>
                  <a:pt x="90" y="70"/>
                  <a:pt x="90" y="70"/>
                </a:cubicBezTo>
                <a:close/>
                <a:moveTo>
                  <a:pt x="97" y="58"/>
                </a:moveTo>
                <a:cubicBezTo>
                  <a:pt x="93" y="60"/>
                  <a:pt x="89" y="63"/>
                  <a:pt x="86" y="66"/>
                </a:cubicBezTo>
                <a:cubicBezTo>
                  <a:pt x="86" y="66"/>
                  <a:pt x="86" y="65"/>
                  <a:pt x="86" y="65"/>
                </a:cubicBezTo>
                <a:cubicBezTo>
                  <a:pt x="90" y="62"/>
                  <a:pt x="95" y="59"/>
                  <a:pt x="99" y="56"/>
                </a:cubicBezTo>
                <a:cubicBezTo>
                  <a:pt x="98" y="57"/>
                  <a:pt x="98" y="57"/>
                  <a:pt x="97" y="58"/>
                </a:cubicBezTo>
                <a:close/>
                <a:moveTo>
                  <a:pt x="70" y="69"/>
                </a:moveTo>
                <a:cubicBezTo>
                  <a:pt x="69" y="69"/>
                  <a:pt x="69" y="70"/>
                  <a:pt x="69" y="70"/>
                </a:cubicBezTo>
                <a:cubicBezTo>
                  <a:pt x="68" y="71"/>
                  <a:pt x="67" y="72"/>
                  <a:pt x="65" y="73"/>
                </a:cubicBezTo>
                <a:cubicBezTo>
                  <a:pt x="66" y="73"/>
                  <a:pt x="66" y="72"/>
                  <a:pt x="66" y="72"/>
                </a:cubicBezTo>
                <a:cubicBezTo>
                  <a:pt x="67" y="71"/>
                  <a:pt x="68" y="70"/>
                  <a:pt x="70" y="69"/>
                </a:cubicBezTo>
                <a:close/>
                <a:moveTo>
                  <a:pt x="69" y="67"/>
                </a:moveTo>
                <a:cubicBezTo>
                  <a:pt x="70" y="66"/>
                  <a:pt x="71" y="64"/>
                  <a:pt x="73" y="62"/>
                </a:cubicBezTo>
                <a:cubicBezTo>
                  <a:pt x="73" y="62"/>
                  <a:pt x="73" y="62"/>
                  <a:pt x="73" y="62"/>
                </a:cubicBezTo>
                <a:cubicBezTo>
                  <a:pt x="73" y="63"/>
                  <a:pt x="72" y="64"/>
                  <a:pt x="72" y="65"/>
                </a:cubicBezTo>
                <a:cubicBezTo>
                  <a:pt x="71" y="66"/>
                  <a:pt x="70" y="67"/>
                  <a:pt x="69" y="67"/>
                </a:cubicBezTo>
                <a:close/>
                <a:moveTo>
                  <a:pt x="73" y="67"/>
                </a:moveTo>
                <a:cubicBezTo>
                  <a:pt x="73" y="66"/>
                  <a:pt x="73" y="66"/>
                  <a:pt x="73" y="66"/>
                </a:cubicBezTo>
                <a:cubicBezTo>
                  <a:pt x="75" y="65"/>
                  <a:pt x="77" y="63"/>
                  <a:pt x="78" y="62"/>
                </a:cubicBezTo>
                <a:cubicBezTo>
                  <a:pt x="76" y="63"/>
                  <a:pt x="75" y="65"/>
                  <a:pt x="73" y="67"/>
                </a:cubicBezTo>
                <a:close/>
                <a:moveTo>
                  <a:pt x="72" y="60"/>
                </a:moveTo>
                <a:cubicBezTo>
                  <a:pt x="71" y="61"/>
                  <a:pt x="69" y="63"/>
                  <a:pt x="68" y="65"/>
                </a:cubicBezTo>
                <a:cubicBezTo>
                  <a:pt x="65" y="67"/>
                  <a:pt x="62" y="70"/>
                  <a:pt x="59" y="73"/>
                </a:cubicBezTo>
                <a:cubicBezTo>
                  <a:pt x="60" y="72"/>
                  <a:pt x="61" y="70"/>
                  <a:pt x="62" y="69"/>
                </a:cubicBezTo>
                <a:cubicBezTo>
                  <a:pt x="66" y="65"/>
                  <a:pt x="70" y="61"/>
                  <a:pt x="75" y="57"/>
                </a:cubicBezTo>
                <a:cubicBezTo>
                  <a:pt x="74" y="58"/>
                  <a:pt x="73" y="59"/>
                  <a:pt x="72" y="60"/>
                </a:cubicBezTo>
                <a:close/>
                <a:moveTo>
                  <a:pt x="60" y="68"/>
                </a:moveTo>
                <a:cubicBezTo>
                  <a:pt x="60" y="69"/>
                  <a:pt x="59" y="69"/>
                  <a:pt x="58" y="70"/>
                </a:cubicBezTo>
                <a:cubicBezTo>
                  <a:pt x="58" y="69"/>
                  <a:pt x="58" y="68"/>
                  <a:pt x="58" y="67"/>
                </a:cubicBezTo>
                <a:cubicBezTo>
                  <a:pt x="60" y="66"/>
                  <a:pt x="61" y="65"/>
                  <a:pt x="62" y="64"/>
                </a:cubicBezTo>
                <a:cubicBezTo>
                  <a:pt x="63" y="63"/>
                  <a:pt x="63" y="63"/>
                  <a:pt x="64" y="62"/>
                </a:cubicBezTo>
                <a:cubicBezTo>
                  <a:pt x="65" y="62"/>
                  <a:pt x="65" y="61"/>
                  <a:pt x="66" y="60"/>
                </a:cubicBezTo>
                <a:cubicBezTo>
                  <a:pt x="64" y="63"/>
                  <a:pt x="62" y="65"/>
                  <a:pt x="60" y="68"/>
                </a:cubicBezTo>
                <a:close/>
                <a:moveTo>
                  <a:pt x="67" y="68"/>
                </a:moveTo>
                <a:cubicBezTo>
                  <a:pt x="66" y="69"/>
                  <a:pt x="65" y="70"/>
                  <a:pt x="64" y="72"/>
                </a:cubicBezTo>
                <a:cubicBezTo>
                  <a:pt x="62" y="74"/>
                  <a:pt x="59" y="76"/>
                  <a:pt x="57" y="79"/>
                </a:cubicBezTo>
                <a:cubicBezTo>
                  <a:pt x="57" y="79"/>
                  <a:pt x="57" y="79"/>
                  <a:pt x="57" y="78"/>
                </a:cubicBezTo>
                <a:cubicBezTo>
                  <a:pt x="60" y="75"/>
                  <a:pt x="63" y="72"/>
                  <a:pt x="67" y="68"/>
                </a:cubicBezTo>
                <a:close/>
                <a:moveTo>
                  <a:pt x="64" y="77"/>
                </a:moveTo>
                <a:cubicBezTo>
                  <a:pt x="63" y="79"/>
                  <a:pt x="62" y="81"/>
                  <a:pt x="60" y="83"/>
                </a:cubicBezTo>
                <a:cubicBezTo>
                  <a:pt x="59" y="84"/>
                  <a:pt x="58" y="85"/>
                  <a:pt x="58" y="85"/>
                </a:cubicBezTo>
                <a:cubicBezTo>
                  <a:pt x="59" y="84"/>
                  <a:pt x="60" y="82"/>
                  <a:pt x="61" y="80"/>
                </a:cubicBezTo>
                <a:cubicBezTo>
                  <a:pt x="62" y="79"/>
                  <a:pt x="63" y="78"/>
                  <a:pt x="64" y="77"/>
                </a:cubicBezTo>
                <a:close/>
                <a:moveTo>
                  <a:pt x="58" y="90"/>
                </a:moveTo>
                <a:cubicBezTo>
                  <a:pt x="58" y="90"/>
                  <a:pt x="58" y="89"/>
                  <a:pt x="59" y="88"/>
                </a:cubicBezTo>
                <a:cubicBezTo>
                  <a:pt x="59" y="88"/>
                  <a:pt x="59" y="88"/>
                  <a:pt x="59" y="88"/>
                </a:cubicBezTo>
                <a:cubicBezTo>
                  <a:pt x="59" y="88"/>
                  <a:pt x="60" y="88"/>
                  <a:pt x="60" y="87"/>
                </a:cubicBezTo>
                <a:cubicBezTo>
                  <a:pt x="60" y="87"/>
                  <a:pt x="60" y="87"/>
                  <a:pt x="60" y="87"/>
                </a:cubicBezTo>
                <a:cubicBezTo>
                  <a:pt x="62" y="85"/>
                  <a:pt x="64" y="82"/>
                  <a:pt x="67" y="80"/>
                </a:cubicBezTo>
                <a:cubicBezTo>
                  <a:pt x="70" y="78"/>
                  <a:pt x="72" y="75"/>
                  <a:pt x="75" y="73"/>
                </a:cubicBezTo>
                <a:cubicBezTo>
                  <a:pt x="75" y="74"/>
                  <a:pt x="74" y="75"/>
                  <a:pt x="74" y="76"/>
                </a:cubicBezTo>
                <a:cubicBezTo>
                  <a:pt x="68" y="81"/>
                  <a:pt x="63" y="86"/>
                  <a:pt x="57" y="91"/>
                </a:cubicBezTo>
                <a:cubicBezTo>
                  <a:pt x="57" y="91"/>
                  <a:pt x="58" y="90"/>
                  <a:pt x="58" y="90"/>
                </a:cubicBezTo>
                <a:close/>
                <a:moveTo>
                  <a:pt x="67" y="115"/>
                </a:moveTo>
                <a:cubicBezTo>
                  <a:pt x="67" y="115"/>
                  <a:pt x="67" y="114"/>
                  <a:pt x="66" y="113"/>
                </a:cubicBezTo>
                <a:cubicBezTo>
                  <a:pt x="67" y="113"/>
                  <a:pt x="67" y="113"/>
                  <a:pt x="67" y="113"/>
                </a:cubicBezTo>
                <a:cubicBezTo>
                  <a:pt x="68" y="113"/>
                  <a:pt x="68" y="114"/>
                  <a:pt x="68" y="114"/>
                </a:cubicBezTo>
                <a:cubicBezTo>
                  <a:pt x="67" y="114"/>
                  <a:pt x="67" y="115"/>
                  <a:pt x="67" y="115"/>
                </a:cubicBezTo>
                <a:close/>
                <a:moveTo>
                  <a:pt x="68" y="133"/>
                </a:moveTo>
                <a:cubicBezTo>
                  <a:pt x="67" y="134"/>
                  <a:pt x="67" y="135"/>
                  <a:pt x="66" y="135"/>
                </a:cubicBezTo>
                <a:cubicBezTo>
                  <a:pt x="66" y="135"/>
                  <a:pt x="66" y="135"/>
                  <a:pt x="66" y="135"/>
                </a:cubicBezTo>
                <a:cubicBezTo>
                  <a:pt x="66" y="134"/>
                  <a:pt x="67" y="134"/>
                  <a:pt x="67" y="133"/>
                </a:cubicBezTo>
                <a:cubicBezTo>
                  <a:pt x="67" y="133"/>
                  <a:pt x="67" y="133"/>
                  <a:pt x="67" y="133"/>
                </a:cubicBezTo>
                <a:cubicBezTo>
                  <a:pt x="67" y="133"/>
                  <a:pt x="67" y="133"/>
                  <a:pt x="68" y="133"/>
                </a:cubicBezTo>
                <a:close/>
                <a:moveTo>
                  <a:pt x="64" y="150"/>
                </a:moveTo>
                <a:cubicBezTo>
                  <a:pt x="64" y="150"/>
                  <a:pt x="64" y="149"/>
                  <a:pt x="63" y="149"/>
                </a:cubicBezTo>
                <a:cubicBezTo>
                  <a:pt x="64" y="148"/>
                  <a:pt x="64" y="147"/>
                  <a:pt x="65" y="146"/>
                </a:cubicBezTo>
                <a:cubicBezTo>
                  <a:pt x="65" y="147"/>
                  <a:pt x="65" y="147"/>
                  <a:pt x="65" y="148"/>
                </a:cubicBezTo>
                <a:cubicBezTo>
                  <a:pt x="65" y="148"/>
                  <a:pt x="64" y="149"/>
                  <a:pt x="64" y="150"/>
                </a:cubicBezTo>
                <a:close/>
                <a:moveTo>
                  <a:pt x="64" y="163"/>
                </a:moveTo>
                <a:cubicBezTo>
                  <a:pt x="64" y="163"/>
                  <a:pt x="64" y="163"/>
                  <a:pt x="63" y="163"/>
                </a:cubicBezTo>
                <a:cubicBezTo>
                  <a:pt x="63" y="163"/>
                  <a:pt x="63" y="163"/>
                  <a:pt x="63" y="163"/>
                </a:cubicBezTo>
                <a:cubicBezTo>
                  <a:pt x="63" y="162"/>
                  <a:pt x="64" y="162"/>
                  <a:pt x="64" y="162"/>
                </a:cubicBezTo>
                <a:cubicBezTo>
                  <a:pt x="64" y="162"/>
                  <a:pt x="64" y="162"/>
                  <a:pt x="64" y="163"/>
                </a:cubicBezTo>
                <a:close/>
                <a:moveTo>
                  <a:pt x="65" y="122"/>
                </a:moveTo>
                <a:cubicBezTo>
                  <a:pt x="65" y="121"/>
                  <a:pt x="65" y="121"/>
                  <a:pt x="65" y="121"/>
                </a:cubicBezTo>
                <a:cubicBezTo>
                  <a:pt x="65" y="121"/>
                  <a:pt x="65" y="120"/>
                  <a:pt x="65" y="120"/>
                </a:cubicBezTo>
                <a:cubicBezTo>
                  <a:pt x="65" y="120"/>
                  <a:pt x="65" y="120"/>
                  <a:pt x="65" y="121"/>
                </a:cubicBezTo>
                <a:cubicBezTo>
                  <a:pt x="65" y="121"/>
                  <a:pt x="65" y="121"/>
                  <a:pt x="65" y="122"/>
                </a:cubicBezTo>
                <a:close/>
                <a:moveTo>
                  <a:pt x="65" y="110"/>
                </a:moveTo>
                <a:cubicBezTo>
                  <a:pt x="66" y="109"/>
                  <a:pt x="66" y="109"/>
                  <a:pt x="67" y="108"/>
                </a:cubicBezTo>
                <a:cubicBezTo>
                  <a:pt x="67" y="109"/>
                  <a:pt x="67" y="110"/>
                  <a:pt x="67" y="111"/>
                </a:cubicBezTo>
                <a:cubicBezTo>
                  <a:pt x="67" y="111"/>
                  <a:pt x="66" y="111"/>
                  <a:pt x="66" y="112"/>
                </a:cubicBezTo>
                <a:cubicBezTo>
                  <a:pt x="66" y="111"/>
                  <a:pt x="66" y="110"/>
                  <a:pt x="65" y="110"/>
                </a:cubicBezTo>
                <a:close/>
                <a:moveTo>
                  <a:pt x="67" y="86"/>
                </a:moveTo>
                <a:cubicBezTo>
                  <a:pt x="67" y="86"/>
                  <a:pt x="67" y="86"/>
                  <a:pt x="67" y="86"/>
                </a:cubicBezTo>
                <a:cubicBezTo>
                  <a:pt x="67" y="86"/>
                  <a:pt x="67" y="86"/>
                  <a:pt x="67" y="86"/>
                </a:cubicBezTo>
                <a:cubicBezTo>
                  <a:pt x="67" y="85"/>
                  <a:pt x="66" y="85"/>
                  <a:pt x="66" y="85"/>
                </a:cubicBezTo>
                <a:cubicBezTo>
                  <a:pt x="67" y="84"/>
                  <a:pt x="69" y="82"/>
                  <a:pt x="70" y="81"/>
                </a:cubicBezTo>
                <a:cubicBezTo>
                  <a:pt x="70" y="82"/>
                  <a:pt x="69" y="83"/>
                  <a:pt x="69" y="83"/>
                </a:cubicBezTo>
                <a:cubicBezTo>
                  <a:pt x="68" y="84"/>
                  <a:pt x="68" y="85"/>
                  <a:pt x="67" y="86"/>
                </a:cubicBezTo>
                <a:close/>
                <a:moveTo>
                  <a:pt x="65" y="93"/>
                </a:moveTo>
                <a:cubicBezTo>
                  <a:pt x="66" y="94"/>
                  <a:pt x="66" y="96"/>
                  <a:pt x="66" y="97"/>
                </a:cubicBezTo>
                <a:cubicBezTo>
                  <a:pt x="65" y="98"/>
                  <a:pt x="64" y="98"/>
                  <a:pt x="63" y="99"/>
                </a:cubicBezTo>
                <a:cubicBezTo>
                  <a:pt x="63" y="97"/>
                  <a:pt x="63" y="97"/>
                  <a:pt x="63" y="97"/>
                </a:cubicBezTo>
                <a:cubicBezTo>
                  <a:pt x="64" y="96"/>
                  <a:pt x="65" y="94"/>
                  <a:pt x="65" y="93"/>
                </a:cubicBezTo>
                <a:cubicBezTo>
                  <a:pt x="65" y="93"/>
                  <a:pt x="65" y="93"/>
                  <a:pt x="65" y="93"/>
                </a:cubicBezTo>
                <a:close/>
                <a:moveTo>
                  <a:pt x="63" y="131"/>
                </a:moveTo>
                <a:cubicBezTo>
                  <a:pt x="63" y="132"/>
                  <a:pt x="63" y="132"/>
                  <a:pt x="62" y="132"/>
                </a:cubicBezTo>
                <a:cubicBezTo>
                  <a:pt x="62" y="132"/>
                  <a:pt x="62" y="131"/>
                  <a:pt x="62" y="130"/>
                </a:cubicBezTo>
                <a:cubicBezTo>
                  <a:pt x="62" y="130"/>
                  <a:pt x="62" y="129"/>
                  <a:pt x="62" y="129"/>
                </a:cubicBezTo>
                <a:cubicBezTo>
                  <a:pt x="63" y="129"/>
                  <a:pt x="63" y="130"/>
                  <a:pt x="63" y="131"/>
                </a:cubicBezTo>
                <a:close/>
                <a:moveTo>
                  <a:pt x="63" y="159"/>
                </a:moveTo>
                <a:cubicBezTo>
                  <a:pt x="63" y="159"/>
                  <a:pt x="63" y="159"/>
                  <a:pt x="63" y="159"/>
                </a:cubicBezTo>
                <a:cubicBezTo>
                  <a:pt x="63" y="160"/>
                  <a:pt x="62" y="160"/>
                  <a:pt x="62" y="161"/>
                </a:cubicBezTo>
                <a:cubicBezTo>
                  <a:pt x="62" y="160"/>
                  <a:pt x="62" y="160"/>
                  <a:pt x="62" y="160"/>
                </a:cubicBezTo>
                <a:cubicBezTo>
                  <a:pt x="62" y="159"/>
                  <a:pt x="63" y="159"/>
                  <a:pt x="63" y="159"/>
                </a:cubicBezTo>
                <a:close/>
                <a:moveTo>
                  <a:pt x="64" y="168"/>
                </a:moveTo>
                <a:cubicBezTo>
                  <a:pt x="64" y="169"/>
                  <a:pt x="65" y="170"/>
                  <a:pt x="66" y="171"/>
                </a:cubicBezTo>
                <a:cubicBezTo>
                  <a:pt x="66" y="171"/>
                  <a:pt x="66" y="171"/>
                  <a:pt x="66" y="171"/>
                </a:cubicBezTo>
                <a:cubicBezTo>
                  <a:pt x="65" y="172"/>
                  <a:pt x="65" y="172"/>
                  <a:pt x="65" y="172"/>
                </a:cubicBezTo>
                <a:cubicBezTo>
                  <a:pt x="64" y="171"/>
                  <a:pt x="64" y="170"/>
                  <a:pt x="63" y="169"/>
                </a:cubicBezTo>
                <a:cubicBezTo>
                  <a:pt x="63" y="168"/>
                  <a:pt x="63" y="168"/>
                  <a:pt x="64" y="168"/>
                </a:cubicBezTo>
                <a:close/>
                <a:moveTo>
                  <a:pt x="65" y="153"/>
                </a:moveTo>
                <a:cubicBezTo>
                  <a:pt x="65" y="153"/>
                  <a:pt x="65" y="152"/>
                  <a:pt x="64" y="152"/>
                </a:cubicBezTo>
                <a:cubicBezTo>
                  <a:pt x="65" y="151"/>
                  <a:pt x="65" y="151"/>
                  <a:pt x="66" y="150"/>
                </a:cubicBezTo>
                <a:cubicBezTo>
                  <a:pt x="66" y="151"/>
                  <a:pt x="66" y="152"/>
                  <a:pt x="66" y="153"/>
                </a:cubicBezTo>
                <a:cubicBezTo>
                  <a:pt x="66" y="153"/>
                  <a:pt x="65" y="153"/>
                  <a:pt x="65" y="153"/>
                </a:cubicBezTo>
                <a:close/>
                <a:moveTo>
                  <a:pt x="66" y="124"/>
                </a:moveTo>
                <a:cubicBezTo>
                  <a:pt x="66" y="124"/>
                  <a:pt x="66" y="124"/>
                  <a:pt x="66" y="123"/>
                </a:cubicBezTo>
                <a:cubicBezTo>
                  <a:pt x="67" y="124"/>
                  <a:pt x="67" y="124"/>
                  <a:pt x="67" y="125"/>
                </a:cubicBezTo>
                <a:cubicBezTo>
                  <a:pt x="67" y="125"/>
                  <a:pt x="67" y="125"/>
                  <a:pt x="66" y="126"/>
                </a:cubicBezTo>
                <a:cubicBezTo>
                  <a:pt x="66" y="125"/>
                  <a:pt x="66" y="125"/>
                  <a:pt x="66" y="124"/>
                </a:cubicBezTo>
                <a:close/>
                <a:moveTo>
                  <a:pt x="67" y="179"/>
                </a:moveTo>
                <a:cubicBezTo>
                  <a:pt x="67" y="179"/>
                  <a:pt x="67" y="179"/>
                  <a:pt x="67" y="179"/>
                </a:cubicBezTo>
                <a:cubicBezTo>
                  <a:pt x="67" y="180"/>
                  <a:pt x="68" y="180"/>
                  <a:pt x="68" y="179"/>
                </a:cubicBezTo>
                <a:cubicBezTo>
                  <a:pt x="68" y="179"/>
                  <a:pt x="68" y="179"/>
                  <a:pt x="68" y="179"/>
                </a:cubicBezTo>
                <a:cubicBezTo>
                  <a:pt x="68" y="180"/>
                  <a:pt x="67" y="180"/>
                  <a:pt x="67" y="180"/>
                </a:cubicBezTo>
                <a:cubicBezTo>
                  <a:pt x="67" y="180"/>
                  <a:pt x="66" y="179"/>
                  <a:pt x="66" y="178"/>
                </a:cubicBezTo>
                <a:cubicBezTo>
                  <a:pt x="66" y="179"/>
                  <a:pt x="66" y="179"/>
                  <a:pt x="67" y="179"/>
                </a:cubicBezTo>
                <a:close/>
                <a:moveTo>
                  <a:pt x="67" y="170"/>
                </a:moveTo>
                <a:cubicBezTo>
                  <a:pt x="67" y="169"/>
                  <a:pt x="67" y="169"/>
                  <a:pt x="67" y="168"/>
                </a:cubicBezTo>
                <a:cubicBezTo>
                  <a:pt x="67" y="167"/>
                  <a:pt x="67" y="167"/>
                  <a:pt x="67" y="167"/>
                </a:cubicBezTo>
                <a:cubicBezTo>
                  <a:pt x="68" y="167"/>
                  <a:pt x="68" y="167"/>
                  <a:pt x="69" y="167"/>
                </a:cubicBezTo>
                <a:cubicBezTo>
                  <a:pt x="69" y="168"/>
                  <a:pt x="69" y="168"/>
                  <a:pt x="69" y="169"/>
                </a:cubicBezTo>
                <a:cubicBezTo>
                  <a:pt x="69" y="169"/>
                  <a:pt x="68" y="170"/>
                  <a:pt x="68" y="170"/>
                </a:cubicBezTo>
                <a:cubicBezTo>
                  <a:pt x="68" y="170"/>
                  <a:pt x="68" y="170"/>
                  <a:pt x="67" y="170"/>
                </a:cubicBezTo>
                <a:close/>
                <a:moveTo>
                  <a:pt x="68" y="145"/>
                </a:moveTo>
                <a:cubicBezTo>
                  <a:pt x="68" y="144"/>
                  <a:pt x="68" y="144"/>
                  <a:pt x="68" y="143"/>
                </a:cubicBezTo>
                <a:cubicBezTo>
                  <a:pt x="69" y="143"/>
                  <a:pt x="70" y="142"/>
                  <a:pt x="71" y="142"/>
                </a:cubicBezTo>
                <a:cubicBezTo>
                  <a:pt x="71" y="142"/>
                  <a:pt x="71" y="142"/>
                  <a:pt x="71" y="142"/>
                </a:cubicBezTo>
                <a:cubicBezTo>
                  <a:pt x="70" y="143"/>
                  <a:pt x="69" y="144"/>
                  <a:pt x="68" y="145"/>
                </a:cubicBezTo>
                <a:close/>
                <a:moveTo>
                  <a:pt x="68" y="90"/>
                </a:moveTo>
                <a:cubicBezTo>
                  <a:pt x="71" y="88"/>
                  <a:pt x="74" y="85"/>
                  <a:pt x="77" y="83"/>
                </a:cubicBezTo>
                <a:cubicBezTo>
                  <a:pt x="74" y="86"/>
                  <a:pt x="72" y="90"/>
                  <a:pt x="69" y="94"/>
                </a:cubicBezTo>
                <a:cubicBezTo>
                  <a:pt x="69" y="93"/>
                  <a:pt x="68" y="92"/>
                  <a:pt x="68" y="90"/>
                </a:cubicBezTo>
                <a:close/>
                <a:moveTo>
                  <a:pt x="83" y="77"/>
                </a:moveTo>
                <a:cubicBezTo>
                  <a:pt x="86" y="75"/>
                  <a:pt x="89" y="73"/>
                  <a:pt x="92" y="71"/>
                </a:cubicBezTo>
                <a:cubicBezTo>
                  <a:pt x="90" y="73"/>
                  <a:pt x="89" y="75"/>
                  <a:pt x="87" y="78"/>
                </a:cubicBezTo>
                <a:cubicBezTo>
                  <a:pt x="83" y="82"/>
                  <a:pt x="78" y="86"/>
                  <a:pt x="74" y="90"/>
                </a:cubicBezTo>
                <a:cubicBezTo>
                  <a:pt x="77" y="86"/>
                  <a:pt x="80" y="82"/>
                  <a:pt x="83" y="77"/>
                </a:cubicBezTo>
                <a:close/>
                <a:moveTo>
                  <a:pt x="78" y="104"/>
                </a:moveTo>
                <a:cubicBezTo>
                  <a:pt x="81" y="101"/>
                  <a:pt x="84" y="98"/>
                  <a:pt x="87" y="95"/>
                </a:cubicBezTo>
                <a:cubicBezTo>
                  <a:pt x="85" y="100"/>
                  <a:pt x="82" y="104"/>
                  <a:pt x="79" y="108"/>
                </a:cubicBezTo>
                <a:cubicBezTo>
                  <a:pt x="78" y="109"/>
                  <a:pt x="76" y="110"/>
                  <a:pt x="75" y="111"/>
                </a:cubicBezTo>
                <a:cubicBezTo>
                  <a:pt x="76" y="109"/>
                  <a:pt x="77" y="107"/>
                  <a:pt x="78" y="105"/>
                </a:cubicBezTo>
                <a:cubicBezTo>
                  <a:pt x="78" y="104"/>
                  <a:pt x="78" y="104"/>
                  <a:pt x="78" y="104"/>
                </a:cubicBezTo>
                <a:close/>
                <a:moveTo>
                  <a:pt x="93" y="90"/>
                </a:moveTo>
                <a:cubicBezTo>
                  <a:pt x="97" y="87"/>
                  <a:pt x="100" y="84"/>
                  <a:pt x="103" y="80"/>
                </a:cubicBezTo>
                <a:cubicBezTo>
                  <a:pt x="104" y="80"/>
                  <a:pt x="104" y="80"/>
                  <a:pt x="104" y="80"/>
                </a:cubicBezTo>
                <a:cubicBezTo>
                  <a:pt x="99" y="86"/>
                  <a:pt x="93" y="93"/>
                  <a:pt x="87" y="99"/>
                </a:cubicBezTo>
                <a:cubicBezTo>
                  <a:pt x="87" y="100"/>
                  <a:pt x="86" y="101"/>
                  <a:pt x="85" y="102"/>
                </a:cubicBezTo>
                <a:cubicBezTo>
                  <a:pt x="88" y="98"/>
                  <a:pt x="90" y="94"/>
                  <a:pt x="93" y="90"/>
                </a:cubicBezTo>
                <a:close/>
                <a:moveTo>
                  <a:pt x="101" y="79"/>
                </a:moveTo>
                <a:cubicBezTo>
                  <a:pt x="102" y="78"/>
                  <a:pt x="102" y="77"/>
                  <a:pt x="103" y="77"/>
                </a:cubicBezTo>
                <a:cubicBezTo>
                  <a:pt x="103" y="77"/>
                  <a:pt x="103" y="77"/>
                  <a:pt x="103" y="77"/>
                </a:cubicBezTo>
                <a:cubicBezTo>
                  <a:pt x="103" y="77"/>
                  <a:pt x="103" y="77"/>
                  <a:pt x="104" y="77"/>
                </a:cubicBezTo>
                <a:cubicBezTo>
                  <a:pt x="103" y="78"/>
                  <a:pt x="102" y="78"/>
                  <a:pt x="101" y="79"/>
                </a:cubicBezTo>
                <a:close/>
                <a:moveTo>
                  <a:pt x="102" y="68"/>
                </a:moveTo>
                <a:cubicBezTo>
                  <a:pt x="103" y="67"/>
                  <a:pt x="103" y="65"/>
                  <a:pt x="104" y="64"/>
                </a:cubicBezTo>
                <a:cubicBezTo>
                  <a:pt x="108" y="61"/>
                  <a:pt x="112" y="57"/>
                  <a:pt x="116" y="54"/>
                </a:cubicBezTo>
                <a:cubicBezTo>
                  <a:pt x="116" y="54"/>
                  <a:pt x="116" y="55"/>
                  <a:pt x="116" y="55"/>
                </a:cubicBezTo>
                <a:cubicBezTo>
                  <a:pt x="116" y="55"/>
                  <a:pt x="115" y="55"/>
                  <a:pt x="115" y="55"/>
                </a:cubicBezTo>
                <a:cubicBezTo>
                  <a:pt x="111" y="59"/>
                  <a:pt x="106" y="63"/>
                  <a:pt x="102" y="68"/>
                </a:cubicBezTo>
                <a:close/>
                <a:moveTo>
                  <a:pt x="106" y="60"/>
                </a:moveTo>
                <a:cubicBezTo>
                  <a:pt x="106" y="60"/>
                  <a:pt x="106" y="60"/>
                  <a:pt x="106" y="60"/>
                </a:cubicBezTo>
                <a:cubicBezTo>
                  <a:pt x="107" y="59"/>
                  <a:pt x="108" y="58"/>
                  <a:pt x="110" y="57"/>
                </a:cubicBezTo>
                <a:cubicBezTo>
                  <a:pt x="108" y="58"/>
                  <a:pt x="107" y="59"/>
                  <a:pt x="106" y="60"/>
                </a:cubicBezTo>
                <a:close/>
                <a:moveTo>
                  <a:pt x="107" y="57"/>
                </a:moveTo>
                <a:cubicBezTo>
                  <a:pt x="107" y="57"/>
                  <a:pt x="107" y="56"/>
                  <a:pt x="108" y="56"/>
                </a:cubicBezTo>
                <a:cubicBezTo>
                  <a:pt x="108" y="56"/>
                  <a:pt x="108" y="56"/>
                  <a:pt x="108" y="55"/>
                </a:cubicBezTo>
                <a:cubicBezTo>
                  <a:pt x="108" y="55"/>
                  <a:pt x="108" y="55"/>
                  <a:pt x="108" y="55"/>
                </a:cubicBezTo>
                <a:cubicBezTo>
                  <a:pt x="109" y="54"/>
                  <a:pt x="110" y="54"/>
                  <a:pt x="112" y="54"/>
                </a:cubicBezTo>
                <a:cubicBezTo>
                  <a:pt x="110" y="55"/>
                  <a:pt x="109" y="56"/>
                  <a:pt x="107" y="57"/>
                </a:cubicBezTo>
                <a:close/>
                <a:moveTo>
                  <a:pt x="101" y="53"/>
                </a:moveTo>
                <a:cubicBezTo>
                  <a:pt x="97" y="56"/>
                  <a:pt x="92" y="59"/>
                  <a:pt x="88" y="62"/>
                </a:cubicBezTo>
                <a:cubicBezTo>
                  <a:pt x="88" y="62"/>
                  <a:pt x="88" y="61"/>
                  <a:pt x="88" y="61"/>
                </a:cubicBezTo>
                <a:cubicBezTo>
                  <a:pt x="93" y="57"/>
                  <a:pt x="98" y="53"/>
                  <a:pt x="103" y="49"/>
                </a:cubicBezTo>
                <a:cubicBezTo>
                  <a:pt x="102" y="50"/>
                  <a:pt x="102" y="52"/>
                  <a:pt x="101" y="53"/>
                </a:cubicBezTo>
                <a:close/>
                <a:moveTo>
                  <a:pt x="90" y="57"/>
                </a:moveTo>
                <a:cubicBezTo>
                  <a:pt x="90" y="57"/>
                  <a:pt x="90" y="56"/>
                  <a:pt x="90" y="56"/>
                </a:cubicBezTo>
                <a:cubicBezTo>
                  <a:pt x="94" y="52"/>
                  <a:pt x="99" y="49"/>
                  <a:pt x="104" y="46"/>
                </a:cubicBezTo>
                <a:cubicBezTo>
                  <a:pt x="104" y="46"/>
                  <a:pt x="104" y="46"/>
                  <a:pt x="104" y="46"/>
                </a:cubicBezTo>
                <a:cubicBezTo>
                  <a:pt x="99" y="50"/>
                  <a:pt x="95" y="53"/>
                  <a:pt x="90" y="57"/>
                </a:cubicBezTo>
                <a:close/>
                <a:moveTo>
                  <a:pt x="76" y="54"/>
                </a:moveTo>
                <a:cubicBezTo>
                  <a:pt x="73" y="56"/>
                  <a:pt x="70" y="59"/>
                  <a:pt x="67" y="62"/>
                </a:cubicBezTo>
                <a:cubicBezTo>
                  <a:pt x="70" y="59"/>
                  <a:pt x="72" y="56"/>
                  <a:pt x="75" y="53"/>
                </a:cubicBezTo>
                <a:cubicBezTo>
                  <a:pt x="75" y="53"/>
                  <a:pt x="76" y="53"/>
                  <a:pt x="76" y="53"/>
                </a:cubicBezTo>
                <a:cubicBezTo>
                  <a:pt x="76" y="53"/>
                  <a:pt x="76" y="53"/>
                  <a:pt x="76" y="54"/>
                </a:cubicBezTo>
                <a:close/>
                <a:moveTo>
                  <a:pt x="61" y="63"/>
                </a:moveTo>
                <a:cubicBezTo>
                  <a:pt x="60" y="63"/>
                  <a:pt x="59" y="64"/>
                  <a:pt x="58" y="65"/>
                </a:cubicBezTo>
                <a:cubicBezTo>
                  <a:pt x="58" y="65"/>
                  <a:pt x="58" y="65"/>
                  <a:pt x="58" y="64"/>
                </a:cubicBezTo>
                <a:cubicBezTo>
                  <a:pt x="62" y="60"/>
                  <a:pt x="66" y="56"/>
                  <a:pt x="69" y="52"/>
                </a:cubicBezTo>
                <a:cubicBezTo>
                  <a:pt x="72" y="50"/>
                  <a:pt x="74" y="48"/>
                  <a:pt x="77" y="46"/>
                </a:cubicBezTo>
                <a:cubicBezTo>
                  <a:pt x="72" y="52"/>
                  <a:pt x="66" y="58"/>
                  <a:pt x="61" y="63"/>
                </a:cubicBezTo>
                <a:close/>
                <a:moveTo>
                  <a:pt x="61" y="57"/>
                </a:moveTo>
                <a:cubicBezTo>
                  <a:pt x="60" y="58"/>
                  <a:pt x="59" y="59"/>
                  <a:pt x="58" y="60"/>
                </a:cubicBezTo>
                <a:cubicBezTo>
                  <a:pt x="58" y="60"/>
                  <a:pt x="58" y="60"/>
                  <a:pt x="58" y="59"/>
                </a:cubicBezTo>
                <a:cubicBezTo>
                  <a:pt x="58" y="59"/>
                  <a:pt x="58" y="59"/>
                  <a:pt x="58" y="59"/>
                </a:cubicBezTo>
                <a:cubicBezTo>
                  <a:pt x="59" y="58"/>
                  <a:pt x="61" y="57"/>
                  <a:pt x="62" y="57"/>
                </a:cubicBezTo>
                <a:lnTo>
                  <a:pt x="61" y="57"/>
                </a:lnTo>
                <a:close/>
                <a:moveTo>
                  <a:pt x="57" y="61"/>
                </a:moveTo>
                <a:cubicBezTo>
                  <a:pt x="55" y="63"/>
                  <a:pt x="53" y="64"/>
                  <a:pt x="51" y="66"/>
                </a:cubicBezTo>
                <a:cubicBezTo>
                  <a:pt x="53" y="64"/>
                  <a:pt x="55" y="62"/>
                  <a:pt x="56" y="61"/>
                </a:cubicBezTo>
                <a:cubicBezTo>
                  <a:pt x="56" y="61"/>
                  <a:pt x="56" y="61"/>
                  <a:pt x="57" y="61"/>
                </a:cubicBezTo>
                <a:close/>
                <a:moveTo>
                  <a:pt x="53" y="66"/>
                </a:moveTo>
                <a:cubicBezTo>
                  <a:pt x="50" y="70"/>
                  <a:pt x="47" y="73"/>
                  <a:pt x="44" y="76"/>
                </a:cubicBezTo>
                <a:cubicBezTo>
                  <a:pt x="45" y="75"/>
                  <a:pt x="45" y="74"/>
                  <a:pt x="46" y="73"/>
                </a:cubicBezTo>
                <a:cubicBezTo>
                  <a:pt x="48" y="71"/>
                  <a:pt x="51" y="68"/>
                  <a:pt x="53" y="66"/>
                </a:cubicBezTo>
                <a:close/>
                <a:moveTo>
                  <a:pt x="50" y="74"/>
                </a:moveTo>
                <a:cubicBezTo>
                  <a:pt x="53" y="73"/>
                  <a:pt x="55" y="71"/>
                  <a:pt x="57" y="69"/>
                </a:cubicBezTo>
                <a:cubicBezTo>
                  <a:pt x="57" y="70"/>
                  <a:pt x="56" y="71"/>
                  <a:pt x="56" y="72"/>
                </a:cubicBezTo>
                <a:cubicBezTo>
                  <a:pt x="51" y="76"/>
                  <a:pt x="46" y="81"/>
                  <a:pt x="41" y="85"/>
                </a:cubicBezTo>
                <a:cubicBezTo>
                  <a:pt x="41" y="85"/>
                  <a:pt x="41" y="84"/>
                  <a:pt x="41" y="84"/>
                </a:cubicBezTo>
                <a:cubicBezTo>
                  <a:pt x="44" y="80"/>
                  <a:pt x="47" y="77"/>
                  <a:pt x="50" y="74"/>
                </a:cubicBezTo>
                <a:close/>
                <a:moveTo>
                  <a:pt x="56" y="74"/>
                </a:moveTo>
                <a:cubicBezTo>
                  <a:pt x="56" y="75"/>
                  <a:pt x="56" y="75"/>
                  <a:pt x="56" y="76"/>
                </a:cubicBezTo>
                <a:cubicBezTo>
                  <a:pt x="55" y="76"/>
                  <a:pt x="55" y="77"/>
                  <a:pt x="54" y="78"/>
                </a:cubicBezTo>
                <a:cubicBezTo>
                  <a:pt x="52" y="80"/>
                  <a:pt x="50" y="83"/>
                  <a:pt x="48" y="85"/>
                </a:cubicBezTo>
                <a:cubicBezTo>
                  <a:pt x="45" y="88"/>
                  <a:pt x="42" y="90"/>
                  <a:pt x="39" y="92"/>
                </a:cubicBezTo>
                <a:cubicBezTo>
                  <a:pt x="40" y="91"/>
                  <a:pt x="40" y="89"/>
                  <a:pt x="40" y="88"/>
                </a:cubicBezTo>
                <a:cubicBezTo>
                  <a:pt x="45" y="84"/>
                  <a:pt x="51" y="79"/>
                  <a:pt x="56" y="74"/>
                </a:cubicBezTo>
                <a:close/>
                <a:moveTo>
                  <a:pt x="49" y="100"/>
                </a:moveTo>
                <a:cubicBezTo>
                  <a:pt x="49" y="101"/>
                  <a:pt x="49" y="101"/>
                  <a:pt x="49" y="101"/>
                </a:cubicBezTo>
                <a:cubicBezTo>
                  <a:pt x="48" y="103"/>
                  <a:pt x="47" y="105"/>
                  <a:pt x="46" y="107"/>
                </a:cubicBezTo>
                <a:cubicBezTo>
                  <a:pt x="46" y="107"/>
                  <a:pt x="46" y="106"/>
                  <a:pt x="46" y="106"/>
                </a:cubicBezTo>
                <a:cubicBezTo>
                  <a:pt x="47" y="104"/>
                  <a:pt x="48" y="103"/>
                  <a:pt x="49" y="101"/>
                </a:cubicBezTo>
                <a:cubicBezTo>
                  <a:pt x="49" y="101"/>
                  <a:pt x="49" y="101"/>
                  <a:pt x="49" y="100"/>
                </a:cubicBezTo>
                <a:close/>
                <a:moveTo>
                  <a:pt x="45" y="101"/>
                </a:moveTo>
                <a:cubicBezTo>
                  <a:pt x="45" y="102"/>
                  <a:pt x="45" y="102"/>
                  <a:pt x="44" y="102"/>
                </a:cubicBezTo>
                <a:cubicBezTo>
                  <a:pt x="44" y="102"/>
                  <a:pt x="44" y="102"/>
                  <a:pt x="44" y="102"/>
                </a:cubicBezTo>
                <a:cubicBezTo>
                  <a:pt x="45" y="101"/>
                  <a:pt x="46" y="100"/>
                  <a:pt x="47" y="99"/>
                </a:cubicBezTo>
                <a:cubicBezTo>
                  <a:pt x="46" y="100"/>
                  <a:pt x="46" y="101"/>
                  <a:pt x="45" y="101"/>
                </a:cubicBezTo>
                <a:close/>
                <a:moveTo>
                  <a:pt x="46" y="112"/>
                </a:moveTo>
                <a:cubicBezTo>
                  <a:pt x="46" y="113"/>
                  <a:pt x="46" y="113"/>
                  <a:pt x="47" y="114"/>
                </a:cubicBezTo>
                <a:cubicBezTo>
                  <a:pt x="47" y="114"/>
                  <a:pt x="46" y="115"/>
                  <a:pt x="46" y="115"/>
                </a:cubicBezTo>
                <a:cubicBezTo>
                  <a:pt x="46" y="114"/>
                  <a:pt x="45" y="113"/>
                  <a:pt x="45" y="112"/>
                </a:cubicBezTo>
                <a:cubicBezTo>
                  <a:pt x="45" y="112"/>
                  <a:pt x="46" y="112"/>
                  <a:pt x="46" y="112"/>
                </a:cubicBezTo>
                <a:close/>
                <a:moveTo>
                  <a:pt x="46" y="135"/>
                </a:moveTo>
                <a:cubicBezTo>
                  <a:pt x="46" y="136"/>
                  <a:pt x="46" y="137"/>
                  <a:pt x="47" y="138"/>
                </a:cubicBezTo>
                <a:cubicBezTo>
                  <a:pt x="47" y="139"/>
                  <a:pt x="48" y="140"/>
                  <a:pt x="48" y="141"/>
                </a:cubicBezTo>
                <a:cubicBezTo>
                  <a:pt x="47" y="143"/>
                  <a:pt x="47" y="144"/>
                  <a:pt x="46" y="145"/>
                </a:cubicBezTo>
                <a:cubicBezTo>
                  <a:pt x="45" y="143"/>
                  <a:pt x="45" y="140"/>
                  <a:pt x="44" y="138"/>
                </a:cubicBezTo>
                <a:cubicBezTo>
                  <a:pt x="45" y="137"/>
                  <a:pt x="45" y="136"/>
                  <a:pt x="46" y="135"/>
                </a:cubicBezTo>
                <a:close/>
                <a:moveTo>
                  <a:pt x="50" y="146"/>
                </a:moveTo>
                <a:cubicBezTo>
                  <a:pt x="50" y="147"/>
                  <a:pt x="50" y="148"/>
                  <a:pt x="50" y="148"/>
                </a:cubicBezTo>
                <a:cubicBezTo>
                  <a:pt x="49" y="149"/>
                  <a:pt x="48" y="150"/>
                  <a:pt x="47" y="150"/>
                </a:cubicBezTo>
                <a:cubicBezTo>
                  <a:pt x="47" y="150"/>
                  <a:pt x="47" y="150"/>
                  <a:pt x="47" y="150"/>
                </a:cubicBezTo>
                <a:cubicBezTo>
                  <a:pt x="48" y="149"/>
                  <a:pt x="49" y="148"/>
                  <a:pt x="50" y="146"/>
                </a:cubicBezTo>
                <a:close/>
                <a:moveTo>
                  <a:pt x="51" y="150"/>
                </a:moveTo>
                <a:cubicBezTo>
                  <a:pt x="51" y="150"/>
                  <a:pt x="51" y="151"/>
                  <a:pt x="51" y="151"/>
                </a:cubicBezTo>
                <a:cubicBezTo>
                  <a:pt x="50" y="152"/>
                  <a:pt x="49" y="154"/>
                  <a:pt x="49" y="155"/>
                </a:cubicBezTo>
                <a:cubicBezTo>
                  <a:pt x="48" y="154"/>
                  <a:pt x="48" y="153"/>
                  <a:pt x="48" y="152"/>
                </a:cubicBezTo>
                <a:cubicBezTo>
                  <a:pt x="49" y="151"/>
                  <a:pt x="50" y="151"/>
                  <a:pt x="51" y="150"/>
                </a:cubicBezTo>
                <a:close/>
                <a:moveTo>
                  <a:pt x="50" y="157"/>
                </a:moveTo>
                <a:cubicBezTo>
                  <a:pt x="50" y="156"/>
                  <a:pt x="51" y="155"/>
                  <a:pt x="52" y="154"/>
                </a:cubicBezTo>
                <a:cubicBezTo>
                  <a:pt x="52" y="155"/>
                  <a:pt x="52" y="156"/>
                  <a:pt x="52" y="156"/>
                </a:cubicBezTo>
                <a:cubicBezTo>
                  <a:pt x="51" y="157"/>
                  <a:pt x="51" y="159"/>
                  <a:pt x="50" y="160"/>
                </a:cubicBezTo>
                <a:cubicBezTo>
                  <a:pt x="50" y="159"/>
                  <a:pt x="49" y="158"/>
                  <a:pt x="49" y="158"/>
                </a:cubicBezTo>
                <a:cubicBezTo>
                  <a:pt x="49" y="158"/>
                  <a:pt x="50" y="157"/>
                  <a:pt x="50" y="157"/>
                </a:cubicBezTo>
                <a:close/>
                <a:moveTo>
                  <a:pt x="51" y="161"/>
                </a:moveTo>
                <a:cubicBezTo>
                  <a:pt x="52" y="161"/>
                  <a:pt x="52" y="160"/>
                  <a:pt x="53" y="159"/>
                </a:cubicBezTo>
                <a:cubicBezTo>
                  <a:pt x="53" y="160"/>
                  <a:pt x="53" y="160"/>
                  <a:pt x="53" y="160"/>
                </a:cubicBezTo>
                <a:cubicBezTo>
                  <a:pt x="53" y="161"/>
                  <a:pt x="52" y="162"/>
                  <a:pt x="52" y="163"/>
                </a:cubicBezTo>
                <a:cubicBezTo>
                  <a:pt x="52" y="163"/>
                  <a:pt x="52" y="163"/>
                  <a:pt x="51" y="163"/>
                </a:cubicBezTo>
                <a:cubicBezTo>
                  <a:pt x="51" y="163"/>
                  <a:pt x="51" y="162"/>
                  <a:pt x="50" y="161"/>
                </a:cubicBezTo>
                <a:cubicBezTo>
                  <a:pt x="51" y="162"/>
                  <a:pt x="51" y="161"/>
                  <a:pt x="51" y="161"/>
                </a:cubicBezTo>
                <a:close/>
                <a:moveTo>
                  <a:pt x="53" y="165"/>
                </a:moveTo>
                <a:cubicBezTo>
                  <a:pt x="54" y="165"/>
                  <a:pt x="54" y="165"/>
                  <a:pt x="54" y="165"/>
                </a:cubicBezTo>
                <a:cubicBezTo>
                  <a:pt x="54" y="166"/>
                  <a:pt x="55" y="167"/>
                  <a:pt x="55" y="168"/>
                </a:cubicBezTo>
                <a:cubicBezTo>
                  <a:pt x="55" y="169"/>
                  <a:pt x="55" y="169"/>
                  <a:pt x="55" y="170"/>
                </a:cubicBezTo>
                <a:cubicBezTo>
                  <a:pt x="54" y="168"/>
                  <a:pt x="53" y="167"/>
                  <a:pt x="52" y="166"/>
                </a:cubicBezTo>
                <a:cubicBezTo>
                  <a:pt x="53" y="165"/>
                  <a:pt x="53" y="165"/>
                  <a:pt x="53" y="165"/>
                </a:cubicBezTo>
                <a:close/>
                <a:moveTo>
                  <a:pt x="55" y="173"/>
                </a:moveTo>
                <a:cubicBezTo>
                  <a:pt x="55" y="173"/>
                  <a:pt x="54" y="174"/>
                  <a:pt x="54" y="174"/>
                </a:cubicBezTo>
                <a:cubicBezTo>
                  <a:pt x="54" y="172"/>
                  <a:pt x="53" y="171"/>
                  <a:pt x="53" y="169"/>
                </a:cubicBezTo>
                <a:cubicBezTo>
                  <a:pt x="53" y="170"/>
                  <a:pt x="54" y="172"/>
                  <a:pt x="55" y="173"/>
                </a:cubicBezTo>
                <a:close/>
                <a:moveTo>
                  <a:pt x="56" y="175"/>
                </a:moveTo>
                <a:cubicBezTo>
                  <a:pt x="56" y="175"/>
                  <a:pt x="56" y="175"/>
                  <a:pt x="56" y="175"/>
                </a:cubicBezTo>
                <a:cubicBezTo>
                  <a:pt x="56" y="175"/>
                  <a:pt x="56" y="176"/>
                  <a:pt x="55" y="177"/>
                </a:cubicBezTo>
                <a:cubicBezTo>
                  <a:pt x="55" y="177"/>
                  <a:pt x="55" y="177"/>
                  <a:pt x="55" y="177"/>
                </a:cubicBezTo>
                <a:cubicBezTo>
                  <a:pt x="55" y="176"/>
                  <a:pt x="55" y="176"/>
                  <a:pt x="55" y="176"/>
                </a:cubicBezTo>
                <a:cubicBezTo>
                  <a:pt x="55" y="176"/>
                  <a:pt x="56" y="175"/>
                  <a:pt x="56" y="175"/>
                </a:cubicBezTo>
                <a:close/>
                <a:moveTo>
                  <a:pt x="58" y="179"/>
                </a:moveTo>
                <a:cubicBezTo>
                  <a:pt x="58" y="180"/>
                  <a:pt x="58" y="181"/>
                  <a:pt x="58" y="182"/>
                </a:cubicBezTo>
                <a:cubicBezTo>
                  <a:pt x="58" y="181"/>
                  <a:pt x="57" y="181"/>
                  <a:pt x="57" y="180"/>
                </a:cubicBezTo>
                <a:cubicBezTo>
                  <a:pt x="56" y="180"/>
                  <a:pt x="56" y="180"/>
                  <a:pt x="56" y="179"/>
                </a:cubicBezTo>
                <a:cubicBezTo>
                  <a:pt x="57" y="179"/>
                  <a:pt x="57" y="179"/>
                  <a:pt x="58" y="179"/>
                </a:cubicBezTo>
                <a:close/>
                <a:moveTo>
                  <a:pt x="59" y="184"/>
                </a:moveTo>
                <a:cubicBezTo>
                  <a:pt x="59" y="185"/>
                  <a:pt x="59" y="185"/>
                  <a:pt x="59" y="186"/>
                </a:cubicBezTo>
                <a:cubicBezTo>
                  <a:pt x="59" y="186"/>
                  <a:pt x="59" y="186"/>
                  <a:pt x="59" y="186"/>
                </a:cubicBezTo>
                <a:cubicBezTo>
                  <a:pt x="59" y="185"/>
                  <a:pt x="58" y="184"/>
                  <a:pt x="58" y="183"/>
                </a:cubicBezTo>
                <a:cubicBezTo>
                  <a:pt x="58" y="183"/>
                  <a:pt x="58" y="183"/>
                  <a:pt x="59" y="184"/>
                </a:cubicBezTo>
                <a:close/>
                <a:moveTo>
                  <a:pt x="59" y="138"/>
                </a:moveTo>
                <a:cubicBezTo>
                  <a:pt x="58" y="137"/>
                  <a:pt x="58" y="136"/>
                  <a:pt x="58" y="135"/>
                </a:cubicBezTo>
                <a:cubicBezTo>
                  <a:pt x="58" y="135"/>
                  <a:pt x="59" y="134"/>
                  <a:pt x="59" y="133"/>
                </a:cubicBezTo>
                <a:cubicBezTo>
                  <a:pt x="59" y="134"/>
                  <a:pt x="59" y="136"/>
                  <a:pt x="59" y="137"/>
                </a:cubicBezTo>
                <a:cubicBezTo>
                  <a:pt x="59" y="137"/>
                  <a:pt x="59" y="137"/>
                  <a:pt x="59" y="138"/>
                </a:cubicBezTo>
                <a:close/>
                <a:moveTo>
                  <a:pt x="58" y="120"/>
                </a:moveTo>
                <a:cubicBezTo>
                  <a:pt x="58" y="119"/>
                  <a:pt x="59" y="119"/>
                  <a:pt x="59" y="119"/>
                </a:cubicBezTo>
                <a:cubicBezTo>
                  <a:pt x="59" y="120"/>
                  <a:pt x="59" y="121"/>
                  <a:pt x="59" y="123"/>
                </a:cubicBezTo>
                <a:cubicBezTo>
                  <a:pt x="59" y="122"/>
                  <a:pt x="58" y="121"/>
                  <a:pt x="58" y="120"/>
                </a:cubicBezTo>
                <a:close/>
                <a:moveTo>
                  <a:pt x="59" y="92"/>
                </a:moveTo>
                <a:cubicBezTo>
                  <a:pt x="59" y="93"/>
                  <a:pt x="59" y="93"/>
                  <a:pt x="59" y="93"/>
                </a:cubicBezTo>
                <a:cubicBezTo>
                  <a:pt x="58" y="94"/>
                  <a:pt x="58" y="95"/>
                  <a:pt x="57" y="96"/>
                </a:cubicBezTo>
                <a:cubicBezTo>
                  <a:pt x="57" y="95"/>
                  <a:pt x="57" y="95"/>
                  <a:pt x="56" y="94"/>
                </a:cubicBezTo>
                <a:cubicBezTo>
                  <a:pt x="59" y="91"/>
                  <a:pt x="62" y="89"/>
                  <a:pt x="65" y="86"/>
                </a:cubicBezTo>
                <a:cubicBezTo>
                  <a:pt x="65" y="86"/>
                  <a:pt x="65" y="86"/>
                  <a:pt x="65" y="86"/>
                </a:cubicBezTo>
                <a:cubicBezTo>
                  <a:pt x="65" y="87"/>
                  <a:pt x="65" y="87"/>
                  <a:pt x="65" y="88"/>
                </a:cubicBezTo>
                <a:cubicBezTo>
                  <a:pt x="64" y="89"/>
                  <a:pt x="63" y="90"/>
                  <a:pt x="62" y="90"/>
                </a:cubicBezTo>
                <a:cubicBezTo>
                  <a:pt x="62" y="90"/>
                  <a:pt x="61" y="90"/>
                  <a:pt x="61" y="91"/>
                </a:cubicBezTo>
                <a:cubicBezTo>
                  <a:pt x="61" y="91"/>
                  <a:pt x="61" y="91"/>
                  <a:pt x="61" y="92"/>
                </a:cubicBezTo>
                <a:cubicBezTo>
                  <a:pt x="60" y="91"/>
                  <a:pt x="59" y="91"/>
                  <a:pt x="59" y="92"/>
                </a:cubicBezTo>
                <a:close/>
                <a:moveTo>
                  <a:pt x="61" y="125"/>
                </a:moveTo>
                <a:cubicBezTo>
                  <a:pt x="62" y="125"/>
                  <a:pt x="62" y="126"/>
                  <a:pt x="62" y="126"/>
                </a:cubicBezTo>
                <a:cubicBezTo>
                  <a:pt x="61" y="126"/>
                  <a:pt x="61" y="126"/>
                  <a:pt x="61" y="127"/>
                </a:cubicBezTo>
                <a:cubicBezTo>
                  <a:pt x="61" y="126"/>
                  <a:pt x="61" y="126"/>
                  <a:pt x="61" y="126"/>
                </a:cubicBezTo>
                <a:cubicBezTo>
                  <a:pt x="61" y="126"/>
                  <a:pt x="61" y="125"/>
                  <a:pt x="61" y="125"/>
                </a:cubicBezTo>
                <a:close/>
                <a:moveTo>
                  <a:pt x="62" y="173"/>
                </a:moveTo>
                <a:cubicBezTo>
                  <a:pt x="62" y="174"/>
                  <a:pt x="61" y="174"/>
                  <a:pt x="61" y="174"/>
                </a:cubicBezTo>
                <a:cubicBezTo>
                  <a:pt x="61" y="173"/>
                  <a:pt x="61" y="172"/>
                  <a:pt x="61" y="171"/>
                </a:cubicBezTo>
                <a:cubicBezTo>
                  <a:pt x="61" y="172"/>
                  <a:pt x="62" y="173"/>
                  <a:pt x="62" y="173"/>
                </a:cubicBezTo>
                <a:close/>
                <a:moveTo>
                  <a:pt x="61" y="179"/>
                </a:moveTo>
                <a:cubicBezTo>
                  <a:pt x="61" y="178"/>
                  <a:pt x="61" y="178"/>
                  <a:pt x="61" y="177"/>
                </a:cubicBezTo>
                <a:cubicBezTo>
                  <a:pt x="62" y="177"/>
                  <a:pt x="62" y="177"/>
                  <a:pt x="63" y="176"/>
                </a:cubicBezTo>
                <a:cubicBezTo>
                  <a:pt x="63" y="177"/>
                  <a:pt x="63" y="177"/>
                  <a:pt x="63" y="177"/>
                </a:cubicBezTo>
                <a:cubicBezTo>
                  <a:pt x="63" y="177"/>
                  <a:pt x="64" y="178"/>
                  <a:pt x="64" y="178"/>
                </a:cubicBezTo>
                <a:cubicBezTo>
                  <a:pt x="64" y="179"/>
                  <a:pt x="64" y="180"/>
                  <a:pt x="65" y="181"/>
                </a:cubicBezTo>
                <a:cubicBezTo>
                  <a:pt x="65" y="181"/>
                  <a:pt x="66" y="181"/>
                  <a:pt x="66" y="181"/>
                </a:cubicBezTo>
                <a:cubicBezTo>
                  <a:pt x="66" y="181"/>
                  <a:pt x="66" y="181"/>
                  <a:pt x="66" y="181"/>
                </a:cubicBezTo>
                <a:cubicBezTo>
                  <a:pt x="66" y="182"/>
                  <a:pt x="66" y="182"/>
                  <a:pt x="65" y="183"/>
                </a:cubicBezTo>
                <a:cubicBezTo>
                  <a:pt x="65" y="183"/>
                  <a:pt x="65" y="183"/>
                  <a:pt x="65" y="183"/>
                </a:cubicBezTo>
                <a:cubicBezTo>
                  <a:pt x="64" y="184"/>
                  <a:pt x="63" y="185"/>
                  <a:pt x="63" y="186"/>
                </a:cubicBezTo>
                <a:cubicBezTo>
                  <a:pt x="62" y="186"/>
                  <a:pt x="62" y="185"/>
                  <a:pt x="61" y="185"/>
                </a:cubicBezTo>
                <a:cubicBezTo>
                  <a:pt x="61" y="183"/>
                  <a:pt x="61" y="181"/>
                  <a:pt x="61" y="179"/>
                </a:cubicBezTo>
                <a:cubicBezTo>
                  <a:pt x="61" y="179"/>
                  <a:pt x="61" y="179"/>
                  <a:pt x="61" y="179"/>
                </a:cubicBezTo>
                <a:close/>
                <a:moveTo>
                  <a:pt x="62" y="189"/>
                </a:moveTo>
                <a:cubicBezTo>
                  <a:pt x="63" y="190"/>
                  <a:pt x="63" y="190"/>
                  <a:pt x="64" y="191"/>
                </a:cubicBezTo>
                <a:cubicBezTo>
                  <a:pt x="63" y="191"/>
                  <a:pt x="63" y="191"/>
                  <a:pt x="62" y="191"/>
                </a:cubicBezTo>
                <a:cubicBezTo>
                  <a:pt x="62" y="191"/>
                  <a:pt x="62" y="191"/>
                  <a:pt x="61" y="190"/>
                </a:cubicBezTo>
                <a:cubicBezTo>
                  <a:pt x="62" y="190"/>
                  <a:pt x="62" y="190"/>
                  <a:pt x="62" y="189"/>
                </a:cubicBezTo>
                <a:close/>
                <a:moveTo>
                  <a:pt x="64" y="187"/>
                </a:moveTo>
                <a:cubicBezTo>
                  <a:pt x="65" y="186"/>
                  <a:pt x="65" y="185"/>
                  <a:pt x="66" y="184"/>
                </a:cubicBezTo>
                <a:cubicBezTo>
                  <a:pt x="67" y="185"/>
                  <a:pt x="68" y="186"/>
                  <a:pt x="70" y="187"/>
                </a:cubicBezTo>
                <a:cubicBezTo>
                  <a:pt x="68" y="188"/>
                  <a:pt x="67" y="189"/>
                  <a:pt x="66" y="189"/>
                </a:cubicBezTo>
                <a:cubicBezTo>
                  <a:pt x="65" y="189"/>
                  <a:pt x="64" y="188"/>
                  <a:pt x="64" y="187"/>
                </a:cubicBezTo>
                <a:close/>
                <a:moveTo>
                  <a:pt x="67" y="183"/>
                </a:moveTo>
                <a:cubicBezTo>
                  <a:pt x="67" y="183"/>
                  <a:pt x="67" y="183"/>
                  <a:pt x="68" y="182"/>
                </a:cubicBezTo>
                <a:cubicBezTo>
                  <a:pt x="68" y="183"/>
                  <a:pt x="69" y="184"/>
                  <a:pt x="69" y="184"/>
                </a:cubicBezTo>
                <a:cubicBezTo>
                  <a:pt x="68" y="184"/>
                  <a:pt x="68" y="183"/>
                  <a:pt x="67" y="183"/>
                </a:cubicBezTo>
                <a:close/>
                <a:moveTo>
                  <a:pt x="70" y="178"/>
                </a:moveTo>
                <a:cubicBezTo>
                  <a:pt x="69" y="178"/>
                  <a:pt x="69" y="178"/>
                  <a:pt x="69" y="178"/>
                </a:cubicBezTo>
                <a:cubicBezTo>
                  <a:pt x="69" y="178"/>
                  <a:pt x="68" y="178"/>
                  <a:pt x="68" y="178"/>
                </a:cubicBezTo>
                <a:cubicBezTo>
                  <a:pt x="68" y="177"/>
                  <a:pt x="68" y="176"/>
                  <a:pt x="68" y="175"/>
                </a:cubicBezTo>
                <a:cubicBezTo>
                  <a:pt x="69" y="176"/>
                  <a:pt x="69" y="177"/>
                  <a:pt x="70" y="178"/>
                </a:cubicBezTo>
                <a:close/>
                <a:moveTo>
                  <a:pt x="69" y="174"/>
                </a:moveTo>
                <a:cubicBezTo>
                  <a:pt x="70" y="174"/>
                  <a:pt x="70" y="174"/>
                  <a:pt x="71" y="173"/>
                </a:cubicBezTo>
                <a:cubicBezTo>
                  <a:pt x="71" y="174"/>
                  <a:pt x="71" y="174"/>
                  <a:pt x="71" y="174"/>
                </a:cubicBezTo>
                <a:cubicBezTo>
                  <a:pt x="71" y="174"/>
                  <a:pt x="70" y="175"/>
                  <a:pt x="70" y="175"/>
                </a:cubicBezTo>
                <a:cubicBezTo>
                  <a:pt x="70" y="175"/>
                  <a:pt x="70" y="174"/>
                  <a:pt x="69" y="174"/>
                </a:cubicBezTo>
                <a:close/>
                <a:moveTo>
                  <a:pt x="70" y="149"/>
                </a:moveTo>
                <a:cubicBezTo>
                  <a:pt x="69" y="149"/>
                  <a:pt x="69" y="148"/>
                  <a:pt x="69" y="148"/>
                </a:cubicBezTo>
                <a:cubicBezTo>
                  <a:pt x="69" y="148"/>
                  <a:pt x="69" y="147"/>
                  <a:pt x="69" y="147"/>
                </a:cubicBezTo>
                <a:cubicBezTo>
                  <a:pt x="70" y="146"/>
                  <a:pt x="71" y="145"/>
                  <a:pt x="71" y="144"/>
                </a:cubicBezTo>
                <a:cubicBezTo>
                  <a:pt x="72" y="145"/>
                  <a:pt x="72" y="145"/>
                  <a:pt x="72" y="146"/>
                </a:cubicBezTo>
                <a:cubicBezTo>
                  <a:pt x="71" y="147"/>
                  <a:pt x="70" y="148"/>
                  <a:pt x="70" y="149"/>
                </a:cubicBezTo>
                <a:close/>
                <a:moveTo>
                  <a:pt x="69" y="109"/>
                </a:moveTo>
                <a:cubicBezTo>
                  <a:pt x="69" y="109"/>
                  <a:pt x="69" y="108"/>
                  <a:pt x="69" y="107"/>
                </a:cubicBezTo>
                <a:cubicBezTo>
                  <a:pt x="69" y="106"/>
                  <a:pt x="70" y="106"/>
                  <a:pt x="71" y="105"/>
                </a:cubicBezTo>
                <a:cubicBezTo>
                  <a:pt x="71" y="106"/>
                  <a:pt x="71" y="106"/>
                  <a:pt x="71" y="107"/>
                </a:cubicBezTo>
                <a:cubicBezTo>
                  <a:pt x="71" y="108"/>
                  <a:pt x="70" y="109"/>
                  <a:pt x="69" y="109"/>
                </a:cubicBezTo>
                <a:close/>
                <a:moveTo>
                  <a:pt x="71" y="98"/>
                </a:moveTo>
                <a:cubicBezTo>
                  <a:pt x="72" y="97"/>
                  <a:pt x="73" y="96"/>
                  <a:pt x="74" y="95"/>
                </a:cubicBezTo>
                <a:cubicBezTo>
                  <a:pt x="74" y="95"/>
                  <a:pt x="73" y="96"/>
                  <a:pt x="73" y="97"/>
                </a:cubicBezTo>
                <a:cubicBezTo>
                  <a:pt x="73" y="97"/>
                  <a:pt x="73" y="97"/>
                  <a:pt x="72" y="97"/>
                </a:cubicBezTo>
                <a:cubicBezTo>
                  <a:pt x="72" y="97"/>
                  <a:pt x="71" y="98"/>
                  <a:pt x="71" y="98"/>
                </a:cubicBezTo>
                <a:close/>
                <a:moveTo>
                  <a:pt x="75" y="101"/>
                </a:moveTo>
                <a:cubicBezTo>
                  <a:pt x="75" y="102"/>
                  <a:pt x="74" y="104"/>
                  <a:pt x="74" y="105"/>
                </a:cubicBezTo>
                <a:cubicBezTo>
                  <a:pt x="73" y="106"/>
                  <a:pt x="73" y="106"/>
                  <a:pt x="73" y="106"/>
                </a:cubicBezTo>
                <a:cubicBezTo>
                  <a:pt x="73" y="105"/>
                  <a:pt x="72" y="104"/>
                  <a:pt x="72" y="104"/>
                </a:cubicBezTo>
                <a:cubicBezTo>
                  <a:pt x="73" y="103"/>
                  <a:pt x="74" y="102"/>
                  <a:pt x="75" y="101"/>
                </a:cubicBezTo>
                <a:close/>
                <a:moveTo>
                  <a:pt x="75" y="119"/>
                </a:moveTo>
                <a:cubicBezTo>
                  <a:pt x="75" y="119"/>
                  <a:pt x="75" y="119"/>
                  <a:pt x="75" y="119"/>
                </a:cubicBezTo>
                <a:cubicBezTo>
                  <a:pt x="74" y="120"/>
                  <a:pt x="74" y="120"/>
                  <a:pt x="73" y="121"/>
                </a:cubicBezTo>
                <a:cubicBezTo>
                  <a:pt x="74" y="120"/>
                  <a:pt x="74" y="120"/>
                  <a:pt x="75" y="119"/>
                </a:cubicBezTo>
                <a:cubicBezTo>
                  <a:pt x="75" y="119"/>
                  <a:pt x="75" y="119"/>
                  <a:pt x="75" y="119"/>
                </a:cubicBezTo>
                <a:close/>
                <a:moveTo>
                  <a:pt x="76" y="122"/>
                </a:moveTo>
                <a:cubicBezTo>
                  <a:pt x="75" y="123"/>
                  <a:pt x="75" y="123"/>
                  <a:pt x="74" y="124"/>
                </a:cubicBezTo>
                <a:cubicBezTo>
                  <a:pt x="74" y="124"/>
                  <a:pt x="74" y="124"/>
                  <a:pt x="74" y="124"/>
                </a:cubicBezTo>
                <a:cubicBezTo>
                  <a:pt x="74" y="124"/>
                  <a:pt x="74" y="123"/>
                  <a:pt x="74" y="123"/>
                </a:cubicBezTo>
                <a:cubicBezTo>
                  <a:pt x="74" y="123"/>
                  <a:pt x="75" y="122"/>
                  <a:pt x="76" y="122"/>
                </a:cubicBezTo>
                <a:close/>
                <a:moveTo>
                  <a:pt x="76" y="124"/>
                </a:moveTo>
                <a:cubicBezTo>
                  <a:pt x="76" y="124"/>
                  <a:pt x="76" y="125"/>
                  <a:pt x="77" y="125"/>
                </a:cubicBezTo>
                <a:cubicBezTo>
                  <a:pt x="76" y="125"/>
                  <a:pt x="76" y="126"/>
                  <a:pt x="75" y="126"/>
                </a:cubicBezTo>
                <a:cubicBezTo>
                  <a:pt x="75" y="126"/>
                  <a:pt x="75" y="126"/>
                  <a:pt x="75" y="126"/>
                </a:cubicBezTo>
                <a:cubicBezTo>
                  <a:pt x="75" y="126"/>
                  <a:pt x="75" y="126"/>
                  <a:pt x="75" y="126"/>
                </a:cubicBezTo>
                <a:cubicBezTo>
                  <a:pt x="76" y="125"/>
                  <a:pt x="76" y="125"/>
                  <a:pt x="76" y="124"/>
                </a:cubicBezTo>
                <a:close/>
                <a:moveTo>
                  <a:pt x="76" y="117"/>
                </a:moveTo>
                <a:cubicBezTo>
                  <a:pt x="76" y="117"/>
                  <a:pt x="76" y="117"/>
                  <a:pt x="76" y="117"/>
                </a:cubicBezTo>
                <a:cubicBezTo>
                  <a:pt x="79" y="114"/>
                  <a:pt x="82" y="111"/>
                  <a:pt x="86" y="109"/>
                </a:cubicBezTo>
                <a:cubicBezTo>
                  <a:pt x="83" y="112"/>
                  <a:pt x="81" y="115"/>
                  <a:pt x="79" y="118"/>
                </a:cubicBezTo>
                <a:cubicBezTo>
                  <a:pt x="78" y="118"/>
                  <a:pt x="77" y="118"/>
                  <a:pt x="77" y="119"/>
                </a:cubicBezTo>
                <a:cubicBezTo>
                  <a:pt x="76" y="118"/>
                  <a:pt x="76" y="118"/>
                  <a:pt x="76" y="117"/>
                </a:cubicBezTo>
                <a:close/>
                <a:moveTo>
                  <a:pt x="79" y="120"/>
                </a:moveTo>
                <a:cubicBezTo>
                  <a:pt x="80" y="119"/>
                  <a:pt x="81" y="119"/>
                  <a:pt x="81" y="119"/>
                </a:cubicBezTo>
                <a:cubicBezTo>
                  <a:pt x="80" y="120"/>
                  <a:pt x="79" y="122"/>
                  <a:pt x="78" y="123"/>
                </a:cubicBezTo>
                <a:cubicBezTo>
                  <a:pt x="78" y="123"/>
                  <a:pt x="78" y="123"/>
                  <a:pt x="78" y="122"/>
                </a:cubicBezTo>
                <a:cubicBezTo>
                  <a:pt x="78" y="122"/>
                  <a:pt x="79" y="121"/>
                  <a:pt x="79" y="120"/>
                </a:cubicBezTo>
                <a:close/>
                <a:moveTo>
                  <a:pt x="92" y="118"/>
                </a:moveTo>
                <a:cubicBezTo>
                  <a:pt x="91" y="119"/>
                  <a:pt x="90" y="120"/>
                  <a:pt x="90" y="120"/>
                </a:cubicBezTo>
                <a:cubicBezTo>
                  <a:pt x="87" y="124"/>
                  <a:pt x="85" y="127"/>
                  <a:pt x="83" y="130"/>
                </a:cubicBezTo>
                <a:cubicBezTo>
                  <a:pt x="83" y="130"/>
                  <a:pt x="83" y="130"/>
                  <a:pt x="83" y="130"/>
                </a:cubicBezTo>
                <a:cubicBezTo>
                  <a:pt x="82" y="130"/>
                  <a:pt x="81" y="129"/>
                  <a:pt x="80" y="129"/>
                </a:cubicBezTo>
                <a:cubicBezTo>
                  <a:pt x="84" y="125"/>
                  <a:pt x="88" y="122"/>
                  <a:pt x="92" y="118"/>
                </a:cubicBezTo>
                <a:close/>
                <a:moveTo>
                  <a:pt x="81" y="131"/>
                </a:moveTo>
                <a:cubicBezTo>
                  <a:pt x="81" y="132"/>
                  <a:pt x="81" y="132"/>
                  <a:pt x="80" y="132"/>
                </a:cubicBezTo>
                <a:cubicBezTo>
                  <a:pt x="80" y="132"/>
                  <a:pt x="80" y="131"/>
                  <a:pt x="80" y="131"/>
                </a:cubicBezTo>
                <a:cubicBezTo>
                  <a:pt x="81" y="131"/>
                  <a:pt x="81" y="131"/>
                  <a:pt x="81" y="131"/>
                </a:cubicBezTo>
                <a:close/>
                <a:moveTo>
                  <a:pt x="83" y="133"/>
                </a:moveTo>
                <a:cubicBezTo>
                  <a:pt x="84" y="133"/>
                  <a:pt x="84" y="133"/>
                  <a:pt x="84" y="133"/>
                </a:cubicBezTo>
                <a:cubicBezTo>
                  <a:pt x="85" y="133"/>
                  <a:pt x="85" y="133"/>
                  <a:pt x="86" y="133"/>
                </a:cubicBezTo>
                <a:cubicBezTo>
                  <a:pt x="85" y="135"/>
                  <a:pt x="84" y="136"/>
                  <a:pt x="84" y="137"/>
                </a:cubicBezTo>
                <a:cubicBezTo>
                  <a:pt x="83" y="138"/>
                  <a:pt x="82" y="138"/>
                  <a:pt x="82" y="139"/>
                </a:cubicBezTo>
                <a:cubicBezTo>
                  <a:pt x="82" y="138"/>
                  <a:pt x="82" y="137"/>
                  <a:pt x="81" y="136"/>
                </a:cubicBezTo>
                <a:cubicBezTo>
                  <a:pt x="82" y="135"/>
                  <a:pt x="83" y="134"/>
                  <a:pt x="83" y="133"/>
                </a:cubicBezTo>
                <a:close/>
                <a:moveTo>
                  <a:pt x="90" y="135"/>
                </a:moveTo>
                <a:cubicBezTo>
                  <a:pt x="90" y="135"/>
                  <a:pt x="90" y="135"/>
                  <a:pt x="90" y="135"/>
                </a:cubicBezTo>
                <a:cubicBezTo>
                  <a:pt x="88" y="136"/>
                  <a:pt x="87" y="138"/>
                  <a:pt x="85" y="140"/>
                </a:cubicBezTo>
                <a:cubicBezTo>
                  <a:pt x="86" y="138"/>
                  <a:pt x="88" y="136"/>
                  <a:pt x="90" y="135"/>
                </a:cubicBezTo>
                <a:close/>
                <a:moveTo>
                  <a:pt x="92" y="135"/>
                </a:moveTo>
                <a:cubicBezTo>
                  <a:pt x="92" y="136"/>
                  <a:pt x="93" y="136"/>
                  <a:pt x="93" y="136"/>
                </a:cubicBezTo>
                <a:cubicBezTo>
                  <a:pt x="93" y="136"/>
                  <a:pt x="93" y="137"/>
                  <a:pt x="93" y="137"/>
                </a:cubicBezTo>
                <a:cubicBezTo>
                  <a:pt x="91" y="138"/>
                  <a:pt x="88" y="140"/>
                  <a:pt x="86" y="141"/>
                </a:cubicBezTo>
                <a:cubicBezTo>
                  <a:pt x="88" y="139"/>
                  <a:pt x="90" y="137"/>
                  <a:pt x="92" y="135"/>
                </a:cubicBezTo>
                <a:close/>
                <a:moveTo>
                  <a:pt x="89" y="145"/>
                </a:moveTo>
                <a:cubicBezTo>
                  <a:pt x="92" y="143"/>
                  <a:pt x="94" y="141"/>
                  <a:pt x="96" y="139"/>
                </a:cubicBezTo>
                <a:cubicBezTo>
                  <a:pt x="96" y="139"/>
                  <a:pt x="96" y="139"/>
                  <a:pt x="97" y="139"/>
                </a:cubicBezTo>
                <a:cubicBezTo>
                  <a:pt x="94" y="142"/>
                  <a:pt x="91" y="145"/>
                  <a:pt x="89" y="148"/>
                </a:cubicBezTo>
                <a:cubicBezTo>
                  <a:pt x="88" y="148"/>
                  <a:pt x="88" y="148"/>
                  <a:pt x="88" y="148"/>
                </a:cubicBezTo>
                <a:cubicBezTo>
                  <a:pt x="88" y="147"/>
                  <a:pt x="89" y="146"/>
                  <a:pt x="89" y="145"/>
                </a:cubicBezTo>
                <a:close/>
                <a:moveTo>
                  <a:pt x="99" y="141"/>
                </a:moveTo>
                <a:cubicBezTo>
                  <a:pt x="98" y="142"/>
                  <a:pt x="97" y="144"/>
                  <a:pt x="95" y="145"/>
                </a:cubicBezTo>
                <a:cubicBezTo>
                  <a:pt x="95" y="145"/>
                  <a:pt x="95" y="145"/>
                  <a:pt x="95" y="145"/>
                </a:cubicBezTo>
                <a:cubicBezTo>
                  <a:pt x="96" y="144"/>
                  <a:pt x="98" y="142"/>
                  <a:pt x="99" y="141"/>
                </a:cubicBezTo>
                <a:close/>
                <a:moveTo>
                  <a:pt x="102" y="143"/>
                </a:moveTo>
                <a:cubicBezTo>
                  <a:pt x="103" y="142"/>
                  <a:pt x="104" y="142"/>
                  <a:pt x="106" y="141"/>
                </a:cubicBezTo>
                <a:cubicBezTo>
                  <a:pt x="101" y="145"/>
                  <a:pt x="97" y="149"/>
                  <a:pt x="92" y="154"/>
                </a:cubicBezTo>
                <a:cubicBezTo>
                  <a:pt x="91" y="155"/>
                  <a:pt x="90" y="155"/>
                  <a:pt x="88" y="156"/>
                </a:cubicBezTo>
                <a:cubicBezTo>
                  <a:pt x="89" y="156"/>
                  <a:pt x="89" y="155"/>
                  <a:pt x="89" y="155"/>
                </a:cubicBezTo>
                <a:cubicBezTo>
                  <a:pt x="90" y="155"/>
                  <a:pt x="90" y="154"/>
                  <a:pt x="90" y="154"/>
                </a:cubicBezTo>
                <a:cubicBezTo>
                  <a:pt x="94" y="151"/>
                  <a:pt x="98" y="147"/>
                  <a:pt x="102" y="143"/>
                </a:cubicBezTo>
                <a:close/>
                <a:moveTo>
                  <a:pt x="105" y="148"/>
                </a:moveTo>
                <a:cubicBezTo>
                  <a:pt x="105" y="148"/>
                  <a:pt x="105" y="148"/>
                  <a:pt x="105" y="149"/>
                </a:cubicBezTo>
                <a:cubicBezTo>
                  <a:pt x="104" y="149"/>
                  <a:pt x="104" y="149"/>
                  <a:pt x="104" y="149"/>
                </a:cubicBezTo>
                <a:cubicBezTo>
                  <a:pt x="102" y="150"/>
                  <a:pt x="100" y="151"/>
                  <a:pt x="98" y="152"/>
                </a:cubicBezTo>
                <a:cubicBezTo>
                  <a:pt x="101" y="151"/>
                  <a:pt x="103" y="149"/>
                  <a:pt x="105" y="148"/>
                </a:cubicBezTo>
                <a:close/>
                <a:moveTo>
                  <a:pt x="105" y="151"/>
                </a:moveTo>
                <a:cubicBezTo>
                  <a:pt x="105" y="150"/>
                  <a:pt x="106" y="150"/>
                  <a:pt x="107" y="149"/>
                </a:cubicBezTo>
                <a:cubicBezTo>
                  <a:pt x="108" y="149"/>
                  <a:pt x="108" y="149"/>
                  <a:pt x="108" y="149"/>
                </a:cubicBezTo>
                <a:cubicBezTo>
                  <a:pt x="109" y="149"/>
                  <a:pt x="109" y="148"/>
                  <a:pt x="110" y="148"/>
                </a:cubicBezTo>
                <a:cubicBezTo>
                  <a:pt x="110" y="148"/>
                  <a:pt x="110" y="148"/>
                  <a:pt x="111" y="147"/>
                </a:cubicBezTo>
                <a:cubicBezTo>
                  <a:pt x="110" y="148"/>
                  <a:pt x="110" y="148"/>
                  <a:pt x="109" y="149"/>
                </a:cubicBezTo>
                <a:cubicBezTo>
                  <a:pt x="107" y="150"/>
                  <a:pt x="105" y="151"/>
                  <a:pt x="103" y="153"/>
                </a:cubicBezTo>
                <a:cubicBezTo>
                  <a:pt x="103" y="152"/>
                  <a:pt x="104" y="151"/>
                  <a:pt x="105" y="151"/>
                </a:cubicBezTo>
                <a:close/>
                <a:moveTo>
                  <a:pt x="117" y="152"/>
                </a:moveTo>
                <a:cubicBezTo>
                  <a:pt x="118" y="151"/>
                  <a:pt x="119" y="151"/>
                  <a:pt x="120" y="150"/>
                </a:cubicBezTo>
                <a:cubicBezTo>
                  <a:pt x="119" y="151"/>
                  <a:pt x="118" y="153"/>
                  <a:pt x="117" y="154"/>
                </a:cubicBezTo>
                <a:cubicBezTo>
                  <a:pt x="117" y="154"/>
                  <a:pt x="117" y="154"/>
                  <a:pt x="117" y="155"/>
                </a:cubicBezTo>
                <a:cubicBezTo>
                  <a:pt x="113" y="157"/>
                  <a:pt x="110" y="159"/>
                  <a:pt x="106" y="161"/>
                </a:cubicBezTo>
                <a:cubicBezTo>
                  <a:pt x="110" y="158"/>
                  <a:pt x="114" y="155"/>
                  <a:pt x="117" y="152"/>
                </a:cubicBezTo>
                <a:close/>
                <a:moveTo>
                  <a:pt x="113" y="161"/>
                </a:moveTo>
                <a:cubicBezTo>
                  <a:pt x="115" y="159"/>
                  <a:pt x="118" y="158"/>
                  <a:pt x="120" y="156"/>
                </a:cubicBezTo>
                <a:cubicBezTo>
                  <a:pt x="120" y="157"/>
                  <a:pt x="119" y="158"/>
                  <a:pt x="118" y="159"/>
                </a:cubicBezTo>
                <a:cubicBezTo>
                  <a:pt x="118" y="159"/>
                  <a:pt x="117" y="159"/>
                  <a:pt x="117" y="160"/>
                </a:cubicBezTo>
                <a:cubicBezTo>
                  <a:pt x="115" y="160"/>
                  <a:pt x="113" y="161"/>
                  <a:pt x="111" y="162"/>
                </a:cubicBezTo>
                <a:cubicBezTo>
                  <a:pt x="112" y="162"/>
                  <a:pt x="112" y="161"/>
                  <a:pt x="113" y="161"/>
                </a:cubicBezTo>
                <a:close/>
                <a:moveTo>
                  <a:pt x="122" y="160"/>
                </a:moveTo>
                <a:cubicBezTo>
                  <a:pt x="124" y="159"/>
                  <a:pt x="126" y="158"/>
                  <a:pt x="127" y="157"/>
                </a:cubicBezTo>
                <a:cubicBezTo>
                  <a:pt x="127" y="158"/>
                  <a:pt x="126" y="158"/>
                  <a:pt x="125" y="159"/>
                </a:cubicBezTo>
                <a:cubicBezTo>
                  <a:pt x="124" y="160"/>
                  <a:pt x="122" y="160"/>
                  <a:pt x="120" y="161"/>
                </a:cubicBezTo>
                <a:cubicBezTo>
                  <a:pt x="120" y="161"/>
                  <a:pt x="119" y="162"/>
                  <a:pt x="119" y="162"/>
                </a:cubicBezTo>
                <a:cubicBezTo>
                  <a:pt x="120" y="161"/>
                  <a:pt x="121" y="160"/>
                  <a:pt x="122" y="160"/>
                </a:cubicBezTo>
                <a:close/>
                <a:moveTo>
                  <a:pt x="128" y="160"/>
                </a:moveTo>
                <a:cubicBezTo>
                  <a:pt x="127" y="160"/>
                  <a:pt x="127" y="161"/>
                  <a:pt x="126" y="161"/>
                </a:cubicBezTo>
                <a:cubicBezTo>
                  <a:pt x="126" y="161"/>
                  <a:pt x="126" y="161"/>
                  <a:pt x="126" y="161"/>
                </a:cubicBezTo>
                <a:cubicBezTo>
                  <a:pt x="127" y="160"/>
                  <a:pt x="127" y="160"/>
                  <a:pt x="128" y="160"/>
                </a:cubicBezTo>
                <a:close/>
                <a:moveTo>
                  <a:pt x="122" y="164"/>
                </a:moveTo>
                <a:cubicBezTo>
                  <a:pt x="121" y="165"/>
                  <a:pt x="120" y="166"/>
                  <a:pt x="119" y="167"/>
                </a:cubicBezTo>
                <a:cubicBezTo>
                  <a:pt x="118" y="167"/>
                  <a:pt x="118" y="167"/>
                  <a:pt x="118" y="168"/>
                </a:cubicBezTo>
                <a:cubicBezTo>
                  <a:pt x="119" y="166"/>
                  <a:pt x="120" y="165"/>
                  <a:pt x="122" y="164"/>
                </a:cubicBezTo>
                <a:close/>
                <a:moveTo>
                  <a:pt x="129" y="164"/>
                </a:moveTo>
                <a:cubicBezTo>
                  <a:pt x="129" y="164"/>
                  <a:pt x="129" y="164"/>
                  <a:pt x="130" y="165"/>
                </a:cubicBezTo>
                <a:cubicBezTo>
                  <a:pt x="125" y="168"/>
                  <a:pt x="121" y="172"/>
                  <a:pt x="117" y="176"/>
                </a:cubicBezTo>
                <a:cubicBezTo>
                  <a:pt x="115" y="177"/>
                  <a:pt x="113" y="178"/>
                  <a:pt x="111" y="179"/>
                </a:cubicBezTo>
                <a:cubicBezTo>
                  <a:pt x="117" y="174"/>
                  <a:pt x="123" y="169"/>
                  <a:pt x="129" y="164"/>
                </a:cubicBezTo>
                <a:close/>
                <a:moveTo>
                  <a:pt x="108" y="177"/>
                </a:moveTo>
                <a:cubicBezTo>
                  <a:pt x="108" y="176"/>
                  <a:pt x="109" y="175"/>
                  <a:pt x="110" y="174"/>
                </a:cubicBezTo>
                <a:cubicBezTo>
                  <a:pt x="111" y="174"/>
                  <a:pt x="111" y="174"/>
                  <a:pt x="111" y="173"/>
                </a:cubicBezTo>
                <a:cubicBezTo>
                  <a:pt x="110" y="175"/>
                  <a:pt x="109" y="176"/>
                  <a:pt x="108" y="177"/>
                </a:cubicBezTo>
                <a:close/>
                <a:moveTo>
                  <a:pt x="108" y="193"/>
                </a:moveTo>
                <a:cubicBezTo>
                  <a:pt x="110" y="191"/>
                  <a:pt x="113" y="189"/>
                  <a:pt x="115" y="187"/>
                </a:cubicBezTo>
                <a:cubicBezTo>
                  <a:pt x="120" y="182"/>
                  <a:pt x="125" y="178"/>
                  <a:pt x="131" y="173"/>
                </a:cubicBezTo>
                <a:cubicBezTo>
                  <a:pt x="130" y="174"/>
                  <a:pt x="130" y="174"/>
                  <a:pt x="130" y="175"/>
                </a:cubicBezTo>
                <a:cubicBezTo>
                  <a:pt x="130" y="175"/>
                  <a:pt x="130" y="175"/>
                  <a:pt x="130" y="176"/>
                </a:cubicBezTo>
                <a:cubicBezTo>
                  <a:pt x="126" y="179"/>
                  <a:pt x="123" y="182"/>
                  <a:pt x="120" y="186"/>
                </a:cubicBezTo>
                <a:cubicBezTo>
                  <a:pt x="116" y="188"/>
                  <a:pt x="112" y="191"/>
                  <a:pt x="108" y="193"/>
                </a:cubicBezTo>
                <a:close/>
                <a:moveTo>
                  <a:pt x="110" y="195"/>
                </a:moveTo>
                <a:cubicBezTo>
                  <a:pt x="109" y="196"/>
                  <a:pt x="108" y="196"/>
                  <a:pt x="108" y="197"/>
                </a:cubicBezTo>
                <a:cubicBezTo>
                  <a:pt x="108" y="196"/>
                  <a:pt x="108" y="196"/>
                  <a:pt x="107" y="196"/>
                </a:cubicBezTo>
                <a:cubicBezTo>
                  <a:pt x="108" y="196"/>
                  <a:pt x="108" y="196"/>
                  <a:pt x="108" y="196"/>
                </a:cubicBezTo>
                <a:cubicBezTo>
                  <a:pt x="109" y="195"/>
                  <a:pt x="109" y="195"/>
                  <a:pt x="110" y="195"/>
                </a:cubicBezTo>
                <a:close/>
                <a:moveTo>
                  <a:pt x="125" y="183"/>
                </a:moveTo>
                <a:cubicBezTo>
                  <a:pt x="128" y="180"/>
                  <a:pt x="130" y="177"/>
                  <a:pt x="133" y="174"/>
                </a:cubicBezTo>
                <a:cubicBezTo>
                  <a:pt x="136" y="172"/>
                  <a:pt x="139" y="169"/>
                  <a:pt x="142" y="167"/>
                </a:cubicBezTo>
                <a:cubicBezTo>
                  <a:pt x="143" y="166"/>
                  <a:pt x="145" y="165"/>
                  <a:pt x="146" y="165"/>
                </a:cubicBezTo>
                <a:cubicBezTo>
                  <a:pt x="144" y="168"/>
                  <a:pt x="141" y="171"/>
                  <a:pt x="139" y="174"/>
                </a:cubicBezTo>
                <a:cubicBezTo>
                  <a:pt x="139" y="174"/>
                  <a:pt x="139" y="174"/>
                  <a:pt x="139" y="174"/>
                </a:cubicBezTo>
                <a:cubicBezTo>
                  <a:pt x="138" y="175"/>
                  <a:pt x="137" y="176"/>
                  <a:pt x="136" y="177"/>
                </a:cubicBezTo>
                <a:cubicBezTo>
                  <a:pt x="134" y="178"/>
                  <a:pt x="133" y="178"/>
                  <a:pt x="131" y="179"/>
                </a:cubicBezTo>
                <a:cubicBezTo>
                  <a:pt x="129" y="180"/>
                  <a:pt x="127" y="182"/>
                  <a:pt x="125" y="183"/>
                </a:cubicBezTo>
                <a:close/>
                <a:moveTo>
                  <a:pt x="130" y="182"/>
                </a:moveTo>
                <a:cubicBezTo>
                  <a:pt x="130" y="182"/>
                  <a:pt x="129" y="182"/>
                  <a:pt x="129" y="182"/>
                </a:cubicBezTo>
                <a:cubicBezTo>
                  <a:pt x="127" y="184"/>
                  <a:pt x="124" y="185"/>
                  <a:pt x="121" y="187"/>
                </a:cubicBezTo>
                <a:cubicBezTo>
                  <a:pt x="124" y="185"/>
                  <a:pt x="127" y="184"/>
                  <a:pt x="130" y="182"/>
                </a:cubicBezTo>
                <a:close/>
                <a:moveTo>
                  <a:pt x="137" y="194"/>
                </a:moveTo>
                <a:cubicBezTo>
                  <a:pt x="140" y="192"/>
                  <a:pt x="143" y="191"/>
                  <a:pt x="146" y="189"/>
                </a:cubicBezTo>
                <a:cubicBezTo>
                  <a:pt x="143" y="192"/>
                  <a:pt x="140" y="195"/>
                  <a:pt x="137" y="197"/>
                </a:cubicBezTo>
                <a:cubicBezTo>
                  <a:pt x="135" y="199"/>
                  <a:pt x="133" y="200"/>
                  <a:pt x="130" y="202"/>
                </a:cubicBezTo>
                <a:cubicBezTo>
                  <a:pt x="132" y="199"/>
                  <a:pt x="134" y="196"/>
                  <a:pt x="137" y="194"/>
                </a:cubicBezTo>
                <a:close/>
                <a:moveTo>
                  <a:pt x="127" y="197"/>
                </a:moveTo>
                <a:cubicBezTo>
                  <a:pt x="133" y="192"/>
                  <a:pt x="138" y="187"/>
                  <a:pt x="144" y="182"/>
                </a:cubicBezTo>
                <a:cubicBezTo>
                  <a:pt x="143" y="184"/>
                  <a:pt x="141" y="185"/>
                  <a:pt x="140" y="187"/>
                </a:cubicBezTo>
                <a:cubicBezTo>
                  <a:pt x="138" y="189"/>
                  <a:pt x="136" y="191"/>
                  <a:pt x="134" y="193"/>
                </a:cubicBezTo>
                <a:cubicBezTo>
                  <a:pt x="133" y="193"/>
                  <a:pt x="132" y="194"/>
                  <a:pt x="131" y="194"/>
                </a:cubicBezTo>
                <a:cubicBezTo>
                  <a:pt x="130" y="195"/>
                  <a:pt x="128" y="196"/>
                  <a:pt x="127" y="197"/>
                </a:cubicBezTo>
                <a:close/>
                <a:moveTo>
                  <a:pt x="144" y="188"/>
                </a:moveTo>
                <a:cubicBezTo>
                  <a:pt x="147" y="184"/>
                  <a:pt x="151" y="181"/>
                  <a:pt x="155" y="178"/>
                </a:cubicBezTo>
                <a:cubicBezTo>
                  <a:pt x="154" y="179"/>
                  <a:pt x="154" y="180"/>
                  <a:pt x="153" y="181"/>
                </a:cubicBezTo>
                <a:cubicBezTo>
                  <a:pt x="152" y="182"/>
                  <a:pt x="151" y="183"/>
                  <a:pt x="151" y="184"/>
                </a:cubicBezTo>
                <a:cubicBezTo>
                  <a:pt x="148" y="185"/>
                  <a:pt x="146" y="186"/>
                  <a:pt x="144" y="188"/>
                </a:cubicBezTo>
                <a:close/>
                <a:moveTo>
                  <a:pt x="147" y="183"/>
                </a:moveTo>
                <a:cubicBezTo>
                  <a:pt x="149" y="181"/>
                  <a:pt x="151" y="178"/>
                  <a:pt x="154" y="176"/>
                </a:cubicBezTo>
                <a:cubicBezTo>
                  <a:pt x="155" y="175"/>
                  <a:pt x="155" y="175"/>
                  <a:pt x="156" y="174"/>
                </a:cubicBezTo>
                <a:cubicBezTo>
                  <a:pt x="153" y="177"/>
                  <a:pt x="150" y="180"/>
                  <a:pt x="147" y="183"/>
                </a:cubicBezTo>
                <a:close/>
                <a:moveTo>
                  <a:pt x="151" y="169"/>
                </a:moveTo>
                <a:cubicBezTo>
                  <a:pt x="151" y="169"/>
                  <a:pt x="150" y="169"/>
                  <a:pt x="150" y="170"/>
                </a:cubicBezTo>
                <a:cubicBezTo>
                  <a:pt x="148" y="171"/>
                  <a:pt x="146" y="171"/>
                  <a:pt x="145" y="172"/>
                </a:cubicBezTo>
                <a:cubicBezTo>
                  <a:pt x="145" y="171"/>
                  <a:pt x="146" y="171"/>
                  <a:pt x="147" y="170"/>
                </a:cubicBezTo>
                <a:cubicBezTo>
                  <a:pt x="147" y="170"/>
                  <a:pt x="148" y="169"/>
                  <a:pt x="148" y="169"/>
                </a:cubicBezTo>
                <a:cubicBezTo>
                  <a:pt x="149" y="169"/>
                  <a:pt x="149" y="169"/>
                  <a:pt x="149" y="169"/>
                </a:cubicBezTo>
                <a:cubicBezTo>
                  <a:pt x="152" y="167"/>
                  <a:pt x="154" y="165"/>
                  <a:pt x="157" y="163"/>
                </a:cubicBezTo>
                <a:cubicBezTo>
                  <a:pt x="155" y="165"/>
                  <a:pt x="153" y="167"/>
                  <a:pt x="151" y="169"/>
                </a:cubicBezTo>
                <a:close/>
                <a:moveTo>
                  <a:pt x="159" y="173"/>
                </a:moveTo>
                <a:cubicBezTo>
                  <a:pt x="160" y="173"/>
                  <a:pt x="160" y="172"/>
                  <a:pt x="160" y="172"/>
                </a:cubicBezTo>
                <a:cubicBezTo>
                  <a:pt x="160" y="173"/>
                  <a:pt x="159" y="174"/>
                  <a:pt x="159" y="176"/>
                </a:cubicBezTo>
                <a:cubicBezTo>
                  <a:pt x="158" y="176"/>
                  <a:pt x="157" y="177"/>
                  <a:pt x="157" y="177"/>
                </a:cubicBezTo>
                <a:cubicBezTo>
                  <a:pt x="158" y="176"/>
                  <a:pt x="158" y="175"/>
                  <a:pt x="159" y="173"/>
                </a:cubicBezTo>
                <a:close/>
                <a:moveTo>
                  <a:pt x="160" y="177"/>
                </a:moveTo>
                <a:cubicBezTo>
                  <a:pt x="166" y="171"/>
                  <a:pt x="172" y="165"/>
                  <a:pt x="179" y="160"/>
                </a:cubicBezTo>
                <a:cubicBezTo>
                  <a:pt x="178" y="161"/>
                  <a:pt x="177" y="161"/>
                  <a:pt x="177" y="162"/>
                </a:cubicBezTo>
                <a:cubicBezTo>
                  <a:pt x="172" y="167"/>
                  <a:pt x="168" y="171"/>
                  <a:pt x="163" y="175"/>
                </a:cubicBezTo>
                <a:cubicBezTo>
                  <a:pt x="162" y="176"/>
                  <a:pt x="161" y="176"/>
                  <a:pt x="160" y="177"/>
                </a:cubicBezTo>
                <a:cubicBezTo>
                  <a:pt x="160" y="177"/>
                  <a:pt x="160" y="177"/>
                  <a:pt x="160" y="177"/>
                </a:cubicBezTo>
                <a:close/>
                <a:moveTo>
                  <a:pt x="162" y="172"/>
                </a:moveTo>
                <a:cubicBezTo>
                  <a:pt x="163" y="170"/>
                  <a:pt x="165" y="167"/>
                  <a:pt x="166" y="165"/>
                </a:cubicBezTo>
                <a:cubicBezTo>
                  <a:pt x="167" y="164"/>
                  <a:pt x="168" y="163"/>
                  <a:pt x="169" y="162"/>
                </a:cubicBezTo>
                <a:cubicBezTo>
                  <a:pt x="173" y="160"/>
                  <a:pt x="177" y="158"/>
                  <a:pt x="180" y="156"/>
                </a:cubicBezTo>
                <a:cubicBezTo>
                  <a:pt x="174" y="161"/>
                  <a:pt x="168" y="166"/>
                  <a:pt x="162" y="172"/>
                </a:cubicBezTo>
                <a:close/>
                <a:moveTo>
                  <a:pt x="183" y="158"/>
                </a:moveTo>
                <a:cubicBezTo>
                  <a:pt x="183" y="158"/>
                  <a:pt x="184" y="157"/>
                  <a:pt x="184" y="157"/>
                </a:cubicBezTo>
                <a:cubicBezTo>
                  <a:pt x="183" y="159"/>
                  <a:pt x="181" y="160"/>
                  <a:pt x="180" y="162"/>
                </a:cubicBezTo>
                <a:cubicBezTo>
                  <a:pt x="180" y="162"/>
                  <a:pt x="180" y="162"/>
                  <a:pt x="179" y="163"/>
                </a:cubicBezTo>
                <a:cubicBezTo>
                  <a:pt x="181" y="161"/>
                  <a:pt x="182" y="159"/>
                  <a:pt x="183" y="158"/>
                </a:cubicBezTo>
                <a:close/>
                <a:moveTo>
                  <a:pt x="182" y="154"/>
                </a:moveTo>
                <a:cubicBezTo>
                  <a:pt x="182" y="154"/>
                  <a:pt x="182" y="154"/>
                  <a:pt x="182" y="154"/>
                </a:cubicBezTo>
                <a:cubicBezTo>
                  <a:pt x="182" y="154"/>
                  <a:pt x="182" y="153"/>
                  <a:pt x="181" y="153"/>
                </a:cubicBezTo>
                <a:cubicBezTo>
                  <a:pt x="179" y="154"/>
                  <a:pt x="177" y="155"/>
                  <a:pt x="174" y="157"/>
                </a:cubicBezTo>
                <a:cubicBezTo>
                  <a:pt x="178" y="154"/>
                  <a:pt x="181" y="150"/>
                  <a:pt x="184" y="147"/>
                </a:cubicBezTo>
                <a:cubicBezTo>
                  <a:pt x="186" y="146"/>
                  <a:pt x="187" y="145"/>
                  <a:pt x="189" y="144"/>
                </a:cubicBezTo>
                <a:cubicBezTo>
                  <a:pt x="189" y="144"/>
                  <a:pt x="189" y="144"/>
                  <a:pt x="189" y="144"/>
                </a:cubicBezTo>
                <a:cubicBezTo>
                  <a:pt x="189" y="145"/>
                  <a:pt x="189" y="145"/>
                  <a:pt x="189" y="146"/>
                </a:cubicBezTo>
                <a:cubicBezTo>
                  <a:pt x="187" y="149"/>
                  <a:pt x="185" y="152"/>
                  <a:pt x="182" y="154"/>
                </a:cubicBezTo>
                <a:close/>
                <a:moveTo>
                  <a:pt x="189" y="133"/>
                </a:moveTo>
                <a:cubicBezTo>
                  <a:pt x="188" y="133"/>
                  <a:pt x="188" y="132"/>
                  <a:pt x="188" y="132"/>
                </a:cubicBezTo>
                <a:cubicBezTo>
                  <a:pt x="189" y="131"/>
                  <a:pt x="191" y="130"/>
                  <a:pt x="192" y="129"/>
                </a:cubicBezTo>
                <a:cubicBezTo>
                  <a:pt x="191" y="130"/>
                  <a:pt x="190" y="132"/>
                  <a:pt x="189" y="133"/>
                </a:cubicBezTo>
                <a:close/>
                <a:moveTo>
                  <a:pt x="193" y="152"/>
                </a:moveTo>
                <a:cubicBezTo>
                  <a:pt x="193" y="152"/>
                  <a:pt x="193" y="152"/>
                  <a:pt x="194" y="151"/>
                </a:cubicBezTo>
                <a:cubicBezTo>
                  <a:pt x="196" y="149"/>
                  <a:pt x="197" y="147"/>
                  <a:pt x="199" y="145"/>
                </a:cubicBezTo>
                <a:cubicBezTo>
                  <a:pt x="199" y="145"/>
                  <a:pt x="199" y="145"/>
                  <a:pt x="199" y="145"/>
                </a:cubicBezTo>
                <a:cubicBezTo>
                  <a:pt x="197" y="148"/>
                  <a:pt x="195" y="150"/>
                  <a:pt x="193" y="152"/>
                </a:cubicBezTo>
                <a:close/>
                <a:moveTo>
                  <a:pt x="197" y="143"/>
                </a:moveTo>
                <a:cubicBezTo>
                  <a:pt x="200" y="139"/>
                  <a:pt x="203" y="134"/>
                  <a:pt x="206" y="130"/>
                </a:cubicBezTo>
                <a:cubicBezTo>
                  <a:pt x="205" y="132"/>
                  <a:pt x="203" y="135"/>
                  <a:pt x="201" y="138"/>
                </a:cubicBezTo>
                <a:cubicBezTo>
                  <a:pt x="201" y="138"/>
                  <a:pt x="200" y="139"/>
                  <a:pt x="200" y="139"/>
                </a:cubicBezTo>
                <a:cubicBezTo>
                  <a:pt x="199" y="141"/>
                  <a:pt x="198" y="142"/>
                  <a:pt x="197" y="143"/>
                </a:cubicBezTo>
                <a:close/>
                <a:moveTo>
                  <a:pt x="200" y="142"/>
                </a:moveTo>
                <a:cubicBezTo>
                  <a:pt x="201" y="140"/>
                  <a:pt x="203" y="138"/>
                  <a:pt x="204" y="136"/>
                </a:cubicBezTo>
                <a:cubicBezTo>
                  <a:pt x="207" y="132"/>
                  <a:pt x="211" y="128"/>
                  <a:pt x="214" y="124"/>
                </a:cubicBezTo>
                <a:cubicBezTo>
                  <a:pt x="214" y="124"/>
                  <a:pt x="214" y="124"/>
                  <a:pt x="214" y="124"/>
                </a:cubicBezTo>
                <a:cubicBezTo>
                  <a:pt x="214" y="124"/>
                  <a:pt x="214" y="123"/>
                  <a:pt x="215" y="123"/>
                </a:cubicBezTo>
                <a:cubicBezTo>
                  <a:pt x="215" y="122"/>
                  <a:pt x="216" y="122"/>
                  <a:pt x="217" y="121"/>
                </a:cubicBezTo>
                <a:cubicBezTo>
                  <a:pt x="217" y="121"/>
                  <a:pt x="217" y="121"/>
                  <a:pt x="217" y="121"/>
                </a:cubicBezTo>
                <a:cubicBezTo>
                  <a:pt x="217" y="121"/>
                  <a:pt x="217" y="121"/>
                  <a:pt x="217" y="122"/>
                </a:cubicBezTo>
                <a:cubicBezTo>
                  <a:pt x="217" y="122"/>
                  <a:pt x="217" y="122"/>
                  <a:pt x="217" y="122"/>
                </a:cubicBezTo>
                <a:cubicBezTo>
                  <a:pt x="212" y="129"/>
                  <a:pt x="206" y="136"/>
                  <a:pt x="200" y="143"/>
                </a:cubicBezTo>
                <a:cubicBezTo>
                  <a:pt x="200" y="143"/>
                  <a:pt x="200" y="142"/>
                  <a:pt x="200" y="142"/>
                </a:cubicBezTo>
                <a:close/>
                <a:moveTo>
                  <a:pt x="215" y="120"/>
                </a:moveTo>
                <a:cubicBezTo>
                  <a:pt x="213" y="122"/>
                  <a:pt x="212" y="124"/>
                  <a:pt x="210" y="126"/>
                </a:cubicBezTo>
                <a:cubicBezTo>
                  <a:pt x="211" y="125"/>
                  <a:pt x="211" y="124"/>
                  <a:pt x="211" y="124"/>
                </a:cubicBezTo>
                <a:cubicBezTo>
                  <a:pt x="213" y="122"/>
                  <a:pt x="214" y="121"/>
                  <a:pt x="215" y="120"/>
                </a:cubicBezTo>
                <a:cubicBezTo>
                  <a:pt x="215" y="120"/>
                  <a:pt x="215" y="120"/>
                  <a:pt x="215" y="120"/>
                </a:cubicBezTo>
                <a:close/>
                <a:moveTo>
                  <a:pt x="214" y="115"/>
                </a:moveTo>
                <a:cubicBezTo>
                  <a:pt x="214" y="116"/>
                  <a:pt x="214" y="116"/>
                  <a:pt x="213" y="116"/>
                </a:cubicBezTo>
                <a:cubicBezTo>
                  <a:pt x="213" y="116"/>
                  <a:pt x="213" y="116"/>
                  <a:pt x="213" y="116"/>
                </a:cubicBezTo>
                <a:cubicBezTo>
                  <a:pt x="214" y="115"/>
                  <a:pt x="214" y="114"/>
                  <a:pt x="215" y="113"/>
                </a:cubicBezTo>
                <a:cubicBezTo>
                  <a:pt x="215" y="113"/>
                  <a:pt x="216" y="113"/>
                  <a:pt x="216" y="112"/>
                </a:cubicBezTo>
                <a:cubicBezTo>
                  <a:pt x="216" y="113"/>
                  <a:pt x="215" y="114"/>
                  <a:pt x="214" y="115"/>
                </a:cubicBezTo>
                <a:close/>
                <a:moveTo>
                  <a:pt x="210" y="109"/>
                </a:moveTo>
                <a:cubicBezTo>
                  <a:pt x="210" y="109"/>
                  <a:pt x="210" y="108"/>
                  <a:pt x="210" y="108"/>
                </a:cubicBezTo>
                <a:cubicBezTo>
                  <a:pt x="213" y="107"/>
                  <a:pt x="216" y="105"/>
                  <a:pt x="219" y="103"/>
                </a:cubicBezTo>
                <a:cubicBezTo>
                  <a:pt x="219" y="104"/>
                  <a:pt x="219" y="104"/>
                  <a:pt x="219" y="104"/>
                </a:cubicBezTo>
                <a:cubicBezTo>
                  <a:pt x="216" y="106"/>
                  <a:pt x="213" y="107"/>
                  <a:pt x="210" y="109"/>
                </a:cubicBezTo>
                <a:close/>
                <a:moveTo>
                  <a:pt x="218" y="101"/>
                </a:moveTo>
                <a:cubicBezTo>
                  <a:pt x="218" y="100"/>
                  <a:pt x="217" y="100"/>
                  <a:pt x="217" y="100"/>
                </a:cubicBezTo>
                <a:cubicBezTo>
                  <a:pt x="211" y="103"/>
                  <a:pt x="205" y="106"/>
                  <a:pt x="199" y="110"/>
                </a:cubicBezTo>
                <a:cubicBezTo>
                  <a:pt x="200" y="108"/>
                  <a:pt x="201" y="107"/>
                  <a:pt x="202" y="105"/>
                </a:cubicBezTo>
                <a:cubicBezTo>
                  <a:pt x="207" y="103"/>
                  <a:pt x="213" y="100"/>
                  <a:pt x="217" y="97"/>
                </a:cubicBezTo>
                <a:cubicBezTo>
                  <a:pt x="218" y="98"/>
                  <a:pt x="218" y="98"/>
                  <a:pt x="218" y="98"/>
                </a:cubicBezTo>
                <a:cubicBezTo>
                  <a:pt x="218" y="99"/>
                  <a:pt x="218" y="100"/>
                  <a:pt x="218" y="100"/>
                </a:cubicBezTo>
                <a:cubicBezTo>
                  <a:pt x="218" y="101"/>
                  <a:pt x="218" y="101"/>
                  <a:pt x="218" y="101"/>
                </a:cubicBezTo>
                <a:close/>
                <a:moveTo>
                  <a:pt x="199" y="95"/>
                </a:moveTo>
                <a:cubicBezTo>
                  <a:pt x="199" y="94"/>
                  <a:pt x="200" y="94"/>
                  <a:pt x="200" y="94"/>
                </a:cubicBezTo>
                <a:cubicBezTo>
                  <a:pt x="200" y="93"/>
                  <a:pt x="201" y="93"/>
                  <a:pt x="202" y="93"/>
                </a:cubicBezTo>
                <a:cubicBezTo>
                  <a:pt x="201" y="93"/>
                  <a:pt x="200" y="94"/>
                  <a:pt x="199" y="95"/>
                </a:cubicBezTo>
                <a:close/>
                <a:moveTo>
                  <a:pt x="201" y="88"/>
                </a:moveTo>
                <a:cubicBezTo>
                  <a:pt x="198" y="89"/>
                  <a:pt x="195" y="90"/>
                  <a:pt x="193" y="91"/>
                </a:cubicBezTo>
                <a:cubicBezTo>
                  <a:pt x="194" y="90"/>
                  <a:pt x="195" y="89"/>
                  <a:pt x="196" y="88"/>
                </a:cubicBezTo>
                <a:cubicBezTo>
                  <a:pt x="199" y="87"/>
                  <a:pt x="201" y="86"/>
                  <a:pt x="203" y="85"/>
                </a:cubicBezTo>
                <a:cubicBezTo>
                  <a:pt x="202" y="86"/>
                  <a:pt x="201" y="87"/>
                  <a:pt x="201" y="88"/>
                </a:cubicBezTo>
                <a:close/>
                <a:moveTo>
                  <a:pt x="199" y="82"/>
                </a:moveTo>
                <a:cubicBezTo>
                  <a:pt x="199" y="82"/>
                  <a:pt x="199" y="81"/>
                  <a:pt x="199" y="81"/>
                </a:cubicBezTo>
                <a:cubicBezTo>
                  <a:pt x="200" y="81"/>
                  <a:pt x="200" y="80"/>
                  <a:pt x="199" y="80"/>
                </a:cubicBezTo>
                <a:cubicBezTo>
                  <a:pt x="202" y="78"/>
                  <a:pt x="206" y="77"/>
                  <a:pt x="209" y="75"/>
                </a:cubicBezTo>
                <a:cubicBezTo>
                  <a:pt x="210" y="75"/>
                  <a:pt x="209" y="73"/>
                  <a:pt x="208" y="74"/>
                </a:cubicBezTo>
                <a:cubicBezTo>
                  <a:pt x="206" y="75"/>
                  <a:pt x="204" y="76"/>
                  <a:pt x="202" y="76"/>
                </a:cubicBezTo>
                <a:cubicBezTo>
                  <a:pt x="202" y="76"/>
                  <a:pt x="202" y="76"/>
                  <a:pt x="202" y="76"/>
                </a:cubicBezTo>
                <a:cubicBezTo>
                  <a:pt x="203" y="75"/>
                  <a:pt x="204" y="75"/>
                  <a:pt x="205" y="75"/>
                </a:cubicBezTo>
                <a:cubicBezTo>
                  <a:pt x="207" y="74"/>
                  <a:pt x="209" y="73"/>
                  <a:pt x="210" y="72"/>
                </a:cubicBezTo>
                <a:cubicBezTo>
                  <a:pt x="211" y="74"/>
                  <a:pt x="211" y="76"/>
                  <a:pt x="212" y="77"/>
                </a:cubicBezTo>
                <a:cubicBezTo>
                  <a:pt x="207" y="79"/>
                  <a:pt x="203" y="80"/>
                  <a:pt x="199" y="82"/>
                </a:cubicBezTo>
                <a:close/>
                <a:moveTo>
                  <a:pt x="201" y="74"/>
                </a:moveTo>
                <a:cubicBezTo>
                  <a:pt x="200" y="75"/>
                  <a:pt x="199" y="75"/>
                  <a:pt x="198" y="76"/>
                </a:cubicBezTo>
                <a:cubicBezTo>
                  <a:pt x="200" y="74"/>
                  <a:pt x="202" y="73"/>
                  <a:pt x="203" y="72"/>
                </a:cubicBezTo>
                <a:cubicBezTo>
                  <a:pt x="203" y="73"/>
                  <a:pt x="202" y="73"/>
                  <a:pt x="201" y="74"/>
                </a:cubicBezTo>
                <a:close/>
                <a:moveTo>
                  <a:pt x="187" y="77"/>
                </a:moveTo>
                <a:cubicBezTo>
                  <a:pt x="184" y="78"/>
                  <a:pt x="180" y="80"/>
                  <a:pt x="176" y="81"/>
                </a:cubicBezTo>
                <a:cubicBezTo>
                  <a:pt x="184" y="76"/>
                  <a:pt x="192" y="72"/>
                  <a:pt x="200" y="70"/>
                </a:cubicBezTo>
                <a:cubicBezTo>
                  <a:pt x="196" y="72"/>
                  <a:pt x="192" y="75"/>
                  <a:pt x="187" y="77"/>
                </a:cubicBezTo>
                <a:close/>
                <a:moveTo>
                  <a:pt x="186" y="66"/>
                </a:moveTo>
                <a:cubicBezTo>
                  <a:pt x="181" y="68"/>
                  <a:pt x="177" y="70"/>
                  <a:pt x="172" y="72"/>
                </a:cubicBezTo>
                <a:cubicBezTo>
                  <a:pt x="171" y="73"/>
                  <a:pt x="170" y="73"/>
                  <a:pt x="169" y="73"/>
                </a:cubicBezTo>
                <a:cubicBezTo>
                  <a:pt x="175" y="70"/>
                  <a:pt x="181" y="67"/>
                  <a:pt x="187" y="65"/>
                </a:cubicBezTo>
                <a:cubicBezTo>
                  <a:pt x="186" y="65"/>
                  <a:pt x="186" y="66"/>
                  <a:pt x="186" y="66"/>
                </a:cubicBezTo>
                <a:close/>
                <a:moveTo>
                  <a:pt x="171" y="69"/>
                </a:moveTo>
                <a:cubicBezTo>
                  <a:pt x="169" y="69"/>
                  <a:pt x="167" y="70"/>
                  <a:pt x="165" y="71"/>
                </a:cubicBezTo>
                <a:cubicBezTo>
                  <a:pt x="165" y="71"/>
                  <a:pt x="165" y="71"/>
                  <a:pt x="165" y="71"/>
                </a:cubicBezTo>
                <a:cubicBezTo>
                  <a:pt x="166" y="70"/>
                  <a:pt x="167" y="69"/>
                  <a:pt x="168" y="68"/>
                </a:cubicBezTo>
                <a:cubicBezTo>
                  <a:pt x="171" y="66"/>
                  <a:pt x="174" y="64"/>
                  <a:pt x="177" y="63"/>
                </a:cubicBezTo>
                <a:cubicBezTo>
                  <a:pt x="175" y="65"/>
                  <a:pt x="173" y="67"/>
                  <a:pt x="171" y="69"/>
                </a:cubicBezTo>
                <a:close/>
                <a:moveTo>
                  <a:pt x="157" y="63"/>
                </a:moveTo>
                <a:cubicBezTo>
                  <a:pt x="156" y="64"/>
                  <a:pt x="155" y="64"/>
                  <a:pt x="153" y="65"/>
                </a:cubicBezTo>
                <a:cubicBezTo>
                  <a:pt x="154" y="64"/>
                  <a:pt x="156" y="63"/>
                  <a:pt x="157" y="62"/>
                </a:cubicBezTo>
                <a:cubicBezTo>
                  <a:pt x="158" y="61"/>
                  <a:pt x="159" y="61"/>
                  <a:pt x="161" y="60"/>
                </a:cubicBezTo>
                <a:cubicBezTo>
                  <a:pt x="159" y="61"/>
                  <a:pt x="158" y="62"/>
                  <a:pt x="157" y="63"/>
                </a:cubicBezTo>
                <a:close/>
                <a:moveTo>
                  <a:pt x="157" y="71"/>
                </a:moveTo>
                <a:cubicBezTo>
                  <a:pt x="159" y="70"/>
                  <a:pt x="162" y="69"/>
                  <a:pt x="164" y="68"/>
                </a:cubicBezTo>
                <a:cubicBezTo>
                  <a:pt x="162" y="69"/>
                  <a:pt x="159" y="71"/>
                  <a:pt x="157" y="73"/>
                </a:cubicBezTo>
                <a:cubicBezTo>
                  <a:pt x="156" y="73"/>
                  <a:pt x="154" y="73"/>
                  <a:pt x="153" y="73"/>
                </a:cubicBezTo>
                <a:cubicBezTo>
                  <a:pt x="154" y="72"/>
                  <a:pt x="155" y="72"/>
                  <a:pt x="157" y="71"/>
                </a:cubicBezTo>
                <a:close/>
                <a:moveTo>
                  <a:pt x="146" y="72"/>
                </a:moveTo>
                <a:cubicBezTo>
                  <a:pt x="145" y="72"/>
                  <a:pt x="144" y="73"/>
                  <a:pt x="144" y="73"/>
                </a:cubicBezTo>
                <a:cubicBezTo>
                  <a:pt x="145" y="72"/>
                  <a:pt x="145" y="71"/>
                  <a:pt x="146" y="70"/>
                </a:cubicBezTo>
                <a:cubicBezTo>
                  <a:pt x="147" y="69"/>
                  <a:pt x="148" y="68"/>
                  <a:pt x="149" y="67"/>
                </a:cubicBezTo>
                <a:cubicBezTo>
                  <a:pt x="151" y="67"/>
                  <a:pt x="152" y="67"/>
                  <a:pt x="153" y="66"/>
                </a:cubicBezTo>
                <a:cubicBezTo>
                  <a:pt x="151" y="68"/>
                  <a:pt x="149" y="70"/>
                  <a:pt x="146" y="72"/>
                </a:cubicBezTo>
                <a:close/>
                <a:moveTo>
                  <a:pt x="145" y="67"/>
                </a:moveTo>
                <a:cubicBezTo>
                  <a:pt x="147" y="65"/>
                  <a:pt x="150" y="63"/>
                  <a:pt x="152" y="61"/>
                </a:cubicBezTo>
                <a:cubicBezTo>
                  <a:pt x="151" y="62"/>
                  <a:pt x="149" y="63"/>
                  <a:pt x="148" y="65"/>
                </a:cubicBezTo>
                <a:cubicBezTo>
                  <a:pt x="147" y="65"/>
                  <a:pt x="146" y="66"/>
                  <a:pt x="145" y="67"/>
                </a:cubicBezTo>
                <a:cubicBezTo>
                  <a:pt x="145" y="67"/>
                  <a:pt x="145" y="67"/>
                  <a:pt x="145" y="67"/>
                </a:cubicBezTo>
                <a:close/>
                <a:moveTo>
                  <a:pt x="138" y="68"/>
                </a:moveTo>
                <a:cubicBezTo>
                  <a:pt x="137" y="68"/>
                  <a:pt x="137" y="69"/>
                  <a:pt x="138" y="69"/>
                </a:cubicBezTo>
                <a:cubicBezTo>
                  <a:pt x="136" y="71"/>
                  <a:pt x="133" y="73"/>
                  <a:pt x="131" y="75"/>
                </a:cubicBezTo>
                <a:cubicBezTo>
                  <a:pt x="132" y="73"/>
                  <a:pt x="133" y="71"/>
                  <a:pt x="134" y="68"/>
                </a:cubicBezTo>
                <a:cubicBezTo>
                  <a:pt x="134" y="68"/>
                  <a:pt x="134" y="68"/>
                  <a:pt x="134" y="67"/>
                </a:cubicBezTo>
                <a:cubicBezTo>
                  <a:pt x="138" y="65"/>
                  <a:pt x="143" y="62"/>
                  <a:pt x="147" y="60"/>
                </a:cubicBezTo>
                <a:cubicBezTo>
                  <a:pt x="149" y="59"/>
                  <a:pt x="151" y="58"/>
                  <a:pt x="154" y="57"/>
                </a:cubicBezTo>
                <a:cubicBezTo>
                  <a:pt x="154" y="57"/>
                  <a:pt x="154" y="57"/>
                  <a:pt x="153" y="58"/>
                </a:cubicBezTo>
                <a:cubicBezTo>
                  <a:pt x="148" y="61"/>
                  <a:pt x="143" y="64"/>
                  <a:pt x="138" y="68"/>
                </a:cubicBezTo>
                <a:close/>
                <a:moveTo>
                  <a:pt x="144" y="53"/>
                </a:moveTo>
                <a:cubicBezTo>
                  <a:pt x="140" y="55"/>
                  <a:pt x="136" y="57"/>
                  <a:pt x="132" y="60"/>
                </a:cubicBezTo>
                <a:cubicBezTo>
                  <a:pt x="133" y="59"/>
                  <a:pt x="135" y="57"/>
                  <a:pt x="136" y="56"/>
                </a:cubicBezTo>
                <a:cubicBezTo>
                  <a:pt x="140" y="54"/>
                  <a:pt x="143" y="52"/>
                  <a:pt x="147" y="50"/>
                </a:cubicBezTo>
                <a:cubicBezTo>
                  <a:pt x="147" y="50"/>
                  <a:pt x="148" y="50"/>
                  <a:pt x="149" y="50"/>
                </a:cubicBezTo>
                <a:cubicBezTo>
                  <a:pt x="147" y="51"/>
                  <a:pt x="146" y="52"/>
                  <a:pt x="144" y="53"/>
                </a:cubicBezTo>
                <a:close/>
                <a:moveTo>
                  <a:pt x="132" y="55"/>
                </a:moveTo>
                <a:cubicBezTo>
                  <a:pt x="133" y="55"/>
                  <a:pt x="135" y="54"/>
                  <a:pt x="136" y="54"/>
                </a:cubicBezTo>
                <a:cubicBezTo>
                  <a:pt x="135" y="55"/>
                  <a:pt x="134" y="55"/>
                  <a:pt x="134" y="56"/>
                </a:cubicBezTo>
                <a:cubicBezTo>
                  <a:pt x="133" y="56"/>
                  <a:pt x="132" y="57"/>
                  <a:pt x="132" y="57"/>
                </a:cubicBezTo>
                <a:cubicBezTo>
                  <a:pt x="132" y="57"/>
                  <a:pt x="132" y="57"/>
                  <a:pt x="132" y="56"/>
                </a:cubicBezTo>
                <a:cubicBezTo>
                  <a:pt x="133" y="56"/>
                  <a:pt x="132" y="56"/>
                  <a:pt x="132" y="55"/>
                </a:cubicBezTo>
                <a:close/>
                <a:moveTo>
                  <a:pt x="142" y="49"/>
                </a:moveTo>
                <a:cubicBezTo>
                  <a:pt x="140" y="50"/>
                  <a:pt x="137" y="51"/>
                  <a:pt x="135" y="52"/>
                </a:cubicBezTo>
                <a:cubicBezTo>
                  <a:pt x="138" y="49"/>
                  <a:pt x="141" y="47"/>
                  <a:pt x="145" y="45"/>
                </a:cubicBezTo>
                <a:cubicBezTo>
                  <a:pt x="147" y="44"/>
                  <a:pt x="149" y="44"/>
                  <a:pt x="151" y="43"/>
                </a:cubicBezTo>
                <a:cubicBezTo>
                  <a:pt x="148" y="45"/>
                  <a:pt x="146" y="47"/>
                  <a:pt x="143" y="49"/>
                </a:cubicBezTo>
                <a:cubicBezTo>
                  <a:pt x="143" y="49"/>
                  <a:pt x="142" y="49"/>
                  <a:pt x="142" y="49"/>
                </a:cubicBezTo>
                <a:close/>
                <a:moveTo>
                  <a:pt x="131" y="53"/>
                </a:moveTo>
                <a:cubicBezTo>
                  <a:pt x="131" y="53"/>
                  <a:pt x="131" y="53"/>
                  <a:pt x="131" y="53"/>
                </a:cubicBezTo>
                <a:cubicBezTo>
                  <a:pt x="131" y="53"/>
                  <a:pt x="130" y="53"/>
                  <a:pt x="130" y="53"/>
                </a:cubicBezTo>
                <a:cubicBezTo>
                  <a:pt x="130" y="53"/>
                  <a:pt x="130" y="53"/>
                  <a:pt x="130" y="53"/>
                </a:cubicBezTo>
                <a:cubicBezTo>
                  <a:pt x="134" y="51"/>
                  <a:pt x="137" y="48"/>
                  <a:pt x="141" y="46"/>
                </a:cubicBezTo>
                <a:cubicBezTo>
                  <a:pt x="138" y="48"/>
                  <a:pt x="134" y="50"/>
                  <a:pt x="131" y="53"/>
                </a:cubicBezTo>
                <a:close/>
                <a:moveTo>
                  <a:pt x="127" y="54"/>
                </a:moveTo>
                <a:cubicBezTo>
                  <a:pt x="127" y="54"/>
                  <a:pt x="127" y="53"/>
                  <a:pt x="127" y="53"/>
                </a:cubicBezTo>
                <a:cubicBezTo>
                  <a:pt x="128" y="52"/>
                  <a:pt x="129" y="52"/>
                  <a:pt x="130" y="51"/>
                </a:cubicBezTo>
                <a:cubicBezTo>
                  <a:pt x="132" y="49"/>
                  <a:pt x="135" y="48"/>
                  <a:pt x="137" y="46"/>
                </a:cubicBezTo>
                <a:cubicBezTo>
                  <a:pt x="137" y="46"/>
                  <a:pt x="137" y="46"/>
                  <a:pt x="137" y="46"/>
                </a:cubicBezTo>
                <a:cubicBezTo>
                  <a:pt x="134" y="49"/>
                  <a:pt x="130" y="51"/>
                  <a:pt x="127" y="54"/>
                </a:cubicBezTo>
                <a:close/>
                <a:moveTo>
                  <a:pt x="127" y="66"/>
                </a:moveTo>
                <a:cubicBezTo>
                  <a:pt x="126" y="68"/>
                  <a:pt x="125" y="69"/>
                  <a:pt x="124" y="71"/>
                </a:cubicBezTo>
                <a:cubicBezTo>
                  <a:pt x="123" y="71"/>
                  <a:pt x="123" y="72"/>
                  <a:pt x="122" y="72"/>
                </a:cubicBezTo>
                <a:cubicBezTo>
                  <a:pt x="123" y="71"/>
                  <a:pt x="124" y="69"/>
                  <a:pt x="124" y="68"/>
                </a:cubicBezTo>
                <a:cubicBezTo>
                  <a:pt x="125" y="67"/>
                  <a:pt x="126" y="67"/>
                  <a:pt x="127" y="66"/>
                </a:cubicBezTo>
                <a:close/>
                <a:moveTo>
                  <a:pt x="121" y="67"/>
                </a:moveTo>
                <a:cubicBezTo>
                  <a:pt x="122" y="66"/>
                  <a:pt x="122" y="66"/>
                  <a:pt x="123" y="66"/>
                </a:cubicBezTo>
                <a:cubicBezTo>
                  <a:pt x="122" y="67"/>
                  <a:pt x="122" y="67"/>
                  <a:pt x="121" y="68"/>
                </a:cubicBezTo>
                <a:cubicBezTo>
                  <a:pt x="121" y="68"/>
                  <a:pt x="121" y="68"/>
                  <a:pt x="121" y="68"/>
                </a:cubicBezTo>
                <a:cubicBezTo>
                  <a:pt x="121" y="68"/>
                  <a:pt x="121" y="67"/>
                  <a:pt x="121" y="67"/>
                </a:cubicBezTo>
                <a:close/>
                <a:moveTo>
                  <a:pt x="122" y="76"/>
                </a:moveTo>
                <a:cubicBezTo>
                  <a:pt x="123" y="74"/>
                  <a:pt x="125" y="73"/>
                  <a:pt x="126" y="72"/>
                </a:cubicBezTo>
                <a:cubicBezTo>
                  <a:pt x="128" y="71"/>
                  <a:pt x="129" y="71"/>
                  <a:pt x="130" y="70"/>
                </a:cubicBezTo>
                <a:cubicBezTo>
                  <a:pt x="123" y="77"/>
                  <a:pt x="116" y="85"/>
                  <a:pt x="110" y="93"/>
                </a:cubicBezTo>
                <a:cubicBezTo>
                  <a:pt x="105" y="98"/>
                  <a:pt x="100" y="102"/>
                  <a:pt x="95" y="107"/>
                </a:cubicBezTo>
                <a:cubicBezTo>
                  <a:pt x="94" y="108"/>
                  <a:pt x="92" y="109"/>
                  <a:pt x="90" y="110"/>
                </a:cubicBezTo>
                <a:cubicBezTo>
                  <a:pt x="91" y="109"/>
                  <a:pt x="92" y="108"/>
                  <a:pt x="93" y="107"/>
                </a:cubicBezTo>
                <a:cubicBezTo>
                  <a:pt x="98" y="101"/>
                  <a:pt x="103" y="95"/>
                  <a:pt x="109" y="89"/>
                </a:cubicBezTo>
                <a:cubicBezTo>
                  <a:pt x="113" y="85"/>
                  <a:pt x="118" y="81"/>
                  <a:pt x="122" y="76"/>
                </a:cubicBezTo>
                <a:close/>
                <a:moveTo>
                  <a:pt x="117" y="61"/>
                </a:moveTo>
                <a:cubicBezTo>
                  <a:pt x="116" y="62"/>
                  <a:pt x="115" y="63"/>
                  <a:pt x="115" y="64"/>
                </a:cubicBezTo>
                <a:cubicBezTo>
                  <a:pt x="116" y="63"/>
                  <a:pt x="117" y="62"/>
                  <a:pt x="118" y="61"/>
                </a:cubicBezTo>
                <a:cubicBezTo>
                  <a:pt x="117" y="61"/>
                  <a:pt x="117" y="61"/>
                  <a:pt x="117" y="61"/>
                </a:cubicBezTo>
                <a:close/>
                <a:moveTo>
                  <a:pt x="115" y="51"/>
                </a:moveTo>
                <a:cubicBezTo>
                  <a:pt x="114" y="51"/>
                  <a:pt x="113" y="52"/>
                  <a:pt x="111" y="52"/>
                </a:cubicBezTo>
                <a:cubicBezTo>
                  <a:pt x="112" y="52"/>
                  <a:pt x="112" y="51"/>
                  <a:pt x="113" y="51"/>
                </a:cubicBezTo>
                <a:cubicBezTo>
                  <a:pt x="114" y="50"/>
                  <a:pt x="115" y="50"/>
                  <a:pt x="117" y="50"/>
                </a:cubicBezTo>
                <a:cubicBezTo>
                  <a:pt x="116" y="50"/>
                  <a:pt x="116" y="51"/>
                  <a:pt x="115" y="51"/>
                </a:cubicBezTo>
                <a:close/>
                <a:moveTo>
                  <a:pt x="114" y="48"/>
                </a:moveTo>
                <a:cubicBezTo>
                  <a:pt x="112" y="48"/>
                  <a:pt x="111" y="49"/>
                  <a:pt x="110" y="49"/>
                </a:cubicBezTo>
                <a:cubicBezTo>
                  <a:pt x="112" y="48"/>
                  <a:pt x="114" y="46"/>
                  <a:pt x="116" y="45"/>
                </a:cubicBezTo>
                <a:cubicBezTo>
                  <a:pt x="116" y="46"/>
                  <a:pt x="115" y="47"/>
                  <a:pt x="114" y="48"/>
                </a:cubicBezTo>
                <a:close/>
                <a:moveTo>
                  <a:pt x="106" y="50"/>
                </a:moveTo>
                <a:cubicBezTo>
                  <a:pt x="105" y="50"/>
                  <a:pt x="104" y="51"/>
                  <a:pt x="104" y="51"/>
                </a:cubicBezTo>
                <a:cubicBezTo>
                  <a:pt x="104" y="50"/>
                  <a:pt x="105" y="49"/>
                  <a:pt x="105" y="48"/>
                </a:cubicBezTo>
                <a:cubicBezTo>
                  <a:pt x="107" y="46"/>
                  <a:pt x="109" y="44"/>
                  <a:pt x="111" y="43"/>
                </a:cubicBezTo>
                <a:cubicBezTo>
                  <a:pt x="111" y="43"/>
                  <a:pt x="112" y="43"/>
                  <a:pt x="112" y="42"/>
                </a:cubicBezTo>
                <a:cubicBezTo>
                  <a:pt x="112" y="42"/>
                  <a:pt x="113" y="42"/>
                  <a:pt x="113" y="42"/>
                </a:cubicBezTo>
                <a:cubicBezTo>
                  <a:pt x="111" y="45"/>
                  <a:pt x="108" y="47"/>
                  <a:pt x="106" y="50"/>
                </a:cubicBezTo>
                <a:close/>
                <a:moveTo>
                  <a:pt x="106" y="45"/>
                </a:moveTo>
                <a:cubicBezTo>
                  <a:pt x="106" y="44"/>
                  <a:pt x="106" y="44"/>
                  <a:pt x="106" y="44"/>
                </a:cubicBezTo>
                <a:cubicBezTo>
                  <a:pt x="107" y="43"/>
                  <a:pt x="108" y="43"/>
                  <a:pt x="109" y="42"/>
                </a:cubicBezTo>
                <a:cubicBezTo>
                  <a:pt x="109" y="42"/>
                  <a:pt x="109" y="42"/>
                  <a:pt x="109" y="42"/>
                </a:cubicBezTo>
                <a:cubicBezTo>
                  <a:pt x="108" y="43"/>
                  <a:pt x="107" y="44"/>
                  <a:pt x="106" y="45"/>
                </a:cubicBezTo>
                <a:close/>
                <a:moveTo>
                  <a:pt x="102" y="45"/>
                </a:moveTo>
                <a:cubicBezTo>
                  <a:pt x="99" y="47"/>
                  <a:pt x="95" y="50"/>
                  <a:pt x="92" y="52"/>
                </a:cubicBezTo>
                <a:cubicBezTo>
                  <a:pt x="92" y="51"/>
                  <a:pt x="93" y="51"/>
                  <a:pt x="93" y="50"/>
                </a:cubicBezTo>
                <a:cubicBezTo>
                  <a:pt x="93" y="50"/>
                  <a:pt x="93" y="50"/>
                  <a:pt x="93" y="50"/>
                </a:cubicBezTo>
                <a:cubicBezTo>
                  <a:pt x="97" y="47"/>
                  <a:pt x="100" y="45"/>
                  <a:pt x="104" y="42"/>
                </a:cubicBezTo>
                <a:cubicBezTo>
                  <a:pt x="105" y="42"/>
                  <a:pt x="106" y="42"/>
                  <a:pt x="107" y="42"/>
                </a:cubicBezTo>
                <a:cubicBezTo>
                  <a:pt x="105" y="43"/>
                  <a:pt x="103" y="45"/>
                  <a:pt x="102" y="45"/>
                </a:cubicBezTo>
                <a:close/>
                <a:moveTo>
                  <a:pt x="99" y="44"/>
                </a:moveTo>
                <a:cubicBezTo>
                  <a:pt x="100" y="43"/>
                  <a:pt x="100" y="43"/>
                  <a:pt x="101" y="42"/>
                </a:cubicBezTo>
                <a:cubicBezTo>
                  <a:pt x="101" y="42"/>
                  <a:pt x="101" y="42"/>
                  <a:pt x="101" y="42"/>
                </a:cubicBezTo>
                <a:cubicBezTo>
                  <a:pt x="101" y="43"/>
                  <a:pt x="100" y="43"/>
                  <a:pt x="99" y="44"/>
                </a:cubicBezTo>
                <a:close/>
                <a:moveTo>
                  <a:pt x="101" y="40"/>
                </a:moveTo>
                <a:cubicBezTo>
                  <a:pt x="100" y="40"/>
                  <a:pt x="100" y="41"/>
                  <a:pt x="99" y="41"/>
                </a:cubicBezTo>
                <a:cubicBezTo>
                  <a:pt x="99" y="41"/>
                  <a:pt x="99" y="42"/>
                  <a:pt x="99" y="42"/>
                </a:cubicBezTo>
                <a:cubicBezTo>
                  <a:pt x="97" y="44"/>
                  <a:pt x="95" y="46"/>
                  <a:pt x="94" y="48"/>
                </a:cubicBezTo>
                <a:cubicBezTo>
                  <a:pt x="94" y="46"/>
                  <a:pt x="94" y="45"/>
                  <a:pt x="95" y="44"/>
                </a:cubicBezTo>
                <a:cubicBezTo>
                  <a:pt x="95" y="44"/>
                  <a:pt x="95" y="44"/>
                  <a:pt x="95" y="44"/>
                </a:cubicBezTo>
                <a:cubicBezTo>
                  <a:pt x="98" y="41"/>
                  <a:pt x="100" y="39"/>
                  <a:pt x="103" y="36"/>
                </a:cubicBezTo>
                <a:cubicBezTo>
                  <a:pt x="104" y="36"/>
                  <a:pt x="104" y="36"/>
                  <a:pt x="104" y="36"/>
                </a:cubicBezTo>
                <a:cubicBezTo>
                  <a:pt x="103" y="38"/>
                  <a:pt x="102" y="39"/>
                  <a:pt x="101" y="40"/>
                </a:cubicBezTo>
                <a:close/>
                <a:moveTo>
                  <a:pt x="93" y="43"/>
                </a:moveTo>
                <a:cubicBezTo>
                  <a:pt x="93" y="43"/>
                  <a:pt x="92" y="43"/>
                  <a:pt x="92" y="43"/>
                </a:cubicBezTo>
                <a:cubicBezTo>
                  <a:pt x="94" y="41"/>
                  <a:pt x="96" y="40"/>
                  <a:pt x="98" y="38"/>
                </a:cubicBezTo>
                <a:cubicBezTo>
                  <a:pt x="98" y="38"/>
                  <a:pt x="99" y="38"/>
                  <a:pt x="99" y="38"/>
                </a:cubicBezTo>
                <a:cubicBezTo>
                  <a:pt x="97" y="39"/>
                  <a:pt x="95" y="41"/>
                  <a:pt x="93" y="43"/>
                </a:cubicBezTo>
                <a:close/>
                <a:moveTo>
                  <a:pt x="90" y="41"/>
                </a:moveTo>
                <a:cubicBezTo>
                  <a:pt x="91" y="40"/>
                  <a:pt x="91" y="40"/>
                  <a:pt x="92" y="40"/>
                </a:cubicBezTo>
                <a:cubicBezTo>
                  <a:pt x="92" y="40"/>
                  <a:pt x="93" y="39"/>
                  <a:pt x="93" y="39"/>
                </a:cubicBezTo>
                <a:cubicBezTo>
                  <a:pt x="92" y="40"/>
                  <a:pt x="91" y="40"/>
                  <a:pt x="90" y="41"/>
                </a:cubicBezTo>
                <a:close/>
                <a:moveTo>
                  <a:pt x="82" y="40"/>
                </a:moveTo>
                <a:cubicBezTo>
                  <a:pt x="80" y="41"/>
                  <a:pt x="78" y="43"/>
                  <a:pt x="76" y="44"/>
                </a:cubicBezTo>
                <a:cubicBezTo>
                  <a:pt x="78" y="42"/>
                  <a:pt x="80" y="40"/>
                  <a:pt x="81" y="38"/>
                </a:cubicBezTo>
                <a:cubicBezTo>
                  <a:pt x="83" y="37"/>
                  <a:pt x="85" y="36"/>
                  <a:pt x="86" y="35"/>
                </a:cubicBezTo>
                <a:cubicBezTo>
                  <a:pt x="85" y="36"/>
                  <a:pt x="84" y="38"/>
                  <a:pt x="82" y="40"/>
                </a:cubicBezTo>
                <a:close/>
                <a:moveTo>
                  <a:pt x="79" y="37"/>
                </a:moveTo>
                <a:cubicBezTo>
                  <a:pt x="78" y="38"/>
                  <a:pt x="76" y="40"/>
                  <a:pt x="74" y="41"/>
                </a:cubicBezTo>
                <a:cubicBezTo>
                  <a:pt x="78" y="38"/>
                  <a:pt x="81" y="35"/>
                  <a:pt x="84" y="31"/>
                </a:cubicBezTo>
                <a:cubicBezTo>
                  <a:pt x="85" y="30"/>
                  <a:pt x="86" y="30"/>
                  <a:pt x="87" y="29"/>
                </a:cubicBezTo>
                <a:cubicBezTo>
                  <a:pt x="85" y="31"/>
                  <a:pt x="84" y="32"/>
                  <a:pt x="82" y="34"/>
                </a:cubicBezTo>
                <a:cubicBezTo>
                  <a:pt x="81" y="35"/>
                  <a:pt x="80" y="36"/>
                  <a:pt x="79" y="37"/>
                </a:cubicBezTo>
                <a:close/>
                <a:moveTo>
                  <a:pt x="85" y="24"/>
                </a:moveTo>
                <a:cubicBezTo>
                  <a:pt x="84" y="25"/>
                  <a:pt x="83" y="25"/>
                  <a:pt x="83" y="25"/>
                </a:cubicBezTo>
                <a:cubicBezTo>
                  <a:pt x="83" y="25"/>
                  <a:pt x="83" y="25"/>
                  <a:pt x="83" y="25"/>
                </a:cubicBezTo>
                <a:cubicBezTo>
                  <a:pt x="83" y="25"/>
                  <a:pt x="83" y="24"/>
                  <a:pt x="83" y="24"/>
                </a:cubicBezTo>
                <a:cubicBezTo>
                  <a:pt x="83" y="24"/>
                  <a:pt x="83" y="24"/>
                  <a:pt x="83" y="24"/>
                </a:cubicBezTo>
                <a:cubicBezTo>
                  <a:pt x="84" y="24"/>
                  <a:pt x="86" y="23"/>
                  <a:pt x="87" y="23"/>
                </a:cubicBezTo>
                <a:cubicBezTo>
                  <a:pt x="87" y="23"/>
                  <a:pt x="86" y="24"/>
                  <a:pt x="85" y="24"/>
                </a:cubicBezTo>
                <a:close/>
                <a:moveTo>
                  <a:pt x="83" y="28"/>
                </a:moveTo>
                <a:cubicBezTo>
                  <a:pt x="83" y="29"/>
                  <a:pt x="82" y="29"/>
                  <a:pt x="82" y="29"/>
                </a:cubicBezTo>
                <a:cubicBezTo>
                  <a:pt x="81" y="30"/>
                  <a:pt x="80" y="30"/>
                  <a:pt x="79" y="31"/>
                </a:cubicBezTo>
                <a:cubicBezTo>
                  <a:pt x="80" y="30"/>
                  <a:pt x="81" y="30"/>
                  <a:pt x="82" y="29"/>
                </a:cubicBezTo>
                <a:cubicBezTo>
                  <a:pt x="82" y="29"/>
                  <a:pt x="82" y="29"/>
                  <a:pt x="82" y="29"/>
                </a:cubicBezTo>
                <a:cubicBezTo>
                  <a:pt x="82" y="29"/>
                  <a:pt x="83" y="29"/>
                  <a:pt x="83" y="28"/>
                </a:cubicBezTo>
                <a:close/>
                <a:moveTo>
                  <a:pt x="59" y="48"/>
                </a:moveTo>
                <a:cubicBezTo>
                  <a:pt x="61" y="46"/>
                  <a:pt x="63" y="44"/>
                  <a:pt x="64" y="41"/>
                </a:cubicBezTo>
                <a:cubicBezTo>
                  <a:pt x="66" y="40"/>
                  <a:pt x="67" y="39"/>
                  <a:pt x="69" y="38"/>
                </a:cubicBezTo>
                <a:cubicBezTo>
                  <a:pt x="69" y="38"/>
                  <a:pt x="69" y="38"/>
                  <a:pt x="69" y="38"/>
                </a:cubicBezTo>
                <a:cubicBezTo>
                  <a:pt x="66" y="42"/>
                  <a:pt x="63" y="45"/>
                  <a:pt x="59" y="48"/>
                </a:cubicBezTo>
                <a:close/>
                <a:moveTo>
                  <a:pt x="61" y="41"/>
                </a:moveTo>
                <a:cubicBezTo>
                  <a:pt x="61" y="41"/>
                  <a:pt x="61" y="41"/>
                  <a:pt x="62" y="41"/>
                </a:cubicBezTo>
                <a:cubicBezTo>
                  <a:pt x="63" y="40"/>
                  <a:pt x="64" y="39"/>
                  <a:pt x="65" y="38"/>
                </a:cubicBezTo>
                <a:cubicBezTo>
                  <a:pt x="65" y="39"/>
                  <a:pt x="64" y="39"/>
                  <a:pt x="64" y="40"/>
                </a:cubicBezTo>
                <a:cubicBezTo>
                  <a:pt x="63" y="40"/>
                  <a:pt x="62" y="41"/>
                  <a:pt x="61" y="41"/>
                </a:cubicBezTo>
                <a:close/>
                <a:moveTo>
                  <a:pt x="58" y="46"/>
                </a:moveTo>
                <a:cubicBezTo>
                  <a:pt x="58" y="46"/>
                  <a:pt x="59" y="45"/>
                  <a:pt x="59" y="45"/>
                </a:cubicBezTo>
                <a:cubicBezTo>
                  <a:pt x="57" y="47"/>
                  <a:pt x="55" y="50"/>
                  <a:pt x="54" y="53"/>
                </a:cubicBezTo>
                <a:cubicBezTo>
                  <a:pt x="53" y="53"/>
                  <a:pt x="52" y="54"/>
                  <a:pt x="52" y="54"/>
                </a:cubicBezTo>
                <a:cubicBezTo>
                  <a:pt x="54" y="51"/>
                  <a:pt x="56" y="49"/>
                  <a:pt x="58" y="46"/>
                </a:cubicBezTo>
                <a:close/>
                <a:moveTo>
                  <a:pt x="48" y="57"/>
                </a:moveTo>
                <a:cubicBezTo>
                  <a:pt x="45" y="58"/>
                  <a:pt x="43" y="60"/>
                  <a:pt x="41" y="61"/>
                </a:cubicBezTo>
                <a:cubicBezTo>
                  <a:pt x="42" y="59"/>
                  <a:pt x="44" y="58"/>
                  <a:pt x="45" y="56"/>
                </a:cubicBezTo>
                <a:cubicBezTo>
                  <a:pt x="48" y="54"/>
                  <a:pt x="50" y="52"/>
                  <a:pt x="53" y="50"/>
                </a:cubicBezTo>
                <a:cubicBezTo>
                  <a:pt x="51" y="52"/>
                  <a:pt x="49" y="54"/>
                  <a:pt x="48" y="57"/>
                </a:cubicBezTo>
                <a:close/>
                <a:moveTo>
                  <a:pt x="50" y="58"/>
                </a:moveTo>
                <a:cubicBezTo>
                  <a:pt x="50" y="58"/>
                  <a:pt x="50" y="59"/>
                  <a:pt x="50" y="59"/>
                </a:cubicBezTo>
                <a:cubicBezTo>
                  <a:pt x="50" y="59"/>
                  <a:pt x="49" y="59"/>
                  <a:pt x="49" y="59"/>
                </a:cubicBezTo>
                <a:cubicBezTo>
                  <a:pt x="47" y="61"/>
                  <a:pt x="44" y="64"/>
                  <a:pt x="42" y="67"/>
                </a:cubicBezTo>
                <a:cubicBezTo>
                  <a:pt x="43" y="65"/>
                  <a:pt x="45" y="63"/>
                  <a:pt x="46" y="62"/>
                </a:cubicBezTo>
                <a:cubicBezTo>
                  <a:pt x="47" y="60"/>
                  <a:pt x="49" y="59"/>
                  <a:pt x="50" y="58"/>
                </a:cubicBezTo>
                <a:close/>
                <a:moveTo>
                  <a:pt x="39" y="86"/>
                </a:moveTo>
                <a:cubicBezTo>
                  <a:pt x="39" y="86"/>
                  <a:pt x="39" y="87"/>
                  <a:pt x="39" y="87"/>
                </a:cubicBezTo>
                <a:cubicBezTo>
                  <a:pt x="38" y="88"/>
                  <a:pt x="37" y="89"/>
                  <a:pt x="35" y="90"/>
                </a:cubicBezTo>
                <a:cubicBezTo>
                  <a:pt x="35" y="90"/>
                  <a:pt x="35" y="90"/>
                  <a:pt x="35" y="90"/>
                </a:cubicBezTo>
                <a:cubicBezTo>
                  <a:pt x="37" y="89"/>
                  <a:pt x="38" y="87"/>
                  <a:pt x="39" y="86"/>
                </a:cubicBezTo>
                <a:close/>
                <a:moveTo>
                  <a:pt x="34" y="102"/>
                </a:moveTo>
                <a:cubicBezTo>
                  <a:pt x="35" y="103"/>
                  <a:pt x="35" y="105"/>
                  <a:pt x="36" y="107"/>
                </a:cubicBezTo>
                <a:cubicBezTo>
                  <a:pt x="35" y="109"/>
                  <a:pt x="35" y="110"/>
                  <a:pt x="35" y="112"/>
                </a:cubicBezTo>
                <a:cubicBezTo>
                  <a:pt x="34" y="111"/>
                  <a:pt x="34" y="110"/>
                  <a:pt x="34" y="109"/>
                </a:cubicBezTo>
                <a:cubicBezTo>
                  <a:pt x="34" y="106"/>
                  <a:pt x="34" y="104"/>
                  <a:pt x="34" y="102"/>
                </a:cubicBezTo>
                <a:close/>
                <a:moveTo>
                  <a:pt x="36" y="126"/>
                </a:moveTo>
                <a:cubicBezTo>
                  <a:pt x="36" y="127"/>
                  <a:pt x="37" y="128"/>
                  <a:pt x="37" y="129"/>
                </a:cubicBezTo>
                <a:cubicBezTo>
                  <a:pt x="37" y="129"/>
                  <a:pt x="37" y="130"/>
                  <a:pt x="37" y="130"/>
                </a:cubicBezTo>
                <a:cubicBezTo>
                  <a:pt x="37" y="130"/>
                  <a:pt x="37" y="131"/>
                  <a:pt x="37" y="131"/>
                </a:cubicBezTo>
                <a:cubicBezTo>
                  <a:pt x="35" y="128"/>
                  <a:pt x="35" y="128"/>
                  <a:pt x="35" y="128"/>
                </a:cubicBezTo>
                <a:cubicBezTo>
                  <a:pt x="36" y="127"/>
                  <a:pt x="36" y="127"/>
                  <a:pt x="36" y="126"/>
                </a:cubicBezTo>
                <a:close/>
                <a:moveTo>
                  <a:pt x="36" y="115"/>
                </a:moveTo>
                <a:cubicBezTo>
                  <a:pt x="36" y="115"/>
                  <a:pt x="36" y="115"/>
                  <a:pt x="36" y="115"/>
                </a:cubicBezTo>
                <a:cubicBezTo>
                  <a:pt x="36" y="114"/>
                  <a:pt x="36" y="112"/>
                  <a:pt x="36" y="111"/>
                </a:cubicBezTo>
                <a:cubicBezTo>
                  <a:pt x="36" y="111"/>
                  <a:pt x="37" y="111"/>
                  <a:pt x="37" y="111"/>
                </a:cubicBezTo>
                <a:cubicBezTo>
                  <a:pt x="37" y="111"/>
                  <a:pt x="37" y="112"/>
                  <a:pt x="37" y="113"/>
                </a:cubicBezTo>
                <a:cubicBezTo>
                  <a:pt x="37" y="114"/>
                  <a:pt x="36" y="114"/>
                  <a:pt x="36" y="115"/>
                </a:cubicBezTo>
                <a:close/>
                <a:moveTo>
                  <a:pt x="36" y="97"/>
                </a:moveTo>
                <a:cubicBezTo>
                  <a:pt x="36" y="97"/>
                  <a:pt x="36" y="98"/>
                  <a:pt x="37" y="99"/>
                </a:cubicBezTo>
                <a:cubicBezTo>
                  <a:pt x="37" y="99"/>
                  <a:pt x="37" y="100"/>
                  <a:pt x="36" y="100"/>
                </a:cubicBezTo>
                <a:cubicBezTo>
                  <a:pt x="36" y="99"/>
                  <a:pt x="36" y="98"/>
                  <a:pt x="36" y="97"/>
                </a:cubicBezTo>
                <a:close/>
                <a:moveTo>
                  <a:pt x="37" y="94"/>
                </a:moveTo>
                <a:cubicBezTo>
                  <a:pt x="37" y="93"/>
                  <a:pt x="36" y="92"/>
                  <a:pt x="36" y="92"/>
                </a:cubicBezTo>
                <a:cubicBezTo>
                  <a:pt x="37" y="91"/>
                  <a:pt x="38" y="90"/>
                  <a:pt x="38" y="90"/>
                </a:cubicBezTo>
                <a:cubicBezTo>
                  <a:pt x="38" y="91"/>
                  <a:pt x="38" y="92"/>
                  <a:pt x="38" y="93"/>
                </a:cubicBezTo>
                <a:cubicBezTo>
                  <a:pt x="37" y="93"/>
                  <a:pt x="37" y="93"/>
                  <a:pt x="37" y="94"/>
                </a:cubicBezTo>
                <a:close/>
                <a:moveTo>
                  <a:pt x="39" y="103"/>
                </a:moveTo>
                <a:cubicBezTo>
                  <a:pt x="39" y="103"/>
                  <a:pt x="39" y="103"/>
                  <a:pt x="39" y="103"/>
                </a:cubicBezTo>
                <a:cubicBezTo>
                  <a:pt x="39" y="104"/>
                  <a:pt x="38" y="104"/>
                  <a:pt x="38" y="104"/>
                </a:cubicBezTo>
                <a:cubicBezTo>
                  <a:pt x="38" y="104"/>
                  <a:pt x="38" y="104"/>
                  <a:pt x="38" y="103"/>
                </a:cubicBezTo>
                <a:cubicBezTo>
                  <a:pt x="38" y="103"/>
                  <a:pt x="38" y="103"/>
                  <a:pt x="39" y="103"/>
                </a:cubicBezTo>
                <a:close/>
                <a:moveTo>
                  <a:pt x="38" y="97"/>
                </a:moveTo>
                <a:cubicBezTo>
                  <a:pt x="38" y="96"/>
                  <a:pt x="39" y="95"/>
                  <a:pt x="39" y="94"/>
                </a:cubicBezTo>
                <a:cubicBezTo>
                  <a:pt x="40" y="93"/>
                  <a:pt x="41" y="93"/>
                  <a:pt x="42" y="92"/>
                </a:cubicBezTo>
                <a:cubicBezTo>
                  <a:pt x="41" y="93"/>
                  <a:pt x="40" y="94"/>
                  <a:pt x="39" y="95"/>
                </a:cubicBezTo>
                <a:cubicBezTo>
                  <a:pt x="39" y="96"/>
                  <a:pt x="40" y="97"/>
                  <a:pt x="41" y="96"/>
                </a:cubicBezTo>
                <a:cubicBezTo>
                  <a:pt x="41" y="96"/>
                  <a:pt x="41" y="96"/>
                  <a:pt x="41" y="96"/>
                </a:cubicBezTo>
                <a:cubicBezTo>
                  <a:pt x="41" y="96"/>
                  <a:pt x="41" y="96"/>
                  <a:pt x="41" y="96"/>
                </a:cubicBezTo>
                <a:cubicBezTo>
                  <a:pt x="41" y="97"/>
                  <a:pt x="41" y="97"/>
                  <a:pt x="41" y="98"/>
                </a:cubicBezTo>
                <a:cubicBezTo>
                  <a:pt x="40" y="98"/>
                  <a:pt x="40" y="99"/>
                  <a:pt x="39" y="99"/>
                </a:cubicBezTo>
                <a:cubicBezTo>
                  <a:pt x="39" y="99"/>
                  <a:pt x="39" y="98"/>
                  <a:pt x="38" y="97"/>
                </a:cubicBezTo>
                <a:close/>
                <a:moveTo>
                  <a:pt x="40" y="121"/>
                </a:moveTo>
                <a:cubicBezTo>
                  <a:pt x="40" y="121"/>
                  <a:pt x="40" y="121"/>
                  <a:pt x="40" y="121"/>
                </a:cubicBezTo>
                <a:cubicBezTo>
                  <a:pt x="40" y="122"/>
                  <a:pt x="41" y="123"/>
                  <a:pt x="41" y="124"/>
                </a:cubicBezTo>
                <a:cubicBezTo>
                  <a:pt x="41" y="124"/>
                  <a:pt x="41" y="124"/>
                  <a:pt x="40" y="125"/>
                </a:cubicBezTo>
                <a:cubicBezTo>
                  <a:pt x="40" y="123"/>
                  <a:pt x="40" y="122"/>
                  <a:pt x="39" y="121"/>
                </a:cubicBezTo>
                <a:cubicBezTo>
                  <a:pt x="39" y="121"/>
                  <a:pt x="40" y="121"/>
                  <a:pt x="40" y="121"/>
                </a:cubicBezTo>
                <a:close/>
                <a:moveTo>
                  <a:pt x="40" y="133"/>
                </a:moveTo>
                <a:cubicBezTo>
                  <a:pt x="41" y="134"/>
                  <a:pt x="41" y="136"/>
                  <a:pt x="42" y="138"/>
                </a:cubicBezTo>
                <a:cubicBezTo>
                  <a:pt x="42" y="138"/>
                  <a:pt x="41" y="138"/>
                  <a:pt x="41" y="138"/>
                </a:cubicBezTo>
                <a:cubicBezTo>
                  <a:pt x="41" y="137"/>
                  <a:pt x="40" y="135"/>
                  <a:pt x="40" y="133"/>
                </a:cubicBezTo>
                <a:cubicBezTo>
                  <a:pt x="40" y="133"/>
                  <a:pt x="40" y="133"/>
                  <a:pt x="40" y="133"/>
                </a:cubicBezTo>
                <a:close/>
                <a:moveTo>
                  <a:pt x="41" y="96"/>
                </a:moveTo>
                <a:cubicBezTo>
                  <a:pt x="43" y="93"/>
                  <a:pt x="46" y="91"/>
                  <a:pt x="48" y="88"/>
                </a:cubicBezTo>
                <a:cubicBezTo>
                  <a:pt x="48" y="89"/>
                  <a:pt x="48" y="90"/>
                  <a:pt x="47" y="90"/>
                </a:cubicBezTo>
                <a:cubicBezTo>
                  <a:pt x="47" y="91"/>
                  <a:pt x="47" y="92"/>
                  <a:pt x="46" y="92"/>
                </a:cubicBezTo>
                <a:cubicBezTo>
                  <a:pt x="45" y="94"/>
                  <a:pt x="44" y="95"/>
                  <a:pt x="43" y="96"/>
                </a:cubicBezTo>
                <a:cubicBezTo>
                  <a:pt x="42" y="96"/>
                  <a:pt x="42" y="96"/>
                  <a:pt x="42" y="96"/>
                </a:cubicBezTo>
                <a:cubicBezTo>
                  <a:pt x="42" y="95"/>
                  <a:pt x="41" y="95"/>
                  <a:pt x="41" y="96"/>
                </a:cubicBezTo>
                <a:close/>
                <a:moveTo>
                  <a:pt x="43" y="129"/>
                </a:moveTo>
                <a:cubicBezTo>
                  <a:pt x="44" y="130"/>
                  <a:pt x="44" y="132"/>
                  <a:pt x="45" y="133"/>
                </a:cubicBezTo>
                <a:cubicBezTo>
                  <a:pt x="44" y="134"/>
                  <a:pt x="44" y="134"/>
                  <a:pt x="43" y="135"/>
                </a:cubicBezTo>
                <a:cubicBezTo>
                  <a:pt x="43" y="133"/>
                  <a:pt x="43" y="132"/>
                  <a:pt x="42" y="130"/>
                </a:cubicBezTo>
                <a:cubicBezTo>
                  <a:pt x="42" y="130"/>
                  <a:pt x="43" y="129"/>
                  <a:pt x="43" y="129"/>
                </a:cubicBezTo>
                <a:close/>
                <a:moveTo>
                  <a:pt x="42" y="140"/>
                </a:moveTo>
                <a:cubicBezTo>
                  <a:pt x="43" y="143"/>
                  <a:pt x="44" y="145"/>
                  <a:pt x="44" y="147"/>
                </a:cubicBezTo>
                <a:cubicBezTo>
                  <a:pt x="44" y="145"/>
                  <a:pt x="43" y="143"/>
                  <a:pt x="42" y="141"/>
                </a:cubicBezTo>
                <a:cubicBezTo>
                  <a:pt x="42" y="141"/>
                  <a:pt x="42" y="141"/>
                  <a:pt x="42" y="140"/>
                </a:cubicBezTo>
                <a:close/>
                <a:moveTo>
                  <a:pt x="44" y="154"/>
                </a:moveTo>
                <a:cubicBezTo>
                  <a:pt x="44" y="154"/>
                  <a:pt x="44" y="154"/>
                  <a:pt x="44" y="154"/>
                </a:cubicBezTo>
                <a:cubicBezTo>
                  <a:pt x="45" y="157"/>
                  <a:pt x="45" y="160"/>
                  <a:pt x="46" y="164"/>
                </a:cubicBezTo>
                <a:cubicBezTo>
                  <a:pt x="45" y="160"/>
                  <a:pt x="44" y="157"/>
                  <a:pt x="44" y="154"/>
                </a:cubicBezTo>
                <a:cubicBezTo>
                  <a:pt x="44" y="154"/>
                  <a:pt x="44" y="154"/>
                  <a:pt x="44" y="154"/>
                </a:cubicBezTo>
                <a:close/>
                <a:moveTo>
                  <a:pt x="43" y="174"/>
                </a:moveTo>
                <a:cubicBezTo>
                  <a:pt x="43" y="175"/>
                  <a:pt x="44" y="176"/>
                  <a:pt x="44" y="178"/>
                </a:cubicBezTo>
                <a:cubicBezTo>
                  <a:pt x="44" y="178"/>
                  <a:pt x="44" y="178"/>
                  <a:pt x="44" y="178"/>
                </a:cubicBezTo>
                <a:cubicBezTo>
                  <a:pt x="43" y="176"/>
                  <a:pt x="42" y="175"/>
                  <a:pt x="41" y="174"/>
                </a:cubicBezTo>
                <a:cubicBezTo>
                  <a:pt x="41" y="173"/>
                  <a:pt x="41" y="172"/>
                  <a:pt x="41" y="171"/>
                </a:cubicBezTo>
                <a:cubicBezTo>
                  <a:pt x="42" y="172"/>
                  <a:pt x="42" y="173"/>
                  <a:pt x="43" y="174"/>
                </a:cubicBezTo>
                <a:close/>
                <a:moveTo>
                  <a:pt x="42" y="176"/>
                </a:moveTo>
                <a:cubicBezTo>
                  <a:pt x="43" y="178"/>
                  <a:pt x="44" y="180"/>
                  <a:pt x="45" y="181"/>
                </a:cubicBezTo>
                <a:cubicBezTo>
                  <a:pt x="46" y="183"/>
                  <a:pt x="46" y="184"/>
                  <a:pt x="47" y="186"/>
                </a:cubicBezTo>
                <a:cubicBezTo>
                  <a:pt x="47" y="187"/>
                  <a:pt x="46" y="188"/>
                  <a:pt x="45" y="190"/>
                </a:cubicBezTo>
                <a:cubicBezTo>
                  <a:pt x="44" y="187"/>
                  <a:pt x="43" y="185"/>
                  <a:pt x="42" y="182"/>
                </a:cubicBezTo>
                <a:cubicBezTo>
                  <a:pt x="42" y="180"/>
                  <a:pt x="42" y="178"/>
                  <a:pt x="42" y="176"/>
                </a:cubicBezTo>
                <a:close/>
                <a:moveTo>
                  <a:pt x="46" y="192"/>
                </a:moveTo>
                <a:cubicBezTo>
                  <a:pt x="47" y="191"/>
                  <a:pt x="47" y="190"/>
                  <a:pt x="48" y="188"/>
                </a:cubicBezTo>
                <a:cubicBezTo>
                  <a:pt x="49" y="192"/>
                  <a:pt x="50" y="196"/>
                  <a:pt x="52" y="200"/>
                </a:cubicBezTo>
                <a:cubicBezTo>
                  <a:pt x="51" y="200"/>
                  <a:pt x="51" y="199"/>
                  <a:pt x="51" y="199"/>
                </a:cubicBezTo>
                <a:cubicBezTo>
                  <a:pt x="49" y="197"/>
                  <a:pt x="47" y="194"/>
                  <a:pt x="46" y="192"/>
                </a:cubicBezTo>
                <a:cubicBezTo>
                  <a:pt x="46" y="192"/>
                  <a:pt x="46" y="192"/>
                  <a:pt x="46" y="192"/>
                </a:cubicBezTo>
                <a:close/>
                <a:moveTo>
                  <a:pt x="50" y="174"/>
                </a:moveTo>
                <a:cubicBezTo>
                  <a:pt x="50" y="171"/>
                  <a:pt x="49" y="168"/>
                  <a:pt x="48" y="165"/>
                </a:cubicBezTo>
                <a:cubicBezTo>
                  <a:pt x="48" y="163"/>
                  <a:pt x="48" y="162"/>
                  <a:pt x="48" y="161"/>
                </a:cubicBezTo>
                <a:cubicBezTo>
                  <a:pt x="48" y="161"/>
                  <a:pt x="48" y="162"/>
                  <a:pt x="49" y="162"/>
                </a:cubicBezTo>
                <a:cubicBezTo>
                  <a:pt x="49" y="163"/>
                  <a:pt x="49" y="163"/>
                  <a:pt x="49" y="164"/>
                </a:cubicBezTo>
                <a:cubicBezTo>
                  <a:pt x="49" y="165"/>
                  <a:pt x="50" y="165"/>
                  <a:pt x="50" y="165"/>
                </a:cubicBezTo>
                <a:cubicBezTo>
                  <a:pt x="50" y="166"/>
                  <a:pt x="49" y="166"/>
                  <a:pt x="49" y="166"/>
                </a:cubicBezTo>
                <a:cubicBezTo>
                  <a:pt x="49" y="167"/>
                  <a:pt x="49" y="167"/>
                  <a:pt x="50" y="167"/>
                </a:cubicBezTo>
                <a:cubicBezTo>
                  <a:pt x="51" y="170"/>
                  <a:pt x="52" y="173"/>
                  <a:pt x="53" y="175"/>
                </a:cubicBezTo>
                <a:cubicBezTo>
                  <a:pt x="53" y="176"/>
                  <a:pt x="52" y="176"/>
                  <a:pt x="52" y="176"/>
                </a:cubicBezTo>
                <a:cubicBezTo>
                  <a:pt x="51" y="176"/>
                  <a:pt x="51" y="175"/>
                  <a:pt x="50" y="174"/>
                </a:cubicBezTo>
                <a:close/>
                <a:moveTo>
                  <a:pt x="51" y="186"/>
                </a:moveTo>
                <a:cubicBezTo>
                  <a:pt x="50" y="185"/>
                  <a:pt x="50" y="184"/>
                  <a:pt x="49" y="183"/>
                </a:cubicBezTo>
                <a:cubicBezTo>
                  <a:pt x="49" y="182"/>
                  <a:pt x="50" y="182"/>
                  <a:pt x="50" y="181"/>
                </a:cubicBezTo>
                <a:cubicBezTo>
                  <a:pt x="50" y="181"/>
                  <a:pt x="50" y="181"/>
                  <a:pt x="50" y="181"/>
                </a:cubicBezTo>
                <a:cubicBezTo>
                  <a:pt x="50" y="183"/>
                  <a:pt x="51" y="184"/>
                  <a:pt x="51" y="186"/>
                </a:cubicBezTo>
                <a:close/>
                <a:moveTo>
                  <a:pt x="52" y="179"/>
                </a:moveTo>
                <a:cubicBezTo>
                  <a:pt x="53" y="179"/>
                  <a:pt x="53" y="179"/>
                  <a:pt x="54" y="179"/>
                </a:cubicBezTo>
                <a:cubicBezTo>
                  <a:pt x="54" y="179"/>
                  <a:pt x="54" y="179"/>
                  <a:pt x="55" y="180"/>
                </a:cubicBezTo>
                <a:cubicBezTo>
                  <a:pt x="55" y="181"/>
                  <a:pt x="56" y="183"/>
                  <a:pt x="56" y="184"/>
                </a:cubicBezTo>
                <a:cubicBezTo>
                  <a:pt x="56" y="184"/>
                  <a:pt x="55" y="183"/>
                  <a:pt x="55" y="183"/>
                </a:cubicBezTo>
                <a:cubicBezTo>
                  <a:pt x="54" y="182"/>
                  <a:pt x="53" y="181"/>
                  <a:pt x="52" y="181"/>
                </a:cubicBezTo>
                <a:cubicBezTo>
                  <a:pt x="52" y="180"/>
                  <a:pt x="52" y="180"/>
                  <a:pt x="52" y="179"/>
                </a:cubicBezTo>
                <a:cubicBezTo>
                  <a:pt x="52" y="179"/>
                  <a:pt x="52" y="179"/>
                  <a:pt x="52" y="179"/>
                </a:cubicBezTo>
                <a:close/>
                <a:moveTo>
                  <a:pt x="54" y="184"/>
                </a:moveTo>
                <a:cubicBezTo>
                  <a:pt x="56" y="186"/>
                  <a:pt x="57" y="188"/>
                  <a:pt x="59" y="190"/>
                </a:cubicBezTo>
                <a:cubicBezTo>
                  <a:pt x="59" y="190"/>
                  <a:pt x="59" y="190"/>
                  <a:pt x="59" y="190"/>
                </a:cubicBezTo>
                <a:cubicBezTo>
                  <a:pt x="59" y="191"/>
                  <a:pt x="58" y="193"/>
                  <a:pt x="57" y="194"/>
                </a:cubicBezTo>
                <a:cubicBezTo>
                  <a:pt x="57" y="194"/>
                  <a:pt x="57" y="194"/>
                  <a:pt x="57" y="194"/>
                </a:cubicBezTo>
                <a:cubicBezTo>
                  <a:pt x="56" y="190"/>
                  <a:pt x="55" y="187"/>
                  <a:pt x="54" y="184"/>
                </a:cubicBezTo>
                <a:cubicBezTo>
                  <a:pt x="54" y="184"/>
                  <a:pt x="54" y="184"/>
                  <a:pt x="54" y="184"/>
                </a:cubicBezTo>
                <a:close/>
                <a:moveTo>
                  <a:pt x="58" y="195"/>
                </a:moveTo>
                <a:cubicBezTo>
                  <a:pt x="59" y="195"/>
                  <a:pt x="60" y="194"/>
                  <a:pt x="61" y="194"/>
                </a:cubicBezTo>
                <a:cubicBezTo>
                  <a:pt x="63" y="195"/>
                  <a:pt x="64" y="197"/>
                  <a:pt x="65" y="198"/>
                </a:cubicBezTo>
                <a:cubicBezTo>
                  <a:pt x="64" y="199"/>
                  <a:pt x="64" y="200"/>
                  <a:pt x="64" y="200"/>
                </a:cubicBezTo>
                <a:cubicBezTo>
                  <a:pt x="62" y="199"/>
                  <a:pt x="60" y="197"/>
                  <a:pt x="58" y="195"/>
                </a:cubicBezTo>
                <a:close/>
                <a:moveTo>
                  <a:pt x="63" y="193"/>
                </a:moveTo>
                <a:cubicBezTo>
                  <a:pt x="64" y="192"/>
                  <a:pt x="65" y="192"/>
                  <a:pt x="65" y="192"/>
                </a:cubicBezTo>
                <a:cubicBezTo>
                  <a:pt x="66" y="192"/>
                  <a:pt x="67" y="193"/>
                  <a:pt x="68" y="194"/>
                </a:cubicBezTo>
                <a:cubicBezTo>
                  <a:pt x="68" y="194"/>
                  <a:pt x="67" y="195"/>
                  <a:pt x="67" y="196"/>
                </a:cubicBezTo>
                <a:cubicBezTo>
                  <a:pt x="65" y="195"/>
                  <a:pt x="64" y="194"/>
                  <a:pt x="63" y="193"/>
                </a:cubicBezTo>
                <a:close/>
                <a:moveTo>
                  <a:pt x="70" y="195"/>
                </a:moveTo>
                <a:cubicBezTo>
                  <a:pt x="70" y="196"/>
                  <a:pt x="71" y="196"/>
                  <a:pt x="72" y="197"/>
                </a:cubicBezTo>
                <a:cubicBezTo>
                  <a:pt x="72" y="198"/>
                  <a:pt x="72" y="198"/>
                  <a:pt x="72" y="198"/>
                </a:cubicBezTo>
                <a:cubicBezTo>
                  <a:pt x="72" y="199"/>
                  <a:pt x="72" y="199"/>
                  <a:pt x="72" y="199"/>
                </a:cubicBezTo>
                <a:cubicBezTo>
                  <a:pt x="72" y="199"/>
                  <a:pt x="72" y="199"/>
                  <a:pt x="71" y="199"/>
                </a:cubicBezTo>
                <a:cubicBezTo>
                  <a:pt x="71" y="199"/>
                  <a:pt x="70" y="198"/>
                  <a:pt x="69" y="198"/>
                </a:cubicBezTo>
                <a:cubicBezTo>
                  <a:pt x="68" y="198"/>
                  <a:pt x="68" y="198"/>
                  <a:pt x="68" y="198"/>
                </a:cubicBezTo>
                <a:cubicBezTo>
                  <a:pt x="68" y="197"/>
                  <a:pt x="68" y="197"/>
                  <a:pt x="68" y="197"/>
                </a:cubicBezTo>
                <a:cubicBezTo>
                  <a:pt x="68" y="196"/>
                  <a:pt x="69" y="195"/>
                  <a:pt x="70" y="195"/>
                </a:cubicBezTo>
                <a:close/>
                <a:moveTo>
                  <a:pt x="67" y="190"/>
                </a:moveTo>
                <a:cubicBezTo>
                  <a:pt x="69" y="190"/>
                  <a:pt x="70" y="189"/>
                  <a:pt x="71" y="188"/>
                </a:cubicBezTo>
                <a:cubicBezTo>
                  <a:pt x="71" y="188"/>
                  <a:pt x="72" y="189"/>
                  <a:pt x="72" y="189"/>
                </a:cubicBezTo>
                <a:cubicBezTo>
                  <a:pt x="71" y="190"/>
                  <a:pt x="71" y="191"/>
                  <a:pt x="70" y="192"/>
                </a:cubicBezTo>
                <a:cubicBezTo>
                  <a:pt x="69" y="191"/>
                  <a:pt x="68" y="191"/>
                  <a:pt x="67" y="190"/>
                </a:cubicBezTo>
                <a:close/>
                <a:moveTo>
                  <a:pt x="72" y="185"/>
                </a:moveTo>
                <a:cubicBezTo>
                  <a:pt x="71" y="184"/>
                  <a:pt x="70" y="183"/>
                  <a:pt x="68" y="181"/>
                </a:cubicBezTo>
                <a:cubicBezTo>
                  <a:pt x="69" y="181"/>
                  <a:pt x="69" y="181"/>
                  <a:pt x="69" y="180"/>
                </a:cubicBezTo>
                <a:cubicBezTo>
                  <a:pt x="70" y="181"/>
                  <a:pt x="71" y="181"/>
                  <a:pt x="72" y="182"/>
                </a:cubicBezTo>
                <a:cubicBezTo>
                  <a:pt x="72" y="182"/>
                  <a:pt x="73" y="182"/>
                  <a:pt x="73" y="182"/>
                </a:cubicBezTo>
                <a:cubicBezTo>
                  <a:pt x="73" y="183"/>
                  <a:pt x="73" y="184"/>
                  <a:pt x="73" y="184"/>
                </a:cubicBezTo>
                <a:cubicBezTo>
                  <a:pt x="73" y="185"/>
                  <a:pt x="72" y="185"/>
                  <a:pt x="72" y="185"/>
                </a:cubicBezTo>
                <a:close/>
                <a:moveTo>
                  <a:pt x="71" y="151"/>
                </a:moveTo>
                <a:cubicBezTo>
                  <a:pt x="72" y="150"/>
                  <a:pt x="72" y="150"/>
                  <a:pt x="73" y="149"/>
                </a:cubicBezTo>
                <a:cubicBezTo>
                  <a:pt x="73" y="149"/>
                  <a:pt x="73" y="150"/>
                  <a:pt x="73" y="150"/>
                </a:cubicBezTo>
                <a:cubicBezTo>
                  <a:pt x="72" y="150"/>
                  <a:pt x="72" y="151"/>
                  <a:pt x="71" y="151"/>
                </a:cubicBezTo>
                <a:close/>
                <a:moveTo>
                  <a:pt x="72" y="119"/>
                </a:moveTo>
                <a:cubicBezTo>
                  <a:pt x="72" y="119"/>
                  <a:pt x="71" y="120"/>
                  <a:pt x="71" y="120"/>
                </a:cubicBezTo>
                <a:cubicBezTo>
                  <a:pt x="72" y="119"/>
                  <a:pt x="72" y="118"/>
                  <a:pt x="72" y="118"/>
                </a:cubicBezTo>
                <a:cubicBezTo>
                  <a:pt x="73" y="117"/>
                  <a:pt x="73" y="117"/>
                  <a:pt x="74" y="116"/>
                </a:cubicBezTo>
                <a:cubicBezTo>
                  <a:pt x="74" y="116"/>
                  <a:pt x="74" y="116"/>
                  <a:pt x="74" y="116"/>
                </a:cubicBezTo>
                <a:cubicBezTo>
                  <a:pt x="73" y="117"/>
                  <a:pt x="72" y="118"/>
                  <a:pt x="72" y="119"/>
                </a:cubicBezTo>
                <a:close/>
                <a:moveTo>
                  <a:pt x="78" y="130"/>
                </a:moveTo>
                <a:cubicBezTo>
                  <a:pt x="78" y="131"/>
                  <a:pt x="79" y="132"/>
                  <a:pt x="79" y="134"/>
                </a:cubicBezTo>
                <a:cubicBezTo>
                  <a:pt x="77" y="135"/>
                  <a:pt x="75" y="136"/>
                  <a:pt x="74" y="137"/>
                </a:cubicBezTo>
                <a:cubicBezTo>
                  <a:pt x="73" y="137"/>
                  <a:pt x="73" y="136"/>
                  <a:pt x="73" y="135"/>
                </a:cubicBezTo>
                <a:cubicBezTo>
                  <a:pt x="75" y="134"/>
                  <a:pt x="76" y="132"/>
                  <a:pt x="78" y="130"/>
                </a:cubicBezTo>
                <a:close/>
                <a:moveTo>
                  <a:pt x="75" y="140"/>
                </a:moveTo>
                <a:cubicBezTo>
                  <a:pt x="76" y="140"/>
                  <a:pt x="77" y="139"/>
                  <a:pt x="78" y="138"/>
                </a:cubicBezTo>
                <a:cubicBezTo>
                  <a:pt x="77" y="139"/>
                  <a:pt x="76" y="141"/>
                  <a:pt x="75" y="142"/>
                </a:cubicBezTo>
                <a:cubicBezTo>
                  <a:pt x="75" y="142"/>
                  <a:pt x="74" y="142"/>
                  <a:pt x="74" y="141"/>
                </a:cubicBezTo>
                <a:cubicBezTo>
                  <a:pt x="75" y="141"/>
                  <a:pt x="75" y="141"/>
                  <a:pt x="75" y="140"/>
                </a:cubicBezTo>
                <a:close/>
                <a:moveTo>
                  <a:pt x="80" y="138"/>
                </a:moveTo>
                <a:cubicBezTo>
                  <a:pt x="80" y="139"/>
                  <a:pt x="80" y="139"/>
                  <a:pt x="80" y="140"/>
                </a:cubicBezTo>
                <a:cubicBezTo>
                  <a:pt x="79" y="142"/>
                  <a:pt x="77" y="143"/>
                  <a:pt x="76" y="145"/>
                </a:cubicBezTo>
                <a:cubicBezTo>
                  <a:pt x="77" y="142"/>
                  <a:pt x="79" y="140"/>
                  <a:pt x="80" y="138"/>
                </a:cubicBezTo>
                <a:close/>
                <a:moveTo>
                  <a:pt x="78" y="145"/>
                </a:moveTo>
                <a:cubicBezTo>
                  <a:pt x="78" y="145"/>
                  <a:pt x="78" y="145"/>
                  <a:pt x="78" y="145"/>
                </a:cubicBezTo>
                <a:cubicBezTo>
                  <a:pt x="77" y="146"/>
                  <a:pt x="77" y="146"/>
                  <a:pt x="76" y="147"/>
                </a:cubicBezTo>
                <a:cubicBezTo>
                  <a:pt x="76" y="147"/>
                  <a:pt x="76" y="147"/>
                  <a:pt x="76" y="147"/>
                </a:cubicBezTo>
                <a:cubicBezTo>
                  <a:pt x="77" y="146"/>
                  <a:pt x="77" y="145"/>
                  <a:pt x="78" y="145"/>
                </a:cubicBezTo>
                <a:close/>
                <a:moveTo>
                  <a:pt x="78" y="166"/>
                </a:moveTo>
                <a:cubicBezTo>
                  <a:pt x="78" y="166"/>
                  <a:pt x="78" y="167"/>
                  <a:pt x="79" y="167"/>
                </a:cubicBezTo>
                <a:cubicBezTo>
                  <a:pt x="78" y="168"/>
                  <a:pt x="78" y="168"/>
                  <a:pt x="78" y="168"/>
                </a:cubicBezTo>
                <a:cubicBezTo>
                  <a:pt x="78" y="168"/>
                  <a:pt x="78" y="168"/>
                  <a:pt x="78" y="168"/>
                </a:cubicBezTo>
                <a:cubicBezTo>
                  <a:pt x="78" y="167"/>
                  <a:pt x="78" y="167"/>
                  <a:pt x="78" y="166"/>
                </a:cubicBezTo>
                <a:cubicBezTo>
                  <a:pt x="78" y="166"/>
                  <a:pt x="78" y="166"/>
                  <a:pt x="78" y="166"/>
                </a:cubicBezTo>
                <a:close/>
                <a:moveTo>
                  <a:pt x="78" y="155"/>
                </a:moveTo>
                <a:cubicBezTo>
                  <a:pt x="80" y="153"/>
                  <a:pt x="81" y="152"/>
                  <a:pt x="83" y="151"/>
                </a:cubicBezTo>
                <a:cubicBezTo>
                  <a:pt x="83" y="152"/>
                  <a:pt x="83" y="153"/>
                  <a:pt x="83" y="154"/>
                </a:cubicBezTo>
                <a:cubicBezTo>
                  <a:pt x="82" y="156"/>
                  <a:pt x="81" y="157"/>
                  <a:pt x="80" y="159"/>
                </a:cubicBezTo>
                <a:cubicBezTo>
                  <a:pt x="79" y="158"/>
                  <a:pt x="79" y="156"/>
                  <a:pt x="78" y="155"/>
                </a:cubicBezTo>
                <a:close/>
                <a:moveTo>
                  <a:pt x="85" y="152"/>
                </a:moveTo>
                <a:cubicBezTo>
                  <a:pt x="85" y="151"/>
                  <a:pt x="84" y="150"/>
                  <a:pt x="84" y="149"/>
                </a:cubicBezTo>
                <a:cubicBezTo>
                  <a:pt x="85" y="149"/>
                  <a:pt x="85" y="149"/>
                  <a:pt x="85" y="148"/>
                </a:cubicBezTo>
                <a:cubicBezTo>
                  <a:pt x="85" y="149"/>
                  <a:pt x="85" y="149"/>
                  <a:pt x="85" y="149"/>
                </a:cubicBezTo>
                <a:cubicBezTo>
                  <a:pt x="85" y="149"/>
                  <a:pt x="85" y="150"/>
                  <a:pt x="86" y="150"/>
                </a:cubicBezTo>
                <a:cubicBezTo>
                  <a:pt x="86" y="150"/>
                  <a:pt x="86" y="150"/>
                  <a:pt x="87" y="150"/>
                </a:cubicBezTo>
                <a:cubicBezTo>
                  <a:pt x="86" y="151"/>
                  <a:pt x="85" y="151"/>
                  <a:pt x="85" y="152"/>
                </a:cubicBezTo>
                <a:close/>
                <a:moveTo>
                  <a:pt x="85" y="156"/>
                </a:moveTo>
                <a:cubicBezTo>
                  <a:pt x="85" y="155"/>
                  <a:pt x="85" y="155"/>
                  <a:pt x="85" y="155"/>
                </a:cubicBezTo>
                <a:cubicBezTo>
                  <a:pt x="86" y="154"/>
                  <a:pt x="86" y="153"/>
                  <a:pt x="87" y="153"/>
                </a:cubicBezTo>
                <a:cubicBezTo>
                  <a:pt x="87" y="153"/>
                  <a:pt x="88" y="153"/>
                  <a:pt x="88" y="152"/>
                </a:cubicBezTo>
                <a:cubicBezTo>
                  <a:pt x="89" y="151"/>
                  <a:pt x="90" y="150"/>
                  <a:pt x="92" y="148"/>
                </a:cubicBezTo>
                <a:cubicBezTo>
                  <a:pt x="92" y="148"/>
                  <a:pt x="92" y="148"/>
                  <a:pt x="93" y="148"/>
                </a:cubicBezTo>
                <a:cubicBezTo>
                  <a:pt x="92" y="148"/>
                  <a:pt x="92" y="149"/>
                  <a:pt x="92" y="149"/>
                </a:cubicBezTo>
                <a:cubicBezTo>
                  <a:pt x="90" y="151"/>
                  <a:pt x="88" y="153"/>
                  <a:pt x="85" y="156"/>
                </a:cubicBezTo>
                <a:close/>
                <a:moveTo>
                  <a:pt x="86" y="182"/>
                </a:moveTo>
                <a:cubicBezTo>
                  <a:pt x="86" y="182"/>
                  <a:pt x="86" y="182"/>
                  <a:pt x="86" y="182"/>
                </a:cubicBezTo>
                <a:cubicBezTo>
                  <a:pt x="86" y="182"/>
                  <a:pt x="85" y="181"/>
                  <a:pt x="85" y="181"/>
                </a:cubicBezTo>
                <a:cubicBezTo>
                  <a:pt x="85" y="180"/>
                  <a:pt x="86" y="180"/>
                  <a:pt x="86" y="179"/>
                </a:cubicBezTo>
                <a:cubicBezTo>
                  <a:pt x="86" y="180"/>
                  <a:pt x="86" y="181"/>
                  <a:pt x="86" y="182"/>
                </a:cubicBezTo>
                <a:close/>
                <a:moveTo>
                  <a:pt x="88" y="160"/>
                </a:moveTo>
                <a:cubicBezTo>
                  <a:pt x="92" y="158"/>
                  <a:pt x="95" y="156"/>
                  <a:pt x="99" y="154"/>
                </a:cubicBezTo>
                <a:cubicBezTo>
                  <a:pt x="98" y="155"/>
                  <a:pt x="97" y="156"/>
                  <a:pt x="96" y="157"/>
                </a:cubicBezTo>
                <a:cubicBezTo>
                  <a:pt x="93" y="159"/>
                  <a:pt x="90" y="161"/>
                  <a:pt x="87" y="163"/>
                </a:cubicBezTo>
                <a:cubicBezTo>
                  <a:pt x="87" y="163"/>
                  <a:pt x="86" y="162"/>
                  <a:pt x="86" y="162"/>
                </a:cubicBezTo>
                <a:cubicBezTo>
                  <a:pt x="87" y="161"/>
                  <a:pt x="88" y="160"/>
                  <a:pt x="88" y="160"/>
                </a:cubicBezTo>
                <a:close/>
                <a:moveTo>
                  <a:pt x="88" y="168"/>
                </a:moveTo>
                <a:cubicBezTo>
                  <a:pt x="90" y="166"/>
                  <a:pt x="92" y="165"/>
                  <a:pt x="94" y="163"/>
                </a:cubicBezTo>
                <a:cubicBezTo>
                  <a:pt x="92" y="165"/>
                  <a:pt x="90" y="167"/>
                  <a:pt x="87" y="169"/>
                </a:cubicBezTo>
                <a:cubicBezTo>
                  <a:pt x="87" y="169"/>
                  <a:pt x="87" y="169"/>
                  <a:pt x="87" y="169"/>
                </a:cubicBezTo>
                <a:cubicBezTo>
                  <a:pt x="88" y="169"/>
                  <a:pt x="88" y="168"/>
                  <a:pt x="88" y="168"/>
                </a:cubicBezTo>
                <a:close/>
                <a:moveTo>
                  <a:pt x="97" y="177"/>
                </a:moveTo>
                <a:cubicBezTo>
                  <a:pt x="99" y="175"/>
                  <a:pt x="101" y="174"/>
                  <a:pt x="103" y="173"/>
                </a:cubicBezTo>
                <a:cubicBezTo>
                  <a:pt x="101" y="175"/>
                  <a:pt x="99" y="177"/>
                  <a:pt x="97" y="179"/>
                </a:cubicBezTo>
                <a:cubicBezTo>
                  <a:pt x="96" y="179"/>
                  <a:pt x="95" y="180"/>
                  <a:pt x="94" y="180"/>
                </a:cubicBezTo>
                <a:cubicBezTo>
                  <a:pt x="95" y="179"/>
                  <a:pt x="96" y="178"/>
                  <a:pt x="97" y="177"/>
                </a:cubicBezTo>
                <a:close/>
                <a:moveTo>
                  <a:pt x="102" y="157"/>
                </a:moveTo>
                <a:cubicBezTo>
                  <a:pt x="99" y="158"/>
                  <a:pt x="97" y="160"/>
                  <a:pt x="95" y="161"/>
                </a:cubicBezTo>
                <a:cubicBezTo>
                  <a:pt x="95" y="161"/>
                  <a:pt x="95" y="161"/>
                  <a:pt x="94" y="161"/>
                </a:cubicBezTo>
                <a:cubicBezTo>
                  <a:pt x="95" y="160"/>
                  <a:pt x="96" y="159"/>
                  <a:pt x="97" y="158"/>
                </a:cubicBezTo>
                <a:cubicBezTo>
                  <a:pt x="99" y="157"/>
                  <a:pt x="102" y="155"/>
                  <a:pt x="105" y="154"/>
                </a:cubicBezTo>
                <a:cubicBezTo>
                  <a:pt x="104" y="155"/>
                  <a:pt x="103" y="156"/>
                  <a:pt x="102" y="157"/>
                </a:cubicBezTo>
                <a:close/>
                <a:moveTo>
                  <a:pt x="106" y="167"/>
                </a:moveTo>
                <a:cubicBezTo>
                  <a:pt x="108" y="166"/>
                  <a:pt x="110" y="165"/>
                  <a:pt x="112" y="164"/>
                </a:cubicBezTo>
                <a:cubicBezTo>
                  <a:pt x="111" y="165"/>
                  <a:pt x="110" y="166"/>
                  <a:pt x="109" y="167"/>
                </a:cubicBezTo>
                <a:cubicBezTo>
                  <a:pt x="107" y="168"/>
                  <a:pt x="105" y="170"/>
                  <a:pt x="103" y="171"/>
                </a:cubicBezTo>
                <a:cubicBezTo>
                  <a:pt x="104" y="170"/>
                  <a:pt x="105" y="168"/>
                  <a:pt x="106" y="167"/>
                </a:cubicBezTo>
                <a:close/>
                <a:moveTo>
                  <a:pt x="109" y="171"/>
                </a:moveTo>
                <a:cubicBezTo>
                  <a:pt x="110" y="170"/>
                  <a:pt x="111" y="169"/>
                  <a:pt x="112" y="168"/>
                </a:cubicBezTo>
                <a:cubicBezTo>
                  <a:pt x="114" y="167"/>
                  <a:pt x="117" y="165"/>
                  <a:pt x="119" y="164"/>
                </a:cubicBezTo>
                <a:cubicBezTo>
                  <a:pt x="116" y="167"/>
                  <a:pt x="113" y="169"/>
                  <a:pt x="110" y="172"/>
                </a:cubicBezTo>
                <a:cubicBezTo>
                  <a:pt x="108" y="173"/>
                  <a:pt x="107" y="174"/>
                  <a:pt x="105" y="175"/>
                </a:cubicBezTo>
                <a:cubicBezTo>
                  <a:pt x="106" y="174"/>
                  <a:pt x="107" y="172"/>
                  <a:pt x="109" y="171"/>
                </a:cubicBezTo>
                <a:close/>
                <a:moveTo>
                  <a:pt x="105" y="184"/>
                </a:moveTo>
                <a:cubicBezTo>
                  <a:pt x="106" y="183"/>
                  <a:pt x="107" y="183"/>
                  <a:pt x="108" y="183"/>
                </a:cubicBezTo>
                <a:cubicBezTo>
                  <a:pt x="106" y="184"/>
                  <a:pt x="104" y="186"/>
                  <a:pt x="102" y="187"/>
                </a:cubicBezTo>
                <a:cubicBezTo>
                  <a:pt x="103" y="186"/>
                  <a:pt x="104" y="185"/>
                  <a:pt x="105" y="184"/>
                </a:cubicBezTo>
                <a:close/>
                <a:moveTo>
                  <a:pt x="103" y="196"/>
                </a:moveTo>
                <a:cubicBezTo>
                  <a:pt x="103" y="196"/>
                  <a:pt x="102" y="196"/>
                  <a:pt x="101" y="196"/>
                </a:cubicBezTo>
                <a:cubicBezTo>
                  <a:pt x="101" y="196"/>
                  <a:pt x="100" y="196"/>
                  <a:pt x="100" y="196"/>
                </a:cubicBezTo>
                <a:cubicBezTo>
                  <a:pt x="101" y="195"/>
                  <a:pt x="101" y="195"/>
                  <a:pt x="101" y="194"/>
                </a:cubicBezTo>
                <a:cubicBezTo>
                  <a:pt x="102" y="195"/>
                  <a:pt x="103" y="195"/>
                  <a:pt x="103" y="196"/>
                </a:cubicBezTo>
                <a:close/>
                <a:moveTo>
                  <a:pt x="102" y="202"/>
                </a:moveTo>
                <a:cubicBezTo>
                  <a:pt x="101" y="202"/>
                  <a:pt x="100" y="203"/>
                  <a:pt x="99" y="204"/>
                </a:cubicBezTo>
                <a:cubicBezTo>
                  <a:pt x="99" y="204"/>
                  <a:pt x="99" y="204"/>
                  <a:pt x="99" y="203"/>
                </a:cubicBezTo>
                <a:cubicBezTo>
                  <a:pt x="99" y="203"/>
                  <a:pt x="99" y="203"/>
                  <a:pt x="99" y="203"/>
                </a:cubicBezTo>
                <a:cubicBezTo>
                  <a:pt x="100" y="203"/>
                  <a:pt x="100" y="202"/>
                  <a:pt x="101" y="201"/>
                </a:cubicBezTo>
                <a:cubicBezTo>
                  <a:pt x="101" y="201"/>
                  <a:pt x="101" y="202"/>
                  <a:pt x="102" y="202"/>
                </a:cubicBezTo>
                <a:close/>
                <a:moveTo>
                  <a:pt x="99" y="188"/>
                </a:moveTo>
                <a:cubicBezTo>
                  <a:pt x="98" y="188"/>
                  <a:pt x="97" y="189"/>
                  <a:pt x="97" y="190"/>
                </a:cubicBezTo>
                <a:cubicBezTo>
                  <a:pt x="95" y="189"/>
                  <a:pt x="95" y="189"/>
                  <a:pt x="95" y="189"/>
                </a:cubicBezTo>
                <a:cubicBezTo>
                  <a:pt x="96" y="189"/>
                  <a:pt x="97" y="188"/>
                  <a:pt x="97" y="187"/>
                </a:cubicBezTo>
                <a:cubicBezTo>
                  <a:pt x="97" y="187"/>
                  <a:pt x="98" y="187"/>
                  <a:pt x="98" y="187"/>
                </a:cubicBezTo>
                <a:cubicBezTo>
                  <a:pt x="99" y="187"/>
                  <a:pt x="100" y="186"/>
                  <a:pt x="100" y="186"/>
                </a:cubicBezTo>
                <a:cubicBezTo>
                  <a:pt x="100" y="187"/>
                  <a:pt x="99" y="187"/>
                  <a:pt x="99" y="188"/>
                </a:cubicBezTo>
                <a:close/>
                <a:moveTo>
                  <a:pt x="98" y="200"/>
                </a:moveTo>
                <a:cubicBezTo>
                  <a:pt x="99" y="200"/>
                  <a:pt x="99" y="200"/>
                  <a:pt x="99" y="200"/>
                </a:cubicBezTo>
                <a:cubicBezTo>
                  <a:pt x="98" y="201"/>
                  <a:pt x="98" y="202"/>
                  <a:pt x="97" y="202"/>
                </a:cubicBezTo>
                <a:cubicBezTo>
                  <a:pt x="96" y="202"/>
                  <a:pt x="96" y="201"/>
                  <a:pt x="95" y="201"/>
                </a:cubicBezTo>
                <a:cubicBezTo>
                  <a:pt x="95" y="201"/>
                  <a:pt x="95" y="201"/>
                  <a:pt x="95" y="201"/>
                </a:cubicBezTo>
                <a:cubicBezTo>
                  <a:pt x="96" y="200"/>
                  <a:pt x="97" y="200"/>
                  <a:pt x="98" y="200"/>
                </a:cubicBezTo>
                <a:close/>
                <a:moveTo>
                  <a:pt x="98" y="206"/>
                </a:moveTo>
                <a:cubicBezTo>
                  <a:pt x="99" y="207"/>
                  <a:pt x="100" y="208"/>
                  <a:pt x="102" y="209"/>
                </a:cubicBezTo>
                <a:cubicBezTo>
                  <a:pt x="102" y="209"/>
                  <a:pt x="102" y="209"/>
                  <a:pt x="101" y="209"/>
                </a:cubicBezTo>
                <a:cubicBezTo>
                  <a:pt x="100" y="208"/>
                  <a:pt x="99" y="207"/>
                  <a:pt x="98" y="206"/>
                </a:cubicBezTo>
                <a:cubicBezTo>
                  <a:pt x="98" y="206"/>
                  <a:pt x="98" y="206"/>
                  <a:pt x="98" y="206"/>
                </a:cubicBezTo>
                <a:close/>
                <a:moveTo>
                  <a:pt x="100" y="205"/>
                </a:moveTo>
                <a:cubicBezTo>
                  <a:pt x="101" y="204"/>
                  <a:pt x="102" y="203"/>
                  <a:pt x="103" y="203"/>
                </a:cubicBezTo>
                <a:cubicBezTo>
                  <a:pt x="104" y="203"/>
                  <a:pt x="106" y="204"/>
                  <a:pt x="107" y="205"/>
                </a:cubicBezTo>
                <a:cubicBezTo>
                  <a:pt x="107" y="205"/>
                  <a:pt x="106" y="205"/>
                  <a:pt x="106" y="206"/>
                </a:cubicBezTo>
                <a:cubicBezTo>
                  <a:pt x="106" y="206"/>
                  <a:pt x="105" y="207"/>
                  <a:pt x="104" y="207"/>
                </a:cubicBezTo>
                <a:cubicBezTo>
                  <a:pt x="103" y="206"/>
                  <a:pt x="102" y="205"/>
                  <a:pt x="100" y="205"/>
                </a:cubicBezTo>
                <a:close/>
                <a:moveTo>
                  <a:pt x="104" y="213"/>
                </a:moveTo>
                <a:cubicBezTo>
                  <a:pt x="105" y="214"/>
                  <a:pt x="106" y="214"/>
                  <a:pt x="107" y="215"/>
                </a:cubicBezTo>
                <a:cubicBezTo>
                  <a:pt x="106" y="215"/>
                  <a:pt x="106" y="216"/>
                  <a:pt x="105" y="216"/>
                </a:cubicBezTo>
                <a:cubicBezTo>
                  <a:pt x="104" y="215"/>
                  <a:pt x="103" y="215"/>
                  <a:pt x="103" y="214"/>
                </a:cubicBezTo>
                <a:cubicBezTo>
                  <a:pt x="103" y="214"/>
                  <a:pt x="104" y="214"/>
                  <a:pt x="104" y="213"/>
                </a:cubicBezTo>
                <a:close/>
                <a:moveTo>
                  <a:pt x="106" y="212"/>
                </a:moveTo>
                <a:cubicBezTo>
                  <a:pt x="106" y="212"/>
                  <a:pt x="106" y="212"/>
                  <a:pt x="106" y="212"/>
                </a:cubicBezTo>
                <a:cubicBezTo>
                  <a:pt x="107" y="212"/>
                  <a:pt x="108" y="213"/>
                  <a:pt x="108" y="213"/>
                </a:cubicBezTo>
                <a:cubicBezTo>
                  <a:pt x="108" y="213"/>
                  <a:pt x="108" y="213"/>
                  <a:pt x="108" y="213"/>
                </a:cubicBezTo>
                <a:cubicBezTo>
                  <a:pt x="107" y="213"/>
                  <a:pt x="106" y="213"/>
                  <a:pt x="106" y="212"/>
                </a:cubicBezTo>
                <a:close/>
                <a:moveTo>
                  <a:pt x="107" y="200"/>
                </a:moveTo>
                <a:cubicBezTo>
                  <a:pt x="107" y="199"/>
                  <a:pt x="108" y="199"/>
                  <a:pt x="108" y="198"/>
                </a:cubicBezTo>
                <a:cubicBezTo>
                  <a:pt x="109" y="199"/>
                  <a:pt x="110" y="200"/>
                  <a:pt x="112" y="201"/>
                </a:cubicBezTo>
                <a:cubicBezTo>
                  <a:pt x="111" y="201"/>
                  <a:pt x="111" y="201"/>
                  <a:pt x="110" y="202"/>
                </a:cubicBezTo>
                <a:cubicBezTo>
                  <a:pt x="109" y="201"/>
                  <a:pt x="108" y="200"/>
                  <a:pt x="107" y="200"/>
                </a:cubicBezTo>
                <a:close/>
                <a:moveTo>
                  <a:pt x="109" y="197"/>
                </a:moveTo>
                <a:cubicBezTo>
                  <a:pt x="111" y="196"/>
                  <a:pt x="113" y="194"/>
                  <a:pt x="114" y="193"/>
                </a:cubicBezTo>
                <a:cubicBezTo>
                  <a:pt x="117" y="191"/>
                  <a:pt x="120" y="190"/>
                  <a:pt x="123" y="188"/>
                </a:cubicBezTo>
                <a:cubicBezTo>
                  <a:pt x="121" y="191"/>
                  <a:pt x="118" y="194"/>
                  <a:pt x="115" y="197"/>
                </a:cubicBezTo>
                <a:cubicBezTo>
                  <a:pt x="115" y="197"/>
                  <a:pt x="115" y="197"/>
                  <a:pt x="115" y="197"/>
                </a:cubicBezTo>
                <a:cubicBezTo>
                  <a:pt x="114" y="198"/>
                  <a:pt x="113" y="199"/>
                  <a:pt x="113" y="200"/>
                </a:cubicBezTo>
                <a:cubicBezTo>
                  <a:pt x="111" y="199"/>
                  <a:pt x="110" y="198"/>
                  <a:pt x="109" y="197"/>
                </a:cubicBezTo>
                <a:close/>
                <a:moveTo>
                  <a:pt x="113" y="202"/>
                </a:moveTo>
                <a:cubicBezTo>
                  <a:pt x="113" y="202"/>
                  <a:pt x="113" y="202"/>
                  <a:pt x="113" y="202"/>
                </a:cubicBezTo>
                <a:cubicBezTo>
                  <a:pt x="114" y="202"/>
                  <a:pt x="115" y="203"/>
                  <a:pt x="115" y="203"/>
                </a:cubicBezTo>
                <a:cubicBezTo>
                  <a:pt x="115" y="203"/>
                  <a:pt x="114" y="204"/>
                  <a:pt x="114" y="204"/>
                </a:cubicBezTo>
                <a:cubicBezTo>
                  <a:pt x="114" y="204"/>
                  <a:pt x="114" y="204"/>
                  <a:pt x="114" y="204"/>
                </a:cubicBezTo>
                <a:cubicBezTo>
                  <a:pt x="113" y="204"/>
                  <a:pt x="113" y="203"/>
                  <a:pt x="112" y="203"/>
                </a:cubicBezTo>
                <a:cubicBezTo>
                  <a:pt x="112" y="203"/>
                  <a:pt x="113" y="203"/>
                  <a:pt x="113" y="202"/>
                </a:cubicBezTo>
                <a:close/>
                <a:moveTo>
                  <a:pt x="120" y="203"/>
                </a:moveTo>
                <a:cubicBezTo>
                  <a:pt x="122" y="202"/>
                  <a:pt x="124" y="201"/>
                  <a:pt x="126" y="200"/>
                </a:cubicBezTo>
                <a:cubicBezTo>
                  <a:pt x="124" y="201"/>
                  <a:pt x="122" y="203"/>
                  <a:pt x="120" y="205"/>
                </a:cubicBezTo>
                <a:cubicBezTo>
                  <a:pt x="120" y="205"/>
                  <a:pt x="120" y="204"/>
                  <a:pt x="119" y="204"/>
                </a:cubicBezTo>
                <a:cubicBezTo>
                  <a:pt x="120" y="204"/>
                  <a:pt x="120" y="203"/>
                  <a:pt x="120" y="203"/>
                </a:cubicBezTo>
                <a:close/>
                <a:moveTo>
                  <a:pt x="125" y="204"/>
                </a:moveTo>
                <a:cubicBezTo>
                  <a:pt x="127" y="202"/>
                  <a:pt x="128" y="201"/>
                  <a:pt x="129" y="200"/>
                </a:cubicBezTo>
                <a:cubicBezTo>
                  <a:pt x="128" y="201"/>
                  <a:pt x="127" y="203"/>
                  <a:pt x="126" y="204"/>
                </a:cubicBezTo>
                <a:cubicBezTo>
                  <a:pt x="125" y="205"/>
                  <a:pt x="124" y="206"/>
                  <a:pt x="123" y="206"/>
                </a:cubicBezTo>
                <a:cubicBezTo>
                  <a:pt x="123" y="206"/>
                  <a:pt x="122" y="206"/>
                  <a:pt x="122" y="206"/>
                </a:cubicBezTo>
                <a:cubicBezTo>
                  <a:pt x="123" y="205"/>
                  <a:pt x="124" y="205"/>
                  <a:pt x="125" y="204"/>
                </a:cubicBezTo>
                <a:close/>
                <a:moveTo>
                  <a:pt x="127" y="206"/>
                </a:moveTo>
                <a:cubicBezTo>
                  <a:pt x="129" y="205"/>
                  <a:pt x="131" y="204"/>
                  <a:pt x="132" y="203"/>
                </a:cubicBezTo>
                <a:cubicBezTo>
                  <a:pt x="131" y="204"/>
                  <a:pt x="130" y="205"/>
                  <a:pt x="129" y="206"/>
                </a:cubicBezTo>
                <a:cubicBezTo>
                  <a:pt x="128" y="207"/>
                  <a:pt x="127" y="208"/>
                  <a:pt x="125" y="209"/>
                </a:cubicBezTo>
                <a:cubicBezTo>
                  <a:pt x="125" y="209"/>
                  <a:pt x="125" y="208"/>
                  <a:pt x="125" y="208"/>
                </a:cubicBezTo>
                <a:cubicBezTo>
                  <a:pt x="126" y="208"/>
                  <a:pt x="126" y="207"/>
                  <a:pt x="127" y="206"/>
                </a:cubicBezTo>
                <a:close/>
                <a:moveTo>
                  <a:pt x="147" y="192"/>
                </a:moveTo>
                <a:cubicBezTo>
                  <a:pt x="151" y="189"/>
                  <a:pt x="154" y="185"/>
                  <a:pt x="158" y="182"/>
                </a:cubicBezTo>
                <a:cubicBezTo>
                  <a:pt x="159" y="182"/>
                  <a:pt x="160" y="181"/>
                  <a:pt x="161" y="181"/>
                </a:cubicBezTo>
                <a:cubicBezTo>
                  <a:pt x="160" y="182"/>
                  <a:pt x="159" y="183"/>
                  <a:pt x="158" y="184"/>
                </a:cubicBezTo>
                <a:cubicBezTo>
                  <a:pt x="156" y="186"/>
                  <a:pt x="154" y="187"/>
                  <a:pt x="152" y="189"/>
                </a:cubicBezTo>
                <a:cubicBezTo>
                  <a:pt x="150" y="190"/>
                  <a:pt x="149" y="191"/>
                  <a:pt x="147" y="192"/>
                </a:cubicBezTo>
                <a:close/>
                <a:moveTo>
                  <a:pt x="153" y="199"/>
                </a:moveTo>
                <a:cubicBezTo>
                  <a:pt x="155" y="198"/>
                  <a:pt x="156" y="197"/>
                  <a:pt x="157" y="197"/>
                </a:cubicBezTo>
                <a:cubicBezTo>
                  <a:pt x="155" y="198"/>
                  <a:pt x="153" y="199"/>
                  <a:pt x="151" y="201"/>
                </a:cubicBezTo>
                <a:cubicBezTo>
                  <a:pt x="152" y="200"/>
                  <a:pt x="153" y="199"/>
                  <a:pt x="153" y="199"/>
                </a:cubicBezTo>
                <a:close/>
                <a:moveTo>
                  <a:pt x="155" y="195"/>
                </a:moveTo>
                <a:cubicBezTo>
                  <a:pt x="154" y="195"/>
                  <a:pt x="153" y="196"/>
                  <a:pt x="153" y="196"/>
                </a:cubicBezTo>
                <a:cubicBezTo>
                  <a:pt x="157" y="192"/>
                  <a:pt x="161" y="187"/>
                  <a:pt x="166" y="183"/>
                </a:cubicBezTo>
                <a:cubicBezTo>
                  <a:pt x="165" y="183"/>
                  <a:pt x="165" y="184"/>
                  <a:pt x="164" y="185"/>
                </a:cubicBezTo>
                <a:cubicBezTo>
                  <a:pt x="161" y="188"/>
                  <a:pt x="158" y="191"/>
                  <a:pt x="155" y="195"/>
                </a:cubicBezTo>
                <a:close/>
                <a:moveTo>
                  <a:pt x="178" y="173"/>
                </a:moveTo>
                <a:cubicBezTo>
                  <a:pt x="178" y="173"/>
                  <a:pt x="178" y="173"/>
                  <a:pt x="178" y="173"/>
                </a:cubicBezTo>
                <a:cubicBezTo>
                  <a:pt x="176" y="176"/>
                  <a:pt x="174" y="180"/>
                  <a:pt x="172" y="184"/>
                </a:cubicBezTo>
                <a:cubicBezTo>
                  <a:pt x="169" y="186"/>
                  <a:pt x="165" y="188"/>
                  <a:pt x="162" y="190"/>
                </a:cubicBezTo>
                <a:cubicBezTo>
                  <a:pt x="167" y="184"/>
                  <a:pt x="173" y="179"/>
                  <a:pt x="178" y="173"/>
                </a:cubicBezTo>
                <a:close/>
                <a:moveTo>
                  <a:pt x="183" y="168"/>
                </a:moveTo>
                <a:cubicBezTo>
                  <a:pt x="185" y="166"/>
                  <a:pt x="187" y="164"/>
                  <a:pt x="189" y="163"/>
                </a:cubicBezTo>
                <a:cubicBezTo>
                  <a:pt x="189" y="163"/>
                  <a:pt x="189" y="162"/>
                  <a:pt x="189" y="162"/>
                </a:cubicBezTo>
                <a:cubicBezTo>
                  <a:pt x="185" y="168"/>
                  <a:pt x="180" y="174"/>
                  <a:pt x="176" y="180"/>
                </a:cubicBezTo>
                <a:cubicBezTo>
                  <a:pt x="178" y="176"/>
                  <a:pt x="181" y="172"/>
                  <a:pt x="183" y="168"/>
                </a:cubicBezTo>
                <a:close/>
                <a:moveTo>
                  <a:pt x="178" y="198"/>
                </a:moveTo>
                <a:cubicBezTo>
                  <a:pt x="178" y="197"/>
                  <a:pt x="179" y="197"/>
                  <a:pt x="180" y="196"/>
                </a:cubicBezTo>
                <a:cubicBezTo>
                  <a:pt x="178" y="198"/>
                  <a:pt x="176" y="199"/>
                  <a:pt x="175" y="201"/>
                </a:cubicBezTo>
                <a:cubicBezTo>
                  <a:pt x="174" y="201"/>
                  <a:pt x="174" y="201"/>
                  <a:pt x="174" y="201"/>
                </a:cubicBezTo>
                <a:cubicBezTo>
                  <a:pt x="175" y="200"/>
                  <a:pt x="176" y="199"/>
                  <a:pt x="178" y="198"/>
                </a:cubicBezTo>
                <a:close/>
                <a:moveTo>
                  <a:pt x="172" y="191"/>
                </a:moveTo>
                <a:cubicBezTo>
                  <a:pt x="175" y="189"/>
                  <a:pt x="177" y="187"/>
                  <a:pt x="180" y="184"/>
                </a:cubicBezTo>
                <a:cubicBezTo>
                  <a:pt x="179" y="185"/>
                  <a:pt x="179" y="185"/>
                  <a:pt x="179" y="186"/>
                </a:cubicBezTo>
                <a:cubicBezTo>
                  <a:pt x="177" y="188"/>
                  <a:pt x="174" y="189"/>
                  <a:pt x="172" y="191"/>
                </a:cubicBezTo>
                <a:close/>
                <a:moveTo>
                  <a:pt x="179" y="179"/>
                </a:moveTo>
                <a:cubicBezTo>
                  <a:pt x="184" y="172"/>
                  <a:pt x="189" y="166"/>
                  <a:pt x="194" y="159"/>
                </a:cubicBezTo>
                <a:cubicBezTo>
                  <a:pt x="194" y="159"/>
                  <a:pt x="195" y="159"/>
                  <a:pt x="195" y="158"/>
                </a:cubicBezTo>
                <a:cubicBezTo>
                  <a:pt x="192" y="163"/>
                  <a:pt x="189" y="169"/>
                  <a:pt x="185" y="174"/>
                </a:cubicBezTo>
                <a:cubicBezTo>
                  <a:pt x="185" y="174"/>
                  <a:pt x="185" y="174"/>
                  <a:pt x="185" y="174"/>
                </a:cubicBezTo>
                <a:cubicBezTo>
                  <a:pt x="183" y="175"/>
                  <a:pt x="181" y="177"/>
                  <a:pt x="179" y="179"/>
                </a:cubicBezTo>
                <a:close/>
                <a:moveTo>
                  <a:pt x="196" y="176"/>
                </a:moveTo>
                <a:cubicBezTo>
                  <a:pt x="196" y="177"/>
                  <a:pt x="195" y="179"/>
                  <a:pt x="195" y="180"/>
                </a:cubicBezTo>
                <a:cubicBezTo>
                  <a:pt x="195" y="180"/>
                  <a:pt x="194" y="180"/>
                  <a:pt x="194" y="180"/>
                </a:cubicBezTo>
                <a:cubicBezTo>
                  <a:pt x="193" y="181"/>
                  <a:pt x="191" y="183"/>
                  <a:pt x="189" y="184"/>
                </a:cubicBezTo>
                <a:cubicBezTo>
                  <a:pt x="191" y="181"/>
                  <a:pt x="194" y="179"/>
                  <a:pt x="196" y="176"/>
                </a:cubicBezTo>
                <a:close/>
                <a:moveTo>
                  <a:pt x="198" y="182"/>
                </a:moveTo>
                <a:cubicBezTo>
                  <a:pt x="199" y="182"/>
                  <a:pt x="199" y="182"/>
                  <a:pt x="199" y="182"/>
                </a:cubicBezTo>
                <a:cubicBezTo>
                  <a:pt x="198" y="183"/>
                  <a:pt x="197" y="184"/>
                  <a:pt x="195" y="185"/>
                </a:cubicBezTo>
                <a:cubicBezTo>
                  <a:pt x="196" y="184"/>
                  <a:pt x="197" y="183"/>
                  <a:pt x="198" y="182"/>
                </a:cubicBezTo>
                <a:close/>
                <a:moveTo>
                  <a:pt x="199" y="176"/>
                </a:moveTo>
                <a:cubicBezTo>
                  <a:pt x="200" y="175"/>
                  <a:pt x="200" y="173"/>
                  <a:pt x="201" y="172"/>
                </a:cubicBezTo>
                <a:cubicBezTo>
                  <a:pt x="201" y="172"/>
                  <a:pt x="201" y="172"/>
                  <a:pt x="201" y="172"/>
                </a:cubicBezTo>
                <a:cubicBezTo>
                  <a:pt x="201" y="173"/>
                  <a:pt x="200" y="174"/>
                  <a:pt x="200" y="175"/>
                </a:cubicBezTo>
                <a:cubicBezTo>
                  <a:pt x="200" y="176"/>
                  <a:pt x="199" y="176"/>
                  <a:pt x="199" y="176"/>
                </a:cubicBezTo>
                <a:close/>
                <a:moveTo>
                  <a:pt x="200" y="164"/>
                </a:moveTo>
                <a:cubicBezTo>
                  <a:pt x="200" y="164"/>
                  <a:pt x="199" y="165"/>
                  <a:pt x="199" y="165"/>
                </a:cubicBezTo>
                <a:cubicBezTo>
                  <a:pt x="200" y="163"/>
                  <a:pt x="202" y="161"/>
                  <a:pt x="203" y="158"/>
                </a:cubicBezTo>
                <a:cubicBezTo>
                  <a:pt x="202" y="160"/>
                  <a:pt x="202" y="161"/>
                  <a:pt x="201" y="162"/>
                </a:cubicBezTo>
                <a:cubicBezTo>
                  <a:pt x="201" y="163"/>
                  <a:pt x="201" y="163"/>
                  <a:pt x="200" y="164"/>
                </a:cubicBezTo>
                <a:close/>
                <a:moveTo>
                  <a:pt x="203" y="141"/>
                </a:moveTo>
                <a:cubicBezTo>
                  <a:pt x="206" y="138"/>
                  <a:pt x="209" y="134"/>
                  <a:pt x="212" y="131"/>
                </a:cubicBezTo>
                <a:cubicBezTo>
                  <a:pt x="210" y="134"/>
                  <a:pt x="208" y="137"/>
                  <a:pt x="206" y="139"/>
                </a:cubicBezTo>
                <a:cubicBezTo>
                  <a:pt x="205" y="140"/>
                  <a:pt x="205" y="141"/>
                  <a:pt x="204" y="142"/>
                </a:cubicBezTo>
                <a:cubicBezTo>
                  <a:pt x="204" y="141"/>
                  <a:pt x="203" y="141"/>
                  <a:pt x="203" y="141"/>
                </a:cubicBezTo>
                <a:close/>
                <a:moveTo>
                  <a:pt x="206" y="167"/>
                </a:moveTo>
                <a:cubicBezTo>
                  <a:pt x="208" y="165"/>
                  <a:pt x="209" y="164"/>
                  <a:pt x="210" y="163"/>
                </a:cubicBezTo>
                <a:cubicBezTo>
                  <a:pt x="208" y="165"/>
                  <a:pt x="207" y="168"/>
                  <a:pt x="205" y="170"/>
                </a:cubicBezTo>
                <a:cubicBezTo>
                  <a:pt x="206" y="169"/>
                  <a:pt x="206" y="168"/>
                  <a:pt x="206" y="167"/>
                </a:cubicBezTo>
                <a:close/>
                <a:moveTo>
                  <a:pt x="208" y="157"/>
                </a:moveTo>
                <a:cubicBezTo>
                  <a:pt x="208" y="157"/>
                  <a:pt x="208" y="158"/>
                  <a:pt x="208" y="158"/>
                </a:cubicBezTo>
                <a:cubicBezTo>
                  <a:pt x="209" y="154"/>
                  <a:pt x="210" y="151"/>
                  <a:pt x="212" y="147"/>
                </a:cubicBezTo>
                <a:cubicBezTo>
                  <a:pt x="210" y="151"/>
                  <a:pt x="209" y="154"/>
                  <a:pt x="208" y="157"/>
                </a:cubicBezTo>
                <a:close/>
                <a:moveTo>
                  <a:pt x="214" y="164"/>
                </a:moveTo>
                <a:cubicBezTo>
                  <a:pt x="216" y="162"/>
                  <a:pt x="219" y="160"/>
                  <a:pt x="221" y="158"/>
                </a:cubicBezTo>
                <a:cubicBezTo>
                  <a:pt x="220" y="161"/>
                  <a:pt x="218" y="164"/>
                  <a:pt x="216" y="166"/>
                </a:cubicBezTo>
                <a:cubicBezTo>
                  <a:pt x="215" y="169"/>
                  <a:pt x="213" y="171"/>
                  <a:pt x="211" y="173"/>
                </a:cubicBezTo>
                <a:cubicBezTo>
                  <a:pt x="211" y="173"/>
                  <a:pt x="211" y="173"/>
                  <a:pt x="211" y="173"/>
                </a:cubicBezTo>
                <a:cubicBezTo>
                  <a:pt x="212" y="170"/>
                  <a:pt x="213" y="167"/>
                  <a:pt x="214" y="164"/>
                </a:cubicBezTo>
                <a:close/>
                <a:moveTo>
                  <a:pt x="210" y="165"/>
                </a:moveTo>
                <a:cubicBezTo>
                  <a:pt x="211" y="164"/>
                  <a:pt x="212" y="163"/>
                  <a:pt x="212" y="162"/>
                </a:cubicBezTo>
                <a:cubicBezTo>
                  <a:pt x="212" y="163"/>
                  <a:pt x="212" y="163"/>
                  <a:pt x="212" y="164"/>
                </a:cubicBezTo>
                <a:cubicBezTo>
                  <a:pt x="211" y="165"/>
                  <a:pt x="211" y="165"/>
                  <a:pt x="210" y="165"/>
                </a:cubicBezTo>
                <a:close/>
                <a:moveTo>
                  <a:pt x="217" y="159"/>
                </a:moveTo>
                <a:cubicBezTo>
                  <a:pt x="217" y="158"/>
                  <a:pt x="217" y="158"/>
                  <a:pt x="217" y="158"/>
                </a:cubicBezTo>
                <a:cubicBezTo>
                  <a:pt x="217" y="158"/>
                  <a:pt x="217" y="157"/>
                  <a:pt x="217" y="157"/>
                </a:cubicBezTo>
                <a:cubicBezTo>
                  <a:pt x="218" y="156"/>
                  <a:pt x="220" y="156"/>
                  <a:pt x="221" y="156"/>
                </a:cubicBezTo>
                <a:cubicBezTo>
                  <a:pt x="220" y="157"/>
                  <a:pt x="218" y="158"/>
                  <a:pt x="217" y="159"/>
                </a:cubicBezTo>
                <a:close/>
                <a:moveTo>
                  <a:pt x="217" y="138"/>
                </a:moveTo>
                <a:cubicBezTo>
                  <a:pt x="216" y="143"/>
                  <a:pt x="216" y="147"/>
                  <a:pt x="215" y="151"/>
                </a:cubicBezTo>
                <a:cubicBezTo>
                  <a:pt x="214" y="152"/>
                  <a:pt x="212" y="154"/>
                  <a:pt x="211" y="155"/>
                </a:cubicBezTo>
                <a:cubicBezTo>
                  <a:pt x="213" y="149"/>
                  <a:pt x="215" y="144"/>
                  <a:pt x="217" y="138"/>
                </a:cubicBezTo>
                <a:cubicBezTo>
                  <a:pt x="217" y="138"/>
                  <a:pt x="217" y="138"/>
                  <a:pt x="217" y="138"/>
                </a:cubicBezTo>
                <a:close/>
                <a:moveTo>
                  <a:pt x="215" y="138"/>
                </a:moveTo>
                <a:cubicBezTo>
                  <a:pt x="216" y="136"/>
                  <a:pt x="217" y="134"/>
                  <a:pt x="217" y="132"/>
                </a:cubicBezTo>
                <a:cubicBezTo>
                  <a:pt x="217" y="132"/>
                  <a:pt x="217" y="132"/>
                  <a:pt x="217" y="132"/>
                </a:cubicBezTo>
                <a:cubicBezTo>
                  <a:pt x="217" y="132"/>
                  <a:pt x="217" y="133"/>
                  <a:pt x="217" y="133"/>
                </a:cubicBezTo>
                <a:cubicBezTo>
                  <a:pt x="217" y="135"/>
                  <a:pt x="216" y="137"/>
                  <a:pt x="215" y="138"/>
                </a:cubicBezTo>
                <a:close/>
                <a:moveTo>
                  <a:pt x="216" y="117"/>
                </a:moveTo>
                <a:cubicBezTo>
                  <a:pt x="218" y="115"/>
                  <a:pt x="219" y="113"/>
                  <a:pt x="221" y="111"/>
                </a:cubicBezTo>
                <a:cubicBezTo>
                  <a:pt x="221" y="112"/>
                  <a:pt x="221" y="112"/>
                  <a:pt x="221" y="113"/>
                </a:cubicBezTo>
                <a:cubicBezTo>
                  <a:pt x="219" y="114"/>
                  <a:pt x="218" y="116"/>
                  <a:pt x="216" y="117"/>
                </a:cubicBezTo>
                <a:close/>
                <a:moveTo>
                  <a:pt x="221" y="99"/>
                </a:moveTo>
                <a:cubicBezTo>
                  <a:pt x="220" y="98"/>
                  <a:pt x="220" y="97"/>
                  <a:pt x="220" y="96"/>
                </a:cubicBezTo>
                <a:cubicBezTo>
                  <a:pt x="220" y="96"/>
                  <a:pt x="220" y="96"/>
                  <a:pt x="220" y="96"/>
                </a:cubicBezTo>
                <a:cubicBezTo>
                  <a:pt x="221" y="97"/>
                  <a:pt x="221" y="98"/>
                  <a:pt x="221" y="99"/>
                </a:cubicBezTo>
                <a:cubicBezTo>
                  <a:pt x="221" y="99"/>
                  <a:pt x="221" y="99"/>
                  <a:pt x="221" y="99"/>
                </a:cubicBezTo>
                <a:close/>
                <a:moveTo>
                  <a:pt x="220" y="108"/>
                </a:moveTo>
                <a:cubicBezTo>
                  <a:pt x="220" y="108"/>
                  <a:pt x="220" y="108"/>
                  <a:pt x="220" y="109"/>
                </a:cubicBezTo>
                <a:cubicBezTo>
                  <a:pt x="220" y="109"/>
                  <a:pt x="220" y="109"/>
                  <a:pt x="219" y="109"/>
                </a:cubicBezTo>
                <a:cubicBezTo>
                  <a:pt x="219" y="109"/>
                  <a:pt x="219" y="109"/>
                  <a:pt x="219" y="109"/>
                </a:cubicBezTo>
                <a:cubicBezTo>
                  <a:pt x="219" y="109"/>
                  <a:pt x="219" y="109"/>
                  <a:pt x="219" y="109"/>
                </a:cubicBezTo>
                <a:cubicBezTo>
                  <a:pt x="217" y="110"/>
                  <a:pt x="216" y="111"/>
                  <a:pt x="215" y="111"/>
                </a:cubicBezTo>
                <a:cubicBezTo>
                  <a:pt x="215" y="111"/>
                  <a:pt x="215" y="111"/>
                  <a:pt x="215" y="111"/>
                </a:cubicBezTo>
                <a:cubicBezTo>
                  <a:pt x="215" y="111"/>
                  <a:pt x="215" y="111"/>
                  <a:pt x="215" y="110"/>
                </a:cubicBezTo>
                <a:cubicBezTo>
                  <a:pt x="217" y="110"/>
                  <a:pt x="219" y="109"/>
                  <a:pt x="220" y="108"/>
                </a:cubicBezTo>
                <a:close/>
                <a:moveTo>
                  <a:pt x="219" y="93"/>
                </a:moveTo>
                <a:cubicBezTo>
                  <a:pt x="219" y="92"/>
                  <a:pt x="218" y="90"/>
                  <a:pt x="218" y="89"/>
                </a:cubicBezTo>
                <a:cubicBezTo>
                  <a:pt x="218" y="89"/>
                  <a:pt x="219" y="89"/>
                  <a:pt x="219" y="89"/>
                </a:cubicBezTo>
                <a:cubicBezTo>
                  <a:pt x="219" y="90"/>
                  <a:pt x="219" y="92"/>
                  <a:pt x="220" y="93"/>
                </a:cubicBezTo>
                <a:cubicBezTo>
                  <a:pt x="220" y="93"/>
                  <a:pt x="219" y="93"/>
                  <a:pt x="219" y="93"/>
                </a:cubicBezTo>
                <a:close/>
                <a:moveTo>
                  <a:pt x="217" y="87"/>
                </a:moveTo>
                <a:cubicBezTo>
                  <a:pt x="217" y="86"/>
                  <a:pt x="217" y="85"/>
                  <a:pt x="217" y="84"/>
                </a:cubicBezTo>
                <a:cubicBezTo>
                  <a:pt x="217" y="84"/>
                  <a:pt x="217" y="84"/>
                  <a:pt x="217" y="84"/>
                </a:cubicBezTo>
                <a:cubicBezTo>
                  <a:pt x="218" y="85"/>
                  <a:pt x="218" y="86"/>
                  <a:pt x="218" y="87"/>
                </a:cubicBezTo>
                <a:cubicBezTo>
                  <a:pt x="218" y="87"/>
                  <a:pt x="218" y="87"/>
                  <a:pt x="217" y="87"/>
                </a:cubicBezTo>
                <a:close/>
                <a:moveTo>
                  <a:pt x="216" y="82"/>
                </a:moveTo>
                <a:cubicBezTo>
                  <a:pt x="215" y="79"/>
                  <a:pt x="215" y="77"/>
                  <a:pt x="214" y="74"/>
                </a:cubicBezTo>
                <a:cubicBezTo>
                  <a:pt x="215" y="75"/>
                  <a:pt x="215" y="76"/>
                  <a:pt x="216" y="77"/>
                </a:cubicBezTo>
                <a:cubicBezTo>
                  <a:pt x="216" y="78"/>
                  <a:pt x="216" y="80"/>
                  <a:pt x="217" y="82"/>
                </a:cubicBezTo>
                <a:cubicBezTo>
                  <a:pt x="217" y="82"/>
                  <a:pt x="216" y="82"/>
                  <a:pt x="216" y="82"/>
                </a:cubicBezTo>
                <a:close/>
                <a:moveTo>
                  <a:pt x="215" y="88"/>
                </a:moveTo>
                <a:cubicBezTo>
                  <a:pt x="211" y="90"/>
                  <a:pt x="208" y="92"/>
                  <a:pt x="205" y="93"/>
                </a:cubicBezTo>
                <a:cubicBezTo>
                  <a:pt x="204" y="93"/>
                  <a:pt x="204" y="93"/>
                  <a:pt x="204" y="93"/>
                </a:cubicBezTo>
                <a:cubicBezTo>
                  <a:pt x="206" y="91"/>
                  <a:pt x="208" y="90"/>
                  <a:pt x="210" y="88"/>
                </a:cubicBezTo>
                <a:cubicBezTo>
                  <a:pt x="211" y="87"/>
                  <a:pt x="213" y="87"/>
                  <a:pt x="214" y="86"/>
                </a:cubicBezTo>
                <a:cubicBezTo>
                  <a:pt x="214" y="87"/>
                  <a:pt x="214" y="88"/>
                  <a:pt x="215" y="88"/>
                </a:cubicBezTo>
                <a:close/>
                <a:moveTo>
                  <a:pt x="206" y="85"/>
                </a:moveTo>
                <a:cubicBezTo>
                  <a:pt x="208" y="84"/>
                  <a:pt x="208" y="84"/>
                  <a:pt x="208" y="84"/>
                </a:cubicBezTo>
                <a:cubicBezTo>
                  <a:pt x="209" y="83"/>
                  <a:pt x="208" y="82"/>
                  <a:pt x="207" y="82"/>
                </a:cubicBezTo>
                <a:cubicBezTo>
                  <a:pt x="209" y="81"/>
                  <a:pt x="210" y="80"/>
                  <a:pt x="212" y="79"/>
                </a:cubicBezTo>
                <a:cubicBezTo>
                  <a:pt x="212" y="81"/>
                  <a:pt x="213" y="82"/>
                  <a:pt x="213" y="83"/>
                </a:cubicBezTo>
                <a:cubicBezTo>
                  <a:pt x="211" y="84"/>
                  <a:pt x="208" y="84"/>
                  <a:pt x="206" y="85"/>
                </a:cubicBezTo>
                <a:close/>
                <a:moveTo>
                  <a:pt x="206" y="58"/>
                </a:moveTo>
                <a:cubicBezTo>
                  <a:pt x="206" y="58"/>
                  <a:pt x="206" y="58"/>
                  <a:pt x="206" y="57"/>
                </a:cubicBezTo>
                <a:cubicBezTo>
                  <a:pt x="207" y="58"/>
                  <a:pt x="208" y="59"/>
                  <a:pt x="209" y="60"/>
                </a:cubicBezTo>
                <a:cubicBezTo>
                  <a:pt x="209" y="61"/>
                  <a:pt x="210" y="61"/>
                  <a:pt x="210" y="61"/>
                </a:cubicBezTo>
                <a:cubicBezTo>
                  <a:pt x="211" y="62"/>
                  <a:pt x="211" y="63"/>
                  <a:pt x="212" y="63"/>
                </a:cubicBezTo>
                <a:cubicBezTo>
                  <a:pt x="210" y="61"/>
                  <a:pt x="208" y="60"/>
                  <a:pt x="206" y="58"/>
                </a:cubicBezTo>
                <a:close/>
                <a:moveTo>
                  <a:pt x="206" y="60"/>
                </a:moveTo>
                <a:cubicBezTo>
                  <a:pt x="206" y="60"/>
                  <a:pt x="205" y="60"/>
                  <a:pt x="205" y="60"/>
                </a:cubicBezTo>
                <a:cubicBezTo>
                  <a:pt x="204" y="59"/>
                  <a:pt x="204" y="58"/>
                  <a:pt x="203" y="57"/>
                </a:cubicBezTo>
                <a:cubicBezTo>
                  <a:pt x="204" y="58"/>
                  <a:pt x="204" y="58"/>
                  <a:pt x="205" y="59"/>
                </a:cubicBezTo>
                <a:cubicBezTo>
                  <a:pt x="205" y="60"/>
                  <a:pt x="206" y="60"/>
                  <a:pt x="206" y="60"/>
                </a:cubicBezTo>
                <a:close/>
                <a:moveTo>
                  <a:pt x="211" y="67"/>
                </a:moveTo>
                <a:cubicBezTo>
                  <a:pt x="210" y="67"/>
                  <a:pt x="210" y="67"/>
                  <a:pt x="211" y="67"/>
                </a:cubicBezTo>
                <a:cubicBezTo>
                  <a:pt x="211" y="68"/>
                  <a:pt x="211" y="69"/>
                  <a:pt x="211" y="70"/>
                </a:cubicBezTo>
                <a:cubicBezTo>
                  <a:pt x="209" y="71"/>
                  <a:pt x="207" y="72"/>
                  <a:pt x="205" y="73"/>
                </a:cubicBezTo>
                <a:cubicBezTo>
                  <a:pt x="206" y="71"/>
                  <a:pt x="207" y="70"/>
                  <a:pt x="208" y="68"/>
                </a:cubicBezTo>
                <a:cubicBezTo>
                  <a:pt x="209" y="67"/>
                  <a:pt x="208" y="66"/>
                  <a:pt x="207" y="67"/>
                </a:cubicBezTo>
                <a:cubicBezTo>
                  <a:pt x="207" y="67"/>
                  <a:pt x="207" y="67"/>
                  <a:pt x="206" y="68"/>
                </a:cubicBezTo>
                <a:cubicBezTo>
                  <a:pt x="206" y="67"/>
                  <a:pt x="206" y="67"/>
                  <a:pt x="205" y="67"/>
                </a:cubicBezTo>
                <a:cubicBezTo>
                  <a:pt x="201" y="68"/>
                  <a:pt x="196" y="69"/>
                  <a:pt x="191" y="71"/>
                </a:cubicBezTo>
                <a:cubicBezTo>
                  <a:pt x="196" y="69"/>
                  <a:pt x="200" y="66"/>
                  <a:pt x="204" y="64"/>
                </a:cubicBezTo>
                <a:cubicBezTo>
                  <a:pt x="205" y="63"/>
                  <a:pt x="204" y="62"/>
                  <a:pt x="203" y="62"/>
                </a:cubicBezTo>
                <a:cubicBezTo>
                  <a:pt x="202" y="62"/>
                  <a:pt x="202" y="63"/>
                  <a:pt x="202" y="63"/>
                </a:cubicBezTo>
                <a:cubicBezTo>
                  <a:pt x="202" y="63"/>
                  <a:pt x="202" y="62"/>
                  <a:pt x="202" y="62"/>
                </a:cubicBezTo>
                <a:cubicBezTo>
                  <a:pt x="203" y="62"/>
                  <a:pt x="203" y="60"/>
                  <a:pt x="202" y="61"/>
                </a:cubicBezTo>
                <a:cubicBezTo>
                  <a:pt x="201" y="61"/>
                  <a:pt x="201" y="61"/>
                  <a:pt x="201" y="61"/>
                </a:cubicBezTo>
                <a:cubicBezTo>
                  <a:pt x="202" y="61"/>
                  <a:pt x="202" y="60"/>
                  <a:pt x="203" y="60"/>
                </a:cubicBezTo>
                <a:cubicBezTo>
                  <a:pt x="203" y="60"/>
                  <a:pt x="203" y="60"/>
                  <a:pt x="203" y="60"/>
                </a:cubicBezTo>
                <a:cubicBezTo>
                  <a:pt x="203" y="60"/>
                  <a:pt x="203" y="60"/>
                  <a:pt x="203" y="60"/>
                </a:cubicBezTo>
                <a:cubicBezTo>
                  <a:pt x="205" y="63"/>
                  <a:pt x="208" y="65"/>
                  <a:pt x="211" y="67"/>
                </a:cubicBezTo>
                <a:close/>
                <a:moveTo>
                  <a:pt x="187" y="63"/>
                </a:moveTo>
                <a:cubicBezTo>
                  <a:pt x="191" y="61"/>
                  <a:pt x="195" y="59"/>
                  <a:pt x="198" y="56"/>
                </a:cubicBezTo>
                <a:cubicBezTo>
                  <a:pt x="199" y="57"/>
                  <a:pt x="200" y="58"/>
                  <a:pt x="201" y="59"/>
                </a:cubicBezTo>
                <a:cubicBezTo>
                  <a:pt x="196" y="60"/>
                  <a:pt x="192" y="61"/>
                  <a:pt x="187" y="63"/>
                </a:cubicBezTo>
                <a:close/>
                <a:moveTo>
                  <a:pt x="191" y="56"/>
                </a:moveTo>
                <a:cubicBezTo>
                  <a:pt x="192" y="55"/>
                  <a:pt x="193" y="55"/>
                  <a:pt x="194" y="54"/>
                </a:cubicBezTo>
                <a:cubicBezTo>
                  <a:pt x="195" y="54"/>
                  <a:pt x="195" y="54"/>
                  <a:pt x="195" y="54"/>
                </a:cubicBezTo>
                <a:cubicBezTo>
                  <a:pt x="195" y="54"/>
                  <a:pt x="196" y="54"/>
                  <a:pt x="196" y="55"/>
                </a:cubicBezTo>
                <a:cubicBezTo>
                  <a:pt x="194" y="55"/>
                  <a:pt x="193" y="55"/>
                  <a:pt x="191" y="56"/>
                </a:cubicBezTo>
                <a:close/>
                <a:moveTo>
                  <a:pt x="189" y="54"/>
                </a:moveTo>
                <a:cubicBezTo>
                  <a:pt x="189" y="54"/>
                  <a:pt x="189" y="54"/>
                  <a:pt x="190" y="53"/>
                </a:cubicBezTo>
                <a:cubicBezTo>
                  <a:pt x="190" y="53"/>
                  <a:pt x="189" y="52"/>
                  <a:pt x="188" y="52"/>
                </a:cubicBezTo>
                <a:cubicBezTo>
                  <a:pt x="187" y="53"/>
                  <a:pt x="186" y="54"/>
                  <a:pt x="186" y="55"/>
                </a:cubicBezTo>
                <a:cubicBezTo>
                  <a:pt x="185" y="54"/>
                  <a:pt x="185" y="54"/>
                  <a:pt x="184" y="53"/>
                </a:cubicBezTo>
                <a:cubicBezTo>
                  <a:pt x="186" y="52"/>
                  <a:pt x="188" y="51"/>
                  <a:pt x="189" y="50"/>
                </a:cubicBezTo>
                <a:cubicBezTo>
                  <a:pt x="191" y="51"/>
                  <a:pt x="192" y="52"/>
                  <a:pt x="193" y="53"/>
                </a:cubicBezTo>
                <a:cubicBezTo>
                  <a:pt x="192" y="53"/>
                  <a:pt x="190" y="54"/>
                  <a:pt x="189" y="54"/>
                </a:cubicBezTo>
                <a:close/>
                <a:moveTo>
                  <a:pt x="184" y="56"/>
                </a:moveTo>
                <a:cubicBezTo>
                  <a:pt x="182" y="57"/>
                  <a:pt x="179" y="58"/>
                  <a:pt x="176" y="59"/>
                </a:cubicBezTo>
                <a:cubicBezTo>
                  <a:pt x="177" y="58"/>
                  <a:pt x="178" y="57"/>
                  <a:pt x="179" y="55"/>
                </a:cubicBezTo>
                <a:cubicBezTo>
                  <a:pt x="180" y="55"/>
                  <a:pt x="181" y="54"/>
                  <a:pt x="183" y="54"/>
                </a:cubicBezTo>
                <a:cubicBezTo>
                  <a:pt x="183" y="54"/>
                  <a:pt x="184" y="55"/>
                  <a:pt x="184" y="56"/>
                </a:cubicBezTo>
                <a:close/>
                <a:moveTo>
                  <a:pt x="180" y="50"/>
                </a:moveTo>
                <a:cubicBezTo>
                  <a:pt x="177" y="51"/>
                  <a:pt x="173" y="53"/>
                  <a:pt x="170" y="54"/>
                </a:cubicBezTo>
                <a:cubicBezTo>
                  <a:pt x="171" y="53"/>
                  <a:pt x="173" y="51"/>
                  <a:pt x="174" y="50"/>
                </a:cubicBezTo>
                <a:cubicBezTo>
                  <a:pt x="176" y="49"/>
                  <a:pt x="178" y="48"/>
                  <a:pt x="179" y="48"/>
                </a:cubicBezTo>
                <a:cubicBezTo>
                  <a:pt x="180" y="48"/>
                  <a:pt x="180" y="49"/>
                  <a:pt x="180" y="50"/>
                </a:cubicBezTo>
                <a:cubicBezTo>
                  <a:pt x="180" y="50"/>
                  <a:pt x="180" y="50"/>
                  <a:pt x="180" y="50"/>
                </a:cubicBezTo>
                <a:close/>
                <a:moveTo>
                  <a:pt x="166" y="49"/>
                </a:moveTo>
                <a:cubicBezTo>
                  <a:pt x="167" y="48"/>
                  <a:pt x="168" y="47"/>
                  <a:pt x="169" y="46"/>
                </a:cubicBezTo>
                <a:cubicBezTo>
                  <a:pt x="172" y="45"/>
                  <a:pt x="175" y="44"/>
                  <a:pt x="178" y="44"/>
                </a:cubicBezTo>
                <a:cubicBezTo>
                  <a:pt x="174" y="45"/>
                  <a:pt x="170" y="47"/>
                  <a:pt x="166" y="49"/>
                </a:cubicBezTo>
                <a:close/>
                <a:moveTo>
                  <a:pt x="166" y="53"/>
                </a:moveTo>
                <a:cubicBezTo>
                  <a:pt x="163" y="55"/>
                  <a:pt x="159" y="58"/>
                  <a:pt x="156" y="60"/>
                </a:cubicBezTo>
                <a:cubicBezTo>
                  <a:pt x="155" y="61"/>
                  <a:pt x="154" y="61"/>
                  <a:pt x="153" y="62"/>
                </a:cubicBezTo>
                <a:cubicBezTo>
                  <a:pt x="154" y="60"/>
                  <a:pt x="155" y="59"/>
                  <a:pt x="156" y="58"/>
                </a:cubicBezTo>
                <a:cubicBezTo>
                  <a:pt x="159" y="56"/>
                  <a:pt x="162" y="55"/>
                  <a:pt x="166" y="53"/>
                </a:cubicBezTo>
                <a:cubicBezTo>
                  <a:pt x="166" y="53"/>
                  <a:pt x="166" y="53"/>
                  <a:pt x="166" y="53"/>
                </a:cubicBezTo>
                <a:close/>
                <a:moveTo>
                  <a:pt x="154" y="49"/>
                </a:moveTo>
                <a:cubicBezTo>
                  <a:pt x="154" y="48"/>
                  <a:pt x="155" y="48"/>
                  <a:pt x="155" y="48"/>
                </a:cubicBezTo>
                <a:cubicBezTo>
                  <a:pt x="157" y="47"/>
                  <a:pt x="159" y="46"/>
                  <a:pt x="160" y="46"/>
                </a:cubicBezTo>
                <a:cubicBezTo>
                  <a:pt x="158" y="47"/>
                  <a:pt x="156" y="48"/>
                  <a:pt x="154" y="49"/>
                </a:cubicBezTo>
                <a:close/>
                <a:moveTo>
                  <a:pt x="155" y="45"/>
                </a:moveTo>
                <a:cubicBezTo>
                  <a:pt x="152" y="46"/>
                  <a:pt x="149" y="47"/>
                  <a:pt x="147" y="48"/>
                </a:cubicBezTo>
                <a:cubicBezTo>
                  <a:pt x="149" y="46"/>
                  <a:pt x="152" y="44"/>
                  <a:pt x="155" y="42"/>
                </a:cubicBezTo>
                <a:cubicBezTo>
                  <a:pt x="157" y="42"/>
                  <a:pt x="159" y="41"/>
                  <a:pt x="161" y="41"/>
                </a:cubicBezTo>
                <a:cubicBezTo>
                  <a:pt x="159" y="42"/>
                  <a:pt x="157" y="44"/>
                  <a:pt x="155" y="45"/>
                </a:cubicBezTo>
                <a:close/>
                <a:moveTo>
                  <a:pt x="154" y="34"/>
                </a:moveTo>
                <a:cubicBezTo>
                  <a:pt x="153" y="34"/>
                  <a:pt x="153" y="34"/>
                  <a:pt x="152" y="34"/>
                </a:cubicBezTo>
                <a:cubicBezTo>
                  <a:pt x="153" y="34"/>
                  <a:pt x="153" y="33"/>
                  <a:pt x="154" y="33"/>
                </a:cubicBezTo>
                <a:cubicBezTo>
                  <a:pt x="154" y="33"/>
                  <a:pt x="154" y="33"/>
                  <a:pt x="154" y="33"/>
                </a:cubicBezTo>
                <a:cubicBezTo>
                  <a:pt x="154" y="33"/>
                  <a:pt x="154" y="33"/>
                  <a:pt x="154" y="33"/>
                </a:cubicBezTo>
                <a:cubicBezTo>
                  <a:pt x="154" y="33"/>
                  <a:pt x="154" y="34"/>
                  <a:pt x="154" y="34"/>
                </a:cubicBezTo>
                <a:close/>
                <a:moveTo>
                  <a:pt x="152" y="36"/>
                </a:moveTo>
                <a:cubicBezTo>
                  <a:pt x="150" y="37"/>
                  <a:pt x="147" y="38"/>
                  <a:pt x="145" y="40"/>
                </a:cubicBezTo>
                <a:cubicBezTo>
                  <a:pt x="145" y="40"/>
                  <a:pt x="145" y="40"/>
                  <a:pt x="144" y="40"/>
                </a:cubicBezTo>
                <a:cubicBezTo>
                  <a:pt x="146" y="38"/>
                  <a:pt x="148" y="37"/>
                  <a:pt x="150" y="36"/>
                </a:cubicBezTo>
                <a:cubicBezTo>
                  <a:pt x="151" y="36"/>
                  <a:pt x="151" y="36"/>
                  <a:pt x="152" y="36"/>
                </a:cubicBezTo>
                <a:close/>
                <a:moveTo>
                  <a:pt x="150" y="34"/>
                </a:moveTo>
                <a:cubicBezTo>
                  <a:pt x="148" y="34"/>
                  <a:pt x="147" y="34"/>
                  <a:pt x="146" y="34"/>
                </a:cubicBezTo>
                <a:cubicBezTo>
                  <a:pt x="146" y="34"/>
                  <a:pt x="147" y="33"/>
                  <a:pt x="147" y="33"/>
                </a:cubicBezTo>
                <a:cubicBezTo>
                  <a:pt x="149" y="33"/>
                  <a:pt x="150" y="33"/>
                  <a:pt x="151" y="33"/>
                </a:cubicBezTo>
                <a:cubicBezTo>
                  <a:pt x="151" y="33"/>
                  <a:pt x="150" y="34"/>
                  <a:pt x="150" y="34"/>
                </a:cubicBezTo>
                <a:close/>
                <a:moveTo>
                  <a:pt x="151" y="29"/>
                </a:moveTo>
                <a:cubicBezTo>
                  <a:pt x="151" y="29"/>
                  <a:pt x="151" y="29"/>
                  <a:pt x="151" y="29"/>
                </a:cubicBezTo>
                <a:cubicBezTo>
                  <a:pt x="150" y="29"/>
                  <a:pt x="149" y="29"/>
                  <a:pt x="148" y="29"/>
                </a:cubicBezTo>
                <a:cubicBezTo>
                  <a:pt x="148" y="29"/>
                  <a:pt x="148" y="28"/>
                  <a:pt x="149" y="28"/>
                </a:cubicBezTo>
                <a:cubicBezTo>
                  <a:pt x="150" y="28"/>
                  <a:pt x="151" y="29"/>
                  <a:pt x="152" y="29"/>
                </a:cubicBezTo>
                <a:cubicBezTo>
                  <a:pt x="151" y="29"/>
                  <a:pt x="151" y="29"/>
                  <a:pt x="151" y="29"/>
                </a:cubicBezTo>
                <a:close/>
                <a:moveTo>
                  <a:pt x="148" y="20"/>
                </a:moveTo>
                <a:cubicBezTo>
                  <a:pt x="146" y="18"/>
                  <a:pt x="144" y="17"/>
                  <a:pt x="142" y="16"/>
                </a:cubicBezTo>
                <a:cubicBezTo>
                  <a:pt x="142" y="16"/>
                  <a:pt x="143" y="16"/>
                  <a:pt x="143" y="15"/>
                </a:cubicBezTo>
                <a:cubicBezTo>
                  <a:pt x="146" y="16"/>
                  <a:pt x="149" y="17"/>
                  <a:pt x="152" y="18"/>
                </a:cubicBezTo>
                <a:cubicBezTo>
                  <a:pt x="151" y="18"/>
                  <a:pt x="149" y="19"/>
                  <a:pt x="148" y="20"/>
                </a:cubicBezTo>
                <a:close/>
                <a:moveTo>
                  <a:pt x="139" y="9"/>
                </a:moveTo>
                <a:cubicBezTo>
                  <a:pt x="139" y="9"/>
                  <a:pt x="139" y="9"/>
                  <a:pt x="139" y="9"/>
                </a:cubicBezTo>
                <a:cubicBezTo>
                  <a:pt x="138" y="8"/>
                  <a:pt x="138" y="8"/>
                  <a:pt x="138" y="8"/>
                </a:cubicBezTo>
                <a:cubicBezTo>
                  <a:pt x="140" y="9"/>
                  <a:pt x="142" y="9"/>
                  <a:pt x="145" y="9"/>
                </a:cubicBezTo>
                <a:cubicBezTo>
                  <a:pt x="145" y="9"/>
                  <a:pt x="145" y="10"/>
                  <a:pt x="146" y="10"/>
                </a:cubicBezTo>
                <a:cubicBezTo>
                  <a:pt x="144" y="9"/>
                  <a:pt x="142" y="9"/>
                  <a:pt x="139" y="9"/>
                </a:cubicBezTo>
                <a:close/>
                <a:moveTo>
                  <a:pt x="143" y="13"/>
                </a:moveTo>
                <a:cubicBezTo>
                  <a:pt x="142" y="13"/>
                  <a:pt x="142" y="13"/>
                  <a:pt x="142" y="13"/>
                </a:cubicBezTo>
                <a:cubicBezTo>
                  <a:pt x="140" y="13"/>
                  <a:pt x="138" y="13"/>
                  <a:pt x="135" y="13"/>
                </a:cubicBezTo>
                <a:cubicBezTo>
                  <a:pt x="136" y="12"/>
                  <a:pt x="136" y="12"/>
                  <a:pt x="136" y="12"/>
                </a:cubicBezTo>
                <a:cubicBezTo>
                  <a:pt x="138" y="12"/>
                  <a:pt x="141" y="13"/>
                  <a:pt x="143" y="13"/>
                </a:cubicBezTo>
                <a:close/>
                <a:moveTo>
                  <a:pt x="136" y="14"/>
                </a:moveTo>
                <a:cubicBezTo>
                  <a:pt x="137" y="14"/>
                  <a:pt x="138" y="14"/>
                  <a:pt x="139" y="15"/>
                </a:cubicBezTo>
                <a:cubicBezTo>
                  <a:pt x="139" y="15"/>
                  <a:pt x="139" y="15"/>
                  <a:pt x="138" y="15"/>
                </a:cubicBezTo>
                <a:cubicBezTo>
                  <a:pt x="138" y="15"/>
                  <a:pt x="137" y="14"/>
                  <a:pt x="136" y="14"/>
                </a:cubicBezTo>
                <a:cubicBezTo>
                  <a:pt x="136" y="14"/>
                  <a:pt x="136" y="14"/>
                  <a:pt x="136" y="14"/>
                </a:cubicBezTo>
                <a:close/>
                <a:moveTo>
                  <a:pt x="138" y="18"/>
                </a:moveTo>
                <a:cubicBezTo>
                  <a:pt x="141" y="19"/>
                  <a:pt x="143" y="20"/>
                  <a:pt x="146" y="21"/>
                </a:cubicBezTo>
                <a:cubicBezTo>
                  <a:pt x="146" y="21"/>
                  <a:pt x="146" y="21"/>
                  <a:pt x="146" y="21"/>
                </a:cubicBezTo>
                <a:cubicBezTo>
                  <a:pt x="143" y="20"/>
                  <a:pt x="140" y="20"/>
                  <a:pt x="137" y="19"/>
                </a:cubicBezTo>
                <a:cubicBezTo>
                  <a:pt x="137" y="19"/>
                  <a:pt x="138" y="19"/>
                  <a:pt x="138" y="18"/>
                </a:cubicBezTo>
                <a:close/>
                <a:moveTo>
                  <a:pt x="141" y="27"/>
                </a:moveTo>
                <a:cubicBezTo>
                  <a:pt x="143" y="27"/>
                  <a:pt x="144" y="27"/>
                  <a:pt x="146" y="28"/>
                </a:cubicBezTo>
                <a:cubicBezTo>
                  <a:pt x="146" y="28"/>
                  <a:pt x="145" y="28"/>
                  <a:pt x="145" y="28"/>
                </a:cubicBezTo>
                <a:cubicBezTo>
                  <a:pt x="143" y="28"/>
                  <a:pt x="142" y="28"/>
                  <a:pt x="140" y="27"/>
                </a:cubicBezTo>
                <a:cubicBezTo>
                  <a:pt x="140" y="27"/>
                  <a:pt x="141" y="27"/>
                  <a:pt x="141" y="27"/>
                </a:cubicBezTo>
                <a:close/>
                <a:moveTo>
                  <a:pt x="142" y="30"/>
                </a:moveTo>
                <a:cubicBezTo>
                  <a:pt x="142" y="30"/>
                  <a:pt x="142" y="30"/>
                  <a:pt x="142" y="30"/>
                </a:cubicBezTo>
                <a:cubicBezTo>
                  <a:pt x="140" y="30"/>
                  <a:pt x="138" y="29"/>
                  <a:pt x="137" y="29"/>
                </a:cubicBezTo>
                <a:cubicBezTo>
                  <a:pt x="137" y="29"/>
                  <a:pt x="137" y="29"/>
                  <a:pt x="138" y="29"/>
                </a:cubicBezTo>
                <a:cubicBezTo>
                  <a:pt x="139" y="29"/>
                  <a:pt x="141" y="29"/>
                  <a:pt x="142" y="30"/>
                </a:cubicBezTo>
                <a:close/>
                <a:moveTo>
                  <a:pt x="140" y="34"/>
                </a:moveTo>
                <a:cubicBezTo>
                  <a:pt x="141" y="33"/>
                  <a:pt x="142" y="33"/>
                  <a:pt x="144" y="33"/>
                </a:cubicBezTo>
                <a:cubicBezTo>
                  <a:pt x="143" y="33"/>
                  <a:pt x="143" y="34"/>
                  <a:pt x="142" y="34"/>
                </a:cubicBezTo>
                <a:cubicBezTo>
                  <a:pt x="141" y="34"/>
                  <a:pt x="139" y="34"/>
                  <a:pt x="138" y="34"/>
                </a:cubicBezTo>
                <a:cubicBezTo>
                  <a:pt x="139" y="34"/>
                  <a:pt x="139" y="34"/>
                  <a:pt x="140" y="34"/>
                </a:cubicBezTo>
                <a:close/>
                <a:moveTo>
                  <a:pt x="143" y="36"/>
                </a:moveTo>
                <a:cubicBezTo>
                  <a:pt x="144" y="36"/>
                  <a:pt x="146" y="36"/>
                  <a:pt x="147" y="36"/>
                </a:cubicBezTo>
                <a:cubicBezTo>
                  <a:pt x="145" y="37"/>
                  <a:pt x="143" y="39"/>
                  <a:pt x="141" y="40"/>
                </a:cubicBezTo>
                <a:cubicBezTo>
                  <a:pt x="140" y="40"/>
                  <a:pt x="139" y="40"/>
                  <a:pt x="138" y="40"/>
                </a:cubicBezTo>
                <a:cubicBezTo>
                  <a:pt x="137" y="40"/>
                  <a:pt x="136" y="40"/>
                  <a:pt x="135" y="40"/>
                </a:cubicBezTo>
                <a:cubicBezTo>
                  <a:pt x="137" y="39"/>
                  <a:pt x="140" y="37"/>
                  <a:pt x="143" y="36"/>
                </a:cubicBezTo>
                <a:close/>
                <a:moveTo>
                  <a:pt x="137" y="42"/>
                </a:moveTo>
                <a:cubicBezTo>
                  <a:pt x="134" y="42"/>
                  <a:pt x="132" y="43"/>
                  <a:pt x="130" y="43"/>
                </a:cubicBezTo>
                <a:cubicBezTo>
                  <a:pt x="131" y="43"/>
                  <a:pt x="131" y="43"/>
                  <a:pt x="132" y="42"/>
                </a:cubicBezTo>
                <a:cubicBezTo>
                  <a:pt x="133" y="42"/>
                  <a:pt x="135" y="42"/>
                  <a:pt x="137" y="42"/>
                </a:cubicBezTo>
                <a:close/>
                <a:moveTo>
                  <a:pt x="136" y="44"/>
                </a:moveTo>
                <a:cubicBezTo>
                  <a:pt x="136" y="44"/>
                  <a:pt x="135" y="45"/>
                  <a:pt x="135" y="45"/>
                </a:cubicBezTo>
                <a:cubicBezTo>
                  <a:pt x="131" y="46"/>
                  <a:pt x="128" y="46"/>
                  <a:pt x="124" y="47"/>
                </a:cubicBezTo>
                <a:cubicBezTo>
                  <a:pt x="125" y="47"/>
                  <a:pt x="125" y="46"/>
                  <a:pt x="126" y="46"/>
                </a:cubicBezTo>
                <a:cubicBezTo>
                  <a:pt x="129" y="45"/>
                  <a:pt x="133" y="45"/>
                  <a:pt x="136" y="44"/>
                </a:cubicBezTo>
                <a:close/>
                <a:moveTo>
                  <a:pt x="126" y="44"/>
                </a:moveTo>
                <a:cubicBezTo>
                  <a:pt x="123" y="45"/>
                  <a:pt x="120" y="46"/>
                  <a:pt x="117" y="47"/>
                </a:cubicBezTo>
                <a:cubicBezTo>
                  <a:pt x="118" y="45"/>
                  <a:pt x="120" y="44"/>
                  <a:pt x="121" y="42"/>
                </a:cubicBezTo>
                <a:cubicBezTo>
                  <a:pt x="121" y="42"/>
                  <a:pt x="121" y="42"/>
                  <a:pt x="121" y="42"/>
                </a:cubicBezTo>
                <a:cubicBezTo>
                  <a:pt x="124" y="42"/>
                  <a:pt x="126" y="42"/>
                  <a:pt x="129" y="42"/>
                </a:cubicBezTo>
                <a:cubicBezTo>
                  <a:pt x="128" y="43"/>
                  <a:pt x="127" y="44"/>
                  <a:pt x="126" y="44"/>
                </a:cubicBezTo>
                <a:close/>
                <a:moveTo>
                  <a:pt x="111" y="46"/>
                </a:moveTo>
                <a:cubicBezTo>
                  <a:pt x="113" y="45"/>
                  <a:pt x="114" y="44"/>
                  <a:pt x="115" y="42"/>
                </a:cubicBezTo>
                <a:cubicBezTo>
                  <a:pt x="116" y="42"/>
                  <a:pt x="117" y="42"/>
                  <a:pt x="118" y="42"/>
                </a:cubicBezTo>
                <a:cubicBezTo>
                  <a:pt x="116" y="44"/>
                  <a:pt x="114" y="45"/>
                  <a:pt x="111" y="46"/>
                </a:cubicBezTo>
                <a:close/>
                <a:moveTo>
                  <a:pt x="115" y="41"/>
                </a:moveTo>
                <a:cubicBezTo>
                  <a:pt x="114" y="40"/>
                  <a:pt x="113" y="40"/>
                  <a:pt x="112" y="41"/>
                </a:cubicBezTo>
                <a:cubicBezTo>
                  <a:pt x="110" y="41"/>
                  <a:pt x="109" y="41"/>
                  <a:pt x="107" y="41"/>
                </a:cubicBezTo>
                <a:cubicBezTo>
                  <a:pt x="107" y="40"/>
                  <a:pt x="108" y="40"/>
                  <a:pt x="108" y="40"/>
                </a:cubicBezTo>
                <a:cubicBezTo>
                  <a:pt x="112" y="39"/>
                  <a:pt x="115" y="38"/>
                  <a:pt x="119" y="37"/>
                </a:cubicBezTo>
                <a:cubicBezTo>
                  <a:pt x="118" y="38"/>
                  <a:pt x="116" y="39"/>
                  <a:pt x="115" y="41"/>
                </a:cubicBezTo>
                <a:close/>
                <a:moveTo>
                  <a:pt x="116" y="33"/>
                </a:moveTo>
                <a:cubicBezTo>
                  <a:pt x="115" y="33"/>
                  <a:pt x="115" y="33"/>
                  <a:pt x="114" y="34"/>
                </a:cubicBezTo>
                <a:cubicBezTo>
                  <a:pt x="115" y="33"/>
                  <a:pt x="115" y="33"/>
                  <a:pt x="116" y="33"/>
                </a:cubicBezTo>
                <a:cubicBezTo>
                  <a:pt x="116" y="33"/>
                  <a:pt x="117" y="33"/>
                  <a:pt x="117" y="33"/>
                </a:cubicBezTo>
                <a:cubicBezTo>
                  <a:pt x="117" y="33"/>
                  <a:pt x="117" y="33"/>
                  <a:pt x="116" y="33"/>
                </a:cubicBezTo>
                <a:close/>
                <a:moveTo>
                  <a:pt x="105" y="29"/>
                </a:moveTo>
                <a:cubicBezTo>
                  <a:pt x="104" y="29"/>
                  <a:pt x="103" y="29"/>
                  <a:pt x="102" y="29"/>
                </a:cubicBezTo>
                <a:cubicBezTo>
                  <a:pt x="104" y="29"/>
                  <a:pt x="106" y="28"/>
                  <a:pt x="107" y="27"/>
                </a:cubicBezTo>
                <a:cubicBezTo>
                  <a:pt x="108" y="27"/>
                  <a:pt x="108" y="27"/>
                  <a:pt x="109" y="27"/>
                </a:cubicBezTo>
                <a:cubicBezTo>
                  <a:pt x="108" y="28"/>
                  <a:pt x="106" y="29"/>
                  <a:pt x="105" y="29"/>
                </a:cubicBezTo>
                <a:close/>
                <a:moveTo>
                  <a:pt x="103" y="32"/>
                </a:moveTo>
                <a:cubicBezTo>
                  <a:pt x="104" y="32"/>
                  <a:pt x="104" y="32"/>
                  <a:pt x="105" y="32"/>
                </a:cubicBezTo>
                <a:cubicBezTo>
                  <a:pt x="104" y="33"/>
                  <a:pt x="102" y="34"/>
                  <a:pt x="101" y="35"/>
                </a:cubicBezTo>
                <a:cubicBezTo>
                  <a:pt x="100" y="35"/>
                  <a:pt x="100" y="35"/>
                  <a:pt x="99" y="35"/>
                </a:cubicBezTo>
                <a:cubicBezTo>
                  <a:pt x="99" y="35"/>
                  <a:pt x="98" y="35"/>
                  <a:pt x="98" y="36"/>
                </a:cubicBezTo>
                <a:cubicBezTo>
                  <a:pt x="98" y="36"/>
                  <a:pt x="97" y="36"/>
                  <a:pt x="96" y="37"/>
                </a:cubicBezTo>
                <a:cubicBezTo>
                  <a:pt x="98" y="35"/>
                  <a:pt x="101" y="33"/>
                  <a:pt x="103" y="32"/>
                </a:cubicBezTo>
                <a:close/>
                <a:moveTo>
                  <a:pt x="96" y="35"/>
                </a:moveTo>
                <a:cubicBezTo>
                  <a:pt x="97" y="34"/>
                  <a:pt x="98" y="33"/>
                  <a:pt x="99" y="32"/>
                </a:cubicBezTo>
                <a:cubicBezTo>
                  <a:pt x="99" y="32"/>
                  <a:pt x="100" y="32"/>
                  <a:pt x="100" y="32"/>
                </a:cubicBezTo>
                <a:cubicBezTo>
                  <a:pt x="99" y="33"/>
                  <a:pt x="98" y="34"/>
                  <a:pt x="96" y="35"/>
                </a:cubicBezTo>
                <a:close/>
                <a:moveTo>
                  <a:pt x="96" y="30"/>
                </a:moveTo>
                <a:cubicBezTo>
                  <a:pt x="96" y="30"/>
                  <a:pt x="95" y="30"/>
                  <a:pt x="95" y="30"/>
                </a:cubicBezTo>
                <a:cubicBezTo>
                  <a:pt x="97" y="29"/>
                  <a:pt x="98" y="28"/>
                  <a:pt x="100" y="27"/>
                </a:cubicBezTo>
                <a:cubicBezTo>
                  <a:pt x="100" y="27"/>
                  <a:pt x="100" y="27"/>
                  <a:pt x="100" y="27"/>
                </a:cubicBezTo>
                <a:cubicBezTo>
                  <a:pt x="99" y="28"/>
                  <a:pt x="97" y="29"/>
                  <a:pt x="96" y="30"/>
                </a:cubicBezTo>
                <a:close/>
                <a:moveTo>
                  <a:pt x="90" y="31"/>
                </a:moveTo>
                <a:cubicBezTo>
                  <a:pt x="90" y="31"/>
                  <a:pt x="89" y="31"/>
                  <a:pt x="89" y="31"/>
                </a:cubicBezTo>
                <a:cubicBezTo>
                  <a:pt x="88" y="32"/>
                  <a:pt x="86" y="33"/>
                  <a:pt x="85" y="33"/>
                </a:cubicBezTo>
                <a:cubicBezTo>
                  <a:pt x="85" y="33"/>
                  <a:pt x="85" y="33"/>
                  <a:pt x="85" y="33"/>
                </a:cubicBezTo>
                <a:cubicBezTo>
                  <a:pt x="87" y="31"/>
                  <a:pt x="89" y="28"/>
                  <a:pt x="91" y="26"/>
                </a:cubicBezTo>
                <a:cubicBezTo>
                  <a:pt x="93" y="26"/>
                  <a:pt x="95" y="27"/>
                  <a:pt x="97" y="27"/>
                </a:cubicBezTo>
                <a:cubicBezTo>
                  <a:pt x="95" y="28"/>
                  <a:pt x="92" y="30"/>
                  <a:pt x="90" y="31"/>
                </a:cubicBezTo>
                <a:close/>
                <a:moveTo>
                  <a:pt x="89" y="18"/>
                </a:moveTo>
                <a:cubicBezTo>
                  <a:pt x="89" y="18"/>
                  <a:pt x="89" y="18"/>
                  <a:pt x="88" y="18"/>
                </a:cubicBezTo>
                <a:cubicBezTo>
                  <a:pt x="88" y="18"/>
                  <a:pt x="87" y="19"/>
                  <a:pt x="87" y="19"/>
                </a:cubicBezTo>
                <a:cubicBezTo>
                  <a:pt x="83" y="21"/>
                  <a:pt x="79" y="23"/>
                  <a:pt x="75" y="26"/>
                </a:cubicBezTo>
                <a:cubicBezTo>
                  <a:pt x="73" y="27"/>
                  <a:pt x="70" y="28"/>
                  <a:pt x="68" y="29"/>
                </a:cubicBezTo>
                <a:cubicBezTo>
                  <a:pt x="68" y="29"/>
                  <a:pt x="68" y="28"/>
                  <a:pt x="69" y="28"/>
                </a:cubicBezTo>
                <a:cubicBezTo>
                  <a:pt x="73" y="25"/>
                  <a:pt x="78" y="23"/>
                  <a:pt x="83" y="20"/>
                </a:cubicBezTo>
                <a:cubicBezTo>
                  <a:pt x="86" y="19"/>
                  <a:pt x="90" y="17"/>
                  <a:pt x="94" y="16"/>
                </a:cubicBezTo>
                <a:cubicBezTo>
                  <a:pt x="93" y="16"/>
                  <a:pt x="93" y="16"/>
                  <a:pt x="92" y="17"/>
                </a:cubicBezTo>
                <a:cubicBezTo>
                  <a:pt x="91" y="17"/>
                  <a:pt x="90" y="18"/>
                  <a:pt x="89" y="18"/>
                </a:cubicBezTo>
                <a:close/>
                <a:moveTo>
                  <a:pt x="80" y="17"/>
                </a:moveTo>
                <a:cubicBezTo>
                  <a:pt x="73" y="19"/>
                  <a:pt x="66" y="23"/>
                  <a:pt x="60" y="27"/>
                </a:cubicBezTo>
                <a:cubicBezTo>
                  <a:pt x="60" y="27"/>
                  <a:pt x="60" y="28"/>
                  <a:pt x="60" y="28"/>
                </a:cubicBezTo>
                <a:cubicBezTo>
                  <a:pt x="58" y="29"/>
                  <a:pt x="56" y="31"/>
                  <a:pt x="54" y="32"/>
                </a:cubicBezTo>
                <a:cubicBezTo>
                  <a:pt x="51" y="34"/>
                  <a:pt x="48" y="35"/>
                  <a:pt x="45" y="36"/>
                </a:cubicBezTo>
                <a:cubicBezTo>
                  <a:pt x="48" y="34"/>
                  <a:pt x="52" y="31"/>
                  <a:pt x="55" y="29"/>
                </a:cubicBezTo>
                <a:cubicBezTo>
                  <a:pt x="62" y="23"/>
                  <a:pt x="70" y="19"/>
                  <a:pt x="79" y="15"/>
                </a:cubicBezTo>
                <a:cubicBezTo>
                  <a:pt x="81" y="14"/>
                  <a:pt x="83" y="13"/>
                  <a:pt x="85" y="12"/>
                </a:cubicBezTo>
                <a:cubicBezTo>
                  <a:pt x="83" y="13"/>
                  <a:pt x="81" y="14"/>
                  <a:pt x="80" y="15"/>
                </a:cubicBezTo>
                <a:cubicBezTo>
                  <a:pt x="79" y="16"/>
                  <a:pt x="79" y="16"/>
                  <a:pt x="80" y="17"/>
                </a:cubicBezTo>
                <a:close/>
                <a:moveTo>
                  <a:pt x="50" y="40"/>
                </a:moveTo>
                <a:cubicBezTo>
                  <a:pt x="51" y="39"/>
                  <a:pt x="52" y="38"/>
                  <a:pt x="53" y="38"/>
                </a:cubicBezTo>
                <a:cubicBezTo>
                  <a:pt x="52" y="39"/>
                  <a:pt x="51" y="40"/>
                  <a:pt x="50" y="41"/>
                </a:cubicBezTo>
                <a:cubicBezTo>
                  <a:pt x="50" y="40"/>
                  <a:pt x="50" y="40"/>
                  <a:pt x="50" y="40"/>
                </a:cubicBezTo>
                <a:close/>
                <a:moveTo>
                  <a:pt x="56" y="38"/>
                </a:moveTo>
                <a:cubicBezTo>
                  <a:pt x="56" y="38"/>
                  <a:pt x="57" y="38"/>
                  <a:pt x="57" y="38"/>
                </a:cubicBezTo>
                <a:cubicBezTo>
                  <a:pt x="56" y="40"/>
                  <a:pt x="54" y="42"/>
                  <a:pt x="53" y="44"/>
                </a:cubicBezTo>
                <a:cubicBezTo>
                  <a:pt x="49" y="46"/>
                  <a:pt x="46" y="48"/>
                  <a:pt x="43" y="51"/>
                </a:cubicBezTo>
                <a:cubicBezTo>
                  <a:pt x="44" y="51"/>
                  <a:pt x="44" y="50"/>
                  <a:pt x="44" y="50"/>
                </a:cubicBezTo>
                <a:cubicBezTo>
                  <a:pt x="48" y="46"/>
                  <a:pt x="52" y="42"/>
                  <a:pt x="56" y="38"/>
                </a:cubicBezTo>
                <a:close/>
                <a:moveTo>
                  <a:pt x="49" y="48"/>
                </a:moveTo>
                <a:cubicBezTo>
                  <a:pt x="49" y="49"/>
                  <a:pt x="48" y="50"/>
                  <a:pt x="47" y="50"/>
                </a:cubicBezTo>
                <a:cubicBezTo>
                  <a:pt x="46" y="51"/>
                  <a:pt x="46" y="52"/>
                  <a:pt x="45" y="53"/>
                </a:cubicBezTo>
                <a:cubicBezTo>
                  <a:pt x="43" y="54"/>
                  <a:pt x="41" y="56"/>
                  <a:pt x="40" y="57"/>
                </a:cubicBezTo>
                <a:cubicBezTo>
                  <a:pt x="40" y="56"/>
                  <a:pt x="40" y="56"/>
                  <a:pt x="40" y="56"/>
                </a:cubicBezTo>
                <a:cubicBezTo>
                  <a:pt x="43" y="53"/>
                  <a:pt x="46" y="51"/>
                  <a:pt x="49" y="48"/>
                </a:cubicBezTo>
                <a:close/>
                <a:moveTo>
                  <a:pt x="39" y="55"/>
                </a:moveTo>
                <a:cubicBezTo>
                  <a:pt x="38" y="55"/>
                  <a:pt x="38" y="56"/>
                  <a:pt x="37" y="57"/>
                </a:cubicBezTo>
                <a:cubicBezTo>
                  <a:pt x="37" y="57"/>
                  <a:pt x="37" y="56"/>
                  <a:pt x="37" y="56"/>
                </a:cubicBezTo>
                <a:cubicBezTo>
                  <a:pt x="38" y="56"/>
                  <a:pt x="38" y="55"/>
                  <a:pt x="39" y="54"/>
                </a:cubicBezTo>
                <a:cubicBezTo>
                  <a:pt x="39" y="54"/>
                  <a:pt x="40" y="53"/>
                  <a:pt x="40" y="53"/>
                </a:cubicBezTo>
                <a:lnTo>
                  <a:pt x="39" y="55"/>
                </a:lnTo>
                <a:close/>
                <a:moveTo>
                  <a:pt x="38" y="65"/>
                </a:moveTo>
                <a:cubicBezTo>
                  <a:pt x="40" y="64"/>
                  <a:pt x="42" y="62"/>
                  <a:pt x="45" y="60"/>
                </a:cubicBezTo>
                <a:cubicBezTo>
                  <a:pt x="40" y="65"/>
                  <a:pt x="35" y="70"/>
                  <a:pt x="30" y="75"/>
                </a:cubicBezTo>
                <a:cubicBezTo>
                  <a:pt x="30" y="75"/>
                  <a:pt x="30" y="77"/>
                  <a:pt x="31" y="76"/>
                </a:cubicBezTo>
                <a:cubicBezTo>
                  <a:pt x="32" y="76"/>
                  <a:pt x="33" y="75"/>
                  <a:pt x="34" y="75"/>
                </a:cubicBezTo>
                <a:cubicBezTo>
                  <a:pt x="33" y="75"/>
                  <a:pt x="33" y="76"/>
                  <a:pt x="32" y="76"/>
                </a:cubicBezTo>
                <a:cubicBezTo>
                  <a:pt x="31" y="77"/>
                  <a:pt x="29" y="78"/>
                  <a:pt x="27" y="78"/>
                </a:cubicBezTo>
                <a:cubicBezTo>
                  <a:pt x="27" y="77"/>
                  <a:pt x="28" y="76"/>
                  <a:pt x="29" y="75"/>
                </a:cubicBezTo>
                <a:cubicBezTo>
                  <a:pt x="32" y="72"/>
                  <a:pt x="35" y="69"/>
                  <a:pt x="38" y="65"/>
                </a:cubicBezTo>
                <a:close/>
                <a:moveTo>
                  <a:pt x="34" y="77"/>
                </a:moveTo>
                <a:cubicBezTo>
                  <a:pt x="35" y="77"/>
                  <a:pt x="36" y="76"/>
                  <a:pt x="37" y="75"/>
                </a:cubicBezTo>
                <a:cubicBezTo>
                  <a:pt x="35" y="78"/>
                  <a:pt x="32" y="81"/>
                  <a:pt x="30" y="83"/>
                </a:cubicBezTo>
                <a:cubicBezTo>
                  <a:pt x="30" y="83"/>
                  <a:pt x="30" y="83"/>
                  <a:pt x="30" y="83"/>
                </a:cubicBezTo>
                <a:cubicBezTo>
                  <a:pt x="31" y="81"/>
                  <a:pt x="32" y="79"/>
                  <a:pt x="34" y="77"/>
                </a:cubicBezTo>
                <a:close/>
                <a:moveTo>
                  <a:pt x="30" y="93"/>
                </a:moveTo>
                <a:cubicBezTo>
                  <a:pt x="30" y="93"/>
                  <a:pt x="30" y="93"/>
                  <a:pt x="30" y="94"/>
                </a:cubicBezTo>
                <a:cubicBezTo>
                  <a:pt x="30" y="94"/>
                  <a:pt x="30" y="94"/>
                  <a:pt x="30" y="94"/>
                </a:cubicBezTo>
                <a:cubicBezTo>
                  <a:pt x="30" y="94"/>
                  <a:pt x="30" y="93"/>
                  <a:pt x="29" y="93"/>
                </a:cubicBezTo>
                <a:cubicBezTo>
                  <a:pt x="29" y="93"/>
                  <a:pt x="30" y="93"/>
                  <a:pt x="30" y="93"/>
                </a:cubicBezTo>
                <a:close/>
                <a:moveTo>
                  <a:pt x="32" y="123"/>
                </a:moveTo>
                <a:cubicBezTo>
                  <a:pt x="32" y="124"/>
                  <a:pt x="32" y="124"/>
                  <a:pt x="32" y="125"/>
                </a:cubicBezTo>
                <a:cubicBezTo>
                  <a:pt x="32" y="125"/>
                  <a:pt x="32" y="125"/>
                  <a:pt x="32" y="126"/>
                </a:cubicBezTo>
                <a:cubicBezTo>
                  <a:pt x="31" y="124"/>
                  <a:pt x="31" y="124"/>
                  <a:pt x="31" y="124"/>
                </a:cubicBezTo>
                <a:cubicBezTo>
                  <a:pt x="32" y="124"/>
                  <a:pt x="32" y="124"/>
                  <a:pt x="32" y="123"/>
                </a:cubicBezTo>
                <a:close/>
                <a:moveTo>
                  <a:pt x="32" y="120"/>
                </a:moveTo>
                <a:cubicBezTo>
                  <a:pt x="32" y="119"/>
                  <a:pt x="33" y="117"/>
                  <a:pt x="33" y="115"/>
                </a:cubicBezTo>
                <a:cubicBezTo>
                  <a:pt x="33" y="116"/>
                  <a:pt x="34" y="118"/>
                  <a:pt x="34" y="119"/>
                </a:cubicBezTo>
                <a:cubicBezTo>
                  <a:pt x="34" y="120"/>
                  <a:pt x="34" y="120"/>
                  <a:pt x="34" y="121"/>
                </a:cubicBezTo>
                <a:cubicBezTo>
                  <a:pt x="33" y="122"/>
                  <a:pt x="33" y="122"/>
                  <a:pt x="33" y="123"/>
                </a:cubicBezTo>
                <a:cubicBezTo>
                  <a:pt x="33" y="122"/>
                  <a:pt x="32" y="121"/>
                  <a:pt x="32" y="120"/>
                </a:cubicBezTo>
                <a:close/>
                <a:moveTo>
                  <a:pt x="33" y="131"/>
                </a:moveTo>
                <a:cubicBezTo>
                  <a:pt x="34" y="130"/>
                  <a:pt x="34" y="130"/>
                  <a:pt x="34" y="130"/>
                </a:cubicBezTo>
                <a:cubicBezTo>
                  <a:pt x="35" y="130"/>
                  <a:pt x="35" y="131"/>
                  <a:pt x="35" y="132"/>
                </a:cubicBezTo>
                <a:cubicBezTo>
                  <a:pt x="35" y="132"/>
                  <a:pt x="35" y="132"/>
                  <a:pt x="35" y="133"/>
                </a:cubicBezTo>
                <a:cubicBezTo>
                  <a:pt x="35" y="133"/>
                  <a:pt x="35" y="134"/>
                  <a:pt x="36" y="134"/>
                </a:cubicBezTo>
                <a:cubicBezTo>
                  <a:pt x="36" y="134"/>
                  <a:pt x="36" y="134"/>
                  <a:pt x="36" y="134"/>
                </a:cubicBezTo>
                <a:cubicBezTo>
                  <a:pt x="36" y="134"/>
                  <a:pt x="36" y="134"/>
                  <a:pt x="36" y="134"/>
                </a:cubicBezTo>
                <a:cubicBezTo>
                  <a:pt x="36" y="135"/>
                  <a:pt x="36" y="135"/>
                  <a:pt x="37" y="135"/>
                </a:cubicBezTo>
                <a:cubicBezTo>
                  <a:pt x="37" y="137"/>
                  <a:pt x="38" y="138"/>
                  <a:pt x="38" y="140"/>
                </a:cubicBezTo>
                <a:cubicBezTo>
                  <a:pt x="39" y="140"/>
                  <a:pt x="39" y="141"/>
                  <a:pt x="39" y="142"/>
                </a:cubicBezTo>
                <a:cubicBezTo>
                  <a:pt x="38" y="143"/>
                  <a:pt x="38" y="144"/>
                  <a:pt x="37" y="145"/>
                </a:cubicBezTo>
                <a:cubicBezTo>
                  <a:pt x="37" y="146"/>
                  <a:pt x="38" y="147"/>
                  <a:pt x="39" y="146"/>
                </a:cubicBezTo>
                <a:cubicBezTo>
                  <a:pt x="39" y="146"/>
                  <a:pt x="39" y="145"/>
                  <a:pt x="40" y="145"/>
                </a:cubicBezTo>
                <a:cubicBezTo>
                  <a:pt x="40" y="148"/>
                  <a:pt x="41" y="151"/>
                  <a:pt x="42" y="153"/>
                </a:cubicBezTo>
                <a:cubicBezTo>
                  <a:pt x="41" y="154"/>
                  <a:pt x="41" y="154"/>
                  <a:pt x="41" y="154"/>
                </a:cubicBezTo>
                <a:cubicBezTo>
                  <a:pt x="41" y="155"/>
                  <a:pt x="41" y="156"/>
                  <a:pt x="42" y="156"/>
                </a:cubicBezTo>
                <a:cubicBezTo>
                  <a:pt x="43" y="159"/>
                  <a:pt x="44" y="162"/>
                  <a:pt x="45" y="166"/>
                </a:cubicBezTo>
                <a:cubicBezTo>
                  <a:pt x="43" y="161"/>
                  <a:pt x="40" y="157"/>
                  <a:pt x="38" y="152"/>
                </a:cubicBezTo>
                <a:cubicBezTo>
                  <a:pt x="37" y="145"/>
                  <a:pt x="35" y="138"/>
                  <a:pt x="33" y="131"/>
                </a:cubicBezTo>
                <a:cubicBezTo>
                  <a:pt x="33" y="131"/>
                  <a:pt x="33" y="131"/>
                  <a:pt x="33" y="131"/>
                </a:cubicBezTo>
                <a:close/>
                <a:moveTo>
                  <a:pt x="34" y="149"/>
                </a:moveTo>
                <a:cubicBezTo>
                  <a:pt x="35" y="152"/>
                  <a:pt x="36" y="155"/>
                  <a:pt x="37" y="157"/>
                </a:cubicBezTo>
                <a:cubicBezTo>
                  <a:pt x="37" y="158"/>
                  <a:pt x="37" y="158"/>
                  <a:pt x="37" y="158"/>
                </a:cubicBezTo>
                <a:cubicBezTo>
                  <a:pt x="37" y="159"/>
                  <a:pt x="38" y="161"/>
                  <a:pt x="38" y="163"/>
                </a:cubicBezTo>
                <a:cubicBezTo>
                  <a:pt x="37" y="161"/>
                  <a:pt x="36" y="160"/>
                  <a:pt x="36" y="159"/>
                </a:cubicBezTo>
                <a:cubicBezTo>
                  <a:pt x="35" y="156"/>
                  <a:pt x="35" y="152"/>
                  <a:pt x="34" y="149"/>
                </a:cubicBezTo>
                <a:cubicBezTo>
                  <a:pt x="34" y="149"/>
                  <a:pt x="34" y="149"/>
                  <a:pt x="34" y="149"/>
                </a:cubicBezTo>
                <a:close/>
                <a:moveTo>
                  <a:pt x="38" y="166"/>
                </a:moveTo>
                <a:cubicBezTo>
                  <a:pt x="38" y="166"/>
                  <a:pt x="38" y="166"/>
                  <a:pt x="38" y="167"/>
                </a:cubicBezTo>
                <a:cubicBezTo>
                  <a:pt x="38" y="165"/>
                  <a:pt x="37" y="164"/>
                  <a:pt x="36" y="163"/>
                </a:cubicBezTo>
                <a:cubicBezTo>
                  <a:pt x="36" y="163"/>
                  <a:pt x="36" y="162"/>
                  <a:pt x="36" y="162"/>
                </a:cubicBezTo>
                <a:cubicBezTo>
                  <a:pt x="37" y="163"/>
                  <a:pt x="38" y="165"/>
                  <a:pt x="38" y="166"/>
                </a:cubicBezTo>
                <a:close/>
                <a:moveTo>
                  <a:pt x="40" y="173"/>
                </a:moveTo>
                <a:cubicBezTo>
                  <a:pt x="40" y="175"/>
                  <a:pt x="40" y="176"/>
                  <a:pt x="40" y="178"/>
                </a:cubicBezTo>
                <a:cubicBezTo>
                  <a:pt x="39" y="175"/>
                  <a:pt x="38" y="173"/>
                  <a:pt x="38" y="170"/>
                </a:cubicBezTo>
                <a:cubicBezTo>
                  <a:pt x="38" y="171"/>
                  <a:pt x="39" y="172"/>
                  <a:pt x="40" y="173"/>
                </a:cubicBezTo>
                <a:close/>
                <a:moveTo>
                  <a:pt x="42" y="197"/>
                </a:moveTo>
                <a:cubicBezTo>
                  <a:pt x="42" y="197"/>
                  <a:pt x="42" y="197"/>
                  <a:pt x="42" y="197"/>
                </a:cubicBezTo>
                <a:cubicBezTo>
                  <a:pt x="42" y="198"/>
                  <a:pt x="43" y="198"/>
                  <a:pt x="43" y="198"/>
                </a:cubicBezTo>
                <a:cubicBezTo>
                  <a:pt x="43" y="199"/>
                  <a:pt x="44" y="199"/>
                  <a:pt x="44" y="200"/>
                </a:cubicBezTo>
                <a:cubicBezTo>
                  <a:pt x="43" y="198"/>
                  <a:pt x="41" y="196"/>
                  <a:pt x="39" y="194"/>
                </a:cubicBezTo>
                <a:cubicBezTo>
                  <a:pt x="39" y="194"/>
                  <a:pt x="39" y="194"/>
                  <a:pt x="39" y="194"/>
                </a:cubicBezTo>
                <a:cubicBezTo>
                  <a:pt x="40" y="195"/>
                  <a:pt x="41" y="196"/>
                  <a:pt x="42" y="197"/>
                </a:cubicBezTo>
                <a:close/>
                <a:moveTo>
                  <a:pt x="43" y="192"/>
                </a:moveTo>
                <a:cubicBezTo>
                  <a:pt x="43" y="191"/>
                  <a:pt x="42" y="190"/>
                  <a:pt x="42" y="189"/>
                </a:cubicBezTo>
                <a:cubicBezTo>
                  <a:pt x="43" y="191"/>
                  <a:pt x="45" y="194"/>
                  <a:pt x="47" y="196"/>
                </a:cubicBezTo>
                <a:cubicBezTo>
                  <a:pt x="46" y="196"/>
                  <a:pt x="45" y="195"/>
                  <a:pt x="45" y="195"/>
                </a:cubicBezTo>
                <a:cubicBezTo>
                  <a:pt x="44" y="194"/>
                  <a:pt x="43" y="193"/>
                  <a:pt x="43" y="192"/>
                </a:cubicBezTo>
                <a:close/>
                <a:moveTo>
                  <a:pt x="48" y="198"/>
                </a:moveTo>
                <a:cubicBezTo>
                  <a:pt x="50" y="201"/>
                  <a:pt x="51" y="203"/>
                  <a:pt x="53" y="205"/>
                </a:cubicBezTo>
                <a:cubicBezTo>
                  <a:pt x="50" y="203"/>
                  <a:pt x="48" y="200"/>
                  <a:pt x="46" y="197"/>
                </a:cubicBezTo>
                <a:cubicBezTo>
                  <a:pt x="47" y="197"/>
                  <a:pt x="47" y="198"/>
                  <a:pt x="48" y="198"/>
                </a:cubicBezTo>
                <a:close/>
                <a:moveTo>
                  <a:pt x="49" y="188"/>
                </a:moveTo>
                <a:cubicBezTo>
                  <a:pt x="51" y="190"/>
                  <a:pt x="52" y="192"/>
                  <a:pt x="53" y="194"/>
                </a:cubicBezTo>
                <a:cubicBezTo>
                  <a:pt x="54" y="197"/>
                  <a:pt x="55" y="201"/>
                  <a:pt x="56" y="204"/>
                </a:cubicBezTo>
                <a:cubicBezTo>
                  <a:pt x="55" y="203"/>
                  <a:pt x="55" y="203"/>
                  <a:pt x="54" y="202"/>
                </a:cubicBezTo>
                <a:cubicBezTo>
                  <a:pt x="52" y="197"/>
                  <a:pt x="51" y="193"/>
                  <a:pt x="49" y="188"/>
                </a:cubicBezTo>
                <a:close/>
                <a:moveTo>
                  <a:pt x="61" y="205"/>
                </a:moveTo>
                <a:cubicBezTo>
                  <a:pt x="62" y="205"/>
                  <a:pt x="62" y="205"/>
                  <a:pt x="62" y="205"/>
                </a:cubicBezTo>
                <a:cubicBezTo>
                  <a:pt x="63" y="207"/>
                  <a:pt x="64" y="208"/>
                  <a:pt x="65" y="210"/>
                </a:cubicBezTo>
                <a:cubicBezTo>
                  <a:pt x="65" y="210"/>
                  <a:pt x="64" y="210"/>
                  <a:pt x="63" y="209"/>
                </a:cubicBezTo>
                <a:cubicBezTo>
                  <a:pt x="63" y="208"/>
                  <a:pt x="62" y="206"/>
                  <a:pt x="61" y="205"/>
                </a:cubicBezTo>
                <a:close/>
                <a:moveTo>
                  <a:pt x="65" y="202"/>
                </a:moveTo>
                <a:cubicBezTo>
                  <a:pt x="65" y="202"/>
                  <a:pt x="65" y="202"/>
                  <a:pt x="65" y="201"/>
                </a:cubicBezTo>
                <a:cubicBezTo>
                  <a:pt x="65" y="201"/>
                  <a:pt x="66" y="200"/>
                  <a:pt x="66" y="200"/>
                </a:cubicBezTo>
                <a:cubicBezTo>
                  <a:pt x="66" y="200"/>
                  <a:pt x="67" y="201"/>
                  <a:pt x="67" y="201"/>
                </a:cubicBezTo>
                <a:cubicBezTo>
                  <a:pt x="67" y="201"/>
                  <a:pt x="66" y="202"/>
                  <a:pt x="65" y="202"/>
                </a:cubicBezTo>
                <a:close/>
                <a:moveTo>
                  <a:pt x="70" y="206"/>
                </a:moveTo>
                <a:cubicBezTo>
                  <a:pt x="69" y="205"/>
                  <a:pt x="68" y="204"/>
                  <a:pt x="67" y="204"/>
                </a:cubicBezTo>
                <a:cubicBezTo>
                  <a:pt x="67" y="204"/>
                  <a:pt x="67" y="203"/>
                  <a:pt x="67" y="203"/>
                </a:cubicBezTo>
                <a:cubicBezTo>
                  <a:pt x="67" y="203"/>
                  <a:pt x="68" y="203"/>
                  <a:pt x="69" y="202"/>
                </a:cubicBezTo>
                <a:cubicBezTo>
                  <a:pt x="69" y="203"/>
                  <a:pt x="70" y="204"/>
                  <a:pt x="71" y="205"/>
                </a:cubicBezTo>
                <a:cubicBezTo>
                  <a:pt x="71" y="205"/>
                  <a:pt x="72" y="205"/>
                  <a:pt x="72" y="204"/>
                </a:cubicBezTo>
                <a:cubicBezTo>
                  <a:pt x="72" y="204"/>
                  <a:pt x="72" y="204"/>
                  <a:pt x="73" y="203"/>
                </a:cubicBezTo>
                <a:cubicBezTo>
                  <a:pt x="73" y="204"/>
                  <a:pt x="74" y="205"/>
                  <a:pt x="75" y="205"/>
                </a:cubicBezTo>
                <a:cubicBezTo>
                  <a:pt x="75" y="206"/>
                  <a:pt x="74" y="206"/>
                  <a:pt x="74" y="206"/>
                </a:cubicBezTo>
                <a:cubicBezTo>
                  <a:pt x="73" y="206"/>
                  <a:pt x="72" y="205"/>
                  <a:pt x="71" y="205"/>
                </a:cubicBezTo>
                <a:cubicBezTo>
                  <a:pt x="71" y="204"/>
                  <a:pt x="70" y="205"/>
                  <a:pt x="70" y="206"/>
                </a:cubicBezTo>
                <a:close/>
                <a:moveTo>
                  <a:pt x="71" y="193"/>
                </a:moveTo>
                <a:cubicBezTo>
                  <a:pt x="72" y="192"/>
                  <a:pt x="73" y="191"/>
                  <a:pt x="73" y="190"/>
                </a:cubicBezTo>
                <a:cubicBezTo>
                  <a:pt x="73" y="191"/>
                  <a:pt x="73" y="192"/>
                  <a:pt x="73" y="194"/>
                </a:cubicBezTo>
                <a:cubicBezTo>
                  <a:pt x="72" y="193"/>
                  <a:pt x="72" y="193"/>
                  <a:pt x="71" y="193"/>
                </a:cubicBezTo>
                <a:close/>
                <a:moveTo>
                  <a:pt x="73" y="159"/>
                </a:moveTo>
                <a:cubicBezTo>
                  <a:pt x="74" y="159"/>
                  <a:pt x="74" y="158"/>
                  <a:pt x="75" y="158"/>
                </a:cubicBezTo>
                <a:cubicBezTo>
                  <a:pt x="75" y="159"/>
                  <a:pt x="76" y="161"/>
                  <a:pt x="76" y="163"/>
                </a:cubicBezTo>
                <a:cubicBezTo>
                  <a:pt x="75" y="163"/>
                  <a:pt x="75" y="163"/>
                  <a:pt x="74" y="164"/>
                </a:cubicBezTo>
                <a:cubicBezTo>
                  <a:pt x="74" y="162"/>
                  <a:pt x="74" y="161"/>
                  <a:pt x="73" y="159"/>
                </a:cubicBezTo>
                <a:close/>
                <a:moveTo>
                  <a:pt x="75" y="191"/>
                </a:moveTo>
                <a:cubicBezTo>
                  <a:pt x="75" y="191"/>
                  <a:pt x="75" y="191"/>
                  <a:pt x="76" y="192"/>
                </a:cubicBezTo>
                <a:cubicBezTo>
                  <a:pt x="75" y="192"/>
                  <a:pt x="75" y="192"/>
                  <a:pt x="75" y="193"/>
                </a:cubicBezTo>
                <a:cubicBezTo>
                  <a:pt x="75" y="192"/>
                  <a:pt x="75" y="192"/>
                  <a:pt x="75" y="191"/>
                </a:cubicBezTo>
                <a:close/>
                <a:moveTo>
                  <a:pt x="75" y="188"/>
                </a:moveTo>
                <a:cubicBezTo>
                  <a:pt x="76" y="188"/>
                  <a:pt x="76" y="187"/>
                  <a:pt x="76" y="187"/>
                </a:cubicBezTo>
                <a:cubicBezTo>
                  <a:pt x="77" y="187"/>
                  <a:pt x="77" y="187"/>
                  <a:pt x="77" y="187"/>
                </a:cubicBezTo>
                <a:cubicBezTo>
                  <a:pt x="78" y="187"/>
                  <a:pt x="78" y="187"/>
                  <a:pt x="78" y="187"/>
                </a:cubicBezTo>
                <a:cubicBezTo>
                  <a:pt x="78" y="188"/>
                  <a:pt x="77" y="188"/>
                  <a:pt x="77" y="189"/>
                </a:cubicBezTo>
                <a:cubicBezTo>
                  <a:pt x="76" y="189"/>
                  <a:pt x="76" y="188"/>
                  <a:pt x="75" y="188"/>
                </a:cubicBezTo>
                <a:close/>
                <a:moveTo>
                  <a:pt x="77" y="193"/>
                </a:moveTo>
                <a:cubicBezTo>
                  <a:pt x="78" y="193"/>
                  <a:pt x="78" y="194"/>
                  <a:pt x="79" y="194"/>
                </a:cubicBezTo>
                <a:cubicBezTo>
                  <a:pt x="79" y="194"/>
                  <a:pt x="78" y="195"/>
                  <a:pt x="78" y="195"/>
                </a:cubicBezTo>
                <a:cubicBezTo>
                  <a:pt x="78" y="195"/>
                  <a:pt x="77" y="195"/>
                  <a:pt x="77" y="196"/>
                </a:cubicBezTo>
                <a:cubicBezTo>
                  <a:pt x="76" y="195"/>
                  <a:pt x="76" y="195"/>
                  <a:pt x="76" y="195"/>
                </a:cubicBezTo>
                <a:cubicBezTo>
                  <a:pt x="76" y="194"/>
                  <a:pt x="77" y="193"/>
                  <a:pt x="77" y="193"/>
                </a:cubicBezTo>
                <a:close/>
                <a:moveTo>
                  <a:pt x="79" y="180"/>
                </a:moveTo>
                <a:cubicBezTo>
                  <a:pt x="79" y="180"/>
                  <a:pt x="79" y="180"/>
                  <a:pt x="79" y="180"/>
                </a:cubicBezTo>
                <a:cubicBezTo>
                  <a:pt x="79" y="179"/>
                  <a:pt x="80" y="178"/>
                  <a:pt x="81" y="177"/>
                </a:cubicBezTo>
                <a:cubicBezTo>
                  <a:pt x="81" y="178"/>
                  <a:pt x="81" y="178"/>
                  <a:pt x="81" y="178"/>
                </a:cubicBezTo>
                <a:cubicBezTo>
                  <a:pt x="80" y="178"/>
                  <a:pt x="80" y="179"/>
                  <a:pt x="79" y="180"/>
                </a:cubicBezTo>
                <a:close/>
                <a:moveTo>
                  <a:pt x="82" y="188"/>
                </a:moveTo>
                <a:cubicBezTo>
                  <a:pt x="82" y="189"/>
                  <a:pt x="82" y="189"/>
                  <a:pt x="83" y="189"/>
                </a:cubicBezTo>
                <a:cubicBezTo>
                  <a:pt x="82" y="189"/>
                  <a:pt x="81" y="190"/>
                  <a:pt x="80" y="190"/>
                </a:cubicBezTo>
                <a:cubicBezTo>
                  <a:pt x="81" y="189"/>
                  <a:pt x="81" y="189"/>
                  <a:pt x="82" y="188"/>
                </a:cubicBezTo>
                <a:close/>
                <a:moveTo>
                  <a:pt x="83" y="191"/>
                </a:moveTo>
                <a:cubicBezTo>
                  <a:pt x="83" y="191"/>
                  <a:pt x="83" y="191"/>
                  <a:pt x="83" y="191"/>
                </a:cubicBezTo>
                <a:cubicBezTo>
                  <a:pt x="83" y="192"/>
                  <a:pt x="82" y="192"/>
                  <a:pt x="82" y="192"/>
                </a:cubicBezTo>
                <a:cubicBezTo>
                  <a:pt x="81" y="192"/>
                  <a:pt x="81" y="192"/>
                  <a:pt x="81" y="192"/>
                </a:cubicBezTo>
                <a:cubicBezTo>
                  <a:pt x="82" y="191"/>
                  <a:pt x="82" y="191"/>
                  <a:pt x="83" y="191"/>
                </a:cubicBezTo>
                <a:close/>
                <a:moveTo>
                  <a:pt x="83" y="187"/>
                </a:moveTo>
                <a:cubicBezTo>
                  <a:pt x="83" y="187"/>
                  <a:pt x="83" y="187"/>
                  <a:pt x="83" y="187"/>
                </a:cubicBezTo>
                <a:cubicBezTo>
                  <a:pt x="84" y="188"/>
                  <a:pt x="84" y="188"/>
                  <a:pt x="85" y="188"/>
                </a:cubicBezTo>
                <a:cubicBezTo>
                  <a:pt x="85" y="188"/>
                  <a:pt x="85" y="189"/>
                  <a:pt x="85" y="189"/>
                </a:cubicBezTo>
                <a:cubicBezTo>
                  <a:pt x="85" y="189"/>
                  <a:pt x="85" y="189"/>
                  <a:pt x="85" y="189"/>
                </a:cubicBezTo>
                <a:cubicBezTo>
                  <a:pt x="84" y="188"/>
                  <a:pt x="83" y="188"/>
                  <a:pt x="83" y="187"/>
                </a:cubicBezTo>
                <a:close/>
                <a:moveTo>
                  <a:pt x="84" y="198"/>
                </a:moveTo>
                <a:cubicBezTo>
                  <a:pt x="85" y="198"/>
                  <a:pt x="85" y="199"/>
                  <a:pt x="85" y="199"/>
                </a:cubicBezTo>
                <a:cubicBezTo>
                  <a:pt x="85" y="199"/>
                  <a:pt x="85" y="200"/>
                  <a:pt x="85" y="200"/>
                </a:cubicBezTo>
                <a:cubicBezTo>
                  <a:pt x="84" y="200"/>
                  <a:pt x="84" y="200"/>
                  <a:pt x="83" y="199"/>
                </a:cubicBezTo>
                <a:cubicBezTo>
                  <a:pt x="84" y="199"/>
                  <a:pt x="84" y="199"/>
                  <a:pt x="84" y="198"/>
                </a:cubicBezTo>
                <a:close/>
                <a:moveTo>
                  <a:pt x="85" y="194"/>
                </a:moveTo>
                <a:cubicBezTo>
                  <a:pt x="86" y="194"/>
                  <a:pt x="87" y="193"/>
                  <a:pt x="88" y="193"/>
                </a:cubicBezTo>
                <a:cubicBezTo>
                  <a:pt x="87" y="194"/>
                  <a:pt x="86" y="194"/>
                  <a:pt x="86" y="195"/>
                </a:cubicBezTo>
                <a:cubicBezTo>
                  <a:pt x="85" y="195"/>
                  <a:pt x="85" y="195"/>
                  <a:pt x="85" y="194"/>
                </a:cubicBezTo>
                <a:close/>
                <a:moveTo>
                  <a:pt x="86" y="205"/>
                </a:moveTo>
                <a:cubicBezTo>
                  <a:pt x="86" y="206"/>
                  <a:pt x="87" y="206"/>
                  <a:pt x="88" y="207"/>
                </a:cubicBezTo>
                <a:cubicBezTo>
                  <a:pt x="88" y="207"/>
                  <a:pt x="88" y="207"/>
                  <a:pt x="88" y="207"/>
                </a:cubicBezTo>
                <a:cubicBezTo>
                  <a:pt x="88" y="207"/>
                  <a:pt x="88" y="207"/>
                  <a:pt x="88" y="207"/>
                </a:cubicBezTo>
                <a:cubicBezTo>
                  <a:pt x="87" y="207"/>
                  <a:pt x="87" y="207"/>
                  <a:pt x="87" y="207"/>
                </a:cubicBezTo>
                <a:cubicBezTo>
                  <a:pt x="86" y="206"/>
                  <a:pt x="86" y="206"/>
                  <a:pt x="86" y="206"/>
                </a:cubicBezTo>
                <a:cubicBezTo>
                  <a:pt x="86" y="205"/>
                  <a:pt x="86" y="205"/>
                  <a:pt x="86" y="205"/>
                </a:cubicBezTo>
                <a:close/>
                <a:moveTo>
                  <a:pt x="88" y="204"/>
                </a:moveTo>
                <a:cubicBezTo>
                  <a:pt x="88" y="204"/>
                  <a:pt x="88" y="204"/>
                  <a:pt x="88" y="204"/>
                </a:cubicBezTo>
                <a:cubicBezTo>
                  <a:pt x="89" y="204"/>
                  <a:pt x="89" y="204"/>
                  <a:pt x="90" y="205"/>
                </a:cubicBezTo>
                <a:cubicBezTo>
                  <a:pt x="90" y="205"/>
                  <a:pt x="89" y="205"/>
                  <a:pt x="89" y="205"/>
                </a:cubicBezTo>
                <a:cubicBezTo>
                  <a:pt x="89" y="205"/>
                  <a:pt x="88" y="205"/>
                  <a:pt x="88" y="204"/>
                </a:cubicBezTo>
                <a:close/>
                <a:moveTo>
                  <a:pt x="90" y="186"/>
                </a:moveTo>
                <a:cubicBezTo>
                  <a:pt x="90" y="185"/>
                  <a:pt x="91" y="184"/>
                  <a:pt x="92" y="183"/>
                </a:cubicBezTo>
                <a:cubicBezTo>
                  <a:pt x="92" y="183"/>
                  <a:pt x="92" y="183"/>
                  <a:pt x="93" y="183"/>
                </a:cubicBezTo>
                <a:cubicBezTo>
                  <a:pt x="92" y="184"/>
                  <a:pt x="91" y="185"/>
                  <a:pt x="90" y="186"/>
                </a:cubicBezTo>
                <a:close/>
                <a:moveTo>
                  <a:pt x="91" y="205"/>
                </a:moveTo>
                <a:cubicBezTo>
                  <a:pt x="92" y="206"/>
                  <a:pt x="92" y="206"/>
                  <a:pt x="93" y="206"/>
                </a:cubicBezTo>
                <a:cubicBezTo>
                  <a:pt x="93" y="207"/>
                  <a:pt x="92" y="207"/>
                  <a:pt x="92" y="207"/>
                </a:cubicBezTo>
                <a:cubicBezTo>
                  <a:pt x="91" y="207"/>
                  <a:pt x="91" y="207"/>
                  <a:pt x="90" y="206"/>
                </a:cubicBezTo>
                <a:cubicBezTo>
                  <a:pt x="91" y="206"/>
                  <a:pt x="91" y="206"/>
                  <a:pt x="91" y="205"/>
                </a:cubicBezTo>
                <a:close/>
                <a:moveTo>
                  <a:pt x="93" y="186"/>
                </a:moveTo>
                <a:cubicBezTo>
                  <a:pt x="95" y="184"/>
                  <a:pt x="98" y="182"/>
                  <a:pt x="100" y="179"/>
                </a:cubicBezTo>
                <a:cubicBezTo>
                  <a:pt x="102" y="179"/>
                  <a:pt x="103" y="178"/>
                  <a:pt x="104" y="177"/>
                </a:cubicBezTo>
                <a:cubicBezTo>
                  <a:pt x="102" y="180"/>
                  <a:pt x="99" y="182"/>
                  <a:pt x="97" y="185"/>
                </a:cubicBezTo>
                <a:cubicBezTo>
                  <a:pt x="96" y="185"/>
                  <a:pt x="94" y="186"/>
                  <a:pt x="93" y="186"/>
                </a:cubicBezTo>
                <a:close/>
                <a:moveTo>
                  <a:pt x="95" y="190"/>
                </a:moveTo>
                <a:cubicBezTo>
                  <a:pt x="95" y="190"/>
                  <a:pt x="95" y="191"/>
                  <a:pt x="96" y="191"/>
                </a:cubicBezTo>
                <a:cubicBezTo>
                  <a:pt x="95" y="191"/>
                  <a:pt x="95" y="192"/>
                  <a:pt x="94" y="192"/>
                </a:cubicBezTo>
                <a:cubicBezTo>
                  <a:pt x="94" y="192"/>
                  <a:pt x="94" y="192"/>
                  <a:pt x="93" y="192"/>
                </a:cubicBezTo>
                <a:cubicBezTo>
                  <a:pt x="94" y="191"/>
                  <a:pt x="94" y="191"/>
                  <a:pt x="95" y="190"/>
                </a:cubicBezTo>
                <a:close/>
                <a:moveTo>
                  <a:pt x="96" y="208"/>
                </a:moveTo>
                <a:cubicBezTo>
                  <a:pt x="96" y="208"/>
                  <a:pt x="96" y="208"/>
                  <a:pt x="96" y="208"/>
                </a:cubicBezTo>
                <a:cubicBezTo>
                  <a:pt x="97" y="209"/>
                  <a:pt x="98" y="209"/>
                  <a:pt x="100" y="210"/>
                </a:cubicBezTo>
                <a:cubicBezTo>
                  <a:pt x="99" y="210"/>
                  <a:pt x="99" y="210"/>
                  <a:pt x="99" y="211"/>
                </a:cubicBezTo>
                <a:cubicBezTo>
                  <a:pt x="98" y="211"/>
                  <a:pt x="98" y="211"/>
                  <a:pt x="97" y="211"/>
                </a:cubicBezTo>
                <a:cubicBezTo>
                  <a:pt x="97" y="210"/>
                  <a:pt x="96" y="210"/>
                  <a:pt x="95" y="209"/>
                </a:cubicBezTo>
                <a:cubicBezTo>
                  <a:pt x="95" y="209"/>
                  <a:pt x="95" y="208"/>
                  <a:pt x="96" y="208"/>
                </a:cubicBezTo>
                <a:close/>
                <a:moveTo>
                  <a:pt x="99" y="218"/>
                </a:moveTo>
                <a:cubicBezTo>
                  <a:pt x="99" y="218"/>
                  <a:pt x="100" y="219"/>
                  <a:pt x="101" y="219"/>
                </a:cubicBezTo>
                <a:cubicBezTo>
                  <a:pt x="100" y="219"/>
                  <a:pt x="100" y="219"/>
                  <a:pt x="100" y="219"/>
                </a:cubicBezTo>
                <a:cubicBezTo>
                  <a:pt x="99" y="219"/>
                  <a:pt x="99" y="219"/>
                  <a:pt x="99" y="219"/>
                </a:cubicBezTo>
                <a:cubicBezTo>
                  <a:pt x="99" y="218"/>
                  <a:pt x="99" y="218"/>
                  <a:pt x="99" y="218"/>
                </a:cubicBezTo>
                <a:close/>
                <a:moveTo>
                  <a:pt x="101" y="224"/>
                </a:moveTo>
                <a:cubicBezTo>
                  <a:pt x="101" y="223"/>
                  <a:pt x="101" y="223"/>
                  <a:pt x="102" y="223"/>
                </a:cubicBezTo>
                <a:cubicBezTo>
                  <a:pt x="103" y="223"/>
                  <a:pt x="104" y="224"/>
                  <a:pt x="105" y="225"/>
                </a:cubicBezTo>
                <a:cubicBezTo>
                  <a:pt x="105" y="225"/>
                  <a:pt x="105" y="225"/>
                  <a:pt x="105" y="226"/>
                </a:cubicBezTo>
                <a:cubicBezTo>
                  <a:pt x="105" y="226"/>
                  <a:pt x="105" y="226"/>
                  <a:pt x="105" y="226"/>
                </a:cubicBezTo>
                <a:cubicBezTo>
                  <a:pt x="103" y="225"/>
                  <a:pt x="102" y="225"/>
                  <a:pt x="100" y="224"/>
                </a:cubicBezTo>
                <a:cubicBezTo>
                  <a:pt x="100" y="224"/>
                  <a:pt x="101" y="224"/>
                  <a:pt x="101" y="224"/>
                </a:cubicBezTo>
                <a:close/>
                <a:moveTo>
                  <a:pt x="104" y="222"/>
                </a:moveTo>
                <a:cubicBezTo>
                  <a:pt x="104" y="222"/>
                  <a:pt x="104" y="222"/>
                  <a:pt x="104" y="222"/>
                </a:cubicBezTo>
                <a:cubicBezTo>
                  <a:pt x="104" y="222"/>
                  <a:pt x="104" y="221"/>
                  <a:pt x="104" y="221"/>
                </a:cubicBezTo>
                <a:cubicBezTo>
                  <a:pt x="105" y="222"/>
                  <a:pt x="106" y="222"/>
                  <a:pt x="106" y="222"/>
                </a:cubicBezTo>
                <a:cubicBezTo>
                  <a:pt x="106" y="222"/>
                  <a:pt x="106" y="223"/>
                  <a:pt x="106" y="223"/>
                </a:cubicBezTo>
                <a:cubicBezTo>
                  <a:pt x="106" y="222"/>
                  <a:pt x="105" y="222"/>
                  <a:pt x="104" y="222"/>
                </a:cubicBezTo>
                <a:close/>
                <a:moveTo>
                  <a:pt x="108" y="226"/>
                </a:moveTo>
                <a:cubicBezTo>
                  <a:pt x="108" y="226"/>
                  <a:pt x="109" y="227"/>
                  <a:pt x="110" y="227"/>
                </a:cubicBezTo>
                <a:cubicBezTo>
                  <a:pt x="110" y="227"/>
                  <a:pt x="109" y="228"/>
                  <a:pt x="109" y="228"/>
                </a:cubicBezTo>
                <a:cubicBezTo>
                  <a:pt x="109" y="228"/>
                  <a:pt x="109" y="228"/>
                  <a:pt x="109" y="228"/>
                </a:cubicBezTo>
                <a:cubicBezTo>
                  <a:pt x="108" y="228"/>
                  <a:pt x="107" y="227"/>
                  <a:pt x="106" y="227"/>
                </a:cubicBezTo>
                <a:cubicBezTo>
                  <a:pt x="107" y="226"/>
                  <a:pt x="107" y="226"/>
                  <a:pt x="108" y="226"/>
                </a:cubicBezTo>
                <a:close/>
                <a:moveTo>
                  <a:pt x="108" y="210"/>
                </a:moveTo>
                <a:cubicBezTo>
                  <a:pt x="109" y="210"/>
                  <a:pt x="110" y="209"/>
                  <a:pt x="111" y="208"/>
                </a:cubicBezTo>
                <a:cubicBezTo>
                  <a:pt x="112" y="208"/>
                  <a:pt x="112" y="209"/>
                  <a:pt x="112" y="209"/>
                </a:cubicBezTo>
                <a:cubicBezTo>
                  <a:pt x="111" y="210"/>
                  <a:pt x="110" y="210"/>
                  <a:pt x="110" y="211"/>
                </a:cubicBezTo>
                <a:cubicBezTo>
                  <a:pt x="109" y="211"/>
                  <a:pt x="109" y="211"/>
                  <a:pt x="108" y="210"/>
                </a:cubicBezTo>
                <a:close/>
                <a:moveTo>
                  <a:pt x="112" y="213"/>
                </a:moveTo>
                <a:cubicBezTo>
                  <a:pt x="111" y="212"/>
                  <a:pt x="111" y="212"/>
                  <a:pt x="111" y="212"/>
                </a:cubicBezTo>
                <a:cubicBezTo>
                  <a:pt x="112" y="211"/>
                  <a:pt x="113" y="211"/>
                  <a:pt x="114" y="210"/>
                </a:cubicBezTo>
                <a:cubicBezTo>
                  <a:pt x="114" y="210"/>
                  <a:pt x="114" y="210"/>
                  <a:pt x="115" y="210"/>
                </a:cubicBezTo>
                <a:cubicBezTo>
                  <a:pt x="114" y="211"/>
                  <a:pt x="113" y="212"/>
                  <a:pt x="112" y="213"/>
                </a:cubicBezTo>
                <a:close/>
                <a:moveTo>
                  <a:pt x="119" y="221"/>
                </a:moveTo>
                <a:cubicBezTo>
                  <a:pt x="120" y="221"/>
                  <a:pt x="120" y="221"/>
                  <a:pt x="120" y="221"/>
                </a:cubicBezTo>
                <a:cubicBezTo>
                  <a:pt x="120" y="221"/>
                  <a:pt x="119" y="222"/>
                  <a:pt x="119" y="222"/>
                </a:cubicBezTo>
                <a:cubicBezTo>
                  <a:pt x="119" y="222"/>
                  <a:pt x="119" y="222"/>
                  <a:pt x="119" y="222"/>
                </a:cubicBezTo>
                <a:cubicBezTo>
                  <a:pt x="119" y="222"/>
                  <a:pt x="119" y="221"/>
                  <a:pt x="119" y="221"/>
                </a:cubicBezTo>
                <a:cubicBezTo>
                  <a:pt x="119" y="221"/>
                  <a:pt x="119" y="221"/>
                  <a:pt x="119" y="221"/>
                </a:cubicBezTo>
                <a:close/>
                <a:moveTo>
                  <a:pt x="120" y="211"/>
                </a:moveTo>
                <a:cubicBezTo>
                  <a:pt x="120" y="210"/>
                  <a:pt x="120" y="210"/>
                  <a:pt x="121" y="210"/>
                </a:cubicBezTo>
                <a:cubicBezTo>
                  <a:pt x="121" y="210"/>
                  <a:pt x="121" y="210"/>
                  <a:pt x="121" y="210"/>
                </a:cubicBezTo>
                <a:cubicBezTo>
                  <a:pt x="121" y="211"/>
                  <a:pt x="121" y="211"/>
                  <a:pt x="121" y="211"/>
                </a:cubicBezTo>
                <a:cubicBezTo>
                  <a:pt x="120" y="211"/>
                  <a:pt x="120" y="211"/>
                  <a:pt x="120" y="211"/>
                </a:cubicBezTo>
                <a:close/>
                <a:moveTo>
                  <a:pt x="123" y="218"/>
                </a:moveTo>
                <a:cubicBezTo>
                  <a:pt x="123" y="218"/>
                  <a:pt x="123" y="219"/>
                  <a:pt x="124" y="219"/>
                </a:cubicBezTo>
                <a:cubicBezTo>
                  <a:pt x="123" y="219"/>
                  <a:pt x="122" y="220"/>
                  <a:pt x="121" y="220"/>
                </a:cubicBezTo>
                <a:cubicBezTo>
                  <a:pt x="121" y="220"/>
                  <a:pt x="121" y="220"/>
                  <a:pt x="121" y="220"/>
                </a:cubicBezTo>
                <a:cubicBezTo>
                  <a:pt x="122" y="219"/>
                  <a:pt x="122" y="219"/>
                  <a:pt x="123" y="218"/>
                </a:cubicBezTo>
                <a:close/>
                <a:moveTo>
                  <a:pt x="123" y="222"/>
                </a:moveTo>
                <a:cubicBezTo>
                  <a:pt x="124" y="222"/>
                  <a:pt x="124" y="221"/>
                  <a:pt x="125" y="221"/>
                </a:cubicBezTo>
                <a:cubicBezTo>
                  <a:pt x="125" y="221"/>
                  <a:pt x="126" y="222"/>
                  <a:pt x="126" y="222"/>
                </a:cubicBezTo>
                <a:cubicBezTo>
                  <a:pt x="126" y="223"/>
                  <a:pt x="125" y="223"/>
                  <a:pt x="125" y="223"/>
                </a:cubicBezTo>
                <a:cubicBezTo>
                  <a:pt x="124" y="223"/>
                  <a:pt x="124" y="223"/>
                  <a:pt x="123" y="222"/>
                </a:cubicBezTo>
                <a:close/>
                <a:moveTo>
                  <a:pt x="125" y="225"/>
                </a:moveTo>
                <a:cubicBezTo>
                  <a:pt x="126" y="225"/>
                  <a:pt x="126" y="225"/>
                  <a:pt x="127" y="224"/>
                </a:cubicBezTo>
                <a:cubicBezTo>
                  <a:pt x="127" y="224"/>
                  <a:pt x="127" y="225"/>
                  <a:pt x="128" y="225"/>
                </a:cubicBezTo>
                <a:cubicBezTo>
                  <a:pt x="127" y="226"/>
                  <a:pt x="126" y="226"/>
                  <a:pt x="125" y="227"/>
                </a:cubicBezTo>
                <a:cubicBezTo>
                  <a:pt x="125" y="227"/>
                  <a:pt x="125" y="227"/>
                  <a:pt x="124" y="226"/>
                </a:cubicBezTo>
                <a:cubicBezTo>
                  <a:pt x="124" y="226"/>
                  <a:pt x="125" y="226"/>
                  <a:pt x="125" y="225"/>
                </a:cubicBezTo>
                <a:close/>
                <a:moveTo>
                  <a:pt x="127" y="221"/>
                </a:moveTo>
                <a:cubicBezTo>
                  <a:pt x="127" y="221"/>
                  <a:pt x="126" y="220"/>
                  <a:pt x="126" y="219"/>
                </a:cubicBezTo>
                <a:cubicBezTo>
                  <a:pt x="126" y="219"/>
                  <a:pt x="126" y="219"/>
                  <a:pt x="126" y="219"/>
                </a:cubicBezTo>
                <a:cubicBezTo>
                  <a:pt x="127" y="220"/>
                  <a:pt x="127" y="220"/>
                  <a:pt x="128" y="220"/>
                </a:cubicBezTo>
                <a:cubicBezTo>
                  <a:pt x="128" y="221"/>
                  <a:pt x="127" y="221"/>
                  <a:pt x="127" y="221"/>
                </a:cubicBezTo>
                <a:close/>
                <a:moveTo>
                  <a:pt x="128" y="218"/>
                </a:moveTo>
                <a:cubicBezTo>
                  <a:pt x="128" y="217"/>
                  <a:pt x="129" y="216"/>
                  <a:pt x="130" y="216"/>
                </a:cubicBezTo>
                <a:cubicBezTo>
                  <a:pt x="130" y="216"/>
                  <a:pt x="130" y="216"/>
                  <a:pt x="130" y="216"/>
                </a:cubicBezTo>
                <a:cubicBezTo>
                  <a:pt x="130" y="216"/>
                  <a:pt x="130" y="217"/>
                  <a:pt x="129" y="217"/>
                </a:cubicBezTo>
                <a:cubicBezTo>
                  <a:pt x="129" y="218"/>
                  <a:pt x="129" y="219"/>
                  <a:pt x="130" y="219"/>
                </a:cubicBezTo>
                <a:cubicBezTo>
                  <a:pt x="130" y="219"/>
                  <a:pt x="129" y="219"/>
                  <a:pt x="129" y="219"/>
                </a:cubicBezTo>
                <a:cubicBezTo>
                  <a:pt x="129" y="219"/>
                  <a:pt x="128" y="218"/>
                  <a:pt x="128" y="218"/>
                </a:cubicBezTo>
                <a:close/>
                <a:moveTo>
                  <a:pt x="130" y="222"/>
                </a:moveTo>
                <a:cubicBezTo>
                  <a:pt x="130" y="222"/>
                  <a:pt x="130" y="222"/>
                  <a:pt x="130" y="222"/>
                </a:cubicBezTo>
                <a:cubicBezTo>
                  <a:pt x="130" y="223"/>
                  <a:pt x="130" y="223"/>
                  <a:pt x="129" y="224"/>
                </a:cubicBezTo>
                <a:cubicBezTo>
                  <a:pt x="129" y="224"/>
                  <a:pt x="129" y="224"/>
                  <a:pt x="129" y="224"/>
                </a:cubicBezTo>
                <a:cubicBezTo>
                  <a:pt x="129" y="224"/>
                  <a:pt x="128" y="224"/>
                  <a:pt x="128" y="223"/>
                </a:cubicBezTo>
                <a:cubicBezTo>
                  <a:pt x="129" y="223"/>
                  <a:pt x="129" y="223"/>
                  <a:pt x="130" y="222"/>
                </a:cubicBezTo>
                <a:close/>
                <a:moveTo>
                  <a:pt x="162" y="206"/>
                </a:moveTo>
                <a:cubicBezTo>
                  <a:pt x="163" y="205"/>
                  <a:pt x="164" y="204"/>
                  <a:pt x="165" y="203"/>
                </a:cubicBezTo>
                <a:cubicBezTo>
                  <a:pt x="167" y="201"/>
                  <a:pt x="169" y="200"/>
                  <a:pt x="172" y="198"/>
                </a:cubicBezTo>
                <a:cubicBezTo>
                  <a:pt x="172" y="198"/>
                  <a:pt x="171" y="198"/>
                  <a:pt x="171" y="198"/>
                </a:cubicBezTo>
                <a:cubicBezTo>
                  <a:pt x="170" y="199"/>
                  <a:pt x="169" y="200"/>
                  <a:pt x="168" y="202"/>
                </a:cubicBezTo>
                <a:cubicBezTo>
                  <a:pt x="166" y="203"/>
                  <a:pt x="164" y="205"/>
                  <a:pt x="162" y="206"/>
                </a:cubicBezTo>
                <a:close/>
                <a:moveTo>
                  <a:pt x="167" y="210"/>
                </a:moveTo>
                <a:cubicBezTo>
                  <a:pt x="160" y="216"/>
                  <a:pt x="153" y="221"/>
                  <a:pt x="146" y="225"/>
                </a:cubicBezTo>
                <a:cubicBezTo>
                  <a:pt x="149" y="222"/>
                  <a:pt x="152" y="219"/>
                  <a:pt x="156" y="216"/>
                </a:cubicBezTo>
                <a:cubicBezTo>
                  <a:pt x="158" y="214"/>
                  <a:pt x="160" y="213"/>
                  <a:pt x="163" y="212"/>
                </a:cubicBezTo>
                <a:cubicBezTo>
                  <a:pt x="163" y="212"/>
                  <a:pt x="163" y="212"/>
                  <a:pt x="164" y="212"/>
                </a:cubicBezTo>
                <a:cubicBezTo>
                  <a:pt x="165" y="211"/>
                  <a:pt x="166" y="211"/>
                  <a:pt x="167" y="210"/>
                </a:cubicBezTo>
                <a:close/>
                <a:moveTo>
                  <a:pt x="154" y="209"/>
                </a:moveTo>
                <a:cubicBezTo>
                  <a:pt x="155" y="208"/>
                  <a:pt x="156" y="208"/>
                  <a:pt x="157" y="207"/>
                </a:cubicBezTo>
                <a:cubicBezTo>
                  <a:pt x="161" y="203"/>
                  <a:pt x="166" y="199"/>
                  <a:pt x="171" y="195"/>
                </a:cubicBezTo>
                <a:cubicBezTo>
                  <a:pt x="168" y="197"/>
                  <a:pt x="166" y="200"/>
                  <a:pt x="163" y="202"/>
                </a:cubicBezTo>
                <a:cubicBezTo>
                  <a:pt x="160" y="204"/>
                  <a:pt x="157" y="207"/>
                  <a:pt x="154" y="209"/>
                </a:cubicBezTo>
                <a:close/>
                <a:moveTo>
                  <a:pt x="158" y="208"/>
                </a:moveTo>
                <a:cubicBezTo>
                  <a:pt x="157" y="210"/>
                  <a:pt x="156" y="211"/>
                  <a:pt x="155" y="212"/>
                </a:cubicBezTo>
                <a:cubicBezTo>
                  <a:pt x="153" y="214"/>
                  <a:pt x="150" y="216"/>
                  <a:pt x="148" y="218"/>
                </a:cubicBezTo>
                <a:cubicBezTo>
                  <a:pt x="146" y="220"/>
                  <a:pt x="143" y="221"/>
                  <a:pt x="141" y="222"/>
                </a:cubicBezTo>
                <a:cubicBezTo>
                  <a:pt x="146" y="217"/>
                  <a:pt x="152" y="213"/>
                  <a:pt x="158" y="208"/>
                </a:cubicBezTo>
                <a:close/>
                <a:moveTo>
                  <a:pt x="146" y="227"/>
                </a:moveTo>
                <a:cubicBezTo>
                  <a:pt x="146" y="227"/>
                  <a:pt x="146" y="227"/>
                  <a:pt x="146" y="227"/>
                </a:cubicBezTo>
                <a:cubicBezTo>
                  <a:pt x="147" y="227"/>
                  <a:pt x="148" y="227"/>
                  <a:pt x="148" y="228"/>
                </a:cubicBezTo>
                <a:cubicBezTo>
                  <a:pt x="148" y="228"/>
                  <a:pt x="150" y="228"/>
                  <a:pt x="150" y="228"/>
                </a:cubicBezTo>
                <a:cubicBezTo>
                  <a:pt x="150" y="228"/>
                  <a:pt x="150" y="228"/>
                  <a:pt x="150" y="228"/>
                </a:cubicBezTo>
                <a:cubicBezTo>
                  <a:pt x="149" y="228"/>
                  <a:pt x="147" y="228"/>
                  <a:pt x="146" y="228"/>
                </a:cubicBezTo>
                <a:cubicBezTo>
                  <a:pt x="146" y="227"/>
                  <a:pt x="146" y="227"/>
                  <a:pt x="146" y="227"/>
                </a:cubicBezTo>
                <a:close/>
                <a:moveTo>
                  <a:pt x="151" y="231"/>
                </a:moveTo>
                <a:cubicBezTo>
                  <a:pt x="151" y="231"/>
                  <a:pt x="151" y="231"/>
                  <a:pt x="151" y="231"/>
                </a:cubicBezTo>
                <a:cubicBezTo>
                  <a:pt x="151" y="231"/>
                  <a:pt x="150" y="232"/>
                  <a:pt x="150" y="232"/>
                </a:cubicBezTo>
                <a:cubicBezTo>
                  <a:pt x="150" y="232"/>
                  <a:pt x="149" y="232"/>
                  <a:pt x="149" y="232"/>
                </a:cubicBezTo>
                <a:cubicBezTo>
                  <a:pt x="150" y="231"/>
                  <a:pt x="151" y="231"/>
                  <a:pt x="151" y="231"/>
                </a:cubicBezTo>
                <a:close/>
                <a:moveTo>
                  <a:pt x="150" y="228"/>
                </a:moveTo>
                <a:cubicBezTo>
                  <a:pt x="149" y="227"/>
                  <a:pt x="148" y="227"/>
                  <a:pt x="147" y="227"/>
                </a:cubicBezTo>
                <a:cubicBezTo>
                  <a:pt x="157" y="222"/>
                  <a:pt x="165" y="214"/>
                  <a:pt x="174" y="206"/>
                </a:cubicBezTo>
                <a:cubicBezTo>
                  <a:pt x="174" y="207"/>
                  <a:pt x="174" y="207"/>
                  <a:pt x="175" y="207"/>
                </a:cubicBezTo>
                <a:cubicBezTo>
                  <a:pt x="174" y="208"/>
                  <a:pt x="173" y="208"/>
                  <a:pt x="173" y="209"/>
                </a:cubicBezTo>
                <a:cubicBezTo>
                  <a:pt x="165" y="215"/>
                  <a:pt x="158" y="221"/>
                  <a:pt x="150" y="228"/>
                </a:cubicBezTo>
                <a:close/>
                <a:moveTo>
                  <a:pt x="169" y="216"/>
                </a:moveTo>
                <a:cubicBezTo>
                  <a:pt x="169" y="216"/>
                  <a:pt x="169" y="216"/>
                  <a:pt x="169" y="216"/>
                </a:cubicBezTo>
                <a:cubicBezTo>
                  <a:pt x="168" y="216"/>
                  <a:pt x="169" y="217"/>
                  <a:pt x="170" y="217"/>
                </a:cubicBezTo>
                <a:cubicBezTo>
                  <a:pt x="171" y="216"/>
                  <a:pt x="172" y="216"/>
                  <a:pt x="174" y="215"/>
                </a:cubicBezTo>
                <a:cubicBezTo>
                  <a:pt x="168" y="220"/>
                  <a:pt x="162" y="225"/>
                  <a:pt x="155" y="229"/>
                </a:cubicBezTo>
                <a:cubicBezTo>
                  <a:pt x="160" y="224"/>
                  <a:pt x="164" y="220"/>
                  <a:pt x="169" y="216"/>
                </a:cubicBezTo>
                <a:close/>
                <a:moveTo>
                  <a:pt x="183" y="211"/>
                </a:moveTo>
                <a:cubicBezTo>
                  <a:pt x="185" y="210"/>
                  <a:pt x="186" y="209"/>
                  <a:pt x="187" y="209"/>
                </a:cubicBezTo>
                <a:cubicBezTo>
                  <a:pt x="182" y="213"/>
                  <a:pt x="176" y="218"/>
                  <a:pt x="170" y="222"/>
                </a:cubicBezTo>
                <a:cubicBezTo>
                  <a:pt x="174" y="218"/>
                  <a:pt x="179" y="214"/>
                  <a:pt x="183" y="211"/>
                </a:cubicBezTo>
                <a:close/>
                <a:moveTo>
                  <a:pt x="180" y="210"/>
                </a:moveTo>
                <a:cubicBezTo>
                  <a:pt x="179" y="210"/>
                  <a:pt x="179" y="211"/>
                  <a:pt x="178" y="212"/>
                </a:cubicBezTo>
                <a:cubicBezTo>
                  <a:pt x="176" y="213"/>
                  <a:pt x="173" y="214"/>
                  <a:pt x="171" y="215"/>
                </a:cubicBezTo>
                <a:cubicBezTo>
                  <a:pt x="172" y="214"/>
                  <a:pt x="172" y="213"/>
                  <a:pt x="173" y="212"/>
                </a:cubicBezTo>
                <a:cubicBezTo>
                  <a:pt x="178" y="208"/>
                  <a:pt x="183" y="204"/>
                  <a:pt x="188" y="200"/>
                </a:cubicBezTo>
                <a:cubicBezTo>
                  <a:pt x="186" y="203"/>
                  <a:pt x="183" y="206"/>
                  <a:pt x="180" y="210"/>
                </a:cubicBezTo>
                <a:close/>
                <a:moveTo>
                  <a:pt x="183" y="199"/>
                </a:moveTo>
                <a:cubicBezTo>
                  <a:pt x="184" y="198"/>
                  <a:pt x="185" y="197"/>
                  <a:pt x="186" y="196"/>
                </a:cubicBezTo>
                <a:cubicBezTo>
                  <a:pt x="186" y="195"/>
                  <a:pt x="187" y="195"/>
                  <a:pt x="187" y="195"/>
                </a:cubicBezTo>
                <a:cubicBezTo>
                  <a:pt x="188" y="194"/>
                  <a:pt x="189" y="193"/>
                  <a:pt x="190" y="193"/>
                </a:cubicBezTo>
                <a:cubicBezTo>
                  <a:pt x="188" y="195"/>
                  <a:pt x="185" y="197"/>
                  <a:pt x="183" y="199"/>
                </a:cubicBezTo>
                <a:close/>
                <a:moveTo>
                  <a:pt x="195" y="193"/>
                </a:moveTo>
                <a:cubicBezTo>
                  <a:pt x="194" y="194"/>
                  <a:pt x="193" y="195"/>
                  <a:pt x="192" y="195"/>
                </a:cubicBezTo>
                <a:cubicBezTo>
                  <a:pt x="191" y="196"/>
                  <a:pt x="190" y="197"/>
                  <a:pt x="189" y="197"/>
                </a:cubicBezTo>
                <a:cubicBezTo>
                  <a:pt x="191" y="196"/>
                  <a:pt x="193" y="194"/>
                  <a:pt x="195" y="193"/>
                </a:cubicBezTo>
                <a:close/>
                <a:moveTo>
                  <a:pt x="197" y="198"/>
                </a:moveTo>
                <a:cubicBezTo>
                  <a:pt x="196" y="199"/>
                  <a:pt x="196" y="199"/>
                  <a:pt x="195" y="200"/>
                </a:cubicBezTo>
                <a:cubicBezTo>
                  <a:pt x="195" y="200"/>
                  <a:pt x="194" y="201"/>
                  <a:pt x="194" y="201"/>
                </a:cubicBezTo>
                <a:cubicBezTo>
                  <a:pt x="195" y="200"/>
                  <a:pt x="196" y="199"/>
                  <a:pt x="197" y="198"/>
                </a:cubicBezTo>
                <a:close/>
                <a:moveTo>
                  <a:pt x="196" y="192"/>
                </a:moveTo>
                <a:cubicBezTo>
                  <a:pt x="196" y="191"/>
                  <a:pt x="195" y="191"/>
                  <a:pt x="194" y="191"/>
                </a:cubicBezTo>
                <a:cubicBezTo>
                  <a:pt x="194" y="191"/>
                  <a:pt x="194" y="192"/>
                  <a:pt x="193" y="192"/>
                </a:cubicBezTo>
                <a:cubicBezTo>
                  <a:pt x="196" y="189"/>
                  <a:pt x="199" y="187"/>
                  <a:pt x="202" y="184"/>
                </a:cubicBezTo>
                <a:cubicBezTo>
                  <a:pt x="200" y="187"/>
                  <a:pt x="198" y="189"/>
                  <a:pt x="196" y="192"/>
                </a:cubicBezTo>
                <a:close/>
                <a:moveTo>
                  <a:pt x="204" y="185"/>
                </a:moveTo>
                <a:cubicBezTo>
                  <a:pt x="204" y="185"/>
                  <a:pt x="204" y="185"/>
                  <a:pt x="205" y="185"/>
                </a:cubicBezTo>
                <a:cubicBezTo>
                  <a:pt x="203" y="187"/>
                  <a:pt x="201" y="189"/>
                  <a:pt x="199" y="190"/>
                </a:cubicBezTo>
                <a:cubicBezTo>
                  <a:pt x="201" y="188"/>
                  <a:pt x="202" y="187"/>
                  <a:pt x="204" y="185"/>
                </a:cubicBezTo>
                <a:close/>
                <a:moveTo>
                  <a:pt x="200" y="181"/>
                </a:moveTo>
                <a:cubicBezTo>
                  <a:pt x="201" y="180"/>
                  <a:pt x="202" y="178"/>
                  <a:pt x="202" y="177"/>
                </a:cubicBezTo>
                <a:cubicBezTo>
                  <a:pt x="203" y="175"/>
                  <a:pt x="204" y="174"/>
                  <a:pt x="206" y="172"/>
                </a:cubicBezTo>
                <a:cubicBezTo>
                  <a:pt x="207" y="171"/>
                  <a:pt x="209" y="169"/>
                  <a:pt x="210" y="168"/>
                </a:cubicBezTo>
                <a:cubicBezTo>
                  <a:pt x="209" y="170"/>
                  <a:pt x="208" y="173"/>
                  <a:pt x="207" y="175"/>
                </a:cubicBezTo>
                <a:cubicBezTo>
                  <a:pt x="205" y="177"/>
                  <a:pt x="203" y="179"/>
                  <a:pt x="200" y="181"/>
                </a:cubicBezTo>
                <a:close/>
                <a:moveTo>
                  <a:pt x="207" y="181"/>
                </a:moveTo>
                <a:cubicBezTo>
                  <a:pt x="212" y="175"/>
                  <a:pt x="217" y="169"/>
                  <a:pt x="221" y="163"/>
                </a:cubicBezTo>
                <a:cubicBezTo>
                  <a:pt x="221" y="164"/>
                  <a:pt x="221" y="164"/>
                  <a:pt x="221" y="165"/>
                </a:cubicBezTo>
                <a:cubicBezTo>
                  <a:pt x="217" y="170"/>
                  <a:pt x="213" y="174"/>
                  <a:pt x="210" y="179"/>
                </a:cubicBezTo>
                <a:cubicBezTo>
                  <a:pt x="209" y="180"/>
                  <a:pt x="208" y="181"/>
                  <a:pt x="207" y="183"/>
                </a:cubicBezTo>
                <a:cubicBezTo>
                  <a:pt x="206" y="183"/>
                  <a:pt x="206" y="183"/>
                  <a:pt x="206" y="184"/>
                </a:cubicBezTo>
                <a:cubicBezTo>
                  <a:pt x="206" y="183"/>
                  <a:pt x="207" y="182"/>
                  <a:pt x="207" y="181"/>
                </a:cubicBezTo>
                <a:close/>
                <a:moveTo>
                  <a:pt x="218" y="155"/>
                </a:moveTo>
                <a:cubicBezTo>
                  <a:pt x="219" y="153"/>
                  <a:pt x="219" y="151"/>
                  <a:pt x="220" y="149"/>
                </a:cubicBezTo>
                <a:cubicBezTo>
                  <a:pt x="221" y="147"/>
                  <a:pt x="222" y="144"/>
                  <a:pt x="222" y="141"/>
                </a:cubicBezTo>
                <a:cubicBezTo>
                  <a:pt x="222" y="141"/>
                  <a:pt x="223" y="141"/>
                  <a:pt x="223" y="141"/>
                </a:cubicBezTo>
                <a:cubicBezTo>
                  <a:pt x="222" y="145"/>
                  <a:pt x="222" y="149"/>
                  <a:pt x="222" y="154"/>
                </a:cubicBezTo>
                <a:cubicBezTo>
                  <a:pt x="220" y="154"/>
                  <a:pt x="219" y="154"/>
                  <a:pt x="218" y="155"/>
                </a:cubicBezTo>
                <a:close/>
                <a:moveTo>
                  <a:pt x="217" y="149"/>
                </a:moveTo>
                <a:cubicBezTo>
                  <a:pt x="217" y="144"/>
                  <a:pt x="218" y="139"/>
                  <a:pt x="218" y="135"/>
                </a:cubicBezTo>
                <a:cubicBezTo>
                  <a:pt x="220" y="132"/>
                  <a:pt x="221" y="129"/>
                  <a:pt x="223" y="126"/>
                </a:cubicBezTo>
                <a:cubicBezTo>
                  <a:pt x="222" y="134"/>
                  <a:pt x="219" y="142"/>
                  <a:pt x="217" y="149"/>
                </a:cubicBezTo>
                <a:close/>
                <a:moveTo>
                  <a:pt x="223" y="98"/>
                </a:moveTo>
                <a:cubicBezTo>
                  <a:pt x="222" y="97"/>
                  <a:pt x="222" y="96"/>
                  <a:pt x="222" y="95"/>
                </a:cubicBezTo>
                <a:cubicBezTo>
                  <a:pt x="222" y="95"/>
                  <a:pt x="222" y="95"/>
                  <a:pt x="222" y="94"/>
                </a:cubicBezTo>
                <a:cubicBezTo>
                  <a:pt x="223" y="96"/>
                  <a:pt x="223" y="97"/>
                  <a:pt x="224" y="98"/>
                </a:cubicBezTo>
                <a:cubicBezTo>
                  <a:pt x="223" y="98"/>
                  <a:pt x="223" y="98"/>
                  <a:pt x="223" y="98"/>
                </a:cubicBezTo>
                <a:close/>
                <a:moveTo>
                  <a:pt x="221" y="87"/>
                </a:moveTo>
                <a:cubicBezTo>
                  <a:pt x="222" y="87"/>
                  <a:pt x="222" y="87"/>
                  <a:pt x="222" y="87"/>
                </a:cubicBezTo>
                <a:cubicBezTo>
                  <a:pt x="223" y="88"/>
                  <a:pt x="223" y="90"/>
                  <a:pt x="223" y="91"/>
                </a:cubicBezTo>
                <a:cubicBezTo>
                  <a:pt x="223" y="91"/>
                  <a:pt x="223" y="91"/>
                  <a:pt x="223" y="91"/>
                </a:cubicBezTo>
                <a:cubicBezTo>
                  <a:pt x="222" y="90"/>
                  <a:pt x="222" y="89"/>
                  <a:pt x="221" y="87"/>
                </a:cubicBezTo>
                <a:close/>
                <a:moveTo>
                  <a:pt x="226" y="83"/>
                </a:moveTo>
                <a:cubicBezTo>
                  <a:pt x="225" y="83"/>
                  <a:pt x="224" y="84"/>
                  <a:pt x="223" y="84"/>
                </a:cubicBezTo>
                <a:cubicBezTo>
                  <a:pt x="222" y="82"/>
                  <a:pt x="222" y="80"/>
                  <a:pt x="221" y="77"/>
                </a:cubicBezTo>
                <a:cubicBezTo>
                  <a:pt x="222" y="78"/>
                  <a:pt x="222" y="78"/>
                  <a:pt x="223" y="79"/>
                </a:cubicBezTo>
                <a:cubicBezTo>
                  <a:pt x="223" y="79"/>
                  <a:pt x="224" y="79"/>
                  <a:pt x="224" y="78"/>
                </a:cubicBezTo>
                <a:cubicBezTo>
                  <a:pt x="225" y="79"/>
                  <a:pt x="225" y="80"/>
                  <a:pt x="226" y="81"/>
                </a:cubicBezTo>
                <a:cubicBezTo>
                  <a:pt x="226" y="82"/>
                  <a:pt x="226" y="82"/>
                  <a:pt x="226" y="83"/>
                </a:cubicBezTo>
                <a:cubicBezTo>
                  <a:pt x="226" y="83"/>
                  <a:pt x="226" y="83"/>
                  <a:pt x="226" y="83"/>
                </a:cubicBezTo>
                <a:close/>
                <a:moveTo>
                  <a:pt x="224" y="75"/>
                </a:moveTo>
                <a:cubicBezTo>
                  <a:pt x="223" y="74"/>
                  <a:pt x="223" y="74"/>
                  <a:pt x="223" y="73"/>
                </a:cubicBezTo>
                <a:cubicBezTo>
                  <a:pt x="223" y="73"/>
                  <a:pt x="223" y="73"/>
                  <a:pt x="223" y="73"/>
                </a:cubicBezTo>
                <a:cubicBezTo>
                  <a:pt x="224" y="74"/>
                  <a:pt x="224" y="75"/>
                  <a:pt x="224" y="76"/>
                </a:cubicBezTo>
                <a:cubicBezTo>
                  <a:pt x="224" y="75"/>
                  <a:pt x="224" y="75"/>
                  <a:pt x="224" y="75"/>
                </a:cubicBezTo>
                <a:close/>
                <a:moveTo>
                  <a:pt x="224" y="70"/>
                </a:moveTo>
                <a:cubicBezTo>
                  <a:pt x="223" y="69"/>
                  <a:pt x="222" y="67"/>
                  <a:pt x="221" y="65"/>
                </a:cubicBezTo>
                <a:cubicBezTo>
                  <a:pt x="222" y="67"/>
                  <a:pt x="223" y="68"/>
                  <a:pt x="224" y="69"/>
                </a:cubicBezTo>
                <a:cubicBezTo>
                  <a:pt x="224" y="69"/>
                  <a:pt x="223" y="69"/>
                  <a:pt x="224" y="70"/>
                </a:cubicBezTo>
                <a:cubicBezTo>
                  <a:pt x="224" y="70"/>
                  <a:pt x="224" y="70"/>
                  <a:pt x="224" y="70"/>
                </a:cubicBezTo>
                <a:close/>
                <a:moveTo>
                  <a:pt x="222" y="76"/>
                </a:moveTo>
                <a:cubicBezTo>
                  <a:pt x="222" y="76"/>
                  <a:pt x="222" y="76"/>
                  <a:pt x="222" y="76"/>
                </a:cubicBezTo>
                <a:cubicBezTo>
                  <a:pt x="221" y="75"/>
                  <a:pt x="221" y="75"/>
                  <a:pt x="220" y="74"/>
                </a:cubicBezTo>
                <a:cubicBezTo>
                  <a:pt x="220" y="74"/>
                  <a:pt x="220" y="74"/>
                  <a:pt x="220" y="73"/>
                </a:cubicBezTo>
                <a:cubicBezTo>
                  <a:pt x="220" y="74"/>
                  <a:pt x="221" y="74"/>
                  <a:pt x="221" y="75"/>
                </a:cubicBezTo>
                <a:cubicBezTo>
                  <a:pt x="221" y="75"/>
                  <a:pt x="222" y="75"/>
                  <a:pt x="222" y="76"/>
                </a:cubicBezTo>
                <a:close/>
                <a:moveTo>
                  <a:pt x="220" y="81"/>
                </a:moveTo>
                <a:cubicBezTo>
                  <a:pt x="219" y="80"/>
                  <a:pt x="219" y="78"/>
                  <a:pt x="218" y="77"/>
                </a:cubicBezTo>
                <a:cubicBezTo>
                  <a:pt x="217" y="75"/>
                  <a:pt x="217" y="74"/>
                  <a:pt x="216" y="73"/>
                </a:cubicBezTo>
                <a:cubicBezTo>
                  <a:pt x="217" y="73"/>
                  <a:pt x="218" y="74"/>
                  <a:pt x="219" y="75"/>
                </a:cubicBezTo>
                <a:cubicBezTo>
                  <a:pt x="219" y="77"/>
                  <a:pt x="220" y="79"/>
                  <a:pt x="220" y="81"/>
                </a:cubicBezTo>
                <a:close/>
                <a:moveTo>
                  <a:pt x="218" y="67"/>
                </a:moveTo>
                <a:cubicBezTo>
                  <a:pt x="217" y="65"/>
                  <a:pt x="216" y="63"/>
                  <a:pt x="215" y="61"/>
                </a:cubicBezTo>
                <a:cubicBezTo>
                  <a:pt x="217" y="63"/>
                  <a:pt x="218" y="65"/>
                  <a:pt x="219" y="68"/>
                </a:cubicBezTo>
                <a:cubicBezTo>
                  <a:pt x="219" y="67"/>
                  <a:pt x="219" y="67"/>
                  <a:pt x="218" y="67"/>
                </a:cubicBezTo>
                <a:close/>
                <a:moveTo>
                  <a:pt x="216" y="64"/>
                </a:moveTo>
                <a:cubicBezTo>
                  <a:pt x="214" y="62"/>
                  <a:pt x="212" y="59"/>
                  <a:pt x="210" y="56"/>
                </a:cubicBezTo>
                <a:cubicBezTo>
                  <a:pt x="209" y="54"/>
                  <a:pt x="207" y="53"/>
                  <a:pt x="206" y="51"/>
                </a:cubicBezTo>
                <a:cubicBezTo>
                  <a:pt x="208" y="53"/>
                  <a:pt x="211" y="55"/>
                  <a:pt x="213" y="58"/>
                </a:cubicBezTo>
                <a:cubicBezTo>
                  <a:pt x="213" y="58"/>
                  <a:pt x="213" y="58"/>
                  <a:pt x="213" y="58"/>
                </a:cubicBezTo>
                <a:cubicBezTo>
                  <a:pt x="214" y="60"/>
                  <a:pt x="215" y="62"/>
                  <a:pt x="216" y="64"/>
                </a:cubicBezTo>
                <a:close/>
                <a:moveTo>
                  <a:pt x="201" y="44"/>
                </a:moveTo>
                <a:cubicBezTo>
                  <a:pt x="200" y="44"/>
                  <a:pt x="200" y="43"/>
                  <a:pt x="199" y="43"/>
                </a:cubicBezTo>
                <a:cubicBezTo>
                  <a:pt x="202" y="45"/>
                  <a:pt x="205" y="47"/>
                  <a:pt x="208" y="50"/>
                </a:cubicBezTo>
                <a:cubicBezTo>
                  <a:pt x="205" y="48"/>
                  <a:pt x="203" y="46"/>
                  <a:pt x="201" y="44"/>
                </a:cubicBezTo>
                <a:close/>
                <a:moveTo>
                  <a:pt x="201" y="46"/>
                </a:moveTo>
                <a:cubicBezTo>
                  <a:pt x="204" y="50"/>
                  <a:pt x="207" y="55"/>
                  <a:pt x="209" y="58"/>
                </a:cubicBezTo>
                <a:cubicBezTo>
                  <a:pt x="209" y="58"/>
                  <a:pt x="209" y="58"/>
                  <a:pt x="209" y="58"/>
                </a:cubicBezTo>
                <a:cubicBezTo>
                  <a:pt x="205" y="53"/>
                  <a:pt x="201" y="48"/>
                  <a:pt x="197" y="44"/>
                </a:cubicBezTo>
                <a:cubicBezTo>
                  <a:pt x="198" y="45"/>
                  <a:pt x="200" y="45"/>
                  <a:pt x="201" y="46"/>
                </a:cubicBezTo>
                <a:close/>
                <a:moveTo>
                  <a:pt x="189" y="41"/>
                </a:moveTo>
                <a:cubicBezTo>
                  <a:pt x="189" y="41"/>
                  <a:pt x="189" y="41"/>
                  <a:pt x="188" y="41"/>
                </a:cubicBezTo>
                <a:cubicBezTo>
                  <a:pt x="188" y="40"/>
                  <a:pt x="188" y="40"/>
                  <a:pt x="187" y="40"/>
                </a:cubicBezTo>
                <a:cubicBezTo>
                  <a:pt x="187" y="40"/>
                  <a:pt x="187" y="40"/>
                  <a:pt x="186" y="40"/>
                </a:cubicBezTo>
                <a:cubicBezTo>
                  <a:pt x="186" y="40"/>
                  <a:pt x="186" y="40"/>
                  <a:pt x="186" y="40"/>
                </a:cubicBezTo>
                <a:cubicBezTo>
                  <a:pt x="186" y="40"/>
                  <a:pt x="185" y="39"/>
                  <a:pt x="185" y="39"/>
                </a:cubicBezTo>
                <a:cubicBezTo>
                  <a:pt x="186" y="39"/>
                  <a:pt x="188" y="38"/>
                  <a:pt x="189" y="38"/>
                </a:cubicBezTo>
                <a:cubicBezTo>
                  <a:pt x="190" y="39"/>
                  <a:pt x="191" y="40"/>
                  <a:pt x="192" y="41"/>
                </a:cubicBezTo>
                <a:cubicBezTo>
                  <a:pt x="191" y="41"/>
                  <a:pt x="190" y="41"/>
                  <a:pt x="189" y="41"/>
                </a:cubicBezTo>
                <a:close/>
                <a:moveTo>
                  <a:pt x="188" y="44"/>
                </a:moveTo>
                <a:cubicBezTo>
                  <a:pt x="189" y="45"/>
                  <a:pt x="190" y="46"/>
                  <a:pt x="191" y="47"/>
                </a:cubicBezTo>
                <a:cubicBezTo>
                  <a:pt x="190" y="47"/>
                  <a:pt x="189" y="47"/>
                  <a:pt x="188" y="48"/>
                </a:cubicBezTo>
                <a:cubicBezTo>
                  <a:pt x="187" y="47"/>
                  <a:pt x="186" y="46"/>
                  <a:pt x="185" y="46"/>
                </a:cubicBezTo>
                <a:cubicBezTo>
                  <a:pt x="186" y="45"/>
                  <a:pt x="187" y="45"/>
                  <a:pt x="188" y="44"/>
                </a:cubicBezTo>
                <a:close/>
                <a:moveTo>
                  <a:pt x="186" y="48"/>
                </a:moveTo>
                <a:cubicBezTo>
                  <a:pt x="185" y="49"/>
                  <a:pt x="183" y="49"/>
                  <a:pt x="182" y="49"/>
                </a:cubicBezTo>
                <a:cubicBezTo>
                  <a:pt x="182" y="49"/>
                  <a:pt x="181" y="48"/>
                  <a:pt x="181" y="47"/>
                </a:cubicBezTo>
                <a:cubicBezTo>
                  <a:pt x="181" y="47"/>
                  <a:pt x="182" y="47"/>
                  <a:pt x="183" y="46"/>
                </a:cubicBezTo>
                <a:cubicBezTo>
                  <a:pt x="184" y="47"/>
                  <a:pt x="185" y="48"/>
                  <a:pt x="186" y="48"/>
                </a:cubicBezTo>
                <a:close/>
                <a:moveTo>
                  <a:pt x="172" y="43"/>
                </a:moveTo>
                <a:cubicBezTo>
                  <a:pt x="176" y="42"/>
                  <a:pt x="180" y="41"/>
                  <a:pt x="183" y="40"/>
                </a:cubicBezTo>
                <a:cubicBezTo>
                  <a:pt x="183" y="40"/>
                  <a:pt x="184" y="40"/>
                  <a:pt x="184" y="40"/>
                </a:cubicBezTo>
                <a:cubicBezTo>
                  <a:pt x="184" y="40"/>
                  <a:pt x="184" y="40"/>
                  <a:pt x="184" y="40"/>
                </a:cubicBezTo>
                <a:cubicBezTo>
                  <a:pt x="180" y="41"/>
                  <a:pt x="176" y="42"/>
                  <a:pt x="172" y="43"/>
                </a:cubicBezTo>
                <a:close/>
                <a:moveTo>
                  <a:pt x="159" y="44"/>
                </a:moveTo>
                <a:cubicBezTo>
                  <a:pt x="161" y="43"/>
                  <a:pt x="163" y="41"/>
                  <a:pt x="164" y="40"/>
                </a:cubicBezTo>
                <a:cubicBezTo>
                  <a:pt x="170" y="39"/>
                  <a:pt x="175" y="38"/>
                  <a:pt x="180" y="37"/>
                </a:cubicBezTo>
                <a:cubicBezTo>
                  <a:pt x="173" y="40"/>
                  <a:pt x="166" y="42"/>
                  <a:pt x="159" y="44"/>
                </a:cubicBezTo>
                <a:close/>
                <a:moveTo>
                  <a:pt x="172" y="31"/>
                </a:moveTo>
                <a:cubicBezTo>
                  <a:pt x="171" y="31"/>
                  <a:pt x="171" y="31"/>
                  <a:pt x="170" y="31"/>
                </a:cubicBezTo>
                <a:cubicBezTo>
                  <a:pt x="169" y="31"/>
                  <a:pt x="168" y="31"/>
                  <a:pt x="167" y="30"/>
                </a:cubicBezTo>
                <a:cubicBezTo>
                  <a:pt x="167" y="30"/>
                  <a:pt x="167" y="30"/>
                  <a:pt x="166" y="29"/>
                </a:cubicBezTo>
                <a:cubicBezTo>
                  <a:pt x="166" y="29"/>
                  <a:pt x="165" y="29"/>
                  <a:pt x="164" y="28"/>
                </a:cubicBezTo>
                <a:cubicBezTo>
                  <a:pt x="164" y="28"/>
                  <a:pt x="164" y="28"/>
                  <a:pt x="164" y="28"/>
                </a:cubicBezTo>
                <a:cubicBezTo>
                  <a:pt x="167" y="29"/>
                  <a:pt x="170" y="30"/>
                  <a:pt x="173" y="31"/>
                </a:cubicBezTo>
                <a:cubicBezTo>
                  <a:pt x="173" y="31"/>
                  <a:pt x="173" y="31"/>
                  <a:pt x="172" y="31"/>
                </a:cubicBezTo>
                <a:close/>
                <a:moveTo>
                  <a:pt x="166" y="36"/>
                </a:moveTo>
                <a:cubicBezTo>
                  <a:pt x="166" y="36"/>
                  <a:pt x="167" y="36"/>
                  <a:pt x="167" y="36"/>
                </a:cubicBezTo>
                <a:cubicBezTo>
                  <a:pt x="167" y="36"/>
                  <a:pt x="167" y="36"/>
                  <a:pt x="167" y="36"/>
                </a:cubicBezTo>
                <a:cubicBezTo>
                  <a:pt x="166" y="37"/>
                  <a:pt x="164" y="37"/>
                  <a:pt x="163" y="37"/>
                </a:cubicBezTo>
                <a:cubicBezTo>
                  <a:pt x="164" y="37"/>
                  <a:pt x="165" y="36"/>
                  <a:pt x="166" y="36"/>
                </a:cubicBezTo>
                <a:close/>
                <a:moveTo>
                  <a:pt x="154" y="12"/>
                </a:moveTo>
                <a:cubicBezTo>
                  <a:pt x="154" y="12"/>
                  <a:pt x="154" y="12"/>
                  <a:pt x="154" y="12"/>
                </a:cubicBezTo>
                <a:cubicBezTo>
                  <a:pt x="153" y="11"/>
                  <a:pt x="153" y="11"/>
                  <a:pt x="152" y="11"/>
                </a:cubicBezTo>
                <a:cubicBezTo>
                  <a:pt x="153" y="11"/>
                  <a:pt x="155" y="11"/>
                  <a:pt x="156" y="12"/>
                </a:cubicBezTo>
                <a:cubicBezTo>
                  <a:pt x="157" y="12"/>
                  <a:pt x="159" y="13"/>
                  <a:pt x="160" y="14"/>
                </a:cubicBezTo>
                <a:cubicBezTo>
                  <a:pt x="158" y="13"/>
                  <a:pt x="156" y="13"/>
                  <a:pt x="154" y="12"/>
                </a:cubicBezTo>
                <a:close/>
                <a:moveTo>
                  <a:pt x="154" y="6"/>
                </a:moveTo>
                <a:cubicBezTo>
                  <a:pt x="153" y="6"/>
                  <a:pt x="153" y="6"/>
                  <a:pt x="153" y="7"/>
                </a:cubicBezTo>
                <a:cubicBezTo>
                  <a:pt x="150" y="6"/>
                  <a:pt x="147" y="6"/>
                  <a:pt x="144" y="6"/>
                </a:cubicBezTo>
                <a:cubicBezTo>
                  <a:pt x="144" y="5"/>
                  <a:pt x="143" y="5"/>
                  <a:pt x="142" y="5"/>
                </a:cubicBezTo>
                <a:cubicBezTo>
                  <a:pt x="139" y="5"/>
                  <a:pt x="136" y="4"/>
                  <a:pt x="133" y="3"/>
                </a:cubicBezTo>
                <a:cubicBezTo>
                  <a:pt x="136" y="3"/>
                  <a:pt x="138" y="3"/>
                  <a:pt x="140" y="3"/>
                </a:cubicBezTo>
                <a:cubicBezTo>
                  <a:pt x="147" y="4"/>
                  <a:pt x="154" y="5"/>
                  <a:pt x="161" y="7"/>
                </a:cubicBezTo>
                <a:cubicBezTo>
                  <a:pt x="163" y="8"/>
                  <a:pt x="165" y="9"/>
                  <a:pt x="167" y="10"/>
                </a:cubicBezTo>
                <a:cubicBezTo>
                  <a:pt x="167" y="10"/>
                  <a:pt x="166" y="10"/>
                  <a:pt x="166" y="10"/>
                </a:cubicBezTo>
                <a:cubicBezTo>
                  <a:pt x="165" y="9"/>
                  <a:pt x="165" y="10"/>
                  <a:pt x="165" y="10"/>
                </a:cubicBezTo>
                <a:cubicBezTo>
                  <a:pt x="164" y="9"/>
                  <a:pt x="162" y="9"/>
                  <a:pt x="160" y="8"/>
                </a:cubicBezTo>
                <a:cubicBezTo>
                  <a:pt x="158" y="7"/>
                  <a:pt x="156" y="7"/>
                  <a:pt x="154" y="6"/>
                </a:cubicBezTo>
                <a:close/>
                <a:moveTo>
                  <a:pt x="136" y="26"/>
                </a:moveTo>
                <a:cubicBezTo>
                  <a:pt x="135" y="26"/>
                  <a:pt x="135" y="26"/>
                  <a:pt x="135" y="27"/>
                </a:cubicBezTo>
                <a:cubicBezTo>
                  <a:pt x="134" y="26"/>
                  <a:pt x="133" y="26"/>
                  <a:pt x="132" y="26"/>
                </a:cubicBezTo>
                <a:cubicBezTo>
                  <a:pt x="133" y="26"/>
                  <a:pt x="135" y="26"/>
                  <a:pt x="136" y="26"/>
                </a:cubicBezTo>
                <a:close/>
                <a:moveTo>
                  <a:pt x="135" y="28"/>
                </a:moveTo>
                <a:cubicBezTo>
                  <a:pt x="135" y="29"/>
                  <a:pt x="134" y="29"/>
                  <a:pt x="134" y="29"/>
                </a:cubicBezTo>
                <a:cubicBezTo>
                  <a:pt x="134" y="29"/>
                  <a:pt x="133" y="29"/>
                  <a:pt x="133" y="29"/>
                </a:cubicBezTo>
                <a:cubicBezTo>
                  <a:pt x="134" y="29"/>
                  <a:pt x="134" y="29"/>
                  <a:pt x="135" y="28"/>
                </a:cubicBezTo>
                <a:cubicBezTo>
                  <a:pt x="135" y="28"/>
                  <a:pt x="135" y="28"/>
                  <a:pt x="135" y="28"/>
                </a:cubicBezTo>
                <a:close/>
                <a:moveTo>
                  <a:pt x="120" y="31"/>
                </a:moveTo>
                <a:cubicBezTo>
                  <a:pt x="120" y="31"/>
                  <a:pt x="119" y="31"/>
                  <a:pt x="118" y="31"/>
                </a:cubicBezTo>
                <a:cubicBezTo>
                  <a:pt x="118" y="31"/>
                  <a:pt x="118" y="31"/>
                  <a:pt x="118" y="31"/>
                </a:cubicBezTo>
                <a:cubicBezTo>
                  <a:pt x="119" y="31"/>
                  <a:pt x="120" y="31"/>
                  <a:pt x="121" y="31"/>
                </a:cubicBezTo>
                <a:cubicBezTo>
                  <a:pt x="121" y="31"/>
                  <a:pt x="121" y="31"/>
                  <a:pt x="120" y="31"/>
                </a:cubicBezTo>
                <a:close/>
                <a:moveTo>
                  <a:pt x="118" y="29"/>
                </a:moveTo>
                <a:cubicBezTo>
                  <a:pt x="117" y="29"/>
                  <a:pt x="117" y="29"/>
                  <a:pt x="116" y="29"/>
                </a:cubicBezTo>
                <a:cubicBezTo>
                  <a:pt x="117" y="28"/>
                  <a:pt x="119" y="27"/>
                  <a:pt x="120" y="27"/>
                </a:cubicBezTo>
                <a:cubicBezTo>
                  <a:pt x="121" y="27"/>
                  <a:pt x="121" y="26"/>
                  <a:pt x="122" y="26"/>
                </a:cubicBezTo>
                <a:cubicBezTo>
                  <a:pt x="121" y="27"/>
                  <a:pt x="120" y="28"/>
                  <a:pt x="118" y="29"/>
                </a:cubicBezTo>
                <a:close/>
                <a:moveTo>
                  <a:pt x="122" y="24"/>
                </a:moveTo>
                <a:cubicBezTo>
                  <a:pt x="120" y="24"/>
                  <a:pt x="119" y="24"/>
                  <a:pt x="118" y="24"/>
                </a:cubicBezTo>
                <a:cubicBezTo>
                  <a:pt x="118" y="24"/>
                  <a:pt x="118" y="23"/>
                  <a:pt x="119" y="23"/>
                </a:cubicBezTo>
                <a:cubicBezTo>
                  <a:pt x="120" y="24"/>
                  <a:pt x="121" y="24"/>
                  <a:pt x="122" y="24"/>
                </a:cubicBezTo>
                <a:cubicBezTo>
                  <a:pt x="122" y="24"/>
                  <a:pt x="122" y="24"/>
                  <a:pt x="122" y="24"/>
                </a:cubicBezTo>
                <a:close/>
                <a:moveTo>
                  <a:pt x="117" y="16"/>
                </a:moveTo>
                <a:cubicBezTo>
                  <a:pt x="116" y="16"/>
                  <a:pt x="116" y="16"/>
                  <a:pt x="116" y="16"/>
                </a:cubicBezTo>
                <a:cubicBezTo>
                  <a:pt x="117" y="16"/>
                  <a:pt x="117" y="15"/>
                  <a:pt x="116" y="15"/>
                </a:cubicBezTo>
                <a:cubicBezTo>
                  <a:pt x="115" y="15"/>
                  <a:pt x="113" y="15"/>
                  <a:pt x="112" y="16"/>
                </a:cubicBezTo>
                <a:cubicBezTo>
                  <a:pt x="111" y="16"/>
                  <a:pt x="111" y="16"/>
                  <a:pt x="111" y="16"/>
                </a:cubicBezTo>
                <a:cubicBezTo>
                  <a:pt x="111" y="15"/>
                  <a:pt x="110" y="15"/>
                  <a:pt x="110" y="15"/>
                </a:cubicBezTo>
                <a:cubicBezTo>
                  <a:pt x="113" y="14"/>
                  <a:pt x="115" y="13"/>
                  <a:pt x="118" y="12"/>
                </a:cubicBezTo>
                <a:cubicBezTo>
                  <a:pt x="119" y="12"/>
                  <a:pt x="119" y="12"/>
                  <a:pt x="119" y="12"/>
                </a:cubicBezTo>
                <a:cubicBezTo>
                  <a:pt x="121" y="12"/>
                  <a:pt x="122" y="12"/>
                  <a:pt x="123" y="13"/>
                </a:cubicBezTo>
                <a:cubicBezTo>
                  <a:pt x="121" y="14"/>
                  <a:pt x="119" y="15"/>
                  <a:pt x="117" y="16"/>
                </a:cubicBezTo>
                <a:close/>
                <a:moveTo>
                  <a:pt x="107" y="24"/>
                </a:moveTo>
                <a:cubicBezTo>
                  <a:pt x="108" y="24"/>
                  <a:pt x="109" y="24"/>
                  <a:pt x="110" y="24"/>
                </a:cubicBezTo>
                <a:cubicBezTo>
                  <a:pt x="109" y="25"/>
                  <a:pt x="108" y="25"/>
                  <a:pt x="107" y="25"/>
                </a:cubicBezTo>
                <a:cubicBezTo>
                  <a:pt x="107" y="25"/>
                  <a:pt x="106" y="25"/>
                  <a:pt x="105" y="25"/>
                </a:cubicBezTo>
                <a:cubicBezTo>
                  <a:pt x="106" y="25"/>
                  <a:pt x="107" y="24"/>
                  <a:pt x="107" y="24"/>
                </a:cubicBezTo>
                <a:close/>
                <a:moveTo>
                  <a:pt x="100" y="22"/>
                </a:moveTo>
                <a:cubicBezTo>
                  <a:pt x="101" y="22"/>
                  <a:pt x="102" y="22"/>
                  <a:pt x="102" y="21"/>
                </a:cubicBezTo>
                <a:cubicBezTo>
                  <a:pt x="104" y="22"/>
                  <a:pt x="105" y="22"/>
                  <a:pt x="106" y="22"/>
                </a:cubicBezTo>
                <a:cubicBezTo>
                  <a:pt x="106" y="22"/>
                  <a:pt x="106" y="22"/>
                  <a:pt x="105" y="22"/>
                </a:cubicBezTo>
                <a:cubicBezTo>
                  <a:pt x="104" y="22"/>
                  <a:pt x="102" y="22"/>
                  <a:pt x="100" y="22"/>
                </a:cubicBezTo>
                <a:close/>
                <a:moveTo>
                  <a:pt x="103" y="8"/>
                </a:moveTo>
                <a:cubicBezTo>
                  <a:pt x="104" y="7"/>
                  <a:pt x="104" y="7"/>
                  <a:pt x="105" y="7"/>
                </a:cubicBezTo>
                <a:cubicBezTo>
                  <a:pt x="106" y="7"/>
                  <a:pt x="106" y="7"/>
                  <a:pt x="106" y="7"/>
                </a:cubicBezTo>
                <a:cubicBezTo>
                  <a:pt x="105" y="7"/>
                  <a:pt x="104" y="7"/>
                  <a:pt x="103" y="8"/>
                </a:cubicBezTo>
                <a:close/>
                <a:moveTo>
                  <a:pt x="104" y="17"/>
                </a:moveTo>
                <a:cubicBezTo>
                  <a:pt x="103" y="17"/>
                  <a:pt x="103" y="17"/>
                  <a:pt x="102" y="17"/>
                </a:cubicBezTo>
                <a:cubicBezTo>
                  <a:pt x="101" y="18"/>
                  <a:pt x="99" y="18"/>
                  <a:pt x="97" y="18"/>
                </a:cubicBezTo>
                <a:cubicBezTo>
                  <a:pt x="97" y="18"/>
                  <a:pt x="97" y="18"/>
                  <a:pt x="97" y="18"/>
                </a:cubicBezTo>
                <a:cubicBezTo>
                  <a:pt x="97" y="18"/>
                  <a:pt x="97" y="18"/>
                  <a:pt x="97" y="18"/>
                </a:cubicBezTo>
                <a:cubicBezTo>
                  <a:pt x="99" y="18"/>
                  <a:pt x="101" y="17"/>
                  <a:pt x="102" y="16"/>
                </a:cubicBezTo>
                <a:cubicBezTo>
                  <a:pt x="103" y="16"/>
                  <a:pt x="103" y="17"/>
                  <a:pt x="104" y="17"/>
                </a:cubicBezTo>
                <a:close/>
                <a:moveTo>
                  <a:pt x="100" y="11"/>
                </a:moveTo>
                <a:cubicBezTo>
                  <a:pt x="99" y="12"/>
                  <a:pt x="98" y="12"/>
                  <a:pt x="97" y="12"/>
                </a:cubicBezTo>
                <a:cubicBezTo>
                  <a:pt x="97" y="12"/>
                  <a:pt x="97" y="12"/>
                  <a:pt x="97" y="12"/>
                </a:cubicBezTo>
                <a:cubicBezTo>
                  <a:pt x="97" y="12"/>
                  <a:pt x="98" y="11"/>
                  <a:pt x="98" y="11"/>
                </a:cubicBezTo>
                <a:cubicBezTo>
                  <a:pt x="99" y="11"/>
                  <a:pt x="100" y="11"/>
                  <a:pt x="102" y="11"/>
                </a:cubicBezTo>
                <a:cubicBezTo>
                  <a:pt x="101" y="11"/>
                  <a:pt x="101" y="11"/>
                  <a:pt x="100" y="11"/>
                </a:cubicBezTo>
                <a:close/>
                <a:moveTo>
                  <a:pt x="102" y="24"/>
                </a:moveTo>
                <a:cubicBezTo>
                  <a:pt x="102" y="24"/>
                  <a:pt x="101" y="25"/>
                  <a:pt x="100" y="25"/>
                </a:cubicBezTo>
                <a:cubicBezTo>
                  <a:pt x="97" y="25"/>
                  <a:pt x="95" y="25"/>
                  <a:pt x="93" y="25"/>
                </a:cubicBezTo>
                <a:cubicBezTo>
                  <a:pt x="93" y="24"/>
                  <a:pt x="93" y="24"/>
                  <a:pt x="94" y="24"/>
                </a:cubicBezTo>
                <a:cubicBezTo>
                  <a:pt x="97" y="24"/>
                  <a:pt x="99" y="24"/>
                  <a:pt x="102" y="24"/>
                </a:cubicBezTo>
                <a:close/>
                <a:moveTo>
                  <a:pt x="93" y="10"/>
                </a:moveTo>
                <a:cubicBezTo>
                  <a:pt x="93" y="10"/>
                  <a:pt x="93" y="11"/>
                  <a:pt x="92" y="11"/>
                </a:cubicBezTo>
                <a:cubicBezTo>
                  <a:pt x="91" y="11"/>
                  <a:pt x="89" y="12"/>
                  <a:pt x="88" y="12"/>
                </a:cubicBezTo>
                <a:cubicBezTo>
                  <a:pt x="87" y="13"/>
                  <a:pt x="87" y="13"/>
                  <a:pt x="87" y="13"/>
                </a:cubicBezTo>
                <a:cubicBezTo>
                  <a:pt x="86" y="13"/>
                  <a:pt x="86" y="14"/>
                  <a:pt x="85" y="14"/>
                </a:cubicBezTo>
                <a:cubicBezTo>
                  <a:pt x="87" y="12"/>
                  <a:pt x="90" y="11"/>
                  <a:pt x="93" y="10"/>
                </a:cubicBezTo>
                <a:cubicBezTo>
                  <a:pt x="94" y="9"/>
                  <a:pt x="95" y="9"/>
                  <a:pt x="96" y="9"/>
                </a:cubicBezTo>
                <a:cubicBezTo>
                  <a:pt x="95" y="9"/>
                  <a:pt x="94" y="10"/>
                  <a:pt x="93" y="10"/>
                </a:cubicBezTo>
                <a:close/>
                <a:moveTo>
                  <a:pt x="92" y="8"/>
                </a:moveTo>
                <a:cubicBezTo>
                  <a:pt x="78" y="11"/>
                  <a:pt x="65" y="20"/>
                  <a:pt x="55" y="27"/>
                </a:cubicBezTo>
                <a:cubicBezTo>
                  <a:pt x="50" y="30"/>
                  <a:pt x="46" y="34"/>
                  <a:pt x="42" y="37"/>
                </a:cubicBezTo>
                <a:cubicBezTo>
                  <a:pt x="41" y="37"/>
                  <a:pt x="41" y="37"/>
                  <a:pt x="41" y="38"/>
                </a:cubicBezTo>
                <a:cubicBezTo>
                  <a:pt x="41" y="38"/>
                  <a:pt x="41" y="38"/>
                  <a:pt x="41" y="38"/>
                </a:cubicBezTo>
                <a:cubicBezTo>
                  <a:pt x="40" y="38"/>
                  <a:pt x="39" y="38"/>
                  <a:pt x="39" y="39"/>
                </a:cubicBezTo>
                <a:cubicBezTo>
                  <a:pt x="42" y="35"/>
                  <a:pt x="46" y="32"/>
                  <a:pt x="51" y="29"/>
                </a:cubicBezTo>
                <a:cubicBezTo>
                  <a:pt x="57" y="24"/>
                  <a:pt x="65" y="19"/>
                  <a:pt x="72" y="15"/>
                </a:cubicBezTo>
                <a:cubicBezTo>
                  <a:pt x="79" y="12"/>
                  <a:pt x="87" y="9"/>
                  <a:pt x="94" y="7"/>
                </a:cubicBezTo>
                <a:cubicBezTo>
                  <a:pt x="94" y="7"/>
                  <a:pt x="94" y="7"/>
                  <a:pt x="95" y="7"/>
                </a:cubicBezTo>
                <a:cubicBezTo>
                  <a:pt x="94" y="8"/>
                  <a:pt x="93" y="8"/>
                  <a:pt x="92" y="8"/>
                </a:cubicBezTo>
                <a:close/>
                <a:moveTo>
                  <a:pt x="42" y="39"/>
                </a:moveTo>
                <a:cubicBezTo>
                  <a:pt x="42" y="39"/>
                  <a:pt x="42" y="39"/>
                  <a:pt x="42" y="39"/>
                </a:cubicBezTo>
                <a:cubicBezTo>
                  <a:pt x="44" y="38"/>
                  <a:pt x="47" y="37"/>
                  <a:pt x="49" y="36"/>
                </a:cubicBezTo>
                <a:cubicBezTo>
                  <a:pt x="49" y="37"/>
                  <a:pt x="49" y="37"/>
                  <a:pt x="49" y="37"/>
                </a:cubicBezTo>
                <a:cubicBezTo>
                  <a:pt x="49" y="38"/>
                  <a:pt x="48" y="38"/>
                  <a:pt x="48" y="39"/>
                </a:cubicBezTo>
                <a:cubicBezTo>
                  <a:pt x="47" y="40"/>
                  <a:pt x="46" y="40"/>
                  <a:pt x="45" y="41"/>
                </a:cubicBezTo>
                <a:cubicBezTo>
                  <a:pt x="46" y="40"/>
                  <a:pt x="47" y="39"/>
                  <a:pt x="49" y="38"/>
                </a:cubicBezTo>
                <a:cubicBezTo>
                  <a:pt x="49" y="37"/>
                  <a:pt x="48" y="36"/>
                  <a:pt x="48" y="37"/>
                </a:cubicBezTo>
                <a:cubicBezTo>
                  <a:pt x="46" y="39"/>
                  <a:pt x="44" y="40"/>
                  <a:pt x="42" y="42"/>
                </a:cubicBezTo>
                <a:cubicBezTo>
                  <a:pt x="42" y="42"/>
                  <a:pt x="41" y="42"/>
                  <a:pt x="41" y="42"/>
                </a:cubicBezTo>
                <a:cubicBezTo>
                  <a:pt x="41" y="43"/>
                  <a:pt x="40" y="43"/>
                  <a:pt x="40" y="44"/>
                </a:cubicBezTo>
                <a:cubicBezTo>
                  <a:pt x="40" y="44"/>
                  <a:pt x="40" y="44"/>
                  <a:pt x="39" y="44"/>
                </a:cubicBezTo>
                <a:cubicBezTo>
                  <a:pt x="40" y="43"/>
                  <a:pt x="41" y="41"/>
                  <a:pt x="42" y="39"/>
                </a:cubicBezTo>
                <a:close/>
                <a:moveTo>
                  <a:pt x="41" y="46"/>
                </a:moveTo>
                <a:cubicBezTo>
                  <a:pt x="42" y="46"/>
                  <a:pt x="43" y="45"/>
                  <a:pt x="44" y="44"/>
                </a:cubicBezTo>
                <a:cubicBezTo>
                  <a:pt x="42" y="47"/>
                  <a:pt x="40" y="50"/>
                  <a:pt x="38" y="53"/>
                </a:cubicBezTo>
                <a:cubicBezTo>
                  <a:pt x="38" y="53"/>
                  <a:pt x="37" y="54"/>
                  <a:pt x="37" y="54"/>
                </a:cubicBezTo>
                <a:cubicBezTo>
                  <a:pt x="37" y="54"/>
                  <a:pt x="37" y="54"/>
                  <a:pt x="37" y="54"/>
                </a:cubicBezTo>
                <a:cubicBezTo>
                  <a:pt x="38" y="52"/>
                  <a:pt x="39" y="49"/>
                  <a:pt x="41" y="46"/>
                </a:cubicBezTo>
                <a:close/>
                <a:moveTo>
                  <a:pt x="36" y="50"/>
                </a:moveTo>
                <a:cubicBezTo>
                  <a:pt x="36" y="50"/>
                  <a:pt x="36" y="50"/>
                  <a:pt x="37" y="49"/>
                </a:cubicBezTo>
                <a:cubicBezTo>
                  <a:pt x="37" y="50"/>
                  <a:pt x="37" y="50"/>
                  <a:pt x="37" y="50"/>
                </a:cubicBezTo>
                <a:cubicBezTo>
                  <a:pt x="36" y="52"/>
                  <a:pt x="35" y="54"/>
                  <a:pt x="34" y="57"/>
                </a:cubicBezTo>
                <a:cubicBezTo>
                  <a:pt x="33" y="57"/>
                  <a:pt x="32" y="58"/>
                  <a:pt x="31" y="59"/>
                </a:cubicBezTo>
                <a:cubicBezTo>
                  <a:pt x="33" y="56"/>
                  <a:pt x="34" y="53"/>
                  <a:pt x="36" y="50"/>
                </a:cubicBezTo>
                <a:close/>
                <a:moveTo>
                  <a:pt x="35" y="46"/>
                </a:moveTo>
                <a:cubicBezTo>
                  <a:pt x="36" y="45"/>
                  <a:pt x="37" y="44"/>
                  <a:pt x="38" y="43"/>
                </a:cubicBezTo>
                <a:cubicBezTo>
                  <a:pt x="37" y="44"/>
                  <a:pt x="36" y="45"/>
                  <a:pt x="36" y="46"/>
                </a:cubicBezTo>
                <a:cubicBezTo>
                  <a:pt x="35" y="46"/>
                  <a:pt x="35" y="46"/>
                  <a:pt x="35" y="46"/>
                </a:cubicBezTo>
                <a:cubicBezTo>
                  <a:pt x="35" y="46"/>
                  <a:pt x="35" y="46"/>
                  <a:pt x="35" y="46"/>
                </a:cubicBezTo>
                <a:close/>
                <a:moveTo>
                  <a:pt x="32" y="55"/>
                </a:moveTo>
                <a:cubicBezTo>
                  <a:pt x="31" y="57"/>
                  <a:pt x="30" y="58"/>
                  <a:pt x="29" y="60"/>
                </a:cubicBezTo>
                <a:cubicBezTo>
                  <a:pt x="28" y="60"/>
                  <a:pt x="28" y="60"/>
                  <a:pt x="28" y="60"/>
                </a:cubicBezTo>
                <a:lnTo>
                  <a:pt x="32" y="55"/>
                </a:lnTo>
                <a:close/>
                <a:moveTo>
                  <a:pt x="28" y="54"/>
                </a:moveTo>
                <a:cubicBezTo>
                  <a:pt x="30" y="51"/>
                  <a:pt x="32" y="49"/>
                  <a:pt x="34" y="47"/>
                </a:cubicBezTo>
                <a:cubicBezTo>
                  <a:pt x="33" y="48"/>
                  <a:pt x="32" y="50"/>
                  <a:pt x="31" y="51"/>
                </a:cubicBezTo>
                <a:cubicBezTo>
                  <a:pt x="30" y="52"/>
                  <a:pt x="29" y="53"/>
                  <a:pt x="28" y="54"/>
                </a:cubicBezTo>
                <a:close/>
                <a:moveTo>
                  <a:pt x="31" y="79"/>
                </a:moveTo>
                <a:cubicBezTo>
                  <a:pt x="30" y="80"/>
                  <a:pt x="29" y="81"/>
                  <a:pt x="28" y="82"/>
                </a:cubicBezTo>
                <a:cubicBezTo>
                  <a:pt x="27" y="82"/>
                  <a:pt x="25" y="83"/>
                  <a:pt x="24" y="84"/>
                </a:cubicBezTo>
                <a:cubicBezTo>
                  <a:pt x="25" y="83"/>
                  <a:pt x="25" y="81"/>
                  <a:pt x="26" y="80"/>
                </a:cubicBezTo>
                <a:cubicBezTo>
                  <a:pt x="28" y="80"/>
                  <a:pt x="29" y="79"/>
                  <a:pt x="31" y="79"/>
                </a:cubicBezTo>
                <a:close/>
                <a:moveTo>
                  <a:pt x="23" y="83"/>
                </a:moveTo>
                <a:cubicBezTo>
                  <a:pt x="22" y="83"/>
                  <a:pt x="22" y="83"/>
                  <a:pt x="22" y="83"/>
                </a:cubicBezTo>
                <a:cubicBezTo>
                  <a:pt x="22" y="82"/>
                  <a:pt x="23" y="81"/>
                  <a:pt x="24" y="80"/>
                </a:cubicBezTo>
                <a:cubicBezTo>
                  <a:pt x="24" y="80"/>
                  <a:pt x="24" y="80"/>
                  <a:pt x="24" y="80"/>
                </a:cubicBezTo>
                <a:cubicBezTo>
                  <a:pt x="24" y="80"/>
                  <a:pt x="24" y="80"/>
                  <a:pt x="24" y="80"/>
                </a:cubicBezTo>
                <a:cubicBezTo>
                  <a:pt x="24" y="81"/>
                  <a:pt x="23" y="82"/>
                  <a:pt x="23" y="83"/>
                </a:cubicBezTo>
                <a:close/>
                <a:moveTo>
                  <a:pt x="22" y="98"/>
                </a:moveTo>
                <a:cubicBezTo>
                  <a:pt x="24" y="103"/>
                  <a:pt x="25" y="109"/>
                  <a:pt x="26" y="115"/>
                </a:cubicBezTo>
                <a:cubicBezTo>
                  <a:pt x="26" y="117"/>
                  <a:pt x="26" y="118"/>
                  <a:pt x="27" y="120"/>
                </a:cubicBezTo>
                <a:cubicBezTo>
                  <a:pt x="25" y="114"/>
                  <a:pt x="23" y="108"/>
                  <a:pt x="22" y="102"/>
                </a:cubicBezTo>
                <a:cubicBezTo>
                  <a:pt x="22" y="101"/>
                  <a:pt x="22" y="99"/>
                  <a:pt x="22" y="98"/>
                </a:cubicBezTo>
                <a:close/>
                <a:moveTo>
                  <a:pt x="27" y="139"/>
                </a:moveTo>
                <a:cubicBezTo>
                  <a:pt x="27" y="139"/>
                  <a:pt x="27" y="139"/>
                  <a:pt x="27" y="139"/>
                </a:cubicBezTo>
                <a:cubicBezTo>
                  <a:pt x="26" y="140"/>
                  <a:pt x="27" y="140"/>
                  <a:pt x="27" y="140"/>
                </a:cubicBezTo>
                <a:cubicBezTo>
                  <a:pt x="27" y="141"/>
                  <a:pt x="27" y="141"/>
                  <a:pt x="27" y="141"/>
                </a:cubicBezTo>
                <a:cubicBezTo>
                  <a:pt x="25" y="137"/>
                  <a:pt x="24" y="133"/>
                  <a:pt x="23" y="129"/>
                </a:cubicBezTo>
                <a:cubicBezTo>
                  <a:pt x="23" y="127"/>
                  <a:pt x="23" y="125"/>
                  <a:pt x="23" y="123"/>
                </a:cubicBezTo>
                <a:cubicBezTo>
                  <a:pt x="22" y="121"/>
                  <a:pt x="22" y="118"/>
                  <a:pt x="22" y="115"/>
                </a:cubicBezTo>
                <a:cubicBezTo>
                  <a:pt x="24" y="123"/>
                  <a:pt x="25" y="131"/>
                  <a:pt x="27" y="139"/>
                </a:cubicBezTo>
                <a:close/>
                <a:moveTo>
                  <a:pt x="25" y="156"/>
                </a:moveTo>
                <a:cubicBezTo>
                  <a:pt x="23" y="153"/>
                  <a:pt x="22" y="149"/>
                  <a:pt x="21" y="146"/>
                </a:cubicBezTo>
                <a:cubicBezTo>
                  <a:pt x="21" y="145"/>
                  <a:pt x="20" y="145"/>
                  <a:pt x="20" y="144"/>
                </a:cubicBezTo>
                <a:cubicBezTo>
                  <a:pt x="20" y="144"/>
                  <a:pt x="20" y="144"/>
                  <a:pt x="20" y="144"/>
                </a:cubicBezTo>
                <a:cubicBezTo>
                  <a:pt x="22" y="147"/>
                  <a:pt x="23" y="150"/>
                  <a:pt x="25" y="154"/>
                </a:cubicBezTo>
                <a:cubicBezTo>
                  <a:pt x="25" y="154"/>
                  <a:pt x="25" y="155"/>
                  <a:pt x="25" y="156"/>
                </a:cubicBezTo>
                <a:cubicBezTo>
                  <a:pt x="25" y="156"/>
                  <a:pt x="25" y="156"/>
                  <a:pt x="25" y="156"/>
                </a:cubicBezTo>
                <a:close/>
                <a:moveTo>
                  <a:pt x="29" y="163"/>
                </a:moveTo>
                <a:cubicBezTo>
                  <a:pt x="30" y="164"/>
                  <a:pt x="30" y="165"/>
                  <a:pt x="30" y="167"/>
                </a:cubicBezTo>
                <a:cubicBezTo>
                  <a:pt x="29" y="164"/>
                  <a:pt x="29" y="162"/>
                  <a:pt x="28" y="160"/>
                </a:cubicBezTo>
                <a:cubicBezTo>
                  <a:pt x="28" y="161"/>
                  <a:pt x="29" y="162"/>
                  <a:pt x="29" y="163"/>
                </a:cubicBezTo>
                <a:close/>
                <a:moveTo>
                  <a:pt x="29" y="148"/>
                </a:moveTo>
                <a:cubicBezTo>
                  <a:pt x="29" y="147"/>
                  <a:pt x="29" y="146"/>
                  <a:pt x="29" y="145"/>
                </a:cubicBezTo>
                <a:cubicBezTo>
                  <a:pt x="30" y="143"/>
                  <a:pt x="30" y="142"/>
                  <a:pt x="31" y="140"/>
                </a:cubicBezTo>
                <a:cubicBezTo>
                  <a:pt x="31" y="141"/>
                  <a:pt x="31" y="141"/>
                  <a:pt x="31" y="141"/>
                </a:cubicBezTo>
                <a:cubicBezTo>
                  <a:pt x="31" y="142"/>
                  <a:pt x="31" y="143"/>
                  <a:pt x="32" y="144"/>
                </a:cubicBezTo>
                <a:cubicBezTo>
                  <a:pt x="32" y="147"/>
                  <a:pt x="33" y="151"/>
                  <a:pt x="33" y="155"/>
                </a:cubicBezTo>
                <a:cubicBezTo>
                  <a:pt x="32" y="153"/>
                  <a:pt x="31" y="151"/>
                  <a:pt x="30" y="149"/>
                </a:cubicBezTo>
                <a:cubicBezTo>
                  <a:pt x="30" y="149"/>
                  <a:pt x="30" y="149"/>
                  <a:pt x="30" y="149"/>
                </a:cubicBezTo>
                <a:cubicBezTo>
                  <a:pt x="30" y="149"/>
                  <a:pt x="30" y="148"/>
                  <a:pt x="29" y="148"/>
                </a:cubicBezTo>
                <a:close/>
                <a:moveTo>
                  <a:pt x="35" y="166"/>
                </a:moveTo>
                <a:cubicBezTo>
                  <a:pt x="36" y="168"/>
                  <a:pt x="36" y="169"/>
                  <a:pt x="36" y="171"/>
                </a:cubicBezTo>
                <a:cubicBezTo>
                  <a:pt x="35" y="166"/>
                  <a:pt x="33" y="161"/>
                  <a:pt x="30" y="156"/>
                </a:cubicBezTo>
                <a:cubicBezTo>
                  <a:pt x="30" y="156"/>
                  <a:pt x="30" y="155"/>
                  <a:pt x="30" y="155"/>
                </a:cubicBezTo>
                <a:cubicBezTo>
                  <a:pt x="32" y="159"/>
                  <a:pt x="33" y="162"/>
                  <a:pt x="35" y="166"/>
                </a:cubicBezTo>
                <a:close/>
                <a:moveTo>
                  <a:pt x="38" y="182"/>
                </a:moveTo>
                <a:cubicBezTo>
                  <a:pt x="39" y="183"/>
                  <a:pt x="39" y="185"/>
                  <a:pt x="39" y="186"/>
                </a:cubicBezTo>
                <a:cubicBezTo>
                  <a:pt x="39" y="186"/>
                  <a:pt x="39" y="186"/>
                  <a:pt x="39" y="186"/>
                </a:cubicBezTo>
                <a:cubicBezTo>
                  <a:pt x="38" y="184"/>
                  <a:pt x="37" y="182"/>
                  <a:pt x="35" y="180"/>
                </a:cubicBezTo>
                <a:cubicBezTo>
                  <a:pt x="34" y="178"/>
                  <a:pt x="33" y="175"/>
                  <a:pt x="32" y="173"/>
                </a:cubicBezTo>
                <a:cubicBezTo>
                  <a:pt x="32" y="171"/>
                  <a:pt x="32" y="170"/>
                  <a:pt x="31" y="168"/>
                </a:cubicBezTo>
                <a:cubicBezTo>
                  <a:pt x="34" y="173"/>
                  <a:pt x="36" y="177"/>
                  <a:pt x="38" y="182"/>
                </a:cubicBezTo>
                <a:close/>
                <a:moveTo>
                  <a:pt x="32" y="177"/>
                </a:moveTo>
                <a:cubicBezTo>
                  <a:pt x="32" y="177"/>
                  <a:pt x="32" y="178"/>
                  <a:pt x="32" y="178"/>
                </a:cubicBezTo>
                <a:cubicBezTo>
                  <a:pt x="34" y="182"/>
                  <a:pt x="37" y="186"/>
                  <a:pt x="39" y="190"/>
                </a:cubicBezTo>
                <a:cubicBezTo>
                  <a:pt x="39" y="190"/>
                  <a:pt x="39" y="190"/>
                  <a:pt x="39" y="191"/>
                </a:cubicBezTo>
                <a:cubicBezTo>
                  <a:pt x="36" y="188"/>
                  <a:pt x="34" y="185"/>
                  <a:pt x="32" y="183"/>
                </a:cubicBezTo>
                <a:cubicBezTo>
                  <a:pt x="32" y="182"/>
                  <a:pt x="32" y="182"/>
                  <a:pt x="32" y="182"/>
                </a:cubicBezTo>
                <a:cubicBezTo>
                  <a:pt x="32" y="182"/>
                  <a:pt x="32" y="182"/>
                  <a:pt x="32" y="181"/>
                </a:cubicBezTo>
                <a:cubicBezTo>
                  <a:pt x="32" y="180"/>
                  <a:pt x="32" y="179"/>
                  <a:pt x="32" y="177"/>
                </a:cubicBezTo>
                <a:close/>
                <a:moveTo>
                  <a:pt x="38" y="192"/>
                </a:moveTo>
                <a:cubicBezTo>
                  <a:pt x="38" y="192"/>
                  <a:pt x="38" y="193"/>
                  <a:pt x="38" y="193"/>
                </a:cubicBezTo>
                <a:cubicBezTo>
                  <a:pt x="38" y="192"/>
                  <a:pt x="37" y="192"/>
                  <a:pt x="37" y="192"/>
                </a:cubicBezTo>
                <a:cubicBezTo>
                  <a:pt x="36" y="190"/>
                  <a:pt x="36" y="189"/>
                  <a:pt x="35" y="188"/>
                </a:cubicBezTo>
                <a:cubicBezTo>
                  <a:pt x="36" y="189"/>
                  <a:pt x="37" y="191"/>
                  <a:pt x="38" y="192"/>
                </a:cubicBezTo>
                <a:close/>
                <a:moveTo>
                  <a:pt x="39" y="197"/>
                </a:moveTo>
                <a:cubicBezTo>
                  <a:pt x="39" y="196"/>
                  <a:pt x="39" y="196"/>
                  <a:pt x="38" y="196"/>
                </a:cubicBezTo>
                <a:cubicBezTo>
                  <a:pt x="39" y="196"/>
                  <a:pt x="39" y="196"/>
                  <a:pt x="39" y="196"/>
                </a:cubicBezTo>
                <a:cubicBezTo>
                  <a:pt x="41" y="199"/>
                  <a:pt x="44" y="202"/>
                  <a:pt x="48" y="204"/>
                </a:cubicBezTo>
                <a:cubicBezTo>
                  <a:pt x="48" y="204"/>
                  <a:pt x="49" y="204"/>
                  <a:pt x="49" y="203"/>
                </a:cubicBezTo>
                <a:cubicBezTo>
                  <a:pt x="49" y="204"/>
                  <a:pt x="50" y="205"/>
                  <a:pt x="50" y="205"/>
                </a:cubicBezTo>
                <a:cubicBezTo>
                  <a:pt x="50" y="205"/>
                  <a:pt x="49" y="205"/>
                  <a:pt x="49" y="204"/>
                </a:cubicBezTo>
                <a:cubicBezTo>
                  <a:pt x="48" y="204"/>
                  <a:pt x="48" y="205"/>
                  <a:pt x="48" y="206"/>
                </a:cubicBezTo>
                <a:cubicBezTo>
                  <a:pt x="50" y="207"/>
                  <a:pt x="52" y="208"/>
                  <a:pt x="54" y="209"/>
                </a:cubicBezTo>
                <a:cubicBezTo>
                  <a:pt x="54" y="210"/>
                  <a:pt x="55" y="211"/>
                  <a:pt x="56" y="212"/>
                </a:cubicBezTo>
                <a:cubicBezTo>
                  <a:pt x="54" y="210"/>
                  <a:pt x="51" y="209"/>
                  <a:pt x="49" y="208"/>
                </a:cubicBezTo>
                <a:cubicBezTo>
                  <a:pt x="46" y="205"/>
                  <a:pt x="42" y="201"/>
                  <a:pt x="39" y="197"/>
                </a:cubicBezTo>
                <a:close/>
                <a:moveTo>
                  <a:pt x="51" y="212"/>
                </a:moveTo>
                <a:cubicBezTo>
                  <a:pt x="52" y="214"/>
                  <a:pt x="54" y="216"/>
                  <a:pt x="56" y="218"/>
                </a:cubicBezTo>
                <a:cubicBezTo>
                  <a:pt x="56" y="217"/>
                  <a:pt x="56" y="217"/>
                  <a:pt x="56" y="217"/>
                </a:cubicBezTo>
                <a:cubicBezTo>
                  <a:pt x="55" y="217"/>
                  <a:pt x="54" y="216"/>
                  <a:pt x="52" y="215"/>
                </a:cubicBezTo>
                <a:cubicBezTo>
                  <a:pt x="51" y="214"/>
                  <a:pt x="50" y="212"/>
                  <a:pt x="49" y="210"/>
                </a:cubicBezTo>
                <a:cubicBezTo>
                  <a:pt x="49" y="211"/>
                  <a:pt x="50" y="211"/>
                  <a:pt x="51" y="212"/>
                </a:cubicBezTo>
                <a:close/>
                <a:moveTo>
                  <a:pt x="54" y="220"/>
                </a:moveTo>
                <a:cubicBezTo>
                  <a:pt x="55" y="221"/>
                  <a:pt x="56" y="222"/>
                  <a:pt x="57" y="223"/>
                </a:cubicBezTo>
                <a:cubicBezTo>
                  <a:pt x="56" y="222"/>
                  <a:pt x="55" y="222"/>
                  <a:pt x="54" y="221"/>
                </a:cubicBezTo>
                <a:cubicBezTo>
                  <a:pt x="53" y="220"/>
                  <a:pt x="52" y="220"/>
                  <a:pt x="52" y="219"/>
                </a:cubicBezTo>
                <a:cubicBezTo>
                  <a:pt x="52" y="219"/>
                  <a:pt x="52" y="219"/>
                  <a:pt x="52" y="219"/>
                </a:cubicBezTo>
                <a:cubicBezTo>
                  <a:pt x="52" y="219"/>
                  <a:pt x="53" y="220"/>
                  <a:pt x="53" y="220"/>
                </a:cubicBezTo>
                <a:cubicBezTo>
                  <a:pt x="54" y="220"/>
                  <a:pt x="54" y="220"/>
                  <a:pt x="54" y="220"/>
                </a:cubicBezTo>
                <a:close/>
                <a:moveTo>
                  <a:pt x="53" y="222"/>
                </a:moveTo>
                <a:cubicBezTo>
                  <a:pt x="53" y="223"/>
                  <a:pt x="54" y="223"/>
                  <a:pt x="54" y="223"/>
                </a:cubicBezTo>
                <a:cubicBezTo>
                  <a:pt x="53" y="223"/>
                  <a:pt x="52" y="222"/>
                  <a:pt x="51" y="221"/>
                </a:cubicBezTo>
                <a:cubicBezTo>
                  <a:pt x="51" y="221"/>
                  <a:pt x="51" y="221"/>
                  <a:pt x="51" y="220"/>
                </a:cubicBezTo>
                <a:cubicBezTo>
                  <a:pt x="51" y="221"/>
                  <a:pt x="52" y="222"/>
                  <a:pt x="53" y="222"/>
                </a:cubicBezTo>
                <a:close/>
                <a:moveTo>
                  <a:pt x="56" y="228"/>
                </a:moveTo>
                <a:cubicBezTo>
                  <a:pt x="57" y="228"/>
                  <a:pt x="57" y="228"/>
                  <a:pt x="57" y="228"/>
                </a:cubicBezTo>
                <a:cubicBezTo>
                  <a:pt x="57" y="228"/>
                  <a:pt x="57" y="228"/>
                  <a:pt x="57" y="228"/>
                </a:cubicBezTo>
                <a:cubicBezTo>
                  <a:pt x="55" y="227"/>
                  <a:pt x="54" y="226"/>
                  <a:pt x="52" y="225"/>
                </a:cubicBezTo>
                <a:cubicBezTo>
                  <a:pt x="54" y="226"/>
                  <a:pt x="55" y="227"/>
                  <a:pt x="56" y="228"/>
                </a:cubicBezTo>
                <a:close/>
                <a:moveTo>
                  <a:pt x="55" y="218"/>
                </a:moveTo>
                <a:cubicBezTo>
                  <a:pt x="55" y="218"/>
                  <a:pt x="55" y="218"/>
                  <a:pt x="55" y="218"/>
                </a:cubicBezTo>
                <a:cubicBezTo>
                  <a:pt x="57" y="219"/>
                  <a:pt x="58" y="220"/>
                  <a:pt x="60" y="221"/>
                </a:cubicBezTo>
                <a:cubicBezTo>
                  <a:pt x="63" y="224"/>
                  <a:pt x="66" y="227"/>
                  <a:pt x="69" y="230"/>
                </a:cubicBezTo>
                <a:cubicBezTo>
                  <a:pt x="69" y="230"/>
                  <a:pt x="68" y="230"/>
                  <a:pt x="67" y="229"/>
                </a:cubicBezTo>
                <a:cubicBezTo>
                  <a:pt x="65" y="228"/>
                  <a:pt x="62" y="226"/>
                  <a:pt x="60" y="225"/>
                </a:cubicBezTo>
                <a:cubicBezTo>
                  <a:pt x="58" y="223"/>
                  <a:pt x="56" y="220"/>
                  <a:pt x="55" y="218"/>
                </a:cubicBezTo>
                <a:close/>
                <a:moveTo>
                  <a:pt x="68" y="227"/>
                </a:moveTo>
                <a:cubicBezTo>
                  <a:pt x="68" y="227"/>
                  <a:pt x="68" y="227"/>
                  <a:pt x="68" y="227"/>
                </a:cubicBezTo>
                <a:cubicBezTo>
                  <a:pt x="67" y="226"/>
                  <a:pt x="66" y="225"/>
                  <a:pt x="65" y="224"/>
                </a:cubicBezTo>
                <a:cubicBezTo>
                  <a:pt x="66" y="225"/>
                  <a:pt x="67" y="226"/>
                  <a:pt x="69" y="226"/>
                </a:cubicBezTo>
                <a:cubicBezTo>
                  <a:pt x="69" y="227"/>
                  <a:pt x="70" y="227"/>
                  <a:pt x="70" y="228"/>
                </a:cubicBezTo>
                <a:cubicBezTo>
                  <a:pt x="69" y="228"/>
                  <a:pt x="69" y="228"/>
                  <a:pt x="68" y="227"/>
                </a:cubicBezTo>
                <a:close/>
                <a:moveTo>
                  <a:pt x="60" y="220"/>
                </a:moveTo>
                <a:cubicBezTo>
                  <a:pt x="59" y="218"/>
                  <a:pt x="57" y="216"/>
                  <a:pt x="55" y="215"/>
                </a:cubicBezTo>
                <a:cubicBezTo>
                  <a:pt x="58" y="216"/>
                  <a:pt x="60" y="218"/>
                  <a:pt x="63" y="219"/>
                </a:cubicBezTo>
                <a:cubicBezTo>
                  <a:pt x="64" y="221"/>
                  <a:pt x="65" y="222"/>
                  <a:pt x="66" y="223"/>
                </a:cubicBezTo>
                <a:cubicBezTo>
                  <a:pt x="64" y="222"/>
                  <a:pt x="62" y="221"/>
                  <a:pt x="60" y="220"/>
                </a:cubicBezTo>
                <a:close/>
                <a:moveTo>
                  <a:pt x="62" y="216"/>
                </a:moveTo>
                <a:cubicBezTo>
                  <a:pt x="66" y="219"/>
                  <a:pt x="71" y="222"/>
                  <a:pt x="75" y="225"/>
                </a:cubicBezTo>
                <a:cubicBezTo>
                  <a:pt x="71" y="222"/>
                  <a:pt x="67" y="220"/>
                  <a:pt x="63" y="218"/>
                </a:cubicBezTo>
                <a:cubicBezTo>
                  <a:pt x="63" y="217"/>
                  <a:pt x="62" y="217"/>
                  <a:pt x="62" y="216"/>
                </a:cubicBezTo>
                <a:close/>
                <a:moveTo>
                  <a:pt x="74" y="221"/>
                </a:moveTo>
                <a:cubicBezTo>
                  <a:pt x="73" y="220"/>
                  <a:pt x="73" y="220"/>
                  <a:pt x="72" y="219"/>
                </a:cubicBezTo>
                <a:cubicBezTo>
                  <a:pt x="75" y="221"/>
                  <a:pt x="77" y="223"/>
                  <a:pt x="80" y="225"/>
                </a:cubicBezTo>
                <a:cubicBezTo>
                  <a:pt x="80" y="225"/>
                  <a:pt x="80" y="225"/>
                  <a:pt x="80" y="225"/>
                </a:cubicBezTo>
                <a:cubicBezTo>
                  <a:pt x="78" y="224"/>
                  <a:pt x="76" y="222"/>
                  <a:pt x="74" y="221"/>
                </a:cubicBezTo>
                <a:close/>
                <a:moveTo>
                  <a:pt x="68" y="215"/>
                </a:moveTo>
                <a:cubicBezTo>
                  <a:pt x="66" y="214"/>
                  <a:pt x="65" y="213"/>
                  <a:pt x="64" y="211"/>
                </a:cubicBezTo>
                <a:cubicBezTo>
                  <a:pt x="65" y="212"/>
                  <a:pt x="67" y="212"/>
                  <a:pt x="68" y="213"/>
                </a:cubicBezTo>
                <a:cubicBezTo>
                  <a:pt x="69" y="213"/>
                  <a:pt x="69" y="214"/>
                  <a:pt x="70" y="214"/>
                </a:cubicBezTo>
                <a:cubicBezTo>
                  <a:pt x="70" y="214"/>
                  <a:pt x="70" y="215"/>
                  <a:pt x="69" y="215"/>
                </a:cubicBezTo>
                <a:cubicBezTo>
                  <a:pt x="69" y="216"/>
                  <a:pt x="70" y="216"/>
                  <a:pt x="71" y="216"/>
                </a:cubicBezTo>
                <a:cubicBezTo>
                  <a:pt x="71" y="215"/>
                  <a:pt x="72" y="215"/>
                  <a:pt x="73" y="215"/>
                </a:cubicBezTo>
                <a:cubicBezTo>
                  <a:pt x="74" y="215"/>
                  <a:pt x="75" y="215"/>
                  <a:pt x="75" y="216"/>
                </a:cubicBezTo>
                <a:cubicBezTo>
                  <a:pt x="77" y="218"/>
                  <a:pt x="78" y="220"/>
                  <a:pt x="79" y="222"/>
                </a:cubicBezTo>
                <a:cubicBezTo>
                  <a:pt x="75" y="220"/>
                  <a:pt x="71" y="217"/>
                  <a:pt x="68" y="215"/>
                </a:cubicBezTo>
                <a:close/>
                <a:moveTo>
                  <a:pt x="76" y="204"/>
                </a:moveTo>
                <a:cubicBezTo>
                  <a:pt x="75" y="203"/>
                  <a:pt x="74" y="202"/>
                  <a:pt x="73" y="202"/>
                </a:cubicBezTo>
                <a:cubicBezTo>
                  <a:pt x="73" y="202"/>
                  <a:pt x="73" y="202"/>
                  <a:pt x="73" y="202"/>
                </a:cubicBezTo>
                <a:cubicBezTo>
                  <a:pt x="74" y="202"/>
                  <a:pt x="75" y="203"/>
                  <a:pt x="76" y="203"/>
                </a:cubicBezTo>
                <a:cubicBezTo>
                  <a:pt x="76" y="203"/>
                  <a:pt x="76" y="204"/>
                  <a:pt x="76" y="204"/>
                </a:cubicBezTo>
                <a:close/>
                <a:moveTo>
                  <a:pt x="74" y="200"/>
                </a:moveTo>
                <a:cubicBezTo>
                  <a:pt x="74" y="200"/>
                  <a:pt x="74" y="200"/>
                  <a:pt x="74" y="200"/>
                </a:cubicBezTo>
                <a:cubicBezTo>
                  <a:pt x="74" y="200"/>
                  <a:pt x="74" y="199"/>
                  <a:pt x="74" y="199"/>
                </a:cubicBezTo>
                <a:cubicBezTo>
                  <a:pt x="75" y="200"/>
                  <a:pt x="76" y="201"/>
                  <a:pt x="77" y="202"/>
                </a:cubicBezTo>
                <a:cubicBezTo>
                  <a:pt x="77" y="202"/>
                  <a:pt x="77" y="202"/>
                  <a:pt x="77" y="202"/>
                </a:cubicBezTo>
                <a:cubicBezTo>
                  <a:pt x="76" y="201"/>
                  <a:pt x="75" y="201"/>
                  <a:pt x="74" y="200"/>
                </a:cubicBezTo>
                <a:close/>
                <a:moveTo>
                  <a:pt x="75" y="199"/>
                </a:moveTo>
                <a:cubicBezTo>
                  <a:pt x="75" y="199"/>
                  <a:pt x="76" y="199"/>
                  <a:pt x="76" y="199"/>
                </a:cubicBezTo>
                <a:cubicBezTo>
                  <a:pt x="76" y="199"/>
                  <a:pt x="77" y="200"/>
                  <a:pt x="78" y="200"/>
                </a:cubicBezTo>
                <a:cubicBezTo>
                  <a:pt x="78" y="200"/>
                  <a:pt x="78" y="201"/>
                  <a:pt x="78" y="201"/>
                </a:cubicBezTo>
                <a:cubicBezTo>
                  <a:pt x="77" y="200"/>
                  <a:pt x="76" y="199"/>
                  <a:pt x="75" y="199"/>
                </a:cubicBezTo>
                <a:close/>
                <a:moveTo>
                  <a:pt x="78" y="208"/>
                </a:moveTo>
                <a:cubicBezTo>
                  <a:pt x="78" y="208"/>
                  <a:pt x="79" y="208"/>
                  <a:pt x="79" y="208"/>
                </a:cubicBezTo>
                <a:cubicBezTo>
                  <a:pt x="79" y="208"/>
                  <a:pt x="78" y="209"/>
                  <a:pt x="78" y="209"/>
                </a:cubicBezTo>
                <a:cubicBezTo>
                  <a:pt x="78" y="209"/>
                  <a:pt x="78" y="208"/>
                  <a:pt x="77" y="208"/>
                </a:cubicBezTo>
                <a:cubicBezTo>
                  <a:pt x="78" y="208"/>
                  <a:pt x="78" y="208"/>
                  <a:pt x="78" y="208"/>
                </a:cubicBezTo>
                <a:close/>
                <a:moveTo>
                  <a:pt x="78" y="206"/>
                </a:moveTo>
                <a:cubicBezTo>
                  <a:pt x="78" y="206"/>
                  <a:pt x="78" y="206"/>
                  <a:pt x="78" y="205"/>
                </a:cubicBezTo>
                <a:cubicBezTo>
                  <a:pt x="78" y="205"/>
                  <a:pt x="78" y="205"/>
                  <a:pt x="79" y="204"/>
                </a:cubicBezTo>
                <a:cubicBezTo>
                  <a:pt x="79" y="204"/>
                  <a:pt x="79" y="204"/>
                  <a:pt x="79" y="204"/>
                </a:cubicBezTo>
                <a:cubicBezTo>
                  <a:pt x="79" y="205"/>
                  <a:pt x="79" y="205"/>
                  <a:pt x="79" y="205"/>
                </a:cubicBezTo>
                <a:cubicBezTo>
                  <a:pt x="79" y="205"/>
                  <a:pt x="78" y="205"/>
                  <a:pt x="78" y="206"/>
                </a:cubicBezTo>
                <a:close/>
                <a:moveTo>
                  <a:pt x="79" y="197"/>
                </a:moveTo>
                <a:cubicBezTo>
                  <a:pt x="79" y="196"/>
                  <a:pt x="80" y="196"/>
                  <a:pt x="80" y="196"/>
                </a:cubicBezTo>
                <a:cubicBezTo>
                  <a:pt x="81" y="196"/>
                  <a:pt x="81" y="196"/>
                  <a:pt x="81" y="196"/>
                </a:cubicBezTo>
                <a:cubicBezTo>
                  <a:pt x="81" y="197"/>
                  <a:pt x="80" y="197"/>
                  <a:pt x="80" y="197"/>
                </a:cubicBezTo>
                <a:lnTo>
                  <a:pt x="79" y="197"/>
                </a:lnTo>
                <a:close/>
                <a:moveTo>
                  <a:pt x="80" y="206"/>
                </a:moveTo>
                <a:cubicBezTo>
                  <a:pt x="81" y="206"/>
                  <a:pt x="81" y="206"/>
                  <a:pt x="81" y="206"/>
                </a:cubicBezTo>
                <a:cubicBezTo>
                  <a:pt x="81" y="207"/>
                  <a:pt x="81" y="207"/>
                  <a:pt x="81" y="207"/>
                </a:cubicBezTo>
                <a:cubicBezTo>
                  <a:pt x="81" y="207"/>
                  <a:pt x="80" y="207"/>
                  <a:pt x="80" y="207"/>
                </a:cubicBezTo>
                <a:cubicBezTo>
                  <a:pt x="80" y="207"/>
                  <a:pt x="80" y="207"/>
                  <a:pt x="80" y="207"/>
                </a:cubicBezTo>
                <a:cubicBezTo>
                  <a:pt x="80" y="207"/>
                  <a:pt x="80" y="206"/>
                  <a:pt x="80" y="206"/>
                </a:cubicBezTo>
                <a:close/>
                <a:moveTo>
                  <a:pt x="80" y="209"/>
                </a:moveTo>
                <a:cubicBezTo>
                  <a:pt x="82" y="210"/>
                  <a:pt x="83" y="211"/>
                  <a:pt x="85" y="212"/>
                </a:cubicBezTo>
                <a:cubicBezTo>
                  <a:pt x="85" y="212"/>
                  <a:pt x="84" y="212"/>
                  <a:pt x="84" y="212"/>
                </a:cubicBezTo>
                <a:cubicBezTo>
                  <a:pt x="83" y="211"/>
                  <a:pt x="81" y="210"/>
                  <a:pt x="80" y="210"/>
                </a:cubicBezTo>
                <a:cubicBezTo>
                  <a:pt x="80" y="209"/>
                  <a:pt x="80" y="209"/>
                  <a:pt x="80" y="209"/>
                </a:cubicBezTo>
                <a:close/>
                <a:moveTo>
                  <a:pt x="82" y="208"/>
                </a:moveTo>
                <a:cubicBezTo>
                  <a:pt x="82" y="208"/>
                  <a:pt x="82" y="208"/>
                  <a:pt x="83" y="208"/>
                </a:cubicBezTo>
                <a:cubicBezTo>
                  <a:pt x="84" y="208"/>
                  <a:pt x="85" y="209"/>
                  <a:pt x="86" y="210"/>
                </a:cubicBezTo>
                <a:cubicBezTo>
                  <a:pt x="86" y="210"/>
                  <a:pt x="86" y="210"/>
                  <a:pt x="85" y="211"/>
                </a:cubicBezTo>
                <a:cubicBezTo>
                  <a:pt x="84" y="210"/>
                  <a:pt x="83" y="209"/>
                  <a:pt x="82" y="208"/>
                </a:cubicBezTo>
                <a:close/>
                <a:moveTo>
                  <a:pt x="85" y="214"/>
                </a:moveTo>
                <a:cubicBezTo>
                  <a:pt x="88" y="216"/>
                  <a:pt x="91" y="217"/>
                  <a:pt x="94" y="219"/>
                </a:cubicBezTo>
                <a:cubicBezTo>
                  <a:pt x="93" y="218"/>
                  <a:pt x="91" y="218"/>
                  <a:pt x="89" y="217"/>
                </a:cubicBezTo>
                <a:cubicBezTo>
                  <a:pt x="88" y="216"/>
                  <a:pt x="86" y="215"/>
                  <a:pt x="85" y="214"/>
                </a:cubicBezTo>
                <a:cubicBezTo>
                  <a:pt x="85" y="214"/>
                  <a:pt x="85" y="214"/>
                  <a:pt x="85" y="214"/>
                </a:cubicBezTo>
                <a:close/>
                <a:moveTo>
                  <a:pt x="95" y="221"/>
                </a:moveTo>
                <a:cubicBezTo>
                  <a:pt x="95" y="221"/>
                  <a:pt x="95" y="221"/>
                  <a:pt x="95" y="221"/>
                </a:cubicBezTo>
                <a:cubicBezTo>
                  <a:pt x="95" y="221"/>
                  <a:pt x="94" y="221"/>
                  <a:pt x="94" y="221"/>
                </a:cubicBezTo>
                <a:cubicBezTo>
                  <a:pt x="94" y="221"/>
                  <a:pt x="93" y="220"/>
                  <a:pt x="93" y="220"/>
                </a:cubicBezTo>
                <a:cubicBezTo>
                  <a:pt x="94" y="220"/>
                  <a:pt x="94" y="220"/>
                  <a:pt x="95" y="221"/>
                </a:cubicBezTo>
                <a:close/>
                <a:moveTo>
                  <a:pt x="93" y="216"/>
                </a:moveTo>
                <a:cubicBezTo>
                  <a:pt x="94" y="215"/>
                  <a:pt x="94" y="215"/>
                  <a:pt x="94" y="215"/>
                </a:cubicBezTo>
                <a:cubicBezTo>
                  <a:pt x="95" y="216"/>
                  <a:pt x="96" y="216"/>
                  <a:pt x="97" y="217"/>
                </a:cubicBezTo>
                <a:cubicBezTo>
                  <a:pt x="96" y="217"/>
                  <a:pt x="97" y="218"/>
                  <a:pt x="97" y="218"/>
                </a:cubicBezTo>
                <a:cubicBezTo>
                  <a:pt x="97" y="218"/>
                  <a:pt x="97" y="218"/>
                  <a:pt x="97" y="218"/>
                </a:cubicBezTo>
                <a:cubicBezTo>
                  <a:pt x="96" y="217"/>
                  <a:pt x="95" y="216"/>
                  <a:pt x="93" y="216"/>
                </a:cubicBezTo>
                <a:close/>
                <a:moveTo>
                  <a:pt x="98" y="222"/>
                </a:moveTo>
                <a:cubicBezTo>
                  <a:pt x="99" y="222"/>
                  <a:pt x="99" y="222"/>
                  <a:pt x="100" y="222"/>
                </a:cubicBezTo>
                <a:cubicBezTo>
                  <a:pt x="100" y="222"/>
                  <a:pt x="100" y="222"/>
                  <a:pt x="99" y="223"/>
                </a:cubicBezTo>
                <a:cubicBezTo>
                  <a:pt x="99" y="223"/>
                  <a:pt x="99" y="223"/>
                  <a:pt x="99" y="223"/>
                </a:cubicBezTo>
                <a:cubicBezTo>
                  <a:pt x="99" y="223"/>
                  <a:pt x="98" y="223"/>
                  <a:pt x="97" y="222"/>
                </a:cubicBezTo>
                <a:cubicBezTo>
                  <a:pt x="97" y="222"/>
                  <a:pt x="98" y="222"/>
                  <a:pt x="98" y="222"/>
                </a:cubicBezTo>
                <a:close/>
                <a:moveTo>
                  <a:pt x="106" y="235"/>
                </a:moveTo>
                <a:cubicBezTo>
                  <a:pt x="106" y="236"/>
                  <a:pt x="106" y="236"/>
                  <a:pt x="107" y="236"/>
                </a:cubicBezTo>
                <a:cubicBezTo>
                  <a:pt x="108" y="236"/>
                  <a:pt x="109" y="237"/>
                  <a:pt x="110" y="237"/>
                </a:cubicBezTo>
                <a:cubicBezTo>
                  <a:pt x="111" y="238"/>
                  <a:pt x="111" y="238"/>
                  <a:pt x="111" y="238"/>
                </a:cubicBezTo>
                <a:cubicBezTo>
                  <a:pt x="109" y="238"/>
                  <a:pt x="107" y="237"/>
                  <a:pt x="106" y="235"/>
                </a:cubicBezTo>
                <a:close/>
                <a:moveTo>
                  <a:pt x="110" y="234"/>
                </a:moveTo>
                <a:cubicBezTo>
                  <a:pt x="111" y="234"/>
                  <a:pt x="111" y="234"/>
                  <a:pt x="112" y="234"/>
                </a:cubicBezTo>
                <a:cubicBezTo>
                  <a:pt x="113" y="235"/>
                  <a:pt x="113" y="235"/>
                  <a:pt x="114" y="235"/>
                </a:cubicBezTo>
                <a:cubicBezTo>
                  <a:pt x="114" y="236"/>
                  <a:pt x="114" y="236"/>
                  <a:pt x="113" y="236"/>
                </a:cubicBezTo>
                <a:cubicBezTo>
                  <a:pt x="112" y="235"/>
                  <a:pt x="111" y="235"/>
                  <a:pt x="110" y="234"/>
                </a:cubicBezTo>
                <a:close/>
                <a:moveTo>
                  <a:pt x="114" y="231"/>
                </a:moveTo>
                <a:cubicBezTo>
                  <a:pt x="113" y="231"/>
                  <a:pt x="113" y="230"/>
                  <a:pt x="113" y="230"/>
                </a:cubicBezTo>
                <a:cubicBezTo>
                  <a:pt x="113" y="230"/>
                  <a:pt x="114" y="230"/>
                  <a:pt x="114" y="230"/>
                </a:cubicBezTo>
                <a:cubicBezTo>
                  <a:pt x="115" y="231"/>
                  <a:pt x="115" y="231"/>
                  <a:pt x="116" y="231"/>
                </a:cubicBezTo>
                <a:cubicBezTo>
                  <a:pt x="115" y="232"/>
                  <a:pt x="115" y="232"/>
                  <a:pt x="115" y="232"/>
                </a:cubicBezTo>
                <a:cubicBezTo>
                  <a:pt x="115" y="231"/>
                  <a:pt x="114" y="231"/>
                  <a:pt x="114" y="231"/>
                </a:cubicBezTo>
                <a:close/>
                <a:moveTo>
                  <a:pt x="113" y="227"/>
                </a:moveTo>
                <a:cubicBezTo>
                  <a:pt x="113" y="227"/>
                  <a:pt x="113" y="227"/>
                  <a:pt x="114" y="227"/>
                </a:cubicBezTo>
                <a:cubicBezTo>
                  <a:pt x="115" y="228"/>
                  <a:pt x="116" y="228"/>
                  <a:pt x="117" y="228"/>
                </a:cubicBezTo>
                <a:cubicBezTo>
                  <a:pt x="117" y="229"/>
                  <a:pt x="117" y="230"/>
                  <a:pt x="118" y="229"/>
                </a:cubicBezTo>
                <a:cubicBezTo>
                  <a:pt x="118" y="229"/>
                  <a:pt x="118" y="229"/>
                  <a:pt x="118" y="229"/>
                </a:cubicBezTo>
                <a:cubicBezTo>
                  <a:pt x="118" y="229"/>
                  <a:pt x="119" y="229"/>
                  <a:pt x="119" y="230"/>
                </a:cubicBezTo>
                <a:cubicBezTo>
                  <a:pt x="119" y="230"/>
                  <a:pt x="119" y="230"/>
                  <a:pt x="119" y="230"/>
                </a:cubicBezTo>
                <a:cubicBezTo>
                  <a:pt x="118" y="230"/>
                  <a:pt x="117" y="230"/>
                  <a:pt x="117" y="230"/>
                </a:cubicBezTo>
                <a:cubicBezTo>
                  <a:pt x="115" y="229"/>
                  <a:pt x="114" y="228"/>
                  <a:pt x="113" y="227"/>
                </a:cubicBezTo>
                <a:close/>
                <a:moveTo>
                  <a:pt x="118" y="224"/>
                </a:moveTo>
                <a:cubicBezTo>
                  <a:pt x="119" y="224"/>
                  <a:pt x="120" y="223"/>
                  <a:pt x="121" y="222"/>
                </a:cubicBezTo>
                <a:cubicBezTo>
                  <a:pt x="121" y="222"/>
                  <a:pt x="121" y="222"/>
                  <a:pt x="121" y="222"/>
                </a:cubicBezTo>
                <a:cubicBezTo>
                  <a:pt x="121" y="223"/>
                  <a:pt x="120" y="224"/>
                  <a:pt x="119" y="225"/>
                </a:cubicBezTo>
                <a:cubicBezTo>
                  <a:pt x="119" y="225"/>
                  <a:pt x="118" y="225"/>
                  <a:pt x="118" y="224"/>
                </a:cubicBezTo>
                <a:close/>
                <a:moveTo>
                  <a:pt x="121" y="232"/>
                </a:moveTo>
                <a:cubicBezTo>
                  <a:pt x="121" y="232"/>
                  <a:pt x="121" y="232"/>
                  <a:pt x="122" y="232"/>
                </a:cubicBezTo>
                <a:cubicBezTo>
                  <a:pt x="123" y="232"/>
                  <a:pt x="124" y="233"/>
                  <a:pt x="124" y="234"/>
                </a:cubicBezTo>
                <a:cubicBezTo>
                  <a:pt x="125" y="234"/>
                  <a:pt x="126" y="233"/>
                  <a:pt x="125" y="232"/>
                </a:cubicBezTo>
                <a:cubicBezTo>
                  <a:pt x="125" y="232"/>
                  <a:pt x="124" y="232"/>
                  <a:pt x="124" y="231"/>
                </a:cubicBezTo>
                <a:cubicBezTo>
                  <a:pt x="126" y="231"/>
                  <a:pt x="129" y="230"/>
                  <a:pt x="131" y="230"/>
                </a:cubicBezTo>
                <a:cubicBezTo>
                  <a:pt x="131" y="230"/>
                  <a:pt x="131" y="230"/>
                  <a:pt x="131" y="230"/>
                </a:cubicBezTo>
                <a:cubicBezTo>
                  <a:pt x="130" y="231"/>
                  <a:pt x="130" y="232"/>
                  <a:pt x="129" y="233"/>
                </a:cubicBezTo>
                <a:cubicBezTo>
                  <a:pt x="128" y="233"/>
                  <a:pt x="128" y="233"/>
                  <a:pt x="128" y="234"/>
                </a:cubicBezTo>
                <a:cubicBezTo>
                  <a:pt x="126" y="234"/>
                  <a:pt x="124" y="234"/>
                  <a:pt x="122" y="234"/>
                </a:cubicBezTo>
                <a:cubicBezTo>
                  <a:pt x="121" y="233"/>
                  <a:pt x="121" y="233"/>
                  <a:pt x="120" y="232"/>
                </a:cubicBezTo>
                <a:cubicBezTo>
                  <a:pt x="120" y="232"/>
                  <a:pt x="120" y="232"/>
                  <a:pt x="121" y="232"/>
                </a:cubicBezTo>
                <a:close/>
                <a:moveTo>
                  <a:pt x="132" y="235"/>
                </a:moveTo>
                <a:cubicBezTo>
                  <a:pt x="130" y="235"/>
                  <a:pt x="128" y="236"/>
                  <a:pt x="126" y="236"/>
                </a:cubicBezTo>
                <a:cubicBezTo>
                  <a:pt x="125" y="236"/>
                  <a:pt x="124" y="235"/>
                  <a:pt x="123" y="235"/>
                </a:cubicBezTo>
                <a:cubicBezTo>
                  <a:pt x="126" y="235"/>
                  <a:pt x="129" y="235"/>
                  <a:pt x="132" y="235"/>
                </a:cubicBezTo>
                <a:close/>
                <a:moveTo>
                  <a:pt x="137" y="235"/>
                </a:moveTo>
                <a:cubicBezTo>
                  <a:pt x="137" y="235"/>
                  <a:pt x="136" y="235"/>
                  <a:pt x="136" y="236"/>
                </a:cubicBezTo>
                <a:cubicBezTo>
                  <a:pt x="135" y="236"/>
                  <a:pt x="134" y="236"/>
                  <a:pt x="133" y="236"/>
                </a:cubicBezTo>
                <a:cubicBezTo>
                  <a:pt x="132" y="236"/>
                  <a:pt x="131" y="236"/>
                  <a:pt x="130" y="237"/>
                </a:cubicBezTo>
                <a:cubicBezTo>
                  <a:pt x="132" y="236"/>
                  <a:pt x="134" y="236"/>
                  <a:pt x="137" y="235"/>
                </a:cubicBezTo>
                <a:close/>
                <a:moveTo>
                  <a:pt x="130" y="234"/>
                </a:moveTo>
                <a:cubicBezTo>
                  <a:pt x="132" y="233"/>
                  <a:pt x="134" y="232"/>
                  <a:pt x="135" y="231"/>
                </a:cubicBezTo>
                <a:cubicBezTo>
                  <a:pt x="135" y="231"/>
                  <a:pt x="136" y="232"/>
                  <a:pt x="137" y="232"/>
                </a:cubicBezTo>
                <a:cubicBezTo>
                  <a:pt x="138" y="231"/>
                  <a:pt x="139" y="231"/>
                  <a:pt x="140" y="230"/>
                </a:cubicBezTo>
                <a:cubicBezTo>
                  <a:pt x="139" y="231"/>
                  <a:pt x="139" y="232"/>
                  <a:pt x="138" y="233"/>
                </a:cubicBezTo>
                <a:cubicBezTo>
                  <a:pt x="135" y="233"/>
                  <a:pt x="133" y="234"/>
                  <a:pt x="130" y="234"/>
                </a:cubicBezTo>
                <a:close/>
                <a:moveTo>
                  <a:pt x="139" y="226"/>
                </a:moveTo>
                <a:cubicBezTo>
                  <a:pt x="139" y="226"/>
                  <a:pt x="139" y="227"/>
                  <a:pt x="139" y="227"/>
                </a:cubicBezTo>
                <a:cubicBezTo>
                  <a:pt x="138" y="227"/>
                  <a:pt x="137" y="227"/>
                  <a:pt x="136" y="227"/>
                </a:cubicBezTo>
                <a:cubicBezTo>
                  <a:pt x="137" y="227"/>
                  <a:pt x="137" y="227"/>
                  <a:pt x="137" y="227"/>
                </a:cubicBezTo>
                <a:cubicBezTo>
                  <a:pt x="139" y="226"/>
                  <a:pt x="140" y="225"/>
                  <a:pt x="142" y="224"/>
                </a:cubicBezTo>
                <a:cubicBezTo>
                  <a:pt x="141" y="225"/>
                  <a:pt x="140" y="225"/>
                  <a:pt x="139" y="226"/>
                </a:cubicBezTo>
                <a:close/>
                <a:moveTo>
                  <a:pt x="143" y="229"/>
                </a:moveTo>
                <a:cubicBezTo>
                  <a:pt x="145" y="229"/>
                  <a:pt x="146" y="229"/>
                  <a:pt x="147" y="229"/>
                </a:cubicBezTo>
                <a:cubicBezTo>
                  <a:pt x="148" y="229"/>
                  <a:pt x="149" y="229"/>
                  <a:pt x="149" y="229"/>
                </a:cubicBezTo>
                <a:cubicBezTo>
                  <a:pt x="149" y="229"/>
                  <a:pt x="148" y="230"/>
                  <a:pt x="148" y="230"/>
                </a:cubicBezTo>
                <a:cubicBezTo>
                  <a:pt x="147" y="231"/>
                  <a:pt x="145" y="232"/>
                  <a:pt x="144" y="232"/>
                </a:cubicBezTo>
                <a:cubicBezTo>
                  <a:pt x="143" y="233"/>
                  <a:pt x="141" y="233"/>
                  <a:pt x="140" y="233"/>
                </a:cubicBezTo>
                <a:cubicBezTo>
                  <a:pt x="141" y="232"/>
                  <a:pt x="142" y="230"/>
                  <a:pt x="143" y="229"/>
                </a:cubicBezTo>
                <a:close/>
                <a:moveTo>
                  <a:pt x="145" y="236"/>
                </a:moveTo>
                <a:cubicBezTo>
                  <a:pt x="149" y="235"/>
                  <a:pt x="153" y="234"/>
                  <a:pt x="158" y="234"/>
                </a:cubicBezTo>
                <a:cubicBezTo>
                  <a:pt x="157" y="234"/>
                  <a:pt x="157" y="234"/>
                  <a:pt x="157" y="235"/>
                </a:cubicBezTo>
                <a:cubicBezTo>
                  <a:pt x="152" y="235"/>
                  <a:pt x="148" y="236"/>
                  <a:pt x="144" y="236"/>
                </a:cubicBezTo>
                <a:cubicBezTo>
                  <a:pt x="144" y="236"/>
                  <a:pt x="145" y="236"/>
                  <a:pt x="145" y="236"/>
                </a:cubicBezTo>
                <a:close/>
                <a:moveTo>
                  <a:pt x="157" y="231"/>
                </a:moveTo>
                <a:cubicBezTo>
                  <a:pt x="158" y="231"/>
                  <a:pt x="160" y="230"/>
                  <a:pt x="161" y="229"/>
                </a:cubicBezTo>
                <a:cubicBezTo>
                  <a:pt x="160" y="230"/>
                  <a:pt x="160" y="230"/>
                  <a:pt x="159" y="231"/>
                </a:cubicBezTo>
                <a:cubicBezTo>
                  <a:pt x="159" y="231"/>
                  <a:pt x="158" y="231"/>
                  <a:pt x="157" y="231"/>
                </a:cubicBezTo>
                <a:close/>
                <a:moveTo>
                  <a:pt x="159" y="229"/>
                </a:moveTo>
                <a:cubicBezTo>
                  <a:pt x="161" y="227"/>
                  <a:pt x="164" y="225"/>
                  <a:pt x="166" y="223"/>
                </a:cubicBezTo>
                <a:cubicBezTo>
                  <a:pt x="166" y="224"/>
                  <a:pt x="165" y="225"/>
                  <a:pt x="164" y="226"/>
                </a:cubicBezTo>
                <a:cubicBezTo>
                  <a:pt x="162" y="227"/>
                  <a:pt x="161" y="228"/>
                  <a:pt x="159" y="229"/>
                </a:cubicBezTo>
                <a:close/>
                <a:moveTo>
                  <a:pt x="165" y="227"/>
                </a:moveTo>
                <a:cubicBezTo>
                  <a:pt x="174" y="222"/>
                  <a:pt x="182" y="215"/>
                  <a:pt x="190" y="208"/>
                </a:cubicBezTo>
                <a:cubicBezTo>
                  <a:pt x="190" y="209"/>
                  <a:pt x="189" y="210"/>
                  <a:pt x="189" y="210"/>
                </a:cubicBezTo>
                <a:cubicBezTo>
                  <a:pt x="189" y="210"/>
                  <a:pt x="189" y="210"/>
                  <a:pt x="189" y="210"/>
                </a:cubicBezTo>
                <a:cubicBezTo>
                  <a:pt x="180" y="217"/>
                  <a:pt x="172" y="224"/>
                  <a:pt x="163" y="231"/>
                </a:cubicBezTo>
                <a:cubicBezTo>
                  <a:pt x="163" y="231"/>
                  <a:pt x="162" y="231"/>
                  <a:pt x="162" y="231"/>
                </a:cubicBezTo>
                <a:cubicBezTo>
                  <a:pt x="163" y="229"/>
                  <a:pt x="164" y="228"/>
                  <a:pt x="165" y="227"/>
                </a:cubicBezTo>
                <a:close/>
                <a:moveTo>
                  <a:pt x="177" y="222"/>
                </a:moveTo>
                <a:cubicBezTo>
                  <a:pt x="175" y="224"/>
                  <a:pt x="172" y="226"/>
                  <a:pt x="170" y="229"/>
                </a:cubicBezTo>
                <a:cubicBezTo>
                  <a:pt x="169" y="229"/>
                  <a:pt x="168" y="230"/>
                  <a:pt x="168" y="230"/>
                </a:cubicBezTo>
                <a:cubicBezTo>
                  <a:pt x="167" y="230"/>
                  <a:pt x="167" y="230"/>
                  <a:pt x="167" y="230"/>
                </a:cubicBezTo>
                <a:cubicBezTo>
                  <a:pt x="170" y="227"/>
                  <a:pt x="174" y="224"/>
                  <a:pt x="177" y="222"/>
                </a:cubicBezTo>
                <a:close/>
                <a:moveTo>
                  <a:pt x="185" y="218"/>
                </a:moveTo>
                <a:cubicBezTo>
                  <a:pt x="184" y="218"/>
                  <a:pt x="183" y="219"/>
                  <a:pt x="183" y="220"/>
                </a:cubicBezTo>
                <a:cubicBezTo>
                  <a:pt x="181" y="221"/>
                  <a:pt x="179" y="223"/>
                  <a:pt x="177" y="225"/>
                </a:cubicBezTo>
                <a:cubicBezTo>
                  <a:pt x="176" y="225"/>
                  <a:pt x="176" y="226"/>
                  <a:pt x="175" y="226"/>
                </a:cubicBezTo>
                <a:cubicBezTo>
                  <a:pt x="178" y="223"/>
                  <a:pt x="181" y="220"/>
                  <a:pt x="185" y="218"/>
                </a:cubicBezTo>
                <a:close/>
                <a:moveTo>
                  <a:pt x="184" y="216"/>
                </a:moveTo>
                <a:cubicBezTo>
                  <a:pt x="186" y="215"/>
                  <a:pt x="188" y="213"/>
                  <a:pt x="190" y="212"/>
                </a:cubicBezTo>
                <a:cubicBezTo>
                  <a:pt x="190" y="212"/>
                  <a:pt x="190" y="212"/>
                  <a:pt x="190" y="212"/>
                </a:cubicBezTo>
                <a:cubicBezTo>
                  <a:pt x="191" y="211"/>
                  <a:pt x="191" y="211"/>
                  <a:pt x="192" y="210"/>
                </a:cubicBezTo>
                <a:cubicBezTo>
                  <a:pt x="192" y="211"/>
                  <a:pt x="192" y="211"/>
                  <a:pt x="191" y="211"/>
                </a:cubicBezTo>
                <a:cubicBezTo>
                  <a:pt x="189" y="213"/>
                  <a:pt x="186" y="215"/>
                  <a:pt x="184" y="216"/>
                </a:cubicBezTo>
                <a:close/>
                <a:moveTo>
                  <a:pt x="192" y="212"/>
                </a:moveTo>
                <a:cubicBezTo>
                  <a:pt x="193" y="212"/>
                  <a:pt x="193" y="212"/>
                  <a:pt x="194" y="212"/>
                </a:cubicBezTo>
                <a:cubicBezTo>
                  <a:pt x="193" y="212"/>
                  <a:pt x="193" y="213"/>
                  <a:pt x="192" y="214"/>
                </a:cubicBezTo>
                <a:cubicBezTo>
                  <a:pt x="191" y="215"/>
                  <a:pt x="189" y="217"/>
                  <a:pt x="187" y="218"/>
                </a:cubicBezTo>
                <a:cubicBezTo>
                  <a:pt x="189" y="216"/>
                  <a:pt x="191" y="214"/>
                  <a:pt x="192" y="212"/>
                </a:cubicBezTo>
                <a:close/>
                <a:moveTo>
                  <a:pt x="193" y="207"/>
                </a:moveTo>
                <a:cubicBezTo>
                  <a:pt x="194" y="206"/>
                  <a:pt x="194" y="205"/>
                  <a:pt x="195" y="204"/>
                </a:cubicBezTo>
                <a:cubicBezTo>
                  <a:pt x="197" y="202"/>
                  <a:pt x="199" y="201"/>
                  <a:pt x="201" y="199"/>
                </a:cubicBezTo>
                <a:cubicBezTo>
                  <a:pt x="202" y="198"/>
                  <a:pt x="202" y="198"/>
                  <a:pt x="203" y="197"/>
                </a:cubicBezTo>
                <a:cubicBezTo>
                  <a:pt x="203" y="198"/>
                  <a:pt x="202" y="199"/>
                  <a:pt x="201" y="200"/>
                </a:cubicBezTo>
                <a:cubicBezTo>
                  <a:pt x="198" y="203"/>
                  <a:pt x="196" y="205"/>
                  <a:pt x="193" y="207"/>
                </a:cubicBezTo>
                <a:close/>
                <a:moveTo>
                  <a:pt x="206" y="192"/>
                </a:moveTo>
                <a:cubicBezTo>
                  <a:pt x="204" y="194"/>
                  <a:pt x="202" y="196"/>
                  <a:pt x="199" y="197"/>
                </a:cubicBezTo>
                <a:cubicBezTo>
                  <a:pt x="201" y="195"/>
                  <a:pt x="202" y="193"/>
                  <a:pt x="204" y="191"/>
                </a:cubicBezTo>
                <a:cubicBezTo>
                  <a:pt x="210" y="184"/>
                  <a:pt x="216" y="177"/>
                  <a:pt x="223" y="171"/>
                </a:cubicBezTo>
                <a:cubicBezTo>
                  <a:pt x="223" y="171"/>
                  <a:pt x="223" y="171"/>
                  <a:pt x="223" y="171"/>
                </a:cubicBezTo>
                <a:cubicBezTo>
                  <a:pt x="220" y="174"/>
                  <a:pt x="218" y="177"/>
                  <a:pt x="216" y="179"/>
                </a:cubicBezTo>
                <a:cubicBezTo>
                  <a:pt x="213" y="183"/>
                  <a:pt x="209" y="188"/>
                  <a:pt x="206" y="192"/>
                </a:cubicBezTo>
                <a:close/>
                <a:moveTo>
                  <a:pt x="220" y="144"/>
                </a:moveTo>
                <a:cubicBezTo>
                  <a:pt x="220" y="146"/>
                  <a:pt x="219" y="148"/>
                  <a:pt x="219" y="150"/>
                </a:cubicBezTo>
                <a:cubicBezTo>
                  <a:pt x="219" y="150"/>
                  <a:pt x="219" y="150"/>
                  <a:pt x="219" y="150"/>
                </a:cubicBezTo>
                <a:cubicBezTo>
                  <a:pt x="221" y="144"/>
                  <a:pt x="222" y="137"/>
                  <a:pt x="224" y="131"/>
                </a:cubicBezTo>
                <a:cubicBezTo>
                  <a:pt x="223" y="133"/>
                  <a:pt x="223" y="134"/>
                  <a:pt x="223" y="136"/>
                </a:cubicBezTo>
                <a:cubicBezTo>
                  <a:pt x="222" y="139"/>
                  <a:pt x="221" y="142"/>
                  <a:pt x="220" y="144"/>
                </a:cubicBezTo>
                <a:close/>
                <a:moveTo>
                  <a:pt x="223" y="102"/>
                </a:moveTo>
                <a:cubicBezTo>
                  <a:pt x="223" y="102"/>
                  <a:pt x="223" y="101"/>
                  <a:pt x="223" y="101"/>
                </a:cubicBezTo>
                <a:cubicBezTo>
                  <a:pt x="224" y="101"/>
                  <a:pt x="224" y="100"/>
                  <a:pt x="225" y="100"/>
                </a:cubicBezTo>
                <a:cubicBezTo>
                  <a:pt x="225" y="100"/>
                  <a:pt x="225" y="101"/>
                  <a:pt x="225" y="101"/>
                </a:cubicBezTo>
                <a:cubicBezTo>
                  <a:pt x="225" y="101"/>
                  <a:pt x="224" y="102"/>
                  <a:pt x="223" y="102"/>
                </a:cubicBezTo>
                <a:close/>
                <a:moveTo>
                  <a:pt x="226" y="103"/>
                </a:moveTo>
                <a:cubicBezTo>
                  <a:pt x="226" y="103"/>
                  <a:pt x="227" y="104"/>
                  <a:pt x="227" y="104"/>
                </a:cubicBezTo>
                <a:cubicBezTo>
                  <a:pt x="227" y="104"/>
                  <a:pt x="227" y="104"/>
                  <a:pt x="227" y="104"/>
                </a:cubicBezTo>
                <a:cubicBezTo>
                  <a:pt x="226" y="105"/>
                  <a:pt x="225" y="105"/>
                  <a:pt x="224" y="105"/>
                </a:cubicBezTo>
                <a:cubicBezTo>
                  <a:pt x="224" y="105"/>
                  <a:pt x="224" y="105"/>
                  <a:pt x="224" y="104"/>
                </a:cubicBezTo>
                <a:cubicBezTo>
                  <a:pt x="224" y="104"/>
                  <a:pt x="225" y="103"/>
                  <a:pt x="226" y="103"/>
                </a:cubicBezTo>
                <a:close/>
                <a:moveTo>
                  <a:pt x="226" y="151"/>
                </a:moveTo>
                <a:cubicBezTo>
                  <a:pt x="226" y="151"/>
                  <a:pt x="225" y="152"/>
                  <a:pt x="225" y="152"/>
                </a:cubicBezTo>
                <a:cubicBezTo>
                  <a:pt x="225" y="152"/>
                  <a:pt x="225" y="153"/>
                  <a:pt x="225" y="153"/>
                </a:cubicBezTo>
                <a:cubicBezTo>
                  <a:pt x="225" y="152"/>
                  <a:pt x="225" y="151"/>
                  <a:pt x="226" y="151"/>
                </a:cubicBezTo>
                <a:close/>
                <a:moveTo>
                  <a:pt x="224" y="151"/>
                </a:moveTo>
                <a:cubicBezTo>
                  <a:pt x="224" y="146"/>
                  <a:pt x="225" y="140"/>
                  <a:pt x="225" y="135"/>
                </a:cubicBezTo>
                <a:cubicBezTo>
                  <a:pt x="225" y="135"/>
                  <a:pt x="225" y="135"/>
                  <a:pt x="226" y="135"/>
                </a:cubicBezTo>
                <a:cubicBezTo>
                  <a:pt x="226" y="138"/>
                  <a:pt x="226" y="142"/>
                  <a:pt x="226" y="145"/>
                </a:cubicBezTo>
                <a:cubicBezTo>
                  <a:pt x="225" y="147"/>
                  <a:pt x="225" y="149"/>
                  <a:pt x="224" y="151"/>
                </a:cubicBezTo>
                <a:close/>
                <a:moveTo>
                  <a:pt x="226" y="158"/>
                </a:moveTo>
                <a:cubicBezTo>
                  <a:pt x="226" y="157"/>
                  <a:pt x="227" y="157"/>
                  <a:pt x="227" y="156"/>
                </a:cubicBezTo>
                <a:cubicBezTo>
                  <a:pt x="227" y="157"/>
                  <a:pt x="227" y="157"/>
                  <a:pt x="227" y="158"/>
                </a:cubicBezTo>
                <a:cubicBezTo>
                  <a:pt x="226" y="159"/>
                  <a:pt x="226" y="159"/>
                  <a:pt x="225" y="160"/>
                </a:cubicBezTo>
                <a:cubicBezTo>
                  <a:pt x="226" y="159"/>
                  <a:pt x="226" y="159"/>
                  <a:pt x="226" y="158"/>
                </a:cubicBezTo>
                <a:close/>
                <a:moveTo>
                  <a:pt x="226" y="123"/>
                </a:moveTo>
                <a:cubicBezTo>
                  <a:pt x="226" y="122"/>
                  <a:pt x="226" y="121"/>
                  <a:pt x="226" y="119"/>
                </a:cubicBezTo>
                <a:cubicBezTo>
                  <a:pt x="226" y="119"/>
                  <a:pt x="226" y="119"/>
                  <a:pt x="226" y="119"/>
                </a:cubicBezTo>
                <a:cubicBezTo>
                  <a:pt x="227" y="124"/>
                  <a:pt x="227" y="129"/>
                  <a:pt x="227" y="135"/>
                </a:cubicBezTo>
                <a:cubicBezTo>
                  <a:pt x="227" y="131"/>
                  <a:pt x="226" y="127"/>
                  <a:pt x="226" y="123"/>
                </a:cubicBezTo>
                <a:close/>
                <a:moveTo>
                  <a:pt x="224" y="164"/>
                </a:moveTo>
                <a:cubicBezTo>
                  <a:pt x="225" y="163"/>
                  <a:pt x="226" y="162"/>
                  <a:pt x="227" y="161"/>
                </a:cubicBezTo>
                <a:cubicBezTo>
                  <a:pt x="227" y="162"/>
                  <a:pt x="227" y="162"/>
                  <a:pt x="227" y="162"/>
                </a:cubicBezTo>
                <a:cubicBezTo>
                  <a:pt x="226" y="163"/>
                  <a:pt x="225" y="164"/>
                  <a:pt x="224" y="165"/>
                </a:cubicBezTo>
                <a:cubicBezTo>
                  <a:pt x="224" y="164"/>
                  <a:pt x="224" y="164"/>
                  <a:pt x="224" y="164"/>
                </a:cubicBezTo>
                <a:close/>
                <a:moveTo>
                  <a:pt x="227" y="169"/>
                </a:moveTo>
                <a:cubicBezTo>
                  <a:pt x="227" y="168"/>
                  <a:pt x="228" y="167"/>
                  <a:pt x="228" y="167"/>
                </a:cubicBezTo>
                <a:cubicBezTo>
                  <a:pt x="227" y="168"/>
                  <a:pt x="226" y="170"/>
                  <a:pt x="225" y="171"/>
                </a:cubicBezTo>
                <a:cubicBezTo>
                  <a:pt x="225" y="171"/>
                  <a:pt x="225" y="171"/>
                  <a:pt x="225" y="171"/>
                </a:cubicBezTo>
                <a:cubicBezTo>
                  <a:pt x="226" y="171"/>
                  <a:pt x="226" y="170"/>
                  <a:pt x="227" y="169"/>
                </a:cubicBezTo>
                <a:close/>
                <a:moveTo>
                  <a:pt x="228" y="123"/>
                </a:moveTo>
                <a:cubicBezTo>
                  <a:pt x="228" y="121"/>
                  <a:pt x="228" y="119"/>
                  <a:pt x="228" y="117"/>
                </a:cubicBezTo>
                <a:cubicBezTo>
                  <a:pt x="228" y="116"/>
                  <a:pt x="228" y="116"/>
                  <a:pt x="229" y="115"/>
                </a:cubicBezTo>
                <a:cubicBezTo>
                  <a:pt x="228" y="118"/>
                  <a:pt x="228" y="121"/>
                  <a:pt x="228" y="123"/>
                </a:cubicBezTo>
                <a:close/>
                <a:moveTo>
                  <a:pt x="227" y="112"/>
                </a:moveTo>
                <a:cubicBezTo>
                  <a:pt x="227" y="111"/>
                  <a:pt x="227" y="111"/>
                  <a:pt x="226" y="110"/>
                </a:cubicBezTo>
                <a:cubicBezTo>
                  <a:pt x="227" y="110"/>
                  <a:pt x="228" y="109"/>
                  <a:pt x="229" y="108"/>
                </a:cubicBezTo>
                <a:cubicBezTo>
                  <a:pt x="229" y="109"/>
                  <a:pt x="229" y="109"/>
                  <a:pt x="229" y="109"/>
                </a:cubicBezTo>
                <a:cubicBezTo>
                  <a:pt x="228" y="110"/>
                  <a:pt x="227" y="111"/>
                  <a:pt x="227" y="112"/>
                </a:cubicBezTo>
                <a:close/>
                <a:moveTo>
                  <a:pt x="232" y="108"/>
                </a:moveTo>
                <a:cubicBezTo>
                  <a:pt x="232" y="108"/>
                  <a:pt x="232" y="107"/>
                  <a:pt x="232" y="107"/>
                </a:cubicBezTo>
                <a:cubicBezTo>
                  <a:pt x="232" y="106"/>
                  <a:pt x="232" y="106"/>
                  <a:pt x="233" y="105"/>
                </a:cubicBezTo>
                <a:cubicBezTo>
                  <a:pt x="233" y="108"/>
                  <a:pt x="234" y="111"/>
                  <a:pt x="235" y="114"/>
                </a:cubicBezTo>
                <a:cubicBezTo>
                  <a:pt x="235" y="114"/>
                  <a:pt x="235" y="114"/>
                  <a:pt x="235" y="115"/>
                </a:cubicBezTo>
                <a:cubicBezTo>
                  <a:pt x="234" y="112"/>
                  <a:pt x="233" y="110"/>
                  <a:pt x="232" y="108"/>
                </a:cubicBezTo>
                <a:close/>
                <a:moveTo>
                  <a:pt x="234" y="103"/>
                </a:moveTo>
                <a:cubicBezTo>
                  <a:pt x="234" y="103"/>
                  <a:pt x="234" y="103"/>
                  <a:pt x="233" y="103"/>
                </a:cubicBezTo>
                <a:cubicBezTo>
                  <a:pt x="232" y="97"/>
                  <a:pt x="230" y="92"/>
                  <a:pt x="229" y="87"/>
                </a:cubicBezTo>
                <a:cubicBezTo>
                  <a:pt x="230" y="89"/>
                  <a:pt x="231" y="90"/>
                  <a:pt x="231" y="92"/>
                </a:cubicBezTo>
                <a:cubicBezTo>
                  <a:pt x="233" y="97"/>
                  <a:pt x="234" y="102"/>
                  <a:pt x="235" y="107"/>
                </a:cubicBezTo>
                <a:cubicBezTo>
                  <a:pt x="235" y="106"/>
                  <a:pt x="234" y="105"/>
                  <a:pt x="234" y="103"/>
                </a:cubicBezTo>
                <a:close/>
                <a:moveTo>
                  <a:pt x="229" y="69"/>
                </a:moveTo>
                <a:cubicBezTo>
                  <a:pt x="230" y="69"/>
                  <a:pt x="230" y="69"/>
                  <a:pt x="230" y="70"/>
                </a:cubicBezTo>
                <a:cubicBezTo>
                  <a:pt x="231" y="71"/>
                  <a:pt x="231" y="72"/>
                  <a:pt x="232" y="72"/>
                </a:cubicBezTo>
                <a:cubicBezTo>
                  <a:pt x="231" y="72"/>
                  <a:pt x="231" y="72"/>
                  <a:pt x="231" y="72"/>
                </a:cubicBezTo>
                <a:cubicBezTo>
                  <a:pt x="231" y="72"/>
                  <a:pt x="231" y="72"/>
                  <a:pt x="231" y="71"/>
                </a:cubicBezTo>
                <a:cubicBezTo>
                  <a:pt x="230" y="71"/>
                  <a:pt x="230" y="71"/>
                  <a:pt x="230" y="71"/>
                </a:cubicBezTo>
                <a:cubicBezTo>
                  <a:pt x="230" y="71"/>
                  <a:pt x="230" y="71"/>
                  <a:pt x="230" y="71"/>
                </a:cubicBezTo>
                <a:cubicBezTo>
                  <a:pt x="230" y="70"/>
                  <a:pt x="229" y="69"/>
                  <a:pt x="229" y="69"/>
                </a:cubicBezTo>
                <a:close/>
                <a:moveTo>
                  <a:pt x="233" y="86"/>
                </a:moveTo>
                <a:cubicBezTo>
                  <a:pt x="233" y="86"/>
                  <a:pt x="233" y="86"/>
                  <a:pt x="233" y="86"/>
                </a:cubicBezTo>
                <a:cubicBezTo>
                  <a:pt x="233" y="87"/>
                  <a:pt x="234" y="88"/>
                  <a:pt x="234" y="88"/>
                </a:cubicBezTo>
                <a:cubicBezTo>
                  <a:pt x="234" y="88"/>
                  <a:pt x="233" y="87"/>
                  <a:pt x="233" y="86"/>
                </a:cubicBezTo>
                <a:close/>
                <a:moveTo>
                  <a:pt x="232" y="69"/>
                </a:moveTo>
                <a:cubicBezTo>
                  <a:pt x="231" y="68"/>
                  <a:pt x="231" y="68"/>
                  <a:pt x="231" y="67"/>
                </a:cubicBezTo>
                <a:cubicBezTo>
                  <a:pt x="232" y="69"/>
                  <a:pt x="233" y="70"/>
                  <a:pt x="235" y="71"/>
                </a:cubicBezTo>
                <a:cubicBezTo>
                  <a:pt x="235" y="72"/>
                  <a:pt x="235" y="73"/>
                  <a:pt x="236" y="74"/>
                </a:cubicBezTo>
                <a:cubicBezTo>
                  <a:pt x="236" y="74"/>
                  <a:pt x="236" y="74"/>
                  <a:pt x="237" y="74"/>
                </a:cubicBezTo>
                <a:cubicBezTo>
                  <a:pt x="237" y="75"/>
                  <a:pt x="237" y="75"/>
                  <a:pt x="237" y="76"/>
                </a:cubicBezTo>
                <a:cubicBezTo>
                  <a:pt x="235" y="73"/>
                  <a:pt x="234" y="71"/>
                  <a:pt x="232" y="69"/>
                </a:cubicBezTo>
                <a:close/>
                <a:moveTo>
                  <a:pt x="226" y="55"/>
                </a:moveTo>
                <a:cubicBezTo>
                  <a:pt x="225" y="54"/>
                  <a:pt x="225" y="53"/>
                  <a:pt x="224" y="52"/>
                </a:cubicBezTo>
                <a:cubicBezTo>
                  <a:pt x="224" y="51"/>
                  <a:pt x="223" y="50"/>
                  <a:pt x="223" y="50"/>
                </a:cubicBezTo>
                <a:cubicBezTo>
                  <a:pt x="224" y="51"/>
                  <a:pt x="225" y="52"/>
                  <a:pt x="226" y="53"/>
                </a:cubicBezTo>
                <a:cubicBezTo>
                  <a:pt x="226" y="53"/>
                  <a:pt x="226" y="54"/>
                  <a:pt x="226" y="55"/>
                </a:cubicBezTo>
                <a:close/>
                <a:moveTo>
                  <a:pt x="223" y="54"/>
                </a:moveTo>
                <a:cubicBezTo>
                  <a:pt x="225" y="56"/>
                  <a:pt x="226" y="59"/>
                  <a:pt x="228" y="62"/>
                </a:cubicBezTo>
                <a:cubicBezTo>
                  <a:pt x="226" y="60"/>
                  <a:pt x="224" y="58"/>
                  <a:pt x="223" y="56"/>
                </a:cubicBezTo>
                <a:cubicBezTo>
                  <a:pt x="223" y="56"/>
                  <a:pt x="224" y="56"/>
                  <a:pt x="223" y="56"/>
                </a:cubicBezTo>
                <a:cubicBezTo>
                  <a:pt x="223" y="55"/>
                  <a:pt x="223" y="54"/>
                  <a:pt x="223" y="54"/>
                </a:cubicBezTo>
                <a:close/>
                <a:moveTo>
                  <a:pt x="228" y="65"/>
                </a:moveTo>
                <a:cubicBezTo>
                  <a:pt x="227" y="66"/>
                  <a:pt x="227" y="66"/>
                  <a:pt x="227" y="66"/>
                </a:cubicBezTo>
                <a:cubicBezTo>
                  <a:pt x="227" y="68"/>
                  <a:pt x="228" y="70"/>
                  <a:pt x="228" y="71"/>
                </a:cubicBezTo>
                <a:cubicBezTo>
                  <a:pt x="228" y="71"/>
                  <a:pt x="228" y="72"/>
                  <a:pt x="228" y="72"/>
                </a:cubicBezTo>
                <a:cubicBezTo>
                  <a:pt x="227" y="70"/>
                  <a:pt x="226" y="68"/>
                  <a:pt x="225" y="66"/>
                </a:cubicBezTo>
                <a:cubicBezTo>
                  <a:pt x="225" y="65"/>
                  <a:pt x="224" y="65"/>
                  <a:pt x="224" y="65"/>
                </a:cubicBezTo>
                <a:cubicBezTo>
                  <a:pt x="223" y="64"/>
                  <a:pt x="222" y="62"/>
                  <a:pt x="222" y="61"/>
                </a:cubicBezTo>
                <a:cubicBezTo>
                  <a:pt x="222" y="61"/>
                  <a:pt x="223" y="60"/>
                  <a:pt x="222" y="60"/>
                </a:cubicBezTo>
                <a:cubicBezTo>
                  <a:pt x="221" y="58"/>
                  <a:pt x="220" y="57"/>
                  <a:pt x="218" y="55"/>
                </a:cubicBezTo>
                <a:cubicBezTo>
                  <a:pt x="218" y="55"/>
                  <a:pt x="218" y="54"/>
                  <a:pt x="217" y="53"/>
                </a:cubicBezTo>
                <a:cubicBezTo>
                  <a:pt x="221" y="57"/>
                  <a:pt x="225" y="61"/>
                  <a:pt x="228" y="65"/>
                </a:cubicBezTo>
                <a:close/>
                <a:moveTo>
                  <a:pt x="214" y="48"/>
                </a:moveTo>
                <a:cubicBezTo>
                  <a:pt x="213" y="47"/>
                  <a:pt x="212" y="45"/>
                  <a:pt x="211" y="44"/>
                </a:cubicBezTo>
                <a:cubicBezTo>
                  <a:pt x="214" y="46"/>
                  <a:pt x="216" y="47"/>
                  <a:pt x="218" y="49"/>
                </a:cubicBezTo>
                <a:cubicBezTo>
                  <a:pt x="219" y="51"/>
                  <a:pt x="220" y="53"/>
                  <a:pt x="221" y="54"/>
                </a:cubicBezTo>
                <a:cubicBezTo>
                  <a:pt x="219" y="52"/>
                  <a:pt x="216" y="50"/>
                  <a:pt x="214" y="48"/>
                </a:cubicBezTo>
                <a:close/>
                <a:moveTo>
                  <a:pt x="211" y="42"/>
                </a:moveTo>
                <a:cubicBezTo>
                  <a:pt x="211" y="41"/>
                  <a:pt x="211" y="41"/>
                  <a:pt x="210" y="41"/>
                </a:cubicBezTo>
                <a:cubicBezTo>
                  <a:pt x="210" y="41"/>
                  <a:pt x="210" y="41"/>
                  <a:pt x="210" y="41"/>
                </a:cubicBezTo>
                <a:cubicBezTo>
                  <a:pt x="212" y="42"/>
                  <a:pt x="214" y="43"/>
                  <a:pt x="215" y="45"/>
                </a:cubicBezTo>
                <a:cubicBezTo>
                  <a:pt x="214" y="44"/>
                  <a:pt x="212" y="43"/>
                  <a:pt x="211" y="42"/>
                </a:cubicBezTo>
                <a:close/>
                <a:moveTo>
                  <a:pt x="210" y="47"/>
                </a:moveTo>
                <a:cubicBezTo>
                  <a:pt x="211" y="48"/>
                  <a:pt x="211" y="48"/>
                  <a:pt x="211" y="49"/>
                </a:cubicBezTo>
                <a:cubicBezTo>
                  <a:pt x="210" y="47"/>
                  <a:pt x="208" y="45"/>
                  <a:pt x="206" y="43"/>
                </a:cubicBezTo>
                <a:cubicBezTo>
                  <a:pt x="207" y="44"/>
                  <a:pt x="209" y="46"/>
                  <a:pt x="210" y="47"/>
                </a:cubicBezTo>
                <a:close/>
                <a:moveTo>
                  <a:pt x="208" y="40"/>
                </a:moveTo>
                <a:cubicBezTo>
                  <a:pt x="207" y="39"/>
                  <a:pt x="206" y="38"/>
                  <a:pt x="206" y="37"/>
                </a:cubicBezTo>
                <a:cubicBezTo>
                  <a:pt x="206" y="38"/>
                  <a:pt x="207" y="38"/>
                  <a:pt x="208" y="39"/>
                </a:cubicBezTo>
                <a:cubicBezTo>
                  <a:pt x="208" y="39"/>
                  <a:pt x="208" y="39"/>
                  <a:pt x="208" y="40"/>
                </a:cubicBezTo>
                <a:cubicBezTo>
                  <a:pt x="208" y="40"/>
                  <a:pt x="208" y="40"/>
                  <a:pt x="208" y="40"/>
                </a:cubicBezTo>
                <a:close/>
                <a:moveTo>
                  <a:pt x="207" y="42"/>
                </a:moveTo>
                <a:cubicBezTo>
                  <a:pt x="205" y="40"/>
                  <a:pt x="202" y="39"/>
                  <a:pt x="200" y="37"/>
                </a:cubicBezTo>
                <a:cubicBezTo>
                  <a:pt x="200" y="37"/>
                  <a:pt x="200" y="37"/>
                  <a:pt x="201" y="37"/>
                </a:cubicBezTo>
                <a:cubicBezTo>
                  <a:pt x="201" y="37"/>
                  <a:pt x="202" y="36"/>
                  <a:pt x="201" y="36"/>
                </a:cubicBezTo>
                <a:cubicBezTo>
                  <a:pt x="201" y="36"/>
                  <a:pt x="201" y="36"/>
                  <a:pt x="201" y="36"/>
                </a:cubicBezTo>
                <a:cubicBezTo>
                  <a:pt x="202" y="36"/>
                  <a:pt x="202" y="36"/>
                  <a:pt x="203" y="36"/>
                </a:cubicBezTo>
                <a:cubicBezTo>
                  <a:pt x="204" y="38"/>
                  <a:pt x="206" y="40"/>
                  <a:pt x="207" y="42"/>
                </a:cubicBezTo>
                <a:close/>
                <a:moveTo>
                  <a:pt x="202" y="34"/>
                </a:moveTo>
                <a:cubicBezTo>
                  <a:pt x="201" y="34"/>
                  <a:pt x="201" y="34"/>
                  <a:pt x="200" y="34"/>
                </a:cubicBezTo>
                <a:cubicBezTo>
                  <a:pt x="198" y="32"/>
                  <a:pt x="196" y="30"/>
                  <a:pt x="194" y="28"/>
                </a:cubicBezTo>
                <a:cubicBezTo>
                  <a:pt x="197" y="29"/>
                  <a:pt x="200" y="31"/>
                  <a:pt x="202" y="33"/>
                </a:cubicBezTo>
                <a:cubicBezTo>
                  <a:pt x="202" y="33"/>
                  <a:pt x="201" y="34"/>
                  <a:pt x="202" y="34"/>
                </a:cubicBezTo>
                <a:close/>
                <a:moveTo>
                  <a:pt x="194" y="32"/>
                </a:moveTo>
                <a:cubicBezTo>
                  <a:pt x="195" y="32"/>
                  <a:pt x="195" y="32"/>
                  <a:pt x="195" y="32"/>
                </a:cubicBezTo>
                <a:cubicBezTo>
                  <a:pt x="196" y="33"/>
                  <a:pt x="197" y="34"/>
                  <a:pt x="198" y="35"/>
                </a:cubicBezTo>
                <a:cubicBezTo>
                  <a:pt x="198" y="35"/>
                  <a:pt x="198" y="35"/>
                  <a:pt x="198" y="35"/>
                </a:cubicBezTo>
                <a:cubicBezTo>
                  <a:pt x="197" y="35"/>
                  <a:pt x="196" y="34"/>
                  <a:pt x="195" y="34"/>
                </a:cubicBezTo>
                <a:cubicBezTo>
                  <a:pt x="193" y="33"/>
                  <a:pt x="191" y="31"/>
                  <a:pt x="189" y="29"/>
                </a:cubicBezTo>
                <a:cubicBezTo>
                  <a:pt x="190" y="29"/>
                  <a:pt x="190" y="29"/>
                  <a:pt x="190" y="29"/>
                </a:cubicBezTo>
                <a:cubicBezTo>
                  <a:pt x="191" y="30"/>
                  <a:pt x="193" y="31"/>
                  <a:pt x="194" y="32"/>
                </a:cubicBezTo>
                <a:close/>
                <a:moveTo>
                  <a:pt x="192" y="33"/>
                </a:moveTo>
                <a:cubicBezTo>
                  <a:pt x="191" y="33"/>
                  <a:pt x="191" y="33"/>
                  <a:pt x="190" y="33"/>
                </a:cubicBezTo>
                <a:cubicBezTo>
                  <a:pt x="190" y="32"/>
                  <a:pt x="190" y="33"/>
                  <a:pt x="190" y="33"/>
                </a:cubicBezTo>
                <a:cubicBezTo>
                  <a:pt x="191" y="34"/>
                  <a:pt x="193" y="35"/>
                  <a:pt x="195" y="36"/>
                </a:cubicBezTo>
                <a:cubicBezTo>
                  <a:pt x="195" y="36"/>
                  <a:pt x="196" y="36"/>
                  <a:pt x="196" y="37"/>
                </a:cubicBezTo>
                <a:cubicBezTo>
                  <a:pt x="196" y="37"/>
                  <a:pt x="196" y="37"/>
                  <a:pt x="196" y="37"/>
                </a:cubicBezTo>
                <a:cubicBezTo>
                  <a:pt x="198" y="38"/>
                  <a:pt x="200" y="40"/>
                  <a:pt x="201" y="41"/>
                </a:cubicBezTo>
                <a:cubicBezTo>
                  <a:pt x="203" y="43"/>
                  <a:pt x="204" y="44"/>
                  <a:pt x="205" y="46"/>
                </a:cubicBezTo>
                <a:cubicBezTo>
                  <a:pt x="202" y="42"/>
                  <a:pt x="197" y="39"/>
                  <a:pt x="193" y="36"/>
                </a:cubicBezTo>
                <a:cubicBezTo>
                  <a:pt x="193" y="36"/>
                  <a:pt x="193" y="35"/>
                  <a:pt x="192" y="35"/>
                </a:cubicBezTo>
                <a:cubicBezTo>
                  <a:pt x="191" y="35"/>
                  <a:pt x="191" y="35"/>
                  <a:pt x="191" y="35"/>
                </a:cubicBezTo>
                <a:cubicBezTo>
                  <a:pt x="190" y="34"/>
                  <a:pt x="188" y="34"/>
                  <a:pt x="187" y="33"/>
                </a:cubicBezTo>
                <a:cubicBezTo>
                  <a:pt x="187" y="33"/>
                  <a:pt x="186" y="34"/>
                  <a:pt x="187" y="34"/>
                </a:cubicBezTo>
                <a:cubicBezTo>
                  <a:pt x="187" y="34"/>
                  <a:pt x="187" y="34"/>
                  <a:pt x="187" y="35"/>
                </a:cubicBezTo>
                <a:cubicBezTo>
                  <a:pt x="184" y="35"/>
                  <a:pt x="180" y="35"/>
                  <a:pt x="177" y="36"/>
                </a:cubicBezTo>
                <a:cubicBezTo>
                  <a:pt x="178" y="35"/>
                  <a:pt x="180" y="35"/>
                  <a:pt x="181" y="34"/>
                </a:cubicBezTo>
                <a:cubicBezTo>
                  <a:pt x="182" y="34"/>
                  <a:pt x="182" y="33"/>
                  <a:pt x="181" y="33"/>
                </a:cubicBezTo>
                <a:cubicBezTo>
                  <a:pt x="180" y="33"/>
                  <a:pt x="179" y="32"/>
                  <a:pt x="178" y="32"/>
                </a:cubicBezTo>
                <a:cubicBezTo>
                  <a:pt x="179" y="32"/>
                  <a:pt x="179" y="31"/>
                  <a:pt x="178" y="31"/>
                </a:cubicBezTo>
                <a:cubicBezTo>
                  <a:pt x="176" y="30"/>
                  <a:pt x="173" y="29"/>
                  <a:pt x="170" y="28"/>
                </a:cubicBezTo>
                <a:cubicBezTo>
                  <a:pt x="170" y="27"/>
                  <a:pt x="170" y="27"/>
                  <a:pt x="170" y="27"/>
                </a:cubicBezTo>
                <a:cubicBezTo>
                  <a:pt x="168" y="26"/>
                  <a:pt x="166" y="26"/>
                  <a:pt x="164" y="25"/>
                </a:cubicBezTo>
                <a:cubicBezTo>
                  <a:pt x="164" y="25"/>
                  <a:pt x="165" y="24"/>
                  <a:pt x="166" y="23"/>
                </a:cubicBezTo>
                <a:cubicBezTo>
                  <a:pt x="166" y="23"/>
                  <a:pt x="166" y="23"/>
                  <a:pt x="166" y="23"/>
                </a:cubicBezTo>
                <a:cubicBezTo>
                  <a:pt x="173" y="26"/>
                  <a:pt x="180" y="29"/>
                  <a:pt x="186" y="32"/>
                </a:cubicBezTo>
                <a:cubicBezTo>
                  <a:pt x="187" y="32"/>
                  <a:pt x="188" y="31"/>
                  <a:pt x="187" y="30"/>
                </a:cubicBezTo>
                <a:cubicBezTo>
                  <a:pt x="186" y="30"/>
                  <a:pt x="185" y="29"/>
                  <a:pt x="184" y="28"/>
                </a:cubicBezTo>
                <a:cubicBezTo>
                  <a:pt x="185" y="29"/>
                  <a:pt x="186" y="29"/>
                  <a:pt x="187" y="29"/>
                </a:cubicBezTo>
                <a:cubicBezTo>
                  <a:pt x="189" y="30"/>
                  <a:pt x="190" y="32"/>
                  <a:pt x="192" y="33"/>
                </a:cubicBezTo>
                <a:close/>
                <a:moveTo>
                  <a:pt x="167" y="17"/>
                </a:moveTo>
                <a:cubicBezTo>
                  <a:pt x="165" y="15"/>
                  <a:pt x="162" y="14"/>
                  <a:pt x="160" y="12"/>
                </a:cubicBezTo>
                <a:cubicBezTo>
                  <a:pt x="160" y="12"/>
                  <a:pt x="160" y="12"/>
                  <a:pt x="161" y="12"/>
                </a:cubicBezTo>
                <a:cubicBezTo>
                  <a:pt x="161" y="12"/>
                  <a:pt x="161" y="12"/>
                  <a:pt x="161" y="12"/>
                </a:cubicBezTo>
                <a:cubicBezTo>
                  <a:pt x="164" y="12"/>
                  <a:pt x="166" y="14"/>
                  <a:pt x="169" y="15"/>
                </a:cubicBezTo>
                <a:cubicBezTo>
                  <a:pt x="174" y="18"/>
                  <a:pt x="180" y="23"/>
                  <a:pt x="185" y="26"/>
                </a:cubicBezTo>
                <a:cubicBezTo>
                  <a:pt x="179" y="23"/>
                  <a:pt x="173" y="20"/>
                  <a:pt x="167" y="17"/>
                </a:cubicBezTo>
                <a:close/>
                <a:moveTo>
                  <a:pt x="172" y="13"/>
                </a:moveTo>
                <a:cubicBezTo>
                  <a:pt x="171" y="13"/>
                  <a:pt x="169" y="12"/>
                  <a:pt x="168" y="11"/>
                </a:cubicBezTo>
                <a:cubicBezTo>
                  <a:pt x="169" y="12"/>
                  <a:pt x="171" y="12"/>
                  <a:pt x="173" y="13"/>
                </a:cubicBezTo>
                <a:cubicBezTo>
                  <a:pt x="172" y="13"/>
                  <a:pt x="172" y="13"/>
                  <a:pt x="172" y="13"/>
                </a:cubicBezTo>
                <a:close/>
                <a:moveTo>
                  <a:pt x="133" y="12"/>
                </a:moveTo>
                <a:cubicBezTo>
                  <a:pt x="133" y="12"/>
                  <a:pt x="132" y="12"/>
                  <a:pt x="132" y="12"/>
                </a:cubicBezTo>
                <a:cubicBezTo>
                  <a:pt x="131" y="12"/>
                  <a:pt x="129" y="12"/>
                  <a:pt x="128" y="12"/>
                </a:cubicBezTo>
                <a:cubicBezTo>
                  <a:pt x="128" y="12"/>
                  <a:pt x="127" y="12"/>
                  <a:pt x="127" y="12"/>
                </a:cubicBezTo>
                <a:cubicBezTo>
                  <a:pt x="127" y="12"/>
                  <a:pt x="127" y="11"/>
                  <a:pt x="128" y="11"/>
                </a:cubicBezTo>
                <a:cubicBezTo>
                  <a:pt x="130" y="11"/>
                  <a:pt x="131" y="11"/>
                  <a:pt x="133" y="12"/>
                </a:cubicBezTo>
                <a:close/>
                <a:moveTo>
                  <a:pt x="132" y="28"/>
                </a:moveTo>
                <a:cubicBezTo>
                  <a:pt x="132" y="28"/>
                  <a:pt x="131" y="29"/>
                  <a:pt x="130" y="29"/>
                </a:cubicBezTo>
                <a:cubicBezTo>
                  <a:pt x="129" y="29"/>
                  <a:pt x="129" y="29"/>
                  <a:pt x="128" y="29"/>
                </a:cubicBezTo>
                <a:cubicBezTo>
                  <a:pt x="129" y="29"/>
                  <a:pt x="129" y="28"/>
                  <a:pt x="129" y="28"/>
                </a:cubicBezTo>
                <a:cubicBezTo>
                  <a:pt x="129" y="28"/>
                  <a:pt x="129" y="27"/>
                  <a:pt x="128" y="27"/>
                </a:cubicBezTo>
                <a:cubicBezTo>
                  <a:pt x="127" y="28"/>
                  <a:pt x="126" y="28"/>
                  <a:pt x="124" y="29"/>
                </a:cubicBezTo>
                <a:cubicBezTo>
                  <a:pt x="123" y="29"/>
                  <a:pt x="122" y="29"/>
                  <a:pt x="121" y="29"/>
                </a:cubicBezTo>
                <a:cubicBezTo>
                  <a:pt x="122" y="28"/>
                  <a:pt x="124" y="27"/>
                  <a:pt x="125" y="26"/>
                </a:cubicBezTo>
                <a:cubicBezTo>
                  <a:pt x="128" y="27"/>
                  <a:pt x="130" y="27"/>
                  <a:pt x="132" y="28"/>
                </a:cubicBezTo>
                <a:close/>
                <a:moveTo>
                  <a:pt x="124" y="22"/>
                </a:moveTo>
                <a:cubicBezTo>
                  <a:pt x="123" y="22"/>
                  <a:pt x="122" y="22"/>
                  <a:pt x="121" y="22"/>
                </a:cubicBezTo>
                <a:cubicBezTo>
                  <a:pt x="121" y="22"/>
                  <a:pt x="122" y="22"/>
                  <a:pt x="122" y="21"/>
                </a:cubicBezTo>
                <a:cubicBezTo>
                  <a:pt x="123" y="21"/>
                  <a:pt x="125" y="22"/>
                  <a:pt x="126" y="22"/>
                </a:cubicBezTo>
                <a:cubicBezTo>
                  <a:pt x="125" y="22"/>
                  <a:pt x="125" y="22"/>
                  <a:pt x="124" y="22"/>
                </a:cubicBezTo>
                <a:close/>
                <a:moveTo>
                  <a:pt x="123" y="15"/>
                </a:moveTo>
                <a:cubicBezTo>
                  <a:pt x="122" y="16"/>
                  <a:pt x="121" y="16"/>
                  <a:pt x="120" y="17"/>
                </a:cubicBezTo>
                <a:cubicBezTo>
                  <a:pt x="120" y="17"/>
                  <a:pt x="119" y="17"/>
                  <a:pt x="119" y="17"/>
                </a:cubicBezTo>
                <a:cubicBezTo>
                  <a:pt x="121" y="16"/>
                  <a:pt x="122" y="15"/>
                  <a:pt x="124" y="14"/>
                </a:cubicBezTo>
                <a:cubicBezTo>
                  <a:pt x="124" y="14"/>
                  <a:pt x="124" y="14"/>
                  <a:pt x="124" y="14"/>
                </a:cubicBezTo>
                <a:cubicBezTo>
                  <a:pt x="124" y="14"/>
                  <a:pt x="125" y="14"/>
                  <a:pt x="126" y="15"/>
                </a:cubicBezTo>
                <a:cubicBezTo>
                  <a:pt x="125" y="15"/>
                  <a:pt x="124" y="15"/>
                  <a:pt x="123" y="15"/>
                </a:cubicBezTo>
                <a:close/>
                <a:moveTo>
                  <a:pt x="125" y="11"/>
                </a:moveTo>
                <a:cubicBezTo>
                  <a:pt x="124" y="11"/>
                  <a:pt x="123" y="11"/>
                  <a:pt x="122" y="11"/>
                </a:cubicBezTo>
                <a:cubicBezTo>
                  <a:pt x="123" y="11"/>
                  <a:pt x="124" y="11"/>
                  <a:pt x="125" y="11"/>
                </a:cubicBezTo>
                <a:cubicBezTo>
                  <a:pt x="125" y="11"/>
                  <a:pt x="125" y="11"/>
                  <a:pt x="125" y="11"/>
                </a:cubicBezTo>
                <a:close/>
                <a:moveTo>
                  <a:pt x="114" y="5"/>
                </a:moveTo>
                <a:cubicBezTo>
                  <a:pt x="114" y="5"/>
                  <a:pt x="114" y="5"/>
                  <a:pt x="113" y="5"/>
                </a:cubicBezTo>
                <a:cubicBezTo>
                  <a:pt x="113" y="5"/>
                  <a:pt x="113" y="5"/>
                  <a:pt x="113" y="6"/>
                </a:cubicBezTo>
                <a:cubicBezTo>
                  <a:pt x="111" y="6"/>
                  <a:pt x="110" y="6"/>
                  <a:pt x="108" y="6"/>
                </a:cubicBezTo>
                <a:cubicBezTo>
                  <a:pt x="108" y="6"/>
                  <a:pt x="108" y="6"/>
                  <a:pt x="108" y="6"/>
                </a:cubicBezTo>
                <a:cubicBezTo>
                  <a:pt x="109" y="6"/>
                  <a:pt x="111" y="5"/>
                  <a:pt x="113" y="5"/>
                </a:cubicBezTo>
                <a:cubicBezTo>
                  <a:pt x="114" y="5"/>
                  <a:pt x="114" y="5"/>
                  <a:pt x="115" y="5"/>
                </a:cubicBezTo>
                <a:cubicBezTo>
                  <a:pt x="115" y="5"/>
                  <a:pt x="115" y="5"/>
                  <a:pt x="114" y="5"/>
                </a:cubicBezTo>
                <a:close/>
                <a:moveTo>
                  <a:pt x="99" y="5"/>
                </a:moveTo>
                <a:cubicBezTo>
                  <a:pt x="99" y="5"/>
                  <a:pt x="98" y="5"/>
                  <a:pt x="98" y="5"/>
                </a:cubicBezTo>
                <a:cubicBezTo>
                  <a:pt x="99" y="5"/>
                  <a:pt x="100" y="4"/>
                  <a:pt x="102" y="4"/>
                </a:cubicBezTo>
                <a:cubicBezTo>
                  <a:pt x="101" y="4"/>
                  <a:pt x="100" y="5"/>
                  <a:pt x="99" y="5"/>
                </a:cubicBezTo>
                <a:close/>
                <a:moveTo>
                  <a:pt x="22" y="63"/>
                </a:moveTo>
                <a:cubicBezTo>
                  <a:pt x="23" y="63"/>
                  <a:pt x="23" y="63"/>
                  <a:pt x="23" y="63"/>
                </a:cubicBezTo>
                <a:cubicBezTo>
                  <a:pt x="23" y="63"/>
                  <a:pt x="23" y="63"/>
                  <a:pt x="23" y="63"/>
                </a:cubicBezTo>
                <a:cubicBezTo>
                  <a:pt x="22" y="65"/>
                  <a:pt x="21" y="66"/>
                  <a:pt x="20" y="68"/>
                </a:cubicBezTo>
                <a:cubicBezTo>
                  <a:pt x="19" y="68"/>
                  <a:pt x="19" y="69"/>
                  <a:pt x="18" y="70"/>
                </a:cubicBezTo>
                <a:cubicBezTo>
                  <a:pt x="18" y="70"/>
                  <a:pt x="17" y="70"/>
                  <a:pt x="17" y="70"/>
                </a:cubicBezTo>
                <a:cubicBezTo>
                  <a:pt x="19" y="68"/>
                  <a:pt x="20" y="65"/>
                  <a:pt x="22" y="63"/>
                </a:cubicBezTo>
                <a:close/>
                <a:moveTo>
                  <a:pt x="21" y="78"/>
                </a:moveTo>
                <a:cubicBezTo>
                  <a:pt x="23" y="76"/>
                  <a:pt x="24" y="75"/>
                  <a:pt x="25" y="73"/>
                </a:cubicBezTo>
                <a:cubicBezTo>
                  <a:pt x="24" y="76"/>
                  <a:pt x="22" y="79"/>
                  <a:pt x="20" y="82"/>
                </a:cubicBezTo>
                <a:cubicBezTo>
                  <a:pt x="19" y="83"/>
                  <a:pt x="18" y="84"/>
                  <a:pt x="17" y="85"/>
                </a:cubicBezTo>
                <a:cubicBezTo>
                  <a:pt x="17" y="85"/>
                  <a:pt x="17" y="84"/>
                  <a:pt x="17" y="84"/>
                </a:cubicBezTo>
                <a:cubicBezTo>
                  <a:pt x="17" y="83"/>
                  <a:pt x="17" y="83"/>
                  <a:pt x="16" y="83"/>
                </a:cubicBezTo>
                <a:cubicBezTo>
                  <a:pt x="17" y="82"/>
                  <a:pt x="17" y="81"/>
                  <a:pt x="17" y="80"/>
                </a:cubicBezTo>
                <a:cubicBezTo>
                  <a:pt x="18" y="79"/>
                  <a:pt x="19" y="78"/>
                  <a:pt x="20" y="77"/>
                </a:cubicBezTo>
                <a:cubicBezTo>
                  <a:pt x="20" y="78"/>
                  <a:pt x="21" y="78"/>
                  <a:pt x="21" y="78"/>
                </a:cubicBezTo>
                <a:close/>
                <a:moveTo>
                  <a:pt x="20" y="88"/>
                </a:moveTo>
                <a:cubicBezTo>
                  <a:pt x="20" y="87"/>
                  <a:pt x="20" y="87"/>
                  <a:pt x="20" y="86"/>
                </a:cubicBezTo>
                <a:cubicBezTo>
                  <a:pt x="20" y="85"/>
                  <a:pt x="21" y="85"/>
                  <a:pt x="21" y="84"/>
                </a:cubicBezTo>
                <a:cubicBezTo>
                  <a:pt x="21" y="84"/>
                  <a:pt x="21" y="84"/>
                  <a:pt x="21" y="84"/>
                </a:cubicBezTo>
                <a:cubicBezTo>
                  <a:pt x="22" y="84"/>
                  <a:pt x="22" y="85"/>
                  <a:pt x="22" y="85"/>
                </a:cubicBezTo>
                <a:cubicBezTo>
                  <a:pt x="21" y="86"/>
                  <a:pt x="21" y="87"/>
                  <a:pt x="20" y="88"/>
                </a:cubicBezTo>
                <a:close/>
                <a:moveTo>
                  <a:pt x="21" y="120"/>
                </a:moveTo>
                <a:cubicBezTo>
                  <a:pt x="19" y="113"/>
                  <a:pt x="18" y="107"/>
                  <a:pt x="17" y="100"/>
                </a:cubicBezTo>
                <a:cubicBezTo>
                  <a:pt x="18" y="100"/>
                  <a:pt x="18" y="100"/>
                  <a:pt x="18" y="100"/>
                </a:cubicBezTo>
                <a:cubicBezTo>
                  <a:pt x="19" y="102"/>
                  <a:pt x="19" y="105"/>
                  <a:pt x="20" y="108"/>
                </a:cubicBezTo>
                <a:cubicBezTo>
                  <a:pt x="20" y="110"/>
                  <a:pt x="20" y="113"/>
                  <a:pt x="20" y="115"/>
                </a:cubicBezTo>
                <a:cubicBezTo>
                  <a:pt x="20" y="117"/>
                  <a:pt x="21" y="118"/>
                  <a:pt x="21" y="120"/>
                </a:cubicBezTo>
                <a:close/>
                <a:moveTo>
                  <a:pt x="17" y="89"/>
                </a:moveTo>
                <a:cubicBezTo>
                  <a:pt x="17" y="89"/>
                  <a:pt x="17" y="89"/>
                  <a:pt x="18" y="89"/>
                </a:cubicBezTo>
                <a:cubicBezTo>
                  <a:pt x="18" y="91"/>
                  <a:pt x="18" y="93"/>
                  <a:pt x="18" y="95"/>
                </a:cubicBezTo>
                <a:cubicBezTo>
                  <a:pt x="18" y="95"/>
                  <a:pt x="18" y="95"/>
                  <a:pt x="18" y="95"/>
                </a:cubicBezTo>
                <a:cubicBezTo>
                  <a:pt x="18" y="93"/>
                  <a:pt x="17" y="92"/>
                  <a:pt x="17" y="90"/>
                </a:cubicBezTo>
                <a:cubicBezTo>
                  <a:pt x="17" y="90"/>
                  <a:pt x="17" y="90"/>
                  <a:pt x="16" y="89"/>
                </a:cubicBezTo>
                <a:cubicBezTo>
                  <a:pt x="17" y="89"/>
                  <a:pt x="17" y="89"/>
                  <a:pt x="17" y="89"/>
                </a:cubicBezTo>
                <a:close/>
                <a:moveTo>
                  <a:pt x="18" y="114"/>
                </a:moveTo>
                <a:cubicBezTo>
                  <a:pt x="17" y="110"/>
                  <a:pt x="16" y="106"/>
                  <a:pt x="15" y="103"/>
                </a:cubicBezTo>
                <a:cubicBezTo>
                  <a:pt x="15" y="102"/>
                  <a:pt x="16" y="102"/>
                  <a:pt x="16" y="102"/>
                </a:cubicBezTo>
                <a:cubicBezTo>
                  <a:pt x="16" y="106"/>
                  <a:pt x="17" y="110"/>
                  <a:pt x="18" y="114"/>
                </a:cubicBezTo>
                <a:close/>
                <a:moveTo>
                  <a:pt x="15" y="100"/>
                </a:moveTo>
                <a:cubicBezTo>
                  <a:pt x="15" y="98"/>
                  <a:pt x="15" y="96"/>
                  <a:pt x="15" y="93"/>
                </a:cubicBezTo>
                <a:cubicBezTo>
                  <a:pt x="15" y="95"/>
                  <a:pt x="16" y="97"/>
                  <a:pt x="16" y="98"/>
                </a:cubicBezTo>
                <a:cubicBezTo>
                  <a:pt x="15" y="99"/>
                  <a:pt x="15" y="99"/>
                  <a:pt x="15" y="100"/>
                </a:cubicBezTo>
                <a:close/>
                <a:moveTo>
                  <a:pt x="21" y="131"/>
                </a:moveTo>
                <a:cubicBezTo>
                  <a:pt x="21" y="133"/>
                  <a:pt x="22" y="135"/>
                  <a:pt x="22" y="136"/>
                </a:cubicBezTo>
                <a:cubicBezTo>
                  <a:pt x="22" y="136"/>
                  <a:pt x="22" y="136"/>
                  <a:pt x="22" y="135"/>
                </a:cubicBezTo>
                <a:cubicBezTo>
                  <a:pt x="21" y="134"/>
                  <a:pt x="20" y="135"/>
                  <a:pt x="20" y="136"/>
                </a:cubicBezTo>
                <a:cubicBezTo>
                  <a:pt x="21" y="139"/>
                  <a:pt x="22" y="142"/>
                  <a:pt x="23" y="145"/>
                </a:cubicBezTo>
                <a:cubicBezTo>
                  <a:pt x="22" y="143"/>
                  <a:pt x="21" y="141"/>
                  <a:pt x="19" y="140"/>
                </a:cubicBezTo>
                <a:cubicBezTo>
                  <a:pt x="17" y="129"/>
                  <a:pt x="16" y="118"/>
                  <a:pt x="14" y="107"/>
                </a:cubicBezTo>
                <a:cubicBezTo>
                  <a:pt x="16" y="115"/>
                  <a:pt x="19" y="123"/>
                  <a:pt x="21" y="131"/>
                </a:cubicBezTo>
                <a:close/>
                <a:moveTo>
                  <a:pt x="17" y="165"/>
                </a:moveTo>
                <a:cubicBezTo>
                  <a:pt x="17" y="165"/>
                  <a:pt x="17" y="165"/>
                  <a:pt x="17" y="165"/>
                </a:cubicBezTo>
                <a:cubicBezTo>
                  <a:pt x="18" y="167"/>
                  <a:pt x="18" y="168"/>
                  <a:pt x="19" y="170"/>
                </a:cubicBezTo>
                <a:cubicBezTo>
                  <a:pt x="19" y="169"/>
                  <a:pt x="18" y="169"/>
                  <a:pt x="18" y="168"/>
                </a:cubicBezTo>
                <a:cubicBezTo>
                  <a:pt x="17" y="167"/>
                  <a:pt x="17" y="166"/>
                  <a:pt x="16" y="166"/>
                </a:cubicBezTo>
                <a:cubicBezTo>
                  <a:pt x="17" y="165"/>
                  <a:pt x="17" y="165"/>
                  <a:pt x="17" y="165"/>
                </a:cubicBezTo>
                <a:cubicBezTo>
                  <a:pt x="17" y="165"/>
                  <a:pt x="17" y="165"/>
                  <a:pt x="17" y="165"/>
                </a:cubicBezTo>
                <a:close/>
                <a:moveTo>
                  <a:pt x="19" y="163"/>
                </a:moveTo>
                <a:cubicBezTo>
                  <a:pt x="19" y="163"/>
                  <a:pt x="18" y="163"/>
                  <a:pt x="18" y="163"/>
                </a:cubicBezTo>
                <a:cubicBezTo>
                  <a:pt x="17" y="162"/>
                  <a:pt x="17" y="162"/>
                  <a:pt x="16" y="161"/>
                </a:cubicBezTo>
                <a:cubicBezTo>
                  <a:pt x="16" y="157"/>
                  <a:pt x="15" y="154"/>
                  <a:pt x="15" y="150"/>
                </a:cubicBezTo>
                <a:cubicBezTo>
                  <a:pt x="16" y="155"/>
                  <a:pt x="18" y="160"/>
                  <a:pt x="20" y="164"/>
                </a:cubicBezTo>
                <a:cubicBezTo>
                  <a:pt x="19" y="164"/>
                  <a:pt x="19" y="164"/>
                  <a:pt x="19" y="163"/>
                </a:cubicBezTo>
                <a:close/>
                <a:moveTo>
                  <a:pt x="15" y="169"/>
                </a:moveTo>
                <a:cubicBezTo>
                  <a:pt x="15" y="169"/>
                  <a:pt x="15" y="169"/>
                  <a:pt x="15" y="169"/>
                </a:cubicBezTo>
                <a:cubicBezTo>
                  <a:pt x="14" y="165"/>
                  <a:pt x="13" y="162"/>
                  <a:pt x="11" y="158"/>
                </a:cubicBezTo>
                <a:cubicBezTo>
                  <a:pt x="12" y="160"/>
                  <a:pt x="13" y="162"/>
                  <a:pt x="14" y="164"/>
                </a:cubicBezTo>
                <a:cubicBezTo>
                  <a:pt x="14" y="164"/>
                  <a:pt x="14" y="164"/>
                  <a:pt x="14" y="164"/>
                </a:cubicBezTo>
                <a:cubicBezTo>
                  <a:pt x="15" y="165"/>
                  <a:pt x="15" y="166"/>
                  <a:pt x="16" y="167"/>
                </a:cubicBezTo>
                <a:cubicBezTo>
                  <a:pt x="16" y="168"/>
                  <a:pt x="16" y="168"/>
                  <a:pt x="16" y="168"/>
                </a:cubicBezTo>
                <a:cubicBezTo>
                  <a:pt x="16" y="168"/>
                  <a:pt x="15" y="168"/>
                  <a:pt x="15" y="169"/>
                </a:cubicBezTo>
                <a:close/>
                <a:moveTo>
                  <a:pt x="8" y="128"/>
                </a:moveTo>
                <a:cubicBezTo>
                  <a:pt x="9" y="129"/>
                  <a:pt x="10" y="128"/>
                  <a:pt x="10" y="128"/>
                </a:cubicBezTo>
                <a:cubicBezTo>
                  <a:pt x="10" y="124"/>
                  <a:pt x="9" y="120"/>
                  <a:pt x="9" y="117"/>
                </a:cubicBezTo>
                <a:cubicBezTo>
                  <a:pt x="9" y="116"/>
                  <a:pt x="10" y="115"/>
                  <a:pt x="10" y="114"/>
                </a:cubicBezTo>
                <a:cubicBezTo>
                  <a:pt x="10" y="121"/>
                  <a:pt x="11" y="129"/>
                  <a:pt x="12" y="137"/>
                </a:cubicBezTo>
                <a:cubicBezTo>
                  <a:pt x="12" y="142"/>
                  <a:pt x="13" y="146"/>
                  <a:pt x="13" y="151"/>
                </a:cubicBezTo>
                <a:cubicBezTo>
                  <a:pt x="12" y="147"/>
                  <a:pt x="11" y="142"/>
                  <a:pt x="10" y="138"/>
                </a:cubicBezTo>
                <a:cubicBezTo>
                  <a:pt x="10" y="136"/>
                  <a:pt x="9" y="134"/>
                  <a:pt x="9" y="133"/>
                </a:cubicBezTo>
                <a:cubicBezTo>
                  <a:pt x="9" y="131"/>
                  <a:pt x="8" y="129"/>
                  <a:pt x="8" y="128"/>
                </a:cubicBezTo>
                <a:cubicBezTo>
                  <a:pt x="8" y="128"/>
                  <a:pt x="8" y="128"/>
                  <a:pt x="8" y="128"/>
                </a:cubicBezTo>
                <a:close/>
                <a:moveTo>
                  <a:pt x="8" y="106"/>
                </a:moveTo>
                <a:cubicBezTo>
                  <a:pt x="8" y="105"/>
                  <a:pt x="9" y="104"/>
                  <a:pt x="9" y="103"/>
                </a:cubicBezTo>
                <a:cubicBezTo>
                  <a:pt x="9" y="105"/>
                  <a:pt x="9" y="108"/>
                  <a:pt x="9" y="111"/>
                </a:cubicBezTo>
                <a:cubicBezTo>
                  <a:pt x="9" y="109"/>
                  <a:pt x="8" y="108"/>
                  <a:pt x="8" y="106"/>
                </a:cubicBezTo>
                <a:close/>
                <a:moveTo>
                  <a:pt x="9" y="99"/>
                </a:moveTo>
                <a:cubicBezTo>
                  <a:pt x="10" y="98"/>
                  <a:pt x="10" y="97"/>
                  <a:pt x="10" y="96"/>
                </a:cubicBezTo>
                <a:cubicBezTo>
                  <a:pt x="10" y="97"/>
                  <a:pt x="11" y="97"/>
                  <a:pt x="11" y="97"/>
                </a:cubicBezTo>
                <a:cubicBezTo>
                  <a:pt x="11" y="99"/>
                  <a:pt x="10" y="101"/>
                  <a:pt x="10" y="103"/>
                </a:cubicBezTo>
                <a:cubicBezTo>
                  <a:pt x="10" y="102"/>
                  <a:pt x="10" y="100"/>
                  <a:pt x="9" y="99"/>
                </a:cubicBezTo>
                <a:close/>
                <a:moveTo>
                  <a:pt x="11" y="149"/>
                </a:moveTo>
                <a:cubicBezTo>
                  <a:pt x="12" y="153"/>
                  <a:pt x="13" y="157"/>
                  <a:pt x="14" y="161"/>
                </a:cubicBezTo>
                <a:cubicBezTo>
                  <a:pt x="13" y="159"/>
                  <a:pt x="12" y="156"/>
                  <a:pt x="11" y="154"/>
                </a:cubicBezTo>
                <a:cubicBezTo>
                  <a:pt x="11" y="152"/>
                  <a:pt x="11" y="150"/>
                  <a:pt x="11" y="149"/>
                </a:cubicBezTo>
                <a:close/>
                <a:moveTo>
                  <a:pt x="14" y="141"/>
                </a:moveTo>
                <a:cubicBezTo>
                  <a:pt x="14" y="140"/>
                  <a:pt x="14" y="139"/>
                  <a:pt x="14" y="138"/>
                </a:cubicBezTo>
                <a:cubicBezTo>
                  <a:pt x="14" y="136"/>
                  <a:pt x="14" y="134"/>
                  <a:pt x="14" y="132"/>
                </a:cubicBezTo>
                <a:cubicBezTo>
                  <a:pt x="14" y="133"/>
                  <a:pt x="14" y="134"/>
                  <a:pt x="15" y="135"/>
                </a:cubicBezTo>
                <a:cubicBezTo>
                  <a:pt x="15" y="138"/>
                  <a:pt x="16" y="141"/>
                  <a:pt x="16" y="143"/>
                </a:cubicBezTo>
                <a:cubicBezTo>
                  <a:pt x="17" y="147"/>
                  <a:pt x="17" y="152"/>
                  <a:pt x="18" y="156"/>
                </a:cubicBezTo>
                <a:cubicBezTo>
                  <a:pt x="17" y="151"/>
                  <a:pt x="15" y="146"/>
                  <a:pt x="14" y="141"/>
                </a:cubicBezTo>
                <a:close/>
                <a:moveTo>
                  <a:pt x="10" y="90"/>
                </a:moveTo>
                <a:cubicBezTo>
                  <a:pt x="10" y="91"/>
                  <a:pt x="9" y="92"/>
                  <a:pt x="8" y="92"/>
                </a:cubicBezTo>
                <a:cubicBezTo>
                  <a:pt x="9" y="91"/>
                  <a:pt x="10" y="89"/>
                  <a:pt x="12" y="88"/>
                </a:cubicBezTo>
                <a:cubicBezTo>
                  <a:pt x="11" y="89"/>
                  <a:pt x="11" y="89"/>
                  <a:pt x="10" y="90"/>
                </a:cubicBezTo>
                <a:close/>
                <a:moveTo>
                  <a:pt x="9" y="93"/>
                </a:moveTo>
                <a:cubicBezTo>
                  <a:pt x="9" y="94"/>
                  <a:pt x="9" y="95"/>
                  <a:pt x="9" y="96"/>
                </a:cubicBezTo>
                <a:cubicBezTo>
                  <a:pt x="8" y="96"/>
                  <a:pt x="8" y="95"/>
                  <a:pt x="8" y="95"/>
                </a:cubicBezTo>
                <a:cubicBezTo>
                  <a:pt x="8" y="95"/>
                  <a:pt x="8" y="95"/>
                  <a:pt x="8" y="95"/>
                </a:cubicBezTo>
                <a:cubicBezTo>
                  <a:pt x="8" y="94"/>
                  <a:pt x="9" y="94"/>
                  <a:pt x="9" y="93"/>
                </a:cubicBezTo>
                <a:close/>
                <a:moveTo>
                  <a:pt x="8" y="116"/>
                </a:moveTo>
                <a:cubicBezTo>
                  <a:pt x="8" y="117"/>
                  <a:pt x="7" y="117"/>
                  <a:pt x="7" y="118"/>
                </a:cubicBezTo>
                <a:cubicBezTo>
                  <a:pt x="7" y="117"/>
                  <a:pt x="7" y="117"/>
                  <a:pt x="7" y="116"/>
                </a:cubicBezTo>
                <a:cubicBezTo>
                  <a:pt x="7" y="115"/>
                  <a:pt x="7" y="113"/>
                  <a:pt x="7" y="112"/>
                </a:cubicBezTo>
                <a:cubicBezTo>
                  <a:pt x="7" y="113"/>
                  <a:pt x="8" y="115"/>
                  <a:pt x="8" y="116"/>
                </a:cubicBezTo>
                <a:close/>
                <a:moveTo>
                  <a:pt x="8" y="144"/>
                </a:moveTo>
                <a:cubicBezTo>
                  <a:pt x="8" y="140"/>
                  <a:pt x="7" y="136"/>
                  <a:pt x="7" y="133"/>
                </a:cubicBezTo>
                <a:cubicBezTo>
                  <a:pt x="7" y="133"/>
                  <a:pt x="7" y="134"/>
                  <a:pt x="7" y="134"/>
                </a:cubicBezTo>
                <a:cubicBezTo>
                  <a:pt x="8" y="137"/>
                  <a:pt x="8" y="141"/>
                  <a:pt x="8" y="144"/>
                </a:cubicBezTo>
                <a:close/>
                <a:moveTo>
                  <a:pt x="9" y="159"/>
                </a:moveTo>
                <a:cubicBezTo>
                  <a:pt x="9" y="158"/>
                  <a:pt x="8" y="157"/>
                  <a:pt x="8" y="157"/>
                </a:cubicBezTo>
                <a:cubicBezTo>
                  <a:pt x="8" y="156"/>
                  <a:pt x="8" y="156"/>
                  <a:pt x="8" y="155"/>
                </a:cubicBezTo>
                <a:cubicBezTo>
                  <a:pt x="8" y="156"/>
                  <a:pt x="9" y="157"/>
                  <a:pt x="9" y="158"/>
                </a:cubicBezTo>
                <a:cubicBezTo>
                  <a:pt x="9" y="158"/>
                  <a:pt x="10" y="158"/>
                  <a:pt x="10" y="158"/>
                </a:cubicBezTo>
                <a:cubicBezTo>
                  <a:pt x="11" y="160"/>
                  <a:pt x="12" y="163"/>
                  <a:pt x="12" y="165"/>
                </a:cubicBezTo>
                <a:cubicBezTo>
                  <a:pt x="12" y="165"/>
                  <a:pt x="12" y="165"/>
                  <a:pt x="12" y="166"/>
                </a:cubicBezTo>
                <a:cubicBezTo>
                  <a:pt x="14" y="171"/>
                  <a:pt x="16" y="176"/>
                  <a:pt x="19" y="181"/>
                </a:cubicBezTo>
                <a:cubicBezTo>
                  <a:pt x="20" y="182"/>
                  <a:pt x="20" y="183"/>
                  <a:pt x="20" y="184"/>
                </a:cubicBezTo>
                <a:cubicBezTo>
                  <a:pt x="20" y="183"/>
                  <a:pt x="20" y="182"/>
                  <a:pt x="19" y="182"/>
                </a:cubicBezTo>
                <a:cubicBezTo>
                  <a:pt x="15" y="174"/>
                  <a:pt x="12" y="166"/>
                  <a:pt x="9" y="159"/>
                </a:cubicBezTo>
                <a:close/>
                <a:moveTo>
                  <a:pt x="18" y="144"/>
                </a:moveTo>
                <a:cubicBezTo>
                  <a:pt x="19" y="145"/>
                  <a:pt x="19" y="145"/>
                  <a:pt x="19" y="146"/>
                </a:cubicBezTo>
                <a:cubicBezTo>
                  <a:pt x="19" y="147"/>
                  <a:pt x="19" y="147"/>
                  <a:pt x="19" y="148"/>
                </a:cubicBezTo>
                <a:cubicBezTo>
                  <a:pt x="21" y="154"/>
                  <a:pt x="23" y="161"/>
                  <a:pt x="25" y="168"/>
                </a:cubicBezTo>
                <a:cubicBezTo>
                  <a:pt x="25" y="168"/>
                  <a:pt x="25" y="169"/>
                  <a:pt x="25" y="169"/>
                </a:cubicBezTo>
                <a:cubicBezTo>
                  <a:pt x="24" y="168"/>
                  <a:pt x="24" y="168"/>
                  <a:pt x="23" y="168"/>
                </a:cubicBezTo>
                <a:cubicBezTo>
                  <a:pt x="22" y="160"/>
                  <a:pt x="20" y="152"/>
                  <a:pt x="18" y="144"/>
                </a:cubicBezTo>
                <a:close/>
                <a:moveTo>
                  <a:pt x="27" y="189"/>
                </a:moveTo>
                <a:cubicBezTo>
                  <a:pt x="28" y="191"/>
                  <a:pt x="29" y="193"/>
                  <a:pt x="30" y="195"/>
                </a:cubicBezTo>
                <a:cubicBezTo>
                  <a:pt x="30" y="195"/>
                  <a:pt x="30" y="195"/>
                  <a:pt x="29" y="195"/>
                </a:cubicBezTo>
                <a:cubicBezTo>
                  <a:pt x="28" y="191"/>
                  <a:pt x="26" y="188"/>
                  <a:pt x="25" y="185"/>
                </a:cubicBezTo>
                <a:cubicBezTo>
                  <a:pt x="25" y="187"/>
                  <a:pt x="26" y="188"/>
                  <a:pt x="27" y="189"/>
                </a:cubicBezTo>
                <a:close/>
                <a:moveTo>
                  <a:pt x="30" y="190"/>
                </a:moveTo>
                <a:cubicBezTo>
                  <a:pt x="29" y="190"/>
                  <a:pt x="29" y="189"/>
                  <a:pt x="29" y="188"/>
                </a:cubicBezTo>
                <a:cubicBezTo>
                  <a:pt x="29" y="189"/>
                  <a:pt x="30" y="190"/>
                  <a:pt x="31" y="191"/>
                </a:cubicBezTo>
                <a:cubicBezTo>
                  <a:pt x="32" y="192"/>
                  <a:pt x="32" y="193"/>
                  <a:pt x="32" y="194"/>
                </a:cubicBezTo>
                <a:cubicBezTo>
                  <a:pt x="32" y="194"/>
                  <a:pt x="32" y="194"/>
                  <a:pt x="32" y="194"/>
                </a:cubicBezTo>
                <a:cubicBezTo>
                  <a:pt x="31" y="193"/>
                  <a:pt x="31" y="192"/>
                  <a:pt x="30" y="190"/>
                </a:cubicBezTo>
                <a:close/>
                <a:moveTo>
                  <a:pt x="31" y="187"/>
                </a:moveTo>
                <a:cubicBezTo>
                  <a:pt x="30" y="185"/>
                  <a:pt x="28" y="182"/>
                  <a:pt x="27" y="180"/>
                </a:cubicBezTo>
                <a:cubicBezTo>
                  <a:pt x="29" y="182"/>
                  <a:pt x="30" y="184"/>
                  <a:pt x="31" y="186"/>
                </a:cubicBezTo>
                <a:cubicBezTo>
                  <a:pt x="31" y="186"/>
                  <a:pt x="31" y="186"/>
                  <a:pt x="32" y="187"/>
                </a:cubicBezTo>
                <a:cubicBezTo>
                  <a:pt x="33" y="189"/>
                  <a:pt x="35" y="192"/>
                  <a:pt x="36" y="195"/>
                </a:cubicBezTo>
                <a:cubicBezTo>
                  <a:pt x="36" y="195"/>
                  <a:pt x="36" y="195"/>
                  <a:pt x="36" y="195"/>
                </a:cubicBezTo>
                <a:cubicBezTo>
                  <a:pt x="36" y="194"/>
                  <a:pt x="35" y="194"/>
                  <a:pt x="35" y="193"/>
                </a:cubicBezTo>
                <a:cubicBezTo>
                  <a:pt x="34" y="192"/>
                  <a:pt x="34" y="192"/>
                  <a:pt x="33" y="191"/>
                </a:cubicBezTo>
                <a:cubicBezTo>
                  <a:pt x="32" y="190"/>
                  <a:pt x="32" y="188"/>
                  <a:pt x="31" y="187"/>
                </a:cubicBezTo>
                <a:close/>
                <a:moveTo>
                  <a:pt x="37" y="206"/>
                </a:moveTo>
                <a:cubicBezTo>
                  <a:pt x="39" y="208"/>
                  <a:pt x="41" y="210"/>
                  <a:pt x="43" y="212"/>
                </a:cubicBezTo>
                <a:cubicBezTo>
                  <a:pt x="42" y="211"/>
                  <a:pt x="41" y="211"/>
                  <a:pt x="40" y="210"/>
                </a:cubicBezTo>
                <a:cubicBezTo>
                  <a:pt x="40" y="210"/>
                  <a:pt x="40" y="210"/>
                  <a:pt x="39" y="209"/>
                </a:cubicBezTo>
                <a:cubicBezTo>
                  <a:pt x="38" y="207"/>
                  <a:pt x="36" y="205"/>
                  <a:pt x="34" y="204"/>
                </a:cubicBezTo>
                <a:cubicBezTo>
                  <a:pt x="35" y="204"/>
                  <a:pt x="36" y="205"/>
                  <a:pt x="37" y="206"/>
                </a:cubicBezTo>
                <a:close/>
                <a:moveTo>
                  <a:pt x="41" y="205"/>
                </a:moveTo>
                <a:cubicBezTo>
                  <a:pt x="41" y="204"/>
                  <a:pt x="40" y="203"/>
                  <a:pt x="40" y="203"/>
                </a:cubicBezTo>
                <a:cubicBezTo>
                  <a:pt x="40" y="203"/>
                  <a:pt x="40" y="203"/>
                  <a:pt x="40" y="203"/>
                </a:cubicBezTo>
                <a:cubicBezTo>
                  <a:pt x="42" y="205"/>
                  <a:pt x="44" y="208"/>
                  <a:pt x="46" y="211"/>
                </a:cubicBezTo>
                <a:cubicBezTo>
                  <a:pt x="45" y="209"/>
                  <a:pt x="43" y="207"/>
                  <a:pt x="41" y="205"/>
                </a:cubicBezTo>
                <a:close/>
                <a:moveTo>
                  <a:pt x="43" y="212"/>
                </a:moveTo>
                <a:cubicBezTo>
                  <a:pt x="44" y="212"/>
                  <a:pt x="44" y="213"/>
                  <a:pt x="45" y="213"/>
                </a:cubicBezTo>
                <a:cubicBezTo>
                  <a:pt x="45" y="213"/>
                  <a:pt x="45" y="213"/>
                  <a:pt x="45" y="213"/>
                </a:cubicBezTo>
                <a:cubicBezTo>
                  <a:pt x="46" y="214"/>
                  <a:pt x="47" y="215"/>
                  <a:pt x="49" y="216"/>
                </a:cubicBezTo>
                <a:cubicBezTo>
                  <a:pt x="47" y="214"/>
                  <a:pt x="45" y="213"/>
                  <a:pt x="43" y="212"/>
                </a:cubicBezTo>
                <a:cubicBezTo>
                  <a:pt x="43" y="212"/>
                  <a:pt x="43" y="212"/>
                  <a:pt x="43" y="212"/>
                </a:cubicBezTo>
                <a:close/>
                <a:moveTo>
                  <a:pt x="44" y="215"/>
                </a:moveTo>
                <a:cubicBezTo>
                  <a:pt x="45" y="215"/>
                  <a:pt x="45" y="215"/>
                  <a:pt x="45" y="216"/>
                </a:cubicBezTo>
                <a:cubicBezTo>
                  <a:pt x="45" y="216"/>
                  <a:pt x="45" y="216"/>
                  <a:pt x="45" y="216"/>
                </a:cubicBezTo>
                <a:cubicBezTo>
                  <a:pt x="45" y="217"/>
                  <a:pt x="46" y="217"/>
                  <a:pt x="46" y="217"/>
                </a:cubicBezTo>
                <a:cubicBezTo>
                  <a:pt x="45" y="216"/>
                  <a:pt x="44" y="216"/>
                  <a:pt x="44" y="215"/>
                </a:cubicBezTo>
                <a:cubicBezTo>
                  <a:pt x="44" y="215"/>
                  <a:pt x="44" y="215"/>
                  <a:pt x="44" y="215"/>
                </a:cubicBezTo>
                <a:close/>
                <a:moveTo>
                  <a:pt x="50" y="222"/>
                </a:moveTo>
                <a:cubicBezTo>
                  <a:pt x="51" y="222"/>
                  <a:pt x="51" y="222"/>
                  <a:pt x="51" y="223"/>
                </a:cubicBezTo>
                <a:cubicBezTo>
                  <a:pt x="49" y="221"/>
                  <a:pt x="47" y="219"/>
                  <a:pt x="45" y="217"/>
                </a:cubicBezTo>
                <a:cubicBezTo>
                  <a:pt x="46" y="219"/>
                  <a:pt x="48" y="220"/>
                  <a:pt x="50" y="222"/>
                </a:cubicBezTo>
                <a:close/>
                <a:moveTo>
                  <a:pt x="73" y="227"/>
                </a:moveTo>
                <a:cubicBezTo>
                  <a:pt x="72" y="226"/>
                  <a:pt x="70" y="226"/>
                  <a:pt x="69" y="225"/>
                </a:cubicBezTo>
                <a:cubicBezTo>
                  <a:pt x="68" y="223"/>
                  <a:pt x="67" y="222"/>
                  <a:pt x="66" y="221"/>
                </a:cubicBezTo>
                <a:cubicBezTo>
                  <a:pt x="74" y="225"/>
                  <a:pt x="81" y="229"/>
                  <a:pt x="88" y="235"/>
                </a:cubicBezTo>
                <a:cubicBezTo>
                  <a:pt x="87" y="235"/>
                  <a:pt x="86" y="234"/>
                  <a:pt x="86" y="234"/>
                </a:cubicBezTo>
                <a:cubicBezTo>
                  <a:pt x="81" y="232"/>
                  <a:pt x="77" y="229"/>
                  <a:pt x="73" y="227"/>
                </a:cubicBezTo>
                <a:close/>
                <a:moveTo>
                  <a:pt x="81" y="225"/>
                </a:moveTo>
                <a:cubicBezTo>
                  <a:pt x="82" y="226"/>
                  <a:pt x="84" y="227"/>
                  <a:pt x="85" y="229"/>
                </a:cubicBezTo>
                <a:cubicBezTo>
                  <a:pt x="84" y="228"/>
                  <a:pt x="83" y="227"/>
                  <a:pt x="81" y="226"/>
                </a:cubicBezTo>
                <a:cubicBezTo>
                  <a:pt x="81" y="226"/>
                  <a:pt x="81" y="226"/>
                  <a:pt x="81" y="225"/>
                </a:cubicBezTo>
                <a:close/>
                <a:moveTo>
                  <a:pt x="82" y="223"/>
                </a:moveTo>
                <a:cubicBezTo>
                  <a:pt x="81" y="223"/>
                  <a:pt x="81" y="223"/>
                  <a:pt x="81" y="224"/>
                </a:cubicBezTo>
                <a:cubicBezTo>
                  <a:pt x="81" y="224"/>
                  <a:pt x="81" y="223"/>
                  <a:pt x="80" y="223"/>
                </a:cubicBezTo>
                <a:cubicBezTo>
                  <a:pt x="79" y="221"/>
                  <a:pt x="78" y="219"/>
                  <a:pt x="77" y="216"/>
                </a:cubicBezTo>
                <a:cubicBezTo>
                  <a:pt x="79" y="218"/>
                  <a:pt x="81" y="220"/>
                  <a:pt x="83" y="222"/>
                </a:cubicBezTo>
                <a:cubicBezTo>
                  <a:pt x="83" y="222"/>
                  <a:pt x="83" y="222"/>
                  <a:pt x="83" y="223"/>
                </a:cubicBezTo>
                <a:cubicBezTo>
                  <a:pt x="86" y="225"/>
                  <a:pt x="89" y="228"/>
                  <a:pt x="93" y="230"/>
                </a:cubicBezTo>
                <a:cubicBezTo>
                  <a:pt x="93" y="230"/>
                  <a:pt x="93" y="230"/>
                  <a:pt x="93" y="231"/>
                </a:cubicBezTo>
                <a:cubicBezTo>
                  <a:pt x="89" y="229"/>
                  <a:pt x="86" y="226"/>
                  <a:pt x="82" y="223"/>
                </a:cubicBezTo>
                <a:close/>
                <a:moveTo>
                  <a:pt x="98" y="240"/>
                </a:moveTo>
                <a:cubicBezTo>
                  <a:pt x="98" y="240"/>
                  <a:pt x="99" y="239"/>
                  <a:pt x="99" y="239"/>
                </a:cubicBezTo>
                <a:cubicBezTo>
                  <a:pt x="99" y="239"/>
                  <a:pt x="99" y="239"/>
                  <a:pt x="99" y="239"/>
                </a:cubicBezTo>
                <a:cubicBezTo>
                  <a:pt x="99" y="239"/>
                  <a:pt x="99" y="239"/>
                  <a:pt x="99" y="239"/>
                </a:cubicBezTo>
                <a:cubicBezTo>
                  <a:pt x="99" y="239"/>
                  <a:pt x="99" y="239"/>
                  <a:pt x="99" y="239"/>
                </a:cubicBezTo>
                <a:cubicBezTo>
                  <a:pt x="98" y="238"/>
                  <a:pt x="97" y="237"/>
                  <a:pt x="96" y="236"/>
                </a:cubicBezTo>
                <a:cubicBezTo>
                  <a:pt x="97" y="237"/>
                  <a:pt x="97" y="237"/>
                  <a:pt x="98" y="237"/>
                </a:cubicBezTo>
                <a:cubicBezTo>
                  <a:pt x="98" y="237"/>
                  <a:pt x="98" y="238"/>
                  <a:pt x="98" y="238"/>
                </a:cubicBezTo>
                <a:cubicBezTo>
                  <a:pt x="100" y="239"/>
                  <a:pt x="102" y="240"/>
                  <a:pt x="104" y="241"/>
                </a:cubicBezTo>
                <a:cubicBezTo>
                  <a:pt x="102" y="241"/>
                  <a:pt x="101" y="241"/>
                  <a:pt x="99" y="241"/>
                </a:cubicBezTo>
                <a:cubicBezTo>
                  <a:pt x="97" y="239"/>
                  <a:pt x="95" y="238"/>
                  <a:pt x="93" y="237"/>
                </a:cubicBezTo>
                <a:cubicBezTo>
                  <a:pt x="91" y="236"/>
                  <a:pt x="90" y="235"/>
                  <a:pt x="89" y="234"/>
                </a:cubicBezTo>
                <a:cubicBezTo>
                  <a:pt x="92" y="236"/>
                  <a:pt x="95" y="238"/>
                  <a:pt x="98" y="240"/>
                </a:cubicBezTo>
                <a:close/>
                <a:moveTo>
                  <a:pt x="96" y="243"/>
                </a:moveTo>
                <a:cubicBezTo>
                  <a:pt x="99" y="244"/>
                  <a:pt x="102" y="244"/>
                  <a:pt x="105" y="244"/>
                </a:cubicBezTo>
                <a:cubicBezTo>
                  <a:pt x="107" y="245"/>
                  <a:pt x="109" y="245"/>
                  <a:pt x="112" y="246"/>
                </a:cubicBezTo>
                <a:cubicBezTo>
                  <a:pt x="109" y="246"/>
                  <a:pt x="107" y="246"/>
                  <a:pt x="104" y="246"/>
                </a:cubicBezTo>
                <a:cubicBezTo>
                  <a:pt x="101" y="245"/>
                  <a:pt x="99" y="244"/>
                  <a:pt x="96" y="244"/>
                </a:cubicBezTo>
                <a:cubicBezTo>
                  <a:pt x="96" y="244"/>
                  <a:pt x="96" y="243"/>
                  <a:pt x="96" y="243"/>
                </a:cubicBezTo>
                <a:close/>
                <a:moveTo>
                  <a:pt x="109" y="242"/>
                </a:moveTo>
                <a:cubicBezTo>
                  <a:pt x="106" y="241"/>
                  <a:pt x="104" y="240"/>
                  <a:pt x="101" y="238"/>
                </a:cubicBezTo>
                <a:cubicBezTo>
                  <a:pt x="104" y="239"/>
                  <a:pt x="106" y="239"/>
                  <a:pt x="108" y="239"/>
                </a:cubicBezTo>
                <a:cubicBezTo>
                  <a:pt x="110" y="241"/>
                  <a:pt x="113" y="242"/>
                  <a:pt x="115" y="243"/>
                </a:cubicBezTo>
                <a:cubicBezTo>
                  <a:pt x="113" y="243"/>
                  <a:pt x="111" y="243"/>
                  <a:pt x="109" y="242"/>
                </a:cubicBezTo>
                <a:close/>
                <a:moveTo>
                  <a:pt x="122" y="241"/>
                </a:moveTo>
                <a:cubicBezTo>
                  <a:pt x="122" y="241"/>
                  <a:pt x="122" y="240"/>
                  <a:pt x="122" y="240"/>
                </a:cubicBezTo>
                <a:cubicBezTo>
                  <a:pt x="122" y="240"/>
                  <a:pt x="122" y="240"/>
                  <a:pt x="122" y="240"/>
                </a:cubicBezTo>
                <a:cubicBezTo>
                  <a:pt x="123" y="240"/>
                  <a:pt x="124" y="241"/>
                  <a:pt x="125" y="241"/>
                </a:cubicBezTo>
                <a:cubicBezTo>
                  <a:pt x="126" y="241"/>
                  <a:pt x="127" y="240"/>
                  <a:pt x="126" y="240"/>
                </a:cubicBezTo>
                <a:cubicBezTo>
                  <a:pt x="126" y="240"/>
                  <a:pt x="126" y="240"/>
                  <a:pt x="126" y="240"/>
                </a:cubicBezTo>
                <a:cubicBezTo>
                  <a:pt x="129" y="240"/>
                  <a:pt x="131" y="239"/>
                  <a:pt x="134" y="239"/>
                </a:cubicBezTo>
                <a:cubicBezTo>
                  <a:pt x="131" y="240"/>
                  <a:pt x="127" y="241"/>
                  <a:pt x="124" y="242"/>
                </a:cubicBezTo>
                <a:cubicBezTo>
                  <a:pt x="123" y="242"/>
                  <a:pt x="122" y="241"/>
                  <a:pt x="122" y="241"/>
                </a:cubicBezTo>
                <a:close/>
                <a:moveTo>
                  <a:pt x="127" y="244"/>
                </a:moveTo>
                <a:cubicBezTo>
                  <a:pt x="129" y="244"/>
                  <a:pt x="131" y="244"/>
                  <a:pt x="133" y="244"/>
                </a:cubicBezTo>
                <a:cubicBezTo>
                  <a:pt x="131" y="244"/>
                  <a:pt x="129" y="244"/>
                  <a:pt x="127" y="245"/>
                </a:cubicBezTo>
                <a:cubicBezTo>
                  <a:pt x="127" y="244"/>
                  <a:pt x="127" y="244"/>
                  <a:pt x="127" y="244"/>
                </a:cubicBezTo>
                <a:close/>
                <a:moveTo>
                  <a:pt x="127" y="243"/>
                </a:moveTo>
                <a:cubicBezTo>
                  <a:pt x="136" y="240"/>
                  <a:pt x="146" y="238"/>
                  <a:pt x="155" y="237"/>
                </a:cubicBezTo>
                <a:cubicBezTo>
                  <a:pt x="155" y="237"/>
                  <a:pt x="155" y="237"/>
                  <a:pt x="155" y="237"/>
                </a:cubicBezTo>
                <a:cubicBezTo>
                  <a:pt x="146" y="239"/>
                  <a:pt x="137" y="242"/>
                  <a:pt x="127" y="243"/>
                </a:cubicBezTo>
                <a:close/>
                <a:moveTo>
                  <a:pt x="140" y="245"/>
                </a:moveTo>
                <a:cubicBezTo>
                  <a:pt x="143" y="245"/>
                  <a:pt x="145" y="245"/>
                  <a:pt x="148" y="244"/>
                </a:cubicBezTo>
                <a:cubicBezTo>
                  <a:pt x="150" y="244"/>
                  <a:pt x="153" y="244"/>
                  <a:pt x="155" y="243"/>
                </a:cubicBezTo>
                <a:cubicBezTo>
                  <a:pt x="152" y="244"/>
                  <a:pt x="149" y="245"/>
                  <a:pt x="146" y="245"/>
                </a:cubicBezTo>
                <a:cubicBezTo>
                  <a:pt x="144" y="245"/>
                  <a:pt x="142" y="246"/>
                  <a:pt x="140" y="246"/>
                </a:cubicBezTo>
                <a:cubicBezTo>
                  <a:pt x="139" y="246"/>
                  <a:pt x="138" y="246"/>
                  <a:pt x="136" y="246"/>
                </a:cubicBezTo>
                <a:cubicBezTo>
                  <a:pt x="138" y="246"/>
                  <a:pt x="139" y="246"/>
                  <a:pt x="140" y="245"/>
                </a:cubicBezTo>
                <a:close/>
                <a:moveTo>
                  <a:pt x="147" y="243"/>
                </a:moveTo>
                <a:cubicBezTo>
                  <a:pt x="146" y="243"/>
                  <a:pt x="144" y="243"/>
                  <a:pt x="142" y="243"/>
                </a:cubicBezTo>
                <a:cubicBezTo>
                  <a:pt x="150" y="242"/>
                  <a:pt x="157" y="240"/>
                  <a:pt x="164" y="237"/>
                </a:cubicBezTo>
                <a:cubicBezTo>
                  <a:pt x="165" y="237"/>
                  <a:pt x="165" y="236"/>
                  <a:pt x="165" y="236"/>
                </a:cubicBezTo>
                <a:cubicBezTo>
                  <a:pt x="165" y="236"/>
                  <a:pt x="165" y="236"/>
                  <a:pt x="165" y="236"/>
                </a:cubicBezTo>
                <a:cubicBezTo>
                  <a:pt x="165" y="236"/>
                  <a:pt x="166" y="236"/>
                  <a:pt x="166" y="236"/>
                </a:cubicBezTo>
                <a:cubicBezTo>
                  <a:pt x="169" y="236"/>
                  <a:pt x="172" y="235"/>
                  <a:pt x="175" y="234"/>
                </a:cubicBezTo>
                <a:cubicBezTo>
                  <a:pt x="175" y="234"/>
                  <a:pt x="174" y="234"/>
                  <a:pt x="174" y="234"/>
                </a:cubicBezTo>
                <a:cubicBezTo>
                  <a:pt x="174" y="235"/>
                  <a:pt x="174" y="235"/>
                  <a:pt x="174" y="235"/>
                </a:cubicBezTo>
                <a:cubicBezTo>
                  <a:pt x="169" y="237"/>
                  <a:pt x="164" y="239"/>
                  <a:pt x="160" y="242"/>
                </a:cubicBezTo>
                <a:cubicBezTo>
                  <a:pt x="160" y="242"/>
                  <a:pt x="159" y="242"/>
                  <a:pt x="159" y="242"/>
                </a:cubicBezTo>
                <a:cubicBezTo>
                  <a:pt x="155" y="242"/>
                  <a:pt x="151" y="242"/>
                  <a:pt x="147" y="243"/>
                </a:cubicBezTo>
                <a:close/>
                <a:moveTo>
                  <a:pt x="168" y="234"/>
                </a:moveTo>
                <a:cubicBezTo>
                  <a:pt x="168" y="234"/>
                  <a:pt x="168" y="233"/>
                  <a:pt x="169" y="233"/>
                </a:cubicBezTo>
                <a:cubicBezTo>
                  <a:pt x="172" y="231"/>
                  <a:pt x="175" y="229"/>
                  <a:pt x="178" y="226"/>
                </a:cubicBezTo>
                <a:cubicBezTo>
                  <a:pt x="182" y="224"/>
                  <a:pt x="186" y="221"/>
                  <a:pt x="190" y="218"/>
                </a:cubicBezTo>
                <a:cubicBezTo>
                  <a:pt x="188" y="220"/>
                  <a:pt x="186" y="223"/>
                  <a:pt x="184" y="225"/>
                </a:cubicBezTo>
                <a:cubicBezTo>
                  <a:pt x="184" y="225"/>
                  <a:pt x="184" y="225"/>
                  <a:pt x="184" y="225"/>
                </a:cubicBezTo>
                <a:cubicBezTo>
                  <a:pt x="183" y="226"/>
                  <a:pt x="182" y="227"/>
                  <a:pt x="181" y="228"/>
                </a:cubicBezTo>
                <a:cubicBezTo>
                  <a:pt x="181" y="228"/>
                  <a:pt x="181" y="228"/>
                  <a:pt x="181" y="229"/>
                </a:cubicBezTo>
                <a:cubicBezTo>
                  <a:pt x="180" y="229"/>
                  <a:pt x="180" y="229"/>
                  <a:pt x="180" y="230"/>
                </a:cubicBezTo>
                <a:cubicBezTo>
                  <a:pt x="176" y="232"/>
                  <a:pt x="172" y="233"/>
                  <a:pt x="168" y="234"/>
                </a:cubicBezTo>
                <a:close/>
                <a:moveTo>
                  <a:pt x="198" y="221"/>
                </a:moveTo>
                <a:cubicBezTo>
                  <a:pt x="198" y="221"/>
                  <a:pt x="199" y="220"/>
                  <a:pt x="199" y="220"/>
                </a:cubicBezTo>
                <a:cubicBezTo>
                  <a:pt x="199" y="220"/>
                  <a:pt x="199" y="220"/>
                  <a:pt x="199" y="221"/>
                </a:cubicBezTo>
                <a:cubicBezTo>
                  <a:pt x="198" y="221"/>
                  <a:pt x="197" y="222"/>
                  <a:pt x="196" y="223"/>
                </a:cubicBezTo>
                <a:cubicBezTo>
                  <a:pt x="196" y="223"/>
                  <a:pt x="196" y="223"/>
                  <a:pt x="196" y="223"/>
                </a:cubicBezTo>
                <a:cubicBezTo>
                  <a:pt x="196" y="222"/>
                  <a:pt x="197" y="222"/>
                  <a:pt x="198" y="221"/>
                </a:cubicBezTo>
                <a:close/>
                <a:moveTo>
                  <a:pt x="192" y="219"/>
                </a:moveTo>
                <a:cubicBezTo>
                  <a:pt x="193" y="218"/>
                  <a:pt x="193" y="218"/>
                  <a:pt x="194" y="217"/>
                </a:cubicBezTo>
                <a:cubicBezTo>
                  <a:pt x="196" y="215"/>
                  <a:pt x="198" y="214"/>
                  <a:pt x="200" y="212"/>
                </a:cubicBezTo>
                <a:cubicBezTo>
                  <a:pt x="197" y="214"/>
                  <a:pt x="195" y="217"/>
                  <a:pt x="192" y="219"/>
                </a:cubicBezTo>
                <a:close/>
                <a:moveTo>
                  <a:pt x="229" y="185"/>
                </a:moveTo>
                <a:cubicBezTo>
                  <a:pt x="231" y="183"/>
                  <a:pt x="232" y="181"/>
                  <a:pt x="233" y="179"/>
                </a:cubicBezTo>
                <a:cubicBezTo>
                  <a:pt x="234" y="177"/>
                  <a:pt x="235" y="175"/>
                  <a:pt x="237" y="172"/>
                </a:cubicBezTo>
                <a:cubicBezTo>
                  <a:pt x="237" y="172"/>
                  <a:pt x="237" y="172"/>
                  <a:pt x="237" y="172"/>
                </a:cubicBezTo>
                <a:cubicBezTo>
                  <a:pt x="236" y="174"/>
                  <a:pt x="236" y="176"/>
                  <a:pt x="235" y="177"/>
                </a:cubicBezTo>
                <a:cubicBezTo>
                  <a:pt x="235" y="178"/>
                  <a:pt x="234" y="179"/>
                  <a:pt x="234" y="180"/>
                </a:cubicBezTo>
                <a:cubicBezTo>
                  <a:pt x="232" y="183"/>
                  <a:pt x="230" y="185"/>
                  <a:pt x="228" y="188"/>
                </a:cubicBezTo>
                <a:cubicBezTo>
                  <a:pt x="229" y="187"/>
                  <a:pt x="229" y="186"/>
                  <a:pt x="229" y="185"/>
                </a:cubicBezTo>
                <a:close/>
                <a:moveTo>
                  <a:pt x="233" y="152"/>
                </a:moveTo>
                <a:cubicBezTo>
                  <a:pt x="234" y="142"/>
                  <a:pt x="235" y="131"/>
                  <a:pt x="236" y="120"/>
                </a:cubicBezTo>
                <a:cubicBezTo>
                  <a:pt x="236" y="120"/>
                  <a:pt x="236" y="120"/>
                  <a:pt x="237" y="120"/>
                </a:cubicBezTo>
                <a:cubicBezTo>
                  <a:pt x="237" y="121"/>
                  <a:pt x="237" y="122"/>
                  <a:pt x="237" y="122"/>
                </a:cubicBezTo>
                <a:cubicBezTo>
                  <a:pt x="237" y="123"/>
                  <a:pt x="237" y="124"/>
                  <a:pt x="237" y="125"/>
                </a:cubicBezTo>
                <a:cubicBezTo>
                  <a:pt x="237" y="134"/>
                  <a:pt x="235" y="143"/>
                  <a:pt x="233" y="152"/>
                </a:cubicBezTo>
                <a:close/>
                <a:moveTo>
                  <a:pt x="237" y="112"/>
                </a:moveTo>
                <a:cubicBezTo>
                  <a:pt x="237" y="112"/>
                  <a:pt x="237" y="111"/>
                  <a:pt x="237" y="110"/>
                </a:cubicBezTo>
                <a:cubicBezTo>
                  <a:pt x="237" y="112"/>
                  <a:pt x="238" y="113"/>
                  <a:pt x="238" y="115"/>
                </a:cubicBezTo>
                <a:cubicBezTo>
                  <a:pt x="238" y="115"/>
                  <a:pt x="238" y="116"/>
                  <a:pt x="238" y="117"/>
                </a:cubicBezTo>
                <a:cubicBezTo>
                  <a:pt x="238" y="115"/>
                  <a:pt x="237" y="114"/>
                  <a:pt x="237" y="112"/>
                </a:cubicBezTo>
                <a:close/>
                <a:moveTo>
                  <a:pt x="236" y="94"/>
                </a:moveTo>
                <a:cubicBezTo>
                  <a:pt x="237" y="98"/>
                  <a:pt x="238" y="101"/>
                  <a:pt x="239" y="105"/>
                </a:cubicBezTo>
                <a:cubicBezTo>
                  <a:pt x="239" y="104"/>
                  <a:pt x="239" y="103"/>
                  <a:pt x="238" y="103"/>
                </a:cubicBezTo>
                <a:cubicBezTo>
                  <a:pt x="238" y="100"/>
                  <a:pt x="237" y="97"/>
                  <a:pt x="236" y="94"/>
                </a:cubicBezTo>
                <a:close/>
                <a:moveTo>
                  <a:pt x="239" y="156"/>
                </a:moveTo>
                <a:cubicBezTo>
                  <a:pt x="239" y="156"/>
                  <a:pt x="239" y="155"/>
                  <a:pt x="240" y="155"/>
                </a:cubicBezTo>
                <a:cubicBezTo>
                  <a:pt x="240" y="156"/>
                  <a:pt x="239" y="157"/>
                  <a:pt x="239" y="158"/>
                </a:cubicBezTo>
                <a:cubicBezTo>
                  <a:pt x="239" y="158"/>
                  <a:pt x="239" y="159"/>
                  <a:pt x="238" y="160"/>
                </a:cubicBezTo>
                <a:cubicBezTo>
                  <a:pt x="239" y="158"/>
                  <a:pt x="239" y="157"/>
                  <a:pt x="239" y="156"/>
                </a:cubicBezTo>
                <a:close/>
                <a:moveTo>
                  <a:pt x="239" y="153"/>
                </a:moveTo>
                <a:cubicBezTo>
                  <a:pt x="239" y="151"/>
                  <a:pt x="239" y="150"/>
                  <a:pt x="240" y="148"/>
                </a:cubicBezTo>
                <a:cubicBezTo>
                  <a:pt x="241" y="140"/>
                  <a:pt x="241" y="132"/>
                  <a:pt x="241" y="124"/>
                </a:cubicBezTo>
                <a:cubicBezTo>
                  <a:pt x="241" y="124"/>
                  <a:pt x="242" y="125"/>
                  <a:pt x="242" y="126"/>
                </a:cubicBezTo>
                <a:cubicBezTo>
                  <a:pt x="242" y="127"/>
                  <a:pt x="243" y="127"/>
                  <a:pt x="243" y="127"/>
                </a:cubicBezTo>
                <a:cubicBezTo>
                  <a:pt x="243" y="127"/>
                  <a:pt x="243" y="127"/>
                  <a:pt x="243" y="127"/>
                </a:cubicBezTo>
                <a:cubicBezTo>
                  <a:pt x="243" y="127"/>
                  <a:pt x="243" y="127"/>
                  <a:pt x="243" y="127"/>
                </a:cubicBezTo>
                <a:cubicBezTo>
                  <a:pt x="243" y="136"/>
                  <a:pt x="242" y="144"/>
                  <a:pt x="240" y="153"/>
                </a:cubicBezTo>
                <a:cubicBezTo>
                  <a:pt x="240" y="153"/>
                  <a:pt x="240" y="153"/>
                  <a:pt x="240" y="153"/>
                </a:cubicBezTo>
                <a:cubicBezTo>
                  <a:pt x="240" y="153"/>
                  <a:pt x="239" y="153"/>
                  <a:pt x="239" y="153"/>
                </a:cubicBezTo>
                <a:close/>
                <a:moveTo>
                  <a:pt x="244" y="139"/>
                </a:moveTo>
                <a:cubicBezTo>
                  <a:pt x="245" y="141"/>
                  <a:pt x="245" y="143"/>
                  <a:pt x="245" y="145"/>
                </a:cubicBezTo>
                <a:cubicBezTo>
                  <a:pt x="245" y="146"/>
                  <a:pt x="245" y="147"/>
                  <a:pt x="244" y="148"/>
                </a:cubicBezTo>
                <a:cubicBezTo>
                  <a:pt x="244" y="148"/>
                  <a:pt x="244" y="148"/>
                  <a:pt x="244" y="148"/>
                </a:cubicBezTo>
                <a:cubicBezTo>
                  <a:pt x="244" y="150"/>
                  <a:pt x="243" y="151"/>
                  <a:pt x="243" y="153"/>
                </a:cubicBezTo>
                <a:cubicBezTo>
                  <a:pt x="243" y="155"/>
                  <a:pt x="242" y="156"/>
                  <a:pt x="242" y="158"/>
                </a:cubicBezTo>
                <a:cubicBezTo>
                  <a:pt x="243" y="152"/>
                  <a:pt x="244" y="145"/>
                  <a:pt x="244" y="139"/>
                </a:cubicBezTo>
                <a:close/>
                <a:moveTo>
                  <a:pt x="245" y="135"/>
                </a:moveTo>
                <a:cubicBezTo>
                  <a:pt x="245" y="132"/>
                  <a:pt x="245" y="129"/>
                  <a:pt x="245" y="126"/>
                </a:cubicBezTo>
                <a:cubicBezTo>
                  <a:pt x="245" y="126"/>
                  <a:pt x="245" y="126"/>
                  <a:pt x="245" y="127"/>
                </a:cubicBezTo>
                <a:cubicBezTo>
                  <a:pt x="245" y="127"/>
                  <a:pt x="245" y="127"/>
                  <a:pt x="246" y="127"/>
                </a:cubicBezTo>
                <a:cubicBezTo>
                  <a:pt x="246" y="131"/>
                  <a:pt x="246" y="135"/>
                  <a:pt x="246" y="140"/>
                </a:cubicBezTo>
                <a:cubicBezTo>
                  <a:pt x="246" y="138"/>
                  <a:pt x="245" y="137"/>
                  <a:pt x="245" y="136"/>
                </a:cubicBezTo>
                <a:cubicBezTo>
                  <a:pt x="245" y="135"/>
                  <a:pt x="245" y="135"/>
                  <a:pt x="245" y="135"/>
                </a:cubicBezTo>
                <a:close/>
                <a:moveTo>
                  <a:pt x="245" y="95"/>
                </a:moveTo>
                <a:cubicBezTo>
                  <a:pt x="247" y="99"/>
                  <a:pt x="248" y="103"/>
                  <a:pt x="248" y="107"/>
                </a:cubicBezTo>
                <a:cubicBezTo>
                  <a:pt x="248" y="103"/>
                  <a:pt x="246" y="99"/>
                  <a:pt x="245" y="95"/>
                </a:cubicBezTo>
                <a:close/>
                <a:moveTo>
                  <a:pt x="247" y="129"/>
                </a:moveTo>
                <a:cubicBezTo>
                  <a:pt x="247" y="129"/>
                  <a:pt x="247" y="129"/>
                  <a:pt x="248" y="128"/>
                </a:cubicBezTo>
                <a:cubicBezTo>
                  <a:pt x="247" y="130"/>
                  <a:pt x="247" y="132"/>
                  <a:pt x="247" y="133"/>
                </a:cubicBezTo>
                <a:cubicBezTo>
                  <a:pt x="247" y="132"/>
                  <a:pt x="247" y="130"/>
                  <a:pt x="247" y="129"/>
                </a:cubicBezTo>
                <a:close/>
                <a:moveTo>
                  <a:pt x="247" y="123"/>
                </a:moveTo>
                <a:cubicBezTo>
                  <a:pt x="247" y="120"/>
                  <a:pt x="247" y="116"/>
                  <a:pt x="247" y="112"/>
                </a:cubicBezTo>
                <a:cubicBezTo>
                  <a:pt x="248" y="114"/>
                  <a:pt x="248" y="117"/>
                  <a:pt x="249" y="119"/>
                </a:cubicBezTo>
                <a:cubicBezTo>
                  <a:pt x="248" y="122"/>
                  <a:pt x="248" y="125"/>
                  <a:pt x="248" y="127"/>
                </a:cubicBezTo>
                <a:cubicBezTo>
                  <a:pt x="248" y="126"/>
                  <a:pt x="247" y="125"/>
                  <a:pt x="247" y="123"/>
                </a:cubicBezTo>
                <a:close/>
                <a:moveTo>
                  <a:pt x="225" y="50"/>
                </a:moveTo>
                <a:cubicBezTo>
                  <a:pt x="223" y="47"/>
                  <a:pt x="220" y="45"/>
                  <a:pt x="218" y="42"/>
                </a:cubicBezTo>
                <a:cubicBezTo>
                  <a:pt x="218" y="42"/>
                  <a:pt x="217" y="42"/>
                  <a:pt x="217" y="43"/>
                </a:cubicBezTo>
                <a:cubicBezTo>
                  <a:pt x="216" y="41"/>
                  <a:pt x="215" y="40"/>
                  <a:pt x="213" y="39"/>
                </a:cubicBezTo>
                <a:cubicBezTo>
                  <a:pt x="213" y="38"/>
                  <a:pt x="212" y="39"/>
                  <a:pt x="212" y="39"/>
                </a:cubicBezTo>
                <a:cubicBezTo>
                  <a:pt x="211" y="39"/>
                  <a:pt x="211" y="38"/>
                  <a:pt x="211" y="38"/>
                </a:cubicBezTo>
                <a:cubicBezTo>
                  <a:pt x="211" y="38"/>
                  <a:pt x="211" y="37"/>
                  <a:pt x="211" y="37"/>
                </a:cubicBezTo>
                <a:cubicBezTo>
                  <a:pt x="210" y="36"/>
                  <a:pt x="208" y="34"/>
                  <a:pt x="207" y="33"/>
                </a:cubicBezTo>
                <a:cubicBezTo>
                  <a:pt x="204" y="29"/>
                  <a:pt x="200" y="26"/>
                  <a:pt x="195" y="24"/>
                </a:cubicBezTo>
                <a:cubicBezTo>
                  <a:pt x="190" y="20"/>
                  <a:pt x="184" y="17"/>
                  <a:pt x="179" y="13"/>
                </a:cubicBezTo>
                <a:cubicBezTo>
                  <a:pt x="192" y="19"/>
                  <a:pt x="204" y="28"/>
                  <a:pt x="215" y="38"/>
                </a:cubicBezTo>
                <a:cubicBezTo>
                  <a:pt x="219" y="42"/>
                  <a:pt x="222" y="46"/>
                  <a:pt x="225" y="50"/>
                </a:cubicBezTo>
                <a:close/>
                <a:moveTo>
                  <a:pt x="178" y="13"/>
                </a:moveTo>
                <a:cubicBezTo>
                  <a:pt x="178" y="13"/>
                  <a:pt x="177" y="13"/>
                  <a:pt x="177" y="13"/>
                </a:cubicBezTo>
                <a:cubicBezTo>
                  <a:pt x="177" y="13"/>
                  <a:pt x="177" y="13"/>
                  <a:pt x="177" y="13"/>
                </a:cubicBezTo>
                <a:cubicBezTo>
                  <a:pt x="177" y="13"/>
                  <a:pt x="177" y="13"/>
                  <a:pt x="177" y="13"/>
                </a:cubicBezTo>
                <a:cubicBezTo>
                  <a:pt x="177" y="13"/>
                  <a:pt x="177" y="13"/>
                  <a:pt x="176" y="13"/>
                </a:cubicBezTo>
                <a:cubicBezTo>
                  <a:pt x="176" y="12"/>
                  <a:pt x="175" y="12"/>
                  <a:pt x="175" y="12"/>
                </a:cubicBezTo>
                <a:cubicBezTo>
                  <a:pt x="174" y="12"/>
                  <a:pt x="174" y="11"/>
                  <a:pt x="173" y="11"/>
                </a:cubicBezTo>
                <a:cubicBezTo>
                  <a:pt x="175" y="11"/>
                  <a:pt x="176" y="12"/>
                  <a:pt x="178" y="13"/>
                </a:cubicBezTo>
                <a:close/>
                <a:moveTo>
                  <a:pt x="128" y="2"/>
                </a:moveTo>
                <a:cubicBezTo>
                  <a:pt x="124" y="2"/>
                  <a:pt x="120" y="2"/>
                  <a:pt x="116" y="3"/>
                </a:cubicBezTo>
                <a:cubicBezTo>
                  <a:pt x="114" y="3"/>
                  <a:pt x="112" y="3"/>
                  <a:pt x="110" y="3"/>
                </a:cubicBezTo>
                <a:cubicBezTo>
                  <a:pt x="116" y="2"/>
                  <a:pt x="121" y="2"/>
                  <a:pt x="126" y="2"/>
                </a:cubicBezTo>
                <a:cubicBezTo>
                  <a:pt x="127" y="2"/>
                  <a:pt x="127" y="2"/>
                  <a:pt x="128" y="2"/>
                </a:cubicBezTo>
                <a:close/>
                <a:moveTo>
                  <a:pt x="8" y="87"/>
                </a:moveTo>
                <a:cubicBezTo>
                  <a:pt x="9" y="86"/>
                  <a:pt x="10" y="84"/>
                  <a:pt x="11" y="83"/>
                </a:cubicBezTo>
                <a:cubicBezTo>
                  <a:pt x="13" y="82"/>
                  <a:pt x="14" y="81"/>
                  <a:pt x="15" y="79"/>
                </a:cubicBezTo>
                <a:cubicBezTo>
                  <a:pt x="16" y="79"/>
                  <a:pt x="15" y="79"/>
                  <a:pt x="15" y="79"/>
                </a:cubicBezTo>
                <a:cubicBezTo>
                  <a:pt x="14" y="79"/>
                  <a:pt x="14" y="80"/>
                  <a:pt x="13" y="81"/>
                </a:cubicBezTo>
                <a:cubicBezTo>
                  <a:pt x="12" y="81"/>
                  <a:pt x="12" y="82"/>
                  <a:pt x="12" y="82"/>
                </a:cubicBezTo>
                <a:cubicBezTo>
                  <a:pt x="14" y="78"/>
                  <a:pt x="17" y="75"/>
                  <a:pt x="19" y="71"/>
                </a:cubicBezTo>
                <a:cubicBezTo>
                  <a:pt x="20" y="71"/>
                  <a:pt x="20" y="71"/>
                  <a:pt x="20" y="71"/>
                </a:cubicBezTo>
                <a:cubicBezTo>
                  <a:pt x="19" y="73"/>
                  <a:pt x="19" y="74"/>
                  <a:pt x="18" y="75"/>
                </a:cubicBezTo>
                <a:cubicBezTo>
                  <a:pt x="17" y="77"/>
                  <a:pt x="17" y="78"/>
                  <a:pt x="16" y="79"/>
                </a:cubicBezTo>
                <a:cubicBezTo>
                  <a:pt x="13" y="83"/>
                  <a:pt x="10" y="87"/>
                  <a:pt x="7" y="92"/>
                </a:cubicBezTo>
                <a:cubicBezTo>
                  <a:pt x="7" y="90"/>
                  <a:pt x="8" y="89"/>
                  <a:pt x="8" y="87"/>
                </a:cubicBezTo>
                <a:close/>
                <a:moveTo>
                  <a:pt x="8" y="166"/>
                </a:moveTo>
                <a:cubicBezTo>
                  <a:pt x="9" y="168"/>
                  <a:pt x="10" y="170"/>
                  <a:pt x="11" y="173"/>
                </a:cubicBezTo>
                <a:cubicBezTo>
                  <a:pt x="11" y="173"/>
                  <a:pt x="11" y="173"/>
                  <a:pt x="11" y="173"/>
                </a:cubicBezTo>
                <a:cubicBezTo>
                  <a:pt x="12" y="173"/>
                  <a:pt x="12" y="173"/>
                  <a:pt x="12" y="173"/>
                </a:cubicBezTo>
                <a:cubicBezTo>
                  <a:pt x="13" y="177"/>
                  <a:pt x="15" y="181"/>
                  <a:pt x="17" y="184"/>
                </a:cubicBezTo>
                <a:cubicBezTo>
                  <a:pt x="16" y="183"/>
                  <a:pt x="15" y="182"/>
                  <a:pt x="14" y="180"/>
                </a:cubicBezTo>
                <a:cubicBezTo>
                  <a:pt x="11" y="176"/>
                  <a:pt x="9" y="171"/>
                  <a:pt x="8" y="166"/>
                </a:cubicBezTo>
                <a:close/>
                <a:moveTo>
                  <a:pt x="17" y="188"/>
                </a:moveTo>
                <a:cubicBezTo>
                  <a:pt x="19" y="189"/>
                  <a:pt x="20" y="191"/>
                  <a:pt x="21" y="192"/>
                </a:cubicBezTo>
                <a:cubicBezTo>
                  <a:pt x="21" y="192"/>
                  <a:pt x="21" y="192"/>
                  <a:pt x="21" y="192"/>
                </a:cubicBezTo>
                <a:cubicBezTo>
                  <a:pt x="22" y="193"/>
                  <a:pt x="23" y="194"/>
                  <a:pt x="23" y="195"/>
                </a:cubicBezTo>
                <a:cubicBezTo>
                  <a:pt x="24" y="195"/>
                  <a:pt x="24" y="195"/>
                  <a:pt x="24" y="195"/>
                </a:cubicBezTo>
                <a:cubicBezTo>
                  <a:pt x="24" y="195"/>
                  <a:pt x="24" y="195"/>
                  <a:pt x="24" y="196"/>
                </a:cubicBezTo>
                <a:cubicBezTo>
                  <a:pt x="24" y="196"/>
                  <a:pt x="25" y="197"/>
                  <a:pt x="25" y="197"/>
                </a:cubicBezTo>
                <a:cubicBezTo>
                  <a:pt x="28" y="200"/>
                  <a:pt x="30" y="203"/>
                  <a:pt x="33" y="206"/>
                </a:cubicBezTo>
                <a:cubicBezTo>
                  <a:pt x="32" y="206"/>
                  <a:pt x="32" y="207"/>
                  <a:pt x="32" y="207"/>
                </a:cubicBezTo>
                <a:cubicBezTo>
                  <a:pt x="33" y="209"/>
                  <a:pt x="35" y="210"/>
                  <a:pt x="36" y="211"/>
                </a:cubicBezTo>
                <a:cubicBezTo>
                  <a:pt x="36" y="211"/>
                  <a:pt x="36" y="211"/>
                  <a:pt x="36" y="212"/>
                </a:cubicBezTo>
                <a:cubicBezTo>
                  <a:pt x="40" y="216"/>
                  <a:pt x="43" y="220"/>
                  <a:pt x="47" y="223"/>
                </a:cubicBezTo>
                <a:cubicBezTo>
                  <a:pt x="44" y="221"/>
                  <a:pt x="41" y="218"/>
                  <a:pt x="38" y="215"/>
                </a:cubicBezTo>
                <a:cubicBezTo>
                  <a:pt x="30" y="207"/>
                  <a:pt x="23" y="198"/>
                  <a:pt x="17" y="188"/>
                </a:cubicBezTo>
                <a:close/>
                <a:moveTo>
                  <a:pt x="94" y="245"/>
                </a:moveTo>
                <a:cubicBezTo>
                  <a:pt x="95" y="246"/>
                  <a:pt x="96" y="246"/>
                  <a:pt x="97" y="246"/>
                </a:cubicBezTo>
                <a:cubicBezTo>
                  <a:pt x="97" y="246"/>
                  <a:pt x="97" y="247"/>
                  <a:pt x="97" y="247"/>
                </a:cubicBezTo>
                <a:cubicBezTo>
                  <a:pt x="100" y="248"/>
                  <a:pt x="102" y="248"/>
                  <a:pt x="105" y="249"/>
                </a:cubicBezTo>
                <a:cubicBezTo>
                  <a:pt x="105" y="249"/>
                  <a:pt x="105" y="249"/>
                  <a:pt x="105" y="248"/>
                </a:cubicBezTo>
                <a:cubicBezTo>
                  <a:pt x="109" y="249"/>
                  <a:pt x="112" y="249"/>
                  <a:pt x="116" y="249"/>
                </a:cubicBezTo>
                <a:cubicBezTo>
                  <a:pt x="115" y="250"/>
                  <a:pt x="116" y="250"/>
                  <a:pt x="116" y="250"/>
                </a:cubicBezTo>
                <a:cubicBezTo>
                  <a:pt x="119" y="251"/>
                  <a:pt x="121" y="251"/>
                  <a:pt x="123" y="251"/>
                </a:cubicBezTo>
                <a:cubicBezTo>
                  <a:pt x="111" y="251"/>
                  <a:pt x="99" y="249"/>
                  <a:pt x="88" y="245"/>
                </a:cubicBezTo>
                <a:cubicBezTo>
                  <a:pt x="90" y="245"/>
                  <a:pt x="92" y="245"/>
                  <a:pt x="94" y="245"/>
                </a:cubicBezTo>
                <a:close/>
                <a:moveTo>
                  <a:pt x="135" y="251"/>
                </a:moveTo>
                <a:cubicBezTo>
                  <a:pt x="140" y="250"/>
                  <a:pt x="145" y="249"/>
                  <a:pt x="150" y="248"/>
                </a:cubicBezTo>
                <a:cubicBezTo>
                  <a:pt x="151" y="248"/>
                  <a:pt x="150" y="247"/>
                  <a:pt x="150" y="247"/>
                </a:cubicBezTo>
                <a:cubicBezTo>
                  <a:pt x="142" y="249"/>
                  <a:pt x="134" y="250"/>
                  <a:pt x="127" y="250"/>
                </a:cubicBezTo>
                <a:cubicBezTo>
                  <a:pt x="127" y="250"/>
                  <a:pt x="126" y="249"/>
                  <a:pt x="126" y="249"/>
                </a:cubicBezTo>
                <a:cubicBezTo>
                  <a:pt x="120" y="248"/>
                  <a:pt x="114" y="248"/>
                  <a:pt x="108" y="248"/>
                </a:cubicBezTo>
                <a:cubicBezTo>
                  <a:pt x="108" y="247"/>
                  <a:pt x="108" y="247"/>
                  <a:pt x="108" y="247"/>
                </a:cubicBezTo>
                <a:cubicBezTo>
                  <a:pt x="110" y="247"/>
                  <a:pt x="113" y="247"/>
                  <a:pt x="115" y="247"/>
                </a:cubicBezTo>
                <a:cubicBezTo>
                  <a:pt x="115" y="247"/>
                  <a:pt x="115" y="247"/>
                  <a:pt x="115" y="246"/>
                </a:cubicBezTo>
                <a:cubicBezTo>
                  <a:pt x="117" y="246"/>
                  <a:pt x="118" y="247"/>
                  <a:pt x="119" y="247"/>
                </a:cubicBezTo>
                <a:cubicBezTo>
                  <a:pt x="120" y="247"/>
                  <a:pt x="120" y="247"/>
                  <a:pt x="120" y="247"/>
                </a:cubicBezTo>
                <a:cubicBezTo>
                  <a:pt x="120" y="247"/>
                  <a:pt x="120" y="247"/>
                  <a:pt x="120" y="247"/>
                </a:cubicBezTo>
                <a:cubicBezTo>
                  <a:pt x="121" y="247"/>
                  <a:pt x="121" y="247"/>
                  <a:pt x="121" y="247"/>
                </a:cubicBezTo>
                <a:cubicBezTo>
                  <a:pt x="121" y="247"/>
                  <a:pt x="121" y="247"/>
                  <a:pt x="121" y="247"/>
                </a:cubicBezTo>
                <a:cubicBezTo>
                  <a:pt x="122" y="247"/>
                  <a:pt x="122" y="247"/>
                  <a:pt x="122" y="247"/>
                </a:cubicBezTo>
                <a:cubicBezTo>
                  <a:pt x="123" y="247"/>
                  <a:pt x="125" y="247"/>
                  <a:pt x="126" y="248"/>
                </a:cubicBezTo>
                <a:cubicBezTo>
                  <a:pt x="126" y="248"/>
                  <a:pt x="126" y="248"/>
                  <a:pt x="127" y="248"/>
                </a:cubicBezTo>
                <a:cubicBezTo>
                  <a:pt x="136" y="248"/>
                  <a:pt x="144" y="247"/>
                  <a:pt x="153" y="246"/>
                </a:cubicBezTo>
                <a:cubicBezTo>
                  <a:pt x="153" y="246"/>
                  <a:pt x="153" y="246"/>
                  <a:pt x="154" y="246"/>
                </a:cubicBezTo>
                <a:cubicBezTo>
                  <a:pt x="154" y="246"/>
                  <a:pt x="154" y="246"/>
                  <a:pt x="154" y="246"/>
                </a:cubicBezTo>
                <a:cubicBezTo>
                  <a:pt x="154" y="246"/>
                  <a:pt x="154" y="246"/>
                  <a:pt x="154" y="246"/>
                </a:cubicBezTo>
                <a:cubicBezTo>
                  <a:pt x="155" y="246"/>
                  <a:pt x="156" y="246"/>
                  <a:pt x="157" y="245"/>
                </a:cubicBezTo>
                <a:cubicBezTo>
                  <a:pt x="157" y="246"/>
                  <a:pt x="158" y="246"/>
                  <a:pt x="159" y="246"/>
                </a:cubicBezTo>
                <a:cubicBezTo>
                  <a:pt x="160" y="246"/>
                  <a:pt x="161" y="245"/>
                  <a:pt x="162" y="244"/>
                </a:cubicBezTo>
                <a:cubicBezTo>
                  <a:pt x="164" y="244"/>
                  <a:pt x="165" y="243"/>
                  <a:pt x="166" y="243"/>
                </a:cubicBezTo>
                <a:cubicBezTo>
                  <a:pt x="168" y="242"/>
                  <a:pt x="170" y="242"/>
                  <a:pt x="171" y="241"/>
                </a:cubicBezTo>
                <a:cubicBezTo>
                  <a:pt x="172" y="241"/>
                  <a:pt x="174" y="240"/>
                  <a:pt x="175" y="240"/>
                </a:cubicBezTo>
                <a:cubicBezTo>
                  <a:pt x="177" y="239"/>
                  <a:pt x="178" y="238"/>
                  <a:pt x="180" y="238"/>
                </a:cubicBezTo>
                <a:cubicBezTo>
                  <a:pt x="180" y="238"/>
                  <a:pt x="180" y="238"/>
                  <a:pt x="181" y="238"/>
                </a:cubicBezTo>
                <a:cubicBezTo>
                  <a:pt x="184" y="236"/>
                  <a:pt x="188" y="234"/>
                  <a:pt x="191" y="232"/>
                </a:cubicBezTo>
                <a:cubicBezTo>
                  <a:pt x="192" y="231"/>
                  <a:pt x="191" y="230"/>
                  <a:pt x="190" y="231"/>
                </a:cubicBezTo>
                <a:cubicBezTo>
                  <a:pt x="193" y="229"/>
                  <a:pt x="195" y="228"/>
                  <a:pt x="197" y="226"/>
                </a:cubicBezTo>
                <a:cubicBezTo>
                  <a:pt x="197" y="226"/>
                  <a:pt x="197" y="226"/>
                  <a:pt x="197" y="226"/>
                </a:cubicBezTo>
                <a:cubicBezTo>
                  <a:pt x="198" y="225"/>
                  <a:pt x="199" y="225"/>
                  <a:pt x="200" y="224"/>
                </a:cubicBezTo>
                <a:cubicBezTo>
                  <a:pt x="200" y="223"/>
                  <a:pt x="201" y="223"/>
                  <a:pt x="201" y="223"/>
                </a:cubicBezTo>
                <a:cubicBezTo>
                  <a:pt x="203" y="221"/>
                  <a:pt x="205" y="220"/>
                  <a:pt x="207" y="218"/>
                </a:cubicBezTo>
                <a:cubicBezTo>
                  <a:pt x="207" y="218"/>
                  <a:pt x="207" y="218"/>
                  <a:pt x="208" y="218"/>
                </a:cubicBezTo>
                <a:cubicBezTo>
                  <a:pt x="207" y="218"/>
                  <a:pt x="207" y="219"/>
                  <a:pt x="206" y="220"/>
                </a:cubicBezTo>
                <a:cubicBezTo>
                  <a:pt x="206" y="220"/>
                  <a:pt x="207" y="221"/>
                  <a:pt x="207" y="221"/>
                </a:cubicBezTo>
                <a:cubicBezTo>
                  <a:pt x="208" y="220"/>
                  <a:pt x="209" y="219"/>
                  <a:pt x="210" y="218"/>
                </a:cubicBezTo>
                <a:cubicBezTo>
                  <a:pt x="210" y="218"/>
                  <a:pt x="211" y="219"/>
                  <a:pt x="211" y="219"/>
                </a:cubicBezTo>
                <a:cubicBezTo>
                  <a:pt x="190" y="237"/>
                  <a:pt x="163" y="249"/>
                  <a:pt x="135" y="251"/>
                </a:cubicBezTo>
                <a:close/>
                <a:moveTo>
                  <a:pt x="215" y="215"/>
                </a:moveTo>
                <a:cubicBezTo>
                  <a:pt x="214" y="215"/>
                  <a:pt x="214" y="215"/>
                  <a:pt x="214" y="216"/>
                </a:cubicBezTo>
                <a:cubicBezTo>
                  <a:pt x="214" y="215"/>
                  <a:pt x="215" y="214"/>
                  <a:pt x="216" y="213"/>
                </a:cubicBezTo>
                <a:cubicBezTo>
                  <a:pt x="220" y="209"/>
                  <a:pt x="224" y="203"/>
                  <a:pt x="227" y="197"/>
                </a:cubicBezTo>
                <a:cubicBezTo>
                  <a:pt x="229" y="196"/>
                  <a:pt x="230" y="195"/>
                  <a:pt x="231" y="194"/>
                </a:cubicBezTo>
                <a:cubicBezTo>
                  <a:pt x="231" y="193"/>
                  <a:pt x="231" y="193"/>
                  <a:pt x="231" y="193"/>
                </a:cubicBezTo>
                <a:cubicBezTo>
                  <a:pt x="229" y="193"/>
                  <a:pt x="228" y="193"/>
                  <a:pt x="227" y="194"/>
                </a:cubicBezTo>
                <a:cubicBezTo>
                  <a:pt x="227" y="193"/>
                  <a:pt x="227" y="193"/>
                  <a:pt x="227" y="193"/>
                </a:cubicBezTo>
                <a:cubicBezTo>
                  <a:pt x="227" y="193"/>
                  <a:pt x="228" y="193"/>
                  <a:pt x="228" y="193"/>
                </a:cubicBezTo>
                <a:cubicBezTo>
                  <a:pt x="230" y="192"/>
                  <a:pt x="231" y="190"/>
                  <a:pt x="232" y="188"/>
                </a:cubicBezTo>
                <a:cubicBezTo>
                  <a:pt x="232" y="188"/>
                  <a:pt x="232" y="188"/>
                  <a:pt x="233" y="188"/>
                </a:cubicBezTo>
                <a:cubicBezTo>
                  <a:pt x="233" y="188"/>
                  <a:pt x="233" y="188"/>
                  <a:pt x="233" y="188"/>
                </a:cubicBezTo>
                <a:cubicBezTo>
                  <a:pt x="234" y="187"/>
                  <a:pt x="234" y="185"/>
                  <a:pt x="235" y="184"/>
                </a:cubicBezTo>
                <a:cubicBezTo>
                  <a:pt x="242" y="175"/>
                  <a:pt x="246" y="164"/>
                  <a:pt x="246" y="153"/>
                </a:cubicBezTo>
                <a:cubicBezTo>
                  <a:pt x="246" y="152"/>
                  <a:pt x="246" y="151"/>
                  <a:pt x="246" y="150"/>
                </a:cubicBezTo>
                <a:cubicBezTo>
                  <a:pt x="248" y="145"/>
                  <a:pt x="248" y="140"/>
                  <a:pt x="248" y="134"/>
                </a:cubicBezTo>
                <a:cubicBezTo>
                  <a:pt x="249" y="132"/>
                  <a:pt x="249" y="129"/>
                  <a:pt x="250" y="126"/>
                </a:cubicBezTo>
                <a:cubicBezTo>
                  <a:pt x="250" y="128"/>
                  <a:pt x="250" y="131"/>
                  <a:pt x="250" y="133"/>
                </a:cubicBezTo>
                <a:cubicBezTo>
                  <a:pt x="250" y="134"/>
                  <a:pt x="251" y="134"/>
                  <a:pt x="252" y="133"/>
                </a:cubicBezTo>
                <a:cubicBezTo>
                  <a:pt x="250" y="164"/>
                  <a:pt x="237" y="193"/>
                  <a:pt x="215" y="215"/>
                </a:cubicBezTo>
                <a:close/>
              </a:path>
            </a:pathLst>
          </a:custGeom>
          <a:solidFill>
            <a:srgbClr val="FD84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2800" b="1" dirty="0">
                <a:latin typeface="Arial" panose="020B0604020202020204" pitchFamily="34" charset="0"/>
                <a:ea typeface="思源黑体 CN Light" panose="020B0300000000000000" pitchFamily="34" charset="-122"/>
                <a:cs typeface="Arial" panose="020B0604020202020204" pitchFamily="34" charset="0"/>
              </a:rPr>
              <a:t>01</a:t>
            </a:r>
            <a:endParaRPr lang="zh-CN" altLang="en-US" sz="2800" b="1" dirty="0">
              <a:latin typeface="Arial" panose="020B0604020202020204" pitchFamily="34" charset="0"/>
              <a:ea typeface="思源黑体 CN Light" panose="020B0300000000000000" pitchFamily="34" charset="-122"/>
              <a:cs typeface="Arial" panose="020B0604020202020204" pitchFamily="34" charset="0"/>
            </a:endParaRPr>
          </a:p>
        </p:txBody>
      </p:sp>
      <p:sp>
        <p:nvSpPr>
          <p:cNvPr id="7" name="MH_Other_1"/>
          <p:cNvSpPr>
            <a:spLocks noEditPoints="1"/>
          </p:cNvSpPr>
          <p:nvPr>
            <p:custDataLst>
              <p:tags r:id="rId2"/>
            </p:custDataLst>
          </p:nvPr>
        </p:nvSpPr>
        <p:spPr bwMode="auto">
          <a:xfrm>
            <a:off x="5384801" y="3566742"/>
            <a:ext cx="738912" cy="730120"/>
          </a:xfrm>
          <a:custGeom>
            <a:avLst/>
            <a:gdLst>
              <a:gd name="T0" fmla="*/ 635470 w 252"/>
              <a:gd name="T1" fmla="*/ 648288 h 253"/>
              <a:gd name="T2" fmla="*/ 42567 w 252"/>
              <a:gd name="T3" fmla="*/ 368276 h 253"/>
              <a:gd name="T4" fmla="*/ 702362 w 252"/>
              <a:gd name="T5" fmla="*/ 468715 h 253"/>
              <a:gd name="T6" fmla="*/ 76013 w 252"/>
              <a:gd name="T7" fmla="*/ 206965 h 253"/>
              <a:gd name="T8" fmla="*/ 586822 w 252"/>
              <a:gd name="T9" fmla="*/ 127831 h 253"/>
              <a:gd name="T10" fmla="*/ 361823 w 252"/>
              <a:gd name="T11" fmla="*/ 651331 h 253"/>
              <a:gd name="T12" fmla="*/ 76013 w 252"/>
              <a:gd name="T13" fmla="*/ 267837 h 253"/>
              <a:gd name="T14" fmla="*/ 361823 w 252"/>
              <a:gd name="T15" fmla="*/ 626983 h 253"/>
              <a:gd name="T16" fmla="*/ 103378 w 252"/>
              <a:gd name="T17" fmla="*/ 261750 h 253"/>
              <a:gd name="T18" fmla="*/ 340539 w 252"/>
              <a:gd name="T19" fmla="*/ 109570 h 253"/>
              <a:gd name="T20" fmla="*/ 592903 w 252"/>
              <a:gd name="T21" fmla="*/ 499151 h 253"/>
              <a:gd name="T22" fmla="*/ 349661 w 252"/>
              <a:gd name="T23" fmla="*/ 222183 h 253"/>
              <a:gd name="T24" fmla="*/ 419593 w 252"/>
              <a:gd name="T25" fmla="*/ 450454 h 253"/>
              <a:gd name="T26" fmla="*/ 529052 w 252"/>
              <a:gd name="T27" fmla="*/ 365233 h 253"/>
              <a:gd name="T28" fmla="*/ 522971 w 252"/>
              <a:gd name="T29" fmla="*/ 295230 h 253"/>
              <a:gd name="T30" fmla="*/ 559457 w 252"/>
              <a:gd name="T31" fmla="*/ 295230 h 253"/>
              <a:gd name="T32" fmla="*/ 297972 w 252"/>
              <a:gd name="T33" fmla="*/ 398712 h 253"/>
              <a:gd name="T34" fmla="*/ 456079 w 252"/>
              <a:gd name="T35" fmla="*/ 486977 h 253"/>
              <a:gd name="T36" fmla="*/ 586822 w 252"/>
              <a:gd name="T37" fmla="*/ 322622 h 253"/>
              <a:gd name="T38" fmla="*/ 495606 w 252"/>
              <a:gd name="T39" fmla="*/ 249576 h 253"/>
              <a:gd name="T40" fmla="*/ 167229 w 252"/>
              <a:gd name="T41" fmla="*/ 371320 h 253"/>
              <a:gd name="T42" fmla="*/ 167229 w 252"/>
              <a:gd name="T43" fmla="*/ 252619 h 253"/>
              <a:gd name="T44" fmla="*/ 261485 w 252"/>
              <a:gd name="T45" fmla="*/ 200878 h 253"/>
              <a:gd name="T46" fmla="*/ 200675 w 252"/>
              <a:gd name="T47" fmla="*/ 340884 h 253"/>
              <a:gd name="T48" fmla="*/ 282769 w 252"/>
              <a:gd name="T49" fmla="*/ 273924 h 253"/>
              <a:gd name="T50" fmla="*/ 136824 w 252"/>
              <a:gd name="T51" fmla="*/ 307404 h 253"/>
              <a:gd name="T52" fmla="*/ 179391 w 252"/>
              <a:gd name="T53" fmla="*/ 280012 h 253"/>
              <a:gd name="T54" fmla="*/ 234121 w 252"/>
              <a:gd name="T55" fmla="*/ 380451 h 253"/>
              <a:gd name="T56" fmla="*/ 358782 w 252"/>
              <a:gd name="T57" fmla="*/ 483933 h 253"/>
              <a:gd name="T58" fmla="*/ 483444 w 252"/>
              <a:gd name="T59" fmla="*/ 526544 h 253"/>
              <a:gd name="T60" fmla="*/ 608106 w 252"/>
              <a:gd name="T61" fmla="*/ 286099 h 253"/>
              <a:gd name="T62" fmla="*/ 431755 w 252"/>
              <a:gd name="T63" fmla="*/ 149137 h 253"/>
              <a:gd name="T64" fmla="*/ 316215 w 252"/>
              <a:gd name="T65" fmla="*/ 109570 h 253"/>
              <a:gd name="T66" fmla="*/ 112500 w 252"/>
              <a:gd name="T67" fmla="*/ 337840 h 253"/>
              <a:gd name="T68" fmla="*/ 148986 w 252"/>
              <a:gd name="T69" fmla="*/ 493064 h 253"/>
              <a:gd name="T70" fmla="*/ 243242 w 252"/>
              <a:gd name="T71" fmla="*/ 426105 h 253"/>
              <a:gd name="T72" fmla="*/ 313174 w 252"/>
              <a:gd name="T73" fmla="*/ 596547 h 253"/>
              <a:gd name="T74" fmla="*/ 480403 w 252"/>
              <a:gd name="T75" fmla="*/ 560023 h 253"/>
              <a:gd name="T76" fmla="*/ 659795 w 252"/>
              <a:gd name="T77" fmla="*/ 480890 h 253"/>
              <a:gd name="T78" fmla="*/ 617227 w 252"/>
              <a:gd name="T79" fmla="*/ 188703 h 253"/>
              <a:gd name="T80" fmla="*/ 434795 w 252"/>
              <a:gd name="T81" fmla="*/ 45654 h 253"/>
              <a:gd name="T82" fmla="*/ 313174 w 252"/>
              <a:gd name="T83" fmla="*/ 97395 h 253"/>
              <a:gd name="T84" fmla="*/ 91216 w 252"/>
              <a:gd name="T85" fmla="*/ 286099 h 253"/>
              <a:gd name="T86" fmla="*/ 203715 w 252"/>
              <a:gd name="T87" fmla="*/ 611765 h 253"/>
              <a:gd name="T88" fmla="*/ 279729 w 252"/>
              <a:gd name="T89" fmla="*/ 556980 h 253"/>
              <a:gd name="T90" fmla="*/ 380066 w 252"/>
              <a:gd name="T91" fmla="*/ 684811 h 253"/>
              <a:gd name="T92" fmla="*/ 556417 w 252"/>
              <a:gd name="T93" fmla="*/ 605677 h 253"/>
              <a:gd name="T94" fmla="*/ 662835 w 252"/>
              <a:gd name="T95" fmla="*/ 234358 h 253"/>
              <a:gd name="T96" fmla="*/ 486484 w 252"/>
              <a:gd name="T97" fmla="*/ 24349 h 253"/>
              <a:gd name="T98" fmla="*/ 124662 w 252"/>
              <a:gd name="T99" fmla="*/ 115657 h 253"/>
              <a:gd name="T100" fmla="*/ 88175 w 252"/>
              <a:gd name="T101" fmla="*/ 450454 h 253"/>
              <a:gd name="T102" fmla="*/ 212837 w 252"/>
              <a:gd name="T103" fmla="*/ 693942 h 253"/>
              <a:gd name="T104" fmla="*/ 288850 w 252"/>
              <a:gd name="T105" fmla="*/ 672637 h 253"/>
              <a:gd name="T106" fmla="*/ 446958 w 252"/>
              <a:gd name="T107" fmla="*/ 696985 h 253"/>
              <a:gd name="T108" fmla="*/ 687159 w 252"/>
              <a:gd name="T109" fmla="*/ 459584 h 253"/>
              <a:gd name="T110" fmla="*/ 684119 w 252"/>
              <a:gd name="T111" fmla="*/ 200878 h 253"/>
              <a:gd name="T112" fmla="*/ 562498 w 252"/>
              <a:gd name="T113" fmla="*/ 79134 h 253"/>
              <a:gd name="T114" fmla="*/ 54730 w 252"/>
              <a:gd name="T115" fmla="*/ 289142 h 253"/>
              <a:gd name="T116" fmla="*/ 24324 w 252"/>
              <a:gd name="T117" fmla="*/ 353058 h 253"/>
              <a:gd name="T118" fmla="*/ 246283 w 252"/>
              <a:gd name="T119" fmla="*/ 684811 h 253"/>
              <a:gd name="T120" fmla="*/ 550336 w 252"/>
              <a:gd name="T121" fmla="*/ 696985 h 253"/>
              <a:gd name="T122" fmla="*/ 647632 w 252"/>
              <a:gd name="T123" fmla="*/ 118701 h 253"/>
              <a:gd name="T124" fmla="*/ 383107 w 252"/>
              <a:gd name="T125" fmla="*/ 754814 h 253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  <a:gd name="T189" fmla="*/ 0 w 252"/>
              <a:gd name="T190" fmla="*/ 0 h 253"/>
              <a:gd name="T191" fmla="*/ 252 w 252"/>
              <a:gd name="T192" fmla="*/ 253 h 253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T189" t="T190" r="T191" b="T192"/>
            <a:pathLst>
              <a:path w="252" h="253">
                <a:moveTo>
                  <a:pt x="243" y="78"/>
                </a:moveTo>
                <a:cubicBezTo>
                  <a:pt x="237" y="63"/>
                  <a:pt x="227" y="49"/>
                  <a:pt x="216" y="37"/>
                </a:cubicBezTo>
                <a:cubicBezTo>
                  <a:pt x="204" y="25"/>
                  <a:pt x="190" y="16"/>
                  <a:pt x="175" y="9"/>
                </a:cubicBezTo>
                <a:cubicBezTo>
                  <a:pt x="160" y="3"/>
                  <a:pt x="143" y="0"/>
                  <a:pt x="126" y="0"/>
                </a:cubicBezTo>
                <a:cubicBezTo>
                  <a:pt x="93" y="0"/>
                  <a:pt x="60" y="13"/>
                  <a:pt x="37" y="37"/>
                </a:cubicBezTo>
                <a:cubicBezTo>
                  <a:pt x="23" y="51"/>
                  <a:pt x="13" y="68"/>
                  <a:pt x="7" y="86"/>
                </a:cubicBezTo>
                <a:cubicBezTo>
                  <a:pt x="6" y="88"/>
                  <a:pt x="5" y="89"/>
                  <a:pt x="5" y="90"/>
                </a:cubicBezTo>
                <a:cubicBezTo>
                  <a:pt x="4" y="90"/>
                  <a:pt x="4" y="91"/>
                  <a:pt x="4" y="91"/>
                </a:cubicBezTo>
                <a:cubicBezTo>
                  <a:pt x="3" y="92"/>
                  <a:pt x="3" y="92"/>
                  <a:pt x="3" y="92"/>
                </a:cubicBezTo>
                <a:cubicBezTo>
                  <a:pt x="3" y="93"/>
                  <a:pt x="3" y="93"/>
                  <a:pt x="3" y="93"/>
                </a:cubicBezTo>
                <a:cubicBezTo>
                  <a:pt x="4" y="93"/>
                  <a:pt x="4" y="93"/>
                  <a:pt x="4" y="93"/>
                </a:cubicBezTo>
                <a:cubicBezTo>
                  <a:pt x="4" y="93"/>
                  <a:pt x="4" y="93"/>
                  <a:pt x="4" y="93"/>
                </a:cubicBezTo>
                <a:cubicBezTo>
                  <a:pt x="4" y="92"/>
                  <a:pt x="4" y="92"/>
                  <a:pt x="4" y="92"/>
                </a:cubicBezTo>
                <a:cubicBezTo>
                  <a:pt x="5" y="92"/>
                  <a:pt x="5" y="91"/>
                  <a:pt x="5" y="91"/>
                </a:cubicBezTo>
                <a:cubicBezTo>
                  <a:pt x="5" y="92"/>
                  <a:pt x="5" y="93"/>
                  <a:pt x="4" y="95"/>
                </a:cubicBezTo>
                <a:cubicBezTo>
                  <a:pt x="4" y="95"/>
                  <a:pt x="4" y="95"/>
                  <a:pt x="4" y="96"/>
                </a:cubicBezTo>
                <a:cubicBezTo>
                  <a:pt x="3" y="96"/>
                  <a:pt x="3" y="97"/>
                  <a:pt x="4" y="97"/>
                </a:cubicBezTo>
                <a:cubicBezTo>
                  <a:pt x="1" y="106"/>
                  <a:pt x="0" y="116"/>
                  <a:pt x="0" y="126"/>
                </a:cubicBezTo>
                <a:cubicBezTo>
                  <a:pt x="0" y="143"/>
                  <a:pt x="4" y="159"/>
                  <a:pt x="10" y="175"/>
                </a:cubicBezTo>
                <a:cubicBezTo>
                  <a:pt x="11" y="176"/>
                  <a:pt x="12" y="178"/>
                  <a:pt x="13" y="180"/>
                </a:cubicBezTo>
                <a:cubicBezTo>
                  <a:pt x="12" y="180"/>
                  <a:pt x="12" y="181"/>
                  <a:pt x="12" y="181"/>
                </a:cubicBezTo>
                <a:cubicBezTo>
                  <a:pt x="13" y="182"/>
                  <a:pt x="14" y="183"/>
                  <a:pt x="14" y="184"/>
                </a:cubicBezTo>
                <a:cubicBezTo>
                  <a:pt x="20" y="195"/>
                  <a:pt x="28" y="206"/>
                  <a:pt x="37" y="215"/>
                </a:cubicBezTo>
                <a:cubicBezTo>
                  <a:pt x="37" y="215"/>
                  <a:pt x="37" y="215"/>
                  <a:pt x="37" y="215"/>
                </a:cubicBezTo>
                <a:cubicBezTo>
                  <a:pt x="37" y="216"/>
                  <a:pt x="37" y="216"/>
                  <a:pt x="37" y="217"/>
                </a:cubicBezTo>
                <a:cubicBezTo>
                  <a:pt x="39" y="219"/>
                  <a:pt x="42" y="221"/>
                  <a:pt x="44" y="223"/>
                </a:cubicBezTo>
                <a:cubicBezTo>
                  <a:pt x="47" y="225"/>
                  <a:pt x="50" y="227"/>
                  <a:pt x="54" y="229"/>
                </a:cubicBezTo>
                <a:cubicBezTo>
                  <a:pt x="60" y="234"/>
                  <a:pt x="68" y="238"/>
                  <a:pt x="76" y="242"/>
                </a:cubicBezTo>
                <a:cubicBezTo>
                  <a:pt x="76" y="242"/>
                  <a:pt x="76" y="242"/>
                  <a:pt x="76" y="242"/>
                </a:cubicBezTo>
                <a:cubicBezTo>
                  <a:pt x="77" y="243"/>
                  <a:pt x="78" y="243"/>
                  <a:pt x="80" y="243"/>
                </a:cubicBezTo>
                <a:cubicBezTo>
                  <a:pt x="95" y="249"/>
                  <a:pt x="110" y="253"/>
                  <a:pt x="126" y="253"/>
                </a:cubicBezTo>
                <a:cubicBezTo>
                  <a:pt x="143" y="253"/>
                  <a:pt x="160" y="250"/>
                  <a:pt x="175" y="243"/>
                </a:cubicBezTo>
                <a:cubicBezTo>
                  <a:pt x="190" y="237"/>
                  <a:pt x="204" y="227"/>
                  <a:pt x="216" y="216"/>
                </a:cubicBezTo>
                <a:cubicBezTo>
                  <a:pt x="227" y="204"/>
                  <a:pt x="237" y="190"/>
                  <a:pt x="243" y="175"/>
                </a:cubicBezTo>
                <a:cubicBezTo>
                  <a:pt x="249" y="159"/>
                  <a:pt x="252" y="143"/>
                  <a:pt x="252" y="126"/>
                </a:cubicBezTo>
                <a:cubicBezTo>
                  <a:pt x="252" y="110"/>
                  <a:pt x="249" y="93"/>
                  <a:pt x="243" y="78"/>
                </a:cubicBezTo>
                <a:close/>
                <a:moveTo>
                  <a:pt x="252" y="126"/>
                </a:moveTo>
                <a:cubicBezTo>
                  <a:pt x="252" y="128"/>
                  <a:pt x="252" y="130"/>
                  <a:pt x="252" y="132"/>
                </a:cubicBezTo>
                <a:cubicBezTo>
                  <a:pt x="252" y="127"/>
                  <a:pt x="251" y="122"/>
                  <a:pt x="250" y="116"/>
                </a:cubicBezTo>
                <a:cubicBezTo>
                  <a:pt x="251" y="107"/>
                  <a:pt x="249" y="97"/>
                  <a:pt x="243" y="90"/>
                </a:cubicBezTo>
                <a:cubicBezTo>
                  <a:pt x="243" y="83"/>
                  <a:pt x="241" y="77"/>
                  <a:pt x="238" y="72"/>
                </a:cubicBezTo>
                <a:cubicBezTo>
                  <a:pt x="238" y="72"/>
                  <a:pt x="238" y="72"/>
                  <a:pt x="237" y="72"/>
                </a:cubicBezTo>
                <a:cubicBezTo>
                  <a:pt x="237" y="72"/>
                  <a:pt x="237" y="71"/>
                  <a:pt x="237" y="71"/>
                </a:cubicBezTo>
                <a:cubicBezTo>
                  <a:pt x="237" y="69"/>
                  <a:pt x="236" y="67"/>
                  <a:pt x="235" y="65"/>
                </a:cubicBezTo>
                <a:cubicBezTo>
                  <a:pt x="246" y="84"/>
                  <a:pt x="252" y="105"/>
                  <a:pt x="252" y="126"/>
                </a:cubicBezTo>
                <a:close/>
                <a:moveTo>
                  <a:pt x="226" y="192"/>
                </a:moveTo>
                <a:cubicBezTo>
                  <a:pt x="223" y="195"/>
                  <a:pt x="223" y="195"/>
                  <a:pt x="223" y="195"/>
                </a:cubicBezTo>
                <a:cubicBezTo>
                  <a:pt x="223" y="195"/>
                  <a:pt x="222" y="196"/>
                  <a:pt x="222" y="196"/>
                </a:cubicBezTo>
                <a:cubicBezTo>
                  <a:pt x="222" y="196"/>
                  <a:pt x="222" y="195"/>
                  <a:pt x="222" y="195"/>
                </a:cubicBezTo>
                <a:cubicBezTo>
                  <a:pt x="223" y="194"/>
                  <a:pt x="223" y="193"/>
                  <a:pt x="224" y="192"/>
                </a:cubicBezTo>
                <a:cubicBezTo>
                  <a:pt x="224" y="192"/>
                  <a:pt x="224" y="192"/>
                  <a:pt x="224" y="191"/>
                </a:cubicBezTo>
                <a:cubicBezTo>
                  <a:pt x="225" y="190"/>
                  <a:pt x="226" y="189"/>
                  <a:pt x="227" y="188"/>
                </a:cubicBezTo>
                <a:cubicBezTo>
                  <a:pt x="226" y="190"/>
                  <a:pt x="226" y="191"/>
                  <a:pt x="226" y="192"/>
                </a:cubicBezTo>
                <a:close/>
                <a:moveTo>
                  <a:pt x="227" y="194"/>
                </a:moveTo>
                <a:cubicBezTo>
                  <a:pt x="227" y="195"/>
                  <a:pt x="226" y="195"/>
                  <a:pt x="226" y="196"/>
                </a:cubicBezTo>
                <a:cubicBezTo>
                  <a:pt x="226" y="196"/>
                  <a:pt x="226" y="196"/>
                  <a:pt x="226" y="196"/>
                </a:cubicBezTo>
                <a:cubicBezTo>
                  <a:pt x="226" y="195"/>
                  <a:pt x="226" y="195"/>
                  <a:pt x="226" y="195"/>
                </a:cubicBezTo>
                <a:cubicBezTo>
                  <a:pt x="227" y="195"/>
                  <a:pt x="227" y="194"/>
                  <a:pt x="227" y="194"/>
                </a:cubicBezTo>
                <a:close/>
                <a:moveTo>
                  <a:pt x="220" y="193"/>
                </a:moveTo>
                <a:cubicBezTo>
                  <a:pt x="222" y="191"/>
                  <a:pt x="224" y="188"/>
                  <a:pt x="225" y="185"/>
                </a:cubicBezTo>
                <a:cubicBezTo>
                  <a:pt x="224" y="188"/>
                  <a:pt x="223" y="190"/>
                  <a:pt x="222" y="192"/>
                </a:cubicBezTo>
                <a:cubicBezTo>
                  <a:pt x="221" y="192"/>
                  <a:pt x="221" y="193"/>
                  <a:pt x="220" y="193"/>
                </a:cubicBezTo>
                <a:close/>
                <a:moveTo>
                  <a:pt x="217" y="197"/>
                </a:moveTo>
                <a:cubicBezTo>
                  <a:pt x="217" y="197"/>
                  <a:pt x="217" y="197"/>
                  <a:pt x="217" y="197"/>
                </a:cubicBezTo>
                <a:cubicBezTo>
                  <a:pt x="216" y="199"/>
                  <a:pt x="216" y="200"/>
                  <a:pt x="215" y="201"/>
                </a:cubicBezTo>
                <a:cubicBezTo>
                  <a:pt x="214" y="202"/>
                  <a:pt x="213" y="204"/>
                  <a:pt x="212" y="205"/>
                </a:cubicBezTo>
                <a:cubicBezTo>
                  <a:pt x="212" y="205"/>
                  <a:pt x="211" y="205"/>
                  <a:pt x="211" y="205"/>
                </a:cubicBezTo>
                <a:cubicBezTo>
                  <a:pt x="208" y="207"/>
                  <a:pt x="204" y="210"/>
                  <a:pt x="201" y="213"/>
                </a:cubicBezTo>
                <a:cubicBezTo>
                  <a:pt x="205" y="209"/>
                  <a:pt x="209" y="205"/>
                  <a:pt x="212" y="200"/>
                </a:cubicBezTo>
                <a:cubicBezTo>
                  <a:pt x="212" y="200"/>
                  <a:pt x="212" y="200"/>
                  <a:pt x="212" y="200"/>
                </a:cubicBezTo>
                <a:cubicBezTo>
                  <a:pt x="212" y="200"/>
                  <a:pt x="212" y="200"/>
                  <a:pt x="212" y="200"/>
                </a:cubicBezTo>
                <a:cubicBezTo>
                  <a:pt x="212" y="199"/>
                  <a:pt x="212" y="199"/>
                  <a:pt x="211" y="199"/>
                </a:cubicBezTo>
                <a:cubicBezTo>
                  <a:pt x="211" y="199"/>
                  <a:pt x="211" y="198"/>
                  <a:pt x="212" y="198"/>
                </a:cubicBezTo>
                <a:cubicBezTo>
                  <a:pt x="217" y="192"/>
                  <a:pt x="222" y="186"/>
                  <a:pt x="225" y="179"/>
                </a:cubicBezTo>
                <a:cubicBezTo>
                  <a:pt x="227" y="176"/>
                  <a:pt x="229" y="173"/>
                  <a:pt x="231" y="170"/>
                </a:cubicBezTo>
                <a:cubicBezTo>
                  <a:pt x="230" y="172"/>
                  <a:pt x="230" y="174"/>
                  <a:pt x="229" y="177"/>
                </a:cubicBezTo>
                <a:cubicBezTo>
                  <a:pt x="225" y="183"/>
                  <a:pt x="221" y="190"/>
                  <a:pt x="217" y="197"/>
                </a:cubicBezTo>
                <a:close/>
                <a:moveTo>
                  <a:pt x="208" y="213"/>
                </a:moveTo>
                <a:cubicBezTo>
                  <a:pt x="209" y="213"/>
                  <a:pt x="209" y="212"/>
                  <a:pt x="210" y="212"/>
                </a:cubicBezTo>
                <a:cubicBezTo>
                  <a:pt x="210" y="212"/>
                  <a:pt x="209" y="213"/>
                  <a:pt x="209" y="213"/>
                </a:cubicBezTo>
                <a:cubicBezTo>
                  <a:pt x="209" y="213"/>
                  <a:pt x="209" y="213"/>
                  <a:pt x="209" y="213"/>
                </a:cubicBezTo>
                <a:cubicBezTo>
                  <a:pt x="209" y="213"/>
                  <a:pt x="208" y="213"/>
                  <a:pt x="208" y="213"/>
                </a:cubicBezTo>
                <a:cubicBezTo>
                  <a:pt x="208" y="214"/>
                  <a:pt x="208" y="214"/>
                  <a:pt x="208" y="214"/>
                </a:cubicBezTo>
                <a:cubicBezTo>
                  <a:pt x="208" y="214"/>
                  <a:pt x="208" y="213"/>
                  <a:pt x="208" y="213"/>
                </a:cubicBezTo>
                <a:close/>
                <a:moveTo>
                  <a:pt x="206" y="214"/>
                </a:moveTo>
                <a:cubicBezTo>
                  <a:pt x="206" y="214"/>
                  <a:pt x="205" y="215"/>
                  <a:pt x="205" y="215"/>
                </a:cubicBezTo>
                <a:cubicBezTo>
                  <a:pt x="206" y="213"/>
                  <a:pt x="207" y="212"/>
                  <a:pt x="209" y="210"/>
                </a:cubicBezTo>
                <a:cubicBezTo>
                  <a:pt x="208" y="211"/>
                  <a:pt x="207" y="213"/>
                  <a:pt x="206" y="214"/>
                </a:cubicBezTo>
                <a:close/>
                <a:moveTo>
                  <a:pt x="209" y="211"/>
                </a:moveTo>
                <a:cubicBezTo>
                  <a:pt x="210" y="210"/>
                  <a:pt x="211" y="209"/>
                  <a:pt x="211" y="209"/>
                </a:cubicBezTo>
                <a:cubicBezTo>
                  <a:pt x="211" y="209"/>
                  <a:pt x="211" y="210"/>
                  <a:pt x="210" y="210"/>
                </a:cubicBezTo>
                <a:cubicBezTo>
                  <a:pt x="210" y="211"/>
                  <a:pt x="210" y="211"/>
                  <a:pt x="209" y="211"/>
                </a:cubicBezTo>
                <a:close/>
                <a:moveTo>
                  <a:pt x="216" y="207"/>
                </a:moveTo>
                <a:cubicBezTo>
                  <a:pt x="217" y="207"/>
                  <a:pt x="217" y="207"/>
                  <a:pt x="217" y="206"/>
                </a:cubicBezTo>
                <a:cubicBezTo>
                  <a:pt x="215" y="209"/>
                  <a:pt x="213" y="212"/>
                  <a:pt x="212" y="215"/>
                </a:cubicBezTo>
                <a:cubicBezTo>
                  <a:pt x="211" y="216"/>
                  <a:pt x="210" y="216"/>
                  <a:pt x="210" y="217"/>
                </a:cubicBezTo>
                <a:cubicBezTo>
                  <a:pt x="212" y="214"/>
                  <a:pt x="214" y="211"/>
                  <a:pt x="216" y="207"/>
                </a:cubicBezTo>
                <a:close/>
                <a:moveTo>
                  <a:pt x="192" y="225"/>
                </a:moveTo>
                <a:cubicBezTo>
                  <a:pt x="193" y="225"/>
                  <a:pt x="193" y="225"/>
                  <a:pt x="193" y="224"/>
                </a:cubicBezTo>
                <a:cubicBezTo>
                  <a:pt x="193" y="225"/>
                  <a:pt x="193" y="225"/>
                  <a:pt x="194" y="225"/>
                </a:cubicBezTo>
                <a:cubicBezTo>
                  <a:pt x="194" y="225"/>
                  <a:pt x="194" y="225"/>
                  <a:pt x="194" y="225"/>
                </a:cubicBezTo>
                <a:cubicBezTo>
                  <a:pt x="191" y="227"/>
                  <a:pt x="189" y="229"/>
                  <a:pt x="187" y="231"/>
                </a:cubicBezTo>
                <a:cubicBezTo>
                  <a:pt x="186" y="231"/>
                  <a:pt x="185" y="232"/>
                  <a:pt x="184" y="232"/>
                </a:cubicBezTo>
                <a:cubicBezTo>
                  <a:pt x="184" y="232"/>
                  <a:pt x="183" y="231"/>
                  <a:pt x="183" y="231"/>
                </a:cubicBezTo>
                <a:cubicBezTo>
                  <a:pt x="181" y="232"/>
                  <a:pt x="179" y="233"/>
                  <a:pt x="178" y="233"/>
                </a:cubicBezTo>
                <a:cubicBezTo>
                  <a:pt x="179" y="233"/>
                  <a:pt x="179" y="232"/>
                  <a:pt x="180" y="231"/>
                </a:cubicBezTo>
                <a:cubicBezTo>
                  <a:pt x="183" y="229"/>
                  <a:pt x="186" y="227"/>
                  <a:pt x="189" y="225"/>
                </a:cubicBezTo>
                <a:cubicBezTo>
                  <a:pt x="192" y="224"/>
                  <a:pt x="194" y="222"/>
                  <a:pt x="196" y="220"/>
                </a:cubicBezTo>
                <a:cubicBezTo>
                  <a:pt x="195" y="221"/>
                  <a:pt x="194" y="222"/>
                  <a:pt x="193" y="223"/>
                </a:cubicBezTo>
                <a:cubicBezTo>
                  <a:pt x="193" y="223"/>
                  <a:pt x="193" y="223"/>
                  <a:pt x="193" y="223"/>
                </a:cubicBezTo>
                <a:cubicBezTo>
                  <a:pt x="192" y="224"/>
                  <a:pt x="192" y="224"/>
                  <a:pt x="192" y="224"/>
                </a:cubicBezTo>
                <a:cubicBezTo>
                  <a:pt x="191" y="225"/>
                  <a:pt x="192" y="225"/>
                  <a:pt x="192" y="225"/>
                </a:cubicBezTo>
                <a:close/>
                <a:moveTo>
                  <a:pt x="190" y="231"/>
                </a:moveTo>
                <a:cubicBezTo>
                  <a:pt x="188" y="232"/>
                  <a:pt x="187" y="233"/>
                  <a:pt x="186" y="234"/>
                </a:cubicBezTo>
                <a:cubicBezTo>
                  <a:pt x="186" y="233"/>
                  <a:pt x="187" y="233"/>
                  <a:pt x="187" y="232"/>
                </a:cubicBezTo>
                <a:cubicBezTo>
                  <a:pt x="188" y="232"/>
                  <a:pt x="189" y="231"/>
                  <a:pt x="190" y="231"/>
                </a:cubicBezTo>
                <a:close/>
                <a:moveTo>
                  <a:pt x="118" y="243"/>
                </a:moveTo>
                <a:cubicBezTo>
                  <a:pt x="116" y="242"/>
                  <a:pt x="115" y="241"/>
                  <a:pt x="113" y="241"/>
                </a:cubicBezTo>
                <a:cubicBezTo>
                  <a:pt x="116" y="242"/>
                  <a:pt x="120" y="243"/>
                  <a:pt x="123" y="245"/>
                </a:cubicBezTo>
                <a:cubicBezTo>
                  <a:pt x="121" y="246"/>
                  <a:pt x="121" y="246"/>
                  <a:pt x="121" y="246"/>
                </a:cubicBezTo>
                <a:cubicBezTo>
                  <a:pt x="121" y="246"/>
                  <a:pt x="121" y="246"/>
                  <a:pt x="121" y="246"/>
                </a:cubicBezTo>
                <a:cubicBezTo>
                  <a:pt x="120" y="245"/>
                  <a:pt x="119" y="245"/>
                  <a:pt x="119" y="245"/>
                </a:cubicBezTo>
                <a:cubicBezTo>
                  <a:pt x="117" y="245"/>
                  <a:pt x="116" y="244"/>
                  <a:pt x="115" y="244"/>
                </a:cubicBezTo>
                <a:cubicBezTo>
                  <a:pt x="116" y="244"/>
                  <a:pt x="117" y="244"/>
                  <a:pt x="118" y="244"/>
                </a:cubicBezTo>
                <a:cubicBezTo>
                  <a:pt x="118" y="244"/>
                  <a:pt x="119" y="243"/>
                  <a:pt x="118" y="243"/>
                </a:cubicBezTo>
                <a:close/>
                <a:moveTo>
                  <a:pt x="60" y="233"/>
                </a:moveTo>
                <a:cubicBezTo>
                  <a:pt x="66" y="236"/>
                  <a:pt x="72" y="238"/>
                  <a:pt x="78" y="240"/>
                </a:cubicBezTo>
                <a:cubicBezTo>
                  <a:pt x="78" y="240"/>
                  <a:pt x="78" y="241"/>
                  <a:pt x="78" y="241"/>
                </a:cubicBezTo>
                <a:cubicBezTo>
                  <a:pt x="78" y="241"/>
                  <a:pt x="77" y="241"/>
                  <a:pt x="77" y="241"/>
                </a:cubicBezTo>
                <a:cubicBezTo>
                  <a:pt x="71" y="239"/>
                  <a:pt x="66" y="236"/>
                  <a:pt x="60" y="233"/>
                </a:cubicBezTo>
                <a:close/>
                <a:moveTo>
                  <a:pt x="5" y="106"/>
                </a:moveTo>
                <a:cubicBezTo>
                  <a:pt x="5" y="107"/>
                  <a:pt x="4" y="109"/>
                  <a:pt x="4" y="110"/>
                </a:cubicBezTo>
                <a:cubicBezTo>
                  <a:pt x="4" y="106"/>
                  <a:pt x="4" y="102"/>
                  <a:pt x="5" y="98"/>
                </a:cubicBezTo>
                <a:cubicBezTo>
                  <a:pt x="6" y="99"/>
                  <a:pt x="6" y="100"/>
                  <a:pt x="6" y="101"/>
                </a:cubicBezTo>
                <a:cubicBezTo>
                  <a:pt x="6" y="103"/>
                  <a:pt x="6" y="104"/>
                  <a:pt x="5" y="106"/>
                </a:cubicBezTo>
                <a:cubicBezTo>
                  <a:pt x="5" y="106"/>
                  <a:pt x="5" y="106"/>
                  <a:pt x="5" y="106"/>
                </a:cubicBezTo>
                <a:close/>
                <a:moveTo>
                  <a:pt x="5" y="116"/>
                </a:moveTo>
                <a:cubicBezTo>
                  <a:pt x="5" y="117"/>
                  <a:pt x="5" y="118"/>
                  <a:pt x="5" y="119"/>
                </a:cubicBezTo>
                <a:cubicBezTo>
                  <a:pt x="5" y="120"/>
                  <a:pt x="5" y="120"/>
                  <a:pt x="5" y="121"/>
                </a:cubicBezTo>
                <a:cubicBezTo>
                  <a:pt x="5" y="118"/>
                  <a:pt x="5" y="116"/>
                  <a:pt x="5" y="113"/>
                </a:cubicBezTo>
                <a:cubicBezTo>
                  <a:pt x="5" y="114"/>
                  <a:pt x="5" y="115"/>
                  <a:pt x="5" y="116"/>
                </a:cubicBezTo>
                <a:close/>
                <a:moveTo>
                  <a:pt x="5" y="153"/>
                </a:moveTo>
                <a:cubicBezTo>
                  <a:pt x="6" y="154"/>
                  <a:pt x="6" y="155"/>
                  <a:pt x="6" y="156"/>
                </a:cubicBezTo>
                <a:cubicBezTo>
                  <a:pt x="6" y="156"/>
                  <a:pt x="6" y="157"/>
                  <a:pt x="7" y="157"/>
                </a:cubicBezTo>
                <a:cubicBezTo>
                  <a:pt x="7" y="157"/>
                  <a:pt x="7" y="158"/>
                  <a:pt x="7" y="158"/>
                </a:cubicBezTo>
                <a:cubicBezTo>
                  <a:pt x="7" y="158"/>
                  <a:pt x="7" y="158"/>
                  <a:pt x="7" y="158"/>
                </a:cubicBezTo>
                <a:cubicBezTo>
                  <a:pt x="8" y="161"/>
                  <a:pt x="8" y="164"/>
                  <a:pt x="9" y="167"/>
                </a:cubicBezTo>
                <a:cubicBezTo>
                  <a:pt x="9" y="166"/>
                  <a:pt x="9" y="166"/>
                  <a:pt x="9" y="165"/>
                </a:cubicBezTo>
                <a:cubicBezTo>
                  <a:pt x="8" y="165"/>
                  <a:pt x="7" y="165"/>
                  <a:pt x="8" y="165"/>
                </a:cubicBezTo>
                <a:cubicBezTo>
                  <a:pt x="5" y="156"/>
                  <a:pt x="3" y="146"/>
                  <a:pt x="2" y="136"/>
                </a:cubicBezTo>
                <a:cubicBezTo>
                  <a:pt x="3" y="142"/>
                  <a:pt x="4" y="147"/>
                  <a:pt x="5" y="153"/>
                </a:cubicBezTo>
                <a:close/>
                <a:moveTo>
                  <a:pt x="2" y="119"/>
                </a:moveTo>
                <a:cubicBezTo>
                  <a:pt x="2" y="117"/>
                  <a:pt x="2" y="116"/>
                  <a:pt x="2" y="114"/>
                </a:cubicBezTo>
                <a:cubicBezTo>
                  <a:pt x="2" y="115"/>
                  <a:pt x="2" y="116"/>
                  <a:pt x="2" y="116"/>
                </a:cubicBezTo>
                <a:cubicBezTo>
                  <a:pt x="2" y="116"/>
                  <a:pt x="2" y="116"/>
                  <a:pt x="2" y="116"/>
                </a:cubicBezTo>
                <a:cubicBezTo>
                  <a:pt x="2" y="117"/>
                  <a:pt x="2" y="118"/>
                  <a:pt x="2" y="119"/>
                </a:cubicBezTo>
                <a:close/>
                <a:moveTo>
                  <a:pt x="13" y="106"/>
                </a:moveTo>
                <a:cubicBezTo>
                  <a:pt x="13" y="112"/>
                  <a:pt x="14" y="118"/>
                  <a:pt x="15" y="124"/>
                </a:cubicBezTo>
                <a:cubicBezTo>
                  <a:pt x="15" y="124"/>
                  <a:pt x="14" y="124"/>
                  <a:pt x="14" y="124"/>
                </a:cubicBezTo>
                <a:cubicBezTo>
                  <a:pt x="14" y="123"/>
                  <a:pt x="14" y="122"/>
                  <a:pt x="14" y="121"/>
                </a:cubicBezTo>
                <a:cubicBezTo>
                  <a:pt x="14" y="120"/>
                  <a:pt x="13" y="120"/>
                  <a:pt x="13" y="120"/>
                </a:cubicBezTo>
                <a:cubicBezTo>
                  <a:pt x="12" y="116"/>
                  <a:pt x="11" y="112"/>
                  <a:pt x="11" y="108"/>
                </a:cubicBezTo>
                <a:cubicBezTo>
                  <a:pt x="11" y="108"/>
                  <a:pt x="12" y="108"/>
                  <a:pt x="12" y="108"/>
                </a:cubicBezTo>
                <a:cubicBezTo>
                  <a:pt x="12" y="107"/>
                  <a:pt x="12" y="107"/>
                  <a:pt x="13" y="106"/>
                </a:cubicBezTo>
                <a:close/>
                <a:moveTo>
                  <a:pt x="12" y="103"/>
                </a:moveTo>
                <a:cubicBezTo>
                  <a:pt x="12" y="102"/>
                  <a:pt x="12" y="101"/>
                  <a:pt x="12" y="100"/>
                </a:cubicBezTo>
                <a:cubicBezTo>
                  <a:pt x="12" y="101"/>
                  <a:pt x="12" y="102"/>
                  <a:pt x="12" y="103"/>
                </a:cubicBezTo>
                <a:cubicBezTo>
                  <a:pt x="12" y="103"/>
                  <a:pt x="12" y="103"/>
                  <a:pt x="12" y="103"/>
                </a:cubicBezTo>
                <a:close/>
                <a:moveTo>
                  <a:pt x="13" y="94"/>
                </a:moveTo>
                <a:cubicBezTo>
                  <a:pt x="13" y="93"/>
                  <a:pt x="14" y="93"/>
                  <a:pt x="14" y="93"/>
                </a:cubicBezTo>
                <a:cubicBezTo>
                  <a:pt x="14" y="94"/>
                  <a:pt x="14" y="95"/>
                  <a:pt x="14" y="96"/>
                </a:cubicBezTo>
                <a:cubicBezTo>
                  <a:pt x="13" y="95"/>
                  <a:pt x="13" y="95"/>
                  <a:pt x="13" y="94"/>
                </a:cubicBezTo>
                <a:close/>
                <a:moveTo>
                  <a:pt x="15" y="72"/>
                </a:moveTo>
                <a:cubicBezTo>
                  <a:pt x="16" y="72"/>
                  <a:pt x="16" y="72"/>
                  <a:pt x="17" y="72"/>
                </a:cubicBezTo>
                <a:cubicBezTo>
                  <a:pt x="15" y="74"/>
                  <a:pt x="13" y="77"/>
                  <a:pt x="11" y="80"/>
                </a:cubicBezTo>
                <a:cubicBezTo>
                  <a:pt x="11" y="79"/>
                  <a:pt x="11" y="79"/>
                  <a:pt x="11" y="79"/>
                </a:cubicBezTo>
                <a:cubicBezTo>
                  <a:pt x="12" y="78"/>
                  <a:pt x="12" y="78"/>
                  <a:pt x="12" y="77"/>
                </a:cubicBezTo>
                <a:cubicBezTo>
                  <a:pt x="13" y="75"/>
                  <a:pt x="14" y="73"/>
                  <a:pt x="14" y="71"/>
                </a:cubicBezTo>
                <a:cubicBezTo>
                  <a:pt x="15" y="72"/>
                  <a:pt x="15" y="72"/>
                  <a:pt x="15" y="72"/>
                </a:cubicBezTo>
                <a:close/>
                <a:moveTo>
                  <a:pt x="36" y="41"/>
                </a:moveTo>
                <a:cubicBezTo>
                  <a:pt x="36" y="41"/>
                  <a:pt x="36" y="41"/>
                  <a:pt x="37" y="41"/>
                </a:cubicBezTo>
                <a:cubicBezTo>
                  <a:pt x="37" y="40"/>
                  <a:pt x="38" y="40"/>
                  <a:pt x="39" y="40"/>
                </a:cubicBezTo>
                <a:cubicBezTo>
                  <a:pt x="37" y="41"/>
                  <a:pt x="35" y="43"/>
                  <a:pt x="34" y="45"/>
                </a:cubicBezTo>
                <a:cubicBezTo>
                  <a:pt x="30" y="49"/>
                  <a:pt x="26" y="53"/>
                  <a:pt x="24" y="58"/>
                </a:cubicBezTo>
                <a:cubicBezTo>
                  <a:pt x="22" y="59"/>
                  <a:pt x="21" y="61"/>
                  <a:pt x="19" y="63"/>
                </a:cubicBezTo>
                <a:cubicBezTo>
                  <a:pt x="24" y="55"/>
                  <a:pt x="30" y="47"/>
                  <a:pt x="36" y="41"/>
                </a:cubicBezTo>
                <a:close/>
                <a:moveTo>
                  <a:pt x="124" y="9"/>
                </a:moveTo>
                <a:cubicBezTo>
                  <a:pt x="123" y="9"/>
                  <a:pt x="123" y="9"/>
                  <a:pt x="123" y="9"/>
                </a:cubicBezTo>
                <a:cubicBezTo>
                  <a:pt x="120" y="9"/>
                  <a:pt x="118" y="9"/>
                  <a:pt x="115" y="9"/>
                </a:cubicBezTo>
                <a:cubicBezTo>
                  <a:pt x="115" y="9"/>
                  <a:pt x="115" y="9"/>
                  <a:pt x="115" y="10"/>
                </a:cubicBezTo>
                <a:cubicBezTo>
                  <a:pt x="114" y="10"/>
                  <a:pt x="114" y="10"/>
                  <a:pt x="113" y="10"/>
                </a:cubicBezTo>
                <a:cubicBezTo>
                  <a:pt x="113" y="10"/>
                  <a:pt x="113" y="9"/>
                  <a:pt x="113" y="9"/>
                </a:cubicBezTo>
                <a:cubicBezTo>
                  <a:pt x="114" y="9"/>
                  <a:pt x="115" y="8"/>
                  <a:pt x="116" y="8"/>
                </a:cubicBezTo>
                <a:cubicBezTo>
                  <a:pt x="116" y="7"/>
                  <a:pt x="116" y="7"/>
                  <a:pt x="116" y="7"/>
                </a:cubicBezTo>
                <a:cubicBezTo>
                  <a:pt x="119" y="8"/>
                  <a:pt x="121" y="8"/>
                  <a:pt x="124" y="9"/>
                </a:cubicBezTo>
                <a:close/>
                <a:moveTo>
                  <a:pt x="118" y="4"/>
                </a:moveTo>
                <a:cubicBezTo>
                  <a:pt x="118" y="4"/>
                  <a:pt x="118" y="4"/>
                  <a:pt x="118" y="4"/>
                </a:cubicBezTo>
                <a:cubicBezTo>
                  <a:pt x="118" y="5"/>
                  <a:pt x="119" y="5"/>
                  <a:pt x="120" y="5"/>
                </a:cubicBezTo>
                <a:cubicBezTo>
                  <a:pt x="120" y="5"/>
                  <a:pt x="120" y="5"/>
                  <a:pt x="120" y="5"/>
                </a:cubicBezTo>
                <a:cubicBezTo>
                  <a:pt x="119" y="5"/>
                  <a:pt x="119" y="5"/>
                  <a:pt x="118" y="5"/>
                </a:cubicBezTo>
                <a:cubicBezTo>
                  <a:pt x="118" y="5"/>
                  <a:pt x="118" y="5"/>
                  <a:pt x="118" y="4"/>
                </a:cubicBezTo>
                <a:close/>
                <a:moveTo>
                  <a:pt x="233" y="77"/>
                </a:moveTo>
                <a:cubicBezTo>
                  <a:pt x="233" y="77"/>
                  <a:pt x="234" y="77"/>
                  <a:pt x="234" y="77"/>
                </a:cubicBezTo>
                <a:cubicBezTo>
                  <a:pt x="236" y="79"/>
                  <a:pt x="237" y="82"/>
                  <a:pt x="239" y="85"/>
                </a:cubicBezTo>
                <a:cubicBezTo>
                  <a:pt x="239" y="86"/>
                  <a:pt x="239" y="87"/>
                  <a:pt x="239" y="88"/>
                </a:cubicBezTo>
                <a:cubicBezTo>
                  <a:pt x="240" y="90"/>
                  <a:pt x="240" y="92"/>
                  <a:pt x="240" y="93"/>
                </a:cubicBezTo>
                <a:cubicBezTo>
                  <a:pt x="238" y="88"/>
                  <a:pt x="235" y="82"/>
                  <a:pt x="233" y="77"/>
                </a:cubicBezTo>
                <a:close/>
                <a:moveTo>
                  <a:pt x="241" y="99"/>
                </a:moveTo>
                <a:cubicBezTo>
                  <a:pt x="242" y="103"/>
                  <a:pt x="243" y="108"/>
                  <a:pt x="244" y="112"/>
                </a:cubicBezTo>
                <a:cubicBezTo>
                  <a:pt x="244" y="113"/>
                  <a:pt x="244" y="114"/>
                  <a:pt x="244" y="115"/>
                </a:cubicBezTo>
                <a:cubicBezTo>
                  <a:pt x="243" y="110"/>
                  <a:pt x="241" y="105"/>
                  <a:pt x="240" y="100"/>
                </a:cubicBezTo>
                <a:cubicBezTo>
                  <a:pt x="240" y="99"/>
                  <a:pt x="240" y="99"/>
                  <a:pt x="240" y="98"/>
                </a:cubicBezTo>
                <a:cubicBezTo>
                  <a:pt x="239" y="96"/>
                  <a:pt x="238" y="94"/>
                  <a:pt x="238" y="92"/>
                </a:cubicBezTo>
                <a:cubicBezTo>
                  <a:pt x="239" y="94"/>
                  <a:pt x="240" y="97"/>
                  <a:pt x="241" y="99"/>
                </a:cubicBezTo>
                <a:close/>
                <a:moveTo>
                  <a:pt x="235" y="172"/>
                </a:moveTo>
                <a:cubicBezTo>
                  <a:pt x="235" y="173"/>
                  <a:pt x="234" y="175"/>
                  <a:pt x="233" y="176"/>
                </a:cubicBezTo>
                <a:cubicBezTo>
                  <a:pt x="232" y="178"/>
                  <a:pt x="231" y="180"/>
                  <a:pt x="230" y="182"/>
                </a:cubicBezTo>
                <a:cubicBezTo>
                  <a:pt x="230" y="181"/>
                  <a:pt x="230" y="180"/>
                  <a:pt x="230" y="180"/>
                </a:cubicBezTo>
                <a:cubicBezTo>
                  <a:pt x="232" y="177"/>
                  <a:pt x="234" y="173"/>
                  <a:pt x="235" y="170"/>
                </a:cubicBezTo>
                <a:cubicBezTo>
                  <a:pt x="235" y="171"/>
                  <a:pt x="235" y="171"/>
                  <a:pt x="235" y="171"/>
                </a:cubicBezTo>
                <a:cubicBezTo>
                  <a:pt x="235" y="172"/>
                  <a:pt x="235" y="172"/>
                  <a:pt x="235" y="172"/>
                </a:cubicBezTo>
                <a:close/>
                <a:moveTo>
                  <a:pt x="235" y="161"/>
                </a:moveTo>
                <a:cubicBezTo>
                  <a:pt x="234" y="164"/>
                  <a:pt x="234" y="167"/>
                  <a:pt x="233" y="170"/>
                </a:cubicBezTo>
                <a:cubicBezTo>
                  <a:pt x="233" y="171"/>
                  <a:pt x="232" y="172"/>
                  <a:pt x="232" y="172"/>
                </a:cubicBezTo>
                <a:cubicBezTo>
                  <a:pt x="232" y="171"/>
                  <a:pt x="232" y="170"/>
                  <a:pt x="233" y="168"/>
                </a:cubicBezTo>
                <a:cubicBezTo>
                  <a:pt x="233" y="168"/>
                  <a:pt x="233" y="168"/>
                  <a:pt x="232" y="168"/>
                </a:cubicBezTo>
                <a:cubicBezTo>
                  <a:pt x="233" y="167"/>
                  <a:pt x="233" y="167"/>
                  <a:pt x="233" y="166"/>
                </a:cubicBezTo>
                <a:cubicBezTo>
                  <a:pt x="234" y="165"/>
                  <a:pt x="233" y="165"/>
                  <a:pt x="233" y="165"/>
                </a:cubicBezTo>
                <a:cubicBezTo>
                  <a:pt x="233" y="164"/>
                  <a:pt x="234" y="163"/>
                  <a:pt x="235" y="161"/>
                </a:cubicBezTo>
                <a:close/>
                <a:moveTo>
                  <a:pt x="234" y="158"/>
                </a:moveTo>
                <a:cubicBezTo>
                  <a:pt x="235" y="156"/>
                  <a:pt x="236" y="154"/>
                  <a:pt x="236" y="152"/>
                </a:cubicBezTo>
                <a:cubicBezTo>
                  <a:pt x="236" y="153"/>
                  <a:pt x="236" y="155"/>
                  <a:pt x="236" y="156"/>
                </a:cubicBezTo>
                <a:cubicBezTo>
                  <a:pt x="235" y="157"/>
                  <a:pt x="234" y="157"/>
                  <a:pt x="234" y="158"/>
                </a:cubicBezTo>
                <a:close/>
                <a:moveTo>
                  <a:pt x="231" y="154"/>
                </a:moveTo>
                <a:cubicBezTo>
                  <a:pt x="231" y="154"/>
                  <a:pt x="231" y="154"/>
                  <a:pt x="231" y="154"/>
                </a:cubicBezTo>
                <a:cubicBezTo>
                  <a:pt x="230" y="155"/>
                  <a:pt x="229" y="156"/>
                  <a:pt x="229" y="157"/>
                </a:cubicBezTo>
                <a:cubicBezTo>
                  <a:pt x="229" y="154"/>
                  <a:pt x="229" y="152"/>
                  <a:pt x="229" y="150"/>
                </a:cubicBezTo>
                <a:cubicBezTo>
                  <a:pt x="232" y="139"/>
                  <a:pt x="233" y="126"/>
                  <a:pt x="232" y="114"/>
                </a:cubicBezTo>
                <a:cubicBezTo>
                  <a:pt x="233" y="116"/>
                  <a:pt x="234" y="117"/>
                  <a:pt x="234" y="118"/>
                </a:cubicBezTo>
                <a:cubicBezTo>
                  <a:pt x="233" y="130"/>
                  <a:pt x="233" y="142"/>
                  <a:pt x="231" y="154"/>
                </a:cubicBezTo>
                <a:close/>
                <a:moveTo>
                  <a:pt x="201" y="205"/>
                </a:moveTo>
                <a:cubicBezTo>
                  <a:pt x="201" y="204"/>
                  <a:pt x="202" y="203"/>
                  <a:pt x="203" y="203"/>
                </a:cubicBezTo>
                <a:cubicBezTo>
                  <a:pt x="203" y="202"/>
                  <a:pt x="203" y="202"/>
                  <a:pt x="203" y="202"/>
                </a:cubicBezTo>
                <a:cubicBezTo>
                  <a:pt x="205" y="200"/>
                  <a:pt x="206" y="199"/>
                  <a:pt x="208" y="197"/>
                </a:cubicBezTo>
                <a:cubicBezTo>
                  <a:pt x="208" y="198"/>
                  <a:pt x="207" y="198"/>
                  <a:pt x="207" y="198"/>
                </a:cubicBezTo>
                <a:cubicBezTo>
                  <a:pt x="205" y="201"/>
                  <a:pt x="203" y="203"/>
                  <a:pt x="201" y="205"/>
                </a:cubicBezTo>
                <a:close/>
                <a:moveTo>
                  <a:pt x="97" y="227"/>
                </a:moveTo>
                <a:cubicBezTo>
                  <a:pt x="98" y="227"/>
                  <a:pt x="98" y="227"/>
                  <a:pt x="99" y="227"/>
                </a:cubicBezTo>
                <a:cubicBezTo>
                  <a:pt x="101" y="228"/>
                  <a:pt x="102" y="229"/>
                  <a:pt x="104" y="229"/>
                </a:cubicBezTo>
                <a:cubicBezTo>
                  <a:pt x="106" y="231"/>
                  <a:pt x="108" y="232"/>
                  <a:pt x="110" y="233"/>
                </a:cubicBezTo>
                <a:cubicBezTo>
                  <a:pt x="110" y="233"/>
                  <a:pt x="109" y="233"/>
                  <a:pt x="109" y="233"/>
                </a:cubicBezTo>
                <a:cubicBezTo>
                  <a:pt x="105" y="231"/>
                  <a:pt x="101" y="229"/>
                  <a:pt x="97" y="227"/>
                </a:cubicBezTo>
                <a:close/>
                <a:moveTo>
                  <a:pt x="103" y="237"/>
                </a:moveTo>
                <a:cubicBezTo>
                  <a:pt x="102" y="237"/>
                  <a:pt x="101" y="237"/>
                  <a:pt x="100" y="237"/>
                </a:cubicBezTo>
                <a:cubicBezTo>
                  <a:pt x="100" y="237"/>
                  <a:pt x="100" y="237"/>
                  <a:pt x="100" y="237"/>
                </a:cubicBezTo>
                <a:cubicBezTo>
                  <a:pt x="100" y="237"/>
                  <a:pt x="100" y="236"/>
                  <a:pt x="100" y="236"/>
                </a:cubicBezTo>
                <a:cubicBezTo>
                  <a:pt x="100" y="236"/>
                  <a:pt x="100" y="236"/>
                  <a:pt x="100" y="236"/>
                </a:cubicBezTo>
                <a:cubicBezTo>
                  <a:pt x="101" y="237"/>
                  <a:pt x="102" y="237"/>
                  <a:pt x="103" y="237"/>
                </a:cubicBezTo>
                <a:close/>
                <a:moveTo>
                  <a:pt x="75" y="232"/>
                </a:moveTo>
                <a:cubicBezTo>
                  <a:pt x="74" y="232"/>
                  <a:pt x="74" y="232"/>
                  <a:pt x="74" y="232"/>
                </a:cubicBezTo>
                <a:cubicBezTo>
                  <a:pt x="75" y="232"/>
                  <a:pt x="75" y="232"/>
                  <a:pt x="76" y="232"/>
                </a:cubicBezTo>
                <a:cubicBezTo>
                  <a:pt x="78" y="233"/>
                  <a:pt x="79" y="234"/>
                  <a:pt x="81" y="235"/>
                </a:cubicBezTo>
                <a:cubicBezTo>
                  <a:pt x="81" y="235"/>
                  <a:pt x="81" y="235"/>
                  <a:pt x="82" y="235"/>
                </a:cubicBezTo>
                <a:cubicBezTo>
                  <a:pt x="79" y="234"/>
                  <a:pt x="77" y="233"/>
                  <a:pt x="75" y="232"/>
                </a:cubicBezTo>
                <a:close/>
                <a:moveTo>
                  <a:pt x="82" y="241"/>
                </a:moveTo>
                <a:cubicBezTo>
                  <a:pt x="82" y="241"/>
                  <a:pt x="83" y="241"/>
                  <a:pt x="83" y="241"/>
                </a:cubicBezTo>
                <a:cubicBezTo>
                  <a:pt x="83" y="241"/>
                  <a:pt x="83" y="241"/>
                  <a:pt x="83" y="241"/>
                </a:cubicBezTo>
                <a:cubicBezTo>
                  <a:pt x="84" y="241"/>
                  <a:pt x="84" y="241"/>
                  <a:pt x="84" y="242"/>
                </a:cubicBezTo>
                <a:cubicBezTo>
                  <a:pt x="83" y="241"/>
                  <a:pt x="83" y="241"/>
                  <a:pt x="82" y="241"/>
                </a:cubicBezTo>
                <a:cubicBezTo>
                  <a:pt x="82" y="241"/>
                  <a:pt x="81" y="241"/>
                  <a:pt x="81" y="240"/>
                </a:cubicBezTo>
                <a:cubicBezTo>
                  <a:pt x="81" y="241"/>
                  <a:pt x="81" y="241"/>
                  <a:pt x="82" y="241"/>
                </a:cubicBezTo>
                <a:close/>
                <a:moveTo>
                  <a:pt x="72" y="229"/>
                </a:moveTo>
                <a:cubicBezTo>
                  <a:pt x="72" y="229"/>
                  <a:pt x="72" y="228"/>
                  <a:pt x="71" y="228"/>
                </a:cubicBezTo>
                <a:cubicBezTo>
                  <a:pt x="72" y="228"/>
                  <a:pt x="72" y="228"/>
                  <a:pt x="73" y="229"/>
                </a:cubicBezTo>
                <a:cubicBezTo>
                  <a:pt x="74" y="229"/>
                  <a:pt x="74" y="230"/>
                  <a:pt x="75" y="230"/>
                </a:cubicBezTo>
                <a:cubicBezTo>
                  <a:pt x="74" y="230"/>
                  <a:pt x="73" y="229"/>
                  <a:pt x="72" y="229"/>
                </a:cubicBezTo>
                <a:close/>
                <a:moveTo>
                  <a:pt x="73" y="237"/>
                </a:moveTo>
                <a:cubicBezTo>
                  <a:pt x="73" y="237"/>
                  <a:pt x="73" y="237"/>
                  <a:pt x="73" y="237"/>
                </a:cubicBezTo>
                <a:cubicBezTo>
                  <a:pt x="71" y="236"/>
                  <a:pt x="68" y="235"/>
                  <a:pt x="66" y="234"/>
                </a:cubicBezTo>
                <a:cubicBezTo>
                  <a:pt x="68" y="235"/>
                  <a:pt x="71" y="236"/>
                  <a:pt x="73" y="237"/>
                </a:cubicBezTo>
                <a:close/>
                <a:moveTo>
                  <a:pt x="35" y="201"/>
                </a:moveTo>
                <a:cubicBezTo>
                  <a:pt x="35" y="201"/>
                  <a:pt x="35" y="200"/>
                  <a:pt x="35" y="200"/>
                </a:cubicBezTo>
                <a:cubicBezTo>
                  <a:pt x="35" y="200"/>
                  <a:pt x="35" y="201"/>
                  <a:pt x="35" y="201"/>
                </a:cubicBezTo>
                <a:cubicBezTo>
                  <a:pt x="36" y="201"/>
                  <a:pt x="36" y="202"/>
                  <a:pt x="37" y="202"/>
                </a:cubicBezTo>
                <a:cubicBezTo>
                  <a:pt x="37" y="203"/>
                  <a:pt x="37" y="203"/>
                  <a:pt x="37" y="203"/>
                </a:cubicBezTo>
                <a:cubicBezTo>
                  <a:pt x="38" y="203"/>
                  <a:pt x="38" y="203"/>
                  <a:pt x="38" y="203"/>
                </a:cubicBezTo>
                <a:cubicBezTo>
                  <a:pt x="38" y="204"/>
                  <a:pt x="39" y="205"/>
                  <a:pt x="40" y="206"/>
                </a:cubicBezTo>
                <a:cubicBezTo>
                  <a:pt x="41" y="207"/>
                  <a:pt x="42" y="208"/>
                  <a:pt x="43" y="209"/>
                </a:cubicBezTo>
                <a:cubicBezTo>
                  <a:pt x="41" y="208"/>
                  <a:pt x="40" y="207"/>
                  <a:pt x="39" y="206"/>
                </a:cubicBezTo>
                <a:cubicBezTo>
                  <a:pt x="38" y="205"/>
                  <a:pt x="36" y="203"/>
                  <a:pt x="35" y="202"/>
                </a:cubicBezTo>
                <a:cubicBezTo>
                  <a:pt x="35" y="201"/>
                  <a:pt x="35" y="201"/>
                  <a:pt x="35" y="201"/>
                </a:cubicBezTo>
                <a:close/>
                <a:moveTo>
                  <a:pt x="37" y="197"/>
                </a:moveTo>
                <a:cubicBezTo>
                  <a:pt x="37" y="197"/>
                  <a:pt x="37" y="197"/>
                  <a:pt x="38" y="197"/>
                </a:cubicBezTo>
                <a:cubicBezTo>
                  <a:pt x="39" y="200"/>
                  <a:pt x="41" y="202"/>
                  <a:pt x="43" y="204"/>
                </a:cubicBezTo>
                <a:cubicBezTo>
                  <a:pt x="42" y="203"/>
                  <a:pt x="40" y="201"/>
                  <a:pt x="39" y="200"/>
                </a:cubicBezTo>
                <a:cubicBezTo>
                  <a:pt x="38" y="199"/>
                  <a:pt x="38" y="198"/>
                  <a:pt x="37" y="197"/>
                </a:cubicBezTo>
                <a:close/>
                <a:moveTo>
                  <a:pt x="25" y="144"/>
                </a:moveTo>
                <a:cubicBezTo>
                  <a:pt x="25" y="142"/>
                  <a:pt x="24" y="140"/>
                  <a:pt x="24" y="138"/>
                </a:cubicBezTo>
                <a:cubicBezTo>
                  <a:pt x="24" y="138"/>
                  <a:pt x="24" y="138"/>
                  <a:pt x="24" y="138"/>
                </a:cubicBezTo>
                <a:cubicBezTo>
                  <a:pt x="25" y="140"/>
                  <a:pt x="26" y="143"/>
                  <a:pt x="27" y="145"/>
                </a:cubicBezTo>
                <a:cubicBezTo>
                  <a:pt x="27" y="146"/>
                  <a:pt x="27" y="146"/>
                  <a:pt x="27" y="146"/>
                </a:cubicBezTo>
                <a:cubicBezTo>
                  <a:pt x="27" y="147"/>
                  <a:pt x="27" y="147"/>
                  <a:pt x="27" y="147"/>
                </a:cubicBezTo>
                <a:cubicBezTo>
                  <a:pt x="28" y="148"/>
                  <a:pt x="28" y="148"/>
                  <a:pt x="28" y="148"/>
                </a:cubicBezTo>
                <a:cubicBezTo>
                  <a:pt x="28" y="149"/>
                  <a:pt x="28" y="150"/>
                  <a:pt x="28" y="151"/>
                </a:cubicBezTo>
                <a:cubicBezTo>
                  <a:pt x="27" y="149"/>
                  <a:pt x="26" y="146"/>
                  <a:pt x="25" y="144"/>
                </a:cubicBezTo>
                <a:close/>
                <a:moveTo>
                  <a:pt x="28" y="177"/>
                </a:moveTo>
                <a:cubicBezTo>
                  <a:pt x="27" y="176"/>
                  <a:pt x="26" y="174"/>
                  <a:pt x="26" y="173"/>
                </a:cubicBezTo>
                <a:cubicBezTo>
                  <a:pt x="26" y="173"/>
                  <a:pt x="26" y="173"/>
                  <a:pt x="26" y="173"/>
                </a:cubicBezTo>
                <a:cubicBezTo>
                  <a:pt x="26" y="172"/>
                  <a:pt x="26" y="172"/>
                  <a:pt x="26" y="172"/>
                </a:cubicBezTo>
                <a:cubicBezTo>
                  <a:pt x="27" y="173"/>
                  <a:pt x="27" y="175"/>
                  <a:pt x="28" y="177"/>
                </a:cubicBezTo>
                <a:close/>
                <a:moveTo>
                  <a:pt x="25" y="61"/>
                </a:moveTo>
                <a:cubicBezTo>
                  <a:pt x="24" y="61"/>
                  <a:pt x="24" y="61"/>
                  <a:pt x="24" y="61"/>
                </a:cubicBezTo>
                <a:cubicBezTo>
                  <a:pt x="25" y="60"/>
                  <a:pt x="26" y="59"/>
                  <a:pt x="27" y="58"/>
                </a:cubicBezTo>
                <a:cubicBezTo>
                  <a:pt x="27" y="58"/>
                  <a:pt x="27" y="58"/>
                  <a:pt x="27" y="58"/>
                </a:cubicBezTo>
                <a:cubicBezTo>
                  <a:pt x="26" y="59"/>
                  <a:pt x="26" y="60"/>
                  <a:pt x="25" y="61"/>
                </a:cubicBezTo>
                <a:close/>
                <a:moveTo>
                  <a:pt x="27" y="62"/>
                </a:moveTo>
                <a:cubicBezTo>
                  <a:pt x="26" y="63"/>
                  <a:pt x="25" y="64"/>
                  <a:pt x="25" y="66"/>
                </a:cubicBezTo>
                <a:cubicBezTo>
                  <a:pt x="25" y="64"/>
                  <a:pt x="26" y="63"/>
                  <a:pt x="26" y="62"/>
                </a:cubicBezTo>
                <a:cubicBezTo>
                  <a:pt x="27" y="62"/>
                  <a:pt x="27" y="62"/>
                  <a:pt x="27" y="62"/>
                </a:cubicBezTo>
                <a:close/>
                <a:moveTo>
                  <a:pt x="25" y="68"/>
                </a:moveTo>
                <a:cubicBezTo>
                  <a:pt x="26" y="66"/>
                  <a:pt x="27" y="63"/>
                  <a:pt x="29" y="61"/>
                </a:cubicBezTo>
                <a:cubicBezTo>
                  <a:pt x="30" y="61"/>
                  <a:pt x="31" y="60"/>
                  <a:pt x="32" y="59"/>
                </a:cubicBezTo>
                <a:cubicBezTo>
                  <a:pt x="32" y="60"/>
                  <a:pt x="32" y="61"/>
                  <a:pt x="31" y="62"/>
                </a:cubicBezTo>
                <a:cubicBezTo>
                  <a:pt x="30" y="63"/>
                  <a:pt x="29" y="64"/>
                  <a:pt x="28" y="66"/>
                </a:cubicBezTo>
                <a:cubicBezTo>
                  <a:pt x="27" y="66"/>
                  <a:pt x="26" y="67"/>
                  <a:pt x="25" y="68"/>
                </a:cubicBezTo>
                <a:close/>
                <a:moveTo>
                  <a:pt x="25" y="69"/>
                </a:moveTo>
                <a:cubicBezTo>
                  <a:pt x="23" y="71"/>
                  <a:pt x="22" y="73"/>
                  <a:pt x="20" y="75"/>
                </a:cubicBezTo>
                <a:cubicBezTo>
                  <a:pt x="21" y="73"/>
                  <a:pt x="22" y="72"/>
                  <a:pt x="23" y="70"/>
                </a:cubicBezTo>
                <a:cubicBezTo>
                  <a:pt x="24" y="70"/>
                  <a:pt x="24" y="69"/>
                  <a:pt x="25" y="69"/>
                </a:cubicBezTo>
                <a:close/>
                <a:moveTo>
                  <a:pt x="110" y="12"/>
                </a:moveTo>
                <a:cubicBezTo>
                  <a:pt x="110" y="12"/>
                  <a:pt x="109" y="12"/>
                  <a:pt x="109" y="12"/>
                </a:cubicBezTo>
                <a:cubicBezTo>
                  <a:pt x="109" y="11"/>
                  <a:pt x="109" y="11"/>
                  <a:pt x="110" y="11"/>
                </a:cubicBezTo>
                <a:cubicBezTo>
                  <a:pt x="112" y="11"/>
                  <a:pt x="113" y="11"/>
                  <a:pt x="115" y="12"/>
                </a:cubicBezTo>
                <a:cubicBezTo>
                  <a:pt x="112" y="13"/>
                  <a:pt x="110" y="14"/>
                  <a:pt x="107" y="15"/>
                </a:cubicBezTo>
                <a:cubicBezTo>
                  <a:pt x="107" y="15"/>
                  <a:pt x="107" y="15"/>
                  <a:pt x="106" y="15"/>
                </a:cubicBezTo>
                <a:cubicBezTo>
                  <a:pt x="108" y="14"/>
                  <a:pt x="109" y="14"/>
                  <a:pt x="110" y="13"/>
                </a:cubicBezTo>
                <a:cubicBezTo>
                  <a:pt x="111" y="13"/>
                  <a:pt x="111" y="12"/>
                  <a:pt x="110" y="12"/>
                </a:cubicBezTo>
                <a:close/>
                <a:moveTo>
                  <a:pt x="122" y="39"/>
                </a:moveTo>
                <a:cubicBezTo>
                  <a:pt x="126" y="38"/>
                  <a:pt x="129" y="37"/>
                  <a:pt x="133" y="36"/>
                </a:cubicBezTo>
                <a:cubicBezTo>
                  <a:pt x="135" y="36"/>
                  <a:pt x="137" y="36"/>
                  <a:pt x="140" y="36"/>
                </a:cubicBezTo>
                <a:cubicBezTo>
                  <a:pt x="137" y="37"/>
                  <a:pt x="134" y="39"/>
                  <a:pt x="132" y="40"/>
                </a:cubicBezTo>
                <a:cubicBezTo>
                  <a:pt x="127" y="41"/>
                  <a:pt x="122" y="41"/>
                  <a:pt x="117" y="41"/>
                </a:cubicBezTo>
                <a:cubicBezTo>
                  <a:pt x="119" y="39"/>
                  <a:pt x="120" y="38"/>
                  <a:pt x="121" y="36"/>
                </a:cubicBezTo>
                <a:cubicBezTo>
                  <a:pt x="122" y="36"/>
                  <a:pt x="123" y="36"/>
                  <a:pt x="123" y="36"/>
                </a:cubicBezTo>
                <a:cubicBezTo>
                  <a:pt x="123" y="36"/>
                  <a:pt x="122" y="37"/>
                  <a:pt x="122" y="37"/>
                </a:cubicBezTo>
                <a:cubicBezTo>
                  <a:pt x="121" y="38"/>
                  <a:pt x="121" y="39"/>
                  <a:pt x="122" y="39"/>
                </a:cubicBezTo>
                <a:close/>
                <a:moveTo>
                  <a:pt x="125" y="36"/>
                </a:moveTo>
                <a:cubicBezTo>
                  <a:pt x="126" y="36"/>
                  <a:pt x="126" y="36"/>
                  <a:pt x="127" y="36"/>
                </a:cubicBezTo>
                <a:cubicBezTo>
                  <a:pt x="127" y="36"/>
                  <a:pt x="128" y="36"/>
                  <a:pt x="128" y="36"/>
                </a:cubicBezTo>
                <a:cubicBezTo>
                  <a:pt x="127" y="36"/>
                  <a:pt x="126" y="36"/>
                  <a:pt x="125" y="36"/>
                </a:cubicBezTo>
                <a:close/>
                <a:moveTo>
                  <a:pt x="129" y="31"/>
                </a:moveTo>
                <a:cubicBezTo>
                  <a:pt x="129" y="31"/>
                  <a:pt x="129" y="31"/>
                  <a:pt x="130" y="31"/>
                </a:cubicBezTo>
                <a:cubicBezTo>
                  <a:pt x="130" y="31"/>
                  <a:pt x="131" y="31"/>
                  <a:pt x="131" y="31"/>
                </a:cubicBezTo>
                <a:cubicBezTo>
                  <a:pt x="131" y="31"/>
                  <a:pt x="131" y="31"/>
                  <a:pt x="130" y="31"/>
                </a:cubicBezTo>
                <a:cubicBezTo>
                  <a:pt x="130" y="31"/>
                  <a:pt x="130" y="31"/>
                  <a:pt x="129" y="31"/>
                </a:cubicBezTo>
                <a:cubicBezTo>
                  <a:pt x="129" y="31"/>
                  <a:pt x="129" y="31"/>
                  <a:pt x="129" y="31"/>
                </a:cubicBezTo>
                <a:close/>
                <a:moveTo>
                  <a:pt x="128" y="18"/>
                </a:moveTo>
                <a:cubicBezTo>
                  <a:pt x="129" y="17"/>
                  <a:pt x="130" y="17"/>
                  <a:pt x="131" y="16"/>
                </a:cubicBezTo>
                <a:cubicBezTo>
                  <a:pt x="131" y="16"/>
                  <a:pt x="132" y="16"/>
                  <a:pt x="133" y="17"/>
                </a:cubicBezTo>
                <a:cubicBezTo>
                  <a:pt x="132" y="17"/>
                  <a:pt x="131" y="18"/>
                  <a:pt x="130" y="18"/>
                </a:cubicBezTo>
                <a:cubicBezTo>
                  <a:pt x="129" y="18"/>
                  <a:pt x="128" y="18"/>
                  <a:pt x="128" y="18"/>
                </a:cubicBezTo>
                <a:close/>
                <a:moveTo>
                  <a:pt x="129" y="22"/>
                </a:moveTo>
                <a:cubicBezTo>
                  <a:pt x="129" y="22"/>
                  <a:pt x="128" y="23"/>
                  <a:pt x="128" y="23"/>
                </a:cubicBezTo>
                <a:cubicBezTo>
                  <a:pt x="127" y="23"/>
                  <a:pt x="127" y="23"/>
                  <a:pt x="127" y="23"/>
                </a:cubicBezTo>
                <a:cubicBezTo>
                  <a:pt x="127" y="23"/>
                  <a:pt x="128" y="22"/>
                  <a:pt x="129" y="22"/>
                </a:cubicBezTo>
                <a:cubicBezTo>
                  <a:pt x="129" y="22"/>
                  <a:pt x="129" y="22"/>
                  <a:pt x="129" y="22"/>
                </a:cubicBezTo>
                <a:close/>
                <a:moveTo>
                  <a:pt x="132" y="22"/>
                </a:moveTo>
                <a:cubicBezTo>
                  <a:pt x="132" y="22"/>
                  <a:pt x="133" y="22"/>
                  <a:pt x="133" y="22"/>
                </a:cubicBezTo>
                <a:cubicBezTo>
                  <a:pt x="135" y="23"/>
                  <a:pt x="137" y="24"/>
                  <a:pt x="140" y="24"/>
                </a:cubicBezTo>
                <a:cubicBezTo>
                  <a:pt x="139" y="24"/>
                  <a:pt x="139" y="24"/>
                  <a:pt x="139" y="24"/>
                </a:cubicBezTo>
                <a:cubicBezTo>
                  <a:pt x="138" y="24"/>
                  <a:pt x="137" y="24"/>
                  <a:pt x="136" y="24"/>
                </a:cubicBezTo>
                <a:cubicBezTo>
                  <a:pt x="134" y="24"/>
                  <a:pt x="132" y="24"/>
                  <a:pt x="130" y="23"/>
                </a:cubicBezTo>
                <a:cubicBezTo>
                  <a:pt x="131" y="23"/>
                  <a:pt x="131" y="23"/>
                  <a:pt x="132" y="22"/>
                </a:cubicBezTo>
                <a:close/>
                <a:moveTo>
                  <a:pt x="163" y="18"/>
                </a:moveTo>
                <a:cubicBezTo>
                  <a:pt x="163" y="17"/>
                  <a:pt x="162" y="17"/>
                  <a:pt x="162" y="17"/>
                </a:cubicBezTo>
                <a:cubicBezTo>
                  <a:pt x="164" y="17"/>
                  <a:pt x="165" y="18"/>
                  <a:pt x="167" y="19"/>
                </a:cubicBezTo>
                <a:cubicBezTo>
                  <a:pt x="167" y="19"/>
                  <a:pt x="168" y="20"/>
                  <a:pt x="168" y="20"/>
                </a:cubicBezTo>
                <a:cubicBezTo>
                  <a:pt x="167" y="19"/>
                  <a:pt x="165" y="18"/>
                  <a:pt x="163" y="18"/>
                </a:cubicBezTo>
                <a:close/>
                <a:moveTo>
                  <a:pt x="178" y="27"/>
                </a:moveTo>
                <a:cubicBezTo>
                  <a:pt x="174" y="25"/>
                  <a:pt x="170" y="23"/>
                  <a:pt x="165" y="21"/>
                </a:cubicBezTo>
                <a:cubicBezTo>
                  <a:pt x="165" y="21"/>
                  <a:pt x="166" y="21"/>
                  <a:pt x="166" y="20"/>
                </a:cubicBezTo>
                <a:cubicBezTo>
                  <a:pt x="170" y="22"/>
                  <a:pt x="174" y="24"/>
                  <a:pt x="178" y="27"/>
                </a:cubicBezTo>
                <a:close/>
                <a:moveTo>
                  <a:pt x="164" y="22"/>
                </a:moveTo>
                <a:cubicBezTo>
                  <a:pt x="164" y="22"/>
                  <a:pt x="164" y="22"/>
                  <a:pt x="164" y="23"/>
                </a:cubicBezTo>
                <a:cubicBezTo>
                  <a:pt x="164" y="23"/>
                  <a:pt x="164" y="23"/>
                  <a:pt x="164" y="23"/>
                </a:cubicBezTo>
                <a:cubicBezTo>
                  <a:pt x="163" y="23"/>
                  <a:pt x="161" y="24"/>
                  <a:pt x="160" y="24"/>
                </a:cubicBezTo>
                <a:cubicBezTo>
                  <a:pt x="160" y="24"/>
                  <a:pt x="160" y="24"/>
                  <a:pt x="160" y="24"/>
                </a:cubicBezTo>
                <a:cubicBezTo>
                  <a:pt x="160" y="24"/>
                  <a:pt x="160" y="23"/>
                  <a:pt x="159" y="23"/>
                </a:cubicBezTo>
                <a:cubicBezTo>
                  <a:pt x="158" y="23"/>
                  <a:pt x="158" y="23"/>
                  <a:pt x="157" y="24"/>
                </a:cubicBezTo>
                <a:cubicBezTo>
                  <a:pt x="155" y="23"/>
                  <a:pt x="154" y="23"/>
                  <a:pt x="152" y="22"/>
                </a:cubicBezTo>
                <a:cubicBezTo>
                  <a:pt x="152" y="22"/>
                  <a:pt x="151" y="22"/>
                  <a:pt x="150" y="21"/>
                </a:cubicBezTo>
                <a:cubicBezTo>
                  <a:pt x="152" y="20"/>
                  <a:pt x="153" y="20"/>
                  <a:pt x="155" y="19"/>
                </a:cubicBezTo>
                <a:cubicBezTo>
                  <a:pt x="158" y="20"/>
                  <a:pt x="161" y="21"/>
                  <a:pt x="164" y="22"/>
                </a:cubicBezTo>
                <a:close/>
                <a:moveTo>
                  <a:pt x="193" y="49"/>
                </a:moveTo>
                <a:cubicBezTo>
                  <a:pt x="193" y="49"/>
                  <a:pt x="194" y="49"/>
                  <a:pt x="194" y="49"/>
                </a:cubicBezTo>
                <a:cubicBezTo>
                  <a:pt x="195" y="51"/>
                  <a:pt x="196" y="52"/>
                  <a:pt x="198" y="54"/>
                </a:cubicBezTo>
                <a:cubicBezTo>
                  <a:pt x="195" y="52"/>
                  <a:pt x="193" y="51"/>
                  <a:pt x="191" y="49"/>
                </a:cubicBezTo>
                <a:cubicBezTo>
                  <a:pt x="192" y="49"/>
                  <a:pt x="192" y="49"/>
                  <a:pt x="193" y="49"/>
                </a:cubicBezTo>
                <a:close/>
                <a:moveTo>
                  <a:pt x="192" y="43"/>
                </a:moveTo>
                <a:cubicBezTo>
                  <a:pt x="192" y="43"/>
                  <a:pt x="193" y="43"/>
                  <a:pt x="193" y="42"/>
                </a:cubicBezTo>
                <a:cubicBezTo>
                  <a:pt x="193" y="43"/>
                  <a:pt x="194" y="44"/>
                  <a:pt x="195" y="45"/>
                </a:cubicBezTo>
                <a:cubicBezTo>
                  <a:pt x="194" y="44"/>
                  <a:pt x="193" y="43"/>
                  <a:pt x="192" y="43"/>
                </a:cubicBezTo>
                <a:close/>
                <a:moveTo>
                  <a:pt x="229" y="141"/>
                </a:moveTo>
                <a:cubicBezTo>
                  <a:pt x="230" y="132"/>
                  <a:pt x="230" y="122"/>
                  <a:pt x="230" y="113"/>
                </a:cubicBezTo>
                <a:cubicBezTo>
                  <a:pt x="231" y="113"/>
                  <a:pt x="231" y="113"/>
                  <a:pt x="231" y="113"/>
                </a:cubicBezTo>
                <a:cubicBezTo>
                  <a:pt x="231" y="122"/>
                  <a:pt x="231" y="132"/>
                  <a:pt x="229" y="141"/>
                </a:cubicBezTo>
                <a:close/>
                <a:moveTo>
                  <a:pt x="231" y="101"/>
                </a:moveTo>
                <a:cubicBezTo>
                  <a:pt x="231" y="102"/>
                  <a:pt x="231" y="103"/>
                  <a:pt x="232" y="103"/>
                </a:cubicBezTo>
                <a:cubicBezTo>
                  <a:pt x="232" y="103"/>
                  <a:pt x="231" y="104"/>
                  <a:pt x="231" y="104"/>
                </a:cubicBezTo>
                <a:cubicBezTo>
                  <a:pt x="231" y="103"/>
                  <a:pt x="231" y="102"/>
                  <a:pt x="231" y="101"/>
                </a:cubicBezTo>
                <a:close/>
                <a:moveTo>
                  <a:pt x="229" y="97"/>
                </a:moveTo>
                <a:cubicBezTo>
                  <a:pt x="229" y="98"/>
                  <a:pt x="229" y="99"/>
                  <a:pt x="230" y="99"/>
                </a:cubicBezTo>
                <a:cubicBezTo>
                  <a:pt x="230" y="99"/>
                  <a:pt x="229" y="99"/>
                  <a:pt x="229" y="99"/>
                </a:cubicBezTo>
                <a:cubicBezTo>
                  <a:pt x="229" y="99"/>
                  <a:pt x="229" y="100"/>
                  <a:pt x="228" y="100"/>
                </a:cubicBezTo>
                <a:cubicBezTo>
                  <a:pt x="228" y="99"/>
                  <a:pt x="228" y="99"/>
                  <a:pt x="228" y="98"/>
                </a:cubicBezTo>
                <a:cubicBezTo>
                  <a:pt x="228" y="98"/>
                  <a:pt x="228" y="98"/>
                  <a:pt x="229" y="97"/>
                </a:cubicBezTo>
                <a:close/>
                <a:moveTo>
                  <a:pt x="227" y="96"/>
                </a:moveTo>
                <a:cubicBezTo>
                  <a:pt x="227" y="95"/>
                  <a:pt x="226" y="94"/>
                  <a:pt x="226" y="92"/>
                </a:cubicBezTo>
                <a:cubicBezTo>
                  <a:pt x="226" y="92"/>
                  <a:pt x="226" y="92"/>
                  <a:pt x="226" y="92"/>
                </a:cubicBezTo>
                <a:cubicBezTo>
                  <a:pt x="226" y="94"/>
                  <a:pt x="227" y="95"/>
                  <a:pt x="228" y="96"/>
                </a:cubicBezTo>
                <a:cubicBezTo>
                  <a:pt x="228" y="96"/>
                  <a:pt x="227" y="96"/>
                  <a:pt x="227" y="96"/>
                </a:cubicBezTo>
                <a:close/>
                <a:moveTo>
                  <a:pt x="227" y="92"/>
                </a:moveTo>
                <a:cubicBezTo>
                  <a:pt x="228" y="91"/>
                  <a:pt x="228" y="91"/>
                  <a:pt x="228" y="91"/>
                </a:cubicBezTo>
                <a:cubicBezTo>
                  <a:pt x="229" y="93"/>
                  <a:pt x="229" y="94"/>
                  <a:pt x="230" y="96"/>
                </a:cubicBezTo>
                <a:cubicBezTo>
                  <a:pt x="229" y="95"/>
                  <a:pt x="228" y="93"/>
                  <a:pt x="227" y="92"/>
                </a:cubicBezTo>
                <a:close/>
                <a:moveTo>
                  <a:pt x="228" y="89"/>
                </a:moveTo>
                <a:cubicBezTo>
                  <a:pt x="227" y="89"/>
                  <a:pt x="227" y="90"/>
                  <a:pt x="226" y="90"/>
                </a:cubicBezTo>
                <a:cubicBezTo>
                  <a:pt x="225" y="89"/>
                  <a:pt x="225" y="87"/>
                  <a:pt x="224" y="86"/>
                </a:cubicBezTo>
                <a:cubicBezTo>
                  <a:pt x="224" y="86"/>
                  <a:pt x="224" y="86"/>
                  <a:pt x="224" y="86"/>
                </a:cubicBezTo>
                <a:cubicBezTo>
                  <a:pt x="225" y="85"/>
                  <a:pt x="226" y="85"/>
                  <a:pt x="227" y="84"/>
                </a:cubicBezTo>
                <a:cubicBezTo>
                  <a:pt x="227" y="86"/>
                  <a:pt x="228" y="87"/>
                  <a:pt x="228" y="89"/>
                </a:cubicBezTo>
                <a:cubicBezTo>
                  <a:pt x="228" y="89"/>
                  <a:pt x="228" y="89"/>
                  <a:pt x="228" y="89"/>
                </a:cubicBezTo>
                <a:close/>
                <a:moveTo>
                  <a:pt x="225" y="97"/>
                </a:moveTo>
                <a:cubicBezTo>
                  <a:pt x="225" y="97"/>
                  <a:pt x="225" y="97"/>
                  <a:pt x="225" y="97"/>
                </a:cubicBezTo>
                <a:cubicBezTo>
                  <a:pt x="225" y="96"/>
                  <a:pt x="224" y="95"/>
                  <a:pt x="224" y="94"/>
                </a:cubicBezTo>
                <a:cubicBezTo>
                  <a:pt x="224" y="93"/>
                  <a:pt x="224" y="93"/>
                  <a:pt x="224" y="93"/>
                </a:cubicBezTo>
                <a:cubicBezTo>
                  <a:pt x="225" y="95"/>
                  <a:pt x="225" y="96"/>
                  <a:pt x="225" y="97"/>
                </a:cubicBezTo>
                <a:close/>
                <a:moveTo>
                  <a:pt x="142" y="227"/>
                </a:moveTo>
                <a:cubicBezTo>
                  <a:pt x="143" y="226"/>
                  <a:pt x="144" y="225"/>
                  <a:pt x="145" y="225"/>
                </a:cubicBezTo>
                <a:cubicBezTo>
                  <a:pt x="144" y="225"/>
                  <a:pt x="144" y="226"/>
                  <a:pt x="143" y="227"/>
                </a:cubicBezTo>
                <a:cubicBezTo>
                  <a:pt x="143" y="227"/>
                  <a:pt x="142" y="227"/>
                  <a:pt x="142" y="227"/>
                </a:cubicBezTo>
                <a:close/>
                <a:moveTo>
                  <a:pt x="143" y="227"/>
                </a:moveTo>
                <a:cubicBezTo>
                  <a:pt x="142" y="227"/>
                  <a:pt x="142" y="227"/>
                  <a:pt x="142" y="227"/>
                </a:cubicBezTo>
                <a:cubicBezTo>
                  <a:pt x="142" y="227"/>
                  <a:pt x="142" y="228"/>
                  <a:pt x="142" y="228"/>
                </a:cubicBezTo>
                <a:cubicBezTo>
                  <a:pt x="142" y="228"/>
                  <a:pt x="141" y="228"/>
                  <a:pt x="141" y="228"/>
                </a:cubicBezTo>
                <a:cubicBezTo>
                  <a:pt x="141" y="228"/>
                  <a:pt x="141" y="228"/>
                  <a:pt x="141" y="227"/>
                </a:cubicBezTo>
                <a:cubicBezTo>
                  <a:pt x="141" y="227"/>
                  <a:pt x="141" y="227"/>
                  <a:pt x="141" y="227"/>
                </a:cubicBezTo>
                <a:cubicBezTo>
                  <a:pt x="142" y="227"/>
                  <a:pt x="142" y="227"/>
                  <a:pt x="143" y="227"/>
                </a:cubicBezTo>
                <a:close/>
                <a:moveTo>
                  <a:pt x="130" y="228"/>
                </a:moveTo>
                <a:cubicBezTo>
                  <a:pt x="130" y="227"/>
                  <a:pt x="130" y="227"/>
                  <a:pt x="130" y="226"/>
                </a:cubicBezTo>
                <a:cubicBezTo>
                  <a:pt x="130" y="226"/>
                  <a:pt x="130" y="225"/>
                  <a:pt x="131" y="225"/>
                </a:cubicBezTo>
                <a:cubicBezTo>
                  <a:pt x="139" y="218"/>
                  <a:pt x="146" y="211"/>
                  <a:pt x="154" y="203"/>
                </a:cubicBezTo>
                <a:cubicBezTo>
                  <a:pt x="159" y="200"/>
                  <a:pt x="163" y="196"/>
                  <a:pt x="168" y="192"/>
                </a:cubicBezTo>
                <a:cubicBezTo>
                  <a:pt x="168" y="192"/>
                  <a:pt x="169" y="192"/>
                  <a:pt x="169" y="192"/>
                </a:cubicBezTo>
                <a:cubicBezTo>
                  <a:pt x="169" y="191"/>
                  <a:pt x="169" y="191"/>
                  <a:pt x="170" y="191"/>
                </a:cubicBezTo>
                <a:cubicBezTo>
                  <a:pt x="171" y="190"/>
                  <a:pt x="172" y="189"/>
                  <a:pt x="173" y="188"/>
                </a:cubicBezTo>
                <a:cubicBezTo>
                  <a:pt x="167" y="194"/>
                  <a:pt x="161" y="200"/>
                  <a:pt x="155" y="206"/>
                </a:cubicBezTo>
                <a:cubicBezTo>
                  <a:pt x="151" y="209"/>
                  <a:pt x="146" y="213"/>
                  <a:pt x="143" y="217"/>
                </a:cubicBezTo>
                <a:cubicBezTo>
                  <a:pt x="142" y="218"/>
                  <a:pt x="142" y="218"/>
                  <a:pt x="143" y="219"/>
                </a:cubicBezTo>
                <a:cubicBezTo>
                  <a:pt x="140" y="221"/>
                  <a:pt x="138" y="223"/>
                  <a:pt x="136" y="225"/>
                </a:cubicBezTo>
                <a:cubicBezTo>
                  <a:pt x="134" y="226"/>
                  <a:pt x="132" y="227"/>
                  <a:pt x="130" y="228"/>
                </a:cubicBezTo>
                <a:close/>
                <a:moveTo>
                  <a:pt x="138" y="227"/>
                </a:moveTo>
                <a:cubicBezTo>
                  <a:pt x="138" y="227"/>
                  <a:pt x="138" y="228"/>
                  <a:pt x="137" y="228"/>
                </a:cubicBezTo>
                <a:cubicBezTo>
                  <a:pt x="137" y="228"/>
                  <a:pt x="136" y="228"/>
                  <a:pt x="135" y="228"/>
                </a:cubicBezTo>
                <a:cubicBezTo>
                  <a:pt x="135" y="228"/>
                  <a:pt x="136" y="228"/>
                  <a:pt x="136" y="228"/>
                </a:cubicBezTo>
                <a:cubicBezTo>
                  <a:pt x="137" y="227"/>
                  <a:pt x="137" y="227"/>
                  <a:pt x="138" y="227"/>
                </a:cubicBezTo>
                <a:close/>
                <a:moveTo>
                  <a:pt x="121" y="226"/>
                </a:moveTo>
                <a:cubicBezTo>
                  <a:pt x="121" y="226"/>
                  <a:pt x="121" y="226"/>
                  <a:pt x="121" y="226"/>
                </a:cubicBezTo>
                <a:cubicBezTo>
                  <a:pt x="121" y="225"/>
                  <a:pt x="122" y="224"/>
                  <a:pt x="123" y="223"/>
                </a:cubicBezTo>
                <a:cubicBezTo>
                  <a:pt x="123" y="224"/>
                  <a:pt x="123" y="224"/>
                  <a:pt x="124" y="224"/>
                </a:cubicBezTo>
                <a:cubicBezTo>
                  <a:pt x="123" y="225"/>
                  <a:pt x="122" y="225"/>
                  <a:pt x="121" y="226"/>
                </a:cubicBezTo>
                <a:close/>
                <a:moveTo>
                  <a:pt x="124" y="228"/>
                </a:moveTo>
                <a:cubicBezTo>
                  <a:pt x="123" y="228"/>
                  <a:pt x="123" y="228"/>
                  <a:pt x="123" y="228"/>
                </a:cubicBezTo>
                <a:cubicBezTo>
                  <a:pt x="123" y="228"/>
                  <a:pt x="123" y="228"/>
                  <a:pt x="122" y="228"/>
                </a:cubicBezTo>
                <a:cubicBezTo>
                  <a:pt x="123" y="228"/>
                  <a:pt x="123" y="228"/>
                  <a:pt x="123" y="228"/>
                </a:cubicBezTo>
                <a:cubicBezTo>
                  <a:pt x="123" y="228"/>
                  <a:pt x="123" y="228"/>
                  <a:pt x="124" y="228"/>
                </a:cubicBezTo>
                <a:close/>
                <a:moveTo>
                  <a:pt x="115" y="215"/>
                </a:moveTo>
                <a:cubicBezTo>
                  <a:pt x="115" y="215"/>
                  <a:pt x="114" y="215"/>
                  <a:pt x="114" y="215"/>
                </a:cubicBezTo>
                <a:cubicBezTo>
                  <a:pt x="115" y="214"/>
                  <a:pt x="116" y="213"/>
                  <a:pt x="117" y="212"/>
                </a:cubicBezTo>
                <a:cubicBezTo>
                  <a:pt x="118" y="213"/>
                  <a:pt x="118" y="213"/>
                  <a:pt x="119" y="214"/>
                </a:cubicBezTo>
                <a:cubicBezTo>
                  <a:pt x="119" y="214"/>
                  <a:pt x="119" y="214"/>
                  <a:pt x="119" y="214"/>
                </a:cubicBezTo>
                <a:cubicBezTo>
                  <a:pt x="119" y="214"/>
                  <a:pt x="119" y="214"/>
                  <a:pt x="119" y="214"/>
                </a:cubicBezTo>
                <a:cubicBezTo>
                  <a:pt x="118" y="215"/>
                  <a:pt x="116" y="215"/>
                  <a:pt x="115" y="215"/>
                </a:cubicBezTo>
                <a:close/>
                <a:moveTo>
                  <a:pt x="118" y="223"/>
                </a:moveTo>
                <a:cubicBezTo>
                  <a:pt x="117" y="223"/>
                  <a:pt x="117" y="223"/>
                  <a:pt x="116" y="224"/>
                </a:cubicBezTo>
                <a:cubicBezTo>
                  <a:pt x="116" y="223"/>
                  <a:pt x="116" y="223"/>
                  <a:pt x="115" y="223"/>
                </a:cubicBezTo>
                <a:cubicBezTo>
                  <a:pt x="116" y="223"/>
                  <a:pt x="117" y="222"/>
                  <a:pt x="117" y="222"/>
                </a:cubicBezTo>
                <a:cubicBezTo>
                  <a:pt x="117" y="222"/>
                  <a:pt x="118" y="222"/>
                  <a:pt x="118" y="223"/>
                </a:cubicBezTo>
                <a:close/>
                <a:moveTo>
                  <a:pt x="110" y="219"/>
                </a:moveTo>
                <a:cubicBezTo>
                  <a:pt x="110" y="219"/>
                  <a:pt x="111" y="219"/>
                  <a:pt x="111" y="219"/>
                </a:cubicBezTo>
                <a:cubicBezTo>
                  <a:pt x="111" y="219"/>
                  <a:pt x="111" y="218"/>
                  <a:pt x="112" y="218"/>
                </a:cubicBezTo>
                <a:cubicBezTo>
                  <a:pt x="112" y="219"/>
                  <a:pt x="113" y="219"/>
                  <a:pt x="113" y="219"/>
                </a:cubicBezTo>
                <a:cubicBezTo>
                  <a:pt x="113" y="220"/>
                  <a:pt x="113" y="220"/>
                  <a:pt x="112" y="221"/>
                </a:cubicBezTo>
                <a:cubicBezTo>
                  <a:pt x="112" y="220"/>
                  <a:pt x="111" y="220"/>
                  <a:pt x="110" y="219"/>
                </a:cubicBezTo>
                <a:close/>
                <a:moveTo>
                  <a:pt x="114" y="230"/>
                </a:moveTo>
                <a:cubicBezTo>
                  <a:pt x="113" y="230"/>
                  <a:pt x="113" y="230"/>
                  <a:pt x="112" y="230"/>
                </a:cubicBezTo>
                <a:cubicBezTo>
                  <a:pt x="112" y="230"/>
                  <a:pt x="111" y="229"/>
                  <a:pt x="110" y="229"/>
                </a:cubicBezTo>
                <a:cubicBezTo>
                  <a:pt x="111" y="229"/>
                  <a:pt x="111" y="229"/>
                  <a:pt x="111" y="228"/>
                </a:cubicBezTo>
                <a:cubicBezTo>
                  <a:pt x="112" y="229"/>
                  <a:pt x="113" y="229"/>
                  <a:pt x="114" y="230"/>
                </a:cubicBezTo>
                <a:close/>
                <a:moveTo>
                  <a:pt x="82" y="198"/>
                </a:moveTo>
                <a:cubicBezTo>
                  <a:pt x="82" y="198"/>
                  <a:pt x="82" y="197"/>
                  <a:pt x="83" y="197"/>
                </a:cubicBezTo>
                <a:cubicBezTo>
                  <a:pt x="83" y="197"/>
                  <a:pt x="83" y="197"/>
                  <a:pt x="83" y="197"/>
                </a:cubicBezTo>
                <a:cubicBezTo>
                  <a:pt x="83" y="198"/>
                  <a:pt x="82" y="198"/>
                  <a:pt x="82" y="199"/>
                </a:cubicBezTo>
                <a:lnTo>
                  <a:pt x="82" y="198"/>
                </a:lnTo>
                <a:close/>
                <a:moveTo>
                  <a:pt x="82" y="203"/>
                </a:moveTo>
                <a:cubicBezTo>
                  <a:pt x="82" y="203"/>
                  <a:pt x="81" y="203"/>
                  <a:pt x="81" y="203"/>
                </a:cubicBezTo>
                <a:cubicBezTo>
                  <a:pt x="81" y="203"/>
                  <a:pt x="81" y="203"/>
                  <a:pt x="80" y="203"/>
                </a:cubicBezTo>
                <a:cubicBezTo>
                  <a:pt x="80" y="202"/>
                  <a:pt x="81" y="202"/>
                  <a:pt x="81" y="202"/>
                </a:cubicBezTo>
                <a:cubicBezTo>
                  <a:pt x="81" y="202"/>
                  <a:pt x="81" y="202"/>
                  <a:pt x="81" y="202"/>
                </a:cubicBezTo>
                <a:cubicBezTo>
                  <a:pt x="81" y="202"/>
                  <a:pt x="81" y="203"/>
                  <a:pt x="82" y="203"/>
                </a:cubicBezTo>
                <a:close/>
                <a:moveTo>
                  <a:pt x="69" y="210"/>
                </a:moveTo>
                <a:cubicBezTo>
                  <a:pt x="68" y="209"/>
                  <a:pt x="67" y="208"/>
                  <a:pt x="66" y="207"/>
                </a:cubicBezTo>
                <a:cubicBezTo>
                  <a:pt x="66" y="207"/>
                  <a:pt x="66" y="207"/>
                  <a:pt x="66" y="207"/>
                </a:cubicBezTo>
                <a:cubicBezTo>
                  <a:pt x="68" y="209"/>
                  <a:pt x="70" y="210"/>
                  <a:pt x="71" y="212"/>
                </a:cubicBezTo>
                <a:cubicBezTo>
                  <a:pt x="71" y="212"/>
                  <a:pt x="71" y="212"/>
                  <a:pt x="71" y="212"/>
                </a:cubicBezTo>
                <a:cubicBezTo>
                  <a:pt x="70" y="212"/>
                  <a:pt x="70" y="212"/>
                  <a:pt x="69" y="212"/>
                </a:cubicBezTo>
                <a:cubicBezTo>
                  <a:pt x="69" y="212"/>
                  <a:pt x="69" y="211"/>
                  <a:pt x="69" y="211"/>
                </a:cubicBezTo>
                <a:cubicBezTo>
                  <a:pt x="69" y="211"/>
                  <a:pt x="69" y="210"/>
                  <a:pt x="69" y="210"/>
                </a:cubicBezTo>
                <a:close/>
                <a:moveTo>
                  <a:pt x="59" y="213"/>
                </a:moveTo>
                <a:cubicBezTo>
                  <a:pt x="59" y="213"/>
                  <a:pt x="58" y="212"/>
                  <a:pt x="57" y="211"/>
                </a:cubicBezTo>
                <a:cubicBezTo>
                  <a:pt x="60" y="213"/>
                  <a:pt x="62" y="215"/>
                  <a:pt x="65" y="216"/>
                </a:cubicBezTo>
                <a:cubicBezTo>
                  <a:pt x="63" y="215"/>
                  <a:pt x="61" y="214"/>
                  <a:pt x="59" y="213"/>
                </a:cubicBezTo>
                <a:close/>
                <a:moveTo>
                  <a:pt x="60" y="216"/>
                </a:moveTo>
                <a:cubicBezTo>
                  <a:pt x="58" y="215"/>
                  <a:pt x="55" y="213"/>
                  <a:pt x="53" y="212"/>
                </a:cubicBezTo>
                <a:cubicBezTo>
                  <a:pt x="55" y="213"/>
                  <a:pt x="57" y="214"/>
                  <a:pt x="59" y="215"/>
                </a:cubicBezTo>
                <a:cubicBezTo>
                  <a:pt x="59" y="215"/>
                  <a:pt x="60" y="216"/>
                  <a:pt x="60" y="216"/>
                </a:cubicBezTo>
                <a:close/>
                <a:moveTo>
                  <a:pt x="55" y="204"/>
                </a:moveTo>
                <a:cubicBezTo>
                  <a:pt x="55" y="204"/>
                  <a:pt x="56" y="205"/>
                  <a:pt x="56" y="205"/>
                </a:cubicBezTo>
                <a:cubicBezTo>
                  <a:pt x="57" y="206"/>
                  <a:pt x="57" y="206"/>
                  <a:pt x="57" y="206"/>
                </a:cubicBezTo>
                <a:cubicBezTo>
                  <a:pt x="58" y="207"/>
                  <a:pt x="59" y="208"/>
                  <a:pt x="60" y="209"/>
                </a:cubicBezTo>
                <a:cubicBezTo>
                  <a:pt x="59" y="209"/>
                  <a:pt x="59" y="208"/>
                  <a:pt x="59" y="208"/>
                </a:cubicBezTo>
                <a:cubicBezTo>
                  <a:pt x="58" y="208"/>
                  <a:pt x="58" y="209"/>
                  <a:pt x="58" y="209"/>
                </a:cubicBezTo>
                <a:cubicBezTo>
                  <a:pt x="57" y="208"/>
                  <a:pt x="56" y="208"/>
                  <a:pt x="55" y="207"/>
                </a:cubicBezTo>
                <a:cubicBezTo>
                  <a:pt x="55" y="207"/>
                  <a:pt x="55" y="206"/>
                  <a:pt x="55" y="206"/>
                </a:cubicBezTo>
                <a:cubicBezTo>
                  <a:pt x="55" y="205"/>
                  <a:pt x="55" y="204"/>
                  <a:pt x="55" y="204"/>
                </a:cubicBezTo>
                <a:close/>
                <a:moveTo>
                  <a:pt x="29" y="138"/>
                </a:moveTo>
                <a:cubicBezTo>
                  <a:pt x="29" y="137"/>
                  <a:pt x="30" y="137"/>
                  <a:pt x="30" y="136"/>
                </a:cubicBezTo>
                <a:cubicBezTo>
                  <a:pt x="30" y="136"/>
                  <a:pt x="30" y="137"/>
                  <a:pt x="30" y="137"/>
                </a:cubicBezTo>
                <a:cubicBezTo>
                  <a:pt x="30" y="138"/>
                  <a:pt x="29" y="140"/>
                  <a:pt x="29" y="141"/>
                </a:cubicBezTo>
                <a:cubicBezTo>
                  <a:pt x="29" y="140"/>
                  <a:pt x="29" y="139"/>
                  <a:pt x="29" y="138"/>
                </a:cubicBezTo>
                <a:close/>
                <a:moveTo>
                  <a:pt x="28" y="136"/>
                </a:moveTo>
                <a:cubicBezTo>
                  <a:pt x="28" y="136"/>
                  <a:pt x="28" y="136"/>
                  <a:pt x="28" y="136"/>
                </a:cubicBezTo>
                <a:cubicBezTo>
                  <a:pt x="27" y="129"/>
                  <a:pt x="25" y="122"/>
                  <a:pt x="24" y="115"/>
                </a:cubicBezTo>
                <a:cubicBezTo>
                  <a:pt x="25" y="121"/>
                  <a:pt x="27" y="126"/>
                  <a:pt x="29" y="131"/>
                </a:cubicBezTo>
                <a:cubicBezTo>
                  <a:pt x="29" y="133"/>
                  <a:pt x="28" y="134"/>
                  <a:pt x="28" y="136"/>
                </a:cubicBezTo>
                <a:close/>
                <a:moveTo>
                  <a:pt x="28" y="108"/>
                </a:moveTo>
                <a:cubicBezTo>
                  <a:pt x="27" y="106"/>
                  <a:pt x="27" y="104"/>
                  <a:pt x="26" y="102"/>
                </a:cubicBezTo>
                <a:cubicBezTo>
                  <a:pt x="27" y="102"/>
                  <a:pt x="28" y="101"/>
                  <a:pt x="28" y="101"/>
                </a:cubicBezTo>
                <a:cubicBezTo>
                  <a:pt x="30" y="104"/>
                  <a:pt x="31" y="108"/>
                  <a:pt x="32" y="111"/>
                </a:cubicBezTo>
                <a:cubicBezTo>
                  <a:pt x="32" y="113"/>
                  <a:pt x="31" y="115"/>
                  <a:pt x="31" y="117"/>
                </a:cubicBezTo>
                <a:cubicBezTo>
                  <a:pt x="30" y="114"/>
                  <a:pt x="29" y="111"/>
                  <a:pt x="28" y="108"/>
                </a:cubicBezTo>
                <a:close/>
                <a:moveTo>
                  <a:pt x="25" y="87"/>
                </a:moveTo>
                <a:cubicBezTo>
                  <a:pt x="25" y="87"/>
                  <a:pt x="25" y="87"/>
                  <a:pt x="24" y="87"/>
                </a:cubicBezTo>
                <a:cubicBezTo>
                  <a:pt x="24" y="86"/>
                  <a:pt x="24" y="86"/>
                  <a:pt x="24" y="86"/>
                </a:cubicBezTo>
                <a:cubicBezTo>
                  <a:pt x="25" y="85"/>
                  <a:pt x="25" y="85"/>
                  <a:pt x="26" y="84"/>
                </a:cubicBezTo>
                <a:cubicBezTo>
                  <a:pt x="26" y="84"/>
                  <a:pt x="26" y="84"/>
                  <a:pt x="27" y="84"/>
                </a:cubicBezTo>
                <a:cubicBezTo>
                  <a:pt x="26" y="85"/>
                  <a:pt x="25" y="86"/>
                  <a:pt x="25" y="87"/>
                </a:cubicBezTo>
                <a:close/>
                <a:moveTo>
                  <a:pt x="28" y="86"/>
                </a:moveTo>
                <a:cubicBezTo>
                  <a:pt x="27" y="87"/>
                  <a:pt x="26" y="88"/>
                  <a:pt x="26" y="89"/>
                </a:cubicBezTo>
                <a:cubicBezTo>
                  <a:pt x="25" y="89"/>
                  <a:pt x="25" y="89"/>
                  <a:pt x="25" y="88"/>
                </a:cubicBezTo>
                <a:cubicBezTo>
                  <a:pt x="25" y="88"/>
                  <a:pt x="26" y="88"/>
                  <a:pt x="26" y="88"/>
                </a:cubicBezTo>
                <a:cubicBezTo>
                  <a:pt x="27" y="87"/>
                  <a:pt x="27" y="87"/>
                  <a:pt x="28" y="86"/>
                </a:cubicBezTo>
                <a:close/>
                <a:moveTo>
                  <a:pt x="26" y="94"/>
                </a:moveTo>
                <a:cubicBezTo>
                  <a:pt x="26" y="95"/>
                  <a:pt x="26" y="95"/>
                  <a:pt x="26" y="95"/>
                </a:cubicBezTo>
                <a:cubicBezTo>
                  <a:pt x="26" y="95"/>
                  <a:pt x="26" y="95"/>
                  <a:pt x="26" y="95"/>
                </a:cubicBezTo>
                <a:cubicBezTo>
                  <a:pt x="26" y="96"/>
                  <a:pt x="26" y="97"/>
                  <a:pt x="25" y="98"/>
                </a:cubicBezTo>
                <a:cubicBezTo>
                  <a:pt x="25" y="97"/>
                  <a:pt x="25" y="96"/>
                  <a:pt x="25" y="95"/>
                </a:cubicBezTo>
                <a:cubicBezTo>
                  <a:pt x="25" y="95"/>
                  <a:pt x="26" y="95"/>
                  <a:pt x="26" y="94"/>
                </a:cubicBezTo>
                <a:close/>
                <a:moveTo>
                  <a:pt x="27" y="97"/>
                </a:moveTo>
                <a:cubicBezTo>
                  <a:pt x="27" y="98"/>
                  <a:pt x="28" y="99"/>
                  <a:pt x="28" y="99"/>
                </a:cubicBezTo>
                <a:cubicBezTo>
                  <a:pt x="27" y="100"/>
                  <a:pt x="27" y="100"/>
                  <a:pt x="26" y="100"/>
                </a:cubicBezTo>
                <a:cubicBezTo>
                  <a:pt x="26" y="100"/>
                  <a:pt x="26" y="100"/>
                  <a:pt x="26" y="100"/>
                </a:cubicBezTo>
                <a:cubicBezTo>
                  <a:pt x="26" y="99"/>
                  <a:pt x="27" y="98"/>
                  <a:pt x="27" y="97"/>
                </a:cubicBezTo>
                <a:close/>
                <a:moveTo>
                  <a:pt x="113" y="25"/>
                </a:moveTo>
                <a:cubicBezTo>
                  <a:pt x="113" y="25"/>
                  <a:pt x="113" y="25"/>
                  <a:pt x="112" y="25"/>
                </a:cubicBezTo>
                <a:cubicBezTo>
                  <a:pt x="112" y="25"/>
                  <a:pt x="111" y="25"/>
                  <a:pt x="111" y="25"/>
                </a:cubicBezTo>
                <a:cubicBezTo>
                  <a:pt x="111" y="25"/>
                  <a:pt x="112" y="25"/>
                  <a:pt x="112" y="24"/>
                </a:cubicBezTo>
                <a:cubicBezTo>
                  <a:pt x="113" y="24"/>
                  <a:pt x="113" y="24"/>
                  <a:pt x="113" y="25"/>
                </a:cubicBezTo>
                <a:close/>
                <a:moveTo>
                  <a:pt x="113" y="21"/>
                </a:moveTo>
                <a:cubicBezTo>
                  <a:pt x="113" y="21"/>
                  <a:pt x="114" y="21"/>
                  <a:pt x="114" y="21"/>
                </a:cubicBezTo>
                <a:cubicBezTo>
                  <a:pt x="114" y="21"/>
                  <a:pt x="115" y="21"/>
                  <a:pt x="116" y="21"/>
                </a:cubicBezTo>
                <a:cubicBezTo>
                  <a:pt x="116" y="21"/>
                  <a:pt x="115" y="21"/>
                  <a:pt x="115" y="21"/>
                </a:cubicBezTo>
                <a:cubicBezTo>
                  <a:pt x="114" y="21"/>
                  <a:pt x="114" y="21"/>
                  <a:pt x="113" y="21"/>
                </a:cubicBezTo>
                <a:close/>
                <a:moveTo>
                  <a:pt x="112" y="19"/>
                </a:moveTo>
                <a:cubicBezTo>
                  <a:pt x="111" y="19"/>
                  <a:pt x="110" y="19"/>
                  <a:pt x="110" y="19"/>
                </a:cubicBezTo>
                <a:cubicBezTo>
                  <a:pt x="110" y="19"/>
                  <a:pt x="110" y="19"/>
                  <a:pt x="110" y="19"/>
                </a:cubicBezTo>
                <a:cubicBezTo>
                  <a:pt x="111" y="19"/>
                  <a:pt x="112" y="19"/>
                  <a:pt x="112" y="19"/>
                </a:cubicBezTo>
                <a:cubicBezTo>
                  <a:pt x="112" y="19"/>
                  <a:pt x="112" y="19"/>
                  <a:pt x="112" y="19"/>
                </a:cubicBezTo>
                <a:close/>
                <a:moveTo>
                  <a:pt x="112" y="27"/>
                </a:moveTo>
                <a:cubicBezTo>
                  <a:pt x="114" y="27"/>
                  <a:pt x="115" y="27"/>
                  <a:pt x="117" y="27"/>
                </a:cubicBezTo>
                <a:cubicBezTo>
                  <a:pt x="115" y="27"/>
                  <a:pt x="114" y="28"/>
                  <a:pt x="113" y="29"/>
                </a:cubicBezTo>
                <a:cubicBezTo>
                  <a:pt x="111" y="29"/>
                  <a:pt x="110" y="29"/>
                  <a:pt x="108" y="29"/>
                </a:cubicBezTo>
                <a:cubicBezTo>
                  <a:pt x="110" y="28"/>
                  <a:pt x="111" y="28"/>
                  <a:pt x="112" y="27"/>
                </a:cubicBezTo>
                <a:close/>
                <a:moveTo>
                  <a:pt x="156" y="17"/>
                </a:moveTo>
                <a:cubicBezTo>
                  <a:pt x="157" y="18"/>
                  <a:pt x="158" y="18"/>
                  <a:pt x="160" y="19"/>
                </a:cubicBezTo>
                <a:cubicBezTo>
                  <a:pt x="158" y="18"/>
                  <a:pt x="157" y="18"/>
                  <a:pt x="155" y="17"/>
                </a:cubicBezTo>
                <a:cubicBezTo>
                  <a:pt x="155" y="17"/>
                  <a:pt x="155" y="17"/>
                  <a:pt x="154" y="17"/>
                </a:cubicBezTo>
                <a:cubicBezTo>
                  <a:pt x="154" y="17"/>
                  <a:pt x="154" y="17"/>
                  <a:pt x="154" y="17"/>
                </a:cubicBezTo>
                <a:cubicBezTo>
                  <a:pt x="151" y="16"/>
                  <a:pt x="148" y="15"/>
                  <a:pt x="145" y="14"/>
                </a:cubicBezTo>
                <a:cubicBezTo>
                  <a:pt x="146" y="14"/>
                  <a:pt x="146" y="14"/>
                  <a:pt x="146" y="14"/>
                </a:cubicBezTo>
                <a:cubicBezTo>
                  <a:pt x="146" y="14"/>
                  <a:pt x="146" y="14"/>
                  <a:pt x="147" y="14"/>
                </a:cubicBezTo>
                <a:cubicBezTo>
                  <a:pt x="147" y="14"/>
                  <a:pt x="147" y="14"/>
                  <a:pt x="147" y="14"/>
                </a:cubicBezTo>
                <a:cubicBezTo>
                  <a:pt x="150" y="15"/>
                  <a:pt x="153" y="16"/>
                  <a:pt x="156" y="17"/>
                </a:cubicBezTo>
                <a:close/>
                <a:moveTo>
                  <a:pt x="149" y="12"/>
                </a:moveTo>
                <a:cubicBezTo>
                  <a:pt x="149" y="12"/>
                  <a:pt x="149" y="12"/>
                  <a:pt x="149" y="12"/>
                </a:cubicBezTo>
                <a:cubicBezTo>
                  <a:pt x="151" y="13"/>
                  <a:pt x="153" y="13"/>
                  <a:pt x="155" y="14"/>
                </a:cubicBezTo>
                <a:cubicBezTo>
                  <a:pt x="157" y="15"/>
                  <a:pt x="158" y="15"/>
                  <a:pt x="160" y="16"/>
                </a:cubicBezTo>
                <a:cubicBezTo>
                  <a:pt x="158" y="16"/>
                  <a:pt x="156" y="15"/>
                  <a:pt x="155" y="15"/>
                </a:cubicBezTo>
                <a:cubicBezTo>
                  <a:pt x="153" y="14"/>
                  <a:pt x="151" y="13"/>
                  <a:pt x="149" y="12"/>
                </a:cubicBezTo>
                <a:close/>
                <a:moveTo>
                  <a:pt x="156" y="36"/>
                </a:moveTo>
                <a:cubicBezTo>
                  <a:pt x="158" y="36"/>
                  <a:pt x="160" y="36"/>
                  <a:pt x="163" y="36"/>
                </a:cubicBezTo>
                <a:cubicBezTo>
                  <a:pt x="161" y="37"/>
                  <a:pt x="160" y="37"/>
                  <a:pt x="158" y="38"/>
                </a:cubicBezTo>
                <a:cubicBezTo>
                  <a:pt x="156" y="39"/>
                  <a:pt x="154" y="39"/>
                  <a:pt x="152" y="39"/>
                </a:cubicBezTo>
                <a:cubicBezTo>
                  <a:pt x="153" y="38"/>
                  <a:pt x="155" y="37"/>
                  <a:pt x="156" y="36"/>
                </a:cubicBezTo>
                <a:close/>
                <a:moveTo>
                  <a:pt x="155" y="34"/>
                </a:moveTo>
                <a:cubicBezTo>
                  <a:pt x="156" y="34"/>
                  <a:pt x="156" y="33"/>
                  <a:pt x="156" y="33"/>
                </a:cubicBezTo>
                <a:cubicBezTo>
                  <a:pt x="156" y="33"/>
                  <a:pt x="157" y="33"/>
                  <a:pt x="157" y="33"/>
                </a:cubicBezTo>
                <a:cubicBezTo>
                  <a:pt x="157" y="33"/>
                  <a:pt x="157" y="34"/>
                  <a:pt x="156" y="34"/>
                </a:cubicBezTo>
                <a:cubicBezTo>
                  <a:pt x="156" y="34"/>
                  <a:pt x="156" y="34"/>
                  <a:pt x="155" y="34"/>
                </a:cubicBezTo>
                <a:close/>
                <a:moveTo>
                  <a:pt x="134" y="213"/>
                </a:moveTo>
                <a:cubicBezTo>
                  <a:pt x="135" y="212"/>
                  <a:pt x="136" y="211"/>
                  <a:pt x="137" y="209"/>
                </a:cubicBezTo>
                <a:cubicBezTo>
                  <a:pt x="139" y="208"/>
                  <a:pt x="140" y="207"/>
                  <a:pt x="141" y="206"/>
                </a:cubicBezTo>
                <a:cubicBezTo>
                  <a:pt x="141" y="206"/>
                  <a:pt x="141" y="206"/>
                  <a:pt x="142" y="206"/>
                </a:cubicBezTo>
                <a:cubicBezTo>
                  <a:pt x="140" y="207"/>
                  <a:pt x="139" y="209"/>
                  <a:pt x="138" y="210"/>
                </a:cubicBezTo>
                <a:cubicBezTo>
                  <a:pt x="137" y="211"/>
                  <a:pt x="136" y="212"/>
                  <a:pt x="134" y="213"/>
                </a:cubicBezTo>
                <a:close/>
                <a:moveTo>
                  <a:pt x="137" y="217"/>
                </a:moveTo>
                <a:cubicBezTo>
                  <a:pt x="136" y="218"/>
                  <a:pt x="135" y="219"/>
                  <a:pt x="133" y="220"/>
                </a:cubicBezTo>
                <a:cubicBezTo>
                  <a:pt x="134" y="220"/>
                  <a:pt x="134" y="220"/>
                  <a:pt x="134" y="219"/>
                </a:cubicBezTo>
                <a:cubicBezTo>
                  <a:pt x="135" y="219"/>
                  <a:pt x="136" y="218"/>
                  <a:pt x="137" y="217"/>
                </a:cubicBezTo>
                <a:close/>
                <a:moveTo>
                  <a:pt x="140" y="203"/>
                </a:moveTo>
                <a:cubicBezTo>
                  <a:pt x="138" y="204"/>
                  <a:pt x="136" y="206"/>
                  <a:pt x="134" y="208"/>
                </a:cubicBezTo>
                <a:cubicBezTo>
                  <a:pt x="132" y="209"/>
                  <a:pt x="130" y="210"/>
                  <a:pt x="128" y="211"/>
                </a:cubicBezTo>
                <a:cubicBezTo>
                  <a:pt x="128" y="210"/>
                  <a:pt x="128" y="210"/>
                  <a:pt x="127" y="210"/>
                </a:cubicBezTo>
                <a:cubicBezTo>
                  <a:pt x="128" y="210"/>
                  <a:pt x="128" y="209"/>
                  <a:pt x="128" y="209"/>
                </a:cubicBezTo>
                <a:cubicBezTo>
                  <a:pt x="131" y="207"/>
                  <a:pt x="134" y="205"/>
                  <a:pt x="137" y="202"/>
                </a:cubicBezTo>
                <a:cubicBezTo>
                  <a:pt x="141" y="199"/>
                  <a:pt x="145" y="196"/>
                  <a:pt x="149" y="193"/>
                </a:cubicBezTo>
                <a:cubicBezTo>
                  <a:pt x="146" y="197"/>
                  <a:pt x="143" y="200"/>
                  <a:pt x="140" y="203"/>
                </a:cubicBezTo>
                <a:close/>
                <a:moveTo>
                  <a:pt x="117" y="206"/>
                </a:moveTo>
                <a:cubicBezTo>
                  <a:pt x="117" y="206"/>
                  <a:pt x="118" y="205"/>
                  <a:pt x="118" y="205"/>
                </a:cubicBezTo>
                <a:cubicBezTo>
                  <a:pt x="119" y="205"/>
                  <a:pt x="119" y="206"/>
                  <a:pt x="119" y="206"/>
                </a:cubicBezTo>
                <a:cubicBezTo>
                  <a:pt x="119" y="206"/>
                  <a:pt x="119" y="206"/>
                  <a:pt x="118" y="207"/>
                </a:cubicBezTo>
                <a:cubicBezTo>
                  <a:pt x="118" y="207"/>
                  <a:pt x="117" y="206"/>
                  <a:pt x="117" y="206"/>
                </a:cubicBezTo>
                <a:close/>
                <a:moveTo>
                  <a:pt x="117" y="208"/>
                </a:moveTo>
                <a:cubicBezTo>
                  <a:pt x="117" y="208"/>
                  <a:pt x="117" y="208"/>
                  <a:pt x="117" y="208"/>
                </a:cubicBezTo>
                <a:cubicBezTo>
                  <a:pt x="117" y="208"/>
                  <a:pt x="116" y="208"/>
                  <a:pt x="116" y="207"/>
                </a:cubicBezTo>
                <a:cubicBezTo>
                  <a:pt x="116" y="207"/>
                  <a:pt x="116" y="207"/>
                  <a:pt x="116" y="207"/>
                </a:cubicBezTo>
                <a:cubicBezTo>
                  <a:pt x="116" y="207"/>
                  <a:pt x="117" y="208"/>
                  <a:pt x="117" y="208"/>
                </a:cubicBezTo>
                <a:close/>
                <a:moveTo>
                  <a:pt x="116" y="202"/>
                </a:moveTo>
                <a:cubicBezTo>
                  <a:pt x="116" y="202"/>
                  <a:pt x="115" y="201"/>
                  <a:pt x="115" y="201"/>
                </a:cubicBezTo>
                <a:cubicBezTo>
                  <a:pt x="116" y="199"/>
                  <a:pt x="118" y="198"/>
                  <a:pt x="120" y="196"/>
                </a:cubicBezTo>
                <a:cubicBezTo>
                  <a:pt x="127" y="190"/>
                  <a:pt x="134" y="185"/>
                  <a:pt x="141" y="180"/>
                </a:cubicBezTo>
                <a:cubicBezTo>
                  <a:pt x="133" y="188"/>
                  <a:pt x="125" y="195"/>
                  <a:pt x="116" y="202"/>
                </a:cubicBezTo>
                <a:close/>
                <a:moveTo>
                  <a:pt x="88" y="181"/>
                </a:moveTo>
                <a:cubicBezTo>
                  <a:pt x="88" y="180"/>
                  <a:pt x="88" y="178"/>
                  <a:pt x="88" y="177"/>
                </a:cubicBezTo>
                <a:cubicBezTo>
                  <a:pt x="90" y="176"/>
                  <a:pt x="92" y="174"/>
                  <a:pt x="94" y="172"/>
                </a:cubicBezTo>
                <a:cubicBezTo>
                  <a:pt x="97" y="171"/>
                  <a:pt x="99" y="170"/>
                  <a:pt x="102" y="169"/>
                </a:cubicBezTo>
                <a:cubicBezTo>
                  <a:pt x="100" y="171"/>
                  <a:pt x="98" y="173"/>
                  <a:pt x="97" y="175"/>
                </a:cubicBezTo>
                <a:cubicBezTo>
                  <a:pt x="94" y="177"/>
                  <a:pt x="91" y="179"/>
                  <a:pt x="88" y="181"/>
                </a:cubicBezTo>
                <a:close/>
                <a:moveTo>
                  <a:pt x="89" y="194"/>
                </a:moveTo>
                <a:cubicBezTo>
                  <a:pt x="89" y="194"/>
                  <a:pt x="88" y="195"/>
                  <a:pt x="88" y="196"/>
                </a:cubicBezTo>
                <a:cubicBezTo>
                  <a:pt x="87" y="196"/>
                  <a:pt x="87" y="196"/>
                  <a:pt x="87" y="196"/>
                </a:cubicBezTo>
                <a:cubicBezTo>
                  <a:pt x="88" y="195"/>
                  <a:pt x="89" y="194"/>
                  <a:pt x="89" y="194"/>
                </a:cubicBezTo>
                <a:cubicBezTo>
                  <a:pt x="89" y="194"/>
                  <a:pt x="89" y="194"/>
                  <a:pt x="89" y="194"/>
                </a:cubicBezTo>
                <a:close/>
                <a:moveTo>
                  <a:pt x="83" y="166"/>
                </a:moveTo>
                <a:cubicBezTo>
                  <a:pt x="83" y="166"/>
                  <a:pt x="82" y="167"/>
                  <a:pt x="82" y="167"/>
                </a:cubicBezTo>
                <a:cubicBezTo>
                  <a:pt x="82" y="167"/>
                  <a:pt x="82" y="167"/>
                  <a:pt x="82" y="167"/>
                </a:cubicBezTo>
                <a:cubicBezTo>
                  <a:pt x="83" y="165"/>
                  <a:pt x="84" y="164"/>
                  <a:pt x="85" y="163"/>
                </a:cubicBezTo>
                <a:cubicBezTo>
                  <a:pt x="85" y="164"/>
                  <a:pt x="85" y="164"/>
                  <a:pt x="85" y="165"/>
                </a:cubicBezTo>
                <a:cubicBezTo>
                  <a:pt x="84" y="165"/>
                  <a:pt x="84" y="166"/>
                  <a:pt x="83" y="166"/>
                </a:cubicBezTo>
                <a:close/>
                <a:moveTo>
                  <a:pt x="85" y="175"/>
                </a:moveTo>
                <a:cubicBezTo>
                  <a:pt x="84" y="175"/>
                  <a:pt x="84" y="175"/>
                  <a:pt x="83" y="176"/>
                </a:cubicBezTo>
                <a:cubicBezTo>
                  <a:pt x="83" y="175"/>
                  <a:pt x="83" y="175"/>
                  <a:pt x="83" y="175"/>
                </a:cubicBezTo>
                <a:cubicBezTo>
                  <a:pt x="84" y="175"/>
                  <a:pt x="84" y="175"/>
                  <a:pt x="85" y="175"/>
                </a:cubicBezTo>
                <a:close/>
                <a:moveTo>
                  <a:pt x="62" y="209"/>
                </a:moveTo>
                <a:cubicBezTo>
                  <a:pt x="60" y="208"/>
                  <a:pt x="59" y="207"/>
                  <a:pt x="58" y="206"/>
                </a:cubicBezTo>
                <a:cubicBezTo>
                  <a:pt x="58" y="205"/>
                  <a:pt x="58" y="205"/>
                  <a:pt x="58" y="205"/>
                </a:cubicBezTo>
                <a:cubicBezTo>
                  <a:pt x="58" y="204"/>
                  <a:pt x="58" y="203"/>
                  <a:pt x="58" y="202"/>
                </a:cubicBezTo>
                <a:cubicBezTo>
                  <a:pt x="58" y="203"/>
                  <a:pt x="59" y="203"/>
                  <a:pt x="59" y="203"/>
                </a:cubicBezTo>
                <a:cubicBezTo>
                  <a:pt x="60" y="205"/>
                  <a:pt x="61" y="207"/>
                  <a:pt x="62" y="209"/>
                </a:cubicBezTo>
                <a:cubicBezTo>
                  <a:pt x="62" y="209"/>
                  <a:pt x="62" y="209"/>
                  <a:pt x="62" y="209"/>
                </a:cubicBezTo>
                <a:close/>
                <a:moveTo>
                  <a:pt x="62" y="211"/>
                </a:moveTo>
                <a:cubicBezTo>
                  <a:pt x="62" y="211"/>
                  <a:pt x="62" y="211"/>
                  <a:pt x="62" y="211"/>
                </a:cubicBezTo>
                <a:cubicBezTo>
                  <a:pt x="63" y="211"/>
                  <a:pt x="63" y="211"/>
                  <a:pt x="63" y="211"/>
                </a:cubicBezTo>
                <a:cubicBezTo>
                  <a:pt x="61" y="211"/>
                  <a:pt x="60" y="210"/>
                  <a:pt x="59" y="210"/>
                </a:cubicBezTo>
                <a:cubicBezTo>
                  <a:pt x="60" y="210"/>
                  <a:pt x="61" y="211"/>
                  <a:pt x="62" y="211"/>
                </a:cubicBezTo>
                <a:close/>
                <a:moveTo>
                  <a:pt x="60" y="200"/>
                </a:moveTo>
                <a:cubicBezTo>
                  <a:pt x="59" y="199"/>
                  <a:pt x="58" y="197"/>
                  <a:pt x="57" y="196"/>
                </a:cubicBezTo>
                <a:cubicBezTo>
                  <a:pt x="57" y="196"/>
                  <a:pt x="57" y="196"/>
                  <a:pt x="58" y="196"/>
                </a:cubicBezTo>
                <a:cubicBezTo>
                  <a:pt x="58" y="196"/>
                  <a:pt x="58" y="196"/>
                  <a:pt x="58" y="195"/>
                </a:cubicBezTo>
                <a:cubicBezTo>
                  <a:pt x="60" y="197"/>
                  <a:pt x="61" y="199"/>
                  <a:pt x="63" y="201"/>
                </a:cubicBezTo>
                <a:cubicBezTo>
                  <a:pt x="63" y="201"/>
                  <a:pt x="63" y="201"/>
                  <a:pt x="63" y="201"/>
                </a:cubicBezTo>
                <a:cubicBezTo>
                  <a:pt x="62" y="201"/>
                  <a:pt x="61" y="200"/>
                  <a:pt x="60" y="200"/>
                </a:cubicBezTo>
                <a:cubicBezTo>
                  <a:pt x="60" y="200"/>
                  <a:pt x="60" y="200"/>
                  <a:pt x="60" y="200"/>
                </a:cubicBezTo>
                <a:close/>
                <a:moveTo>
                  <a:pt x="44" y="171"/>
                </a:moveTo>
                <a:cubicBezTo>
                  <a:pt x="45" y="173"/>
                  <a:pt x="47" y="175"/>
                  <a:pt x="48" y="176"/>
                </a:cubicBezTo>
                <a:cubicBezTo>
                  <a:pt x="48" y="177"/>
                  <a:pt x="48" y="178"/>
                  <a:pt x="48" y="180"/>
                </a:cubicBezTo>
                <a:cubicBezTo>
                  <a:pt x="48" y="179"/>
                  <a:pt x="47" y="179"/>
                  <a:pt x="47" y="179"/>
                </a:cubicBezTo>
                <a:cubicBezTo>
                  <a:pt x="47" y="178"/>
                  <a:pt x="46" y="177"/>
                  <a:pt x="46" y="176"/>
                </a:cubicBezTo>
                <a:cubicBezTo>
                  <a:pt x="45" y="174"/>
                  <a:pt x="44" y="171"/>
                  <a:pt x="43" y="168"/>
                </a:cubicBezTo>
                <a:cubicBezTo>
                  <a:pt x="43" y="169"/>
                  <a:pt x="44" y="170"/>
                  <a:pt x="44" y="170"/>
                </a:cubicBezTo>
                <a:cubicBezTo>
                  <a:pt x="44" y="170"/>
                  <a:pt x="44" y="171"/>
                  <a:pt x="44" y="171"/>
                </a:cubicBezTo>
                <a:close/>
                <a:moveTo>
                  <a:pt x="33" y="98"/>
                </a:moveTo>
                <a:cubicBezTo>
                  <a:pt x="33" y="99"/>
                  <a:pt x="33" y="100"/>
                  <a:pt x="33" y="101"/>
                </a:cubicBezTo>
                <a:cubicBezTo>
                  <a:pt x="33" y="102"/>
                  <a:pt x="32" y="103"/>
                  <a:pt x="32" y="104"/>
                </a:cubicBezTo>
                <a:cubicBezTo>
                  <a:pt x="32" y="103"/>
                  <a:pt x="31" y="101"/>
                  <a:pt x="31" y="99"/>
                </a:cubicBezTo>
                <a:cubicBezTo>
                  <a:pt x="32" y="99"/>
                  <a:pt x="32" y="99"/>
                  <a:pt x="33" y="98"/>
                </a:cubicBezTo>
                <a:close/>
                <a:moveTo>
                  <a:pt x="31" y="98"/>
                </a:moveTo>
                <a:cubicBezTo>
                  <a:pt x="30" y="97"/>
                  <a:pt x="30" y="97"/>
                  <a:pt x="30" y="97"/>
                </a:cubicBezTo>
                <a:cubicBezTo>
                  <a:pt x="31" y="97"/>
                  <a:pt x="31" y="96"/>
                  <a:pt x="32" y="96"/>
                </a:cubicBezTo>
                <a:cubicBezTo>
                  <a:pt x="32" y="96"/>
                  <a:pt x="32" y="96"/>
                  <a:pt x="32" y="97"/>
                </a:cubicBezTo>
                <a:cubicBezTo>
                  <a:pt x="32" y="97"/>
                  <a:pt x="31" y="97"/>
                  <a:pt x="31" y="98"/>
                </a:cubicBezTo>
                <a:close/>
                <a:moveTo>
                  <a:pt x="32" y="85"/>
                </a:moveTo>
                <a:cubicBezTo>
                  <a:pt x="32" y="85"/>
                  <a:pt x="32" y="85"/>
                  <a:pt x="32" y="85"/>
                </a:cubicBezTo>
                <a:cubicBezTo>
                  <a:pt x="33" y="83"/>
                  <a:pt x="34" y="82"/>
                  <a:pt x="36" y="80"/>
                </a:cubicBezTo>
                <a:cubicBezTo>
                  <a:pt x="35" y="81"/>
                  <a:pt x="35" y="81"/>
                  <a:pt x="34" y="82"/>
                </a:cubicBezTo>
                <a:cubicBezTo>
                  <a:pt x="33" y="83"/>
                  <a:pt x="33" y="84"/>
                  <a:pt x="32" y="85"/>
                </a:cubicBezTo>
                <a:close/>
                <a:moveTo>
                  <a:pt x="35" y="84"/>
                </a:moveTo>
                <a:cubicBezTo>
                  <a:pt x="35" y="84"/>
                  <a:pt x="35" y="83"/>
                  <a:pt x="36" y="83"/>
                </a:cubicBezTo>
                <a:cubicBezTo>
                  <a:pt x="36" y="83"/>
                  <a:pt x="36" y="82"/>
                  <a:pt x="37" y="82"/>
                </a:cubicBezTo>
                <a:cubicBezTo>
                  <a:pt x="36" y="83"/>
                  <a:pt x="35" y="85"/>
                  <a:pt x="34" y="86"/>
                </a:cubicBezTo>
                <a:cubicBezTo>
                  <a:pt x="34" y="86"/>
                  <a:pt x="34" y="86"/>
                  <a:pt x="34" y="86"/>
                </a:cubicBezTo>
                <a:cubicBezTo>
                  <a:pt x="34" y="86"/>
                  <a:pt x="34" y="86"/>
                  <a:pt x="34" y="86"/>
                </a:cubicBezTo>
                <a:cubicBezTo>
                  <a:pt x="34" y="86"/>
                  <a:pt x="34" y="86"/>
                  <a:pt x="34" y="86"/>
                </a:cubicBezTo>
                <a:cubicBezTo>
                  <a:pt x="34" y="85"/>
                  <a:pt x="34" y="85"/>
                  <a:pt x="35" y="84"/>
                </a:cubicBezTo>
                <a:close/>
                <a:moveTo>
                  <a:pt x="37" y="73"/>
                </a:moveTo>
                <a:cubicBezTo>
                  <a:pt x="39" y="72"/>
                  <a:pt x="40" y="71"/>
                  <a:pt x="41" y="71"/>
                </a:cubicBezTo>
                <a:cubicBezTo>
                  <a:pt x="41" y="71"/>
                  <a:pt x="41" y="71"/>
                  <a:pt x="41" y="71"/>
                </a:cubicBezTo>
                <a:cubicBezTo>
                  <a:pt x="41" y="71"/>
                  <a:pt x="40" y="71"/>
                  <a:pt x="40" y="71"/>
                </a:cubicBezTo>
                <a:cubicBezTo>
                  <a:pt x="39" y="72"/>
                  <a:pt x="38" y="73"/>
                  <a:pt x="36" y="74"/>
                </a:cubicBezTo>
                <a:cubicBezTo>
                  <a:pt x="37" y="74"/>
                  <a:pt x="37" y="73"/>
                  <a:pt x="37" y="73"/>
                </a:cubicBezTo>
                <a:close/>
                <a:moveTo>
                  <a:pt x="35" y="72"/>
                </a:moveTo>
                <a:cubicBezTo>
                  <a:pt x="36" y="71"/>
                  <a:pt x="37" y="70"/>
                  <a:pt x="39" y="68"/>
                </a:cubicBezTo>
                <a:cubicBezTo>
                  <a:pt x="38" y="69"/>
                  <a:pt x="37" y="70"/>
                  <a:pt x="36" y="71"/>
                </a:cubicBezTo>
                <a:cubicBezTo>
                  <a:pt x="36" y="72"/>
                  <a:pt x="35" y="72"/>
                  <a:pt x="35" y="72"/>
                </a:cubicBezTo>
                <a:close/>
                <a:moveTo>
                  <a:pt x="42" y="77"/>
                </a:moveTo>
                <a:cubicBezTo>
                  <a:pt x="42" y="76"/>
                  <a:pt x="43" y="76"/>
                  <a:pt x="43" y="76"/>
                </a:cubicBezTo>
                <a:cubicBezTo>
                  <a:pt x="42" y="77"/>
                  <a:pt x="42" y="78"/>
                  <a:pt x="41" y="80"/>
                </a:cubicBezTo>
                <a:cubicBezTo>
                  <a:pt x="41" y="80"/>
                  <a:pt x="41" y="80"/>
                  <a:pt x="41" y="80"/>
                </a:cubicBezTo>
                <a:cubicBezTo>
                  <a:pt x="40" y="81"/>
                  <a:pt x="39" y="82"/>
                  <a:pt x="38" y="83"/>
                </a:cubicBezTo>
                <a:cubicBezTo>
                  <a:pt x="38" y="83"/>
                  <a:pt x="38" y="83"/>
                  <a:pt x="37" y="83"/>
                </a:cubicBezTo>
                <a:cubicBezTo>
                  <a:pt x="39" y="81"/>
                  <a:pt x="40" y="79"/>
                  <a:pt x="42" y="77"/>
                </a:cubicBezTo>
                <a:close/>
                <a:moveTo>
                  <a:pt x="69" y="32"/>
                </a:moveTo>
                <a:cubicBezTo>
                  <a:pt x="67" y="34"/>
                  <a:pt x="64" y="36"/>
                  <a:pt x="62" y="37"/>
                </a:cubicBezTo>
                <a:cubicBezTo>
                  <a:pt x="62" y="37"/>
                  <a:pt x="62" y="37"/>
                  <a:pt x="62" y="37"/>
                </a:cubicBezTo>
                <a:cubicBezTo>
                  <a:pt x="60" y="38"/>
                  <a:pt x="59" y="40"/>
                  <a:pt x="57" y="41"/>
                </a:cubicBezTo>
                <a:cubicBezTo>
                  <a:pt x="58" y="39"/>
                  <a:pt x="59" y="37"/>
                  <a:pt x="60" y="36"/>
                </a:cubicBezTo>
                <a:cubicBezTo>
                  <a:pt x="63" y="35"/>
                  <a:pt x="66" y="33"/>
                  <a:pt x="69" y="32"/>
                </a:cubicBezTo>
                <a:close/>
                <a:moveTo>
                  <a:pt x="55" y="33"/>
                </a:moveTo>
                <a:cubicBezTo>
                  <a:pt x="55" y="33"/>
                  <a:pt x="55" y="33"/>
                  <a:pt x="56" y="33"/>
                </a:cubicBezTo>
                <a:cubicBezTo>
                  <a:pt x="59" y="31"/>
                  <a:pt x="63" y="29"/>
                  <a:pt x="66" y="28"/>
                </a:cubicBezTo>
                <a:cubicBezTo>
                  <a:pt x="65" y="28"/>
                  <a:pt x="64" y="29"/>
                  <a:pt x="63" y="29"/>
                </a:cubicBezTo>
                <a:cubicBezTo>
                  <a:pt x="61" y="31"/>
                  <a:pt x="58" y="32"/>
                  <a:pt x="55" y="33"/>
                </a:cubicBezTo>
                <a:close/>
                <a:moveTo>
                  <a:pt x="73" y="36"/>
                </a:moveTo>
                <a:cubicBezTo>
                  <a:pt x="74" y="36"/>
                  <a:pt x="74" y="35"/>
                  <a:pt x="74" y="35"/>
                </a:cubicBezTo>
                <a:cubicBezTo>
                  <a:pt x="73" y="38"/>
                  <a:pt x="71" y="40"/>
                  <a:pt x="69" y="42"/>
                </a:cubicBezTo>
                <a:cubicBezTo>
                  <a:pt x="67" y="43"/>
                  <a:pt x="65" y="45"/>
                  <a:pt x="64" y="46"/>
                </a:cubicBezTo>
                <a:cubicBezTo>
                  <a:pt x="67" y="43"/>
                  <a:pt x="70" y="39"/>
                  <a:pt x="73" y="36"/>
                </a:cubicBezTo>
                <a:close/>
                <a:moveTo>
                  <a:pt x="70" y="36"/>
                </a:moveTo>
                <a:cubicBezTo>
                  <a:pt x="71" y="35"/>
                  <a:pt x="72" y="34"/>
                  <a:pt x="74" y="32"/>
                </a:cubicBezTo>
                <a:cubicBezTo>
                  <a:pt x="73" y="33"/>
                  <a:pt x="73" y="33"/>
                  <a:pt x="73" y="34"/>
                </a:cubicBezTo>
                <a:cubicBezTo>
                  <a:pt x="72" y="34"/>
                  <a:pt x="71" y="35"/>
                  <a:pt x="70" y="36"/>
                </a:cubicBezTo>
                <a:close/>
                <a:moveTo>
                  <a:pt x="77" y="34"/>
                </a:moveTo>
                <a:cubicBezTo>
                  <a:pt x="78" y="33"/>
                  <a:pt x="79" y="33"/>
                  <a:pt x="80" y="32"/>
                </a:cubicBezTo>
                <a:cubicBezTo>
                  <a:pt x="78" y="34"/>
                  <a:pt x="77" y="36"/>
                  <a:pt x="75" y="37"/>
                </a:cubicBezTo>
                <a:cubicBezTo>
                  <a:pt x="74" y="38"/>
                  <a:pt x="74" y="39"/>
                  <a:pt x="73" y="39"/>
                </a:cubicBezTo>
                <a:cubicBezTo>
                  <a:pt x="74" y="37"/>
                  <a:pt x="76" y="36"/>
                  <a:pt x="77" y="34"/>
                </a:cubicBezTo>
                <a:close/>
                <a:moveTo>
                  <a:pt x="77" y="31"/>
                </a:moveTo>
                <a:cubicBezTo>
                  <a:pt x="77" y="31"/>
                  <a:pt x="77" y="30"/>
                  <a:pt x="78" y="30"/>
                </a:cubicBezTo>
                <a:cubicBezTo>
                  <a:pt x="78" y="30"/>
                  <a:pt x="78" y="30"/>
                  <a:pt x="78" y="29"/>
                </a:cubicBezTo>
                <a:cubicBezTo>
                  <a:pt x="78" y="29"/>
                  <a:pt x="78" y="29"/>
                  <a:pt x="79" y="29"/>
                </a:cubicBezTo>
                <a:cubicBezTo>
                  <a:pt x="78" y="29"/>
                  <a:pt x="78" y="30"/>
                  <a:pt x="78" y="30"/>
                </a:cubicBezTo>
                <a:cubicBezTo>
                  <a:pt x="77" y="30"/>
                  <a:pt x="77" y="31"/>
                  <a:pt x="77" y="31"/>
                </a:cubicBezTo>
                <a:close/>
                <a:moveTo>
                  <a:pt x="96" y="32"/>
                </a:moveTo>
                <a:cubicBezTo>
                  <a:pt x="96" y="32"/>
                  <a:pt x="96" y="32"/>
                  <a:pt x="96" y="32"/>
                </a:cubicBezTo>
                <a:cubicBezTo>
                  <a:pt x="95" y="34"/>
                  <a:pt x="93" y="36"/>
                  <a:pt x="91" y="38"/>
                </a:cubicBezTo>
                <a:cubicBezTo>
                  <a:pt x="91" y="38"/>
                  <a:pt x="90" y="38"/>
                  <a:pt x="90" y="39"/>
                </a:cubicBezTo>
                <a:cubicBezTo>
                  <a:pt x="90" y="39"/>
                  <a:pt x="90" y="39"/>
                  <a:pt x="90" y="39"/>
                </a:cubicBezTo>
                <a:cubicBezTo>
                  <a:pt x="88" y="41"/>
                  <a:pt x="87" y="43"/>
                  <a:pt x="85" y="44"/>
                </a:cubicBezTo>
                <a:cubicBezTo>
                  <a:pt x="82" y="46"/>
                  <a:pt x="80" y="48"/>
                  <a:pt x="77" y="50"/>
                </a:cubicBezTo>
                <a:cubicBezTo>
                  <a:pt x="77" y="50"/>
                  <a:pt x="77" y="50"/>
                  <a:pt x="76" y="50"/>
                </a:cubicBezTo>
                <a:cubicBezTo>
                  <a:pt x="76" y="51"/>
                  <a:pt x="75" y="51"/>
                  <a:pt x="74" y="52"/>
                </a:cubicBezTo>
                <a:cubicBezTo>
                  <a:pt x="73" y="53"/>
                  <a:pt x="73" y="53"/>
                  <a:pt x="73" y="53"/>
                </a:cubicBezTo>
                <a:cubicBezTo>
                  <a:pt x="76" y="49"/>
                  <a:pt x="80" y="45"/>
                  <a:pt x="83" y="42"/>
                </a:cubicBezTo>
                <a:cubicBezTo>
                  <a:pt x="87" y="38"/>
                  <a:pt x="91" y="35"/>
                  <a:pt x="96" y="32"/>
                </a:cubicBezTo>
                <a:close/>
                <a:moveTo>
                  <a:pt x="87" y="36"/>
                </a:moveTo>
                <a:cubicBezTo>
                  <a:pt x="87" y="36"/>
                  <a:pt x="88" y="35"/>
                  <a:pt x="88" y="35"/>
                </a:cubicBezTo>
                <a:cubicBezTo>
                  <a:pt x="89" y="35"/>
                  <a:pt x="89" y="35"/>
                  <a:pt x="90" y="34"/>
                </a:cubicBezTo>
                <a:cubicBezTo>
                  <a:pt x="89" y="35"/>
                  <a:pt x="88" y="36"/>
                  <a:pt x="87" y="36"/>
                </a:cubicBezTo>
                <a:close/>
                <a:moveTo>
                  <a:pt x="111" y="34"/>
                </a:moveTo>
                <a:cubicBezTo>
                  <a:pt x="110" y="34"/>
                  <a:pt x="110" y="34"/>
                  <a:pt x="109" y="34"/>
                </a:cubicBezTo>
                <a:cubicBezTo>
                  <a:pt x="109" y="34"/>
                  <a:pt x="108" y="34"/>
                  <a:pt x="108" y="34"/>
                </a:cubicBezTo>
                <a:cubicBezTo>
                  <a:pt x="108" y="34"/>
                  <a:pt x="108" y="33"/>
                  <a:pt x="109" y="33"/>
                </a:cubicBezTo>
                <a:cubicBezTo>
                  <a:pt x="109" y="33"/>
                  <a:pt x="109" y="32"/>
                  <a:pt x="110" y="32"/>
                </a:cubicBezTo>
                <a:cubicBezTo>
                  <a:pt x="111" y="32"/>
                  <a:pt x="112" y="32"/>
                  <a:pt x="113" y="32"/>
                </a:cubicBezTo>
                <a:cubicBezTo>
                  <a:pt x="112" y="33"/>
                  <a:pt x="112" y="33"/>
                  <a:pt x="111" y="34"/>
                </a:cubicBezTo>
                <a:close/>
                <a:moveTo>
                  <a:pt x="112" y="36"/>
                </a:moveTo>
                <a:cubicBezTo>
                  <a:pt x="111" y="36"/>
                  <a:pt x="111" y="37"/>
                  <a:pt x="110" y="37"/>
                </a:cubicBezTo>
                <a:cubicBezTo>
                  <a:pt x="110" y="37"/>
                  <a:pt x="109" y="37"/>
                  <a:pt x="109" y="37"/>
                </a:cubicBezTo>
                <a:cubicBezTo>
                  <a:pt x="110" y="37"/>
                  <a:pt x="110" y="36"/>
                  <a:pt x="111" y="36"/>
                </a:cubicBezTo>
                <a:cubicBezTo>
                  <a:pt x="111" y="36"/>
                  <a:pt x="111" y="36"/>
                  <a:pt x="112" y="36"/>
                </a:cubicBezTo>
                <a:close/>
                <a:moveTo>
                  <a:pt x="108" y="36"/>
                </a:moveTo>
                <a:cubicBezTo>
                  <a:pt x="107" y="37"/>
                  <a:pt x="106" y="37"/>
                  <a:pt x="105" y="38"/>
                </a:cubicBezTo>
                <a:cubicBezTo>
                  <a:pt x="105" y="38"/>
                  <a:pt x="105" y="39"/>
                  <a:pt x="105" y="39"/>
                </a:cubicBezTo>
                <a:cubicBezTo>
                  <a:pt x="104" y="39"/>
                  <a:pt x="104" y="39"/>
                  <a:pt x="103" y="39"/>
                </a:cubicBezTo>
                <a:cubicBezTo>
                  <a:pt x="104" y="38"/>
                  <a:pt x="105" y="37"/>
                  <a:pt x="106" y="36"/>
                </a:cubicBezTo>
                <a:cubicBezTo>
                  <a:pt x="107" y="36"/>
                  <a:pt x="107" y="36"/>
                  <a:pt x="108" y="36"/>
                </a:cubicBezTo>
                <a:close/>
                <a:moveTo>
                  <a:pt x="122" y="49"/>
                </a:moveTo>
                <a:cubicBezTo>
                  <a:pt x="125" y="49"/>
                  <a:pt x="128" y="48"/>
                  <a:pt x="132" y="47"/>
                </a:cubicBezTo>
                <a:cubicBezTo>
                  <a:pt x="131" y="48"/>
                  <a:pt x="130" y="49"/>
                  <a:pt x="129" y="50"/>
                </a:cubicBezTo>
                <a:cubicBezTo>
                  <a:pt x="128" y="50"/>
                  <a:pt x="127" y="51"/>
                  <a:pt x="126" y="51"/>
                </a:cubicBezTo>
                <a:cubicBezTo>
                  <a:pt x="126" y="51"/>
                  <a:pt x="126" y="51"/>
                  <a:pt x="126" y="51"/>
                </a:cubicBezTo>
                <a:cubicBezTo>
                  <a:pt x="125" y="52"/>
                  <a:pt x="125" y="52"/>
                  <a:pt x="125" y="52"/>
                </a:cubicBezTo>
                <a:cubicBezTo>
                  <a:pt x="125" y="52"/>
                  <a:pt x="126" y="51"/>
                  <a:pt x="127" y="50"/>
                </a:cubicBezTo>
                <a:cubicBezTo>
                  <a:pt x="127" y="50"/>
                  <a:pt x="126" y="48"/>
                  <a:pt x="126" y="49"/>
                </a:cubicBezTo>
                <a:cubicBezTo>
                  <a:pt x="125" y="50"/>
                  <a:pt x="124" y="51"/>
                  <a:pt x="123" y="52"/>
                </a:cubicBezTo>
                <a:cubicBezTo>
                  <a:pt x="123" y="51"/>
                  <a:pt x="122" y="51"/>
                  <a:pt x="121" y="51"/>
                </a:cubicBezTo>
                <a:cubicBezTo>
                  <a:pt x="121" y="51"/>
                  <a:pt x="121" y="51"/>
                  <a:pt x="121" y="51"/>
                </a:cubicBezTo>
                <a:cubicBezTo>
                  <a:pt x="121" y="51"/>
                  <a:pt x="121" y="51"/>
                  <a:pt x="122" y="50"/>
                </a:cubicBezTo>
                <a:cubicBezTo>
                  <a:pt x="122" y="50"/>
                  <a:pt x="122" y="50"/>
                  <a:pt x="122" y="49"/>
                </a:cubicBezTo>
                <a:close/>
                <a:moveTo>
                  <a:pt x="148" y="57"/>
                </a:moveTo>
                <a:cubicBezTo>
                  <a:pt x="146" y="57"/>
                  <a:pt x="143" y="58"/>
                  <a:pt x="141" y="59"/>
                </a:cubicBezTo>
                <a:cubicBezTo>
                  <a:pt x="142" y="58"/>
                  <a:pt x="143" y="57"/>
                  <a:pt x="144" y="56"/>
                </a:cubicBezTo>
                <a:cubicBezTo>
                  <a:pt x="149" y="54"/>
                  <a:pt x="153" y="52"/>
                  <a:pt x="158" y="50"/>
                </a:cubicBezTo>
                <a:cubicBezTo>
                  <a:pt x="155" y="52"/>
                  <a:pt x="151" y="54"/>
                  <a:pt x="148" y="57"/>
                </a:cubicBezTo>
                <a:close/>
                <a:moveTo>
                  <a:pt x="160" y="51"/>
                </a:moveTo>
                <a:cubicBezTo>
                  <a:pt x="159" y="52"/>
                  <a:pt x="159" y="52"/>
                  <a:pt x="159" y="52"/>
                </a:cubicBezTo>
                <a:cubicBezTo>
                  <a:pt x="158" y="53"/>
                  <a:pt x="157" y="53"/>
                  <a:pt x="156" y="54"/>
                </a:cubicBezTo>
                <a:cubicBezTo>
                  <a:pt x="157" y="53"/>
                  <a:pt x="158" y="52"/>
                  <a:pt x="160" y="51"/>
                </a:cubicBezTo>
                <a:close/>
                <a:moveTo>
                  <a:pt x="163" y="63"/>
                </a:moveTo>
                <a:cubicBezTo>
                  <a:pt x="167" y="61"/>
                  <a:pt x="171" y="59"/>
                  <a:pt x="175" y="57"/>
                </a:cubicBezTo>
                <a:cubicBezTo>
                  <a:pt x="174" y="58"/>
                  <a:pt x="173" y="60"/>
                  <a:pt x="172" y="61"/>
                </a:cubicBezTo>
                <a:cubicBezTo>
                  <a:pt x="167" y="63"/>
                  <a:pt x="161" y="66"/>
                  <a:pt x="156" y="69"/>
                </a:cubicBezTo>
                <a:cubicBezTo>
                  <a:pt x="155" y="69"/>
                  <a:pt x="154" y="70"/>
                  <a:pt x="153" y="70"/>
                </a:cubicBezTo>
                <a:cubicBezTo>
                  <a:pt x="156" y="68"/>
                  <a:pt x="159" y="65"/>
                  <a:pt x="163" y="63"/>
                </a:cubicBezTo>
                <a:close/>
                <a:moveTo>
                  <a:pt x="162" y="61"/>
                </a:moveTo>
                <a:cubicBezTo>
                  <a:pt x="163" y="60"/>
                  <a:pt x="165" y="59"/>
                  <a:pt x="166" y="57"/>
                </a:cubicBezTo>
                <a:cubicBezTo>
                  <a:pt x="168" y="57"/>
                  <a:pt x="169" y="56"/>
                  <a:pt x="171" y="56"/>
                </a:cubicBezTo>
                <a:cubicBezTo>
                  <a:pt x="168" y="57"/>
                  <a:pt x="165" y="59"/>
                  <a:pt x="162" y="61"/>
                </a:cubicBezTo>
                <a:cubicBezTo>
                  <a:pt x="162" y="61"/>
                  <a:pt x="162" y="61"/>
                  <a:pt x="162" y="61"/>
                </a:cubicBezTo>
                <a:close/>
                <a:moveTo>
                  <a:pt x="172" y="57"/>
                </a:moveTo>
                <a:cubicBezTo>
                  <a:pt x="174" y="56"/>
                  <a:pt x="176" y="54"/>
                  <a:pt x="179" y="53"/>
                </a:cubicBezTo>
                <a:cubicBezTo>
                  <a:pt x="178" y="53"/>
                  <a:pt x="178" y="54"/>
                  <a:pt x="178" y="54"/>
                </a:cubicBezTo>
                <a:cubicBezTo>
                  <a:pt x="176" y="55"/>
                  <a:pt x="174" y="56"/>
                  <a:pt x="172" y="57"/>
                </a:cubicBezTo>
                <a:close/>
                <a:moveTo>
                  <a:pt x="189" y="60"/>
                </a:moveTo>
                <a:cubicBezTo>
                  <a:pt x="185" y="62"/>
                  <a:pt x="181" y="64"/>
                  <a:pt x="176" y="66"/>
                </a:cubicBezTo>
                <a:cubicBezTo>
                  <a:pt x="178" y="64"/>
                  <a:pt x="180" y="62"/>
                  <a:pt x="182" y="60"/>
                </a:cubicBezTo>
                <a:cubicBezTo>
                  <a:pt x="184" y="60"/>
                  <a:pt x="186" y="59"/>
                  <a:pt x="187" y="59"/>
                </a:cubicBezTo>
                <a:cubicBezTo>
                  <a:pt x="188" y="59"/>
                  <a:pt x="188" y="59"/>
                  <a:pt x="189" y="60"/>
                </a:cubicBezTo>
                <a:close/>
                <a:moveTo>
                  <a:pt x="189" y="58"/>
                </a:moveTo>
                <a:cubicBezTo>
                  <a:pt x="190" y="58"/>
                  <a:pt x="192" y="57"/>
                  <a:pt x="194" y="57"/>
                </a:cubicBezTo>
                <a:cubicBezTo>
                  <a:pt x="193" y="58"/>
                  <a:pt x="191" y="59"/>
                  <a:pt x="190" y="59"/>
                </a:cubicBezTo>
                <a:cubicBezTo>
                  <a:pt x="189" y="59"/>
                  <a:pt x="189" y="59"/>
                  <a:pt x="189" y="58"/>
                </a:cubicBezTo>
                <a:close/>
                <a:moveTo>
                  <a:pt x="193" y="65"/>
                </a:moveTo>
                <a:cubicBezTo>
                  <a:pt x="194" y="65"/>
                  <a:pt x="195" y="65"/>
                  <a:pt x="196" y="64"/>
                </a:cubicBezTo>
                <a:cubicBezTo>
                  <a:pt x="194" y="65"/>
                  <a:pt x="193" y="66"/>
                  <a:pt x="191" y="67"/>
                </a:cubicBezTo>
                <a:cubicBezTo>
                  <a:pt x="188" y="69"/>
                  <a:pt x="184" y="70"/>
                  <a:pt x="181" y="72"/>
                </a:cubicBezTo>
                <a:cubicBezTo>
                  <a:pt x="182" y="71"/>
                  <a:pt x="183" y="71"/>
                  <a:pt x="184" y="70"/>
                </a:cubicBezTo>
                <a:cubicBezTo>
                  <a:pt x="187" y="68"/>
                  <a:pt x="190" y="67"/>
                  <a:pt x="193" y="65"/>
                </a:cubicBezTo>
                <a:close/>
                <a:moveTo>
                  <a:pt x="188" y="65"/>
                </a:moveTo>
                <a:cubicBezTo>
                  <a:pt x="190" y="64"/>
                  <a:pt x="192" y="63"/>
                  <a:pt x="195" y="62"/>
                </a:cubicBezTo>
                <a:cubicBezTo>
                  <a:pt x="194" y="63"/>
                  <a:pt x="193" y="63"/>
                  <a:pt x="192" y="64"/>
                </a:cubicBezTo>
                <a:cubicBezTo>
                  <a:pt x="191" y="64"/>
                  <a:pt x="189" y="65"/>
                  <a:pt x="188" y="65"/>
                </a:cubicBezTo>
                <a:cubicBezTo>
                  <a:pt x="188" y="65"/>
                  <a:pt x="188" y="65"/>
                  <a:pt x="188" y="65"/>
                </a:cubicBezTo>
                <a:close/>
                <a:moveTo>
                  <a:pt x="207" y="95"/>
                </a:moveTo>
                <a:cubicBezTo>
                  <a:pt x="210" y="94"/>
                  <a:pt x="213" y="92"/>
                  <a:pt x="215" y="91"/>
                </a:cubicBezTo>
                <a:cubicBezTo>
                  <a:pt x="216" y="92"/>
                  <a:pt x="216" y="93"/>
                  <a:pt x="217" y="95"/>
                </a:cubicBezTo>
                <a:cubicBezTo>
                  <a:pt x="212" y="97"/>
                  <a:pt x="208" y="99"/>
                  <a:pt x="204" y="101"/>
                </a:cubicBezTo>
                <a:cubicBezTo>
                  <a:pt x="204" y="101"/>
                  <a:pt x="203" y="101"/>
                  <a:pt x="203" y="101"/>
                </a:cubicBezTo>
                <a:cubicBezTo>
                  <a:pt x="202" y="102"/>
                  <a:pt x="201" y="103"/>
                  <a:pt x="199" y="104"/>
                </a:cubicBezTo>
                <a:cubicBezTo>
                  <a:pt x="199" y="104"/>
                  <a:pt x="199" y="105"/>
                  <a:pt x="198" y="105"/>
                </a:cubicBezTo>
                <a:cubicBezTo>
                  <a:pt x="198" y="105"/>
                  <a:pt x="198" y="105"/>
                  <a:pt x="198" y="105"/>
                </a:cubicBezTo>
                <a:cubicBezTo>
                  <a:pt x="199" y="104"/>
                  <a:pt x="200" y="103"/>
                  <a:pt x="200" y="102"/>
                </a:cubicBezTo>
                <a:cubicBezTo>
                  <a:pt x="203" y="100"/>
                  <a:pt x="205" y="98"/>
                  <a:pt x="208" y="96"/>
                </a:cubicBezTo>
                <a:cubicBezTo>
                  <a:pt x="208" y="96"/>
                  <a:pt x="208" y="95"/>
                  <a:pt x="207" y="95"/>
                </a:cubicBezTo>
                <a:close/>
                <a:moveTo>
                  <a:pt x="196" y="173"/>
                </a:moveTo>
                <a:cubicBezTo>
                  <a:pt x="197" y="172"/>
                  <a:pt x="198" y="171"/>
                  <a:pt x="198" y="171"/>
                </a:cubicBezTo>
                <a:cubicBezTo>
                  <a:pt x="198" y="171"/>
                  <a:pt x="198" y="171"/>
                  <a:pt x="198" y="171"/>
                </a:cubicBezTo>
                <a:cubicBezTo>
                  <a:pt x="197" y="172"/>
                  <a:pt x="196" y="173"/>
                  <a:pt x="195" y="174"/>
                </a:cubicBezTo>
                <a:cubicBezTo>
                  <a:pt x="196" y="174"/>
                  <a:pt x="196" y="173"/>
                  <a:pt x="196" y="173"/>
                </a:cubicBezTo>
                <a:close/>
                <a:moveTo>
                  <a:pt x="195" y="164"/>
                </a:moveTo>
                <a:cubicBezTo>
                  <a:pt x="195" y="165"/>
                  <a:pt x="195" y="165"/>
                  <a:pt x="194" y="165"/>
                </a:cubicBezTo>
                <a:cubicBezTo>
                  <a:pt x="195" y="164"/>
                  <a:pt x="196" y="162"/>
                  <a:pt x="197" y="161"/>
                </a:cubicBezTo>
                <a:cubicBezTo>
                  <a:pt x="196" y="162"/>
                  <a:pt x="196" y="163"/>
                  <a:pt x="195" y="164"/>
                </a:cubicBezTo>
                <a:close/>
                <a:moveTo>
                  <a:pt x="194" y="155"/>
                </a:moveTo>
                <a:cubicBezTo>
                  <a:pt x="193" y="157"/>
                  <a:pt x="191" y="158"/>
                  <a:pt x="190" y="159"/>
                </a:cubicBezTo>
                <a:cubicBezTo>
                  <a:pt x="193" y="156"/>
                  <a:pt x="196" y="153"/>
                  <a:pt x="198" y="150"/>
                </a:cubicBezTo>
                <a:cubicBezTo>
                  <a:pt x="197" y="152"/>
                  <a:pt x="196" y="154"/>
                  <a:pt x="194" y="155"/>
                </a:cubicBezTo>
                <a:close/>
                <a:moveTo>
                  <a:pt x="105" y="198"/>
                </a:moveTo>
                <a:cubicBezTo>
                  <a:pt x="105" y="198"/>
                  <a:pt x="106" y="198"/>
                  <a:pt x="106" y="197"/>
                </a:cubicBezTo>
                <a:cubicBezTo>
                  <a:pt x="106" y="197"/>
                  <a:pt x="107" y="197"/>
                  <a:pt x="107" y="197"/>
                </a:cubicBezTo>
                <a:cubicBezTo>
                  <a:pt x="106" y="198"/>
                  <a:pt x="106" y="198"/>
                  <a:pt x="105" y="199"/>
                </a:cubicBezTo>
                <a:cubicBezTo>
                  <a:pt x="105" y="199"/>
                  <a:pt x="105" y="198"/>
                  <a:pt x="105" y="198"/>
                </a:cubicBezTo>
                <a:close/>
                <a:moveTo>
                  <a:pt x="108" y="204"/>
                </a:moveTo>
                <a:cubicBezTo>
                  <a:pt x="108" y="204"/>
                  <a:pt x="108" y="204"/>
                  <a:pt x="108" y="204"/>
                </a:cubicBezTo>
                <a:cubicBezTo>
                  <a:pt x="107" y="203"/>
                  <a:pt x="105" y="202"/>
                  <a:pt x="104" y="202"/>
                </a:cubicBezTo>
                <a:cubicBezTo>
                  <a:pt x="104" y="202"/>
                  <a:pt x="104" y="201"/>
                  <a:pt x="104" y="201"/>
                </a:cubicBezTo>
                <a:cubicBezTo>
                  <a:pt x="106" y="202"/>
                  <a:pt x="107" y="203"/>
                  <a:pt x="108" y="204"/>
                </a:cubicBezTo>
                <a:close/>
                <a:moveTo>
                  <a:pt x="104" y="194"/>
                </a:moveTo>
                <a:cubicBezTo>
                  <a:pt x="104" y="194"/>
                  <a:pt x="103" y="194"/>
                  <a:pt x="103" y="193"/>
                </a:cubicBezTo>
                <a:cubicBezTo>
                  <a:pt x="104" y="192"/>
                  <a:pt x="105" y="191"/>
                  <a:pt x="106" y="190"/>
                </a:cubicBezTo>
                <a:cubicBezTo>
                  <a:pt x="107" y="189"/>
                  <a:pt x="109" y="188"/>
                  <a:pt x="110" y="186"/>
                </a:cubicBezTo>
                <a:cubicBezTo>
                  <a:pt x="115" y="183"/>
                  <a:pt x="119" y="179"/>
                  <a:pt x="123" y="176"/>
                </a:cubicBezTo>
                <a:cubicBezTo>
                  <a:pt x="125" y="175"/>
                  <a:pt x="127" y="174"/>
                  <a:pt x="129" y="173"/>
                </a:cubicBezTo>
                <a:cubicBezTo>
                  <a:pt x="124" y="177"/>
                  <a:pt x="118" y="182"/>
                  <a:pt x="112" y="187"/>
                </a:cubicBezTo>
                <a:cubicBezTo>
                  <a:pt x="110" y="189"/>
                  <a:pt x="107" y="192"/>
                  <a:pt x="104" y="194"/>
                </a:cubicBezTo>
                <a:close/>
                <a:moveTo>
                  <a:pt x="73" y="126"/>
                </a:moveTo>
                <a:cubicBezTo>
                  <a:pt x="73" y="126"/>
                  <a:pt x="72" y="127"/>
                  <a:pt x="72" y="128"/>
                </a:cubicBezTo>
                <a:cubicBezTo>
                  <a:pt x="71" y="127"/>
                  <a:pt x="71" y="126"/>
                  <a:pt x="71" y="125"/>
                </a:cubicBezTo>
                <a:cubicBezTo>
                  <a:pt x="71" y="125"/>
                  <a:pt x="71" y="124"/>
                  <a:pt x="71" y="124"/>
                </a:cubicBezTo>
                <a:cubicBezTo>
                  <a:pt x="72" y="124"/>
                  <a:pt x="72" y="124"/>
                  <a:pt x="72" y="124"/>
                </a:cubicBezTo>
                <a:cubicBezTo>
                  <a:pt x="72" y="124"/>
                  <a:pt x="72" y="124"/>
                  <a:pt x="72" y="124"/>
                </a:cubicBezTo>
                <a:cubicBezTo>
                  <a:pt x="73" y="125"/>
                  <a:pt x="73" y="125"/>
                  <a:pt x="73" y="126"/>
                </a:cubicBezTo>
                <a:close/>
                <a:moveTo>
                  <a:pt x="71" y="168"/>
                </a:moveTo>
                <a:cubicBezTo>
                  <a:pt x="71" y="167"/>
                  <a:pt x="71" y="167"/>
                  <a:pt x="71" y="167"/>
                </a:cubicBezTo>
                <a:cubicBezTo>
                  <a:pt x="71" y="166"/>
                  <a:pt x="71" y="166"/>
                  <a:pt x="72" y="166"/>
                </a:cubicBezTo>
                <a:cubicBezTo>
                  <a:pt x="72" y="167"/>
                  <a:pt x="72" y="167"/>
                  <a:pt x="72" y="167"/>
                </a:cubicBezTo>
                <a:cubicBezTo>
                  <a:pt x="72" y="167"/>
                  <a:pt x="71" y="168"/>
                  <a:pt x="71" y="168"/>
                </a:cubicBezTo>
                <a:close/>
                <a:moveTo>
                  <a:pt x="73" y="170"/>
                </a:moveTo>
                <a:cubicBezTo>
                  <a:pt x="73" y="170"/>
                  <a:pt x="73" y="170"/>
                  <a:pt x="73" y="170"/>
                </a:cubicBezTo>
                <a:cubicBezTo>
                  <a:pt x="73" y="171"/>
                  <a:pt x="73" y="171"/>
                  <a:pt x="73" y="171"/>
                </a:cubicBezTo>
                <a:cubicBezTo>
                  <a:pt x="72" y="171"/>
                  <a:pt x="72" y="171"/>
                  <a:pt x="72" y="171"/>
                </a:cubicBezTo>
                <a:cubicBezTo>
                  <a:pt x="72" y="171"/>
                  <a:pt x="72" y="171"/>
                  <a:pt x="72" y="171"/>
                </a:cubicBezTo>
                <a:cubicBezTo>
                  <a:pt x="72" y="170"/>
                  <a:pt x="72" y="170"/>
                  <a:pt x="73" y="170"/>
                </a:cubicBezTo>
                <a:close/>
                <a:moveTo>
                  <a:pt x="71" y="165"/>
                </a:moveTo>
                <a:cubicBezTo>
                  <a:pt x="71" y="164"/>
                  <a:pt x="71" y="163"/>
                  <a:pt x="70" y="162"/>
                </a:cubicBezTo>
                <a:cubicBezTo>
                  <a:pt x="71" y="162"/>
                  <a:pt x="71" y="162"/>
                  <a:pt x="71" y="162"/>
                </a:cubicBezTo>
                <a:cubicBezTo>
                  <a:pt x="71" y="163"/>
                  <a:pt x="71" y="164"/>
                  <a:pt x="71" y="164"/>
                </a:cubicBezTo>
                <a:cubicBezTo>
                  <a:pt x="71" y="165"/>
                  <a:pt x="71" y="165"/>
                  <a:pt x="71" y="165"/>
                </a:cubicBezTo>
                <a:close/>
                <a:moveTo>
                  <a:pt x="61" y="51"/>
                </a:moveTo>
                <a:cubicBezTo>
                  <a:pt x="61" y="51"/>
                  <a:pt x="61" y="52"/>
                  <a:pt x="61" y="52"/>
                </a:cubicBezTo>
                <a:cubicBezTo>
                  <a:pt x="59" y="54"/>
                  <a:pt x="57" y="55"/>
                  <a:pt x="55" y="57"/>
                </a:cubicBezTo>
                <a:cubicBezTo>
                  <a:pt x="55" y="58"/>
                  <a:pt x="54" y="59"/>
                  <a:pt x="53" y="59"/>
                </a:cubicBezTo>
                <a:cubicBezTo>
                  <a:pt x="52" y="61"/>
                  <a:pt x="50" y="62"/>
                  <a:pt x="49" y="63"/>
                </a:cubicBezTo>
                <a:cubicBezTo>
                  <a:pt x="49" y="63"/>
                  <a:pt x="49" y="63"/>
                  <a:pt x="49" y="63"/>
                </a:cubicBezTo>
                <a:cubicBezTo>
                  <a:pt x="49" y="62"/>
                  <a:pt x="50" y="61"/>
                  <a:pt x="51" y="60"/>
                </a:cubicBezTo>
                <a:cubicBezTo>
                  <a:pt x="54" y="57"/>
                  <a:pt x="58" y="54"/>
                  <a:pt x="61" y="51"/>
                </a:cubicBezTo>
                <a:close/>
                <a:moveTo>
                  <a:pt x="54" y="54"/>
                </a:moveTo>
                <a:cubicBezTo>
                  <a:pt x="55" y="54"/>
                  <a:pt x="55" y="54"/>
                  <a:pt x="55" y="54"/>
                </a:cubicBezTo>
                <a:cubicBezTo>
                  <a:pt x="55" y="54"/>
                  <a:pt x="55" y="53"/>
                  <a:pt x="56" y="53"/>
                </a:cubicBezTo>
                <a:cubicBezTo>
                  <a:pt x="57" y="52"/>
                  <a:pt x="58" y="52"/>
                  <a:pt x="58" y="51"/>
                </a:cubicBezTo>
                <a:cubicBezTo>
                  <a:pt x="57" y="52"/>
                  <a:pt x="56" y="53"/>
                  <a:pt x="54" y="54"/>
                </a:cubicBezTo>
                <a:close/>
                <a:moveTo>
                  <a:pt x="92" y="45"/>
                </a:moveTo>
                <a:cubicBezTo>
                  <a:pt x="92" y="47"/>
                  <a:pt x="92" y="48"/>
                  <a:pt x="91" y="50"/>
                </a:cubicBezTo>
                <a:cubicBezTo>
                  <a:pt x="86" y="54"/>
                  <a:pt x="80" y="58"/>
                  <a:pt x="75" y="63"/>
                </a:cubicBezTo>
                <a:cubicBezTo>
                  <a:pt x="75" y="62"/>
                  <a:pt x="75" y="61"/>
                  <a:pt x="76" y="60"/>
                </a:cubicBezTo>
                <a:cubicBezTo>
                  <a:pt x="81" y="55"/>
                  <a:pt x="87" y="50"/>
                  <a:pt x="92" y="45"/>
                </a:cubicBezTo>
                <a:close/>
                <a:moveTo>
                  <a:pt x="82" y="53"/>
                </a:moveTo>
                <a:cubicBezTo>
                  <a:pt x="84" y="50"/>
                  <a:pt x="86" y="48"/>
                  <a:pt x="89" y="46"/>
                </a:cubicBezTo>
                <a:cubicBezTo>
                  <a:pt x="89" y="46"/>
                  <a:pt x="90" y="45"/>
                  <a:pt x="90" y="45"/>
                </a:cubicBezTo>
                <a:cubicBezTo>
                  <a:pt x="87" y="48"/>
                  <a:pt x="84" y="50"/>
                  <a:pt x="82" y="53"/>
                </a:cubicBezTo>
                <a:close/>
                <a:moveTo>
                  <a:pt x="110" y="51"/>
                </a:moveTo>
                <a:cubicBezTo>
                  <a:pt x="110" y="51"/>
                  <a:pt x="110" y="51"/>
                  <a:pt x="110" y="51"/>
                </a:cubicBezTo>
                <a:cubicBezTo>
                  <a:pt x="110" y="52"/>
                  <a:pt x="109" y="52"/>
                  <a:pt x="108" y="53"/>
                </a:cubicBezTo>
                <a:cubicBezTo>
                  <a:pt x="106" y="54"/>
                  <a:pt x="104" y="54"/>
                  <a:pt x="102" y="55"/>
                </a:cubicBezTo>
                <a:cubicBezTo>
                  <a:pt x="103" y="54"/>
                  <a:pt x="105" y="53"/>
                  <a:pt x="106" y="51"/>
                </a:cubicBezTo>
                <a:cubicBezTo>
                  <a:pt x="107" y="51"/>
                  <a:pt x="108" y="50"/>
                  <a:pt x="109" y="50"/>
                </a:cubicBezTo>
                <a:cubicBezTo>
                  <a:pt x="108" y="50"/>
                  <a:pt x="109" y="51"/>
                  <a:pt x="110" y="51"/>
                </a:cubicBezTo>
                <a:close/>
                <a:moveTo>
                  <a:pt x="112" y="77"/>
                </a:moveTo>
                <a:cubicBezTo>
                  <a:pt x="110" y="79"/>
                  <a:pt x="108" y="82"/>
                  <a:pt x="107" y="84"/>
                </a:cubicBezTo>
                <a:cubicBezTo>
                  <a:pt x="109" y="80"/>
                  <a:pt x="112" y="76"/>
                  <a:pt x="115" y="73"/>
                </a:cubicBezTo>
                <a:cubicBezTo>
                  <a:pt x="115" y="73"/>
                  <a:pt x="115" y="73"/>
                  <a:pt x="115" y="72"/>
                </a:cubicBezTo>
                <a:cubicBezTo>
                  <a:pt x="114" y="74"/>
                  <a:pt x="113" y="76"/>
                  <a:pt x="112" y="77"/>
                </a:cubicBezTo>
                <a:close/>
                <a:moveTo>
                  <a:pt x="116" y="78"/>
                </a:moveTo>
                <a:cubicBezTo>
                  <a:pt x="115" y="79"/>
                  <a:pt x="114" y="80"/>
                  <a:pt x="114" y="80"/>
                </a:cubicBezTo>
                <a:cubicBezTo>
                  <a:pt x="112" y="82"/>
                  <a:pt x="110" y="83"/>
                  <a:pt x="109" y="85"/>
                </a:cubicBezTo>
                <a:cubicBezTo>
                  <a:pt x="111" y="83"/>
                  <a:pt x="113" y="80"/>
                  <a:pt x="116" y="78"/>
                </a:cubicBezTo>
                <a:close/>
                <a:moveTo>
                  <a:pt x="98" y="92"/>
                </a:moveTo>
                <a:cubicBezTo>
                  <a:pt x="95" y="96"/>
                  <a:pt x="91" y="99"/>
                  <a:pt x="88" y="102"/>
                </a:cubicBezTo>
                <a:cubicBezTo>
                  <a:pt x="89" y="101"/>
                  <a:pt x="89" y="100"/>
                  <a:pt x="90" y="98"/>
                </a:cubicBezTo>
                <a:cubicBezTo>
                  <a:pt x="96" y="92"/>
                  <a:pt x="103" y="85"/>
                  <a:pt x="109" y="78"/>
                </a:cubicBezTo>
                <a:cubicBezTo>
                  <a:pt x="105" y="82"/>
                  <a:pt x="102" y="87"/>
                  <a:pt x="98" y="92"/>
                </a:cubicBezTo>
                <a:close/>
                <a:moveTo>
                  <a:pt x="99" y="97"/>
                </a:moveTo>
                <a:cubicBezTo>
                  <a:pt x="97" y="100"/>
                  <a:pt x="94" y="103"/>
                  <a:pt x="92" y="105"/>
                </a:cubicBezTo>
                <a:cubicBezTo>
                  <a:pt x="93" y="104"/>
                  <a:pt x="94" y="102"/>
                  <a:pt x="95" y="100"/>
                </a:cubicBezTo>
                <a:cubicBezTo>
                  <a:pt x="97" y="99"/>
                  <a:pt x="98" y="98"/>
                  <a:pt x="99" y="97"/>
                </a:cubicBezTo>
                <a:close/>
                <a:moveTo>
                  <a:pt x="128" y="67"/>
                </a:moveTo>
                <a:cubicBezTo>
                  <a:pt x="129" y="66"/>
                  <a:pt x="130" y="65"/>
                  <a:pt x="130" y="64"/>
                </a:cubicBezTo>
                <a:cubicBezTo>
                  <a:pt x="131" y="64"/>
                  <a:pt x="131" y="64"/>
                  <a:pt x="132" y="63"/>
                </a:cubicBezTo>
                <a:cubicBezTo>
                  <a:pt x="132" y="63"/>
                  <a:pt x="133" y="63"/>
                  <a:pt x="133" y="63"/>
                </a:cubicBezTo>
                <a:cubicBezTo>
                  <a:pt x="132" y="64"/>
                  <a:pt x="130" y="66"/>
                  <a:pt x="128" y="67"/>
                </a:cubicBezTo>
                <a:close/>
                <a:moveTo>
                  <a:pt x="137" y="62"/>
                </a:moveTo>
                <a:cubicBezTo>
                  <a:pt x="138" y="62"/>
                  <a:pt x="140" y="61"/>
                  <a:pt x="141" y="61"/>
                </a:cubicBezTo>
                <a:cubicBezTo>
                  <a:pt x="138" y="63"/>
                  <a:pt x="135" y="65"/>
                  <a:pt x="132" y="67"/>
                </a:cubicBezTo>
                <a:cubicBezTo>
                  <a:pt x="133" y="65"/>
                  <a:pt x="135" y="64"/>
                  <a:pt x="137" y="62"/>
                </a:cubicBezTo>
                <a:close/>
                <a:moveTo>
                  <a:pt x="132" y="76"/>
                </a:moveTo>
                <a:cubicBezTo>
                  <a:pt x="132" y="77"/>
                  <a:pt x="132" y="77"/>
                  <a:pt x="132" y="77"/>
                </a:cubicBezTo>
                <a:cubicBezTo>
                  <a:pt x="133" y="77"/>
                  <a:pt x="134" y="76"/>
                  <a:pt x="136" y="76"/>
                </a:cubicBezTo>
                <a:cubicBezTo>
                  <a:pt x="132" y="79"/>
                  <a:pt x="128" y="82"/>
                  <a:pt x="124" y="85"/>
                </a:cubicBezTo>
                <a:cubicBezTo>
                  <a:pt x="125" y="85"/>
                  <a:pt x="125" y="84"/>
                  <a:pt x="125" y="84"/>
                </a:cubicBezTo>
                <a:cubicBezTo>
                  <a:pt x="128" y="82"/>
                  <a:pt x="130" y="80"/>
                  <a:pt x="132" y="77"/>
                </a:cubicBezTo>
                <a:cubicBezTo>
                  <a:pt x="132" y="77"/>
                  <a:pt x="132" y="77"/>
                  <a:pt x="132" y="76"/>
                </a:cubicBezTo>
                <a:close/>
                <a:moveTo>
                  <a:pt x="199" y="77"/>
                </a:moveTo>
                <a:cubicBezTo>
                  <a:pt x="199" y="78"/>
                  <a:pt x="198" y="78"/>
                  <a:pt x="198" y="78"/>
                </a:cubicBezTo>
                <a:cubicBezTo>
                  <a:pt x="196" y="79"/>
                  <a:pt x="194" y="80"/>
                  <a:pt x="192" y="81"/>
                </a:cubicBezTo>
                <a:cubicBezTo>
                  <a:pt x="192" y="80"/>
                  <a:pt x="192" y="80"/>
                  <a:pt x="192" y="80"/>
                </a:cubicBezTo>
                <a:cubicBezTo>
                  <a:pt x="195" y="79"/>
                  <a:pt x="197" y="78"/>
                  <a:pt x="199" y="77"/>
                </a:cubicBezTo>
                <a:close/>
                <a:moveTo>
                  <a:pt x="196" y="75"/>
                </a:moveTo>
                <a:cubicBezTo>
                  <a:pt x="197" y="74"/>
                  <a:pt x="198" y="73"/>
                  <a:pt x="199" y="73"/>
                </a:cubicBezTo>
                <a:cubicBezTo>
                  <a:pt x="198" y="73"/>
                  <a:pt x="197" y="74"/>
                  <a:pt x="196" y="75"/>
                </a:cubicBezTo>
                <a:cubicBezTo>
                  <a:pt x="196" y="75"/>
                  <a:pt x="196" y="75"/>
                  <a:pt x="196" y="75"/>
                </a:cubicBezTo>
                <a:close/>
                <a:moveTo>
                  <a:pt x="191" y="138"/>
                </a:moveTo>
                <a:cubicBezTo>
                  <a:pt x="191" y="138"/>
                  <a:pt x="191" y="138"/>
                  <a:pt x="190" y="137"/>
                </a:cubicBezTo>
                <a:cubicBezTo>
                  <a:pt x="191" y="137"/>
                  <a:pt x="191" y="136"/>
                  <a:pt x="191" y="136"/>
                </a:cubicBezTo>
                <a:cubicBezTo>
                  <a:pt x="197" y="131"/>
                  <a:pt x="203" y="126"/>
                  <a:pt x="209" y="121"/>
                </a:cubicBezTo>
                <a:cubicBezTo>
                  <a:pt x="209" y="121"/>
                  <a:pt x="209" y="121"/>
                  <a:pt x="209" y="121"/>
                </a:cubicBezTo>
                <a:cubicBezTo>
                  <a:pt x="203" y="127"/>
                  <a:pt x="197" y="133"/>
                  <a:pt x="191" y="138"/>
                </a:cubicBezTo>
                <a:close/>
                <a:moveTo>
                  <a:pt x="205" y="126"/>
                </a:moveTo>
                <a:cubicBezTo>
                  <a:pt x="205" y="127"/>
                  <a:pt x="204" y="128"/>
                  <a:pt x="204" y="129"/>
                </a:cubicBezTo>
                <a:cubicBezTo>
                  <a:pt x="199" y="134"/>
                  <a:pt x="196" y="138"/>
                  <a:pt x="192" y="143"/>
                </a:cubicBezTo>
                <a:cubicBezTo>
                  <a:pt x="192" y="143"/>
                  <a:pt x="191" y="143"/>
                  <a:pt x="191" y="143"/>
                </a:cubicBezTo>
                <a:cubicBezTo>
                  <a:pt x="191" y="142"/>
                  <a:pt x="191" y="141"/>
                  <a:pt x="191" y="140"/>
                </a:cubicBezTo>
                <a:cubicBezTo>
                  <a:pt x="196" y="136"/>
                  <a:pt x="201" y="131"/>
                  <a:pt x="205" y="126"/>
                </a:cubicBezTo>
                <a:close/>
                <a:moveTo>
                  <a:pt x="189" y="139"/>
                </a:moveTo>
                <a:cubicBezTo>
                  <a:pt x="189" y="139"/>
                  <a:pt x="189" y="139"/>
                  <a:pt x="189" y="139"/>
                </a:cubicBezTo>
                <a:cubicBezTo>
                  <a:pt x="189" y="140"/>
                  <a:pt x="189" y="140"/>
                  <a:pt x="189" y="140"/>
                </a:cubicBezTo>
                <a:cubicBezTo>
                  <a:pt x="188" y="141"/>
                  <a:pt x="187" y="142"/>
                  <a:pt x="186" y="143"/>
                </a:cubicBezTo>
                <a:cubicBezTo>
                  <a:pt x="186" y="143"/>
                  <a:pt x="186" y="143"/>
                  <a:pt x="186" y="143"/>
                </a:cubicBezTo>
                <a:cubicBezTo>
                  <a:pt x="187" y="142"/>
                  <a:pt x="188" y="140"/>
                  <a:pt x="189" y="139"/>
                </a:cubicBezTo>
                <a:close/>
                <a:moveTo>
                  <a:pt x="183" y="144"/>
                </a:moveTo>
                <a:cubicBezTo>
                  <a:pt x="182" y="144"/>
                  <a:pt x="182" y="144"/>
                  <a:pt x="181" y="145"/>
                </a:cubicBezTo>
                <a:cubicBezTo>
                  <a:pt x="183" y="143"/>
                  <a:pt x="184" y="142"/>
                  <a:pt x="186" y="140"/>
                </a:cubicBezTo>
                <a:cubicBezTo>
                  <a:pt x="186" y="140"/>
                  <a:pt x="186" y="140"/>
                  <a:pt x="186" y="140"/>
                </a:cubicBezTo>
                <a:cubicBezTo>
                  <a:pt x="185" y="142"/>
                  <a:pt x="184" y="143"/>
                  <a:pt x="183" y="144"/>
                </a:cubicBezTo>
                <a:close/>
                <a:moveTo>
                  <a:pt x="180" y="142"/>
                </a:moveTo>
                <a:cubicBezTo>
                  <a:pt x="178" y="143"/>
                  <a:pt x="177" y="145"/>
                  <a:pt x="175" y="146"/>
                </a:cubicBezTo>
                <a:cubicBezTo>
                  <a:pt x="175" y="147"/>
                  <a:pt x="174" y="147"/>
                  <a:pt x="174" y="147"/>
                </a:cubicBezTo>
                <a:cubicBezTo>
                  <a:pt x="175" y="146"/>
                  <a:pt x="176" y="144"/>
                  <a:pt x="178" y="142"/>
                </a:cubicBezTo>
                <a:cubicBezTo>
                  <a:pt x="180" y="139"/>
                  <a:pt x="183" y="137"/>
                  <a:pt x="185" y="134"/>
                </a:cubicBezTo>
                <a:cubicBezTo>
                  <a:pt x="186" y="134"/>
                  <a:pt x="186" y="133"/>
                  <a:pt x="187" y="133"/>
                </a:cubicBezTo>
                <a:cubicBezTo>
                  <a:pt x="187" y="133"/>
                  <a:pt x="187" y="134"/>
                  <a:pt x="187" y="134"/>
                </a:cubicBezTo>
                <a:cubicBezTo>
                  <a:pt x="185" y="137"/>
                  <a:pt x="183" y="139"/>
                  <a:pt x="180" y="142"/>
                </a:cubicBezTo>
                <a:close/>
                <a:moveTo>
                  <a:pt x="129" y="154"/>
                </a:moveTo>
                <a:cubicBezTo>
                  <a:pt x="128" y="155"/>
                  <a:pt x="127" y="155"/>
                  <a:pt x="126" y="156"/>
                </a:cubicBezTo>
                <a:cubicBezTo>
                  <a:pt x="126" y="155"/>
                  <a:pt x="126" y="155"/>
                  <a:pt x="126" y="155"/>
                </a:cubicBezTo>
                <a:cubicBezTo>
                  <a:pt x="126" y="155"/>
                  <a:pt x="126" y="155"/>
                  <a:pt x="126" y="155"/>
                </a:cubicBezTo>
                <a:cubicBezTo>
                  <a:pt x="126" y="155"/>
                  <a:pt x="126" y="155"/>
                  <a:pt x="126" y="155"/>
                </a:cubicBezTo>
                <a:cubicBezTo>
                  <a:pt x="127" y="155"/>
                  <a:pt x="127" y="155"/>
                  <a:pt x="127" y="155"/>
                </a:cubicBezTo>
                <a:cubicBezTo>
                  <a:pt x="128" y="153"/>
                  <a:pt x="130" y="151"/>
                  <a:pt x="132" y="149"/>
                </a:cubicBezTo>
                <a:cubicBezTo>
                  <a:pt x="133" y="148"/>
                  <a:pt x="134" y="148"/>
                  <a:pt x="134" y="147"/>
                </a:cubicBezTo>
                <a:cubicBezTo>
                  <a:pt x="136" y="148"/>
                  <a:pt x="137" y="148"/>
                  <a:pt x="138" y="148"/>
                </a:cubicBezTo>
                <a:cubicBezTo>
                  <a:pt x="136" y="150"/>
                  <a:pt x="135" y="151"/>
                  <a:pt x="133" y="153"/>
                </a:cubicBezTo>
                <a:cubicBezTo>
                  <a:pt x="131" y="153"/>
                  <a:pt x="130" y="154"/>
                  <a:pt x="129" y="154"/>
                </a:cubicBezTo>
                <a:close/>
                <a:moveTo>
                  <a:pt x="130" y="160"/>
                </a:moveTo>
                <a:cubicBezTo>
                  <a:pt x="130" y="161"/>
                  <a:pt x="130" y="161"/>
                  <a:pt x="129" y="161"/>
                </a:cubicBezTo>
                <a:cubicBezTo>
                  <a:pt x="129" y="161"/>
                  <a:pt x="129" y="162"/>
                  <a:pt x="128" y="162"/>
                </a:cubicBezTo>
                <a:cubicBezTo>
                  <a:pt x="129" y="161"/>
                  <a:pt x="129" y="161"/>
                  <a:pt x="130" y="161"/>
                </a:cubicBezTo>
                <a:cubicBezTo>
                  <a:pt x="130" y="161"/>
                  <a:pt x="130" y="161"/>
                  <a:pt x="130" y="160"/>
                </a:cubicBezTo>
                <a:close/>
                <a:moveTo>
                  <a:pt x="89" y="124"/>
                </a:moveTo>
                <a:cubicBezTo>
                  <a:pt x="91" y="122"/>
                  <a:pt x="92" y="120"/>
                  <a:pt x="94" y="118"/>
                </a:cubicBezTo>
                <a:cubicBezTo>
                  <a:pt x="95" y="118"/>
                  <a:pt x="95" y="118"/>
                  <a:pt x="96" y="118"/>
                </a:cubicBezTo>
                <a:cubicBezTo>
                  <a:pt x="94" y="120"/>
                  <a:pt x="92" y="122"/>
                  <a:pt x="89" y="124"/>
                </a:cubicBezTo>
                <a:close/>
                <a:moveTo>
                  <a:pt x="91" y="127"/>
                </a:moveTo>
                <a:cubicBezTo>
                  <a:pt x="89" y="129"/>
                  <a:pt x="88" y="130"/>
                  <a:pt x="87" y="132"/>
                </a:cubicBezTo>
                <a:cubicBezTo>
                  <a:pt x="86" y="132"/>
                  <a:pt x="86" y="132"/>
                  <a:pt x="85" y="131"/>
                </a:cubicBezTo>
                <a:cubicBezTo>
                  <a:pt x="87" y="130"/>
                  <a:pt x="89" y="128"/>
                  <a:pt x="91" y="127"/>
                </a:cubicBezTo>
                <a:close/>
                <a:moveTo>
                  <a:pt x="95" y="123"/>
                </a:moveTo>
                <a:cubicBezTo>
                  <a:pt x="97" y="122"/>
                  <a:pt x="99" y="121"/>
                  <a:pt x="101" y="120"/>
                </a:cubicBezTo>
                <a:cubicBezTo>
                  <a:pt x="99" y="122"/>
                  <a:pt x="97" y="123"/>
                  <a:pt x="95" y="125"/>
                </a:cubicBezTo>
                <a:cubicBezTo>
                  <a:pt x="94" y="127"/>
                  <a:pt x="92" y="128"/>
                  <a:pt x="91" y="130"/>
                </a:cubicBezTo>
                <a:cubicBezTo>
                  <a:pt x="92" y="128"/>
                  <a:pt x="94" y="125"/>
                  <a:pt x="95" y="123"/>
                </a:cubicBezTo>
                <a:close/>
                <a:moveTo>
                  <a:pt x="94" y="130"/>
                </a:moveTo>
                <a:cubicBezTo>
                  <a:pt x="98" y="127"/>
                  <a:pt x="101" y="123"/>
                  <a:pt x="105" y="120"/>
                </a:cubicBezTo>
                <a:cubicBezTo>
                  <a:pt x="105" y="120"/>
                  <a:pt x="105" y="120"/>
                  <a:pt x="106" y="120"/>
                </a:cubicBezTo>
                <a:cubicBezTo>
                  <a:pt x="106" y="120"/>
                  <a:pt x="106" y="120"/>
                  <a:pt x="106" y="120"/>
                </a:cubicBezTo>
                <a:cubicBezTo>
                  <a:pt x="103" y="122"/>
                  <a:pt x="101" y="124"/>
                  <a:pt x="99" y="127"/>
                </a:cubicBezTo>
                <a:cubicBezTo>
                  <a:pt x="96" y="129"/>
                  <a:pt x="94" y="131"/>
                  <a:pt x="91" y="134"/>
                </a:cubicBezTo>
                <a:cubicBezTo>
                  <a:pt x="91" y="134"/>
                  <a:pt x="91" y="134"/>
                  <a:pt x="91" y="133"/>
                </a:cubicBezTo>
                <a:cubicBezTo>
                  <a:pt x="92" y="132"/>
                  <a:pt x="93" y="131"/>
                  <a:pt x="94" y="130"/>
                </a:cubicBezTo>
                <a:close/>
                <a:moveTo>
                  <a:pt x="119" y="101"/>
                </a:moveTo>
                <a:cubicBezTo>
                  <a:pt x="125" y="95"/>
                  <a:pt x="131" y="89"/>
                  <a:pt x="138" y="83"/>
                </a:cubicBezTo>
                <a:cubicBezTo>
                  <a:pt x="139" y="83"/>
                  <a:pt x="141" y="83"/>
                  <a:pt x="142" y="83"/>
                </a:cubicBezTo>
                <a:cubicBezTo>
                  <a:pt x="140" y="86"/>
                  <a:pt x="138" y="88"/>
                  <a:pt x="136" y="91"/>
                </a:cubicBezTo>
                <a:cubicBezTo>
                  <a:pt x="134" y="92"/>
                  <a:pt x="132" y="94"/>
                  <a:pt x="130" y="96"/>
                </a:cubicBezTo>
                <a:cubicBezTo>
                  <a:pt x="122" y="102"/>
                  <a:pt x="115" y="108"/>
                  <a:pt x="107" y="115"/>
                </a:cubicBezTo>
                <a:cubicBezTo>
                  <a:pt x="107" y="115"/>
                  <a:pt x="107" y="115"/>
                  <a:pt x="107" y="115"/>
                </a:cubicBezTo>
                <a:cubicBezTo>
                  <a:pt x="111" y="110"/>
                  <a:pt x="115" y="106"/>
                  <a:pt x="119" y="102"/>
                </a:cubicBezTo>
                <a:cubicBezTo>
                  <a:pt x="120" y="101"/>
                  <a:pt x="119" y="101"/>
                  <a:pt x="119" y="101"/>
                </a:cubicBezTo>
                <a:close/>
                <a:moveTo>
                  <a:pt x="127" y="102"/>
                </a:moveTo>
                <a:cubicBezTo>
                  <a:pt x="125" y="104"/>
                  <a:pt x="123" y="106"/>
                  <a:pt x="121" y="108"/>
                </a:cubicBezTo>
                <a:cubicBezTo>
                  <a:pt x="120" y="109"/>
                  <a:pt x="120" y="109"/>
                  <a:pt x="119" y="110"/>
                </a:cubicBezTo>
                <a:cubicBezTo>
                  <a:pt x="119" y="109"/>
                  <a:pt x="119" y="109"/>
                  <a:pt x="119" y="109"/>
                </a:cubicBezTo>
                <a:cubicBezTo>
                  <a:pt x="122" y="107"/>
                  <a:pt x="125" y="104"/>
                  <a:pt x="127" y="102"/>
                </a:cubicBezTo>
                <a:close/>
                <a:moveTo>
                  <a:pt x="189" y="111"/>
                </a:moveTo>
                <a:cubicBezTo>
                  <a:pt x="189" y="111"/>
                  <a:pt x="190" y="110"/>
                  <a:pt x="190" y="109"/>
                </a:cubicBezTo>
                <a:cubicBezTo>
                  <a:pt x="191" y="109"/>
                  <a:pt x="192" y="109"/>
                  <a:pt x="192" y="109"/>
                </a:cubicBezTo>
                <a:cubicBezTo>
                  <a:pt x="191" y="109"/>
                  <a:pt x="190" y="110"/>
                  <a:pt x="189" y="111"/>
                </a:cubicBezTo>
                <a:close/>
                <a:moveTo>
                  <a:pt x="193" y="117"/>
                </a:moveTo>
                <a:cubicBezTo>
                  <a:pt x="193" y="117"/>
                  <a:pt x="194" y="117"/>
                  <a:pt x="194" y="117"/>
                </a:cubicBezTo>
                <a:cubicBezTo>
                  <a:pt x="194" y="118"/>
                  <a:pt x="193" y="118"/>
                  <a:pt x="192" y="119"/>
                </a:cubicBezTo>
                <a:cubicBezTo>
                  <a:pt x="192" y="118"/>
                  <a:pt x="193" y="118"/>
                  <a:pt x="193" y="117"/>
                </a:cubicBezTo>
                <a:close/>
                <a:moveTo>
                  <a:pt x="189" y="107"/>
                </a:moveTo>
                <a:cubicBezTo>
                  <a:pt x="189" y="107"/>
                  <a:pt x="189" y="107"/>
                  <a:pt x="189" y="108"/>
                </a:cubicBezTo>
                <a:cubicBezTo>
                  <a:pt x="188" y="108"/>
                  <a:pt x="188" y="108"/>
                  <a:pt x="187" y="108"/>
                </a:cubicBezTo>
                <a:cubicBezTo>
                  <a:pt x="188" y="107"/>
                  <a:pt x="188" y="107"/>
                  <a:pt x="189" y="106"/>
                </a:cubicBezTo>
                <a:cubicBezTo>
                  <a:pt x="189" y="106"/>
                  <a:pt x="190" y="106"/>
                  <a:pt x="190" y="106"/>
                </a:cubicBezTo>
                <a:cubicBezTo>
                  <a:pt x="190" y="106"/>
                  <a:pt x="189" y="107"/>
                  <a:pt x="189" y="107"/>
                </a:cubicBezTo>
                <a:close/>
                <a:moveTo>
                  <a:pt x="189" y="115"/>
                </a:moveTo>
                <a:cubicBezTo>
                  <a:pt x="189" y="115"/>
                  <a:pt x="189" y="115"/>
                  <a:pt x="189" y="115"/>
                </a:cubicBezTo>
                <a:cubicBezTo>
                  <a:pt x="189" y="116"/>
                  <a:pt x="188" y="116"/>
                  <a:pt x="187" y="117"/>
                </a:cubicBezTo>
                <a:cubicBezTo>
                  <a:pt x="187" y="117"/>
                  <a:pt x="187" y="117"/>
                  <a:pt x="186" y="118"/>
                </a:cubicBezTo>
                <a:cubicBezTo>
                  <a:pt x="186" y="118"/>
                  <a:pt x="185" y="118"/>
                  <a:pt x="184" y="119"/>
                </a:cubicBezTo>
                <a:cubicBezTo>
                  <a:pt x="186" y="118"/>
                  <a:pt x="187" y="116"/>
                  <a:pt x="189" y="115"/>
                </a:cubicBezTo>
                <a:close/>
                <a:moveTo>
                  <a:pt x="191" y="117"/>
                </a:moveTo>
                <a:cubicBezTo>
                  <a:pt x="190" y="118"/>
                  <a:pt x="189" y="120"/>
                  <a:pt x="188" y="121"/>
                </a:cubicBezTo>
                <a:cubicBezTo>
                  <a:pt x="187" y="121"/>
                  <a:pt x="186" y="122"/>
                  <a:pt x="185" y="123"/>
                </a:cubicBezTo>
                <a:cubicBezTo>
                  <a:pt x="186" y="121"/>
                  <a:pt x="187" y="120"/>
                  <a:pt x="188" y="119"/>
                </a:cubicBezTo>
                <a:cubicBezTo>
                  <a:pt x="189" y="118"/>
                  <a:pt x="190" y="117"/>
                  <a:pt x="191" y="117"/>
                </a:cubicBezTo>
                <a:close/>
                <a:moveTo>
                  <a:pt x="182" y="131"/>
                </a:moveTo>
                <a:cubicBezTo>
                  <a:pt x="183" y="131"/>
                  <a:pt x="183" y="130"/>
                  <a:pt x="184" y="130"/>
                </a:cubicBezTo>
                <a:cubicBezTo>
                  <a:pt x="184" y="130"/>
                  <a:pt x="184" y="130"/>
                  <a:pt x="184" y="130"/>
                </a:cubicBezTo>
                <a:cubicBezTo>
                  <a:pt x="183" y="131"/>
                  <a:pt x="182" y="132"/>
                  <a:pt x="181" y="133"/>
                </a:cubicBezTo>
                <a:cubicBezTo>
                  <a:pt x="181" y="133"/>
                  <a:pt x="180" y="133"/>
                  <a:pt x="180" y="134"/>
                </a:cubicBezTo>
                <a:cubicBezTo>
                  <a:pt x="181" y="133"/>
                  <a:pt x="182" y="132"/>
                  <a:pt x="182" y="131"/>
                </a:cubicBezTo>
                <a:close/>
                <a:moveTo>
                  <a:pt x="180" y="124"/>
                </a:moveTo>
                <a:cubicBezTo>
                  <a:pt x="181" y="123"/>
                  <a:pt x="183" y="122"/>
                  <a:pt x="184" y="121"/>
                </a:cubicBezTo>
                <a:cubicBezTo>
                  <a:pt x="183" y="122"/>
                  <a:pt x="182" y="124"/>
                  <a:pt x="181" y="125"/>
                </a:cubicBezTo>
                <a:cubicBezTo>
                  <a:pt x="181" y="124"/>
                  <a:pt x="180" y="124"/>
                  <a:pt x="180" y="124"/>
                </a:cubicBezTo>
                <a:close/>
                <a:moveTo>
                  <a:pt x="178" y="122"/>
                </a:moveTo>
                <a:cubicBezTo>
                  <a:pt x="178" y="122"/>
                  <a:pt x="178" y="122"/>
                  <a:pt x="178" y="122"/>
                </a:cubicBezTo>
                <a:cubicBezTo>
                  <a:pt x="176" y="121"/>
                  <a:pt x="175" y="121"/>
                  <a:pt x="174" y="120"/>
                </a:cubicBezTo>
                <a:cubicBezTo>
                  <a:pt x="178" y="117"/>
                  <a:pt x="182" y="115"/>
                  <a:pt x="186" y="112"/>
                </a:cubicBezTo>
                <a:cubicBezTo>
                  <a:pt x="183" y="115"/>
                  <a:pt x="181" y="119"/>
                  <a:pt x="178" y="122"/>
                </a:cubicBezTo>
                <a:close/>
                <a:moveTo>
                  <a:pt x="178" y="128"/>
                </a:moveTo>
                <a:cubicBezTo>
                  <a:pt x="176" y="129"/>
                  <a:pt x="175" y="129"/>
                  <a:pt x="173" y="130"/>
                </a:cubicBezTo>
                <a:cubicBezTo>
                  <a:pt x="175" y="129"/>
                  <a:pt x="176" y="127"/>
                  <a:pt x="177" y="125"/>
                </a:cubicBezTo>
                <a:cubicBezTo>
                  <a:pt x="178" y="125"/>
                  <a:pt x="178" y="125"/>
                  <a:pt x="178" y="125"/>
                </a:cubicBezTo>
                <a:cubicBezTo>
                  <a:pt x="178" y="125"/>
                  <a:pt x="179" y="126"/>
                  <a:pt x="179" y="126"/>
                </a:cubicBezTo>
                <a:cubicBezTo>
                  <a:pt x="179" y="126"/>
                  <a:pt x="179" y="126"/>
                  <a:pt x="179" y="126"/>
                </a:cubicBezTo>
                <a:cubicBezTo>
                  <a:pt x="179" y="126"/>
                  <a:pt x="178" y="127"/>
                  <a:pt x="178" y="127"/>
                </a:cubicBezTo>
                <a:cubicBezTo>
                  <a:pt x="177" y="127"/>
                  <a:pt x="177" y="128"/>
                  <a:pt x="178" y="128"/>
                </a:cubicBezTo>
                <a:close/>
                <a:moveTo>
                  <a:pt x="127" y="123"/>
                </a:moveTo>
                <a:cubicBezTo>
                  <a:pt x="127" y="123"/>
                  <a:pt x="126" y="124"/>
                  <a:pt x="126" y="124"/>
                </a:cubicBezTo>
                <a:cubicBezTo>
                  <a:pt x="126" y="123"/>
                  <a:pt x="126" y="123"/>
                  <a:pt x="127" y="123"/>
                </a:cubicBezTo>
                <a:cubicBezTo>
                  <a:pt x="127" y="123"/>
                  <a:pt x="127" y="123"/>
                  <a:pt x="127" y="122"/>
                </a:cubicBezTo>
                <a:cubicBezTo>
                  <a:pt x="128" y="122"/>
                  <a:pt x="128" y="122"/>
                  <a:pt x="128" y="122"/>
                </a:cubicBezTo>
                <a:cubicBezTo>
                  <a:pt x="128" y="122"/>
                  <a:pt x="128" y="123"/>
                  <a:pt x="127" y="123"/>
                </a:cubicBezTo>
                <a:close/>
                <a:moveTo>
                  <a:pt x="136" y="122"/>
                </a:moveTo>
                <a:cubicBezTo>
                  <a:pt x="135" y="122"/>
                  <a:pt x="135" y="123"/>
                  <a:pt x="134" y="123"/>
                </a:cubicBezTo>
                <a:cubicBezTo>
                  <a:pt x="133" y="125"/>
                  <a:pt x="131" y="126"/>
                  <a:pt x="130" y="127"/>
                </a:cubicBezTo>
                <a:cubicBezTo>
                  <a:pt x="129" y="127"/>
                  <a:pt x="128" y="126"/>
                  <a:pt x="127" y="126"/>
                </a:cubicBezTo>
                <a:cubicBezTo>
                  <a:pt x="127" y="125"/>
                  <a:pt x="128" y="125"/>
                  <a:pt x="128" y="124"/>
                </a:cubicBezTo>
                <a:cubicBezTo>
                  <a:pt x="131" y="123"/>
                  <a:pt x="133" y="122"/>
                  <a:pt x="136" y="122"/>
                </a:cubicBezTo>
                <a:close/>
                <a:moveTo>
                  <a:pt x="126" y="127"/>
                </a:moveTo>
                <a:cubicBezTo>
                  <a:pt x="127" y="127"/>
                  <a:pt x="127" y="128"/>
                  <a:pt x="128" y="128"/>
                </a:cubicBezTo>
                <a:cubicBezTo>
                  <a:pt x="128" y="128"/>
                  <a:pt x="128" y="128"/>
                  <a:pt x="128" y="128"/>
                </a:cubicBezTo>
                <a:cubicBezTo>
                  <a:pt x="127" y="129"/>
                  <a:pt x="126" y="130"/>
                  <a:pt x="125" y="131"/>
                </a:cubicBezTo>
                <a:cubicBezTo>
                  <a:pt x="123" y="132"/>
                  <a:pt x="121" y="133"/>
                  <a:pt x="120" y="134"/>
                </a:cubicBezTo>
                <a:cubicBezTo>
                  <a:pt x="122" y="132"/>
                  <a:pt x="124" y="130"/>
                  <a:pt x="126" y="127"/>
                </a:cubicBezTo>
                <a:close/>
                <a:moveTo>
                  <a:pt x="131" y="129"/>
                </a:moveTo>
                <a:cubicBezTo>
                  <a:pt x="132" y="129"/>
                  <a:pt x="132" y="129"/>
                  <a:pt x="133" y="130"/>
                </a:cubicBezTo>
                <a:cubicBezTo>
                  <a:pt x="133" y="130"/>
                  <a:pt x="133" y="130"/>
                  <a:pt x="132" y="130"/>
                </a:cubicBezTo>
                <a:cubicBezTo>
                  <a:pt x="132" y="130"/>
                  <a:pt x="132" y="130"/>
                  <a:pt x="132" y="130"/>
                </a:cubicBezTo>
                <a:cubicBezTo>
                  <a:pt x="130" y="131"/>
                  <a:pt x="129" y="132"/>
                  <a:pt x="127" y="133"/>
                </a:cubicBezTo>
                <a:cubicBezTo>
                  <a:pt x="128" y="132"/>
                  <a:pt x="130" y="130"/>
                  <a:pt x="131" y="129"/>
                </a:cubicBezTo>
                <a:close/>
                <a:moveTo>
                  <a:pt x="132" y="128"/>
                </a:moveTo>
                <a:cubicBezTo>
                  <a:pt x="135" y="126"/>
                  <a:pt x="138" y="124"/>
                  <a:pt x="140" y="123"/>
                </a:cubicBezTo>
                <a:cubicBezTo>
                  <a:pt x="138" y="125"/>
                  <a:pt x="136" y="127"/>
                  <a:pt x="134" y="129"/>
                </a:cubicBezTo>
                <a:cubicBezTo>
                  <a:pt x="134" y="128"/>
                  <a:pt x="133" y="128"/>
                  <a:pt x="132" y="128"/>
                </a:cubicBezTo>
                <a:close/>
                <a:moveTo>
                  <a:pt x="139" y="130"/>
                </a:moveTo>
                <a:cubicBezTo>
                  <a:pt x="139" y="130"/>
                  <a:pt x="139" y="130"/>
                  <a:pt x="139" y="130"/>
                </a:cubicBezTo>
                <a:cubicBezTo>
                  <a:pt x="139" y="130"/>
                  <a:pt x="138" y="130"/>
                  <a:pt x="138" y="130"/>
                </a:cubicBezTo>
                <a:cubicBezTo>
                  <a:pt x="138" y="130"/>
                  <a:pt x="139" y="129"/>
                  <a:pt x="139" y="129"/>
                </a:cubicBezTo>
                <a:cubicBezTo>
                  <a:pt x="140" y="129"/>
                  <a:pt x="141" y="128"/>
                  <a:pt x="142" y="128"/>
                </a:cubicBezTo>
                <a:cubicBezTo>
                  <a:pt x="141" y="129"/>
                  <a:pt x="140" y="129"/>
                  <a:pt x="139" y="130"/>
                </a:cubicBezTo>
                <a:close/>
                <a:moveTo>
                  <a:pt x="148" y="136"/>
                </a:moveTo>
                <a:cubicBezTo>
                  <a:pt x="144" y="138"/>
                  <a:pt x="141" y="141"/>
                  <a:pt x="138" y="143"/>
                </a:cubicBezTo>
                <a:cubicBezTo>
                  <a:pt x="138" y="142"/>
                  <a:pt x="139" y="142"/>
                  <a:pt x="139" y="141"/>
                </a:cubicBezTo>
                <a:cubicBezTo>
                  <a:pt x="140" y="140"/>
                  <a:pt x="141" y="140"/>
                  <a:pt x="141" y="139"/>
                </a:cubicBezTo>
                <a:cubicBezTo>
                  <a:pt x="142" y="139"/>
                  <a:pt x="142" y="139"/>
                  <a:pt x="142" y="139"/>
                </a:cubicBezTo>
                <a:cubicBezTo>
                  <a:pt x="144" y="138"/>
                  <a:pt x="146" y="137"/>
                  <a:pt x="148" y="136"/>
                </a:cubicBezTo>
                <a:close/>
                <a:moveTo>
                  <a:pt x="139" y="134"/>
                </a:moveTo>
                <a:cubicBezTo>
                  <a:pt x="140" y="133"/>
                  <a:pt x="141" y="133"/>
                  <a:pt x="141" y="133"/>
                </a:cubicBezTo>
                <a:cubicBezTo>
                  <a:pt x="141" y="133"/>
                  <a:pt x="141" y="133"/>
                  <a:pt x="141" y="133"/>
                </a:cubicBezTo>
                <a:cubicBezTo>
                  <a:pt x="140" y="134"/>
                  <a:pt x="139" y="136"/>
                  <a:pt x="137" y="137"/>
                </a:cubicBezTo>
                <a:cubicBezTo>
                  <a:pt x="137" y="137"/>
                  <a:pt x="136" y="138"/>
                  <a:pt x="135" y="138"/>
                </a:cubicBezTo>
                <a:cubicBezTo>
                  <a:pt x="137" y="137"/>
                  <a:pt x="138" y="135"/>
                  <a:pt x="139" y="134"/>
                </a:cubicBezTo>
                <a:close/>
                <a:moveTo>
                  <a:pt x="144" y="144"/>
                </a:moveTo>
                <a:cubicBezTo>
                  <a:pt x="143" y="144"/>
                  <a:pt x="143" y="144"/>
                  <a:pt x="143" y="144"/>
                </a:cubicBezTo>
                <a:cubicBezTo>
                  <a:pt x="142" y="145"/>
                  <a:pt x="141" y="146"/>
                  <a:pt x="140" y="147"/>
                </a:cubicBezTo>
                <a:cubicBezTo>
                  <a:pt x="139" y="147"/>
                  <a:pt x="138" y="146"/>
                  <a:pt x="137" y="146"/>
                </a:cubicBezTo>
                <a:cubicBezTo>
                  <a:pt x="139" y="145"/>
                  <a:pt x="141" y="145"/>
                  <a:pt x="144" y="144"/>
                </a:cubicBezTo>
                <a:close/>
                <a:moveTo>
                  <a:pt x="146" y="152"/>
                </a:moveTo>
                <a:cubicBezTo>
                  <a:pt x="147" y="151"/>
                  <a:pt x="148" y="151"/>
                  <a:pt x="149" y="150"/>
                </a:cubicBezTo>
                <a:cubicBezTo>
                  <a:pt x="148" y="151"/>
                  <a:pt x="147" y="152"/>
                  <a:pt x="146" y="153"/>
                </a:cubicBezTo>
                <a:cubicBezTo>
                  <a:pt x="145" y="154"/>
                  <a:pt x="144" y="154"/>
                  <a:pt x="142" y="155"/>
                </a:cubicBezTo>
                <a:cubicBezTo>
                  <a:pt x="143" y="154"/>
                  <a:pt x="145" y="153"/>
                  <a:pt x="146" y="152"/>
                </a:cubicBezTo>
                <a:close/>
                <a:moveTo>
                  <a:pt x="146" y="147"/>
                </a:moveTo>
                <a:cubicBezTo>
                  <a:pt x="147" y="145"/>
                  <a:pt x="149" y="144"/>
                  <a:pt x="150" y="142"/>
                </a:cubicBezTo>
                <a:cubicBezTo>
                  <a:pt x="151" y="141"/>
                  <a:pt x="153" y="140"/>
                  <a:pt x="154" y="139"/>
                </a:cubicBezTo>
                <a:cubicBezTo>
                  <a:pt x="155" y="139"/>
                  <a:pt x="155" y="139"/>
                  <a:pt x="156" y="139"/>
                </a:cubicBezTo>
                <a:cubicBezTo>
                  <a:pt x="156" y="140"/>
                  <a:pt x="156" y="140"/>
                  <a:pt x="156" y="140"/>
                </a:cubicBezTo>
                <a:cubicBezTo>
                  <a:pt x="154" y="142"/>
                  <a:pt x="151" y="144"/>
                  <a:pt x="149" y="146"/>
                </a:cubicBezTo>
                <a:cubicBezTo>
                  <a:pt x="149" y="146"/>
                  <a:pt x="149" y="146"/>
                  <a:pt x="149" y="146"/>
                </a:cubicBezTo>
                <a:cubicBezTo>
                  <a:pt x="148" y="146"/>
                  <a:pt x="147" y="147"/>
                  <a:pt x="146" y="147"/>
                </a:cubicBezTo>
                <a:close/>
                <a:moveTo>
                  <a:pt x="173" y="99"/>
                </a:moveTo>
                <a:cubicBezTo>
                  <a:pt x="172" y="99"/>
                  <a:pt x="172" y="99"/>
                  <a:pt x="172" y="99"/>
                </a:cubicBezTo>
                <a:cubicBezTo>
                  <a:pt x="172" y="99"/>
                  <a:pt x="172" y="99"/>
                  <a:pt x="171" y="99"/>
                </a:cubicBezTo>
                <a:cubicBezTo>
                  <a:pt x="170" y="100"/>
                  <a:pt x="168" y="101"/>
                  <a:pt x="167" y="101"/>
                </a:cubicBezTo>
                <a:cubicBezTo>
                  <a:pt x="168" y="100"/>
                  <a:pt x="170" y="98"/>
                  <a:pt x="172" y="97"/>
                </a:cubicBezTo>
                <a:cubicBezTo>
                  <a:pt x="172" y="97"/>
                  <a:pt x="172" y="97"/>
                  <a:pt x="172" y="97"/>
                </a:cubicBezTo>
                <a:cubicBezTo>
                  <a:pt x="172" y="98"/>
                  <a:pt x="172" y="98"/>
                  <a:pt x="173" y="99"/>
                </a:cubicBezTo>
                <a:close/>
                <a:moveTo>
                  <a:pt x="168" y="111"/>
                </a:moveTo>
                <a:cubicBezTo>
                  <a:pt x="170" y="109"/>
                  <a:pt x="172" y="108"/>
                  <a:pt x="174" y="107"/>
                </a:cubicBezTo>
                <a:cubicBezTo>
                  <a:pt x="174" y="107"/>
                  <a:pt x="175" y="108"/>
                  <a:pt x="175" y="107"/>
                </a:cubicBezTo>
                <a:cubicBezTo>
                  <a:pt x="176" y="107"/>
                  <a:pt x="176" y="107"/>
                  <a:pt x="176" y="107"/>
                </a:cubicBezTo>
                <a:cubicBezTo>
                  <a:pt x="176" y="107"/>
                  <a:pt x="176" y="107"/>
                  <a:pt x="175" y="108"/>
                </a:cubicBezTo>
                <a:cubicBezTo>
                  <a:pt x="171" y="110"/>
                  <a:pt x="167" y="113"/>
                  <a:pt x="163" y="115"/>
                </a:cubicBezTo>
                <a:cubicBezTo>
                  <a:pt x="164" y="114"/>
                  <a:pt x="164" y="113"/>
                  <a:pt x="165" y="113"/>
                </a:cubicBezTo>
                <a:cubicBezTo>
                  <a:pt x="166" y="112"/>
                  <a:pt x="167" y="111"/>
                  <a:pt x="168" y="111"/>
                </a:cubicBezTo>
                <a:close/>
                <a:moveTo>
                  <a:pt x="165" y="124"/>
                </a:moveTo>
                <a:cubicBezTo>
                  <a:pt x="166" y="123"/>
                  <a:pt x="167" y="122"/>
                  <a:pt x="168" y="121"/>
                </a:cubicBezTo>
                <a:cubicBezTo>
                  <a:pt x="168" y="122"/>
                  <a:pt x="168" y="122"/>
                  <a:pt x="167" y="122"/>
                </a:cubicBezTo>
                <a:cubicBezTo>
                  <a:pt x="166" y="123"/>
                  <a:pt x="165" y="124"/>
                  <a:pt x="164" y="125"/>
                </a:cubicBezTo>
                <a:cubicBezTo>
                  <a:pt x="164" y="124"/>
                  <a:pt x="164" y="124"/>
                  <a:pt x="165" y="124"/>
                </a:cubicBezTo>
                <a:close/>
                <a:moveTo>
                  <a:pt x="156" y="126"/>
                </a:moveTo>
                <a:cubicBezTo>
                  <a:pt x="157" y="125"/>
                  <a:pt x="158" y="125"/>
                  <a:pt x="159" y="124"/>
                </a:cubicBezTo>
                <a:cubicBezTo>
                  <a:pt x="160" y="123"/>
                  <a:pt x="161" y="123"/>
                  <a:pt x="161" y="122"/>
                </a:cubicBezTo>
                <a:cubicBezTo>
                  <a:pt x="162" y="122"/>
                  <a:pt x="163" y="122"/>
                  <a:pt x="164" y="121"/>
                </a:cubicBezTo>
                <a:cubicBezTo>
                  <a:pt x="161" y="123"/>
                  <a:pt x="159" y="125"/>
                  <a:pt x="156" y="126"/>
                </a:cubicBezTo>
                <a:close/>
                <a:moveTo>
                  <a:pt x="165" y="127"/>
                </a:moveTo>
                <a:cubicBezTo>
                  <a:pt x="166" y="127"/>
                  <a:pt x="166" y="127"/>
                  <a:pt x="166" y="127"/>
                </a:cubicBezTo>
                <a:cubicBezTo>
                  <a:pt x="167" y="126"/>
                  <a:pt x="167" y="126"/>
                  <a:pt x="166" y="125"/>
                </a:cubicBezTo>
                <a:cubicBezTo>
                  <a:pt x="167" y="125"/>
                  <a:pt x="167" y="125"/>
                  <a:pt x="168" y="124"/>
                </a:cubicBezTo>
                <a:cubicBezTo>
                  <a:pt x="169" y="123"/>
                  <a:pt x="170" y="122"/>
                  <a:pt x="172" y="121"/>
                </a:cubicBezTo>
                <a:cubicBezTo>
                  <a:pt x="173" y="122"/>
                  <a:pt x="175" y="123"/>
                  <a:pt x="176" y="124"/>
                </a:cubicBezTo>
                <a:cubicBezTo>
                  <a:pt x="170" y="127"/>
                  <a:pt x="163" y="131"/>
                  <a:pt x="157" y="135"/>
                </a:cubicBezTo>
                <a:cubicBezTo>
                  <a:pt x="157" y="135"/>
                  <a:pt x="157" y="135"/>
                  <a:pt x="157" y="135"/>
                </a:cubicBezTo>
                <a:cubicBezTo>
                  <a:pt x="160" y="133"/>
                  <a:pt x="162" y="130"/>
                  <a:pt x="165" y="127"/>
                </a:cubicBezTo>
                <a:close/>
                <a:moveTo>
                  <a:pt x="158" y="115"/>
                </a:moveTo>
                <a:cubicBezTo>
                  <a:pt x="157" y="115"/>
                  <a:pt x="156" y="116"/>
                  <a:pt x="155" y="116"/>
                </a:cubicBezTo>
                <a:cubicBezTo>
                  <a:pt x="157" y="115"/>
                  <a:pt x="158" y="114"/>
                  <a:pt x="159" y="112"/>
                </a:cubicBezTo>
                <a:cubicBezTo>
                  <a:pt x="161" y="111"/>
                  <a:pt x="162" y="110"/>
                  <a:pt x="164" y="109"/>
                </a:cubicBezTo>
                <a:cubicBezTo>
                  <a:pt x="162" y="111"/>
                  <a:pt x="160" y="113"/>
                  <a:pt x="158" y="115"/>
                </a:cubicBezTo>
                <a:close/>
                <a:moveTo>
                  <a:pt x="159" y="127"/>
                </a:moveTo>
                <a:cubicBezTo>
                  <a:pt x="159" y="127"/>
                  <a:pt x="158" y="128"/>
                  <a:pt x="158" y="128"/>
                </a:cubicBezTo>
                <a:cubicBezTo>
                  <a:pt x="156" y="129"/>
                  <a:pt x="154" y="130"/>
                  <a:pt x="152" y="132"/>
                </a:cubicBezTo>
                <a:cubicBezTo>
                  <a:pt x="154" y="130"/>
                  <a:pt x="156" y="129"/>
                  <a:pt x="159" y="127"/>
                </a:cubicBezTo>
                <a:close/>
                <a:moveTo>
                  <a:pt x="151" y="117"/>
                </a:moveTo>
                <a:cubicBezTo>
                  <a:pt x="151" y="117"/>
                  <a:pt x="150" y="117"/>
                  <a:pt x="149" y="117"/>
                </a:cubicBezTo>
                <a:cubicBezTo>
                  <a:pt x="150" y="117"/>
                  <a:pt x="150" y="117"/>
                  <a:pt x="150" y="117"/>
                </a:cubicBezTo>
                <a:cubicBezTo>
                  <a:pt x="150" y="116"/>
                  <a:pt x="151" y="115"/>
                  <a:pt x="152" y="115"/>
                </a:cubicBezTo>
                <a:cubicBezTo>
                  <a:pt x="152" y="114"/>
                  <a:pt x="153" y="114"/>
                  <a:pt x="154" y="113"/>
                </a:cubicBezTo>
                <a:cubicBezTo>
                  <a:pt x="153" y="114"/>
                  <a:pt x="152" y="116"/>
                  <a:pt x="151" y="117"/>
                </a:cubicBezTo>
                <a:close/>
                <a:moveTo>
                  <a:pt x="157" y="147"/>
                </a:moveTo>
                <a:cubicBezTo>
                  <a:pt x="158" y="147"/>
                  <a:pt x="159" y="146"/>
                  <a:pt x="161" y="146"/>
                </a:cubicBezTo>
                <a:cubicBezTo>
                  <a:pt x="159" y="147"/>
                  <a:pt x="157" y="147"/>
                  <a:pt x="156" y="148"/>
                </a:cubicBezTo>
                <a:cubicBezTo>
                  <a:pt x="156" y="148"/>
                  <a:pt x="157" y="147"/>
                  <a:pt x="157" y="147"/>
                </a:cubicBezTo>
                <a:close/>
                <a:moveTo>
                  <a:pt x="159" y="137"/>
                </a:moveTo>
                <a:cubicBezTo>
                  <a:pt x="159" y="138"/>
                  <a:pt x="159" y="138"/>
                  <a:pt x="158" y="138"/>
                </a:cubicBezTo>
                <a:cubicBezTo>
                  <a:pt x="158" y="138"/>
                  <a:pt x="158" y="138"/>
                  <a:pt x="158" y="138"/>
                </a:cubicBezTo>
                <a:cubicBezTo>
                  <a:pt x="157" y="138"/>
                  <a:pt x="157" y="138"/>
                  <a:pt x="157" y="138"/>
                </a:cubicBezTo>
                <a:cubicBezTo>
                  <a:pt x="157" y="137"/>
                  <a:pt x="158" y="137"/>
                  <a:pt x="158" y="137"/>
                </a:cubicBezTo>
                <a:cubicBezTo>
                  <a:pt x="159" y="137"/>
                  <a:pt x="160" y="137"/>
                  <a:pt x="161" y="137"/>
                </a:cubicBezTo>
                <a:cubicBezTo>
                  <a:pt x="161" y="137"/>
                  <a:pt x="161" y="138"/>
                  <a:pt x="161" y="138"/>
                </a:cubicBezTo>
                <a:cubicBezTo>
                  <a:pt x="160" y="137"/>
                  <a:pt x="160" y="137"/>
                  <a:pt x="159" y="137"/>
                </a:cubicBezTo>
                <a:close/>
                <a:moveTo>
                  <a:pt x="160" y="136"/>
                </a:moveTo>
                <a:cubicBezTo>
                  <a:pt x="162" y="135"/>
                  <a:pt x="163" y="135"/>
                  <a:pt x="165" y="134"/>
                </a:cubicBezTo>
                <a:cubicBezTo>
                  <a:pt x="164" y="135"/>
                  <a:pt x="163" y="135"/>
                  <a:pt x="163" y="136"/>
                </a:cubicBezTo>
                <a:cubicBezTo>
                  <a:pt x="162" y="136"/>
                  <a:pt x="161" y="136"/>
                  <a:pt x="160" y="136"/>
                </a:cubicBezTo>
                <a:close/>
                <a:moveTo>
                  <a:pt x="167" y="141"/>
                </a:moveTo>
                <a:cubicBezTo>
                  <a:pt x="166" y="141"/>
                  <a:pt x="166" y="141"/>
                  <a:pt x="166" y="142"/>
                </a:cubicBezTo>
                <a:cubicBezTo>
                  <a:pt x="165" y="142"/>
                  <a:pt x="164" y="142"/>
                  <a:pt x="163" y="143"/>
                </a:cubicBezTo>
                <a:cubicBezTo>
                  <a:pt x="164" y="142"/>
                  <a:pt x="166" y="141"/>
                  <a:pt x="167" y="141"/>
                </a:cubicBezTo>
                <a:close/>
                <a:moveTo>
                  <a:pt x="165" y="146"/>
                </a:moveTo>
                <a:cubicBezTo>
                  <a:pt x="167" y="144"/>
                  <a:pt x="169" y="143"/>
                  <a:pt x="171" y="142"/>
                </a:cubicBezTo>
                <a:cubicBezTo>
                  <a:pt x="172" y="141"/>
                  <a:pt x="171" y="140"/>
                  <a:pt x="170" y="140"/>
                </a:cubicBezTo>
                <a:cubicBezTo>
                  <a:pt x="171" y="139"/>
                  <a:pt x="172" y="138"/>
                  <a:pt x="173" y="137"/>
                </a:cubicBezTo>
                <a:cubicBezTo>
                  <a:pt x="174" y="137"/>
                  <a:pt x="175" y="137"/>
                  <a:pt x="176" y="136"/>
                </a:cubicBezTo>
                <a:cubicBezTo>
                  <a:pt x="174" y="138"/>
                  <a:pt x="173" y="140"/>
                  <a:pt x="171" y="142"/>
                </a:cubicBezTo>
                <a:cubicBezTo>
                  <a:pt x="169" y="143"/>
                  <a:pt x="166" y="145"/>
                  <a:pt x="164" y="147"/>
                </a:cubicBezTo>
                <a:cubicBezTo>
                  <a:pt x="164" y="146"/>
                  <a:pt x="165" y="146"/>
                  <a:pt x="165" y="146"/>
                </a:cubicBezTo>
                <a:close/>
                <a:moveTo>
                  <a:pt x="178" y="115"/>
                </a:moveTo>
                <a:cubicBezTo>
                  <a:pt x="180" y="113"/>
                  <a:pt x="182" y="112"/>
                  <a:pt x="184" y="110"/>
                </a:cubicBezTo>
                <a:cubicBezTo>
                  <a:pt x="185" y="110"/>
                  <a:pt x="185" y="110"/>
                  <a:pt x="186" y="110"/>
                </a:cubicBezTo>
                <a:cubicBezTo>
                  <a:pt x="183" y="112"/>
                  <a:pt x="180" y="113"/>
                  <a:pt x="178" y="115"/>
                </a:cubicBezTo>
                <a:close/>
                <a:moveTo>
                  <a:pt x="180" y="108"/>
                </a:moveTo>
                <a:cubicBezTo>
                  <a:pt x="181" y="107"/>
                  <a:pt x="181" y="107"/>
                  <a:pt x="182" y="106"/>
                </a:cubicBezTo>
                <a:cubicBezTo>
                  <a:pt x="183" y="106"/>
                  <a:pt x="184" y="105"/>
                  <a:pt x="186" y="104"/>
                </a:cubicBezTo>
                <a:cubicBezTo>
                  <a:pt x="184" y="106"/>
                  <a:pt x="182" y="107"/>
                  <a:pt x="180" y="108"/>
                </a:cubicBezTo>
                <a:close/>
                <a:moveTo>
                  <a:pt x="184" y="97"/>
                </a:moveTo>
                <a:cubicBezTo>
                  <a:pt x="183" y="98"/>
                  <a:pt x="181" y="100"/>
                  <a:pt x="180" y="101"/>
                </a:cubicBezTo>
                <a:cubicBezTo>
                  <a:pt x="176" y="103"/>
                  <a:pt x="173" y="105"/>
                  <a:pt x="169" y="107"/>
                </a:cubicBezTo>
                <a:cubicBezTo>
                  <a:pt x="172" y="105"/>
                  <a:pt x="174" y="103"/>
                  <a:pt x="176" y="100"/>
                </a:cubicBezTo>
                <a:cubicBezTo>
                  <a:pt x="177" y="99"/>
                  <a:pt x="178" y="98"/>
                  <a:pt x="180" y="98"/>
                </a:cubicBezTo>
                <a:cubicBezTo>
                  <a:pt x="181" y="97"/>
                  <a:pt x="183" y="97"/>
                  <a:pt x="185" y="96"/>
                </a:cubicBezTo>
                <a:cubicBezTo>
                  <a:pt x="185" y="96"/>
                  <a:pt x="184" y="97"/>
                  <a:pt x="184" y="97"/>
                </a:cubicBezTo>
                <a:close/>
                <a:moveTo>
                  <a:pt x="181" y="91"/>
                </a:moveTo>
                <a:cubicBezTo>
                  <a:pt x="179" y="92"/>
                  <a:pt x="177" y="93"/>
                  <a:pt x="175" y="95"/>
                </a:cubicBezTo>
                <a:cubicBezTo>
                  <a:pt x="175" y="95"/>
                  <a:pt x="175" y="95"/>
                  <a:pt x="175" y="95"/>
                </a:cubicBezTo>
                <a:cubicBezTo>
                  <a:pt x="178" y="92"/>
                  <a:pt x="180" y="90"/>
                  <a:pt x="183" y="89"/>
                </a:cubicBezTo>
                <a:cubicBezTo>
                  <a:pt x="182" y="89"/>
                  <a:pt x="182" y="90"/>
                  <a:pt x="181" y="91"/>
                </a:cubicBezTo>
                <a:close/>
                <a:moveTo>
                  <a:pt x="172" y="93"/>
                </a:moveTo>
                <a:cubicBezTo>
                  <a:pt x="172" y="92"/>
                  <a:pt x="173" y="91"/>
                  <a:pt x="173" y="91"/>
                </a:cubicBezTo>
                <a:cubicBezTo>
                  <a:pt x="174" y="90"/>
                  <a:pt x="175" y="90"/>
                  <a:pt x="176" y="90"/>
                </a:cubicBezTo>
                <a:cubicBezTo>
                  <a:pt x="174" y="91"/>
                  <a:pt x="173" y="92"/>
                  <a:pt x="172" y="93"/>
                </a:cubicBezTo>
                <a:close/>
                <a:moveTo>
                  <a:pt x="172" y="89"/>
                </a:moveTo>
                <a:cubicBezTo>
                  <a:pt x="172" y="89"/>
                  <a:pt x="172" y="89"/>
                  <a:pt x="172" y="89"/>
                </a:cubicBezTo>
                <a:cubicBezTo>
                  <a:pt x="170" y="93"/>
                  <a:pt x="167" y="96"/>
                  <a:pt x="165" y="99"/>
                </a:cubicBezTo>
                <a:cubicBezTo>
                  <a:pt x="163" y="101"/>
                  <a:pt x="161" y="103"/>
                  <a:pt x="159" y="105"/>
                </a:cubicBezTo>
                <a:cubicBezTo>
                  <a:pt x="156" y="106"/>
                  <a:pt x="154" y="107"/>
                  <a:pt x="152" y="108"/>
                </a:cubicBezTo>
                <a:cubicBezTo>
                  <a:pt x="159" y="101"/>
                  <a:pt x="166" y="94"/>
                  <a:pt x="173" y="88"/>
                </a:cubicBezTo>
                <a:cubicBezTo>
                  <a:pt x="173" y="88"/>
                  <a:pt x="173" y="89"/>
                  <a:pt x="172" y="89"/>
                </a:cubicBezTo>
                <a:close/>
                <a:moveTo>
                  <a:pt x="152" y="111"/>
                </a:moveTo>
                <a:cubicBezTo>
                  <a:pt x="153" y="111"/>
                  <a:pt x="153" y="110"/>
                  <a:pt x="153" y="110"/>
                </a:cubicBezTo>
                <a:cubicBezTo>
                  <a:pt x="153" y="109"/>
                  <a:pt x="154" y="109"/>
                  <a:pt x="155" y="109"/>
                </a:cubicBezTo>
                <a:cubicBezTo>
                  <a:pt x="154" y="109"/>
                  <a:pt x="154" y="110"/>
                  <a:pt x="154" y="110"/>
                </a:cubicBezTo>
                <a:cubicBezTo>
                  <a:pt x="152" y="112"/>
                  <a:pt x="150" y="114"/>
                  <a:pt x="148" y="115"/>
                </a:cubicBezTo>
                <a:cubicBezTo>
                  <a:pt x="147" y="116"/>
                  <a:pt x="145" y="117"/>
                  <a:pt x="144" y="118"/>
                </a:cubicBezTo>
                <a:cubicBezTo>
                  <a:pt x="144" y="118"/>
                  <a:pt x="144" y="118"/>
                  <a:pt x="144" y="118"/>
                </a:cubicBezTo>
                <a:cubicBezTo>
                  <a:pt x="147" y="116"/>
                  <a:pt x="150" y="113"/>
                  <a:pt x="152" y="111"/>
                </a:cubicBezTo>
                <a:close/>
                <a:moveTo>
                  <a:pt x="148" y="119"/>
                </a:moveTo>
                <a:cubicBezTo>
                  <a:pt x="148" y="119"/>
                  <a:pt x="149" y="119"/>
                  <a:pt x="149" y="118"/>
                </a:cubicBezTo>
                <a:cubicBezTo>
                  <a:pt x="148" y="120"/>
                  <a:pt x="146" y="122"/>
                  <a:pt x="145" y="123"/>
                </a:cubicBezTo>
                <a:cubicBezTo>
                  <a:pt x="144" y="124"/>
                  <a:pt x="143" y="124"/>
                  <a:pt x="142" y="125"/>
                </a:cubicBezTo>
                <a:cubicBezTo>
                  <a:pt x="144" y="123"/>
                  <a:pt x="146" y="121"/>
                  <a:pt x="148" y="119"/>
                </a:cubicBezTo>
                <a:close/>
                <a:moveTo>
                  <a:pt x="138" y="119"/>
                </a:moveTo>
                <a:cubicBezTo>
                  <a:pt x="136" y="120"/>
                  <a:pt x="133" y="121"/>
                  <a:pt x="130" y="122"/>
                </a:cubicBezTo>
                <a:cubicBezTo>
                  <a:pt x="131" y="121"/>
                  <a:pt x="132" y="121"/>
                  <a:pt x="132" y="120"/>
                </a:cubicBezTo>
                <a:cubicBezTo>
                  <a:pt x="134" y="119"/>
                  <a:pt x="135" y="118"/>
                  <a:pt x="136" y="118"/>
                </a:cubicBezTo>
                <a:cubicBezTo>
                  <a:pt x="139" y="116"/>
                  <a:pt x="141" y="115"/>
                  <a:pt x="144" y="114"/>
                </a:cubicBezTo>
                <a:cubicBezTo>
                  <a:pt x="142" y="116"/>
                  <a:pt x="140" y="118"/>
                  <a:pt x="138" y="119"/>
                </a:cubicBezTo>
                <a:close/>
                <a:moveTo>
                  <a:pt x="126" y="116"/>
                </a:moveTo>
                <a:cubicBezTo>
                  <a:pt x="130" y="112"/>
                  <a:pt x="133" y="109"/>
                  <a:pt x="136" y="106"/>
                </a:cubicBezTo>
                <a:cubicBezTo>
                  <a:pt x="139" y="104"/>
                  <a:pt x="142" y="102"/>
                  <a:pt x="145" y="101"/>
                </a:cubicBezTo>
                <a:cubicBezTo>
                  <a:pt x="141" y="104"/>
                  <a:pt x="138" y="107"/>
                  <a:pt x="134" y="110"/>
                </a:cubicBezTo>
                <a:cubicBezTo>
                  <a:pt x="132" y="112"/>
                  <a:pt x="129" y="114"/>
                  <a:pt x="126" y="116"/>
                </a:cubicBezTo>
                <a:close/>
                <a:moveTo>
                  <a:pt x="131" y="116"/>
                </a:moveTo>
                <a:cubicBezTo>
                  <a:pt x="129" y="117"/>
                  <a:pt x="128" y="118"/>
                  <a:pt x="127" y="120"/>
                </a:cubicBezTo>
                <a:cubicBezTo>
                  <a:pt x="127" y="120"/>
                  <a:pt x="127" y="120"/>
                  <a:pt x="126" y="120"/>
                </a:cubicBezTo>
                <a:cubicBezTo>
                  <a:pt x="125" y="121"/>
                  <a:pt x="124" y="122"/>
                  <a:pt x="122" y="123"/>
                </a:cubicBezTo>
                <a:cubicBezTo>
                  <a:pt x="125" y="121"/>
                  <a:pt x="128" y="118"/>
                  <a:pt x="131" y="116"/>
                </a:cubicBezTo>
                <a:close/>
                <a:moveTo>
                  <a:pt x="124" y="126"/>
                </a:moveTo>
                <a:cubicBezTo>
                  <a:pt x="124" y="126"/>
                  <a:pt x="124" y="126"/>
                  <a:pt x="124" y="126"/>
                </a:cubicBezTo>
                <a:cubicBezTo>
                  <a:pt x="122" y="129"/>
                  <a:pt x="120" y="132"/>
                  <a:pt x="117" y="135"/>
                </a:cubicBezTo>
                <a:cubicBezTo>
                  <a:pt x="119" y="132"/>
                  <a:pt x="122" y="129"/>
                  <a:pt x="124" y="126"/>
                </a:cubicBezTo>
                <a:close/>
                <a:moveTo>
                  <a:pt x="113" y="117"/>
                </a:moveTo>
                <a:cubicBezTo>
                  <a:pt x="113" y="117"/>
                  <a:pt x="112" y="117"/>
                  <a:pt x="112" y="117"/>
                </a:cubicBezTo>
                <a:cubicBezTo>
                  <a:pt x="112" y="118"/>
                  <a:pt x="111" y="119"/>
                  <a:pt x="110" y="120"/>
                </a:cubicBezTo>
                <a:cubicBezTo>
                  <a:pt x="110" y="120"/>
                  <a:pt x="109" y="120"/>
                  <a:pt x="109" y="120"/>
                </a:cubicBezTo>
                <a:cubicBezTo>
                  <a:pt x="110" y="119"/>
                  <a:pt x="111" y="118"/>
                  <a:pt x="113" y="117"/>
                </a:cubicBezTo>
                <a:close/>
                <a:moveTo>
                  <a:pt x="107" y="119"/>
                </a:moveTo>
                <a:cubicBezTo>
                  <a:pt x="107" y="119"/>
                  <a:pt x="106" y="119"/>
                  <a:pt x="106" y="119"/>
                </a:cubicBezTo>
                <a:cubicBezTo>
                  <a:pt x="107" y="118"/>
                  <a:pt x="107" y="117"/>
                  <a:pt x="108" y="117"/>
                </a:cubicBezTo>
                <a:cubicBezTo>
                  <a:pt x="109" y="116"/>
                  <a:pt x="110" y="115"/>
                  <a:pt x="111" y="115"/>
                </a:cubicBezTo>
                <a:cubicBezTo>
                  <a:pt x="110" y="116"/>
                  <a:pt x="108" y="118"/>
                  <a:pt x="107" y="119"/>
                </a:cubicBezTo>
                <a:close/>
                <a:moveTo>
                  <a:pt x="112" y="125"/>
                </a:moveTo>
                <a:cubicBezTo>
                  <a:pt x="113" y="125"/>
                  <a:pt x="114" y="124"/>
                  <a:pt x="115" y="123"/>
                </a:cubicBezTo>
                <a:cubicBezTo>
                  <a:pt x="115" y="123"/>
                  <a:pt x="115" y="123"/>
                  <a:pt x="115" y="123"/>
                </a:cubicBezTo>
                <a:cubicBezTo>
                  <a:pt x="114" y="124"/>
                  <a:pt x="114" y="125"/>
                  <a:pt x="113" y="126"/>
                </a:cubicBezTo>
                <a:cubicBezTo>
                  <a:pt x="111" y="127"/>
                  <a:pt x="110" y="128"/>
                  <a:pt x="109" y="129"/>
                </a:cubicBezTo>
                <a:cubicBezTo>
                  <a:pt x="110" y="128"/>
                  <a:pt x="111" y="127"/>
                  <a:pt x="112" y="125"/>
                </a:cubicBezTo>
                <a:close/>
                <a:moveTo>
                  <a:pt x="104" y="117"/>
                </a:moveTo>
                <a:cubicBezTo>
                  <a:pt x="103" y="117"/>
                  <a:pt x="102" y="117"/>
                  <a:pt x="102" y="118"/>
                </a:cubicBezTo>
                <a:cubicBezTo>
                  <a:pt x="101" y="118"/>
                  <a:pt x="101" y="118"/>
                  <a:pt x="101" y="118"/>
                </a:cubicBezTo>
                <a:cubicBezTo>
                  <a:pt x="105" y="114"/>
                  <a:pt x="109" y="110"/>
                  <a:pt x="113" y="106"/>
                </a:cubicBezTo>
                <a:cubicBezTo>
                  <a:pt x="113" y="106"/>
                  <a:pt x="114" y="106"/>
                  <a:pt x="114" y="105"/>
                </a:cubicBezTo>
                <a:cubicBezTo>
                  <a:pt x="111" y="109"/>
                  <a:pt x="107" y="113"/>
                  <a:pt x="104" y="117"/>
                </a:cubicBezTo>
                <a:close/>
                <a:moveTo>
                  <a:pt x="99" y="129"/>
                </a:moveTo>
                <a:cubicBezTo>
                  <a:pt x="99" y="128"/>
                  <a:pt x="100" y="128"/>
                  <a:pt x="100" y="127"/>
                </a:cubicBezTo>
                <a:cubicBezTo>
                  <a:pt x="100" y="129"/>
                  <a:pt x="99" y="130"/>
                  <a:pt x="98" y="131"/>
                </a:cubicBezTo>
                <a:cubicBezTo>
                  <a:pt x="97" y="132"/>
                  <a:pt x="96" y="133"/>
                  <a:pt x="95" y="135"/>
                </a:cubicBezTo>
                <a:cubicBezTo>
                  <a:pt x="94" y="135"/>
                  <a:pt x="94" y="134"/>
                  <a:pt x="93" y="134"/>
                </a:cubicBezTo>
                <a:cubicBezTo>
                  <a:pt x="95" y="132"/>
                  <a:pt x="97" y="130"/>
                  <a:pt x="99" y="129"/>
                </a:cubicBezTo>
                <a:close/>
                <a:moveTo>
                  <a:pt x="103" y="132"/>
                </a:moveTo>
                <a:cubicBezTo>
                  <a:pt x="103" y="132"/>
                  <a:pt x="104" y="131"/>
                  <a:pt x="104" y="131"/>
                </a:cubicBezTo>
                <a:cubicBezTo>
                  <a:pt x="103" y="132"/>
                  <a:pt x="102" y="133"/>
                  <a:pt x="101" y="135"/>
                </a:cubicBezTo>
                <a:cubicBezTo>
                  <a:pt x="100" y="135"/>
                  <a:pt x="100" y="135"/>
                  <a:pt x="100" y="135"/>
                </a:cubicBezTo>
                <a:cubicBezTo>
                  <a:pt x="101" y="134"/>
                  <a:pt x="102" y="133"/>
                  <a:pt x="103" y="132"/>
                </a:cubicBezTo>
                <a:close/>
                <a:moveTo>
                  <a:pt x="103" y="126"/>
                </a:moveTo>
                <a:cubicBezTo>
                  <a:pt x="104" y="125"/>
                  <a:pt x="105" y="124"/>
                  <a:pt x="106" y="123"/>
                </a:cubicBezTo>
                <a:cubicBezTo>
                  <a:pt x="106" y="122"/>
                  <a:pt x="107" y="121"/>
                  <a:pt x="108" y="121"/>
                </a:cubicBezTo>
                <a:cubicBezTo>
                  <a:pt x="108" y="121"/>
                  <a:pt x="109" y="121"/>
                  <a:pt x="109" y="121"/>
                </a:cubicBezTo>
                <a:cubicBezTo>
                  <a:pt x="107" y="123"/>
                  <a:pt x="105" y="124"/>
                  <a:pt x="103" y="126"/>
                </a:cubicBezTo>
                <a:close/>
                <a:moveTo>
                  <a:pt x="110" y="141"/>
                </a:moveTo>
                <a:cubicBezTo>
                  <a:pt x="107" y="143"/>
                  <a:pt x="104" y="145"/>
                  <a:pt x="102" y="146"/>
                </a:cubicBezTo>
                <a:cubicBezTo>
                  <a:pt x="104" y="144"/>
                  <a:pt x="106" y="143"/>
                  <a:pt x="108" y="141"/>
                </a:cubicBezTo>
                <a:cubicBezTo>
                  <a:pt x="108" y="141"/>
                  <a:pt x="109" y="141"/>
                  <a:pt x="110" y="141"/>
                </a:cubicBezTo>
                <a:close/>
                <a:moveTo>
                  <a:pt x="109" y="139"/>
                </a:moveTo>
                <a:cubicBezTo>
                  <a:pt x="112" y="137"/>
                  <a:pt x="114" y="134"/>
                  <a:pt x="117" y="132"/>
                </a:cubicBezTo>
                <a:cubicBezTo>
                  <a:pt x="117" y="132"/>
                  <a:pt x="117" y="131"/>
                  <a:pt x="118" y="131"/>
                </a:cubicBezTo>
                <a:cubicBezTo>
                  <a:pt x="115" y="134"/>
                  <a:pt x="113" y="137"/>
                  <a:pt x="111" y="140"/>
                </a:cubicBezTo>
                <a:cubicBezTo>
                  <a:pt x="111" y="140"/>
                  <a:pt x="111" y="140"/>
                  <a:pt x="111" y="140"/>
                </a:cubicBezTo>
                <a:cubicBezTo>
                  <a:pt x="111" y="140"/>
                  <a:pt x="110" y="139"/>
                  <a:pt x="109" y="139"/>
                </a:cubicBezTo>
                <a:close/>
                <a:moveTo>
                  <a:pt x="116" y="122"/>
                </a:moveTo>
                <a:cubicBezTo>
                  <a:pt x="117" y="121"/>
                  <a:pt x="119" y="120"/>
                  <a:pt x="120" y="119"/>
                </a:cubicBezTo>
                <a:cubicBezTo>
                  <a:pt x="119" y="120"/>
                  <a:pt x="118" y="121"/>
                  <a:pt x="116" y="122"/>
                </a:cubicBezTo>
                <a:close/>
                <a:moveTo>
                  <a:pt x="116" y="145"/>
                </a:moveTo>
                <a:cubicBezTo>
                  <a:pt x="116" y="144"/>
                  <a:pt x="117" y="144"/>
                  <a:pt x="118" y="143"/>
                </a:cubicBezTo>
                <a:cubicBezTo>
                  <a:pt x="118" y="144"/>
                  <a:pt x="118" y="144"/>
                  <a:pt x="118" y="144"/>
                </a:cubicBezTo>
                <a:cubicBezTo>
                  <a:pt x="118" y="144"/>
                  <a:pt x="118" y="144"/>
                  <a:pt x="118" y="144"/>
                </a:cubicBezTo>
                <a:cubicBezTo>
                  <a:pt x="118" y="144"/>
                  <a:pt x="118" y="144"/>
                  <a:pt x="117" y="145"/>
                </a:cubicBezTo>
                <a:cubicBezTo>
                  <a:pt x="116" y="145"/>
                  <a:pt x="115" y="146"/>
                  <a:pt x="114" y="146"/>
                </a:cubicBezTo>
                <a:cubicBezTo>
                  <a:pt x="115" y="146"/>
                  <a:pt x="115" y="145"/>
                  <a:pt x="116" y="145"/>
                </a:cubicBezTo>
                <a:close/>
                <a:moveTo>
                  <a:pt x="122" y="144"/>
                </a:moveTo>
                <a:cubicBezTo>
                  <a:pt x="122" y="145"/>
                  <a:pt x="122" y="145"/>
                  <a:pt x="122" y="145"/>
                </a:cubicBezTo>
                <a:cubicBezTo>
                  <a:pt x="121" y="146"/>
                  <a:pt x="120" y="147"/>
                  <a:pt x="119" y="148"/>
                </a:cubicBezTo>
                <a:cubicBezTo>
                  <a:pt x="119" y="148"/>
                  <a:pt x="119" y="148"/>
                  <a:pt x="118" y="148"/>
                </a:cubicBezTo>
                <a:cubicBezTo>
                  <a:pt x="119" y="147"/>
                  <a:pt x="120" y="146"/>
                  <a:pt x="122" y="144"/>
                </a:cubicBezTo>
                <a:close/>
                <a:moveTo>
                  <a:pt x="120" y="140"/>
                </a:moveTo>
                <a:cubicBezTo>
                  <a:pt x="120" y="139"/>
                  <a:pt x="121" y="139"/>
                  <a:pt x="122" y="138"/>
                </a:cubicBezTo>
                <a:cubicBezTo>
                  <a:pt x="125" y="137"/>
                  <a:pt x="128" y="135"/>
                  <a:pt x="131" y="133"/>
                </a:cubicBezTo>
                <a:cubicBezTo>
                  <a:pt x="130" y="134"/>
                  <a:pt x="128" y="135"/>
                  <a:pt x="127" y="136"/>
                </a:cubicBezTo>
                <a:cubicBezTo>
                  <a:pt x="125" y="137"/>
                  <a:pt x="122" y="139"/>
                  <a:pt x="120" y="140"/>
                </a:cubicBezTo>
                <a:close/>
                <a:moveTo>
                  <a:pt x="129" y="143"/>
                </a:moveTo>
                <a:cubicBezTo>
                  <a:pt x="129" y="143"/>
                  <a:pt x="128" y="143"/>
                  <a:pt x="128" y="143"/>
                </a:cubicBezTo>
                <a:cubicBezTo>
                  <a:pt x="128" y="144"/>
                  <a:pt x="127" y="144"/>
                  <a:pt x="127" y="144"/>
                </a:cubicBezTo>
                <a:cubicBezTo>
                  <a:pt x="127" y="144"/>
                  <a:pt x="127" y="144"/>
                  <a:pt x="127" y="144"/>
                </a:cubicBezTo>
                <a:cubicBezTo>
                  <a:pt x="127" y="143"/>
                  <a:pt x="128" y="143"/>
                  <a:pt x="128" y="142"/>
                </a:cubicBezTo>
                <a:cubicBezTo>
                  <a:pt x="129" y="141"/>
                  <a:pt x="130" y="140"/>
                  <a:pt x="131" y="140"/>
                </a:cubicBezTo>
                <a:cubicBezTo>
                  <a:pt x="130" y="140"/>
                  <a:pt x="129" y="141"/>
                  <a:pt x="129" y="142"/>
                </a:cubicBezTo>
                <a:cubicBezTo>
                  <a:pt x="129" y="142"/>
                  <a:pt x="129" y="142"/>
                  <a:pt x="129" y="143"/>
                </a:cubicBezTo>
                <a:close/>
                <a:moveTo>
                  <a:pt x="129" y="146"/>
                </a:moveTo>
                <a:cubicBezTo>
                  <a:pt x="129" y="146"/>
                  <a:pt x="129" y="146"/>
                  <a:pt x="130" y="146"/>
                </a:cubicBezTo>
                <a:cubicBezTo>
                  <a:pt x="129" y="147"/>
                  <a:pt x="129" y="148"/>
                  <a:pt x="128" y="148"/>
                </a:cubicBezTo>
                <a:cubicBezTo>
                  <a:pt x="127" y="149"/>
                  <a:pt x="126" y="149"/>
                  <a:pt x="125" y="150"/>
                </a:cubicBezTo>
                <a:cubicBezTo>
                  <a:pt x="126" y="149"/>
                  <a:pt x="128" y="148"/>
                  <a:pt x="129" y="146"/>
                </a:cubicBezTo>
                <a:close/>
                <a:moveTo>
                  <a:pt x="134" y="157"/>
                </a:moveTo>
                <a:cubicBezTo>
                  <a:pt x="135" y="156"/>
                  <a:pt x="136" y="156"/>
                  <a:pt x="136" y="156"/>
                </a:cubicBezTo>
                <a:cubicBezTo>
                  <a:pt x="134" y="157"/>
                  <a:pt x="133" y="159"/>
                  <a:pt x="131" y="160"/>
                </a:cubicBezTo>
                <a:cubicBezTo>
                  <a:pt x="132" y="159"/>
                  <a:pt x="133" y="158"/>
                  <a:pt x="134" y="157"/>
                </a:cubicBezTo>
                <a:close/>
                <a:moveTo>
                  <a:pt x="133" y="167"/>
                </a:moveTo>
                <a:cubicBezTo>
                  <a:pt x="135" y="165"/>
                  <a:pt x="138" y="163"/>
                  <a:pt x="140" y="162"/>
                </a:cubicBezTo>
                <a:cubicBezTo>
                  <a:pt x="139" y="163"/>
                  <a:pt x="138" y="164"/>
                  <a:pt x="137" y="165"/>
                </a:cubicBezTo>
                <a:cubicBezTo>
                  <a:pt x="136" y="165"/>
                  <a:pt x="135" y="166"/>
                  <a:pt x="134" y="166"/>
                </a:cubicBezTo>
                <a:cubicBezTo>
                  <a:pt x="134" y="167"/>
                  <a:pt x="133" y="167"/>
                  <a:pt x="133" y="167"/>
                </a:cubicBezTo>
                <a:cubicBezTo>
                  <a:pt x="133" y="167"/>
                  <a:pt x="133" y="167"/>
                  <a:pt x="133" y="167"/>
                </a:cubicBezTo>
                <a:close/>
                <a:moveTo>
                  <a:pt x="138" y="160"/>
                </a:moveTo>
                <a:cubicBezTo>
                  <a:pt x="137" y="160"/>
                  <a:pt x="137" y="161"/>
                  <a:pt x="137" y="161"/>
                </a:cubicBezTo>
                <a:cubicBezTo>
                  <a:pt x="137" y="160"/>
                  <a:pt x="137" y="160"/>
                  <a:pt x="137" y="160"/>
                </a:cubicBezTo>
                <a:cubicBezTo>
                  <a:pt x="137" y="160"/>
                  <a:pt x="137" y="160"/>
                  <a:pt x="137" y="160"/>
                </a:cubicBezTo>
                <a:cubicBezTo>
                  <a:pt x="139" y="159"/>
                  <a:pt x="140" y="158"/>
                  <a:pt x="142" y="157"/>
                </a:cubicBezTo>
                <a:cubicBezTo>
                  <a:pt x="142" y="157"/>
                  <a:pt x="142" y="158"/>
                  <a:pt x="142" y="158"/>
                </a:cubicBezTo>
                <a:cubicBezTo>
                  <a:pt x="140" y="159"/>
                  <a:pt x="139" y="160"/>
                  <a:pt x="138" y="160"/>
                </a:cubicBezTo>
                <a:close/>
                <a:moveTo>
                  <a:pt x="143" y="160"/>
                </a:moveTo>
                <a:cubicBezTo>
                  <a:pt x="145" y="159"/>
                  <a:pt x="148" y="158"/>
                  <a:pt x="150" y="157"/>
                </a:cubicBezTo>
                <a:cubicBezTo>
                  <a:pt x="149" y="158"/>
                  <a:pt x="148" y="159"/>
                  <a:pt x="147" y="160"/>
                </a:cubicBezTo>
                <a:cubicBezTo>
                  <a:pt x="145" y="161"/>
                  <a:pt x="143" y="162"/>
                  <a:pt x="141" y="163"/>
                </a:cubicBezTo>
                <a:cubicBezTo>
                  <a:pt x="142" y="162"/>
                  <a:pt x="142" y="161"/>
                  <a:pt x="143" y="160"/>
                </a:cubicBezTo>
                <a:close/>
                <a:moveTo>
                  <a:pt x="147" y="162"/>
                </a:moveTo>
                <a:cubicBezTo>
                  <a:pt x="148" y="161"/>
                  <a:pt x="149" y="161"/>
                  <a:pt x="150" y="160"/>
                </a:cubicBezTo>
                <a:cubicBezTo>
                  <a:pt x="150" y="161"/>
                  <a:pt x="149" y="161"/>
                  <a:pt x="149" y="162"/>
                </a:cubicBezTo>
                <a:cubicBezTo>
                  <a:pt x="148" y="162"/>
                  <a:pt x="147" y="162"/>
                  <a:pt x="146" y="163"/>
                </a:cubicBezTo>
                <a:cubicBezTo>
                  <a:pt x="146" y="162"/>
                  <a:pt x="147" y="162"/>
                  <a:pt x="147" y="162"/>
                </a:cubicBezTo>
                <a:close/>
                <a:moveTo>
                  <a:pt x="150" y="163"/>
                </a:moveTo>
                <a:cubicBezTo>
                  <a:pt x="150" y="163"/>
                  <a:pt x="151" y="163"/>
                  <a:pt x="152" y="162"/>
                </a:cubicBezTo>
                <a:cubicBezTo>
                  <a:pt x="150" y="164"/>
                  <a:pt x="148" y="166"/>
                  <a:pt x="146" y="168"/>
                </a:cubicBezTo>
                <a:cubicBezTo>
                  <a:pt x="147" y="166"/>
                  <a:pt x="148" y="165"/>
                  <a:pt x="150" y="163"/>
                </a:cubicBezTo>
                <a:close/>
                <a:moveTo>
                  <a:pt x="146" y="157"/>
                </a:moveTo>
                <a:cubicBezTo>
                  <a:pt x="146" y="157"/>
                  <a:pt x="146" y="157"/>
                  <a:pt x="146" y="157"/>
                </a:cubicBezTo>
                <a:cubicBezTo>
                  <a:pt x="147" y="156"/>
                  <a:pt x="149" y="155"/>
                  <a:pt x="150" y="153"/>
                </a:cubicBezTo>
                <a:cubicBezTo>
                  <a:pt x="152" y="153"/>
                  <a:pt x="153" y="152"/>
                  <a:pt x="155" y="151"/>
                </a:cubicBezTo>
                <a:cubicBezTo>
                  <a:pt x="155" y="151"/>
                  <a:pt x="155" y="151"/>
                  <a:pt x="156" y="151"/>
                </a:cubicBezTo>
                <a:cubicBezTo>
                  <a:pt x="156" y="152"/>
                  <a:pt x="155" y="152"/>
                  <a:pt x="155" y="152"/>
                </a:cubicBezTo>
                <a:cubicBezTo>
                  <a:pt x="152" y="154"/>
                  <a:pt x="149" y="156"/>
                  <a:pt x="146" y="157"/>
                </a:cubicBezTo>
                <a:close/>
                <a:moveTo>
                  <a:pt x="154" y="158"/>
                </a:moveTo>
                <a:cubicBezTo>
                  <a:pt x="155" y="158"/>
                  <a:pt x="156" y="157"/>
                  <a:pt x="157" y="157"/>
                </a:cubicBezTo>
                <a:cubicBezTo>
                  <a:pt x="157" y="157"/>
                  <a:pt x="156" y="158"/>
                  <a:pt x="155" y="159"/>
                </a:cubicBezTo>
                <a:cubicBezTo>
                  <a:pt x="154" y="159"/>
                  <a:pt x="153" y="160"/>
                  <a:pt x="152" y="160"/>
                </a:cubicBezTo>
                <a:cubicBezTo>
                  <a:pt x="153" y="160"/>
                  <a:pt x="153" y="159"/>
                  <a:pt x="154" y="158"/>
                </a:cubicBezTo>
                <a:close/>
                <a:moveTo>
                  <a:pt x="157" y="155"/>
                </a:moveTo>
                <a:cubicBezTo>
                  <a:pt x="158" y="154"/>
                  <a:pt x="159" y="153"/>
                  <a:pt x="160" y="151"/>
                </a:cubicBezTo>
                <a:cubicBezTo>
                  <a:pt x="162" y="150"/>
                  <a:pt x="164" y="149"/>
                  <a:pt x="166" y="147"/>
                </a:cubicBezTo>
                <a:cubicBezTo>
                  <a:pt x="165" y="149"/>
                  <a:pt x="163" y="151"/>
                  <a:pt x="161" y="153"/>
                </a:cubicBezTo>
                <a:cubicBezTo>
                  <a:pt x="160" y="153"/>
                  <a:pt x="158" y="154"/>
                  <a:pt x="157" y="155"/>
                </a:cubicBezTo>
                <a:close/>
                <a:moveTo>
                  <a:pt x="162" y="154"/>
                </a:moveTo>
                <a:cubicBezTo>
                  <a:pt x="164" y="154"/>
                  <a:pt x="165" y="153"/>
                  <a:pt x="167" y="152"/>
                </a:cubicBezTo>
                <a:cubicBezTo>
                  <a:pt x="167" y="153"/>
                  <a:pt x="167" y="153"/>
                  <a:pt x="167" y="153"/>
                </a:cubicBezTo>
                <a:cubicBezTo>
                  <a:pt x="165" y="154"/>
                  <a:pt x="164" y="155"/>
                  <a:pt x="163" y="156"/>
                </a:cubicBezTo>
                <a:cubicBezTo>
                  <a:pt x="162" y="156"/>
                  <a:pt x="161" y="157"/>
                  <a:pt x="160" y="157"/>
                </a:cubicBezTo>
                <a:cubicBezTo>
                  <a:pt x="161" y="156"/>
                  <a:pt x="162" y="155"/>
                  <a:pt x="162" y="154"/>
                </a:cubicBezTo>
                <a:close/>
                <a:moveTo>
                  <a:pt x="164" y="159"/>
                </a:moveTo>
                <a:cubicBezTo>
                  <a:pt x="165" y="158"/>
                  <a:pt x="166" y="157"/>
                  <a:pt x="167" y="156"/>
                </a:cubicBezTo>
                <a:cubicBezTo>
                  <a:pt x="167" y="156"/>
                  <a:pt x="167" y="156"/>
                  <a:pt x="168" y="156"/>
                </a:cubicBezTo>
                <a:cubicBezTo>
                  <a:pt x="166" y="157"/>
                  <a:pt x="164" y="159"/>
                  <a:pt x="162" y="161"/>
                </a:cubicBezTo>
                <a:cubicBezTo>
                  <a:pt x="163" y="160"/>
                  <a:pt x="163" y="160"/>
                  <a:pt x="164" y="159"/>
                </a:cubicBezTo>
                <a:close/>
                <a:moveTo>
                  <a:pt x="169" y="156"/>
                </a:moveTo>
                <a:cubicBezTo>
                  <a:pt x="168" y="158"/>
                  <a:pt x="166" y="160"/>
                  <a:pt x="165" y="162"/>
                </a:cubicBezTo>
                <a:cubicBezTo>
                  <a:pt x="164" y="162"/>
                  <a:pt x="163" y="162"/>
                  <a:pt x="163" y="163"/>
                </a:cubicBezTo>
                <a:cubicBezTo>
                  <a:pt x="165" y="161"/>
                  <a:pt x="167" y="159"/>
                  <a:pt x="169" y="156"/>
                </a:cubicBezTo>
                <a:close/>
                <a:moveTo>
                  <a:pt x="166" y="151"/>
                </a:moveTo>
                <a:cubicBezTo>
                  <a:pt x="169" y="147"/>
                  <a:pt x="173" y="144"/>
                  <a:pt x="176" y="140"/>
                </a:cubicBezTo>
                <a:cubicBezTo>
                  <a:pt x="177" y="140"/>
                  <a:pt x="177" y="140"/>
                  <a:pt x="178" y="139"/>
                </a:cubicBezTo>
                <a:cubicBezTo>
                  <a:pt x="177" y="140"/>
                  <a:pt x="177" y="140"/>
                  <a:pt x="177" y="141"/>
                </a:cubicBezTo>
                <a:cubicBezTo>
                  <a:pt x="174" y="144"/>
                  <a:pt x="172" y="146"/>
                  <a:pt x="170" y="149"/>
                </a:cubicBezTo>
                <a:cubicBezTo>
                  <a:pt x="168" y="150"/>
                  <a:pt x="167" y="150"/>
                  <a:pt x="166" y="151"/>
                </a:cubicBezTo>
                <a:close/>
                <a:moveTo>
                  <a:pt x="177" y="151"/>
                </a:moveTo>
                <a:cubicBezTo>
                  <a:pt x="175" y="153"/>
                  <a:pt x="174" y="155"/>
                  <a:pt x="172" y="157"/>
                </a:cubicBezTo>
                <a:cubicBezTo>
                  <a:pt x="172" y="157"/>
                  <a:pt x="171" y="157"/>
                  <a:pt x="171" y="158"/>
                </a:cubicBezTo>
                <a:cubicBezTo>
                  <a:pt x="173" y="156"/>
                  <a:pt x="174" y="154"/>
                  <a:pt x="175" y="152"/>
                </a:cubicBezTo>
                <a:cubicBezTo>
                  <a:pt x="176" y="152"/>
                  <a:pt x="177" y="151"/>
                  <a:pt x="177" y="151"/>
                </a:cubicBezTo>
                <a:close/>
                <a:moveTo>
                  <a:pt x="186" y="127"/>
                </a:moveTo>
                <a:cubicBezTo>
                  <a:pt x="186" y="126"/>
                  <a:pt x="187" y="126"/>
                  <a:pt x="187" y="125"/>
                </a:cubicBezTo>
                <a:cubicBezTo>
                  <a:pt x="189" y="124"/>
                  <a:pt x="191" y="123"/>
                  <a:pt x="193" y="122"/>
                </a:cubicBezTo>
                <a:cubicBezTo>
                  <a:pt x="193" y="122"/>
                  <a:pt x="193" y="122"/>
                  <a:pt x="193" y="122"/>
                </a:cubicBezTo>
                <a:cubicBezTo>
                  <a:pt x="191" y="124"/>
                  <a:pt x="188" y="125"/>
                  <a:pt x="186" y="127"/>
                </a:cubicBezTo>
                <a:close/>
                <a:moveTo>
                  <a:pt x="198" y="122"/>
                </a:moveTo>
                <a:cubicBezTo>
                  <a:pt x="198" y="123"/>
                  <a:pt x="197" y="124"/>
                  <a:pt x="196" y="124"/>
                </a:cubicBezTo>
                <a:cubicBezTo>
                  <a:pt x="195" y="125"/>
                  <a:pt x="194" y="126"/>
                  <a:pt x="192" y="127"/>
                </a:cubicBezTo>
                <a:cubicBezTo>
                  <a:pt x="194" y="125"/>
                  <a:pt x="196" y="123"/>
                  <a:pt x="198" y="122"/>
                </a:cubicBezTo>
                <a:close/>
                <a:moveTo>
                  <a:pt x="203" y="120"/>
                </a:moveTo>
                <a:cubicBezTo>
                  <a:pt x="204" y="119"/>
                  <a:pt x="204" y="119"/>
                  <a:pt x="204" y="118"/>
                </a:cubicBezTo>
                <a:cubicBezTo>
                  <a:pt x="205" y="118"/>
                  <a:pt x="205" y="118"/>
                  <a:pt x="206" y="117"/>
                </a:cubicBezTo>
                <a:cubicBezTo>
                  <a:pt x="205" y="118"/>
                  <a:pt x="204" y="119"/>
                  <a:pt x="203" y="120"/>
                </a:cubicBezTo>
                <a:close/>
                <a:moveTo>
                  <a:pt x="207" y="110"/>
                </a:moveTo>
                <a:cubicBezTo>
                  <a:pt x="207" y="110"/>
                  <a:pt x="206" y="110"/>
                  <a:pt x="206" y="110"/>
                </a:cubicBezTo>
                <a:cubicBezTo>
                  <a:pt x="204" y="112"/>
                  <a:pt x="201" y="113"/>
                  <a:pt x="199" y="114"/>
                </a:cubicBezTo>
                <a:cubicBezTo>
                  <a:pt x="198" y="115"/>
                  <a:pt x="197" y="115"/>
                  <a:pt x="197" y="115"/>
                </a:cubicBezTo>
                <a:cubicBezTo>
                  <a:pt x="199" y="114"/>
                  <a:pt x="200" y="113"/>
                  <a:pt x="202" y="112"/>
                </a:cubicBezTo>
                <a:cubicBezTo>
                  <a:pt x="204" y="111"/>
                  <a:pt x="206" y="110"/>
                  <a:pt x="208" y="109"/>
                </a:cubicBezTo>
                <a:cubicBezTo>
                  <a:pt x="208" y="109"/>
                  <a:pt x="207" y="110"/>
                  <a:pt x="207" y="110"/>
                </a:cubicBezTo>
                <a:close/>
                <a:moveTo>
                  <a:pt x="195" y="112"/>
                </a:moveTo>
                <a:cubicBezTo>
                  <a:pt x="194" y="112"/>
                  <a:pt x="194" y="112"/>
                  <a:pt x="193" y="112"/>
                </a:cubicBezTo>
                <a:cubicBezTo>
                  <a:pt x="194" y="112"/>
                  <a:pt x="194" y="111"/>
                  <a:pt x="195" y="110"/>
                </a:cubicBezTo>
                <a:cubicBezTo>
                  <a:pt x="196" y="109"/>
                  <a:pt x="198" y="108"/>
                  <a:pt x="199" y="106"/>
                </a:cubicBezTo>
                <a:cubicBezTo>
                  <a:pt x="199" y="106"/>
                  <a:pt x="199" y="106"/>
                  <a:pt x="199" y="106"/>
                </a:cubicBezTo>
                <a:cubicBezTo>
                  <a:pt x="198" y="108"/>
                  <a:pt x="197" y="110"/>
                  <a:pt x="195" y="112"/>
                </a:cubicBezTo>
                <a:close/>
                <a:moveTo>
                  <a:pt x="193" y="106"/>
                </a:moveTo>
                <a:cubicBezTo>
                  <a:pt x="194" y="106"/>
                  <a:pt x="195" y="105"/>
                  <a:pt x="196" y="104"/>
                </a:cubicBezTo>
                <a:cubicBezTo>
                  <a:pt x="196" y="105"/>
                  <a:pt x="196" y="105"/>
                  <a:pt x="195" y="106"/>
                </a:cubicBezTo>
                <a:cubicBezTo>
                  <a:pt x="195" y="106"/>
                  <a:pt x="194" y="106"/>
                  <a:pt x="193" y="106"/>
                </a:cubicBezTo>
                <a:close/>
                <a:moveTo>
                  <a:pt x="196" y="97"/>
                </a:moveTo>
                <a:cubicBezTo>
                  <a:pt x="196" y="97"/>
                  <a:pt x="195" y="97"/>
                  <a:pt x="195" y="98"/>
                </a:cubicBezTo>
                <a:cubicBezTo>
                  <a:pt x="193" y="98"/>
                  <a:pt x="191" y="99"/>
                  <a:pt x="189" y="100"/>
                </a:cubicBezTo>
                <a:cubicBezTo>
                  <a:pt x="190" y="100"/>
                  <a:pt x="190" y="99"/>
                  <a:pt x="191" y="98"/>
                </a:cubicBezTo>
                <a:cubicBezTo>
                  <a:pt x="193" y="97"/>
                  <a:pt x="195" y="96"/>
                  <a:pt x="197" y="95"/>
                </a:cubicBezTo>
                <a:cubicBezTo>
                  <a:pt x="196" y="96"/>
                  <a:pt x="196" y="97"/>
                  <a:pt x="196" y="97"/>
                </a:cubicBezTo>
                <a:close/>
                <a:moveTo>
                  <a:pt x="195" y="92"/>
                </a:moveTo>
                <a:cubicBezTo>
                  <a:pt x="192" y="94"/>
                  <a:pt x="189" y="95"/>
                  <a:pt x="187" y="97"/>
                </a:cubicBezTo>
                <a:cubicBezTo>
                  <a:pt x="187" y="96"/>
                  <a:pt x="188" y="96"/>
                  <a:pt x="189" y="95"/>
                </a:cubicBezTo>
                <a:cubicBezTo>
                  <a:pt x="191" y="94"/>
                  <a:pt x="193" y="93"/>
                  <a:pt x="196" y="92"/>
                </a:cubicBezTo>
                <a:cubicBezTo>
                  <a:pt x="196" y="92"/>
                  <a:pt x="195" y="92"/>
                  <a:pt x="195" y="92"/>
                </a:cubicBezTo>
                <a:close/>
                <a:moveTo>
                  <a:pt x="190" y="89"/>
                </a:moveTo>
                <a:cubicBezTo>
                  <a:pt x="189" y="90"/>
                  <a:pt x="188" y="90"/>
                  <a:pt x="187" y="91"/>
                </a:cubicBezTo>
                <a:cubicBezTo>
                  <a:pt x="189" y="90"/>
                  <a:pt x="190" y="89"/>
                  <a:pt x="191" y="88"/>
                </a:cubicBezTo>
                <a:lnTo>
                  <a:pt x="190" y="89"/>
                </a:lnTo>
                <a:close/>
                <a:moveTo>
                  <a:pt x="190" y="86"/>
                </a:moveTo>
                <a:cubicBezTo>
                  <a:pt x="189" y="87"/>
                  <a:pt x="187" y="87"/>
                  <a:pt x="186" y="88"/>
                </a:cubicBezTo>
                <a:cubicBezTo>
                  <a:pt x="187" y="87"/>
                  <a:pt x="187" y="86"/>
                  <a:pt x="188" y="86"/>
                </a:cubicBezTo>
                <a:cubicBezTo>
                  <a:pt x="190" y="84"/>
                  <a:pt x="193" y="83"/>
                  <a:pt x="195" y="82"/>
                </a:cubicBezTo>
                <a:cubicBezTo>
                  <a:pt x="195" y="82"/>
                  <a:pt x="195" y="82"/>
                  <a:pt x="195" y="82"/>
                </a:cubicBezTo>
                <a:cubicBezTo>
                  <a:pt x="193" y="84"/>
                  <a:pt x="192" y="85"/>
                  <a:pt x="190" y="86"/>
                </a:cubicBezTo>
                <a:close/>
                <a:moveTo>
                  <a:pt x="195" y="86"/>
                </a:moveTo>
                <a:cubicBezTo>
                  <a:pt x="196" y="85"/>
                  <a:pt x="197" y="85"/>
                  <a:pt x="199" y="84"/>
                </a:cubicBezTo>
                <a:cubicBezTo>
                  <a:pt x="198" y="85"/>
                  <a:pt x="197" y="86"/>
                  <a:pt x="196" y="87"/>
                </a:cubicBezTo>
                <a:cubicBezTo>
                  <a:pt x="195" y="87"/>
                  <a:pt x="195" y="87"/>
                  <a:pt x="194" y="87"/>
                </a:cubicBezTo>
                <a:cubicBezTo>
                  <a:pt x="195" y="87"/>
                  <a:pt x="195" y="87"/>
                  <a:pt x="195" y="86"/>
                </a:cubicBezTo>
                <a:close/>
                <a:moveTo>
                  <a:pt x="187" y="80"/>
                </a:moveTo>
                <a:cubicBezTo>
                  <a:pt x="185" y="81"/>
                  <a:pt x="182" y="82"/>
                  <a:pt x="179" y="83"/>
                </a:cubicBezTo>
                <a:cubicBezTo>
                  <a:pt x="179" y="82"/>
                  <a:pt x="179" y="82"/>
                  <a:pt x="179" y="82"/>
                </a:cubicBezTo>
                <a:cubicBezTo>
                  <a:pt x="182" y="81"/>
                  <a:pt x="184" y="80"/>
                  <a:pt x="187" y="79"/>
                </a:cubicBezTo>
                <a:cubicBezTo>
                  <a:pt x="189" y="78"/>
                  <a:pt x="191" y="77"/>
                  <a:pt x="192" y="76"/>
                </a:cubicBezTo>
                <a:cubicBezTo>
                  <a:pt x="191" y="78"/>
                  <a:pt x="189" y="79"/>
                  <a:pt x="187" y="80"/>
                </a:cubicBezTo>
                <a:close/>
                <a:moveTo>
                  <a:pt x="179" y="85"/>
                </a:moveTo>
                <a:cubicBezTo>
                  <a:pt x="178" y="85"/>
                  <a:pt x="177" y="86"/>
                  <a:pt x="177" y="86"/>
                </a:cubicBezTo>
                <a:cubicBezTo>
                  <a:pt x="177" y="86"/>
                  <a:pt x="177" y="85"/>
                  <a:pt x="177" y="85"/>
                </a:cubicBezTo>
                <a:cubicBezTo>
                  <a:pt x="178" y="85"/>
                  <a:pt x="179" y="85"/>
                  <a:pt x="179" y="85"/>
                </a:cubicBezTo>
                <a:close/>
                <a:moveTo>
                  <a:pt x="175" y="84"/>
                </a:moveTo>
                <a:cubicBezTo>
                  <a:pt x="174" y="84"/>
                  <a:pt x="172" y="84"/>
                  <a:pt x="171" y="85"/>
                </a:cubicBezTo>
                <a:cubicBezTo>
                  <a:pt x="171" y="84"/>
                  <a:pt x="172" y="84"/>
                  <a:pt x="173" y="83"/>
                </a:cubicBezTo>
                <a:cubicBezTo>
                  <a:pt x="174" y="83"/>
                  <a:pt x="175" y="83"/>
                  <a:pt x="177" y="82"/>
                </a:cubicBezTo>
                <a:cubicBezTo>
                  <a:pt x="176" y="83"/>
                  <a:pt x="176" y="83"/>
                  <a:pt x="175" y="84"/>
                </a:cubicBezTo>
                <a:close/>
                <a:moveTo>
                  <a:pt x="172" y="81"/>
                </a:moveTo>
                <a:cubicBezTo>
                  <a:pt x="172" y="81"/>
                  <a:pt x="172" y="81"/>
                  <a:pt x="171" y="82"/>
                </a:cubicBezTo>
                <a:cubicBezTo>
                  <a:pt x="172" y="81"/>
                  <a:pt x="173" y="80"/>
                  <a:pt x="174" y="79"/>
                </a:cubicBezTo>
                <a:cubicBezTo>
                  <a:pt x="174" y="79"/>
                  <a:pt x="174" y="79"/>
                  <a:pt x="174" y="79"/>
                </a:cubicBezTo>
                <a:cubicBezTo>
                  <a:pt x="176" y="78"/>
                  <a:pt x="178" y="78"/>
                  <a:pt x="179" y="77"/>
                </a:cubicBezTo>
                <a:cubicBezTo>
                  <a:pt x="177" y="78"/>
                  <a:pt x="174" y="80"/>
                  <a:pt x="172" y="81"/>
                </a:cubicBezTo>
                <a:close/>
                <a:moveTo>
                  <a:pt x="177" y="74"/>
                </a:moveTo>
                <a:cubicBezTo>
                  <a:pt x="175" y="75"/>
                  <a:pt x="173" y="76"/>
                  <a:pt x="171" y="77"/>
                </a:cubicBezTo>
                <a:cubicBezTo>
                  <a:pt x="171" y="76"/>
                  <a:pt x="170" y="76"/>
                  <a:pt x="170" y="76"/>
                </a:cubicBezTo>
                <a:cubicBezTo>
                  <a:pt x="171" y="75"/>
                  <a:pt x="172" y="75"/>
                  <a:pt x="173" y="74"/>
                </a:cubicBezTo>
                <a:cubicBezTo>
                  <a:pt x="176" y="73"/>
                  <a:pt x="178" y="72"/>
                  <a:pt x="180" y="72"/>
                </a:cubicBezTo>
                <a:cubicBezTo>
                  <a:pt x="179" y="73"/>
                  <a:pt x="178" y="73"/>
                  <a:pt x="177" y="74"/>
                </a:cubicBezTo>
                <a:close/>
                <a:moveTo>
                  <a:pt x="172" y="86"/>
                </a:moveTo>
                <a:cubicBezTo>
                  <a:pt x="164" y="94"/>
                  <a:pt x="155" y="102"/>
                  <a:pt x="147" y="110"/>
                </a:cubicBezTo>
                <a:cubicBezTo>
                  <a:pt x="143" y="112"/>
                  <a:pt x="139" y="114"/>
                  <a:pt x="135" y="116"/>
                </a:cubicBezTo>
                <a:cubicBezTo>
                  <a:pt x="137" y="114"/>
                  <a:pt x="139" y="112"/>
                  <a:pt x="141" y="110"/>
                </a:cubicBezTo>
                <a:cubicBezTo>
                  <a:pt x="147" y="104"/>
                  <a:pt x="154" y="99"/>
                  <a:pt x="160" y="93"/>
                </a:cubicBezTo>
                <a:cubicBezTo>
                  <a:pt x="162" y="91"/>
                  <a:pt x="164" y="88"/>
                  <a:pt x="167" y="86"/>
                </a:cubicBezTo>
                <a:cubicBezTo>
                  <a:pt x="167" y="87"/>
                  <a:pt x="167" y="87"/>
                  <a:pt x="167" y="87"/>
                </a:cubicBezTo>
                <a:cubicBezTo>
                  <a:pt x="169" y="87"/>
                  <a:pt x="171" y="86"/>
                  <a:pt x="172" y="86"/>
                </a:cubicBezTo>
                <a:close/>
                <a:moveTo>
                  <a:pt x="168" y="82"/>
                </a:moveTo>
                <a:cubicBezTo>
                  <a:pt x="167" y="82"/>
                  <a:pt x="167" y="83"/>
                  <a:pt x="167" y="83"/>
                </a:cubicBezTo>
                <a:cubicBezTo>
                  <a:pt x="160" y="90"/>
                  <a:pt x="152" y="97"/>
                  <a:pt x="145" y="104"/>
                </a:cubicBezTo>
                <a:cubicBezTo>
                  <a:pt x="152" y="97"/>
                  <a:pt x="160" y="89"/>
                  <a:pt x="167" y="81"/>
                </a:cubicBezTo>
                <a:cubicBezTo>
                  <a:pt x="168" y="81"/>
                  <a:pt x="168" y="81"/>
                  <a:pt x="169" y="81"/>
                </a:cubicBezTo>
                <a:cubicBezTo>
                  <a:pt x="168" y="81"/>
                  <a:pt x="168" y="81"/>
                  <a:pt x="168" y="82"/>
                </a:cubicBezTo>
                <a:close/>
                <a:moveTo>
                  <a:pt x="167" y="72"/>
                </a:moveTo>
                <a:cubicBezTo>
                  <a:pt x="166" y="73"/>
                  <a:pt x="166" y="73"/>
                  <a:pt x="165" y="74"/>
                </a:cubicBezTo>
                <a:cubicBezTo>
                  <a:pt x="165" y="74"/>
                  <a:pt x="164" y="74"/>
                  <a:pt x="164" y="74"/>
                </a:cubicBezTo>
                <a:cubicBezTo>
                  <a:pt x="164" y="74"/>
                  <a:pt x="164" y="75"/>
                  <a:pt x="163" y="75"/>
                </a:cubicBezTo>
                <a:cubicBezTo>
                  <a:pt x="164" y="74"/>
                  <a:pt x="164" y="73"/>
                  <a:pt x="165" y="73"/>
                </a:cubicBezTo>
                <a:cubicBezTo>
                  <a:pt x="166" y="72"/>
                  <a:pt x="167" y="72"/>
                  <a:pt x="167" y="72"/>
                </a:cubicBezTo>
                <a:cubicBezTo>
                  <a:pt x="167" y="72"/>
                  <a:pt x="167" y="72"/>
                  <a:pt x="167" y="72"/>
                </a:cubicBezTo>
                <a:close/>
                <a:moveTo>
                  <a:pt x="164" y="82"/>
                </a:moveTo>
                <a:cubicBezTo>
                  <a:pt x="159" y="87"/>
                  <a:pt x="155" y="91"/>
                  <a:pt x="150" y="96"/>
                </a:cubicBezTo>
                <a:cubicBezTo>
                  <a:pt x="150" y="96"/>
                  <a:pt x="150" y="96"/>
                  <a:pt x="150" y="96"/>
                </a:cubicBezTo>
                <a:cubicBezTo>
                  <a:pt x="147" y="97"/>
                  <a:pt x="145" y="99"/>
                  <a:pt x="142" y="100"/>
                </a:cubicBezTo>
                <a:cubicBezTo>
                  <a:pt x="146" y="97"/>
                  <a:pt x="149" y="93"/>
                  <a:pt x="152" y="90"/>
                </a:cubicBezTo>
                <a:cubicBezTo>
                  <a:pt x="155" y="87"/>
                  <a:pt x="159" y="85"/>
                  <a:pt x="163" y="82"/>
                </a:cubicBezTo>
                <a:cubicBezTo>
                  <a:pt x="163" y="82"/>
                  <a:pt x="163" y="82"/>
                  <a:pt x="164" y="82"/>
                </a:cubicBezTo>
                <a:close/>
                <a:moveTo>
                  <a:pt x="159" y="78"/>
                </a:moveTo>
                <a:cubicBezTo>
                  <a:pt x="158" y="78"/>
                  <a:pt x="158" y="79"/>
                  <a:pt x="158" y="79"/>
                </a:cubicBezTo>
                <a:cubicBezTo>
                  <a:pt x="157" y="79"/>
                  <a:pt x="157" y="80"/>
                  <a:pt x="157" y="80"/>
                </a:cubicBezTo>
                <a:cubicBezTo>
                  <a:pt x="157" y="80"/>
                  <a:pt x="157" y="80"/>
                  <a:pt x="157" y="81"/>
                </a:cubicBezTo>
                <a:cubicBezTo>
                  <a:pt x="151" y="86"/>
                  <a:pt x="146" y="91"/>
                  <a:pt x="140" y="96"/>
                </a:cubicBezTo>
                <a:cubicBezTo>
                  <a:pt x="136" y="99"/>
                  <a:pt x="133" y="102"/>
                  <a:pt x="129" y="105"/>
                </a:cubicBezTo>
                <a:cubicBezTo>
                  <a:pt x="126" y="108"/>
                  <a:pt x="122" y="111"/>
                  <a:pt x="118" y="113"/>
                </a:cubicBezTo>
                <a:cubicBezTo>
                  <a:pt x="120" y="112"/>
                  <a:pt x="121" y="110"/>
                  <a:pt x="123" y="109"/>
                </a:cubicBezTo>
                <a:cubicBezTo>
                  <a:pt x="130" y="103"/>
                  <a:pt x="136" y="97"/>
                  <a:pt x="142" y="90"/>
                </a:cubicBezTo>
                <a:cubicBezTo>
                  <a:pt x="143" y="90"/>
                  <a:pt x="143" y="90"/>
                  <a:pt x="143" y="90"/>
                </a:cubicBezTo>
                <a:cubicBezTo>
                  <a:pt x="147" y="85"/>
                  <a:pt x="152" y="81"/>
                  <a:pt x="158" y="77"/>
                </a:cubicBezTo>
                <a:cubicBezTo>
                  <a:pt x="158" y="77"/>
                  <a:pt x="159" y="77"/>
                  <a:pt x="159" y="77"/>
                </a:cubicBezTo>
                <a:cubicBezTo>
                  <a:pt x="159" y="78"/>
                  <a:pt x="159" y="78"/>
                  <a:pt x="159" y="78"/>
                </a:cubicBezTo>
                <a:close/>
                <a:moveTo>
                  <a:pt x="153" y="77"/>
                </a:moveTo>
                <a:cubicBezTo>
                  <a:pt x="153" y="77"/>
                  <a:pt x="153" y="77"/>
                  <a:pt x="153" y="77"/>
                </a:cubicBezTo>
                <a:cubicBezTo>
                  <a:pt x="149" y="81"/>
                  <a:pt x="145" y="84"/>
                  <a:pt x="141" y="87"/>
                </a:cubicBezTo>
                <a:cubicBezTo>
                  <a:pt x="142" y="85"/>
                  <a:pt x="143" y="84"/>
                  <a:pt x="144" y="83"/>
                </a:cubicBezTo>
                <a:cubicBezTo>
                  <a:pt x="144" y="82"/>
                  <a:pt x="144" y="82"/>
                  <a:pt x="143" y="82"/>
                </a:cubicBezTo>
                <a:cubicBezTo>
                  <a:pt x="142" y="82"/>
                  <a:pt x="141" y="82"/>
                  <a:pt x="140" y="82"/>
                </a:cubicBezTo>
                <a:cubicBezTo>
                  <a:pt x="142" y="79"/>
                  <a:pt x="145" y="77"/>
                  <a:pt x="148" y="74"/>
                </a:cubicBezTo>
                <a:cubicBezTo>
                  <a:pt x="148" y="75"/>
                  <a:pt x="149" y="75"/>
                  <a:pt x="149" y="75"/>
                </a:cubicBezTo>
                <a:cubicBezTo>
                  <a:pt x="151" y="75"/>
                  <a:pt x="152" y="75"/>
                  <a:pt x="154" y="75"/>
                </a:cubicBezTo>
                <a:cubicBezTo>
                  <a:pt x="154" y="75"/>
                  <a:pt x="153" y="75"/>
                  <a:pt x="153" y="76"/>
                </a:cubicBezTo>
                <a:cubicBezTo>
                  <a:pt x="152" y="76"/>
                  <a:pt x="152" y="77"/>
                  <a:pt x="153" y="77"/>
                </a:cubicBezTo>
                <a:close/>
                <a:moveTo>
                  <a:pt x="138" y="78"/>
                </a:moveTo>
                <a:cubicBezTo>
                  <a:pt x="139" y="77"/>
                  <a:pt x="140" y="76"/>
                  <a:pt x="141" y="75"/>
                </a:cubicBezTo>
                <a:cubicBezTo>
                  <a:pt x="142" y="75"/>
                  <a:pt x="142" y="75"/>
                  <a:pt x="143" y="75"/>
                </a:cubicBezTo>
                <a:cubicBezTo>
                  <a:pt x="141" y="76"/>
                  <a:pt x="140" y="77"/>
                  <a:pt x="138" y="78"/>
                </a:cubicBezTo>
                <a:close/>
                <a:moveTo>
                  <a:pt x="138" y="74"/>
                </a:moveTo>
                <a:cubicBezTo>
                  <a:pt x="137" y="74"/>
                  <a:pt x="137" y="74"/>
                  <a:pt x="136" y="74"/>
                </a:cubicBezTo>
                <a:cubicBezTo>
                  <a:pt x="138" y="73"/>
                  <a:pt x="140" y="72"/>
                  <a:pt x="142" y="70"/>
                </a:cubicBezTo>
                <a:cubicBezTo>
                  <a:pt x="141" y="72"/>
                  <a:pt x="139" y="73"/>
                  <a:pt x="138" y="74"/>
                </a:cubicBezTo>
                <a:close/>
                <a:moveTo>
                  <a:pt x="139" y="76"/>
                </a:moveTo>
                <a:cubicBezTo>
                  <a:pt x="138" y="77"/>
                  <a:pt x="136" y="78"/>
                  <a:pt x="135" y="80"/>
                </a:cubicBezTo>
                <a:cubicBezTo>
                  <a:pt x="134" y="81"/>
                  <a:pt x="133" y="82"/>
                  <a:pt x="131" y="83"/>
                </a:cubicBezTo>
                <a:cubicBezTo>
                  <a:pt x="130" y="84"/>
                  <a:pt x="129" y="84"/>
                  <a:pt x="129" y="84"/>
                </a:cubicBezTo>
                <a:cubicBezTo>
                  <a:pt x="129" y="84"/>
                  <a:pt x="130" y="83"/>
                  <a:pt x="131" y="82"/>
                </a:cubicBezTo>
                <a:cubicBezTo>
                  <a:pt x="133" y="80"/>
                  <a:pt x="136" y="78"/>
                  <a:pt x="139" y="76"/>
                </a:cubicBezTo>
                <a:close/>
                <a:moveTo>
                  <a:pt x="127" y="87"/>
                </a:moveTo>
                <a:cubicBezTo>
                  <a:pt x="125" y="89"/>
                  <a:pt x="122" y="91"/>
                  <a:pt x="120" y="92"/>
                </a:cubicBezTo>
                <a:cubicBezTo>
                  <a:pt x="121" y="91"/>
                  <a:pt x="123" y="90"/>
                  <a:pt x="124" y="88"/>
                </a:cubicBezTo>
                <a:cubicBezTo>
                  <a:pt x="125" y="88"/>
                  <a:pt x="126" y="87"/>
                  <a:pt x="127" y="87"/>
                </a:cubicBezTo>
                <a:close/>
                <a:moveTo>
                  <a:pt x="127" y="78"/>
                </a:moveTo>
                <a:cubicBezTo>
                  <a:pt x="124" y="81"/>
                  <a:pt x="121" y="84"/>
                  <a:pt x="118" y="87"/>
                </a:cubicBezTo>
                <a:cubicBezTo>
                  <a:pt x="117" y="87"/>
                  <a:pt x="117" y="87"/>
                  <a:pt x="117" y="87"/>
                </a:cubicBezTo>
                <a:cubicBezTo>
                  <a:pt x="121" y="82"/>
                  <a:pt x="126" y="77"/>
                  <a:pt x="130" y="72"/>
                </a:cubicBezTo>
                <a:cubicBezTo>
                  <a:pt x="129" y="74"/>
                  <a:pt x="128" y="76"/>
                  <a:pt x="127" y="78"/>
                </a:cubicBezTo>
                <a:close/>
                <a:moveTo>
                  <a:pt x="120" y="87"/>
                </a:moveTo>
                <a:cubicBezTo>
                  <a:pt x="118" y="88"/>
                  <a:pt x="117" y="90"/>
                  <a:pt x="115" y="92"/>
                </a:cubicBezTo>
                <a:cubicBezTo>
                  <a:pt x="114" y="92"/>
                  <a:pt x="114" y="93"/>
                  <a:pt x="113" y="93"/>
                </a:cubicBezTo>
                <a:cubicBezTo>
                  <a:pt x="114" y="92"/>
                  <a:pt x="115" y="91"/>
                  <a:pt x="116" y="90"/>
                </a:cubicBezTo>
                <a:cubicBezTo>
                  <a:pt x="117" y="89"/>
                  <a:pt x="119" y="88"/>
                  <a:pt x="120" y="87"/>
                </a:cubicBezTo>
                <a:close/>
                <a:moveTo>
                  <a:pt x="128" y="89"/>
                </a:moveTo>
                <a:cubicBezTo>
                  <a:pt x="130" y="87"/>
                  <a:pt x="132" y="86"/>
                  <a:pt x="133" y="84"/>
                </a:cubicBezTo>
                <a:cubicBezTo>
                  <a:pt x="134" y="84"/>
                  <a:pt x="134" y="84"/>
                  <a:pt x="134" y="84"/>
                </a:cubicBezTo>
                <a:cubicBezTo>
                  <a:pt x="125" y="92"/>
                  <a:pt x="117" y="100"/>
                  <a:pt x="108" y="108"/>
                </a:cubicBezTo>
                <a:cubicBezTo>
                  <a:pt x="107" y="109"/>
                  <a:pt x="106" y="110"/>
                  <a:pt x="105" y="110"/>
                </a:cubicBezTo>
                <a:cubicBezTo>
                  <a:pt x="108" y="108"/>
                  <a:pt x="110" y="105"/>
                  <a:pt x="112" y="102"/>
                </a:cubicBezTo>
                <a:cubicBezTo>
                  <a:pt x="117" y="98"/>
                  <a:pt x="123" y="93"/>
                  <a:pt x="128" y="89"/>
                </a:cubicBezTo>
                <a:close/>
                <a:moveTo>
                  <a:pt x="99" y="116"/>
                </a:moveTo>
                <a:cubicBezTo>
                  <a:pt x="98" y="116"/>
                  <a:pt x="98" y="116"/>
                  <a:pt x="97" y="117"/>
                </a:cubicBezTo>
                <a:cubicBezTo>
                  <a:pt x="97" y="117"/>
                  <a:pt x="96" y="117"/>
                  <a:pt x="95" y="116"/>
                </a:cubicBezTo>
                <a:cubicBezTo>
                  <a:pt x="96" y="115"/>
                  <a:pt x="97" y="113"/>
                  <a:pt x="98" y="112"/>
                </a:cubicBezTo>
                <a:cubicBezTo>
                  <a:pt x="101" y="110"/>
                  <a:pt x="104" y="108"/>
                  <a:pt x="107" y="106"/>
                </a:cubicBezTo>
                <a:cubicBezTo>
                  <a:pt x="104" y="109"/>
                  <a:pt x="102" y="112"/>
                  <a:pt x="99" y="116"/>
                </a:cubicBezTo>
                <a:close/>
                <a:moveTo>
                  <a:pt x="99" y="107"/>
                </a:moveTo>
                <a:cubicBezTo>
                  <a:pt x="96" y="110"/>
                  <a:pt x="93" y="113"/>
                  <a:pt x="89" y="116"/>
                </a:cubicBezTo>
                <a:cubicBezTo>
                  <a:pt x="89" y="116"/>
                  <a:pt x="89" y="116"/>
                  <a:pt x="88" y="116"/>
                </a:cubicBezTo>
                <a:cubicBezTo>
                  <a:pt x="89" y="115"/>
                  <a:pt x="90" y="114"/>
                  <a:pt x="91" y="114"/>
                </a:cubicBezTo>
                <a:cubicBezTo>
                  <a:pt x="93" y="111"/>
                  <a:pt x="95" y="109"/>
                  <a:pt x="98" y="107"/>
                </a:cubicBezTo>
                <a:cubicBezTo>
                  <a:pt x="99" y="105"/>
                  <a:pt x="101" y="104"/>
                  <a:pt x="103" y="103"/>
                </a:cubicBezTo>
                <a:cubicBezTo>
                  <a:pt x="102" y="104"/>
                  <a:pt x="100" y="106"/>
                  <a:pt x="99" y="107"/>
                </a:cubicBezTo>
                <a:close/>
                <a:moveTo>
                  <a:pt x="84" y="115"/>
                </a:moveTo>
                <a:cubicBezTo>
                  <a:pt x="83" y="116"/>
                  <a:pt x="83" y="116"/>
                  <a:pt x="82" y="116"/>
                </a:cubicBezTo>
                <a:cubicBezTo>
                  <a:pt x="84" y="113"/>
                  <a:pt x="87" y="110"/>
                  <a:pt x="89" y="107"/>
                </a:cubicBezTo>
                <a:cubicBezTo>
                  <a:pt x="87" y="110"/>
                  <a:pt x="85" y="112"/>
                  <a:pt x="84" y="115"/>
                </a:cubicBezTo>
                <a:close/>
                <a:moveTo>
                  <a:pt x="56" y="130"/>
                </a:moveTo>
                <a:cubicBezTo>
                  <a:pt x="55" y="127"/>
                  <a:pt x="55" y="125"/>
                  <a:pt x="54" y="123"/>
                </a:cubicBezTo>
                <a:cubicBezTo>
                  <a:pt x="54" y="122"/>
                  <a:pt x="55" y="122"/>
                  <a:pt x="55" y="122"/>
                </a:cubicBezTo>
                <a:cubicBezTo>
                  <a:pt x="55" y="122"/>
                  <a:pt x="55" y="122"/>
                  <a:pt x="55" y="121"/>
                </a:cubicBezTo>
                <a:cubicBezTo>
                  <a:pt x="56" y="123"/>
                  <a:pt x="57" y="125"/>
                  <a:pt x="58" y="127"/>
                </a:cubicBezTo>
                <a:cubicBezTo>
                  <a:pt x="57" y="128"/>
                  <a:pt x="57" y="129"/>
                  <a:pt x="56" y="130"/>
                </a:cubicBezTo>
                <a:close/>
                <a:moveTo>
                  <a:pt x="58" y="146"/>
                </a:moveTo>
                <a:cubicBezTo>
                  <a:pt x="58" y="145"/>
                  <a:pt x="58" y="145"/>
                  <a:pt x="59" y="145"/>
                </a:cubicBezTo>
                <a:cubicBezTo>
                  <a:pt x="59" y="145"/>
                  <a:pt x="59" y="145"/>
                  <a:pt x="59" y="146"/>
                </a:cubicBezTo>
                <a:cubicBezTo>
                  <a:pt x="58" y="146"/>
                  <a:pt x="58" y="147"/>
                  <a:pt x="58" y="148"/>
                </a:cubicBezTo>
                <a:cubicBezTo>
                  <a:pt x="57" y="148"/>
                  <a:pt x="57" y="147"/>
                  <a:pt x="57" y="147"/>
                </a:cubicBezTo>
                <a:cubicBezTo>
                  <a:pt x="57" y="146"/>
                  <a:pt x="58" y="146"/>
                  <a:pt x="58" y="146"/>
                </a:cubicBezTo>
                <a:close/>
                <a:moveTo>
                  <a:pt x="56" y="142"/>
                </a:moveTo>
                <a:cubicBezTo>
                  <a:pt x="56" y="141"/>
                  <a:pt x="55" y="140"/>
                  <a:pt x="55" y="139"/>
                </a:cubicBezTo>
                <a:cubicBezTo>
                  <a:pt x="55" y="139"/>
                  <a:pt x="56" y="138"/>
                  <a:pt x="56" y="138"/>
                </a:cubicBezTo>
                <a:cubicBezTo>
                  <a:pt x="56" y="139"/>
                  <a:pt x="57" y="140"/>
                  <a:pt x="57" y="140"/>
                </a:cubicBezTo>
                <a:cubicBezTo>
                  <a:pt x="57" y="141"/>
                  <a:pt x="56" y="142"/>
                  <a:pt x="56" y="142"/>
                </a:cubicBezTo>
                <a:close/>
                <a:moveTo>
                  <a:pt x="56" y="160"/>
                </a:moveTo>
                <a:cubicBezTo>
                  <a:pt x="56" y="161"/>
                  <a:pt x="56" y="161"/>
                  <a:pt x="56" y="161"/>
                </a:cubicBezTo>
                <a:cubicBezTo>
                  <a:pt x="56" y="162"/>
                  <a:pt x="55" y="162"/>
                  <a:pt x="55" y="162"/>
                </a:cubicBezTo>
                <a:cubicBezTo>
                  <a:pt x="55" y="162"/>
                  <a:pt x="55" y="161"/>
                  <a:pt x="55" y="161"/>
                </a:cubicBezTo>
                <a:cubicBezTo>
                  <a:pt x="55" y="161"/>
                  <a:pt x="56" y="161"/>
                  <a:pt x="56" y="160"/>
                </a:cubicBezTo>
                <a:close/>
                <a:moveTo>
                  <a:pt x="55" y="103"/>
                </a:moveTo>
                <a:cubicBezTo>
                  <a:pt x="55" y="103"/>
                  <a:pt x="55" y="103"/>
                  <a:pt x="54" y="103"/>
                </a:cubicBezTo>
                <a:cubicBezTo>
                  <a:pt x="54" y="102"/>
                  <a:pt x="54" y="101"/>
                  <a:pt x="54" y="101"/>
                </a:cubicBezTo>
                <a:cubicBezTo>
                  <a:pt x="55" y="100"/>
                  <a:pt x="55" y="99"/>
                  <a:pt x="56" y="99"/>
                </a:cubicBezTo>
                <a:cubicBezTo>
                  <a:pt x="56" y="99"/>
                  <a:pt x="56" y="99"/>
                  <a:pt x="56" y="99"/>
                </a:cubicBezTo>
                <a:cubicBezTo>
                  <a:pt x="56" y="99"/>
                  <a:pt x="55" y="100"/>
                  <a:pt x="55" y="100"/>
                </a:cubicBezTo>
                <a:cubicBezTo>
                  <a:pt x="55" y="101"/>
                  <a:pt x="55" y="102"/>
                  <a:pt x="56" y="101"/>
                </a:cubicBezTo>
                <a:cubicBezTo>
                  <a:pt x="56" y="101"/>
                  <a:pt x="56" y="101"/>
                  <a:pt x="57" y="101"/>
                </a:cubicBezTo>
                <a:cubicBezTo>
                  <a:pt x="57" y="101"/>
                  <a:pt x="57" y="101"/>
                  <a:pt x="57" y="101"/>
                </a:cubicBezTo>
                <a:cubicBezTo>
                  <a:pt x="56" y="102"/>
                  <a:pt x="55" y="103"/>
                  <a:pt x="55" y="103"/>
                </a:cubicBezTo>
                <a:close/>
                <a:moveTo>
                  <a:pt x="53" y="134"/>
                </a:moveTo>
                <a:cubicBezTo>
                  <a:pt x="53" y="131"/>
                  <a:pt x="52" y="129"/>
                  <a:pt x="51" y="127"/>
                </a:cubicBezTo>
                <a:cubicBezTo>
                  <a:pt x="51" y="127"/>
                  <a:pt x="51" y="126"/>
                  <a:pt x="52" y="126"/>
                </a:cubicBezTo>
                <a:cubicBezTo>
                  <a:pt x="52" y="128"/>
                  <a:pt x="53" y="130"/>
                  <a:pt x="54" y="132"/>
                </a:cubicBezTo>
                <a:cubicBezTo>
                  <a:pt x="54" y="133"/>
                  <a:pt x="54" y="133"/>
                  <a:pt x="53" y="134"/>
                </a:cubicBezTo>
                <a:close/>
                <a:moveTo>
                  <a:pt x="53" y="146"/>
                </a:moveTo>
                <a:cubicBezTo>
                  <a:pt x="53" y="146"/>
                  <a:pt x="53" y="147"/>
                  <a:pt x="53" y="147"/>
                </a:cubicBezTo>
                <a:cubicBezTo>
                  <a:pt x="53" y="146"/>
                  <a:pt x="52" y="145"/>
                  <a:pt x="52" y="144"/>
                </a:cubicBezTo>
                <a:cubicBezTo>
                  <a:pt x="52" y="144"/>
                  <a:pt x="52" y="144"/>
                  <a:pt x="52" y="143"/>
                </a:cubicBezTo>
                <a:cubicBezTo>
                  <a:pt x="53" y="144"/>
                  <a:pt x="53" y="145"/>
                  <a:pt x="53" y="146"/>
                </a:cubicBezTo>
                <a:close/>
                <a:moveTo>
                  <a:pt x="51" y="90"/>
                </a:moveTo>
                <a:cubicBezTo>
                  <a:pt x="51" y="90"/>
                  <a:pt x="51" y="91"/>
                  <a:pt x="50" y="91"/>
                </a:cubicBezTo>
                <a:cubicBezTo>
                  <a:pt x="50" y="92"/>
                  <a:pt x="49" y="92"/>
                  <a:pt x="49" y="92"/>
                </a:cubicBezTo>
                <a:cubicBezTo>
                  <a:pt x="50" y="92"/>
                  <a:pt x="50" y="91"/>
                  <a:pt x="51" y="90"/>
                </a:cubicBezTo>
                <a:close/>
                <a:moveTo>
                  <a:pt x="50" y="88"/>
                </a:moveTo>
                <a:cubicBezTo>
                  <a:pt x="51" y="87"/>
                  <a:pt x="51" y="86"/>
                  <a:pt x="52" y="85"/>
                </a:cubicBezTo>
                <a:cubicBezTo>
                  <a:pt x="52" y="85"/>
                  <a:pt x="53" y="84"/>
                  <a:pt x="53" y="84"/>
                </a:cubicBezTo>
                <a:cubicBezTo>
                  <a:pt x="53" y="85"/>
                  <a:pt x="53" y="85"/>
                  <a:pt x="52" y="86"/>
                </a:cubicBezTo>
                <a:cubicBezTo>
                  <a:pt x="52" y="87"/>
                  <a:pt x="51" y="88"/>
                  <a:pt x="50" y="88"/>
                </a:cubicBezTo>
                <a:close/>
                <a:moveTo>
                  <a:pt x="51" y="107"/>
                </a:moveTo>
                <a:cubicBezTo>
                  <a:pt x="50" y="108"/>
                  <a:pt x="48" y="109"/>
                  <a:pt x="47" y="109"/>
                </a:cubicBezTo>
                <a:cubicBezTo>
                  <a:pt x="47" y="109"/>
                  <a:pt x="47" y="109"/>
                  <a:pt x="47" y="109"/>
                </a:cubicBezTo>
                <a:cubicBezTo>
                  <a:pt x="48" y="108"/>
                  <a:pt x="49" y="106"/>
                  <a:pt x="50" y="105"/>
                </a:cubicBezTo>
                <a:cubicBezTo>
                  <a:pt x="50" y="106"/>
                  <a:pt x="51" y="106"/>
                  <a:pt x="51" y="107"/>
                </a:cubicBezTo>
                <a:close/>
                <a:moveTo>
                  <a:pt x="50" y="110"/>
                </a:moveTo>
                <a:cubicBezTo>
                  <a:pt x="49" y="111"/>
                  <a:pt x="49" y="111"/>
                  <a:pt x="48" y="112"/>
                </a:cubicBezTo>
                <a:cubicBezTo>
                  <a:pt x="48" y="112"/>
                  <a:pt x="48" y="111"/>
                  <a:pt x="48" y="111"/>
                </a:cubicBezTo>
                <a:cubicBezTo>
                  <a:pt x="48" y="111"/>
                  <a:pt x="49" y="110"/>
                  <a:pt x="50" y="110"/>
                </a:cubicBezTo>
                <a:close/>
                <a:moveTo>
                  <a:pt x="51" y="110"/>
                </a:moveTo>
                <a:cubicBezTo>
                  <a:pt x="51" y="111"/>
                  <a:pt x="51" y="112"/>
                  <a:pt x="51" y="112"/>
                </a:cubicBezTo>
                <a:cubicBezTo>
                  <a:pt x="51" y="113"/>
                  <a:pt x="50" y="113"/>
                  <a:pt x="49" y="114"/>
                </a:cubicBezTo>
                <a:cubicBezTo>
                  <a:pt x="50" y="113"/>
                  <a:pt x="51" y="112"/>
                  <a:pt x="51" y="110"/>
                </a:cubicBezTo>
                <a:close/>
                <a:moveTo>
                  <a:pt x="54" y="110"/>
                </a:moveTo>
                <a:cubicBezTo>
                  <a:pt x="54" y="110"/>
                  <a:pt x="54" y="110"/>
                  <a:pt x="54" y="110"/>
                </a:cubicBezTo>
                <a:cubicBezTo>
                  <a:pt x="53" y="110"/>
                  <a:pt x="53" y="110"/>
                  <a:pt x="53" y="109"/>
                </a:cubicBezTo>
                <a:cubicBezTo>
                  <a:pt x="53" y="109"/>
                  <a:pt x="53" y="108"/>
                  <a:pt x="53" y="108"/>
                </a:cubicBezTo>
                <a:cubicBezTo>
                  <a:pt x="53" y="108"/>
                  <a:pt x="53" y="108"/>
                  <a:pt x="53" y="108"/>
                </a:cubicBezTo>
                <a:cubicBezTo>
                  <a:pt x="53" y="108"/>
                  <a:pt x="53" y="108"/>
                  <a:pt x="53" y="108"/>
                </a:cubicBezTo>
                <a:cubicBezTo>
                  <a:pt x="54" y="108"/>
                  <a:pt x="54" y="109"/>
                  <a:pt x="54" y="110"/>
                </a:cubicBezTo>
                <a:close/>
                <a:moveTo>
                  <a:pt x="54" y="87"/>
                </a:moveTo>
                <a:cubicBezTo>
                  <a:pt x="54" y="87"/>
                  <a:pt x="54" y="87"/>
                  <a:pt x="54" y="87"/>
                </a:cubicBezTo>
                <a:cubicBezTo>
                  <a:pt x="55" y="86"/>
                  <a:pt x="55" y="86"/>
                  <a:pt x="56" y="85"/>
                </a:cubicBezTo>
                <a:cubicBezTo>
                  <a:pt x="55" y="86"/>
                  <a:pt x="55" y="87"/>
                  <a:pt x="54" y="88"/>
                </a:cubicBezTo>
                <a:cubicBezTo>
                  <a:pt x="54" y="88"/>
                  <a:pt x="54" y="88"/>
                  <a:pt x="54" y="87"/>
                </a:cubicBezTo>
                <a:close/>
                <a:moveTo>
                  <a:pt x="54" y="96"/>
                </a:moveTo>
                <a:cubicBezTo>
                  <a:pt x="54" y="96"/>
                  <a:pt x="54" y="96"/>
                  <a:pt x="54" y="96"/>
                </a:cubicBezTo>
                <a:cubicBezTo>
                  <a:pt x="54" y="96"/>
                  <a:pt x="55" y="96"/>
                  <a:pt x="55" y="95"/>
                </a:cubicBezTo>
                <a:cubicBezTo>
                  <a:pt x="55" y="96"/>
                  <a:pt x="55" y="96"/>
                  <a:pt x="55" y="97"/>
                </a:cubicBezTo>
                <a:cubicBezTo>
                  <a:pt x="55" y="97"/>
                  <a:pt x="55" y="98"/>
                  <a:pt x="54" y="98"/>
                </a:cubicBezTo>
                <a:cubicBezTo>
                  <a:pt x="54" y="98"/>
                  <a:pt x="54" y="97"/>
                  <a:pt x="54" y="96"/>
                </a:cubicBezTo>
                <a:close/>
                <a:moveTo>
                  <a:pt x="55" y="83"/>
                </a:moveTo>
                <a:cubicBezTo>
                  <a:pt x="56" y="82"/>
                  <a:pt x="56" y="82"/>
                  <a:pt x="56" y="81"/>
                </a:cubicBezTo>
                <a:cubicBezTo>
                  <a:pt x="58" y="80"/>
                  <a:pt x="60" y="78"/>
                  <a:pt x="61" y="76"/>
                </a:cubicBezTo>
                <a:cubicBezTo>
                  <a:pt x="61" y="77"/>
                  <a:pt x="61" y="77"/>
                  <a:pt x="60" y="78"/>
                </a:cubicBezTo>
                <a:cubicBezTo>
                  <a:pt x="59" y="80"/>
                  <a:pt x="57" y="81"/>
                  <a:pt x="55" y="83"/>
                </a:cubicBezTo>
                <a:close/>
                <a:moveTo>
                  <a:pt x="88" y="57"/>
                </a:moveTo>
                <a:cubicBezTo>
                  <a:pt x="86" y="59"/>
                  <a:pt x="84" y="61"/>
                  <a:pt x="82" y="63"/>
                </a:cubicBezTo>
                <a:cubicBezTo>
                  <a:pt x="78" y="67"/>
                  <a:pt x="75" y="70"/>
                  <a:pt x="71" y="73"/>
                </a:cubicBezTo>
                <a:cubicBezTo>
                  <a:pt x="71" y="73"/>
                  <a:pt x="71" y="74"/>
                  <a:pt x="70" y="74"/>
                </a:cubicBezTo>
                <a:cubicBezTo>
                  <a:pt x="69" y="76"/>
                  <a:pt x="67" y="77"/>
                  <a:pt x="65" y="79"/>
                </a:cubicBezTo>
                <a:cubicBezTo>
                  <a:pt x="67" y="77"/>
                  <a:pt x="68" y="75"/>
                  <a:pt x="69" y="73"/>
                </a:cubicBezTo>
                <a:cubicBezTo>
                  <a:pt x="71" y="71"/>
                  <a:pt x="73" y="69"/>
                  <a:pt x="75" y="67"/>
                </a:cubicBezTo>
                <a:cubicBezTo>
                  <a:pt x="79" y="64"/>
                  <a:pt x="84" y="60"/>
                  <a:pt x="88" y="57"/>
                </a:cubicBezTo>
                <a:close/>
                <a:moveTo>
                  <a:pt x="86" y="57"/>
                </a:moveTo>
                <a:cubicBezTo>
                  <a:pt x="87" y="55"/>
                  <a:pt x="89" y="54"/>
                  <a:pt x="90" y="53"/>
                </a:cubicBezTo>
                <a:cubicBezTo>
                  <a:pt x="90" y="53"/>
                  <a:pt x="90" y="53"/>
                  <a:pt x="90" y="54"/>
                </a:cubicBezTo>
                <a:cubicBezTo>
                  <a:pt x="88" y="55"/>
                  <a:pt x="87" y="56"/>
                  <a:pt x="86" y="57"/>
                </a:cubicBezTo>
                <a:close/>
                <a:moveTo>
                  <a:pt x="105" y="58"/>
                </a:moveTo>
                <a:cubicBezTo>
                  <a:pt x="105" y="58"/>
                  <a:pt x="105" y="58"/>
                  <a:pt x="105" y="58"/>
                </a:cubicBezTo>
                <a:cubicBezTo>
                  <a:pt x="105" y="58"/>
                  <a:pt x="105" y="58"/>
                  <a:pt x="105" y="59"/>
                </a:cubicBezTo>
                <a:cubicBezTo>
                  <a:pt x="102" y="61"/>
                  <a:pt x="100" y="62"/>
                  <a:pt x="97" y="64"/>
                </a:cubicBezTo>
                <a:cubicBezTo>
                  <a:pt x="97" y="64"/>
                  <a:pt x="98" y="64"/>
                  <a:pt x="98" y="64"/>
                </a:cubicBezTo>
                <a:cubicBezTo>
                  <a:pt x="100" y="62"/>
                  <a:pt x="102" y="60"/>
                  <a:pt x="105" y="58"/>
                </a:cubicBezTo>
                <a:close/>
                <a:moveTo>
                  <a:pt x="100" y="59"/>
                </a:moveTo>
                <a:cubicBezTo>
                  <a:pt x="100" y="59"/>
                  <a:pt x="100" y="58"/>
                  <a:pt x="101" y="58"/>
                </a:cubicBezTo>
                <a:cubicBezTo>
                  <a:pt x="102" y="57"/>
                  <a:pt x="103" y="57"/>
                  <a:pt x="104" y="56"/>
                </a:cubicBezTo>
                <a:cubicBezTo>
                  <a:pt x="103" y="57"/>
                  <a:pt x="101" y="58"/>
                  <a:pt x="100" y="59"/>
                </a:cubicBezTo>
                <a:close/>
                <a:moveTo>
                  <a:pt x="86" y="81"/>
                </a:moveTo>
                <a:cubicBezTo>
                  <a:pt x="87" y="81"/>
                  <a:pt x="88" y="80"/>
                  <a:pt x="88" y="79"/>
                </a:cubicBezTo>
                <a:cubicBezTo>
                  <a:pt x="92" y="75"/>
                  <a:pt x="96" y="71"/>
                  <a:pt x="100" y="67"/>
                </a:cubicBezTo>
                <a:cubicBezTo>
                  <a:pt x="100" y="69"/>
                  <a:pt x="99" y="70"/>
                  <a:pt x="98" y="72"/>
                </a:cubicBezTo>
                <a:cubicBezTo>
                  <a:pt x="97" y="72"/>
                  <a:pt x="96" y="73"/>
                  <a:pt x="96" y="74"/>
                </a:cubicBezTo>
                <a:cubicBezTo>
                  <a:pt x="92" y="76"/>
                  <a:pt x="89" y="79"/>
                  <a:pt x="86" y="81"/>
                </a:cubicBezTo>
                <a:close/>
                <a:moveTo>
                  <a:pt x="93" y="78"/>
                </a:moveTo>
                <a:cubicBezTo>
                  <a:pt x="90" y="81"/>
                  <a:pt x="87" y="84"/>
                  <a:pt x="85" y="86"/>
                </a:cubicBezTo>
                <a:cubicBezTo>
                  <a:pt x="85" y="86"/>
                  <a:pt x="85" y="85"/>
                  <a:pt x="85" y="85"/>
                </a:cubicBezTo>
                <a:cubicBezTo>
                  <a:pt x="86" y="84"/>
                  <a:pt x="88" y="83"/>
                  <a:pt x="89" y="82"/>
                </a:cubicBezTo>
                <a:cubicBezTo>
                  <a:pt x="90" y="80"/>
                  <a:pt x="92" y="79"/>
                  <a:pt x="93" y="78"/>
                </a:cubicBezTo>
                <a:close/>
                <a:moveTo>
                  <a:pt x="92" y="73"/>
                </a:moveTo>
                <a:cubicBezTo>
                  <a:pt x="93" y="71"/>
                  <a:pt x="94" y="69"/>
                  <a:pt x="95" y="68"/>
                </a:cubicBezTo>
                <a:cubicBezTo>
                  <a:pt x="98" y="66"/>
                  <a:pt x="101" y="64"/>
                  <a:pt x="103" y="62"/>
                </a:cubicBezTo>
                <a:cubicBezTo>
                  <a:pt x="103" y="62"/>
                  <a:pt x="103" y="63"/>
                  <a:pt x="102" y="63"/>
                </a:cubicBezTo>
                <a:cubicBezTo>
                  <a:pt x="99" y="66"/>
                  <a:pt x="96" y="69"/>
                  <a:pt x="92" y="73"/>
                </a:cubicBezTo>
                <a:close/>
                <a:moveTo>
                  <a:pt x="85" y="64"/>
                </a:moveTo>
                <a:cubicBezTo>
                  <a:pt x="84" y="65"/>
                  <a:pt x="83" y="66"/>
                  <a:pt x="82" y="66"/>
                </a:cubicBezTo>
                <a:cubicBezTo>
                  <a:pt x="82" y="66"/>
                  <a:pt x="82" y="66"/>
                  <a:pt x="82" y="66"/>
                </a:cubicBezTo>
                <a:cubicBezTo>
                  <a:pt x="83" y="65"/>
                  <a:pt x="84" y="64"/>
                  <a:pt x="85" y="64"/>
                </a:cubicBezTo>
                <a:cubicBezTo>
                  <a:pt x="85" y="64"/>
                  <a:pt x="85" y="64"/>
                  <a:pt x="85" y="64"/>
                </a:cubicBezTo>
                <a:close/>
                <a:moveTo>
                  <a:pt x="89" y="65"/>
                </a:moveTo>
                <a:cubicBezTo>
                  <a:pt x="86" y="68"/>
                  <a:pt x="84" y="70"/>
                  <a:pt x="81" y="73"/>
                </a:cubicBezTo>
                <a:cubicBezTo>
                  <a:pt x="82" y="72"/>
                  <a:pt x="82" y="71"/>
                  <a:pt x="83" y="70"/>
                </a:cubicBezTo>
                <a:cubicBezTo>
                  <a:pt x="85" y="69"/>
                  <a:pt x="87" y="67"/>
                  <a:pt x="89" y="65"/>
                </a:cubicBezTo>
                <a:close/>
                <a:moveTo>
                  <a:pt x="83" y="68"/>
                </a:moveTo>
                <a:cubicBezTo>
                  <a:pt x="82" y="68"/>
                  <a:pt x="82" y="68"/>
                  <a:pt x="82" y="69"/>
                </a:cubicBezTo>
                <a:cubicBezTo>
                  <a:pt x="81" y="70"/>
                  <a:pt x="79" y="71"/>
                  <a:pt x="78" y="72"/>
                </a:cubicBezTo>
                <a:cubicBezTo>
                  <a:pt x="78" y="71"/>
                  <a:pt x="79" y="71"/>
                  <a:pt x="79" y="70"/>
                </a:cubicBezTo>
                <a:cubicBezTo>
                  <a:pt x="80" y="69"/>
                  <a:pt x="81" y="69"/>
                  <a:pt x="83" y="68"/>
                </a:cubicBezTo>
                <a:close/>
                <a:moveTo>
                  <a:pt x="78" y="74"/>
                </a:moveTo>
                <a:cubicBezTo>
                  <a:pt x="77" y="76"/>
                  <a:pt x="76" y="77"/>
                  <a:pt x="75" y="79"/>
                </a:cubicBezTo>
                <a:cubicBezTo>
                  <a:pt x="74" y="80"/>
                  <a:pt x="73" y="81"/>
                  <a:pt x="72" y="82"/>
                </a:cubicBezTo>
                <a:cubicBezTo>
                  <a:pt x="73" y="81"/>
                  <a:pt x="73" y="79"/>
                  <a:pt x="74" y="77"/>
                </a:cubicBezTo>
                <a:cubicBezTo>
                  <a:pt x="75" y="77"/>
                  <a:pt x="75" y="77"/>
                  <a:pt x="75" y="77"/>
                </a:cubicBezTo>
                <a:cubicBezTo>
                  <a:pt x="76" y="76"/>
                  <a:pt x="77" y="75"/>
                  <a:pt x="78" y="74"/>
                </a:cubicBezTo>
                <a:close/>
                <a:moveTo>
                  <a:pt x="74" y="83"/>
                </a:moveTo>
                <a:cubicBezTo>
                  <a:pt x="76" y="81"/>
                  <a:pt x="79" y="78"/>
                  <a:pt x="82" y="76"/>
                </a:cubicBezTo>
                <a:cubicBezTo>
                  <a:pt x="82" y="76"/>
                  <a:pt x="82" y="77"/>
                  <a:pt x="82" y="77"/>
                </a:cubicBezTo>
                <a:cubicBezTo>
                  <a:pt x="78" y="80"/>
                  <a:pt x="75" y="82"/>
                  <a:pt x="72" y="85"/>
                </a:cubicBezTo>
                <a:cubicBezTo>
                  <a:pt x="72" y="84"/>
                  <a:pt x="73" y="84"/>
                  <a:pt x="74" y="83"/>
                </a:cubicBezTo>
                <a:close/>
                <a:moveTo>
                  <a:pt x="81" y="75"/>
                </a:moveTo>
                <a:cubicBezTo>
                  <a:pt x="86" y="70"/>
                  <a:pt x="92" y="65"/>
                  <a:pt x="97" y="60"/>
                </a:cubicBezTo>
                <a:cubicBezTo>
                  <a:pt x="97" y="60"/>
                  <a:pt x="98" y="60"/>
                  <a:pt x="98" y="59"/>
                </a:cubicBezTo>
                <a:cubicBezTo>
                  <a:pt x="98" y="60"/>
                  <a:pt x="98" y="60"/>
                  <a:pt x="97" y="61"/>
                </a:cubicBezTo>
                <a:cubicBezTo>
                  <a:pt x="94" y="64"/>
                  <a:pt x="91" y="66"/>
                  <a:pt x="88" y="69"/>
                </a:cubicBezTo>
                <a:cubicBezTo>
                  <a:pt x="86" y="71"/>
                  <a:pt x="83" y="73"/>
                  <a:pt x="81" y="75"/>
                </a:cubicBezTo>
                <a:close/>
                <a:moveTo>
                  <a:pt x="90" y="70"/>
                </a:moveTo>
                <a:cubicBezTo>
                  <a:pt x="92" y="69"/>
                  <a:pt x="93" y="67"/>
                  <a:pt x="94" y="66"/>
                </a:cubicBezTo>
                <a:cubicBezTo>
                  <a:pt x="94" y="67"/>
                  <a:pt x="94" y="67"/>
                  <a:pt x="94" y="67"/>
                </a:cubicBezTo>
                <a:cubicBezTo>
                  <a:pt x="93" y="68"/>
                  <a:pt x="91" y="69"/>
                  <a:pt x="90" y="70"/>
                </a:cubicBezTo>
                <a:cubicBezTo>
                  <a:pt x="90" y="70"/>
                  <a:pt x="90" y="70"/>
                  <a:pt x="90" y="70"/>
                </a:cubicBezTo>
                <a:close/>
                <a:moveTo>
                  <a:pt x="97" y="58"/>
                </a:moveTo>
                <a:cubicBezTo>
                  <a:pt x="93" y="60"/>
                  <a:pt x="89" y="63"/>
                  <a:pt x="86" y="66"/>
                </a:cubicBezTo>
                <a:cubicBezTo>
                  <a:pt x="86" y="66"/>
                  <a:pt x="86" y="65"/>
                  <a:pt x="86" y="65"/>
                </a:cubicBezTo>
                <a:cubicBezTo>
                  <a:pt x="90" y="62"/>
                  <a:pt x="95" y="59"/>
                  <a:pt x="99" y="56"/>
                </a:cubicBezTo>
                <a:cubicBezTo>
                  <a:pt x="98" y="57"/>
                  <a:pt x="98" y="57"/>
                  <a:pt x="97" y="58"/>
                </a:cubicBezTo>
                <a:close/>
                <a:moveTo>
                  <a:pt x="70" y="69"/>
                </a:moveTo>
                <a:cubicBezTo>
                  <a:pt x="69" y="69"/>
                  <a:pt x="69" y="70"/>
                  <a:pt x="69" y="70"/>
                </a:cubicBezTo>
                <a:cubicBezTo>
                  <a:pt x="68" y="71"/>
                  <a:pt x="67" y="72"/>
                  <a:pt x="65" y="73"/>
                </a:cubicBezTo>
                <a:cubicBezTo>
                  <a:pt x="66" y="73"/>
                  <a:pt x="66" y="72"/>
                  <a:pt x="66" y="72"/>
                </a:cubicBezTo>
                <a:cubicBezTo>
                  <a:pt x="67" y="71"/>
                  <a:pt x="68" y="70"/>
                  <a:pt x="70" y="69"/>
                </a:cubicBezTo>
                <a:close/>
                <a:moveTo>
                  <a:pt x="69" y="67"/>
                </a:moveTo>
                <a:cubicBezTo>
                  <a:pt x="70" y="66"/>
                  <a:pt x="71" y="64"/>
                  <a:pt x="73" y="62"/>
                </a:cubicBezTo>
                <a:cubicBezTo>
                  <a:pt x="73" y="62"/>
                  <a:pt x="73" y="62"/>
                  <a:pt x="73" y="62"/>
                </a:cubicBezTo>
                <a:cubicBezTo>
                  <a:pt x="73" y="63"/>
                  <a:pt x="72" y="64"/>
                  <a:pt x="72" y="65"/>
                </a:cubicBezTo>
                <a:cubicBezTo>
                  <a:pt x="71" y="66"/>
                  <a:pt x="70" y="67"/>
                  <a:pt x="69" y="67"/>
                </a:cubicBezTo>
                <a:close/>
                <a:moveTo>
                  <a:pt x="73" y="67"/>
                </a:moveTo>
                <a:cubicBezTo>
                  <a:pt x="73" y="66"/>
                  <a:pt x="73" y="66"/>
                  <a:pt x="73" y="66"/>
                </a:cubicBezTo>
                <a:cubicBezTo>
                  <a:pt x="75" y="65"/>
                  <a:pt x="77" y="63"/>
                  <a:pt x="78" y="62"/>
                </a:cubicBezTo>
                <a:cubicBezTo>
                  <a:pt x="76" y="63"/>
                  <a:pt x="75" y="65"/>
                  <a:pt x="73" y="67"/>
                </a:cubicBezTo>
                <a:close/>
                <a:moveTo>
                  <a:pt x="72" y="60"/>
                </a:moveTo>
                <a:cubicBezTo>
                  <a:pt x="71" y="61"/>
                  <a:pt x="69" y="63"/>
                  <a:pt x="68" y="65"/>
                </a:cubicBezTo>
                <a:cubicBezTo>
                  <a:pt x="65" y="67"/>
                  <a:pt x="62" y="70"/>
                  <a:pt x="59" y="73"/>
                </a:cubicBezTo>
                <a:cubicBezTo>
                  <a:pt x="60" y="72"/>
                  <a:pt x="61" y="70"/>
                  <a:pt x="62" y="69"/>
                </a:cubicBezTo>
                <a:cubicBezTo>
                  <a:pt x="66" y="65"/>
                  <a:pt x="70" y="61"/>
                  <a:pt x="75" y="57"/>
                </a:cubicBezTo>
                <a:cubicBezTo>
                  <a:pt x="74" y="58"/>
                  <a:pt x="73" y="59"/>
                  <a:pt x="72" y="60"/>
                </a:cubicBezTo>
                <a:close/>
                <a:moveTo>
                  <a:pt x="60" y="68"/>
                </a:moveTo>
                <a:cubicBezTo>
                  <a:pt x="60" y="69"/>
                  <a:pt x="59" y="69"/>
                  <a:pt x="58" y="70"/>
                </a:cubicBezTo>
                <a:cubicBezTo>
                  <a:pt x="58" y="69"/>
                  <a:pt x="58" y="68"/>
                  <a:pt x="58" y="67"/>
                </a:cubicBezTo>
                <a:cubicBezTo>
                  <a:pt x="60" y="66"/>
                  <a:pt x="61" y="65"/>
                  <a:pt x="62" y="64"/>
                </a:cubicBezTo>
                <a:cubicBezTo>
                  <a:pt x="63" y="63"/>
                  <a:pt x="63" y="63"/>
                  <a:pt x="64" y="62"/>
                </a:cubicBezTo>
                <a:cubicBezTo>
                  <a:pt x="65" y="62"/>
                  <a:pt x="65" y="61"/>
                  <a:pt x="66" y="60"/>
                </a:cubicBezTo>
                <a:cubicBezTo>
                  <a:pt x="64" y="63"/>
                  <a:pt x="62" y="65"/>
                  <a:pt x="60" y="68"/>
                </a:cubicBezTo>
                <a:close/>
                <a:moveTo>
                  <a:pt x="67" y="68"/>
                </a:moveTo>
                <a:cubicBezTo>
                  <a:pt x="66" y="69"/>
                  <a:pt x="65" y="70"/>
                  <a:pt x="64" y="72"/>
                </a:cubicBezTo>
                <a:cubicBezTo>
                  <a:pt x="62" y="74"/>
                  <a:pt x="59" y="76"/>
                  <a:pt x="57" y="79"/>
                </a:cubicBezTo>
                <a:cubicBezTo>
                  <a:pt x="57" y="79"/>
                  <a:pt x="57" y="79"/>
                  <a:pt x="57" y="78"/>
                </a:cubicBezTo>
                <a:cubicBezTo>
                  <a:pt x="60" y="75"/>
                  <a:pt x="63" y="72"/>
                  <a:pt x="67" y="68"/>
                </a:cubicBezTo>
                <a:close/>
                <a:moveTo>
                  <a:pt x="64" y="77"/>
                </a:moveTo>
                <a:cubicBezTo>
                  <a:pt x="63" y="79"/>
                  <a:pt x="62" y="81"/>
                  <a:pt x="60" y="83"/>
                </a:cubicBezTo>
                <a:cubicBezTo>
                  <a:pt x="59" y="84"/>
                  <a:pt x="58" y="85"/>
                  <a:pt x="58" y="85"/>
                </a:cubicBezTo>
                <a:cubicBezTo>
                  <a:pt x="59" y="84"/>
                  <a:pt x="60" y="82"/>
                  <a:pt x="61" y="80"/>
                </a:cubicBezTo>
                <a:cubicBezTo>
                  <a:pt x="62" y="79"/>
                  <a:pt x="63" y="78"/>
                  <a:pt x="64" y="77"/>
                </a:cubicBezTo>
                <a:close/>
                <a:moveTo>
                  <a:pt x="58" y="90"/>
                </a:moveTo>
                <a:cubicBezTo>
                  <a:pt x="58" y="90"/>
                  <a:pt x="58" y="89"/>
                  <a:pt x="59" y="88"/>
                </a:cubicBezTo>
                <a:cubicBezTo>
                  <a:pt x="59" y="88"/>
                  <a:pt x="59" y="88"/>
                  <a:pt x="59" y="88"/>
                </a:cubicBezTo>
                <a:cubicBezTo>
                  <a:pt x="59" y="88"/>
                  <a:pt x="60" y="88"/>
                  <a:pt x="60" y="87"/>
                </a:cubicBezTo>
                <a:cubicBezTo>
                  <a:pt x="60" y="87"/>
                  <a:pt x="60" y="87"/>
                  <a:pt x="60" y="87"/>
                </a:cubicBezTo>
                <a:cubicBezTo>
                  <a:pt x="62" y="85"/>
                  <a:pt x="64" y="82"/>
                  <a:pt x="67" y="80"/>
                </a:cubicBezTo>
                <a:cubicBezTo>
                  <a:pt x="70" y="78"/>
                  <a:pt x="72" y="75"/>
                  <a:pt x="75" y="73"/>
                </a:cubicBezTo>
                <a:cubicBezTo>
                  <a:pt x="75" y="74"/>
                  <a:pt x="74" y="75"/>
                  <a:pt x="74" y="76"/>
                </a:cubicBezTo>
                <a:cubicBezTo>
                  <a:pt x="68" y="81"/>
                  <a:pt x="63" y="86"/>
                  <a:pt x="57" y="91"/>
                </a:cubicBezTo>
                <a:cubicBezTo>
                  <a:pt x="57" y="91"/>
                  <a:pt x="58" y="90"/>
                  <a:pt x="58" y="90"/>
                </a:cubicBezTo>
                <a:close/>
                <a:moveTo>
                  <a:pt x="67" y="115"/>
                </a:moveTo>
                <a:cubicBezTo>
                  <a:pt x="67" y="115"/>
                  <a:pt x="67" y="114"/>
                  <a:pt x="66" y="113"/>
                </a:cubicBezTo>
                <a:cubicBezTo>
                  <a:pt x="67" y="113"/>
                  <a:pt x="67" y="113"/>
                  <a:pt x="67" y="113"/>
                </a:cubicBezTo>
                <a:cubicBezTo>
                  <a:pt x="68" y="113"/>
                  <a:pt x="68" y="114"/>
                  <a:pt x="68" y="114"/>
                </a:cubicBezTo>
                <a:cubicBezTo>
                  <a:pt x="67" y="114"/>
                  <a:pt x="67" y="115"/>
                  <a:pt x="67" y="115"/>
                </a:cubicBezTo>
                <a:close/>
                <a:moveTo>
                  <a:pt x="68" y="133"/>
                </a:moveTo>
                <a:cubicBezTo>
                  <a:pt x="67" y="134"/>
                  <a:pt x="67" y="135"/>
                  <a:pt x="66" y="135"/>
                </a:cubicBezTo>
                <a:cubicBezTo>
                  <a:pt x="66" y="135"/>
                  <a:pt x="66" y="135"/>
                  <a:pt x="66" y="135"/>
                </a:cubicBezTo>
                <a:cubicBezTo>
                  <a:pt x="66" y="134"/>
                  <a:pt x="67" y="134"/>
                  <a:pt x="67" y="133"/>
                </a:cubicBezTo>
                <a:cubicBezTo>
                  <a:pt x="67" y="133"/>
                  <a:pt x="67" y="133"/>
                  <a:pt x="67" y="133"/>
                </a:cubicBezTo>
                <a:cubicBezTo>
                  <a:pt x="67" y="133"/>
                  <a:pt x="67" y="133"/>
                  <a:pt x="68" y="133"/>
                </a:cubicBezTo>
                <a:close/>
                <a:moveTo>
                  <a:pt x="64" y="150"/>
                </a:moveTo>
                <a:cubicBezTo>
                  <a:pt x="64" y="150"/>
                  <a:pt x="64" y="149"/>
                  <a:pt x="63" y="149"/>
                </a:cubicBezTo>
                <a:cubicBezTo>
                  <a:pt x="64" y="148"/>
                  <a:pt x="64" y="147"/>
                  <a:pt x="65" y="146"/>
                </a:cubicBezTo>
                <a:cubicBezTo>
                  <a:pt x="65" y="147"/>
                  <a:pt x="65" y="147"/>
                  <a:pt x="65" y="148"/>
                </a:cubicBezTo>
                <a:cubicBezTo>
                  <a:pt x="65" y="148"/>
                  <a:pt x="64" y="149"/>
                  <a:pt x="64" y="150"/>
                </a:cubicBezTo>
                <a:close/>
                <a:moveTo>
                  <a:pt x="64" y="163"/>
                </a:moveTo>
                <a:cubicBezTo>
                  <a:pt x="64" y="163"/>
                  <a:pt x="64" y="163"/>
                  <a:pt x="63" y="163"/>
                </a:cubicBezTo>
                <a:cubicBezTo>
                  <a:pt x="63" y="163"/>
                  <a:pt x="63" y="163"/>
                  <a:pt x="63" y="163"/>
                </a:cubicBezTo>
                <a:cubicBezTo>
                  <a:pt x="63" y="162"/>
                  <a:pt x="64" y="162"/>
                  <a:pt x="64" y="162"/>
                </a:cubicBezTo>
                <a:cubicBezTo>
                  <a:pt x="64" y="162"/>
                  <a:pt x="64" y="162"/>
                  <a:pt x="64" y="163"/>
                </a:cubicBezTo>
                <a:close/>
                <a:moveTo>
                  <a:pt x="65" y="122"/>
                </a:moveTo>
                <a:cubicBezTo>
                  <a:pt x="65" y="121"/>
                  <a:pt x="65" y="121"/>
                  <a:pt x="65" y="121"/>
                </a:cubicBezTo>
                <a:cubicBezTo>
                  <a:pt x="65" y="121"/>
                  <a:pt x="65" y="120"/>
                  <a:pt x="65" y="120"/>
                </a:cubicBezTo>
                <a:cubicBezTo>
                  <a:pt x="65" y="120"/>
                  <a:pt x="65" y="120"/>
                  <a:pt x="65" y="121"/>
                </a:cubicBezTo>
                <a:cubicBezTo>
                  <a:pt x="65" y="121"/>
                  <a:pt x="65" y="121"/>
                  <a:pt x="65" y="122"/>
                </a:cubicBezTo>
                <a:close/>
                <a:moveTo>
                  <a:pt x="65" y="110"/>
                </a:moveTo>
                <a:cubicBezTo>
                  <a:pt x="66" y="109"/>
                  <a:pt x="66" y="109"/>
                  <a:pt x="67" y="108"/>
                </a:cubicBezTo>
                <a:cubicBezTo>
                  <a:pt x="67" y="109"/>
                  <a:pt x="67" y="110"/>
                  <a:pt x="67" y="111"/>
                </a:cubicBezTo>
                <a:cubicBezTo>
                  <a:pt x="67" y="111"/>
                  <a:pt x="66" y="111"/>
                  <a:pt x="66" y="112"/>
                </a:cubicBezTo>
                <a:cubicBezTo>
                  <a:pt x="66" y="111"/>
                  <a:pt x="66" y="110"/>
                  <a:pt x="65" y="110"/>
                </a:cubicBezTo>
                <a:close/>
                <a:moveTo>
                  <a:pt x="67" y="86"/>
                </a:moveTo>
                <a:cubicBezTo>
                  <a:pt x="67" y="86"/>
                  <a:pt x="67" y="86"/>
                  <a:pt x="67" y="86"/>
                </a:cubicBezTo>
                <a:cubicBezTo>
                  <a:pt x="67" y="86"/>
                  <a:pt x="67" y="86"/>
                  <a:pt x="67" y="86"/>
                </a:cubicBezTo>
                <a:cubicBezTo>
                  <a:pt x="67" y="85"/>
                  <a:pt x="66" y="85"/>
                  <a:pt x="66" y="85"/>
                </a:cubicBezTo>
                <a:cubicBezTo>
                  <a:pt x="67" y="84"/>
                  <a:pt x="69" y="82"/>
                  <a:pt x="70" y="81"/>
                </a:cubicBezTo>
                <a:cubicBezTo>
                  <a:pt x="70" y="82"/>
                  <a:pt x="69" y="83"/>
                  <a:pt x="69" y="83"/>
                </a:cubicBezTo>
                <a:cubicBezTo>
                  <a:pt x="68" y="84"/>
                  <a:pt x="68" y="85"/>
                  <a:pt x="67" y="86"/>
                </a:cubicBezTo>
                <a:close/>
                <a:moveTo>
                  <a:pt x="65" y="93"/>
                </a:moveTo>
                <a:cubicBezTo>
                  <a:pt x="66" y="94"/>
                  <a:pt x="66" y="96"/>
                  <a:pt x="66" y="97"/>
                </a:cubicBezTo>
                <a:cubicBezTo>
                  <a:pt x="65" y="98"/>
                  <a:pt x="64" y="98"/>
                  <a:pt x="63" y="99"/>
                </a:cubicBezTo>
                <a:cubicBezTo>
                  <a:pt x="63" y="97"/>
                  <a:pt x="63" y="97"/>
                  <a:pt x="63" y="97"/>
                </a:cubicBezTo>
                <a:cubicBezTo>
                  <a:pt x="64" y="96"/>
                  <a:pt x="65" y="94"/>
                  <a:pt x="65" y="93"/>
                </a:cubicBezTo>
                <a:cubicBezTo>
                  <a:pt x="65" y="93"/>
                  <a:pt x="65" y="93"/>
                  <a:pt x="65" y="93"/>
                </a:cubicBezTo>
                <a:close/>
                <a:moveTo>
                  <a:pt x="63" y="131"/>
                </a:moveTo>
                <a:cubicBezTo>
                  <a:pt x="63" y="132"/>
                  <a:pt x="63" y="132"/>
                  <a:pt x="62" y="132"/>
                </a:cubicBezTo>
                <a:cubicBezTo>
                  <a:pt x="62" y="132"/>
                  <a:pt x="62" y="131"/>
                  <a:pt x="62" y="130"/>
                </a:cubicBezTo>
                <a:cubicBezTo>
                  <a:pt x="62" y="130"/>
                  <a:pt x="62" y="129"/>
                  <a:pt x="62" y="129"/>
                </a:cubicBezTo>
                <a:cubicBezTo>
                  <a:pt x="63" y="129"/>
                  <a:pt x="63" y="130"/>
                  <a:pt x="63" y="131"/>
                </a:cubicBezTo>
                <a:close/>
                <a:moveTo>
                  <a:pt x="63" y="159"/>
                </a:moveTo>
                <a:cubicBezTo>
                  <a:pt x="63" y="159"/>
                  <a:pt x="63" y="159"/>
                  <a:pt x="63" y="159"/>
                </a:cubicBezTo>
                <a:cubicBezTo>
                  <a:pt x="63" y="160"/>
                  <a:pt x="62" y="160"/>
                  <a:pt x="62" y="161"/>
                </a:cubicBezTo>
                <a:cubicBezTo>
                  <a:pt x="62" y="160"/>
                  <a:pt x="62" y="160"/>
                  <a:pt x="62" y="160"/>
                </a:cubicBezTo>
                <a:cubicBezTo>
                  <a:pt x="62" y="159"/>
                  <a:pt x="63" y="159"/>
                  <a:pt x="63" y="159"/>
                </a:cubicBezTo>
                <a:close/>
                <a:moveTo>
                  <a:pt x="64" y="168"/>
                </a:moveTo>
                <a:cubicBezTo>
                  <a:pt x="64" y="169"/>
                  <a:pt x="65" y="170"/>
                  <a:pt x="66" y="171"/>
                </a:cubicBezTo>
                <a:cubicBezTo>
                  <a:pt x="66" y="171"/>
                  <a:pt x="66" y="171"/>
                  <a:pt x="66" y="171"/>
                </a:cubicBezTo>
                <a:cubicBezTo>
                  <a:pt x="65" y="172"/>
                  <a:pt x="65" y="172"/>
                  <a:pt x="65" y="172"/>
                </a:cubicBezTo>
                <a:cubicBezTo>
                  <a:pt x="64" y="171"/>
                  <a:pt x="64" y="170"/>
                  <a:pt x="63" y="169"/>
                </a:cubicBezTo>
                <a:cubicBezTo>
                  <a:pt x="63" y="168"/>
                  <a:pt x="63" y="168"/>
                  <a:pt x="64" y="168"/>
                </a:cubicBezTo>
                <a:close/>
                <a:moveTo>
                  <a:pt x="65" y="153"/>
                </a:moveTo>
                <a:cubicBezTo>
                  <a:pt x="65" y="153"/>
                  <a:pt x="65" y="152"/>
                  <a:pt x="64" y="152"/>
                </a:cubicBezTo>
                <a:cubicBezTo>
                  <a:pt x="65" y="151"/>
                  <a:pt x="65" y="151"/>
                  <a:pt x="66" y="150"/>
                </a:cubicBezTo>
                <a:cubicBezTo>
                  <a:pt x="66" y="151"/>
                  <a:pt x="66" y="152"/>
                  <a:pt x="66" y="153"/>
                </a:cubicBezTo>
                <a:cubicBezTo>
                  <a:pt x="66" y="153"/>
                  <a:pt x="65" y="153"/>
                  <a:pt x="65" y="153"/>
                </a:cubicBezTo>
                <a:close/>
                <a:moveTo>
                  <a:pt x="66" y="124"/>
                </a:moveTo>
                <a:cubicBezTo>
                  <a:pt x="66" y="124"/>
                  <a:pt x="66" y="124"/>
                  <a:pt x="66" y="123"/>
                </a:cubicBezTo>
                <a:cubicBezTo>
                  <a:pt x="67" y="124"/>
                  <a:pt x="67" y="124"/>
                  <a:pt x="67" y="125"/>
                </a:cubicBezTo>
                <a:cubicBezTo>
                  <a:pt x="67" y="125"/>
                  <a:pt x="67" y="125"/>
                  <a:pt x="66" y="126"/>
                </a:cubicBezTo>
                <a:cubicBezTo>
                  <a:pt x="66" y="125"/>
                  <a:pt x="66" y="125"/>
                  <a:pt x="66" y="124"/>
                </a:cubicBezTo>
                <a:close/>
                <a:moveTo>
                  <a:pt x="67" y="179"/>
                </a:moveTo>
                <a:cubicBezTo>
                  <a:pt x="67" y="179"/>
                  <a:pt x="67" y="179"/>
                  <a:pt x="67" y="179"/>
                </a:cubicBezTo>
                <a:cubicBezTo>
                  <a:pt x="67" y="180"/>
                  <a:pt x="68" y="180"/>
                  <a:pt x="68" y="179"/>
                </a:cubicBezTo>
                <a:cubicBezTo>
                  <a:pt x="68" y="179"/>
                  <a:pt x="68" y="179"/>
                  <a:pt x="68" y="179"/>
                </a:cubicBezTo>
                <a:cubicBezTo>
                  <a:pt x="68" y="180"/>
                  <a:pt x="67" y="180"/>
                  <a:pt x="67" y="180"/>
                </a:cubicBezTo>
                <a:cubicBezTo>
                  <a:pt x="67" y="180"/>
                  <a:pt x="66" y="179"/>
                  <a:pt x="66" y="178"/>
                </a:cubicBezTo>
                <a:cubicBezTo>
                  <a:pt x="66" y="179"/>
                  <a:pt x="66" y="179"/>
                  <a:pt x="67" y="179"/>
                </a:cubicBezTo>
                <a:close/>
                <a:moveTo>
                  <a:pt x="67" y="170"/>
                </a:moveTo>
                <a:cubicBezTo>
                  <a:pt x="67" y="169"/>
                  <a:pt x="67" y="169"/>
                  <a:pt x="67" y="168"/>
                </a:cubicBezTo>
                <a:cubicBezTo>
                  <a:pt x="67" y="167"/>
                  <a:pt x="67" y="167"/>
                  <a:pt x="67" y="167"/>
                </a:cubicBezTo>
                <a:cubicBezTo>
                  <a:pt x="68" y="167"/>
                  <a:pt x="68" y="167"/>
                  <a:pt x="69" y="167"/>
                </a:cubicBezTo>
                <a:cubicBezTo>
                  <a:pt x="69" y="168"/>
                  <a:pt x="69" y="168"/>
                  <a:pt x="69" y="169"/>
                </a:cubicBezTo>
                <a:cubicBezTo>
                  <a:pt x="69" y="169"/>
                  <a:pt x="68" y="170"/>
                  <a:pt x="68" y="170"/>
                </a:cubicBezTo>
                <a:cubicBezTo>
                  <a:pt x="68" y="170"/>
                  <a:pt x="68" y="170"/>
                  <a:pt x="67" y="170"/>
                </a:cubicBezTo>
                <a:close/>
                <a:moveTo>
                  <a:pt x="68" y="145"/>
                </a:moveTo>
                <a:cubicBezTo>
                  <a:pt x="68" y="144"/>
                  <a:pt x="68" y="144"/>
                  <a:pt x="68" y="143"/>
                </a:cubicBezTo>
                <a:cubicBezTo>
                  <a:pt x="69" y="143"/>
                  <a:pt x="70" y="142"/>
                  <a:pt x="71" y="142"/>
                </a:cubicBezTo>
                <a:cubicBezTo>
                  <a:pt x="71" y="142"/>
                  <a:pt x="71" y="142"/>
                  <a:pt x="71" y="142"/>
                </a:cubicBezTo>
                <a:cubicBezTo>
                  <a:pt x="70" y="143"/>
                  <a:pt x="69" y="144"/>
                  <a:pt x="68" y="145"/>
                </a:cubicBezTo>
                <a:close/>
                <a:moveTo>
                  <a:pt x="68" y="90"/>
                </a:moveTo>
                <a:cubicBezTo>
                  <a:pt x="71" y="88"/>
                  <a:pt x="74" y="85"/>
                  <a:pt x="77" y="83"/>
                </a:cubicBezTo>
                <a:cubicBezTo>
                  <a:pt x="74" y="86"/>
                  <a:pt x="72" y="90"/>
                  <a:pt x="69" y="94"/>
                </a:cubicBezTo>
                <a:cubicBezTo>
                  <a:pt x="69" y="93"/>
                  <a:pt x="68" y="92"/>
                  <a:pt x="68" y="90"/>
                </a:cubicBezTo>
                <a:close/>
                <a:moveTo>
                  <a:pt x="83" y="77"/>
                </a:moveTo>
                <a:cubicBezTo>
                  <a:pt x="86" y="75"/>
                  <a:pt x="89" y="73"/>
                  <a:pt x="92" y="71"/>
                </a:cubicBezTo>
                <a:cubicBezTo>
                  <a:pt x="90" y="73"/>
                  <a:pt x="89" y="75"/>
                  <a:pt x="87" y="78"/>
                </a:cubicBezTo>
                <a:cubicBezTo>
                  <a:pt x="83" y="82"/>
                  <a:pt x="78" y="86"/>
                  <a:pt x="74" y="90"/>
                </a:cubicBezTo>
                <a:cubicBezTo>
                  <a:pt x="77" y="86"/>
                  <a:pt x="80" y="82"/>
                  <a:pt x="83" y="77"/>
                </a:cubicBezTo>
                <a:close/>
                <a:moveTo>
                  <a:pt x="78" y="104"/>
                </a:moveTo>
                <a:cubicBezTo>
                  <a:pt x="81" y="101"/>
                  <a:pt x="84" y="98"/>
                  <a:pt x="87" y="95"/>
                </a:cubicBezTo>
                <a:cubicBezTo>
                  <a:pt x="85" y="100"/>
                  <a:pt x="82" y="104"/>
                  <a:pt x="79" y="108"/>
                </a:cubicBezTo>
                <a:cubicBezTo>
                  <a:pt x="78" y="109"/>
                  <a:pt x="76" y="110"/>
                  <a:pt x="75" y="111"/>
                </a:cubicBezTo>
                <a:cubicBezTo>
                  <a:pt x="76" y="109"/>
                  <a:pt x="77" y="107"/>
                  <a:pt x="78" y="105"/>
                </a:cubicBezTo>
                <a:cubicBezTo>
                  <a:pt x="78" y="104"/>
                  <a:pt x="78" y="104"/>
                  <a:pt x="78" y="104"/>
                </a:cubicBezTo>
                <a:close/>
                <a:moveTo>
                  <a:pt x="93" y="90"/>
                </a:moveTo>
                <a:cubicBezTo>
                  <a:pt x="97" y="87"/>
                  <a:pt x="100" y="84"/>
                  <a:pt x="103" y="80"/>
                </a:cubicBezTo>
                <a:cubicBezTo>
                  <a:pt x="104" y="80"/>
                  <a:pt x="104" y="80"/>
                  <a:pt x="104" y="80"/>
                </a:cubicBezTo>
                <a:cubicBezTo>
                  <a:pt x="99" y="86"/>
                  <a:pt x="93" y="93"/>
                  <a:pt x="87" y="99"/>
                </a:cubicBezTo>
                <a:cubicBezTo>
                  <a:pt x="87" y="100"/>
                  <a:pt x="86" y="101"/>
                  <a:pt x="85" y="102"/>
                </a:cubicBezTo>
                <a:cubicBezTo>
                  <a:pt x="88" y="98"/>
                  <a:pt x="90" y="94"/>
                  <a:pt x="93" y="90"/>
                </a:cubicBezTo>
                <a:close/>
                <a:moveTo>
                  <a:pt x="101" y="79"/>
                </a:moveTo>
                <a:cubicBezTo>
                  <a:pt x="102" y="78"/>
                  <a:pt x="102" y="77"/>
                  <a:pt x="103" y="77"/>
                </a:cubicBezTo>
                <a:cubicBezTo>
                  <a:pt x="103" y="77"/>
                  <a:pt x="103" y="77"/>
                  <a:pt x="103" y="77"/>
                </a:cubicBezTo>
                <a:cubicBezTo>
                  <a:pt x="103" y="77"/>
                  <a:pt x="103" y="77"/>
                  <a:pt x="104" y="77"/>
                </a:cubicBezTo>
                <a:cubicBezTo>
                  <a:pt x="103" y="78"/>
                  <a:pt x="102" y="78"/>
                  <a:pt x="101" y="79"/>
                </a:cubicBezTo>
                <a:close/>
                <a:moveTo>
                  <a:pt x="102" y="68"/>
                </a:moveTo>
                <a:cubicBezTo>
                  <a:pt x="103" y="67"/>
                  <a:pt x="103" y="65"/>
                  <a:pt x="104" y="64"/>
                </a:cubicBezTo>
                <a:cubicBezTo>
                  <a:pt x="108" y="61"/>
                  <a:pt x="112" y="57"/>
                  <a:pt x="116" y="54"/>
                </a:cubicBezTo>
                <a:cubicBezTo>
                  <a:pt x="116" y="54"/>
                  <a:pt x="116" y="55"/>
                  <a:pt x="116" y="55"/>
                </a:cubicBezTo>
                <a:cubicBezTo>
                  <a:pt x="116" y="55"/>
                  <a:pt x="115" y="55"/>
                  <a:pt x="115" y="55"/>
                </a:cubicBezTo>
                <a:cubicBezTo>
                  <a:pt x="111" y="59"/>
                  <a:pt x="106" y="63"/>
                  <a:pt x="102" y="68"/>
                </a:cubicBezTo>
                <a:close/>
                <a:moveTo>
                  <a:pt x="106" y="60"/>
                </a:moveTo>
                <a:cubicBezTo>
                  <a:pt x="106" y="60"/>
                  <a:pt x="106" y="60"/>
                  <a:pt x="106" y="60"/>
                </a:cubicBezTo>
                <a:cubicBezTo>
                  <a:pt x="107" y="59"/>
                  <a:pt x="108" y="58"/>
                  <a:pt x="110" y="57"/>
                </a:cubicBezTo>
                <a:cubicBezTo>
                  <a:pt x="108" y="58"/>
                  <a:pt x="107" y="59"/>
                  <a:pt x="106" y="60"/>
                </a:cubicBezTo>
                <a:close/>
                <a:moveTo>
                  <a:pt x="107" y="57"/>
                </a:moveTo>
                <a:cubicBezTo>
                  <a:pt x="107" y="57"/>
                  <a:pt x="107" y="56"/>
                  <a:pt x="108" y="56"/>
                </a:cubicBezTo>
                <a:cubicBezTo>
                  <a:pt x="108" y="56"/>
                  <a:pt x="108" y="56"/>
                  <a:pt x="108" y="55"/>
                </a:cubicBezTo>
                <a:cubicBezTo>
                  <a:pt x="108" y="55"/>
                  <a:pt x="108" y="55"/>
                  <a:pt x="108" y="55"/>
                </a:cubicBezTo>
                <a:cubicBezTo>
                  <a:pt x="109" y="54"/>
                  <a:pt x="110" y="54"/>
                  <a:pt x="112" y="54"/>
                </a:cubicBezTo>
                <a:cubicBezTo>
                  <a:pt x="110" y="55"/>
                  <a:pt x="109" y="56"/>
                  <a:pt x="107" y="57"/>
                </a:cubicBezTo>
                <a:close/>
                <a:moveTo>
                  <a:pt x="101" y="53"/>
                </a:moveTo>
                <a:cubicBezTo>
                  <a:pt x="97" y="56"/>
                  <a:pt x="92" y="59"/>
                  <a:pt x="88" y="62"/>
                </a:cubicBezTo>
                <a:cubicBezTo>
                  <a:pt x="88" y="62"/>
                  <a:pt x="88" y="61"/>
                  <a:pt x="88" y="61"/>
                </a:cubicBezTo>
                <a:cubicBezTo>
                  <a:pt x="93" y="57"/>
                  <a:pt x="98" y="53"/>
                  <a:pt x="103" y="49"/>
                </a:cubicBezTo>
                <a:cubicBezTo>
                  <a:pt x="102" y="50"/>
                  <a:pt x="102" y="52"/>
                  <a:pt x="101" y="53"/>
                </a:cubicBezTo>
                <a:close/>
                <a:moveTo>
                  <a:pt x="90" y="57"/>
                </a:moveTo>
                <a:cubicBezTo>
                  <a:pt x="90" y="57"/>
                  <a:pt x="90" y="56"/>
                  <a:pt x="90" y="56"/>
                </a:cubicBezTo>
                <a:cubicBezTo>
                  <a:pt x="94" y="52"/>
                  <a:pt x="99" y="49"/>
                  <a:pt x="104" y="46"/>
                </a:cubicBezTo>
                <a:cubicBezTo>
                  <a:pt x="104" y="46"/>
                  <a:pt x="104" y="46"/>
                  <a:pt x="104" y="46"/>
                </a:cubicBezTo>
                <a:cubicBezTo>
                  <a:pt x="99" y="50"/>
                  <a:pt x="95" y="53"/>
                  <a:pt x="90" y="57"/>
                </a:cubicBezTo>
                <a:close/>
                <a:moveTo>
                  <a:pt x="76" y="54"/>
                </a:moveTo>
                <a:cubicBezTo>
                  <a:pt x="73" y="56"/>
                  <a:pt x="70" y="59"/>
                  <a:pt x="67" y="62"/>
                </a:cubicBezTo>
                <a:cubicBezTo>
                  <a:pt x="70" y="59"/>
                  <a:pt x="72" y="56"/>
                  <a:pt x="75" y="53"/>
                </a:cubicBezTo>
                <a:cubicBezTo>
                  <a:pt x="75" y="53"/>
                  <a:pt x="76" y="53"/>
                  <a:pt x="76" y="53"/>
                </a:cubicBezTo>
                <a:cubicBezTo>
                  <a:pt x="76" y="53"/>
                  <a:pt x="76" y="53"/>
                  <a:pt x="76" y="54"/>
                </a:cubicBezTo>
                <a:close/>
                <a:moveTo>
                  <a:pt x="61" y="63"/>
                </a:moveTo>
                <a:cubicBezTo>
                  <a:pt x="60" y="63"/>
                  <a:pt x="59" y="64"/>
                  <a:pt x="58" y="65"/>
                </a:cubicBezTo>
                <a:cubicBezTo>
                  <a:pt x="58" y="65"/>
                  <a:pt x="58" y="65"/>
                  <a:pt x="58" y="64"/>
                </a:cubicBezTo>
                <a:cubicBezTo>
                  <a:pt x="62" y="60"/>
                  <a:pt x="66" y="56"/>
                  <a:pt x="69" y="52"/>
                </a:cubicBezTo>
                <a:cubicBezTo>
                  <a:pt x="72" y="50"/>
                  <a:pt x="74" y="48"/>
                  <a:pt x="77" y="46"/>
                </a:cubicBezTo>
                <a:cubicBezTo>
                  <a:pt x="72" y="52"/>
                  <a:pt x="66" y="58"/>
                  <a:pt x="61" y="63"/>
                </a:cubicBezTo>
                <a:close/>
                <a:moveTo>
                  <a:pt x="61" y="57"/>
                </a:moveTo>
                <a:cubicBezTo>
                  <a:pt x="60" y="58"/>
                  <a:pt x="59" y="59"/>
                  <a:pt x="58" y="60"/>
                </a:cubicBezTo>
                <a:cubicBezTo>
                  <a:pt x="58" y="60"/>
                  <a:pt x="58" y="60"/>
                  <a:pt x="58" y="59"/>
                </a:cubicBezTo>
                <a:cubicBezTo>
                  <a:pt x="58" y="59"/>
                  <a:pt x="58" y="59"/>
                  <a:pt x="58" y="59"/>
                </a:cubicBezTo>
                <a:cubicBezTo>
                  <a:pt x="59" y="58"/>
                  <a:pt x="61" y="57"/>
                  <a:pt x="62" y="57"/>
                </a:cubicBezTo>
                <a:lnTo>
                  <a:pt x="61" y="57"/>
                </a:lnTo>
                <a:close/>
                <a:moveTo>
                  <a:pt x="57" y="61"/>
                </a:moveTo>
                <a:cubicBezTo>
                  <a:pt x="55" y="63"/>
                  <a:pt x="53" y="64"/>
                  <a:pt x="51" y="66"/>
                </a:cubicBezTo>
                <a:cubicBezTo>
                  <a:pt x="53" y="64"/>
                  <a:pt x="55" y="62"/>
                  <a:pt x="56" y="61"/>
                </a:cubicBezTo>
                <a:cubicBezTo>
                  <a:pt x="56" y="61"/>
                  <a:pt x="56" y="61"/>
                  <a:pt x="57" y="61"/>
                </a:cubicBezTo>
                <a:close/>
                <a:moveTo>
                  <a:pt x="53" y="66"/>
                </a:moveTo>
                <a:cubicBezTo>
                  <a:pt x="50" y="70"/>
                  <a:pt x="47" y="73"/>
                  <a:pt x="44" y="76"/>
                </a:cubicBezTo>
                <a:cubicBezTo>
                  <a:pt x="45" y="75"/>
                  <a:pt x="45" y="74"/>
                  <a:pt x="46" y="73"/>
                </a:cubicBezTo>
                <a:cubicBezTo>
                  <a:pt x="48" y="71"/>
                  <a:pt x="51" y="68"/>
                  <a:pt x="53" y="66"/>
                </a:cubicBezTo>
                <a:close/>
                <a:moveTo>
                  <a:pt x="50" y="74"/>
                </a:moveTo>
                <a:cubicBezTo>
                  <a:pt x="53" y="73"/>
                  <a:pt x="55" y="71"/>
                  <a:pt x="57" y="69"/>
                </a:cubicBezTo>
                <a:cubicBezTo>
                  <a:pt x="57" y="70"/>
                  <a:pt x="56" y="71"/>
                  <a:pt x="56" y="72"/>
                </a:cubicBezTo>
                <a:cubicBezTo>
                  <a:pt x="51" y="76"/>
                  <a:pt x="46" y="81"/>
                  <a:pt x="41" y="85"/>
                </a:cubicBezTo>
                <a:cubicBezTo>
                  <a:pt x="41" y="85"/>
                  <a:pt x="41" y="84"/>
                  <a:pt x="41" y="84"/>
                </a:cubicBezTo>
                <a:cubicBezTo>
                  <a:pt x="44" y="80"/>
                  <a:pt x="47" y="77"/>
                  <a:pt x="50" y="74"/>
                </a:cubicBezTo>
                <a:close/>
                <a:moveTo>
                  <a:pt x="56" y="74"/>
                </a:moveTo>
                <a:cubicBezTo>
                  <a:pt x="56" y="75"/>
                  <a:pt x="56" y="75"/>
                  <a:pt x="56" y="76"/>
                </a:cubicBezTo>
                <a:cubicBezTo>
                  <a:pt x="55" y="76"/>
                  <a:pt x="55" y="77"/>
                  <a:pt x="54" y="78"/>
                </a:cubicBezTo>
                <a:cubicBezTo>
                  <a:pt x="52" y="80"/>
                  <a:pt x="50" y="83"/>
                  <a:pt x="48" y="85"/>
                </a:cubicBezTo>
                <a:cubicBezTo>
                  <a:pt x="45" y="88"/>
                  <a:pt x="42" y="90"/>
                  <a:pt x="39" y="92"/>
                </a:cubicBezTo>
                <a:cubicBezTo>
                  <a:pt x="40" y="91"/>
                  <a:pt x="40" y="89"/>
                  <a:pt x="40" y="88"/>
                </a:cubicBezTo>
                <a:cubicBezTo>
                  <a:pt x="45" y="84"/>
                  <a:pt x="51" y="79"/>
                  <a:pt x="56" y="74"/>
                </a:cubicBezTo>
                <a:close/>
                <a:moveTo>
                  <a:pt x="49" y="100"/>
                </a:moveTo>
                <a:cubicBezTo>
                  <a:pt x="49" y="101"/>
                  <a:pt x="49" y="101"/>
                  <a:pt x="49" y="101"/>
                </a:cubicBezTo>
                <a:cubicBezTo>
                  <a:pt x="48" y="103"/>
                  <a:pt x="47" y="105"/>
                  <a:pt x="46" y="107"/>
                </a:cubicBezTo>
                <a:cubicBezTo>
                  <a:pt x="46" y="107"/>
                  <a:pt x="46" y="106"/>
                  <a:pt x="46" y="106"/>
                </a:cubicBezTo>
                <a:cubicBezTo>
                  <a:pt x="47" y="104"/>
                  <a:pt x="48" y="103"/>
                  <a:pt x="49" y="101"/>
                </a:cubicBezTo>
                <a:cubicBezTo>
                  <a:pt x="49" y="101"/>
                  <a:pt x="49" y="101"/>
                  <a:pt x="49" y="100"/>
                </a:cubicBezTo>
                <a:close/>
                <a:moveTo>
                  <a:pt x="45" y="101"/>
                </a:moveTo>
                <a:cubicBezTo>
                  <a:pt x="45" y="102"/>
                  <a:pt x="45" y="102"/>
                  <a:pt x="44" y="102"/>
                </a:cubicBezTo>
                <a:cubicBezTo>
                  <a:pt x="44" y="102"/>
                  <a:pt x="44" y="102"/>
                  <a:pt x="44" y="102"/>
                </a:cubicBezTo>
                <a:cubicBezTo>
                  <a:pt x="45" y="101"/>
                  <a:pt x="46" y="100"/>
                  <a:pt x="47" y="99"/>
                </a:cubicBezTo>
                <a:cubicBezTo>
                  <a:pt x="46" y="100"/>
                  <a:pt x="46" y="101"/>
                  <a:pt x="45" y="101"/>
                </a:cubicBezTo>
                <a:close/>
                <a:moveTo>
                  <a:pt x="46" y="112"/>
                </a:moveTo>
                <a:cubicBezTo>
                  <a:pt x="46" y="113"/>
                  <a:pt x="46" y="113"/>
                  <a:pt x="47" y="114"/>
                </a:cubicBezTo>
                <a:cubicBezTo>
                  <a:pt x="47" y="114"/>
                  <a:pt x="46" y="115"/>
                  <a:pt x="46" y="115"/>
                </a:cubicBezTo>
                <a:cubicBezTo>
                  <a:pt x="46" y="114"/>
                  <a:pt x="45" y="113"/>
                  <a:pt x="45" y="112"/>
                </a:cubicBezTo>
                <a:cubicBezTo>
                  <a:pt x="45" y="112"/>
                  <a:pt x="46" y="112"/>
                  <a:pt x="46" y="112"/>
                </a:cubicBezTo>
                <a:close/>
                <a:moveTo>
                  <a:pt x="46" y="135"/>
                </a:moveTo>
                <a:cubicBezTo>
                  <a:pt x="46" y="136"/>
                  <a:pt x="46" y="137"/>
                  <a:pt x="47" y="138"/>
                </a:cubicBezTo>
                <a:cubicBezTo>
                  <a:pt x="47" y="139"/>
                  <a:pt x="48" y="140"/>
                  <a:pt x="48" y="141"/>
                </a:cubicBezTo>
                <a:cubicBezTo>
                  <a:pt x="47" y="143"/>
                  <a:pt x="47" y="144"/>
                  <a:pt x="46" y="145"/>
                </a:cubicBezTo>
                <a:cubicBezTo>
                  <a:pt x="45" y="143"/>
                  <a:pt x="45" y="140"/>
                  <a:pt x="44" y="138"/>
                </a:cubicBezTo>
                <a:cubicBezTo>
                  <a:pt x="45" y="137"/>
                  <a:pt x="45" y="136"/>
                  <a:pt x="46" y="135"/>
                </a:cubicBezTo>
                <a:close/>
                <a:moveTo>
                  <a:pt x="50" y="146"/>
                </a:moveTo>
                <a:cubicBezTo>
                  <a:pt x="50" y="147"/>
                  <a:pt x="50" y="148"/>
                  <a:pt x="50" y="148"/>
                </a:cubicBezTo>
                <a:cubicBezTo>
                  <a:pt x="49" y="149"/>
                  <a:pt x="48" y="150"/>
                  <a:pt x="47" y="150"/>
                </a:cubicBezTo>
                <a:cubicBezTo>
                  <a:pt x="47" y="150"/>
                  <a:pt x="47" y="150"/>
                  <a:pt x="47" y="150"/>
                </a:cubicBezTo>
                <a:cubicBezTo>
                  <a:pt x="48" y="149"/>
                  <a:pt x="49" y="148"/>
                  <a:pt x="50" y="146"/>
                </a:cubicBezTo>
                <a:close/>
                <a:moveTo>
                  <a:pt x="51" y="150"/>
                </a:moveTo>
                <a:cubicBezTo>
                  <a:pt x="51" y="150"/>
                  <a:pt x="51" y="151"/>
                  <a:pt x="51" y="151"/>
                </a:cubicBezTo>
                <a:cubicBezTo>
                  <a:pt x="50" y="152"/>
                  <a:pt x="49" y="154"/>
                  <a:pt x="49" y="155"/>
                </a:cubicBezTo>
                <a:cubicBezTo>
                  <a:pt x="48" y="154"/>
                  <a:pt x="48" y="153"/>
                  <a:pt x="48" y="152"/>
                </a:cubicBezTo>
                <a:cubicBezTo>
                  <a:pt x="49" y="151"/>
                  <a:pt x="50" y="151"/>
                  <a:pt x="51" y="150"/>
                </a:cubicBezTo>
                <a:close/>
                <a:moveTo>
                  <a:pt x="50" y="157"/>
                </a:moveTo>
                <a:cubicBezTo>
                  <a:pt x="50" y="156"/>
                  <a:pt x="51" y="155"/>
                  <a:pt x="52" y="154"/>
                </a:cubicBezTo>
                <a:cubicBezTo>
                  <a:pt x="52" y="155"/>
                  <a:pt x="52" y="156"/>
                  <a:pt x="52" y="156"/>
                </a:cubicBezTo>
                <a:cubicBezTo>
                  <a:pt x="51" y="157"/>
                  <a:pt x="51" y="159"/>
                  <a:pt x="50" y="160"/>
                </a:cubicBezTo>
                <a:cubicBezTo>
                  <a:pt x="50" y="159"/>
                  <a:pt x="49" y="158"/>
                  <a:pt x="49" y="158"/>
                </a:cubicBezTo>
                <a:cubicBezTo>
                  <a:pt x="49" y="158"/>
                  <a:pt x="50" y="157"/>
                  <a:pt x="50" y="157"/>
                </a:cubicBezTo>
                <a:close/>
                <a:moveTo>
                  <a:pt x="51" y="161"/>
                </a:moveTo>
                <a:cubicBezTo>
                  <a:pt x="52" y="161"/>
                  <a:pt x="52" y="160"/>
                  <a:pt x="53" y="159"/>
                </a:cubicBezTo>
                <a:cubicBezTo>
                  <a:pt x="53" y="160"/>
                  <a:pt x="53" y="160"/>
                  <a:pt x="53" y="160"/>
                </a:cubicBezTo>
                <a:cubicBezTo>
                  <a:pt x="53" y="161"/>
                  <a:pt x="52" y="162"/>
                  <a:pt x="52" y="163"/>
                </a:cubicBezTo>
                <a:cubicBezTo>
                  <a:pt x="52" y="163"/>
                  <a:pt x="52" y="163"/>
                  <a:pt x="51" y="163"/>
                </a:cubicBezTo>
                <a:cubicBezTo>
                  <a:pt x="51" y="163"/>
                  <a:pt x="51" y="162"/>
                  <a:pt x="50" y="161"/>
                </a:cubicBezTo>
                <a:cubicBezTo>
                  <a:pt x="51" y="162"/>
                  <a:pt x="51" y="161"/>
                  <a:pt x="51" y="161"/>
                </a:cubicBezTo>
                <a:close/>
                <a:moveTo>
                  <a:pt x="53" y="165"/>
                </a:moveTo>
                <a:cubicBezTo>
                  <a:pt x="54" y="165"/>
                  <a:pt x="54" y="165"/>
                  <a:pt x="54" y="165"/>
                </a:cubicBezTo>
                <a:cubicBezTo>
                  <a:pt x="54" y="166"/>
                  <a:pt x="55" y="167"/>
                  <a:pt x="55" y="168"/>
                </a:cubicBezTo>
                <a:cubicBezTo>
                  <a:pt x="55" y="169"/>
                  <a:pt x="55" y="169"/>
                  <a:pt x="55" y="170"/>
                </a:cubicBezTo>
                <a:cubicBezTo>
                  <a:pt x="54" y="168"/>
                  <a:pt x="53" y="167"/>
                  <a:pt x="52" y="166"/>
                </a:cubicBezTo>
                <a:cubicBezTo>
                  <a:pt x="53" y="165"/>
                  <a:pt x="53" y="165"/>
                  <a:pt x="53" y="165"/>
                </a:cubicBezTo>
                <a:close/>
                <a:moveTo>
                  <a:pt x="55" y="173"/>
                </a:moveTo>
                <a:cubicBezTo>
                  <a:pt x="55" y="173"/>
                  <a:pt x="54" y="174"/>
                  <a:pt x="54" y="174"/>
                </a:cubicBezTo>
                <a:cubicBezTo>
                  <a:pt x="54" y="172"/>
                  <a:pt x="53" y="171"/>
                  <a:pt x="53" y="169"/>
                </a:cubicBezTo>
                <a:cubicBezTo>
                  <a:pt x="53" y="170"/>
                  <a:pt x="54" y="172"/>
                  <a:pt x="55" y="173"/>
                </a:cubicBezTo>
                <a:close/>
                <a:moveTo>
                  <a:pt x="56" y="175"/>
                </a:moveTo>
                <a:cubicBezTo>
                  <a:pt x="56" y="175"/>
                  <a:pt x="56" y="175"/>
                  <a:pt x="56" y="175"/>
                </a:cubicBezTo>
                <a:cubicBezTo>
                  <a:pt x="56" y="175"/>
                  <a:pt x="56" y="176"/>
                  <a:pt x="55" y="177"/>
                </a:cubicBezTo>
                <a:cubicBezTo>
                  <a:pt x="55" y="177"/>
                  <a:pt x="55" y="177"/>
                  <a:pt x="55" y="177"/>
                </a:cubicBezTo>
                <a:cubicBezTo>
                  <a:pt x="55" y="176"/>
                  <a:pt x="55" y="176"/>
                  <a:pt x="55" y="176"/>
                </a:cubicBezTo>
                <a:cubicBezTo>
                  <a:pt x="55" y="176"/>
                  <a:pt x="56" y="175"/>
                  <a:pt x="56" y="175"/>
                </a:cubicBezTo>
                <a:close/>
                <a:moveTo>
                  <a:pt x="58" y="179"/>
                </a:moveTo>
                <a:cubicBezTo>
                  <a:pt x="58" y="180"/>
                  <a:pt x="58" y="181"/>
                  <a:pt x="58" y="182"/>
                </a:cubicBezTo>
                <a:cubicBezTo>
                  <a:pt x="58" y="181"/>
                  <a:pt x="57" y="181"/>
                  <a:pt x="57" y="180"/>
                </a:cubicBezTo>
                <a:cubicBezTo>
                  <a:pt x="56" y="180"/>
                  <a:pt x="56" y="180"/>
                  <a:pt x="56" y="179"/>
                </a:cubicBezTo>
                <a:cubicBezTo>
                  <a:pt x="57" y="179"/>
                  <a:pt x="57" y="179"/>
                  <a:pt x="58" y="179"/>
                </a:cubicBezTo>
                <a:close/>
                <a:moveTo>
                  <a:pt x="59" y="184"/>
                </a:moveTo>
                <a:cubicBezTo>
                  <a:pt x="59" y="185"/>
                  <a:pt x="59" y="185"/>
                  <a:pt x="59" y="186"/>
                </a:cubicBezTo>
                <a:cubicBezTo>
                  <a:pt x="59" y="186"/>
                  <a:pt x="59" y="186"/>
                  <a:pt x="59" y="186"/>
                </a:cubicBezTo>
                <a:cubicBezTo>
                  <a:pt x="59" y="185"/>
                  <a:pt x="58" y="184"/>
                  <a:pt x="58" y="183"/>
                </a:cubicBezTo>
                <a:cubicBezTo>
                  <a:pt x="58" y="183"/>
                  <a:pt x="58" y="183"/>
                  <a:pt x="59" y="184"/>
                </a:cubicBezTo>
                <a:close/>
                <a:moveTo>
                  <a:pt x="59" y="138"/>
                </a:moveTo>
                <a:cubicBezTo>
                  <a:pt x="58" y="137"/>
                  <a:pt x="58" y="136"/>
                  <a:pt x="58" y="135"/>
                </a:cubicBezTo>
                <a:cubicBezTo>
                  <a:pt x="58" y="135"/>
                  <a:pt x="59" y="134"/>
                  <a:pt x="59" y="133"/>
                </a:cubicBezTo>
                <a:cubicBezTo>
                  <a:pt x="59" y="134"/>
                  <a:pt x="59" y="136"/>
                  <a:pt x="59" y="137"/>
                </a:cubicBezTo>
                <a:cubicBezTo>
                  <a:pt x="59" y="137"/>
                  <a:pt x="59" y="137"/>
                  <a:pt x="59" y="138"/>
                </a:cubicBezTo>
                <a:close/>
                <a:moveTo>
                  <a:pt x="58" y="120"/>
                </a:moveTo>
                <a:cubicBezTo>
                  <a:pt x="58" y="119"/>
                  <a:pt x="59" y="119"/>
                  <a:pt x="59" y="119"/>
                </a:cubicBezTo>
                <a:cubicBezTo>
                  <a:pt x="59" y="120"/>
                  <a:pt x="59" y="121"/>
                  <a:pt x="59" y="123"/>
                </a:cubicBezTo>
                <a:cubicBezTo>
                  <a:pt x="59" y="122"/>
                  <a:pt x="58" y="121"/>
                  <a:pt x="58" y="120"/>
                </a:cubicBezTo>
                <a:close/>
                <a:moveTo>
                  <a:pt x="59" y="92"/>
                </a:moveTo>
                <a:cubicBezTo>
                  <a:pt x="59" y="93"/>
                  <a:pt x="59" y="93"/>
                  <a:pt x="59" y="93"/>
                </a:cubicBezTo>
                <a:cubicBezTo>
                  <a:pt x="58" y="94"/>
                  <a:pt x="58" y="95"/>
                  <a:pt x="57" y="96"/>
                </a:cubicBezTo>
                <a:cubicBezTo>
                  <a:pt x="57" y="95"/>
                  <a:pt x="57" y="95"/>
                  <a:pt x="56" y="94"/>
                </a:cubicBezTo>
                <a:cubicBezTo>
                  <a:pt x="59" y="91"/>
                  <a:pt x="62" y="89"/>
                  <a:pt x="65" y="86"/>
                </a:cubicBezTo>
                <a:cubicBezTo>
                  <a:pt x="65" y="86"/>
                  <a:pt x="65" y="86"/>
                  <a:pt x="65" y="86"/>
                </a:cubicBezTo>
                <a:cubicBezTo>
                  <a:pt x="65" y="87"/>
                  <a:pt x="65" y="87"/>
                  <a:pt x="65" y="88"/>
                </a:cubicBezTo>
                <a:cubicBezTo>
                  <a:pt x="64" y="89"/>
                  <a:pt x="63" y="90"/>
                  <a:pt x="62" y="90"/>
                </a:cubicBezTo>
                <a:cubicBezTo>
                  <a:pt x="62" y="90"/>
                  <a:pt x="61" y="90"/>
                  <a:pt x="61" y="91"/>
                </a:cubicBezTo>
                <a:cubicBezTo>
                  <a:pt x="61" y="91"/>
                  <a:pt x="61" y="91"/>
                  <a:pt x="61" y="92"/>
                </a:cubicBezTo>
                <a:cubicBezTo>
                  <a:pt x="60" y="91"/>
                  <a:pt x="59" y="91"/>
                  <a:pt x="59" y="92"/>
                </a:cubicBezTo>
                <a:close/>
                <a:moveTo>
                  <a:pt x="61" y="125"/>
                </a:moveTo>
                <a:cubicBezTo>
                  <a:pt x="62" y="125"/>
                  <a:pt x="62" y="126"/>
                  <a:pt x="62" y="126"/>
                </a:cubicBezTo>
                <a:cubicBezTo>
                  <a:pt x="61" y="126"/>
                  <a:pt x="61" y="126"/>
                  <a:pt x="61" y="127"/>
                </a:cubicBezTo>
                <a:cubicBezTo>
                  <a:pt x="61" y="126"/>
                  <a:pt x="61" y="126"/>
                  <a:pt x="61" y="126"/>
                </a:cubicBezTo>
                <a:cubicBezTo>
                  <a:pt x="61" y="126"/>
                  <a:pt x="61" y="125"/>
                  <a:pt x="61" y="125"/>
                </a:cubicBezTo>
                <a:close/>
                <a:moveTo>
                  <a:pt x="62" y="173"/>
                </a:moveTo>
                <a:cubicBezTo>
                  <a:pt x="62" y="174"/>
                  <a:pt x="61" y="174"/>
                  <a:pt x="61" y="174"/>
                </a:cubicBezTo>
                <a:cubicBezTo>
                  <a:pt x="61" y="173"/>
                  <a:pt x="61" y="172"/>
                  <a:pt x="61" y="171"/>
                </a:cubicBezTo>
                <a:cubicBezTo>
                  <a:pt x="61" y="172"/>
                  <a:pt x="62" y="173"/>
                  <a:pt x="62" y="173"/>
                </a:cubicBezTo>
                <a:close/>
                <a:moveTo>
                  <a:pt x="61" y="179"/>
                </a:moveTo>
                <a:cubicBezTo>
                  <a:pt x="61" y="178"/>
                  <a:pt x="61" y="178"/>
                  <a:pt x="61" y="177"/>
                </a:cubicBezTo>
                <a:cubicBezTo>
                  <a:pt x="62" y="177"/>
                  <a:pt x="62" y="177"/>
                  <a:pt x="63" y="176"/>
                </a:cubicBezTo>
                <a:cubicBezTo>
                  <a:pt x="63" y="177"/>
                  <a:pt x="63" y="177"/>
                  <a:pt x="63" y="177"/>
                </a:cubicBezTo>
                <a:cubicBezTo>
                  <a:pt x="63" y="177"/>
                  <a:pt x="64" y="178"/>
                  <a:pt x="64" y="178"/>
                </a:cubicBezTo>
                <a:cubicBezTo>
                  <a:pt x="64" y="179"/>
                  <a:pt x="64" y="180"/>
                  <a:pt x="65" y="181"/>
                </a:cubicBezTo>
                <a:cubicBezTo>
                  <a:pt x="65" y="181"/>
                  <a:pt x="66" y="181"/>
                  <a:pt x="66" y="181"/>
                </a:cubicBezTo>
                <a:cubicBezTo>
                  <a:pt x="66" y="181"/>
                  <a:pt x="66" y="181"/>
                  <a:pt x="66" y="181"/>
                </a:cubicBezTo>
                <a:cubicBezTo>
                  <a:pt x="66" y="182"/>
                  <a:pt x="66" y="182"/>
                  <a:pt x="65" y="183"/>
                </a:cubicBezTo>
                <a:cubicBezTo>
                  <a:pt x="65" y="183"/>
                  <a:pt x="65" y="183"/>
                  <a:pt x="65" y="183"/>
                </a:cubicBezTo>
                <a:cubicBezTo>
                  <a:pt x="64" y="184"/>
                  <a:pt x="63" y="185"/>
                  <a:pt x="63" y="186"/>
                </a:cubicBezTo>
                <a:cubicBezTo>
                  <a:pt x="62" y="186"/>
                  <a:pt x="62" y="185"/>
                  <a:pt x="61" y="185"/>
                </a:cubicBezTo>
                <a:cubicBezTo>
                  <a:pt x="61" y="183"/>
                  <a:pt x="61" y="181"/>
                  <a:pt x="61" y="179"/>
                </a:cubicBezTo>
                <a:cubicBezTo>
                  <a:pt x="61" y="179"/>
                  <a:pt x="61" y="179"/>
                  <a:pt x="61" y="179"/>
                </a:cubicBezTo>
                <a:close/>
                <a:moveTo>
                  <a:pt x="62" y="189"/>
                </a:moveTo>
                <a:cubicBezTo>
                  <a:pt x="63" y="190"/>
                  <a:pt x="63" y="190"/>
                  <a:pt x="64" y="191"/>
                </a:cubicBezTo>
                <a:cubicBezTo>
                  <a:pt x="63" y="191"/>
                  <a:pt x="63" y="191"/>
                  <a:pt x="62" y="191"/>
                </a:cubicBezTo>
                <a:cubicBezTo>
                  <a:pt x="62" y="191"/>
                  <a:pt x="62" y="191"/>
                  <a:pt x="61" y="190"/>
                </a:cubicBezTo>
                <a:cubicBezTo>
                  <a:pt x="62" y="190"/>
                  <a:pt x="62" y="190"/>
                  <a:pt x="62" y="189"/>
                </a:cubicBezTo>
                <a:close/>
                <a:moveTo>
                  <a:pt x="64" y="187"/>
                </a:moveTo>
                <a:cubicBezTo>
                  <a:pt x="65" y="186"/>
                  <a:pt x="65" y="185"/>
                  <a:pt x="66" y="184"/>
                </a:cubicBezTo>
                <a:cubicBezTo>
                  <a:pt x="67" y="185"/>
                  <a:pt x="68" y="186"/>
                  <a:pt x="70" y="187"/>
                </a:cubicBezTo>
                <a:cubicBezTo>
                  <a:pt x="68" y="188"/>
                  <a:pt x="67" y="189"/>
                  <a:pt x="66" y="189"/>
                </a:cubicBezTo>
                <a:cubicBezTo>
                  <a:pt x="65" y="189"/>
                  <a:pt x="64" y="188"/>
                  <a:pt x="64" y="187"/>
                </a:cubicBezTo>
                <a:close/>
                <a:moveTo>
                  <a:pt x="67" y="183"/>
                </a:moveTo>
                <a:cubicBezTo>
                  <a:pt x="67" y="183"/>
                  <a:pt x="67" y="183"/>
                  <a:pt x="68" y="182"/>
                </a:cubicBezTo>
                <a:cubicBezTo>
                  <a:pt x="68" y="183"/>
                  <a:pt x="69" y="184"/>
                  <a:pt x="69" y="184"/>
                </a:cubicBezTo>
                <a:cubicBezTo>
                  <a:pt x="68" y="184"/>
                  <a:pt x="68" y="183"/>
                  <a:pt x="67" y="183"/>
                </a:cubicBezTo>
                <a:close/>
                <a:moveTo>
                  <a:pt x="70" y="178"/>
                </a:moveTo>
                <a:cubicBezTo>
                  <a:pt x="69" y="178"/>
                  <a:pt x="69" y="178"/>
                  <a:pt x="69" y="178"/>
                </a:cubicBezTo>
                <a:cubicBezTo>
                  <a:pt x="69" y="178"/>
                  <a:pt x="68" y="178"/>
                  <a:pt x="68" y="178"/>
                </a:cubicBezTo>
                <a:cubicBezTo>
                  <a:pt x="68" y="177"/>
                  <a:pt x="68" y="176"/>
                  <a:pt x="68" y="175"/>
                </a:cubicBezTo>
                <a:cubicBezTo>
                  <a:pt x="69" y="176"/>
                  <a:pt x="69" y="177"/>
                  <a:pt x="70" y="178"/>
                </a:cubicBezTo>
                <a:close/>
                <a:moveTo>
                  <a:pt x="69" y="174"/>
                </a:moveTo>
                <a:cubicBezTo>
                  <a:pt x="70" y="174"/>
                  <a:pt x="70" y="174"/>
                  <a:pt x="71" y="173"/>
                </a:cubicBezTo>
                <a:cubicBezTo>
                  <a:pt x="71" y="174"/>
                  <a:pt x="71" y="174"/>
                  <a:pt x="71" y="174"/>
                </a:cubicBezTo>
                <a:cubicBezTo>
                  <a:pt x="71" y="174"/>
                  <a:pt x="70" y="175"/>
                  <a:pt x="70" y="175"/>
                </a:cubicBezTo>
                <a:cubicBezTo>
                  <a:pt x="70" y="175"/>
                  <a:pt x="70" y="174"/>
                  <a:pt x="69" y="174"/>
                </a:cubicBezTo>
                <a:close/>
                <a:moveTo>
                  <a:pt x="70" y="149"/>
                </a:moveTo>
                <a:cubicBezTo>
                  <a:pt x="69" y="149"/>
                  <a:pt x="69" y="148"/>
                  <a:pt x="69" y="148"/>
                </a:cubicBezTo>
                <a:cubicBezTo>
                  <a:pt x="69" y="148"/>
                  <a:pt x="69" y="147"/>
                  <a:pt x="69" y="147"/>
                </a:cubicBezTo>
                <a:cubicBezTo>
                  <a:pt x="70" y="146"/>
                  <a:pt x="71" y="145"/>
                  <a:pt x="71" y="144"/>
                </a:cubicBezTo>
                <a:cubicBezTo>
                  <a:pt x="72" y="145"/>
                  <a:pt x="72" y="145"/>
                  <a:pt x="72" y="146"/>
                </a:cubicBezTo>
                <a:cubicBezTo>
                  <a:pt x="71" y="147"/>
                  <a:pt x="70" y="148"/>
                  <a:pt x="70" y="149"/>
                </a:cubicBezTo>
                <a:close/>
                <a:moveTo>
                  <a:pt x="69" y="109"/>
                </a:moveTo>
                <a:cubicBezTo>
                  <a:pt x="69" y="109"/>
                  <a:pt x="69" y="108"/>
                  <a:pt x="69" y="107"/>
                </a:cubicBezTo>
                <a:cubicBezTo>
                  <a:pt x="69" y="106"/>
                  <a:pt x="70" y="106"/>
                  <a:pt x="71" y="105"/>
                </a:cubicBezTo>
                <a:cubicBezTo>
                  <a:pt x="71" y="106"/>
                  <a:pt x="71" y="106"/>
                  <a:pt x="71" y="107"/>
                </a:cubicBezTo>
                <a:cubicBezTo>
                  <a:pt x="71" y="108"/>
                  <a:pt x="70" y="109"/>
                  <a:pt x="69" y="109"/>
                </a:cubicBezTo>
                <a:close/>
                <a:moveTo>
                  <a:pt x="71" y="98"/>
                </a:moveTo>
                <a:cubicBezTo>
                  <a:pt x="72" y="97"/>
                  <a:pt x="73" y="96"/>
                  <a:pt x="74" y="95"/>
                </a:cubicBezTo>
                <a:cubicBezTo>
                  <a:pt x="74" y="95"/>
                  <a:pt x="73" y="96"/>
                  <a:pt x="73" y="97"/>
                </a:cubicBezTo>
                <a:cubicBezTo>
                  <a:pt x="73" y="97"/>
                  <a:pt x="73" y="97"/>
                  <a:pt x="72" y="97"/>
                </a:cubicBezTo>
                <a:cubicBezTo>
                  <a:pt x="72" y="97"/>
                  <a:pt x="71" y="98"/>
                  <a:pt x="71" y="98"/>
                </a:cubicBezTo>
                <a:close/>
                <a:moveTo>
                  <a:pt x="75" y="101"/>
                </a:moveTo>
                <a:cubicBezTo>
                  <a:pt x="75" y="102"/>
                  <a:pt x="74" y="104"/>
                  <a:pt x="74" y="105"/>
                </a:cubicBezTo>
                <a:cubicBezTo>
                  <a:pt x="73" y="106"/>
                  <a:pt x="73" y="106"/>
                  <a:pt x="73" y="106"/>
                </a:cubicBezTo>
                <a:cubicBezTo>
                  <a:pt x="73" y="105"/>
                  <a:pt x="72" y="104"/>
                  <a:pt x="72" y="104"/>
                </a:cubicBezTo>
                <a:cubicBezTo>
                  <a:pt x="73" y="103"/>
                  <a:pt x="74" y="102"/>
                  <a:pt x="75" y="101"/>
                </a:cubicBezTo>
                <a:close/>
                <a:moveTo>
                  <a:pt x="75" y="119"/>
                </a:moveTo>
                <a:cubicBezTo>
                  <a:pt x="75" y="119"/>
                  <a:pt x="75" y="119"/>
                  <a:pt x="75" y="119"/>
                </a:cubicBezTo>
                <a:cubicBezTo>
                  <a:pt x="74" y="120"/>
                  <a:pt x="74" y="120"/>
                  <a:pt x="73" y="121"/>
                </a:cubicBezTo>
                <a:cubicBezTo>
                  <a:pt x="74" y="120"/>
                  <a:pt x="74" y="120"/>
                  <a:pt x="75" y="119"/>
                </a:cubicBezTo>
                <a:cubicBezTo>
                  <a:pt x="75" y="119"/>
                  <a:pt x="75" y="119"/>
                  <a:pt x="75" y="119"/>
                </a:cubicBezTo>
                <a:close/>
                <a:moveTo>
                  <a:pt x="76" y="122"/>
                </a:moveTo>
                <a:cubicBezTo>
                  <a:pt x="75" y="123"/>
                  <a:pt x="75" y="123"/>
                  <a:pt x="74" y="124"/>
                </a:cubicBezTo>
                <a:cubicBezTo>
                  <a:pt x="74" y="124"/>
                  <a:pt x="74" y="124"/>
                  <a:pt x="74" y="124"/>
                </a:cubicBezTo>
                <a:cubicBezTo>
                  <a:pt x="74" y="124"/>
                  <a:pt x="74" y="123"/>
                  <a:pt x="74" y="123"/>
                </a:cubicBezTo>
                <a:cubicBezTo>
                  <a:pt x="74" y="123"/>
                  <a:pt x="75" y="122"/>
                  <a:pt x="76" y="122"/>
                </a:cubicBezTo>
                <a:close/>
                <a:moveTo>
                  <a:pt x="76" y="124"/>
                </a:moveTo>
                <a:cubicBezTo>
                  <a:pt x="76" y="124"/>
                  <a:pt x="76" y="125"/>
                  <a:pt x="77" y="125"/>
                </a:cubicBezTo>
                <a:cubicBezTo>
                  <a:pt x="76" y="125"/>
                  <a:pt x="76" y="126"/>
                  <a:pt x="75" y="126"/>
                </a:cubicBezTo>
                <a:cubicBezTo>
                  <a:pt x="75" y="126"/>
                  <a:pt x="75" y="126"/>
                  <a:pt x="75" y="126"/>
                </a:cubicBezTo>
                <a:cubicBezTo>
                  <a:pt x="75" y="126"/>
                  <a:pt x="75" y="126"/>
                  <a:pt x="75" y="126"/>
                </a:cubicBezTo>
                <a:cubicBezTo>
                  <a:pt x="76" y="125"/>
                  <a:pt x="76" y="125"/>
                  <a:pt x="76" y="124"/>
                </a:cubicBezTo>
                <a:close/>
                <a:moveTo>
                  <a:pt x="76" y="117"/>
                </a:moveTo>
                <a:cubicBezTo>
                  <a:pt x="76" y="117"/>
                  <a:pt x="76" y="117"/>
                  <a:pt x="76" y="117"/>
                </a:cubicBezTo>
                <a:cubicBezTo>
                  <a:pt x="79" y="114"/>
                  <a:pt x="82" y="111"/>
                  <a:pt x="86" y="109"/>
                </a:cubicBezTo>
                <a:cubicBezTo>
                  <a:pt x="83" y="112"/>
                  <a:pt x="81" y="115"/>
                  <a:pt x="79" y="118"/>
                </a:cubicBezTo>
                <a:cubicBezTo>
                  <a:pt x="78" y="118"/>
                  <a:pt x="77" y="118"/>
                  <a:pt x="77" y="119"/>
                </a:cubicBezTo>
                <a:cubicBezTo>
                  <a:pt x="76" y="118"/>
                  <a:pt x="76" y="118"/>
                  <a:pt x="76" y="117"/>
                </a:cubicBezTo>
                <a:close/>
                <a:moveTo>
                  <a:pt x="79" y="120"/>
                </a:moveTo>
                <a:cubicBezTo>
                  <a:pt x="80" y="119"/>
                  <a:pt x="81" y="119"/>
                  <a:pt x="81" y="119"/>
                </a:cubicBezTo>
                <a:cubicBezTo>
                  <a:pt x="80" y="120"/>
                  <a:pt x="79" y="122"/>
                  <a:pt x="78" y="123"/>
                </a:cubicBezTo>
                <a:cubicBezTo>
                  <a:pt x="78" y="123"/>
                  <a:pt x="78" y="123"/>
                  <a:pt x="78" y="122"/>
                </a:cubicBezTo>
                <a:cubicBezTo>
                  <a:pt x="78" y="122"/>
                  <a:pt x="79" y="121"/>
                  <a:pt x="79" y="120"/>
                </a:cubicBezTo>
                <a:close/>
                <a:moveTo>
                  <a:pt x="92" y="118"/>
                </a:moveTo>
                <a:cubicBezTo>
                  <a:pt x="91" y="119"/>
                  <a:pt x="90" y="120"/>
                  <a:pt x="90" y="120"/>
                </a:cubicBezTo>
                <a:cubicBezTo>
                  <a:pt x="87" y="124"/>
                  <a:pt x="85" y="127"/>
                  <a:pt x="83" y="130"/>
                </a:cubicBezTo>
                <a:cubicBezTo>
                  <a:pt x="83" y="130"/>
                  <a:pt x="83" y="130"/>
                  <a:pt x="83" y="130"/>
                </a:cubicBezTo>
                <a:cubicBezTo>
                  <a:pt x="82" y="130"/>
                  <a:pt x="81" y="129"/>
                  <a:pt x="80" y="129"/>
                </a:cubicBezTo>
                <a:cubicBezTo>
                  <a:pt x="84" y="125"/>
                  <a:pt x="88" y="122"/>
                  <a:pt x="92" y="118"/>
                </a:cubicBezTo>
                <a:close/>
                <a:moveTo>
                  <a:pt x="81" y="131"/>
                </a:moveTo>
                <a:cubicBezTo>
                  <a:pt x="81" y="132"/>
                  <a:pt x="81" y="132"/>
                  <a:pt x="80" y="132"/>
                </a:cubicBezTo>
                <a:cubicBezTo>
                  <a:pt x="80" y="132"/>
                  <a:pt x="80" y="131"/>
                  <a:pt x="80" y="131"/>
                </a:cubicBezTo>
                <a:cubicBezTo>
                  <a:pt x="81" y="131"/>
                  <a:pt x="81" y="131"/>
                  <a:pt x="81" y="131"/>
                </a:cubicBezTo>
                <a:close/>
                <a:moveTo>
                  <a:pt x="83" y="133"/>
                </a:moveTo>
                <a:cubicBezTo>
                  <a:pt x="84" y="133"/>
                  <a:pt x="84" y="133"/>
                  <a:pt x="84" y="133"/>
                </a:cubicBezTo>
                <a:cubicBezTo>
                  <a:pt x="85" y="133"/>
                  <a:pt x="85" y="133"/>
                  <a:pt x="86" y="133"/>
                </a:cubicBezTo>
                <a:cubicBezTo>
                  <a:pt x="85" y="135"/>
                  <a:pt x="84" y="136"/>
                  <a:pt x="84" y="137"/>
                </a:cubicBezTo>
                <a:cubicBezTo>
                  <a:pt x="83" y="138"/>
                  <a:pt x="82" y="138"/>
                  <a:pt x="82" y="139"/>
                </a:cubicBezTo>
                <a:cubicBezTo>
                  <a:pt x="82" y="138"/>
                  <a:pt x="82" y="137"/>
                  <a:pt x="81" y="136"/>
                </a:cubicBezTo>
                <a:cubicBezTo>
                  <a:pt x="82" y="135"/>
                  <a:pt x="83" y="134"/>
                  <a:pt x="83" y="133"/>
                </a:cubicBezTo>
                <a:close/>
                <a:moveTo>
                  <a:pt x="90" y="135"/>
                </a:moveTo>
                <a:cubicBezTo>
                  <a:pt x="90" y="135"/>
                  <a:pt x="90" y="135"/>
                  <a:pt x="90" y="135"/>
                </a:cubicBezTo>
                <a:cubicBezTo>
                  <a:pt x="88" y="136"/>
                  <a:pt x="87" y="138"/>
                  <a:pt x="85" y="140"/>
                </a:cubicBezTo>
                <a:cubicBezTo>
                  <a:pt x="86" y="138"/>
                  <a:pt x="88" y="136"/>
                  <a:pt x="90" y="135"/>
                </a:cubicBezTo>
                <a:close/>
                <a:moveTo>
                  <a:pt x="92" y="135"/>
                </a:moveTo>
                <a:cubicBezTo>
                  <a:pt x="92" y="136"/>
                  <a:pt x="93" y="136"/>
                  <a:pt x="93" y="136"/>
                </a:cubicBezTo>
                <a:cubicBezTo>
                  <a:pt x="93" y="136"/>
                  <a:pt x="93" y="137"/>
                  <a:pt x="93" y="137"/>
                </a:cubicBezTo>
                <a:cubicBezTo>
                  <a:pt x="91" y="138"/>
                  <a:pt x="88" y="140"/>
                  <a:pt x="86" y="141"/>
                </a:cubicBezTo>
                <a:cubicBezTo>
                  <a:pt x="88" y="139"/>
                  <a:pt x="90" y="137"/>
                  <a:pt x="92" y="135"/>
                </a:cubicBezTo>
                <a:close/>
                <a:moveTo>
                  <a:pt x="89" y="145"/>
                </a:moveTo>
                <a:cubicBezTo>
                  <a:pt x="92" y="143"/>
                  <a:pt x="94" y="141"/>
                  <a:pt x="96" y="139"/>
                </a:cubicBezTo>
                <a:cubicBezTo>
                  <a:pt x="96" y="139"/>
                  <a:pt x="96" y="139"/>
                  <a:pt x="97" y="139"/>
                </a:cubicBezTo>
                <a:cubicBezTo>
                  <a:pt x="94" y="142"/>
                  <a:pt x="91" y="145"/>
                  <a:pt x="89" y="148"/>
                </a:cubicBezTo>
                <a:cubicBezTo>
                  <a:pt x="88" y="148"/>
                  <a:pt x="88" y="148"/>
                  <a:pt x="88" y="148"/>
                </a:cubicBezTo>
                <a:cubicBezTo>
                  <a:pt x="88" y="147"/>
                  <a:pt x="89" y="146"/>
                  <a:pt x="89" y="145"/>
                </a:cubicBezTo>
                <a:close/>
                <a:moveTo>
                  <a:pt x="99" y="141"/>
                </a:moveTo>
                <a:cubicBezTo>
                  <a:pt x="98" y="142"/>
                  <a:pt x="97" y="144"/>
                  <a:pt x="95" y="145"/>
                </a:cubicBezTo>
                <a:cubicBezTo>
                  <a:pt x="95" y="145"/>
                  <a:pt x="95" y="145"/>
                  <a:pt x="95" y="145"/>
                </a:cubicBezTo>
                <a:cubicBezTo>
                  <a:pt x="96" y="144"/>
                  <a:pt x="98" y="142"/>
                  <a:pt x="99" y="141"/>
                </a:cubicBezTo>
                <a:close/>
                <a:moveTo>
                  <a:pt x="102" y="143"/>
                </a:moveTo>
                <a:cubicBezTo>
                  <a:pt x="103" y="142"/>
                  <a:pt x="104" y="142"/>
                  <a:pt x="106" y="141"/>
                </a:cubicBezTo>
                <a:cubicBezTo>
                  <a:pt x="101" y="145"/>
                  <a:pt x="97" y="149"/>
                  <a:pt x="92" y="154"/>
                </a:cubicBezTo>
                <a:cubicBezTo>
                  <a:pt x="91" y="155"/>
                  <a:pt x="90" y="155"/>
                  <a:pt x="88" y="156"/>
                </a:cubicBezTo>
                <a:cubicBezTo>
                  <a:pt x="89" y="156"/>
                  <a:pt x="89" y="155"/>
                  <a:pt x="89" y="155"/>
                </a:cubicBezTo>
                <a:cubicBezTo>
                  <a:pt x="90" y="155"/>
                  <a:pt x="90" y="154"/>
                  <a:pt x="90" y="154"/>
                </a:cubicBezTo>
                <a:cubicBezTo>
                  <a:pt x="94" y="151"/>
                  <a:pt x="98" y="147"/>
                  <a:pt x="102" y="143"/>
                </a:cubicBezTo>
                <a:close/>
                <a:moveTo>
                  <a:pt x="105" y="148"/>
                </a:moveTo>
                <a:cubicBezTo>
                  <a:pt x="105" y="148"/>
                  <a:pt x="105" y="148"/>
                  <a:pt x="105" y="149"/>
                </a:cubicBezTo>
                <a:cubicBezTo>
                  <a:pt x="104" y="149"/>
                  <a:pt x="104" y="149"/>
                  <a:pt x="104" y="149"/>
                </a:cubicBezTo>
                <a:cubicBezTo>
                  <a:pt x="102" y="150"/>
                  <a:pt x="100" y="151"/>
                  <a:pt x="98" y="152"/>
                </a:cubicBezTo>
                <a:cubicBezTo>
                  <a:pt x="101" y="151"/>
                  <a:pt x="103" y="149"/>
                  <a:pt x="105" y="148"/>
                </a:cubicBezTo>
                <a:close/>
                <a:moveTo>
                  <a:pt x="105" y="151"/>
                </a:moveTo>
                <a:cubicBezTo>
                  <a:pt x="105" y="150"/>
                  <a:pt x="106" y="150"/>
                  <a:pt x="107" y="149"/>
                </a:cubicBezTo>
                <a:cubicBezTo>
                  <a:pt x="108" y="149"/>
                  <a:pt x="108" y="149"/>
                  <a:pt x="108" y="149"/>
                </a:cubicBezTo>
                <a:cubicBezTo>
                  <a:pt x="109" y="149"/>
                  <a:pt x="109" y="148"/>
                  <a:pt x="110" y="148"/>
                </a:cubicBezTo>
                <a:cubicBezTo>
                  <a:pt x="110" y="148"/>
                  <a:pt x="110" y="148"/>
                  <a:pt x="111" y="147"/>
                </a:cubicBezTo>
                <a:cubicBezTo>
                  <a:pt x="110" y="148"/>
                  <a:pt x="110" y="148"/>
                  <a:pt x="109" y="149"/>
                </a:cubicBezTo>
                <a:cubicBezTo>
                  <a:pt x="107" y="150"/>
                  <a:pt x="105" y="151"/>
                  <a:pt x="103" y="153"/>
                </a:cubicBezTo>
                <a:cubicBezTo>
                  <a:pt x="103" y="152"/>
                  <a:pt x="104" y="151"/>
                  <a:pt x="105" y="151"/>
                </a:cubicBezTo>
                <a:close/>
                <a:moveTo>
                  <a:pt x="117" y="152"/>
                </a:moveTo>
                <a:cubicBezTo>
                  <a:pt x="118" y="151"/>
                  <a:pt x="119" y="151"/>
                  <a:pt x="120" y="150"/>
                </a:cubicBezTo>
                <a:cubicBezTo>
                  <a:pt x="119" y="151"/>
                  <a:pt x="118" y="153"/>
                  <a:pt x="117" y="154"/>
                </a:cubicBezTo>
                <a:cubicBezTo>
                  <a:pt x="117" y="154"/>
                  <a:pt x="117" y="154"/>
                  <a:pt x="117" y="155"/>
                </a:cubicBezTo>
                <a:cubicBezTo>
                  <a:pt x="113" y="157"/>
                  <a:pt x="110" y="159"/>
                  <a:pt x="106" y="161"/>
                </a:cubicBezTo>
                <a:cubicBezTo>
                  <a:pt x="110" y="158"/>
                  <a:pt x="114" y="155"/>
                  <a:pt x="117" y="152"/>
                </a:cubicBezTo>
                <a:close/>
                <a:moveTo>
                  <a:pt x="113" y="161"/>
                </a:moveTo>
                <a:cubicBezTo>
                  <a:pt x="115" y="159"/>
                  <a:pt x="118" y="158"/>
                  <a:pt x="120" y="156"/>
                </a:cubicBezTo>
                <a:cubicBezTo>
                  <a:pt x="120" y="157"/>
                  <a:pt x="119" y="158"/>
                  <a:pt x="118" y="159"/>
                </a:cubicBezTo>
                <a:cubicBezTo>
                  <a:pt x="118" y="159"/>
                  <a:pt x="117" y="159"/>
                  <a:pt x="117" y="160"/>
                </a:cubicBezTo>
                <a:cubicBezTo>
                  <a:pt x="115" y="160"/>
                  <a:pt x="113" y="161"/>
                  <a:pt x="111" y="162"/>
                </a:cubicBezTo>
                <a:cubicBezTo>
                  <a:pt x="112" y="162"/>
                  <a:pt x="112" y="161"/>
                  <a:pt x="113" y="161"/>
                </a:cubicBezTo>
                <a:close/>
                <a:moveTo>
                  <a:pt x="122" y="160"/>
                </a:moveTo>
                <a:cubicBezTo>
                  <a:pt x="124" y="159"/>
                  <a:pt x="126" y="158"/>
                  <a:pt x="127" y="157"/>
                </a:cubicBezTo>
                <a:cubicBezTo>
                  <a:pt x="127" y="158"/>
                  <a:pt x="126" y="158"/>
                  <a:pt x="125" y="159"/>
                </a:cubicBezTo>
                <a:cubicBezTo>
                  <a:pt x="124" y="160"/>
                  <a:pt x="122" y="160"/>
                  <a:pt x="120" y="161"/>
                </a:cubicBezTo>
                <a:cubicBezTo>
                  <a:pt x="120" y="161"/>
                  <a:pt x="119" y="162"/>
                  <a:pt x="119" y="162"/>
                </a:cubicBezTo>
                <a:cubicBezTo>
                  <a:pt x="120" y="161"/>
                  <a:pt x="121" y="160"/>
                  <a:pt x="122" y="160"/>
                </a:cubicBezTo>
                <a:close/>
                <a:moveTo>
                  <a:pt x="128" y="160"/>
                </a:moveTo>
                <a:cubicBezTo>
                  <a:pt x="127" y="160"/>
                  <a:pt x="127" y="161"/>
                  <a:pt x="126" y="161"/>
                </a:cubicBezTo>
                <a:cubicBezTo>
                  <a:pt x="126" y="161"/>
                  <a:pt x="126" y="161"/>
                  <a:pt x="126" y="161"/>
                </a:cubicBezTo>
                <a:cubicBezTo>
                  <a:pt x="127" y="160"/>
                  <a:pt x="127" y="160"/>
                  <a:pt x="128" y="160"/>
                </a:cubicBezTo>
                <a:close/>
                <a:moveTo>
                  <a:pt x="122" y="164"/>
                </a:moveTo>
                <a:cubicBezTo>
                  <a:pt x="121" y="165"/>
                  <a:pt x="120" y="166"/>
                  <a:pt x="119" y="167"/>
                </a:cubicBezTo>
                <a:cubicBezTo>
                  <a:pt x="118" y="167"/>
                  <a:pt x="118" y="167"/>
                  <a:pt x="118" y="168"/>
                </a:cubicBezTo>
                <a:cubicBezTo>
                  <a:pt x="119" y="166"/>
                  <a:pt x="120" y="165"/>
                  <a:pt x="122" y="164"/>
                </a:cubicBezTo>
                <a:close/>
                <a:moveTo>
                  <a:pt x="129" y="164"/>
                </a:moveTo>
                <a:cubicBezTo>
                  <a:pt x="129" y="164"/>
                  <a:pt x="129" y="164"/>
                  <a:pt x="130" y="165"/>
                </a:cubicBezTo>
                <a:cubicBezTo>
                  <a:pt x="125" y="168"/>
                  <a:pt x="121" y="172"/>
                  <a:pt x="117" y="176"/>
                </a:cubicBezTo>
                <a:cubicBezTo>
                  <a:pt x="115" y="177"/>
                  <a:pt x="113" y="178"/>
                  <a:pt x="111" y="179"/>
                </a:cubicBezTo>
                <a:cubicBezTo>
                  <a:pt x="117" y="174"/>
                  <a:pt x="123" y="169"/>
                  <a:pt x="129" y="164"/>
                </a:cubicBezTo>
                <a:close/>
                <a:moveTo>
                  <a:pt x="108" y="177"/>
                </a:moveTo>
                <a:cubicBezTo>
                  <a:pt x="108" y="176"/>
                  <a:pt x="109" y="175"/>
                  <a:pt x="110" y="174"/>
                </a:cubicBezTo>
                <a:cubicBezTo>
                  <a:pt x="111" y="174"/>
                  <a:pt x="111" y="174"/>
                  <a:pt x="111" y="173"/>
                </a:cubicBezTo>
                <a:cubicBezTo>
                  <a:pt x="110" y="175"/>
                  <a:pt x="109" y="176"/>
                  <a:pt x="108" y="177"/>
                </a:cubicBezTo>
                <a:close/>
                <a:moveTo>
                  <a:pt x="108" y="193"/>
                </a:moveTo>
                <a:cubicBezTo>
                  <a:pt x="110" y="191"/>
                  <a:pt x="113" y="189"/>
                  <a:pt x="115" y="187"/>
                </a:cubicBezTo>
                <a:cubicBezTo>
                  <a:pt x="120" y="182"/>
                  <a:pt x="125" y="178"/>
                  <a:pt x="131" y="173"/>
                </a:cubicBezTo>
                <a:cubicBezTo>
                  <a:pt x="130" y="174"/>
                  <a:pt x="130" y="174"/>
                  <a:pt x="130" y="175"/>
                </a:cubicBezTo>
                <a:cubicBezTo>
                  <a:pt x="130" y="175"/>
                  <a:pt x="130" y="175"/>
                  <a:pt x="130" y="176"/>
                </a:cubicBezTo>
                <a:cubicBezTo>
                  <a:pt x="126" y="179"/>
                  <a:pt x="123" y="182"/>
                  <a:pt x="120" y="186"/>
                </a:cubicBezTo>
                <a:cubicBezTo>
                  <a:pt x="116" y="188"/>
                  <a:pt x="112" y="191"/>
                  <a:pt x="108" y="193"/>
                </a:cubicBezTo>
                <a:close/>
                <a:moveTo>
                  <a:pt x="110" y="195"/>
                </a:moveTo>
                <a:cubicBezTo>
                  <a:pt x="109" y="196"/>
                  <a:pt x="108" y="196"/>
                  <a:pt x="108" y="197"/>
                </a:cubicBezTo>
                <a:cubicBezTo>
                  <a:pt x="108" y="196"/>
                  <a:pt x="108" y="196"/>
                  <a:pt x="107" y="196"/>
                </a:cubicBezTo>
                <a:cubicBezTo>
                  <a:pt x="108" y="196"/>
                  <a:pt x="108" y="196"/>
                  <a:pt x="108" y="196"/>
                </a:cubicBezTo>
                <a:cubicBezTo>
                  <a:pt x="109" y="195"/>
                  <a:pt x="109" y="195"/>
                  <a:pt x="110" y="195"/>
                </a:cubicBezTo>
                <a:close/>
                <a:moveTo>
                  <a:pt x="125" y="183"/>
                </a:moveTo>
                <a:cubicBezTo>
                  <a:pt x="128" y="180"/>
                  <a:pt x="130" y="177"/>
                  <a:pt x="133" y="174"/>
                </a:cubicBezTo>
                <a:cubicBezTo>
                  <a:pt x="136" y="172"/>
                  <a:pt x="139" y="169"/>
                  <a:pt x="142" y="167"/>
                </a:cubicBezTo>
                <a:cubicBezTo>
                  <a:pt x="143" y="166"/>
                  <a:pt x="145" y="165"/>
                  <a:pt x="146" y="165"/>
                </a:cubicBezTo>
                <a:cubicBezTo>
                  <a:pt x="144" y="168"/>
                  <a:pt x="141" y="171"/>
                  <a:pt x="139" y="174"/>
                </a:cubicBezTo>
                <a:cubicBezTo>
                  <a:pt x="139" y="174"/>
                  <a:pt x="139" y="174"/>
                  <a:pt x="139" y="174"/>
                </a:cubicBezTo>
                <a:cubicBezTo>
                  <a:pt x="138" y="175"/>
                  <a:pt x="137" y="176"/>
                  <a:pt x="136" y="177"/>
                </a:cubicBezTo>
                <a:cubicBezTo>
                  <a:pt x="134" y="178"/>
                  <a:pt x="133" y="178"/>
                  <a:pt x="131" y="179"/>
                </a:cubicBezTo>
                <a:cubicBezTo>
                  <a:pt x="129" y="180"/>
                  <a:pt x="127" y="182"/>
                  <a:pt x="125" y="183"/>
                </a:cubicBezTo>
                <a:close/>
                <a:moveTo>
                  <a:pt x="130" y="182"/>
                </a:moveTo>
                <a:cubicBezTo>
                  <a:pt x="130" y="182"/>
                  <a:pt x="129" y="182"/>
                  <a:pt x="129" y="182"/>
                </a:cubicBezTo>
                <a:cubicBezTo>
                  <a:pt x="127" y="184"/>
                  <a:pt x="124" y="185"/>
                  <a:pt x="121" y="187"/>
                </a:cubicBezTo>
                <a:cubicBezTo>
                  <a:pt x="124" y="185"/>
                  <a:pt x="127" y="184"/>
                  <a:pt x="130" y="182"/>
                </a:cubicBezTo>
                <a:close/>
                <a:moveTo>
                  <a:pt x="137" y="194"/>
                </a:moveTo>
                <a:cubicBezTo>
                  <a:pt x="140" y="192"/>
                  <a:pt x="143" y="191"/>
                  <a:pt x="146" y="189"/>
                </a:cubicBezTo>
                <a:cubicBezTo>
                  <a:pt x="143" y="192"/>
                  <a:pt x="140" y="195"/>
                  <a:pt x="137" y="197"/>
                </a:cubicBezTo>
                <a:cubicBezTo>
                  <a:pt x="135" y="199"/>
                  <a:pt x="133" y="200"/>
                  <a:pt x="130" y="202"/>
                </a:cubicBezTo>
                <a:cubicBezTo>
                  <a:pt x="132" y="199"/>
                  <a:pt x="134" y="196"/>
                  <a:pt x="137" y="194"/>
                </a:cubicBezTo>
                <a:close/>
                <a:moveTo>
                  <a:pt x="127" y="197"/>
                </a:moveTo>
                <a:cubicBezTo>
                  <a:pt x="133" y="192"/>
                  <a:pt x="138" y="187"/>
                  <a:pt x="144" y="182"/>
                </a:cubicBezTo>
                <a:cubicBezTo>
                  <a:pt x="143" y="184"/>
                  <a:pt x="141" y="185"/>
                  <a:pt x="140" y="187"/>
                </a:cubicBezTo>
                <a:cubicBezTo>
                  <a:pt x="138" y="189"/>
                  <a:pt x="136" y="191"/>
                  <a:pt x="134" y="193"/>
                </a:cubicBezTo>
                <a:cubicBezTo>
                  <a:pt x="133" y="193"/>
                  <a:pt x="132" y="194"/>
                  <a:pt x="131" y="194"/>
                </a:cubicBezTo>
                <a:cubicBezTo>
                  <a:pt x="130" y="195"/>
                  <a:pt x="128" y="196"/>
                  <a:pt x="127" y="197"/>
                </a:cubicBezTo>
                <a:close/>
                <a:moveTo>
                  <a:pt x="144" y="188"/>
                </a:moveTo>
                <a:cubicBezTo>
                  <a:pt x="147" y="184"/>
                  <a:pt x="151" y="181"/>
                  <a:pt x="155" y="178"/>
                </a:cubicBezTo>
                <a:cubicBezTo>
                  <a:pt x="154" y="179"/>
                  <a:pt x="154" y="180"/>
                  <a:pt x="153" y="181"/>
                </a:cubicBezTo>
                <a:cubicBezTo>
                  <a:pt x="152" y="182"/>
                  <a:pt x="151" y="183"/>
                  <a:pt x="151" y="184"/>
                </a:cubicBezTo>
                <a:cubicBezTo>
                  <a:pt x="148" y="185"/>
                  <a:pt x="146" y="186"/>
                  <a:pt x="144" y="188"/>
                </a:cubicBezTo>
                <a:close/>
                <a:moveTo>
                  <a:pt x="147" y="183"/>
                </a:moveTo>
                <a:cubicBezTo>
                  <a:pt x="149" y="181"/>
                  <a:pt x="151" y="178"/>
                  <a:pt x="154" y="176"/>
                </a:cubicBezTo>
                <a:cubicBezTo>
                  <a:pt x="155" y="175"/>
                  <a:pt x="155" y="175"/>
                  <a:pt x="156" y="174"/>
                </a:cubicBezTo>
                <a:cubicBezTo>
                  <a:pt x="153" y="177"/>
                  <a:pt x="150" y="180"/>
                  <a:pt x="147" y="183"/>
                </a:cubicBezTo>
                <a:close/>
                <a:moveTo>
                  <a:pt x="151" y="169"/>
                </a:moveTo>
                <a:cubicBezTo>
                  <a:pt x="151" y="169"/>
                  <a:pt x="150" y="169"/>
                  <a:pt x="150" y="170"/>
                </a:cubicBezTo>
                <a:cubicBezTo>
                  <a:pt x="148" y="171"/>
                  <a:pt x="146" y="171"/>
                  <a:pt x="145" y="172"/>
                </a:cubicBezTo>
                <a:cubicBezTo>
                  <a:pt x="145" y="171"/>
                  <a:pt x="146" y="171"/>
                  <a:pt x="147" y="170"/>
                </a:cubicBezTo>
                <a:cubicBezTo>
                  <a:pt x="147" y="170"/>
                  <a:pt x="148" y="169"/>
                  <a:pt x="148" y="169"/>
                </a:cubicBezTo>
                <a:cubicBezTo>
                  <a:pt x="149" y="169"/>
                  <a:pt x="149" y="169"/>
                  <a:pt x="149" y="169"/>
                </a:cubicBezTo>
                <a:cubicBezTo>
                  <a:pt x="152" y="167"/>
                  <a:pt x="154" y="165"/>
                  <a:pt x="157" y="163"/>
                </a:cubicBezTo>
                <a:cubicBezTo>
                  <a:pt x="155" y="165"/>
                  <a:pt x="153" y="167"/>
                  <a:pt x="151" y="169"/>
                </a:cubicBezTo>
                <a:close/>
                <a:moveTo>
                  <a:pt x="159" y="173"/>
                </a:moveTo>
                <a:cubicBezTo>
                  <a:pt x="160" y="173"/>
                  <a:pt x="160" y="172"/>
                  <a:pt x="160" y="172"/>
                </a:cubicBezTo>
                <a:cubicBezTo>
                  <a:pt x="160" y="173"/>
                  <a:pt x="159" y="174"/>
                  <a:pt x="159" y="176"/>
                </a:cubicBezTo>
                <a:cubicBezTo>
                  <a:pt x="158" y="176"/>
                  <a:pt x="157" y="177"/>
                  <a:pt x="157" y="177"/>
                </a:cubicBezTo>
                <a:cubicBezTo>
                  <a:pt x="158" y="176"/>
                  <a:pt x="158" y="175"/>
                  <a:pt x="159" y="173"/>
                </a:cubicBezTo>
                <a:close/>
                <a:moveTo>
                  <a:pt x="160" y="177"/>
                </a:moveTo>
                <a:cubicBezTo>
                  <a:pt x="166" y="171"/>
                  <a:pt x="172" y="165"/>
                  <a:pt x="179" y="160"/>
                </a:cubicBezTo>
                <a:cubicBezTo>
                  <a:pt x="178" y="161"/>
                  <a:pt x="177" y="161"/>
                  <a:pt x="177" y="162"/>
                </a:cubicBezTo>
                <a:cubicBezTo>
                  <a:pt x="172" y="167"/>
                  <a:pt x="168" y="171"/>
                  <a:pt x="163" y="175"/>
                </a:cubicBezTo>
                <a:cubicBezTo>
                  <a:pt x="162" y="176"/>
                  <a:pt x="161" y="176"/>
                  <a:pt x="160" y="177"/>
                </a:cubicBezTo>
                <a:cubicBezTo>
                  <a:pt x="160" y="177"/>
                  <a:pt x="160" y="177"/>
                  <a:pt x="160" y="177"/>
                </a:cubicBezTo>
                <a:close/>
                <a:moveTo>
                  <a:pt x="162" y="172"/>
                </a:moveTo>
                <a:cubicBezTo>
                  <a:pt x="163" y="170"/>
                  <a:pt x="165" y="167"/>
                  <a:pt x="166" y="165"/>
                </a:cubicBezTo>
                <a:cubicBezTo>
                  <a:pt x="167" y="164"/>
                  <a:pt x="168" y="163"/>
                  <a:pt x="169" y="162"/>
                </a:cubicBezTo>
                <a:cubicBezTo>
                  <a:pt x="173" y="160"/>
                  <a:pt x="177" y="158"/>
                  <a:pt x="180" y="156"/>
                </a:cubicBezTo>
                <a:cubicBezTo>
                  <a:pt x="174" y="161"/>
                  <a:pt x="168" y="166"/>
                  <a:pt x="162" y="172"/>
                </a:cubicBezTo>
                <a:close/>
                <a:moveTo>
                  <a:pt x="183" y="158"/>
                </a:moveTo>
                <a:cubicBezTo>
                  <a:pt x="183" y="158"/>
                  <a:pt x="184" y="157"/>
                  <a:pt x="184" y="157"/>
                </a:cubicBezTo>
                <a:cubicBezTo>
                  <a:pt x="183" y="159"/>
                  <a:pt x="181" y="160"/>
                  <a:pt x="180" y="162"/>
                </a:cubicBezTo>
                <a:cubicBezTo>
                  <a:pt x="180" y="162"/>
                  <a:pt x="180" y="162"/>
                  <a:pt x="179" y="163"/>
                </a:cubicBezTo>
                <a:cubicBezTo>
                  <a:pt x="181" y="161"/>
                  <a:pt x="182" y="159"/>
                  <a:pt x="183" y="158"/>
                </a:cubicBezTo>
                <a:close/>
                <a:moveTo>
                  <a:pt x="182" y="154"/>
                </a:moveTo>
                <a:cubicBezTo>
                  <a:pt x="182" y="154"/>
                  <a:pt x="182" y="154"/>
                  <a:pt x="182" y="154"/>
                </a:cubicBezTo>
                <a:cubicBezTo>
                  <a:pt x="182" y="154"/>
                  <a:pt x="182" y="153"/>
                  <a:pt x="181" y="153"/>
                </a:cubicBezTo>
                <a:cubicBezTo>
                  <a:pt x="179" y="154"/>
                  <a:pt x="177" y="155"/>
                  <a:pt x="174" y="157"/>
                </a:cubicBezTo>
                <a:cubicBezTo>
                  <a:pt x="178" y="154"/>
                  <a:pt x="181" y="150"/>
                  <a:pt x="184" y="147"/>
                </a:cubicBezTo>
                <a:cubicBezTo>
                  <a:pt x="186" y="146"/>
                  <a:pt x="187" y="145"/>
                  <a:pt x="189" y="144"/>
                </a:cubicBezTo>
                <a:cubicBezTo>
                  <a:pt x="189" y="144"/>
                  <a:pt x="189" y="144"/>
                  <a:pt x="189" y="144"/>
                </a:cubicBezTo>
                <a:cubicBezTo>
                  <a:pt x="189" y="145"/>
                  <a:pt x="189" y="145"/>
                  <a:pt x="189" y="146"/>
                </a:cubicBezTo>
                <a:cubicBezTo>
                  <a:pt x="187" y="149"/>
                  <a:pt x="185" y="152"/>
                  <a:pt x="182" y="154"/>
                </a:cubicBezTo>
                <a:close/>
                <a:moveTo>
                  <a:pt x="189" y="133"/>
                </a:moveTo>
                <a:cubicBezTo>
                  <a:pt x="188" y="133"/>
                  <a:pt x="188" y="132"/>
                  <a:pt x="188" y="132"/>
                </a:cubicBezTo>
                <a:cubicBezTo>
                  <a:pt x="189" y="131"/>
                  <a:pt x="191" y="130"/>
                  <a:pt x="192" y="129"/>
                </a:cubicBezTo>
                <a:cubicBezTo>
                  <a:pt x="191" y="130"/>
                  <a:pt x="190" y="132"/>
                  <a:pt x="189" y="133"/>
                </a:cubicBezTo>
                <a:close/>
                <a:moveTo>
                  <a:pt x="193" y="152"/>
                </a:moveTo>
                <a:cubicBezTo>
                  <a:pt x="193" y="152"/>
                  <a:pt x="193" y="152"/>
                  <a:pt x="194" y="151"/>
                </a:cubicBezTo>
                <a:cubicBezTo>
                  <a:pt x="196" y="149"/>
                  <a:pt x="197" y="147"/>
                  <a:pt x="199" y="145"/>
                </a:cubicBezTo>
                <a:cubicBezTo>
                  <a:pt x="199" y="145"/>
                  <a:pt x="199" y="145"/>
                  <a:pt x="199" y="145"/>
                </a:cubicBezTo>
                <a:cubicBezTo>
                  <a:pt x="197" y="148"/>
                  <a:pt x="195" y="150"/>
                  <a:pt x="193" y="152"/>
                </a:cubicBezTo>
                <a:close/>
                <a:moveTo>
                  <a:pt x="197" y="143"/>
                </a:moveTo>
                <a:cubicBezTo>
                  <a:pt x="200" y="139"/>
                  <a:pt x="203" y="134"/>
                  <a:pt x="206" y="130"/>
                </a:cubicBezTo>
                <a:cubicBezTo>
                  <a:pt x="205" y="132"/>
                  <a:pt x="203" y="135"/>
                  <a:pt x="201" y="138"/>
                </a:cubicBezTo>
                <a:cubicBezTo>
                  <a:pt x="201" y="138"/>
                  <a:pt x="200" y="139"/>
                  <a:pt x="200" y="139"/>
                </a:cubicBezTo>
                <a:cubicBezTo>
                  <a:pt x="199" y="141"/>
                  <a:pt x="198" y="142"/>
                  <a:pt x="197" y="143"/>
                </a:cubicBezTo>
                <a:close/>
                <a:moveTo>
                  <a:pt x="200" y="142"/>
                </a:moveTo>
                <a:cubicBezTo>
                  <a:pt x="201" y="140"/>
                  <a:pt x="203" y="138"/>
                  <a:pt x="204" y="136"/>
                </a:cubicBezTo>
                <a:cubicBezTo>
                  <a:pt x="207" y="132"/>
                  <a:pt x="211" y="128"/>
                  <a:pt x="214" y="124"/>
                </a:cubicBezTo>
                <a:cubicBezTo>
                  <a:pt x="214" y="124"/>
                  <a:pt x="214" y="124"/>
                  <a:pt x="214" y="124"/>
                </a:cubicBezTo>
                <a:cubicBezTo>
                  <a:pt x="214" y="124"/>
                  <a:pt x="214" y="123"/>
                  <a:pt x="215" y="123"/>
                </a:cubicBezTo>
                <a:cubicBezTo>
                  <a:pt x="215" y="122"/>
                  <a:pt x="216" y="122"/>
                  <a:pt x="217" y="121"/>
                </a:cubicBezTo>
                <a:cubicBezTo>
                  <a:pt x="217" y="121"/>
                  <a:pt x="217" y="121"/>
                  <a:pt x="217" y="121"/>
                </a:cubicBezTo>
                <a:cubicBezTo>
                  <a:pt x="217" y="121"/>
                  <a:pt x="217" y="121"/>
                  <a:pt x="217" y="122"/>
                </a:cubicBezTo>
                <a:cubicBezTo>
                  <a:pt x="217" y="122"/>
                  <a:pt x="217" y="122"/>
                  <a:pt x="217" y="122"/>
                </a:cubicBezTo>
                <a:cubicBezTo>
                  <a:pt x="212" y="129"/>
                  <a:pt x="206" y="136"/>
                  <a:pt x="200" y="143"/>
                </a:cubicBezTo>
                <a:cubicBezTo>
                  <a:pt x="200" y="143"/>
                  <a:pt x="200" y="142"/>
                  <a:pt x="200" y="142"/>
                </a:cubicBezTo>
                <a:close/>
                <a:moveTo>
                  <a:pt x="215" y="120"/>
                </a:moveTo>
                <a:cubicBezTo>
                  <a:pt x="213" y="122"/>
                  <a:pt x="212" y="124"/>
                  <a:pt x="210" y="126"/>
                </a:cubicBezTo>
                <a:cubicBezTo>
                  <a:pt x="211" y="125"/>
                  <a:pt x="211" y="124"/>
                  <a:pt x="211" y="124"/>
                </a:cubicBezTo>
                <a:cubicBezTo>
                  <a:pt x="213" y="122"/>
                  <a:pt x="214" y="121"/>
                  <a:pt x="215" y="120"/>
                </a:cubicBezTo>
                <a:cubicBezTo>
                  <a:pt x="215" y="120"/>
                  <a:pt x="215" y="120"/>
                  <a:pt x="215" y="120"/>
                </a:cubicBezTo>
                <a:close/>
                <a:moveTo>
                  <a:pt x="214" y="115"/>
                </a:moveTo>
                <a:cubicBezTo>
                  <a:pt x="214" y="116"/>
                  <a:pt x="214" y="116"/>
                  <a:pt x="213" y="116"/>
                </a:cubicBezTo>
                <a:cubicBezTo>
                  <a:pt x="213" y="116"/>
                  <a:pt x="213" y="116"/>
                  <a:pt x="213" y="116"/>
                </a:cubicBezTo>
                <a:cubicBezTo>
                  <a:pt x="214" y="115"/>
                  <a:pt x="214" y="114"/>
                  <a:pt x="215" y="113"/>
                </a:cubicBezTo>
                <a:cubicBezTo>
                  <a:pt x="215" y="113"/>
                  <a:pt x="216" y="113"/>
                  <a:pt x="216" y="112"/>
                </a:cubicBezTo>
                <a:cubicBezTo>
                  <a:pt x="216" y="113"/>
                  <a:pt x="215" y="114"/>
                  <a:pt x="214" y="115"/>
                </a:cubicBezTo>
                <a:close/>
                <a:moveTo>
                  <a:pt x="210" y="109"/>
                </a:moveTo>
                <a:cubicBezTo>
                  <a:pt x="210" y="109"/>
                  <a:pt x="210" y="108"/>
                  <a:pt x="210" y="108"/>
                </a:cubicBezTo>
                <a:cubicBezTo>
                  <a:pt x="213" y="107"/>
                  <a:pt x="216" y="105"/>
                  <a:pt x="219" y="103"/>
                </a:cubicBezTo>
                <a:cubicBezTo>
                  <a:pt x="219" y="104"/>
                  <a:pt x="219" y="104"/>
                  <a:pt x="219" y="104"/>
                </a:cubicBezTo>
                <a:cubicBezTo>
                  <a:pt x="216" y="106"/>
                  <a:pt x="213" y="107"/>
                  <a:pt x="210" y="109"/>
                </a:cubicBezTo>
                <a:close/>
                <a:moveTo>
                  <a:pt x="218" y="101"/>
                </a:moveTo>
                <a:cubicBezTo>
                  <a:pt x="218" y="100"/>
                  <a:pt x="217" y="100"/>
                  <a:pt x="217" y="100"/>
                </a:cubicBezTo>
                <a:cubicBezTo>
                  <a:pt x="211" y="103"/>
                  <a:pt x="205" y="106"/>
                  <a:pt x="199" y="110"/>
                </a:cubicBezTo>
                <a:cubicBezTo>
                  <a:pt x="200" y="108"/>
                  <a:pt x="201" y="107"/>
                  <a:pt x="202" y="105"/>
                </a:cubicBezTo>
                <a:cubicBezTo>
                  <a:pt x="207" y="103"/>
                  <a:pt x="213" y="100"/>
                  <a:pt x="217" y="97"/>
                </a:cubicBezTo>
                <a:cubicBezTo>
                  <a:pt x="218" y="98"/>
                  <a:pt x="218" y="98"/>
                  <a:pt x="218" y="98"/>
                </a:cubicBezTo>
                <a:cubicBezTo>
                  <a:pt x="218" y="99"/>
                  <a:pt x="218" y="100"/>
                  <a:pt x="218" y="100"/>
                </a:cubicBezTo>
                <a:cubicBezTo>
                  <a:pt x="218" y="101"/>
                  <a:pt x="218" y="101"/>
                  <a:pt x="218" y="101"/>
                </a:cubicBezTo>
                <a:close/>
                <a:moveTo>
                  <a:pt x="199" y="95"/>
                </a:moveTo>
                <a:cubicBezTo>
                  <a:pt x="199" y="94"/>
                  <a:pt x="200" y="94"/>
                  <a:pt x="200" y="94"/>
                </a:cubicBezTo>
                <a:cubicBezTo>
                  <a:pt x="200" y="93"/>
                  <a:pt x="201" y="93"/>
                  <a:pt x="202" y="93"/>
                </a:cubicBezTo>
                <a:cubicBezTo>
                  <a:pt x="201" y="93"/>
                  <a:pt x="200" y="94"/>
                  <a:pt x="199" y="95"/>
                </a:cubicBezTo>
                <a:close/>
                <a:moveTo>
                  <a:pt x="201" y="88"/>
                </a:moveTo>
                <a:cubicBezTo>
                  <a:pt x="198" y="89"/>
                  <a:pt x="195" y="90"/>
                  <a:pt x="193" y="91"/>
                </a:cubicBezTo>
                <a:cubicBezTo>
                  <a:pt x="194" y="90"/>
                  <a:pt x="195" y="89"/>
                  <a:pt x="196" y="88"/>
                </a:cubicBezTo>
                <a:cubicBezTo>
                  <a:pt x="199" y="87"/>
                  <a:pt x="201" y="86"/>
                  <a:pt x="203" y="85"/>
                </a:cubicBezTo>
                <a:cubicBezTo>
                  <a:pt x="202" y="86"/>
                  <a:pt x="201" y="87"/>
                  <a:pt x="201" y="88"/>
                </a:cubicBezTo>
                <a:close/>
                <a:moveTo>
                  <a:pt x="199" y="82"/>
                </a:moveTo>
                <a:cubicBezTo>
                  <a:pt x="199" y="82"/>
                  <a:pt x="199" y="81"/>
                  <a:pt x="199" y="81"/>
                </a:cubicBezTo>
                <a:cubicBezTo>
                  <a:pt x="200" y="81"/>
                  <a:pt x="200" y="80"/>
                  <a:pt x="199" y="80"/>
                </a:cubicBezTo>
                <a:cubicBezTo>
                  <a:pt x="202" y="78"/>
                  <a:pt x="206" y="77"/>
                  <a:pt x="209" y="75"/>
                </a:cubicBezTo>
                <a:cubicBezTo>
                  <a:pt x="210" y="75"/>
                  <a:pt x="209" y="73"/>
                  <a:pt x="208" y="74"/>
                </a:cubicBezTo>
                <a:cubicBezTo>
                  <a:pt x="206" y="75"/>
                  <a:pt x="204" y="76"/>
                  <a:pt x="202" y="76"/>
                </a:cubicBezTo>
                <a:cubicBezTo>
                  <a:pt x="202" y="76"/>
                  <a:pt x="202" y="76"/>
                  <a:pt x="202" y="76"/>
                </a:cubicBezTo>
                <a:cubicBezTo>
                  <a:pt x="203" y="75"/>
                  <a:pt x="204" y="75"/>
                  <a:pt x="205" y="75"/>
                </a:cubicBezTo>
                <a:cubicBezTo>
                  <a:pt x="207" y="74"/>
                  <a:pt x="209" y="73"/>
                  <a:pt x="210" y="72"/>
                </a:cubicBezTo>
                <a:cubicBezTo>
                  <a:pt x="211" y="74"/>
                  <a:pt x="211" y="76"/>
                  <a:pt x="212" y="77"/>
                </a:cubicBezTo>
                <a:cubicBezTo>
                  <a:pt x="207" y="79"/>
                  <a:pt x="203" y="80"/>
                  <a:pt x="199" y="82"/>
                </a:cubicBezTo>
                <a:close/>
                <a:moveTo>
                  <a:pt x="201" y="74"/>
                </a:moveTo>
                <a:cubicBezTo>
                  <a:pt x="200" y="75"/>
                  <a:pt x="199" y="75"/>
                  <a:pt x="198" y="76"/>
                </a:cubicBezTo>
                <a:cubicBezTo>
                  <a:pt x="200" y="74"/>
                  <a:pt x="202" y="73"/>
                  <a:pt x="203" y="72"/>
                </a:cubicBezTo>
                <a:cubicBezTo>
                  <a:pt x="203" y="73"/>
                  <a:pt x="202" y="73"/>
                  <a:pt x="201" y="74"/>
                </a:cubicBezTo>
                <a:close/>
                <a:moveTo>
                  <a:pt x="187" y="77"/>
                </a:moveTo>
                <a:cubicBezTo>
                  <a:pt x="184" y="78"/>
                  <a:pt x="180" y="80"/>
                  <a:pt x="176" y="81"/>
                </a:cubicBezTo>
                <a:cubicBezTo>
                  <a:pt x="184" y="76"/>
                  <a:pt x="192" y="72"/>
                  <a:pt x="200" y="70"/>
                </a:cubicBezTo>
                <a:cubicBezTo>
                  <a:pt x="196" y="72"/>
                  <a:pt x="192" y="75"/>
                  <a:pt x="187" y="77"/>
                </a:cubicBezTo>
                <a:close/>
                <a:moveTo>
                  <a:pt x="186" y="66"/>
                </a:moveTo>
                <a:cubicBezTo>
                  <a:pt x="181" y="68"/>
                  <a:pt x="177" y="70"/>
                  <a:pt x="172" y="72"/>
                </a:cubicBezTo>
                <a:cubicBezTo>
                  <a:pt x="171" y="73"/>
                  <a:pt x="170" y="73"/>
                  <a:pt x="169" y="73"/>
                </a:cubicBezTo>
                <a:cubicBezTo>
                  <a:pt x="175" y="70"/>
                  <a:pt x="181" y="67"/>
                  <a:pt x="187" y="65"/>
                </a:cubicBezTo>
                <a:cubicBezTo>
                  <a:pt x="186" y="65"/>
                  <a:pt x="186" y="66"/>
                  <a:pt x="186" y="66"/>
                </a:cubicBezTo>
                <a:close/>
                <a:moveTo>
                  <a:pt x="171" y="69"/>
                </a:moveTo>
                <a:cubicBezTo>
                  <a:pt x="169" y="69"/>
                  <a:pt x="167" y="70"/>
                  <a:pt x="165" y="71"/>
                </a:cubicBezTo>
                <a:cubicBezTo>
                  <a:pt x="165" y="71"/>
                  <a:pt x="165" y="71"/>
                  <a:pt x="165" y="71"/>
                </a:cubicBezTo>
                <a:cubicBezTo>
                  <a:pt x="166" y="70"/>
                  <a:pt x="167" y="69"/>
                  <a:pt x="168" y="68"/>
                </a:cubicBezTo>
                <a:cubicBezTo>
                  <a:pt x="171" y="66"/>
                  <a:pt x="174" y="64"/>
                  <a:pt x="177" y="63"/>
                </a:cubicBezTo>
                <a:cubicBezTo>
                  <a:pt x="175" y="65"/>
                  <a:pt x="173" y="67"/>
                  <a:pt x="171" y="69"/>
                </a:cubicBezTo>
                <a:close/>
                <a:moveTo>
                  <a:pt x="157" y="63"/>
                </a:moveTo>
                <a:cubicBezTo>
                  <a:pt x="156" y="64"/>
                  <a:pt x="155" y="64"/>
                  <a:pt x="153" y="65"/>
                </a:cubicBezTo>
                <a:cubicBezTo>
                  <a:pt x="154" y="64"/>
                  <a:pt x="156" y="63"/>
                  <a:pt x="157" y="62"/>
                </a:cubicBezTo>
                <a:cubicBezTo>
                  <a:pt x="158" y="61"/>
                  <a:pt x="159" y="61"/>
                  <a:pt x="161" y="60"/>
                </a:cubicBezTo>
                <a:cubicBezTo>
                  <a:pt x="159" y="61"/>
                  <a:pt x="158" y="62"/>
                  <a:pt x="157" y="63"/>
                </a:cubicBezTo>
                <a:close/>
                <a:moveTo>
                  <a:pt x="157" y="71"/>
                </a:moveTo>
                <a:cubicBezTo>
                  <a:pt x="159" y="70"/>
                  <a:pt x="162" y="69"/>
                  <a:pt x="164" y="68"/>
                </a:cubicBezTo>
                <a:cubicBezTo>
                  <a:pt x="162" y="69"/>
                  <a:pt x="159" y="71"/>
                  <a:pt x="157" y="73"/>
                </a:cubicBezTo>
                <a:cubicBezTo>
                  <a:pt x="156" y="73"/>
                  <a:pt x="154" y="73"/>
                  <a:pt x="153" y="73"/>
                </a:cubicBezTo>
                <a:cubicBezTo>
                  <a:pt x="154" y="72"/>
                  <a:pt x="155" y="72"/>
                  <a:pt x="157" y="71"/>
                </a:cubicBezTo>
                <a:close/>
                <a:moveTo>
                  <a:pt x="146" y="72"/>
                </a:moveTo>
                <a:cubicBezTo>
                  <a:pt x="145" y="72"/>
                  <a:pt x="144" y="73"/>
                  <a:pt x="144" y="73"/>
                </a:cubicBezTo>
                <a:cubicBezTo>
                  <a:pt x="145" y="72"/>
                  <a:pt x="145" y="71"/>
                  <a:pt x="146" y="70"/>
                </a:cubicBezTo>
                <a:cubicBezTo>
                  <a:pt x="147" y="69"/>
                  <a:pt x="148" y="68"/>
                  <a:pt x="149" y="67"/>
                </a:cubicBezTo>
                <a:cubicBezTo>
                  <a:pt x="151" y="67"/>
                  <a:pt x="152" y="67"/>
                  <a:pt x="153" y="66"/>
                </a:cubicBezTo>
                <a:cubicBezTo>
                  <a:pt x="151" y="68"/>
                  <a:pt x="149" y="70"/>
                  <a:pt x="146" y="72"/>
                </a:cubicBezTo>
                <a:close/>
                <a:moveTo>
                  <a:pt x="145" y="67"/>
                </a:moveTo>
                <a:cubicBezTo>
                  <a:pt x="147" y="65"/>
                  <a:pt x="150" y="63"/>
                  <a:pt x="152" y="61"/>
                </a:cubicBezTo>
                <a:cubicBezTo>
                  <a:pt x="151" y="62"/>
                  <a:pt x="149" y="63"/>
                  <a:pt x="148" y="65"/>
                </a:cubicBezTo>
                <a:cubicBezTo>
                  <a:pt x="147" y="65"/>
                  <a:pt x="146" y="66"/>
                  <a:pt x="145" y="67"/>
                </a:cubicBezTo>
                <a:cubicBezTo>
                  <a:pt x="145" y="67"/>
                  <a:pt x="145" y="67"/>
                  <a:pt x="145" y="67"/>
                </a:cubicBezTo>
                <a:close/>
                <a:moveTo>
                  <a:pt x="138" y="68"/>
                </a:moveTo>
                <a:cubicBezTo>
                  <a:pt x="137" y="68"/>
                  <a:pt x="137" y="69"/>
                  <a:pt x="138" y="69"/>
                </a:cubicBezTo>
                <a:cubicBezTo>
                  <a:pt x="136" y="71"/>
                  <a:pt x="133" y="73"/>
                  <a:pt x="131" y="75"/>
                </a:cubicBezTo>
                <a:cubicBezTo>
                  <a:pt x="132" y="73"/>
                  <a:pt x="133" y="71"/>
                  <a:pt x="134" y="68"/>
                </a:cubicBezTo>
                <a:cubicBezTo>
                  <a:pt x="134" y="68"/>
                  <a:pt x="134" y="68"/>
                  <a:pt x="134" y="67"/>
                </a:cubicBezTo>
                <a:cubicBezTo>
                  <a:pt x="138" y="65"/>
                  <a:pt x="143" y="62"/>
                  <a:pt x="147" y="60"/>
                </a:cubicBezTo>
                <a:cubicBezTo>
                  <a:pt x="149" y="59"/>
                  <a:pt x="151" y="58"/>
                  <a:pt x="154" y="57"/>
                </a:cubicBezTo>
                <a:cubicBezTo>
                  <a:pt x="154" y="57"/>
                  <a:pt x="154" y="57"/>
                  <a:pt x="153" y="58"/>
                </a:cubicBezTo>
                <a:cubicBezTo>
                  <a:pt x="148" y="61"/>
                  <a:pt x="143" y="64"/>
                  <a:pt x="138" y="68"/>
                </a:cubicBezTo>
                <a:close/>
                <a:moveTo>
                  <a:pt x="144" y="53"/>
                </a:moveTo>
                <a:cubicBezTo>
                  <a:pt x="140" y="55"/>
                  <a:pt x="136" y="57"/>
                  <a:pt x="132" y="60"/>
                </a:cubicBezTo>
                <a:cubicBezTo>
                  <a:pt x="133" y="59"/>
                  <a:pt x="135" y="57"/>
                  <a:pt x="136" y="56"/>
                </a:cubicBezTo>
                <a:cubicBezTo>
                  <a:pt x="140" y="54"/>
                  <a:pt x="143" y="52"/>
                  <a:pt x="147" y="50"/>
                </a:cubicBezTo>
                <a:cubicBezTo>
                  <a:pt x="147" y="50"/>
                  <a:pt x="148" y="50"/>
                  <a:pt x="149" y="50"/>
                </a:cubicBezTo>
                <a:cubicBezTo>
                  <a:pt x="147" y="51"/>
                  <a:pt x="146" y="52"/>
                  <a:pt x="144" y="53"/>
                </a:cubicBezTo>
                <a:close/>
                <a:moveTo>
                  <a:pt x="132" y="55"/>
                </a:moveTo>
                <a:cubicBezTo>
                  <a:pt x="133" y="55"/>
                  <a:pt x="135" y="54"/>
                  <a:pt x="136" y="54"/>
                </a:cubicBezTo>
                <a:cubicBezTo>
                  <a:pt x="135" y="55"/>
                  <a:pt x="134" y="55"/>
                  <a:pt x="134" y="56"/>
                </a:cubicBezTo>
                <a:cubicBezTo>
                  <a:pt x="133" y="56"/>
                  <a:pt x="132" y="57"/>
                  <a:pt x="132" y="57"/>
                </a:cubicBezTo>
                <a:cubicBezTo>
                  <a:pt x="132" y="57"/>
                  <a:pt x="132" y="57"/>
                  <a:pt x="132" y="56"/>
                </a:cubicBezTo>
                <a:cubicBezTo>
                  <a:pt x="133" y="56"/>
                  <a:pt x="132" y="56"/>
                  <a:pt x="132" y="55"/>
                </a:cubicBezTo>
                <a:close/>
                <a:moveTo>
                  <a:pt x="142" y="49"/>
                </a:moveTo>
                <a:cubicBezTo>
                  <a:pt x="140" y="50"/>
                  <a:pt x="137" y="51"/>
                  <a:pt x="135" y="52"/>
                </a:cubicBezTo>
                <a:cubicBezTo>
                  <a:pt x="138" y="49"/>
                  <a:pt x="141" y="47"/>
                  <a:pt x="145" y="45"/>
                </a:cubicBezTo>
                <a:cubicBezTo>
                  <a:pt x="147" y="44"/>
                  <a:pt x="149" y="44"/>
                  <a:pt x="151" y="43"/>
                </a:cubicBezTo>
                <a:cubicBezTo>
                  <a:pt x="148" y="45"/>
                  <a:pt x="146" y="47"/>
                  <a:pt x="143" y="49"/>
                </a:cubicBezTo>
                <a:cubicBezTo>
                  <a:pt x="143" y="49"/>
                  <a:pt x="142" y="49"/>
                  <a:pt x="142" y="49"/>
                </a:cubicBezTo>
                <a:close/>
                <a:moveTo>
                  <a:pt x="131" y="53"/>
                </a:moveTo>
                <a:cubicBezTo>
                  <a:pt x="131" y="53"/>
                  <a:pt x="131" y="53"/>
                  <a:pt x="131" y="53"/>
                </a:cubicBezTo>
                <a:cubicBezTo>
                  <a:pt x="131" y="53"/>
                  <a:pt x="130" y="53"/>
                  <a:pt x="130" y="53"/>
                </a:cubicBezTo>
                <a:cubicBezTo>
                  <a:pt x="130" y="53"/>
                  <a:pt x="130" y="53"/>
                  <a:pt x="130" y="53"/>
                </a:cubicBezTo>
                <a:cubicBezTo>
                  <a:pt x="134" y="51"/>
                  <a:pt x="137" y="48"/>
                  <a:pt x="141" y="46"/>
                </a:cubicBezTo>
                <a:cubicBezTo>
                  <a:pt x="138" y="48"/>
                  <a:pt x="134" y="50"/>
                  <a:pt x="131" y="53"/>
                </a:cubicBezTo>
                <a:close/>
                <a:moveTo>
                  <a:pt x="127" y="54"/>
                </a:moveTo>
                <a:cubicBezTo>
                  <a:pt x="127" y="54"/>
                  <a:pt x="127" y="53"/>
                  <a:pt x="127" y="53"/>
                </a:cubicBezTo>
                <a:cubicBezTo>
                  <a:pt x="128" y="52"/>
                  <a:pt x="129" y="52"/>
                  <a:pt x="130" y="51"/>
                </a:cubicBezTo>
                <a:cubicBezTo>
                  <a:pt x="132" y="49"/>
                  <a:pt x="135" y="48"/>
                  <a:pt x="137" y="46"/>
                </a:cubicBezTo>
                <a:cubicBezTo>
                  <a:pt x="137" y="46"/>
                  <a:pt x="137" y="46"/>
                  <a:pt x="137" y="46"/>
                </a:cubicBezTo>
                <a:cubicBezTo>
                  <a:pt x="134" y="49"/>
                  <a:pt x="130" y="51"/>
                  <a:pt x="127" y="54"/>
                </a:cubicBezTo>
                <a:close/>
                <a:moveTo>
                  <a:pt x="127" y="66"/>
                </a:moveTo>
                <a:cubicBezTo>
                  <a:pt x="126" y="68"/>
                  <a:pt x="125" y="69"/>
                  <a:pt x="124" y="71"/>
                </a:cubicBezTo>
                <a:cubicBezTo>
                  <a:pt x="123" y="71"/>
                  <a:pt x="123" y="72"/>
                  <a:pt x="122" y="72"/>
                </a:cubicBezTo>
                <a:cubicBezTo>
                  <a:pt x="123" y="71"/>
                  <a:pt x="124" y="69"/>
                  <a:pt x="124" y="68"/>
                </a:cubicBezTo>
                <a:cubicBezTo>
                  <a:pt x="125" y="67"/>
                  <a:pt x="126" y="67"/>
                  <a:pt x="127" y="66"/>
                </a:cubicBezTo>
                <a:close/>
                <a:moveTo>
                  <a:pt x="121" y="67"/>
                </a:moveTo>
                <a:cubicBezTo>
                  <a:pt x="122" y="66"/>
                  <a:pt x="122" y="66"/>
                  <a:pt x="123" y="66"/>
                </a:cubicBezTo>
                <a:cubicBezTo>
                  <a:pt x="122" y="67"/>
                  <a:pt x="122" y="67"/>
                  <a:pt x="121" y="68"/>
                </a:cubicBezTo>
                <a:cubicBezTo>
                  <a:pt x="121" y="68"/>
                  <a:pt x="121" y="68"/>
                  <a:pt x="121" y="68"/>
                </a:cubicBezTo>
                <a:cubicBezTo>
                  <a:pt x="121" y="68"/>
                  <a:pt x="121" y="67"/>
                  <a:pt x="121" y="67"/>
                </a:cubicBezTo>
                <a:close/>
                <a:moveTo>
                  <a:pt x="122" y="76"/>
                </a:moveTo>
                <a:cubicBezTo>
                  <a:pt x="123" y="74"/>
                  <a:pt x="125" y="73"/>
                  <a:pt x="126" y="72"/>
                </a:cubicBezTo>
                <a:cubicBezTo>
                  <a:pt x="128" y="71"/>
                  <a:pt x="129" y="71"/>
                  <a:pt x="130" y="70"/>
                </a:cubicBezTo>
                <a:cubicBezTo>
                  <a:pt x="123" y="77"/>
                  <a:pt x="116" y="85"/>
                  <a:pt x="110" y="93"/>
                </a:cubicBezTo>
                <a:cubicBezTo>
                  <a:pt x="105" y="98"/>
                  <a:pt x="100" y="102"/>
                  <a:pt x="95" y="107"/>
                </a:cubicBezTo>
                <a:cubicBezTo>
                  <a:pt x="94" y="108"/>
                  <a:pt x="92" y="109"/>
                  <a:pt x="90" y="110"/>
                </a:cubicBezTo>
                <a:cubicBezTo>
                  <a:pt x="91" y="109"/>
                  <a:pt x="92" y="108"/>
                  <a:pt x="93" y="107"/>
                </a:cubicBezTo>
                <a:cubicBezTo>
                  <a:pt x="98" y="101"/>
                  <a:pt x="103" y="95"/>
                  <a:pt x="109" y="89"/>
                </a:cubicBezTo>
                <a:cubicBezTo>
                  <a:pt x="113" y="85"/>
                  <a:pt x="118" y="81"/>
                  <a:pt x="122" y="76"/>
                </a:cubicBezTo>
                <a:close/>
                <a:moveTo>
                  <a:pt x="117" y="61"/>
                </a:moveTo>
                <a:cubicBezTo>
                  <a:pt x="116" y="62"/>
                  <a:pt x="115" y="63"/>
                  <a:pt x="115" y="64"/>
                </a:cubicBezTo>
                <a:cubicBezTo>
                  <a:pt x="116" y="63"/>
                  <a:pt x="117" y="62"/>
                  <a:pt x="118" y="61"/>
                </a:cubicBezTo>
                <a:cubicBezTo>
                  <a:pt x="117" y="61"/>
                  <a:pt x="117" y="61"/>
                  <a:pt x="117" y="61"/>
                </a:cubicBezTo>
                <a:close/>
                <a:moveTo>
                  <a:pt x="115" y="51"/>
                </a:moveTo>
                <a:cubicBezTo>
                  <a:pt x="114" y="51"/>
                  <a:pt x="113" y="52"/>
                  <a:pt x="111" y="52"/>
                </a:cubicBezTo>
                <a:cubicBezTo>
                  <a:pt x="112" y="52"/>
                  <a:pt x="112" y="51"/>
                  <a:pt x="113" y="51"/>
                </a:cubicBezTo>
                <a:cubicBezTo>
                  <a:pt x="114" y="50"/>
                  <a:pt x="115" y="50"/>
                  <a:pt x="117" y="50"/>
                </a:cubicBezTo>
                <a:cubicBezTo>
                  <a:pt x="116" y="50"/>
                  <a:pt x="116" y="51"/>
                  <a:pt x="115" y="51"/>
                </a:cubicBezTo>
                <a:close/>
                <a:moveTo>
                  <a:pt x="114" y="48"/>
                </a:moveTo>
                <a:cubicBezTo>
                  <a:pt x="112" y="48"/>
                  <a:pt x="111" y="49"/>
                  <a:pt x="110" y="49"/>
                </a:cubicBezTo>
                <a:cubicBezTo>
                  <a:pt x="112" y="48"/>
                  <a:pt x="114" y="46"/>
                  <a:pt x="116" y="45"/>
                </a:cubicBezTo>
                <a:cubicBezTo>
                  <a:pt x="116" y="46"/>
                  <a:pt x="115" y="47"/>
                  <a:pt x="114" y="48"/>
                </a:cubicBezTo>
                <a:close/>
                <a:moveTo>
                  <a:pt x="106" y="50"/>
                </a:moveTo>
                <a:cubicBezTo>
                  <a:pt x="105" y="50"/>
                  <a:pt x="104" y="51"/>
                  <a:pt x="104" y="51"/>
                </a:cubicBezTo>
                <a:cubicBezTo>
                  <a:pt x="104" y="50"/>
                  <a:pt x="105" y="49"/>
                  <a:pt x="105" y="48"/>
                </a:cubicBezTo>
                <a:cubicBezTo>
                  <a:pt x="107" y="46"/>
                  <a:pt x="109" y="44"/>
                  <a:pt x="111" y="43"/>
                </a:cubicBezTo>
                <a:cubicBezTo>
                  <a:pt x="111" y="43"/>
                  <a:pt x="112" y="43"/>
                  <a:pt x="112" y="42"/>
                </a:cubicBezTo>
                <a:cubicBezTo>
                  <a:pt x="112" y="42"/>
                  <a:pt x="113" y="42"/>
                  <a:pt x="113" y="42"/>
                </a:cubicBezTo>
                <a:cubicBezTo>
                  <a:pt x="111" y="45"/>
                  <a:pt x="108" y="47"/>
                  <a:pt x="106" y="50"/>
                </a:cubicBezTo>
                <a:close/>
                <a:moveTo>
                  <a:pt x="106" y="45"/>
                </a:moveTo>
                <a:cubicBezTo>
                  <a:pt x="106" y="44"/>
                  <a:pt x="106" y="44"/>
                  <a:pt x="106" y="44"/>
                </a:cubicBezTo>
                <a:cubicBezTo>
                  <a:pt x="107" y="43"/>
                  <a:pt x="108" y="43"/>
                  <a:pt x="109" y="42"/>
                </a:cubicBezTo>
                <a:cubicBezTo>
                  <a:pt x="109" y="42"/>
                  <a:pt x="109" y="42"/>
                  <a:pt x="109" y="42"/>
                </a:cubicBezTo>
                <a:cubicBezTo>
                  <a:pt x="108" y="43"/>
                  <a:pt x="107" y="44"/>
                  <a:pt x="106" y="45"/>
                </a:cubicBezTo>
                <a:close/>
                <a:moveTo>
                  <a:pt x="102" y="45"/>
                </a:moveTo>
                <a:cubicBezTo>
                  <a:pt x="99" y="47"/>
                  <a:pt x="95" y="50"/>
                  <a:pt x="92" y="52"/>
                </a:cubicBezTo>
                <a:cubicBezTo>
                  <a:pt x="92" y="51"/>
                  <a:pt x="93" y="51"/>
                  <a:pt x="93" y="50"/>
                </a:cubicBezTo>
                <a:cubicBezTo>
                  <a:pt x="93" y="50"/>
                  <a:pt x="93" y="50"/>
                  <a:pt x="93" y="50"/>
                </a:cubicBezTo>
                <a:cubicBezTo>
                  <a:pt x="97" y="47"/>
                  <a:pt x="100" y="45"/>
                  <a:pt x="104" y="42"/>
                </a:cubicBezTo>
                <a:cubicBezTo>
                  <a:pt x="105" y="42"/>
                  <a:pt x="106" y="42"/>
                  <a:pt x="107" y="42"/>
                </a:cubicBezTo>
                <a:cubicBezTo>
                  <a:pt x="105" y="43"/>
                  <a:pt x="103" y="45"/>
                  <a:pt x="102" y="45"/>
                </a:cubicBezTo>
                <a:close/>
                <a:moveTo>
                  <a:pt x="99" y="44"/>
                </a:moveTo>
                <a:cubicBezTo>
                  <a:pt x="100" y="43"/>
                  <a:pt x="100" y="43"/>
                  <a:pt x="101" y="42"/>
                </a:cubicBezTo>
                <a:cubicBezTo>
                  <a:pt x="101" y="42"/>
                  <a:pt x="101" y="42"/>
                  <a:pt x="101" y="42"/>
                </a:cubicBezTo>
                <a:cubicBezTo>
                  <a:pt x="101" y="43"/>
                  <a:pt x="100" y="43"/>
                  <a:pt x="99" y="44"/>
                </a:cubicBezTo>
                <a:close/>
                <a:moveTo>
                  <a:pt x="101" y="40"/>
                </a:moveTo>
                <a:cubicBezTo>
                  <a:pt x="100" y="40"/>
                  <a:pt x="100" y="41"/>
                  <a:pt x="99" y="41"/>
                </a:cubicBezTo>
                <a:cubicBezTo>
                  <a:pt x="99" y="41"/>
                  <a:pt x="99" y="42"/>
                  <a:pt x="99" y="42"/>
                </a:cubicBezTo>
                <a:cubicBezTo>
                  <a:pt x="97" y="44"/>
                  <a:pt x="95" y="46"/>
                  <a:pt x="94" y="48"/>
                </a:cubicBezTo>
                <a:cubicBezTo>
                  <a:pt x="94" y="46"/>
                  <a:pt x="94" y="45"/>
                  <a:pt x="95" y="44"/>
                </a:cubicBezTo>
                <a:cubicBezTo>
                  <a:pt x="95" y="44"/>
                  <a:pt x="95" y="44"/>
                  <a:pt x="95" y="44"/>
                </a:cubicBezTo>
                <a:cubicBezTo>
                  <a:pt x="98" y="41"/>
                  <a:pt x="100" y="39"/>
                  <a:pt x="103" y="36"/>
                </a:cubicBezTo>
                <a:cubicBezTo>
                  <a:pt x="104" y="36"/>
                  <a:pt x="104" y="36"/>
                  <a:pt x="104" y="36"/>
                </a:cubicBezTo>
                <a:cubicBezTo>
                  <a:pt x="103" y="38"/>
                  <a:pt x="102" y="39"/>
                  <a:pt x="101" y="40"/>
                </a:cubicBezTo>
                <a:close/>
                <a:moveTo>
                  <a:pt x="93" y="43"/>
                </a:moveTo>
                <a:cubicBezTo>
                  <a:pt x="93" y="43"/>
                  <a:pt x="92" y="43"/>
                  <a:pt x="92" y="43"/>
                </a:cubicBezTo>
                <a:cubicBezTo>
                  <a:pt x="94" y="41"/>
                  <a:pt x="96" y="40"/>
                  <a:pt x="98" y="38"/>
                </a:cubicBezTo>
                <a:cubicBezTo>
                  <a:pt x="98" y="38"/>
                  <a:pt x="99" y="38"/>
                  <a:pt x="99" y="38"/>
                </a:cubicBezTo>
                <a:cubicBezTo>
                  <a:pt x="97" y="39"/>
                  <a:pt x="95" y="41"/>
                  <a:pt x="93" y="43"/>
                </a:cubicBezTo>
                <a:close/>
                <a:moveTo>
                  <a:pt x="90" y="41"/>
                </a:moveTo>
                <a:cubicBezTo>
                  <a:pt x="91" y="40"/>
                  <a:pt x="91" y="40"/>
                  <a:pt x="92" y="40"/>
                </a:cubicBezTo>
                <a:cubicBezTo>
                  <a:pt x="92" y="40"/>
                  <a:pt x="93" y="39"/>
                  <a:pt x="93" y="39"/>
                </a:cubicBezTo>
                <a:cubicBezTo>
                  <a:pt x="92" y="40"/>
                  <a:pt x="91" y="40"/>
                  <a:pt x="90" y="41"/>
                </a:cubicBezTo>
                <a:close/>
                <a:moveTo>
                  <a:pt x="82" y="40"/>
                </a:moveTo>
                <a:cubicBezTo>
                  <a:pt x="80" y="41"/>
                  <a:pt x="78" y="43"/>
                  <a:pt x="76" y="44"/>
                </a:cubicBezTo>
                <a:cubicBezTo>
                  <a:pt x="78" y="42"/>
                  <a:pt x="80" y="40"/>
                  <a:pt x="81" y="38"/>
                </a:cubicBezTo>
                <a:cubicBezTo>
                  <a:pt x="83" y="37"/>
                  <a:pt x="85" y="36"/>
                  <a:pt x="86" y="35"/>
                </a:cubicBezTo>
                <a:cubicBezTo>
                  <a:pt x="85" y="36"/>
                  <a:pt x="84" y="38"/>
                  <a:pt x="82" y="40"/>
                </a:cubicBezTo>
                <a:close/>
                <a:moveTo>
                  <a:pt x="79" y="37"/>
                </a:moveTo>
                <a:cubicBezTo>
                  <a:pt x="78" y="38"/>
                  <a:pt x="76" y="40"/>
                  <a:pt x="74" y="41"/>
                </a:cubicBezTo>
                <a:cubicBezTo>
                  <a:pt x="78" y="38"/>
                  <a:pt x="81" y="35"/>
                  <a:pt x="84" y="31"/>
                </a:cubicBezTo>
                <a:cubicBezTo>
                  <a:pt x="85" y="30"/>
                  <a:pt x="86" y="30"/>
                  <a:pt x="87" y="29"/>
                </a:cubicBezTo>
                <a:cubicBezTo>
                  <a:pt x="85" y="31"/>
                  <a:pt x="84" y="32"/>
                  <a:pt x="82" y="34"/>
                </a:cubicBezTo>
                <a:cubicBezTo>
                  <a:pt x="81" y="35"/>
                  <a:pt x="80" y="36"/>
                  <a:pt x="79" y="37"/>
                </a:cubicBezTo>
                <a:close/>
                <a:moveTo>
                  <a:pt x="85" y="24"/>
                </a:moveTo>
                <a:cubicBezTo>
                  <a:pt x="84" y="25"/>
                  <a:pt x="83" y="25"/>
                  <a:pt x="83" y="25"/>
                </a:cubicBezTo>
                <a:cubicBezTo>
                  <a:pt x="83" y="25"/>
                  <a:pt x="83" y="25"/>
                  <a:pt x="83" y="25"/>
                </a:cubicBezTo>
                <a:cubicBezTo>
                  <a:pt x="83" y="25"/>
                  <a:pt x="83" y="24"/>
                  <a:pt x="83" y="24"/>
                </a:cubicBezTo>
                <a:cubicBezTo>
                  <a:pt x="83" y="24"/>
                  <a:pt x="83" y="24"/>
                  <a:pt x="83" y="24"/>
                </a:cubicBezTo>
                <a:cubicBezTo>
                  <a:pt x="84" y="24"/>
                  <a:pt x="86" y="23"/>
                  <a:pt x="87" y="23"/>
                </a:cubicBezTo>
                <a:cubicBezTo>
                  <a:pt x="87" y="23"/>
                  <a:pt x="86" y="24"/>
                  <a:pt x="85" y="24"/>
                </a:cubicBezTo>
                <a:close/>
                <a:moveTo>
                  <a:pt x="83" y="28"/>
                </a:moveTo>
                <a:cubicBezTo>
                  <a:pt x="83" y="29"/>
                  <a:pt x="82" y="29"/>
                  <a:pt x="82" y="29"/>
                </a:cubicBezTo>
                <a:cubicBezTo>
                  <a:pt x="81" y="30"/>
                  <a:pt x="80" y="30"/>
                  <a:pt x="79" y="31"/>
                </a:cubicBezTo>
                <a:cubicBezTo>
                  <a:pt x="80" y="30"/>
                  <a:pt x="81" y="30"/>
                  <a:pt x="82" y="29"/>
                </a:cubicBezTo>
                <a:cubicBezTo>
                  <a:pt x="82" y="29"/>
                  <a:pt x="82" y="29"/>
                  <a:pt x="82" y="29"/>
                </a:cubicBezTo>
                <a:cubicBezTo>
                  <a:pt x="82" y="29"/>
                  <a:pt x="83" y="29"/>
                  <a:pt x="83" y="28"/>
                </a:cubicBezTo>
                <a:close/>
                <a:moveTo>
                  <a:pt x="59" y="48"/>
                </a:moveTo>
                <a:cubicBezTo>
                  <a:pt x="61" y="46"/>
                  <a:pt x="63" y="44"/>
                  <a:pt x="64" y="41"/>
                </a:cubicBezTo>
                <a:cubicBezTo>
                  <a:pt x="66" y="40"/>
                  <a:pt x="67" y="39"/>
                  <a:pt x="69" y="38"/>
                </a:cubicBezTo>
                <a:cubicBezTo>
                  <a:pt x="69" y="38"/>
                  <a:pt x="69" y="38"/>
                  <a:pt x="69" y="38"/>
                </a:cubicBezTo>
                <a:cubicBezTo>
                  <a:pt x="66" y="42"/>
                  <a:pt x="63" y="45"/>
                  <a:pt x="59" y="48"/>
                </a:cubicBezTo>
                <a:close/>
                <a:moveTo>
                  <a:pt x="61" y="41"/>
                </a:moveTo>
                <a:cubicBezTo>
                  <a:pt x="61" y="41"/>
                  <a:pt x="61" y="41"/>
                  <a:pt x="62" y="41"/>
                </a:cubicBezTo>
                <a:cubicBezTo>
                  <a:pt x="63" y="40"/>
                  <a:pt x="64" y="39"/>
                  <a:pt x="65" y="38"/>
                </a:cubicBezTo>
                <a:cubicBezTo>
                  <a:pt x="65" y="39"/>
                  <a:pt x="64" y="39"/>
                  <a:pt x="64" y="40"/>
                </a:cubicBezTo>
                <a:cubicBezTo>
                  <a:pt x="63" y="40"/>
                  <a:pt x="62" y="41"/>
                  <a:pt x="61" y="41"/>
                </a:cubicBezTo>
                <a:close/>
                <a:moveTo>
                  <a:pt x="58" y="46"/>
                </a:moveTo>
                <a:cubicBezTo>
                  <a:pt x="58" y="46"/>
                  <a:pt x="59" y="45"/>
                  <a:pt x="59" y="45"/>
                </a:cubicBezTo>
                <a:cubicBezTo>
                  <a:pt x="57" y="47"/>
                  <a:pt x="55" y="50"/>
                  <a:pt x="54" y="53"/>
                </a:cubicBezTo>
                <a:cubicBezTo>
                  <a:pt x="53" y="53"/>
                  <a:pt x="52" y="54"/>
                  <a:pt x="52" y="54"/>
                </a:cubicBezTo>
                <a:cubicBezTo>
                  <a:pt x="54" y="51"/>
                  <a:pt x="56" y="49"/>
                  <a:pt x="58" y="46"/>
                </a:cubicBezTo>
                <a:close/>
                <a:moveTo>
                  <a:pt x="48" y="57"/>
                </a:moveTo>
                <a:cubicBezTo>
                  <a:pt x="45" y="58"/>
                  <a:pt x="43" y="60"/>
                  <a:pt x="41" y="61"/>
                </a:cubicBezTo>
                <a:cubicBezTo>
                  <a:pt x="42" y="59"/>
                  <a:pt x="44" y="58"/>
                  <a:pt x="45" y="56"/>
                </a:cubicBezTo>
                <a:cubicBezTo>
                  <a:pt x="48" y="54"/>
                  <a:pt x="50" y="52"/>
                  <a:pt x="53" y="50"/>
                </a:cubicBezTo>
                <a:cubicBezTo>
                  <a:pt x="51" y="52"/>
                  <a:pt x="49" y="54"/>
                  <a:pt x="48" y="57"/>
                </a:cubicBezTo>
                <a:close/>
                <a:moveTo>
                  <a:pt x="50" y="58"/>
                </a:moveTo>
                <a:cubicBezTo>
                  <a:pt x="50" y="58"/>
                  <a:pt x="50" y="59"/>
                  <a:pt x="50" y="59"/>
                </a:cubicBezTo>
                <a:cubicBezTo>
                  <a:pt x="50" y="59"/>
                  <a:pt x="49" y="59"/>
                  <a:pt x="49" y="59"/>
                </a:cubicBezTo>
                <a:cubicBezTo>
                  <a:pt x="47" y="61"/>
                  <a:pt x="44" y="64"/>
                  <a:pt x="42" y="67"/>
                </a:cubicBezTo>
                <a:cubicBezTo>
                  <a:pt x="43" y="65"/>
                  <a:pt x="45" y="63"/>
                  <a:pt x="46" y="62"/>
                </a:cubicBezTo>
                <a:cubicBezTo>
                  <a:pt x="47" y="60"/>
                  <a:pt x="49" y="59"/>
                  <a:pt x="50" y="58"/>
                </a:cubicBezTo>
                <a:close/>
                <a:moveTo>
                  <a:pt x="39" y="86"/>
                </a:moveTo>
                <a:cubicBezTo>
                  <a:pt x="39" y="86"/>
                  <a:pt x="39" y="87"/>
                  <a:pt x="39" y="87"/>
                </a:cubicBezTo>
                <a:cubicBezTo>
                  <a:pt x="38" y="88"/>
                  <a:pt x="37" y="89"/>
                  <a:pt x="35" y="90"/>
                </a:cubicBezTo>
                <a:cubicBezTo>
                  <a:pt x="35" y="90"/>
                  <a:pt x="35" y="90"/>
                  <a:pt x="35" y="90"/>
                </a:cubicBezTo>
                <a:cubicBezTo>
                  <a:pt x="37" y="89"/>
                  <a:pt x="38" y="87"/>
                  <a:pt x="39" y="86"/>
                </a:cubicBezTo>
                <a:close/>
                <a:moveTo>
                  <a:pt x="34" y="102"/>
                </a:moveTo>
                <a:cubicBezTo>
                  <a:pt x="35" y="103"/>
                  <a:pt x="35" y="105"/>
                  <a:pt x="36" y="107"/>
                </a:cubicBezTo>
                <a:cubicBezTo>
                  <a:pt x="35" y="109"/>
                  <a:pt x="35" y="110"/>
                  <a:pt x="35" y="112"/>
                </a:cubicBezTo>
                <a:cubicBezTo>
                  <a:pt x="34" y="111"/>
                  <a:pt x="34" y="110"/>
                  <a:pt x="34" y="109"/>
                </a:cubicBezTo>
                <a:cubicBezTo>
                  <a:pt x="34" y="106"/>
                  <a:pt x="34" y="104"/>
                  <a:pt x="34" y="102"/>
                </a:cubicBezTo>
                <a:close/>
                <a:moveTo>
                  <a:pt x="36" y="126"/>
                </a:moveTo>
                <a:cubicBezTo>
                  <a:pt x="36" y="127"/>
                  <a:pt x="37" y="128"/>
                  <a:pt x="37" y="129"/>
                </a:cubicBezTo>
                <a:cubicBezTo>
                  <a:pt x="37" y="129"/>
                  <a:pt x="37" y="130"/>
                  <a:pt x="37" y="130"/>
                </a:cubicBezTo>
                <a:cubicBezTo>
                  <a:pt x="37" y="130"/>
                  <a:pt x="37" y="131"/>
                  <a:pt x="37" y="131"/>
                </a:cubicBezTo>
                <a:cubicBezTo>
                  <a:pt x="35" y="128"/>
                  <a:pt x="35" y="128"/>
                  <a:pt x="35" y="128"/>
                </a:cubicBezTo>
                <a:cubicBezTo>
                  <a:pt x="36" y="127"/>
                  <a:pt x="36" y="127"/>
                  <a:pt x="36" y="126"/>
                </a:cubicBezTo>
                <a:close/>
                <a:moveTo>
                  <a:pt x="36" y="115"/>
                </a:moveTo>
                <a:cubicBezTo>
                  <a:pt x="36" y="115"/>
                  <a:pt x="36" y="115"/>
                  <a:pt x="36" y="115"/>
                </a:cubicBezTo>
                <a:cubicBezTo>
                  <a:pt x="36" y="114"/>
                  <a:pt x="36" y="112"/>
                  <a:pt x="36" y="111"/>
                </a:cubicBezTo>
                <a:cubicBezTo>
                  <a:pt x="36" y="111"/>
                  <a:pt x="37" y="111"/>
                  <a:pt x="37" y="111"/>
                </a:cubicBezTo>
                <a:cubicBezTo>
                  <a:pt x="37" y="111"/>
                  <a:pt x="37" y="112"/>
                  <a:pt x="37" y="113"/>
                </a:cubicBezTo>
                <a:cubicBezTo>
                  <a:pt x="37" y="114"/>
                  <a:pt x="36" y="114"/>
                  <a:pt x="36" y="115"/>
                </a:cubicBezTo>
                <a:close/>
                <a:moveTo>
                  <a:pt x="36" y="97"/>
                </a:moveTo>
                <a:cubicBezTo>
                  <a:pt x="36" y="97"/>
                  <a:pt x="36" y="98"/>
                  <a:pt x="37" y="99"/>
                </a:cubicBezTo>
                <a:cubicBezTo>
                  <a:pt x="37" y="99"/>
                  <a:pt x="37" y="100"/>
                  <a:pt x="36" y="100"/>
                </a:cubicBezTo>
                <a:cubicBezTo>
                  <a:pt x="36" y="99"/>
                  <a:pt x="36" y="98"/>
                  <a:pt x="36" y="97"/>
                </a:cubicBezTo>
                <a:close/>
                <a:moveTo>
                  <a:pt x="37" y="94"/>
                </a:moveTo>
                <a:cubicBezTo>
                  <a:pt x="37" y="93"/>
                  <a:pt x="36" y="92"/>
                  <a:pt x="36" y="92"/>
                </a:cubicBezTo>
                <a:cubicBezTo>
                  <a:pt x="37" y="91"/>
                  <a:pt x="38" y="90"/>
                  <a:pt x="38" y="90"/>
                </a:cubicBezTo>
                <a:cubicBezTo>
                  <a:pt x="38" y="91"/>
                  <a:pt x="38" y="92"/>
                  <a:pt x="38" y="93"/>
                </a:cubicBezTo>
                <a:cubicBezTo>
                  <a:pt x="37" y="93"/>
                  <a:pt x="37" y="93"/>
                  <a:pt x="37" y="94"/>
                </a:cubicBezTo>
                <a:close/>
                <a:moveTo>
                  <a:pt x="39" y="103"/>
                </a:moveTo>
                <a:cubicBezTo>
                  <a:pt x="39" y="103"/>
                  <a:pt x="39" y="103"/>
                  <a:pt x="39" y="103"/>
                </a:cubicBezTo>
                <a:cubicBezTo>
                  <a:pt x="39" y="104"/>
                  <a:pt x="38" y="104"/>
                  <a:pt x="38" y="104"/>
                </a:cubicBezTo>
                <a:cubicBezTo>
                  <a:pt x="38" y="104"/>
                  <a:pt x="38" y="104"/>
                  <a:pt x="38" y="103"/>
                </a:cubicBezTo>
                <a:cubicBezTo>
                  <a:pt x="38" y="103"/>
                  <a:pt x="38" y="103"/>
                  <a:pt x="39" y="103"/>
                </a:cubicBezTo>
                <a:close/>
                <a:moveTo>
                  <a:pt x="38" y="97"/>
                </a:moveTo>
                <a:cubicBezTo>
                  <a:pt x="38" y="96"/>
                  <a:pt x="39" y="95"/>
                  <a:pt x="39" y="94"/>
                </a:cubicBezTo>
                <a:cubicBezTo>
                  <a:pt x="40" y="93"/>
                  <a:pt x="41" y="93"/>
                  <a:pt x="42" y="92"/>
                </a:cubicBezTo>
                <a:cubicBezTo>
                  <a:pt x="41" y="93"/>
                  <a:pt x="40" y="94"/>
                  <a:pt x="39" y="95"/>
                </a:cubicBezTo>
                <a:cubicBezTo>
                  <a:pt x="39" y="96"/>
                  <a:pt x="40" y="97"/>
                  <a:pt x="41" y="96"/>
                </a:cubicBezTo>
                <a:cubicBezTo>
                  <a:pt x="41" y="96"/>
                  <a:pt x="41" y="96"/>
                  <a:pt x="41" y="96"/>
                </a:cubicBezTo>
                <a:cubicBezTo>
                  <a:pt x="41" y="96"/>
                  <a:pt x="41" y="96"/>
                  <a:pt x="41" y="96"/>
                </a:cubicBezTo>
                <a:cubicBezTo>
                  <a:pt x="41" y="97"/>
                  <a:pt x="41" y="97"/>
                  <a:pt x="41" y="98"/>
                </a:cubicBezTo>
                <a:cubicBezTo>
                  <a:pt x="40" y="98"/>
                  <a:pt x="40" y="99"/>
                  <a:pt x="39" y="99"/>
                </a:cubicBezTo>
                <a:cubicBezTo>
                  <a:pt x="39" y="99"/>
                  <a:pt x="39" y="98"/>
                  <a:pt x="38" y="97"/>
                </a:cubicBezTo>
                <a:close/>
                <a:moveTo>
                  <a:pt x="40" y="121"/>
                </a:moveTo>
                <a:cubicBezTo>
                  <a:pt x="40" y="121"/>
                  <a:pt x="40" y="121"/>
                  <a:pt x="40" y="121"/>
                </a:cubicBezTo>
                <a:cubicBezTo>
                  <a:pt x="40" y="122"/>
                  <a:pt x="41" y="123"/>
                  <a:pt x="41" y="124"/>
                </a:cubicBezTo>
                <a:cubicBezTo>
                  <a:pt x="41" y="124"/>
                  <a:pt x="41" y="124"/>
                  <a:pt x="40" y="125"/>
                </a:cubicBezTo>
                <a:cubicBezTo>
                  <a:pt x="40" y="123"/>
                  <a:pt x="40" y="122"/>
                  <a:pt x="39" y="121"/>
                </a:cubicBezTo>
                <a:cubicBezTo>
                  <a:pt x="39" y="121"/>
                  <a:pt x="40" y="121"/>
                  <a:pt x="40" y="121"/>
                </a:cubicBezTo>
                <a:close/>
                <a:moveTo>
                  <a:pt x="40" y="133"/>
                </a:moveTo>
                <a:cubicBezTo>
                  <a:pt x="41" y="134"/>
                  <a:pt x="41" y="136"/>
                  <a:pt x="42" y="138"/>
                </a:cubicBezTo>
                <a:cubicBezTo>
                  <a:pt x="42" y="138"/>
                  <a:pt x="41" y="138"/>
                  <a:pt x="41" y="138"/>
                </a:cubicBezTo>
                <a:cubicBezTo>
                  <a:pt x="41" y="137"/>
                  <a:pt x="40" y="135"/>
                  <a:pt x="40" y="133"/>
                </a:cubicBezTo>
                <a:cubicBezTo>
                  <a:pt x="40" y="133"/>
                  <a:pt x="40" y="133"/>
                  <a:pt x="40" y="133"/>
                </a:cubicBezTo>
                <a:close/>
                <a:moveTo>
                  <a:pt x="41" y="96"/>
                </a:moveTo>
                <a:cubicBezTo>
                  <a:pt x="43" y="93"/>
                  <a:pt x="46" y="91"/>
                  <a:pt x="48" y="88"/>
                </a:cubicBezTo>
                <a:cubicBezTo>
                  <a:pt x="48" y="89"/>
                  <a:pt x="48" y="90"/>
                  <a:pt x="47" y="90"/>
                </a:cubicBezTo>
                <a:cubicBezTo>
                  <a:pt x="47" y="91"/>
                  <a:pt x="47" y="92"/>
                  <a:pt x="46" y="92"/>
                </a:cubicBezTo>
                <a:cubicBezTo>
                  <a:pt x="45" y="94"/>
                  <a:pt x="44" y="95"/>
                  <a:pt x="43" y="96"/>
                </a:cubicBezTo>
                <a:cubicBezTo>
                  <a:pt x="42" y="96"/>
                  <a:pt x="42" y="96"/>
                  <a:pt x="42" y="96"/>
                </a:cubicBezTo>
                <a:cubicBezTo>
                  <a:pt x="42" y="95"/>
                  <a:pt x="41" y="95"/>
                  <a:pt x="41" y="96"/>
                </a:cubicBezTo>
                <a:close/>
                <a:moveTo>
                  <a:pt x="43" y="129"/>
                </a:moveTo>
                <a:cubicBezTo>
                  <a:pt x="44" y="130"/>
                  <a:pt x="44" y="132"/>
                  <a:pt x="45" y="133"/>
                </a:cubicBezTo>
                <a:cubicBezTo>
                  <a:pt x="44" y="134"/>
                  <a:pt x="44" y="134"/>
                  <a:pt x="43" y="135"/>
                </a:cubicBezTo>
                <a:cubicBezTo>
                  <a:pt x="43" y="133"/>
                  <a:pt x="43" y="132"/>
                  <a:pt x="42" y="130"/>
                </a:cubicBezTo>
                <a:cubicBezTo>
                  <a:pt x="42" y="130"/>
                  <a:pt x="43" y="129"/>
                  <a:pt x="43" y="129"/>
                </a:cubicBezTo>
                <a:close/>
                <a:moveTo>
                  <a:pt x="42" y="140"/>
                </a:moveTo>
                <a:cubicBezTo>
                  <a:pt x="43" y="143"/>
                  <a:pt x="44" y="145"/>
                  <a:pt x="44" y="147"/>
                </a:cubicBezTo>
                <a:cubicBezTo>
                  <a:pt x="44" y="145"/>
                  <a:pt x="43" y="143"/>
                  <a:pt x="42" y="141"/>
                </a:cubicBezTo>
                <a:cubicBezTo>
                  <a:pt x="42" y="141"/>
                  <a:pt x="42" y="141"/>
                  <a:pt x="42" y="140"/>
                </a:cubicBezTo>
                <a:close/>
                <a:moveTo>
                  <a:pt x="44" y="154"/>
                </a:moveTo>
                <a:cubicBezTo>
                  <a:pt x="44" y="154"/>
                  <a:pt x="44" y="154"/>
                  <a:pt x="44" y="154"/>
                </a:cubicBezTo>
                <a:cubicBezTo>
                  <a:pt x="45" y="157"/>
                  <a:pt x="45" y="160"/>
                  <a:pt x="46" y="164"/>
                </a:cubicBezTo>
                <a:cubicBezTo>
                  <a:pt x="45" y="160"/>
                  <a:pt x="44" y="157"/>
                  <a:pt x="44" y="154"/>
                </a:cubicBezTo>
                <a:cubicBezTo>
                  <a:pt x="44" y="154"/>
                  <a:pt x="44" y="154"/>
                  <a:pt x="44" y="154"/>
                </a:cubicBezTo>
                <a:close/>
                <a:moveTo>
                  <a:pt x="43" y="174"/>
                </a:moveTo>
                <a:cubicBezTo>
                  <a:pt x="43" y="175"/>
                  <a:pt x="44" y="176"/>
                  <a:pt x="44" y="178"/>
                </a:cubicBezTo>
                <a:cubicBezTo>
                  <a:pt x="44" y="178"/>
                  <a:pt x="44" y="178"/>
                  <a:pt x="44" y="178"/>
                </a:cubicBezTo>
                <a:cubicBezTo>
                  <a:pt x="43" y="176"/>
                  <a:pt x="42" y="175"/>
                  <a:pt x="41" y="174"/>
                </a:cubicBezTo>
                <a:cubicBezTo>
                  <a:pt x="41" y="173"/>
                  <a:pt x="41" y="172"/>
                  <a:pt x="41" y="171"/>
                </a:cubicBezTo>
                <a:cubicBezTo>
                  <a:pt x="42" y="172"/>
                  <a:pt x="42" y="173"/>
                  <a:pt x="43" y="174"/>
                </a:cubicBezTo>
                <a:close/>
                <a:moveTo>
                  <a:pt x="42" y="176"/>
                </a:moveTo>
                <a:cubicBezTo>
                  <a:pt x="43" y="178"/>
                  <a:pt x="44" y="180"/>
                  <a:pt x="45" y="181"/>
                </a:cubicBezTo>
                <a:cubicBezTo>
                  <a:pt x="46" y="183"/>
                  <a:pt x="46" y="184"/>
                  <a:pt x="47" y="186"/>
                </a:cubicBezTo>
                <a:cubicBezTo>
                  <a:pt x="47" y="187"/>
                  <a:pt x="46" y="188"/>
                  <a:pt x="45" y="190"/>
                </a:cubicBezTo>
                <a:cubicBezTo>
                  <a:pt x="44" y="187"/>
                  <a:pt x="43" y="185"/>
                  <a:pt x="42" y="182"/>
                </a:cubicBezTo>
                <a:cubicBezTo>
                  <a:pt x="42" y="180"/>
                  <a:pt x="42" y="178"/>
                  <a:pt x="42" y="176"/>
                </a:cubicBezTo>
                <a:close/>
                <a:moveTo>
                  <a:pt x="46" y="192"/>
                </a:moveTo>
                <a:cubicBezTo>
                  <a:pt x="47" y="191"/>
                  <a:pt x="47" y="190"/>
                  <a:pt x="48" y="188"/>
                </a:cubicBezTo>
                <a:cubicBezTo>
                  <a:pt x="49" y="192"/>
                  <a:pt x="50" y="196"/>
                  <a:pt x="52" y="200"/>
                </a:cubicBezTo>
                <a:cubicBezTo>
                  <a:pt x="51" y="200"/>
                  <a:pt x="51" y="199"/>
                  <a:pt x="51" y="199"/>
                </a:cubicBezTo>
                <a:cubicBezTo>
                  <a:pt x="49" y="197"/>
                  <a:pt x="47" y="194"/>
                  <a:pt x="46" y="192"/>
                </a:cubicBezTo>
                <a:cubicBezTo>
                  <a:pt x="46" y="192"/>
                  <a:pt x="46" y="192"/>
                  <a:pt x="46" y="192"/>
                </a:cubicBezTo>
                <a:close/>
                <a:moveTo>
                  <a:pt x="50" y="174"/>
                </a:moveTo>
                <a:cubicBezTo>
                  <a:pt x="50" y="171"/>
                  <a:pt x="49" y="168"/>
                  <a:pt x="48" y="165"/>
                </a:cubicBezTo>
                <a:cubicBezTo>
                  <a:pt x="48" y="163"/>
                  <a:pt x="48" y="162"/>
                  <a:pt x="48" y="161"/>
                </a:cubicBezTo>
                <a:cubicBezTo>
                  <a:pt x="48" y="161"/>
                  <a:pt x="48" y="162"/>
                  <a:pt x="49" y="162"/>
                </a:cubicBezTo>
                <a:cubicBezTo>
                  <a:pt x="49" y="163"/>
                  <a:pt x="49" y="163"/>
                  <a:pt x="49" y="164"/>
                </a:cubicBezTo>
                <a:cubicBezTo>
                  <a:pt x="49" y="165"/>
                  <a:pt x="50" y="165"/>
                  <a:pt x="50" y="165"/>
                </a:cubicBezTo>
                <a:cubicBezTo>
                  <a:pt x="50" y="166"/>
                  <a:pt x="49" y="166"/>
                  <a:pt x="49" y="166"/>
                </a:cubicBezTo>
                <a:cubicBezTo>
                  <a:pt x="49" y="167"/>
                  <a:pt x="49" y="167"/>
                  <a:pt x="50" y="167"/>
                </a:cubicBezTo>
                <a:cubicBezTo>
                  <a:pt x="51" y="170"/>
                  <a:pt x="52" y="173"/>
                  <a:pt x="53" y="175"/>
                </a:cubicBezTo>
                <a:cubicBezTo>
                  <a:pt x="53" y="176"/>
                  <a:pt x="52" y="176"/>
                  <a:pt x="52" y="176"/>
                </a:cubicBezTo>
                <a:cubicBezTo>
                  <a:pt x="51" y="176"/>
                  <a:pt x="51" y="175"/>
                  <a:pt x="50" y="174"/>
                </a:cubicBezTo>
                <a:close/>
                <a:moveTo>
                  <a:pt x="51" y="186"/>
                </a:moveTo>
                <a:cubicBezTo>
                  <a:pt x="50" y="185"/>
                  <a:pt x="50" y="184"/>
                  <a:pt x="49" y="183"/>
                </a:cubicBezTo>
                <a:cubicBezTo>
                  <a:pt x="49" y="182"/>
                  <a:pt x="50" y="182"/>
                  <a:pt x="50" y="181"/>
                </a:cubicBezTo>
                <a:cubicBezTo>
                  <a:pt x="50" y="181"/>
                  <a:pt x="50" y="181"/>
                  <a:pt x="50" y="181"/>
                </a:cubicBezTo>
                <a:cubicBezTo>
                  <a:pt x="50" y="183"/>
                  <a:pt x="51" y="184"/>
                  <a:pt x="51" y="186"/>
                </a:cubicBezTo>
                <a:close/>
                <a:moveTo>
                  <a:pt x="52" y="179"/>
                </a:moveTo>
                <a:cubicBezTo>
                  <a:pt x="53" y="179"/>
                  <a:pt x="53" y="179"/>
                  <a:pt x="54" y="179"/>
                </a:cubicBezTo>
                <a:cubicBezTo>
                  <a:pt x="54" y="179"/>
                  <a:pt x="54" y="179"/>
                  <a:pt x="55" y="180"/>
                </a:cubicBezTo>
                <a:cubicBezTo>
                  <a:pt x="55" y="181"/>
                  <a:pt x="56" y="183"/>
                  <a:pt x="56" y="184"/>
                </a:cubicBezTo>
                <a:cubicBezTo>
                  <a:pt x="56" y="184"/>
                  <a:pt x="55" y="183"/>
                  <a:pt x="55" y="183"/>
                </a:cubicBezTo>
                <a:cubicBezTo>
                  <a:pt x="54" y="182"/>
                  <a:pt x="53" y="181"/>
                  <a:pt x="52" y="181"/>
                </a:cubicBezTo>
                <a:cubicBezTo>
                  <a:pt x="52" y="180"/>
                  <a:pt x="52" y="180"/>
                  <a:pt x="52" y="179"/>
                </a:cubicBezTo>
                <a:cubicBezTo>
                  <a:pt x="52" y="179"/>
                  <a:pt x="52" y="179"/>
                  <a:pt x="52" y="179"/>
                </a:cubicBezTo>
                <a:close/>
                <a:moveTo>
                  <a:pt x="54" y="184"/>
                </a:moveTo>
                <a:cubicBezTo>
                  <a:pt x="56" y="186"/>
                  <a:pt x="57" y="188"/>
                  <a:pt x="59" y="190"/>
                </a:cubicBezTo>
                <a:cubicBezTo>
                  <a:pt x="59" y="190"/>
                  <a:pt x="59" y="190"/>
                  <a:pt x="59" y="190"/>
                </a:cubicBezTo>
                <a:cubicBezTo>
                  <a:pt x="59" y="191"/>
                  <a:pt x="58" y="193"/>
                  <a:pt x="57" y="194"/>
                </a:cubicBezTo>
                <a:cubicBezTo>
                  <a:pt x="57" y="194"/>
                  <a:pt x="57" y="194"/>
                  <a:pt x="57" y="194"/>
                </a:cubicBezTo>
                <a:cubicBezTo>
                  <a:pt x="56" y="190"/>
                  <a:pt x="55" y="187"/>
                  <a:pt x="54" y="184"/>
                </a:cubicBezTo>
                <a:cubicBezTo>
                  <a:pt x="54" y="184"/>
                  <a:pt x="54" y="184"/>
                  <a:pt x="54" y="184"/>
                </a:cubicBezTo>
                <a:close/>
                <a:moveTo>
                  <a:pt x="58" y="195"/>
                </a:moveTo>
                <a:cubicBezTo>
                  <a:pt x="59" y="195"/>
                  <a:pt x="60" y="194"/>
                  <a:pt x="61" y="194"/>
                </a:cubicBezTo>
                <a:cubicBezTo>
                  <a:pt x="63" y="195"/>
                  <a:pt x="64" y="197"/>
                  <a:pt x="65" y="198"/>
                </a:cubicBezTo>
                <a:cubicBezTo>
                  <a:pt x="64" y="199"/>
                  <a:pt x="64" y="200"/>
                  <a:pt x="64" y="200"/>
                </a:cubicBezTo>
                <a:cubicBezTo>
                  <a:pt x="62" y="199"/>
                  <a:pt x="60" y="197"/>
                  <a:pt x="58" y="195"/>
                </a:cubicBezTo>
                <a:close/>
                <a:moveTo>
                  <a:pt x="63" y="193"/>
                </a:moveTo>
                <a:cubicBezTo>
                  <a:pt x="64" y="192"/>
                  <a:pt x="65" y="192"/>
                  <a:pt x="65" y="192"/>
                </a:cubicBezTo>
                <a:cubicBezTo>
                  <a:pt x="66" y="192"/>
                  <a:pt x="67" y="193"/>
                  <a:pt x="68" y="194"/>
                </a:cubicBezTo>
                <a:cubicBezTo>
                  <a:pt x="68" y="194"/>
                  <a:pt x="67" y="195"/>
                  <a:pt x="67" y="196"/>
                </a:cubicBezTo>
                <a:cubicBezTo>
                  <a:pt x="65" y="195"/>
                  <a:pt x="64" y="194"/>
                  <a:pt x="63" y="193"/>
                </a:cubicBezTo>
                <a:close/>
                <a:moveTo>
                  <a:pt x="70" y="195"/>
                </a:moveTo>
                <a:cubicBezTo>
                  <a:pt x="70" y="196"/>
                  <a:pt x="71" y="196"/>
                  <a:pt x="72" y="197"/>
                </a:cubicBezTo>
                <a:cubicBezTo>
                  <a:pt x="72" y="198"/>
                  <a:pt x="72" y="198"/>
                  <a:pt x="72" y="198"/>
                </a:cubicBezTo>
                <a:cubicBezTo>
                  <a:pt x="72" y="199"/>
                  <a:pt x="72" y="199"/>
                  <a:pt x="72" y="199"/>
                </a:cubicBezTo>
                <a:cubicBezTo>
                  <a:pt x="72" y="199"/>
                  <a:pt x="72" y="199"/>
                  <a:pt x="71" y="199"/>
                </a:cubicBezTo>
                <a:cubicBezTo>
                  <a:pt x="71" y="199"/>
                  <a:pt x="70" y="198"/>
                  <a:pt x="69" y="198"/>
                </a:cubicBezTo>
                <a:cubicBezTo>
                  <a:pt x="68" y="198"/>
                  <a:pt x="68" y="198"/>
                  <a:pt x="68" y="198"/>
                </a:cubicBezTo>
                <a:cubicBezTo>
                  <a:pt x="68" y="197"/>
                  <a:pt x="68" y="197"/>
                  <a:pt x="68" y="197"/>
                </a:cubicBezTo>
                <a:cubicBezTo>
                  <a:pt x="68" y="196"/>
                  <a:pt x="69" y="195"/>
                  <a:pt x="70" y="195"/>
                </a:cubicBezTo>
                <a:close/>
                <a:moveTo>
                  <a:pt x="67" y="190"/>
                </a:moveTo>
                <a:cubicBezTo>
                  <a:pt x="69" y="190"/>
                  <a:pt x="70" y="189"/>
                  <a:pt x="71" y="188"/>
                </a:cubicBezTo>
                <a:cubicBezTo>
                  <a:pt x="71" y="188"/>
                  <a:pt x="72" y="189"/>
                  <a:pt x="72" y="189"/>
                </a:cubicBezTo>
                <a:cubicBezTo>
                  <a:pt x="71" y="190"/>
                  <a:pt x="71" y="191"/>
                  <a:pt x="70" y="192"/>
                </a:cubicBezTo>
                <a:cubicBezTo>
                  <a:pt x="69" y="191"/>
                  <a:pt x="68" y="191"/>
                  <a:pt x="67" y="190"/>
                </a:cubicBezTo>
                <a:close/>
                <a:moveTo>
                  <a:pt x="72" y="185"/>
                </a:moveTo>
                <a:cubicBezTo>
                  <a:pt x="71" y="184"/>
                  <a:pt x="70" y="183"/>
                  <a:pt x="68" y="181"/>
                </a:cubicBezTo>
                <a:cubicBezTo>
                  <a:pt x="69" y="181"/>
                  <a:pt x="69" y="181"/>
                  <a:pt x="69" y="180"/>
                </a:cubicBezTo>
                <a:cubicBezTo>
                  <a:pt x="70" y="181"/>
                  <a:pt x="71" y="181"/>
                  <a:pt x="72" y="182"/>
                </a:cubicBezTo>
                <a:cubicBezTo>
                  <a:pt x="72" y="182"/>
                  <a:pt x="73" y="182"/>
                  <a:pt x="73" y="182"/>
                </a:cubicBezTo>
                <a:cubicBezTo>
                  <a:pt x="73" y="183"/>
                  <a:pt x="73" y="184"/>
                  <a:pt x="73" y="184"/>
                </a:cubicBezTo>
                <a:cubicBezTo>
                  <a:pt x="73" y="185"/>
                  <a:pt x="72" y="185"/>
                  <a:pt x="72" y="185"/>
                </a:cubicBezTo>
                <a:close/>
                <a:moveTo>
                  <a:pt x="71" y="151"/>
                </a:moveTo>
                <a:cubicBezTo>
                  <a:pt x="72" y="150"/>
                  <a:pt x="72" y="150"/>
                  <a:pt x="73" y="149"/>
                </a:cubicBezTo>
                <a:cubicBezTo>
                  <a:pt x="73" y="149"/>
                  <a:pt x="73" y="150"/>
                  <a:pt x="73" y="150"/>
                </a:cubicBezTo>
                <a:cubicBezTo>
                  <a:pt x="72" y="150"/>
                  <a:pt x="72" y="151"/>
                  <a:pt x="71" y="151"/>
                </a:cubicBezTo>
                <a:close/>
                <a:moveTo>
                  <a:pt x="72" y="119"/>
                </a:moveTo>
                <a:cubicBezTo>
                  <a:pt x="72" y="119"/>
                  <a:pt x="71" y="120"/>
                  <a:pt x="71" y="120"/>
                </a:cubicBezTo>
                <a:cubicBezTo>
                  <a:pt x="72" y="119"/>
                  <a:pt x="72" y="118"/>
                  <a:pt x="72" y="118"/>
                </a:cubicBezTo>
                <a:cubicBezTo>
                  <a:pt x="73" y="117"/>
                  <a:pt x="73" y="117"/>
                  <a:pt x="74" y="116"/>
                </a:cubicBezTo>
                <a:cubicBezTo>
                  <a:pt x="74" y="116"/>
                  <a:pt x="74" y="116"/>
                  <a:pt x="74" y="116"/>
                </a:cubicBezTo>
                <a:cubicBezTo>
                  <a:pt x="73" y="117"/>
                  <a:pt x="72" y="118"/>
                  <a:pt x="72" y="119"/>
                </a:cubicBezTo>
                <a:close/>
                <a:moveTo>
                  <a:pt x="78" y="130"/>
                </a:moveTo>
                <a:cubicBezTo>
                  <a:pt x="78" y="131"/>
                  <a:pt x="79" y="132"/>
                  <a:pt x="79" y="134"/>
                </a:cubicBezTo>
                <a:cubicBezTo>
                  <a:pt x="77" y="135"/>
                  <a:pt x="75" y="136"/>
                  <a:pt x="74" y="137"/>
                </a:cubicBezTo>
                <a:cubicBezTo>
                  <a:pt x="73" y="137"/>
                  <a:pt x="73" y="136"/>
                  <a:pt x="73" y="135"/>
                </a:cubicBezTo>
                <a:cubicBezTo>
                  <a:pt x="75" y="134"/>
                  <a:pt x="76" y="132"/>
                  <a:pt x="78" y="130"/>
                </a:cubicBezTo>
                <a:close/>
                <a:moveTo>
                  <a:pt x="75" y="140"/>
                </a:moveTo>
                <a:cubicBezTo>
                  <a:pt x="76" y="140"/>
                  <a:pt x="77" y="139"/>
                  <a:pt x="78" y="138"/>
                </a:cubicBezTo>
                <a:cubicBezTo>
                  <a:pt x="77" y="139"/>
                  <a:pt x="76" y="141"/>
                  <a:pt x="75" y="142"/>
                </a:cubicBezTo>
                <a:cubicBezTo>
                  <a:pt x="75" y="142"/>
                  <a:pt x="74" y="142"/>
                  <a:pt x="74" y="141"/>
                </a:cubicBezTo>
                <a:cubicBezTo>
                  <a:pt x="75" y="141"/>
                  <a:pt x="75" y="141"/>
                  <a:pt x="75" y="140"/>
                </a:cubicBezTo>
                <a:close/>
                <a:moveTo>
                  <a:pt x="80" y="138"/>
                </a:moveTo>
                <a:cubicBezTo>
                  <a:pt x="80" y="139"/>
                  <a:pt x="80" y="139"/>
                  <a:pt x="80" y="140"/>
                </a:cubicBezTo>
                <a:cubicBezTo>
                  <a:pt x="79" y="142"/>
                  <a:pt x="77" y="143"/>
                  <a:pt x="76" y="145"/>
                </a:cubicBezTo>
                <a:cubicBezTo>
                  <a:pt x="77" y="142"/>
                  <a:pt x="79" y="140"/>
                  <a:pt x="80" y="138"/>
                </a:cubicBezTo>
                <a:close/>
                <a:moveTo>
                  <a:pt x="78" y="145"/>
                </a:moveTo>
                <a:cubicBezTo>
                  <a:pt x="78" y="145"/>
                  <a:pt x="78" y="145"/>
                  <a:pt x="78" y="145"/>
                </a:cubicBezTo>
                <a:cubicBezTo>
                  <a:pt x="77" y="146"/>
                  <a:pt x="77" y="146"/>
                  <a:pt x="76" y="147"/>
                </a:cubicBezTo>
                <a:cubicBezTo>
                  <a:pt x="76" y="147"/>
                  <a:pt x="76" y="147"/>
                  <a:pt x="76" y="147"/>
                </a:cubicBezTo>
                <a:cubicBezTo>
                  <a:pt x="77" y="146"/>
                  <a:pt x="77" y="145"/>
                  <a:pt x="78" y="145"/>
                </a:cubicBezTo>
                <a:close/>
                <a:moveTo>
                  <a:pt x="78" y="166"/>
                </a:moveTo>
                <a:cubicBezTo>
                  <a:pt x="78" y="166"/>
                  <a:pt x="78" y="167"/>
                  <a:pt x="79" y="167"/>
                </a:cubicBezTo>
                <a:cubicBezTo>
                  <a:pt x="78" y="168"/>
                  <a:pt x="78" y="168"/>
                  <a:pt x="78" y="168"/>
                </a:cubicBezTo>
                <a:cubicBezTo>
                  <a:pt x="78" y="168"/>
                  <a:pt x="78" y="168"/>
                  <a:pt x="78" y="168"/>
                </a:cubicBezTo>
                <a:cubicBezTo>
                  <a:pt x="78" y="167"/>
                  <a:pt x="78" y="167"/>
                  <a:pt x="78" y="166"/>
                </a:cubicBezTo>
                <a:cubicBezTo>
                  <a:pt x="78" y="166"/>
                  <a:pt x="78" y="166"/>
                  <a:pt x="78" y="166"/>
                </a:cubicBezTo>
                <a:close/>
                <a:moveTo>
                  <a:pt x="78" y="155"/>
                </a:moveTo>
                <a:cubicBezTo>
                  <a:pt x="80" y="153"/>
                  <a:pt x="81" y="152"/>
                  <a:pt x="83" y="151"/>
                </a:cubicBezTo>
                <a:cubicBezTo>
                  <a:pt x="83" y="152"/>
                  <a:pt x="83" y="153"/>
                  <a:pt x="83" y="154"/>
                </a:cubicBezTo>
                <a:cubicBezTo>
                  <a:pt x="82" y="156"/>
                  <a:pt x="81" y="157"/>
                  <a:pt x="80" y="159"/>
                </a:cubicBezTo>
                <a:cubicBezTo>
                  <a:pt x="79" y="158"/>
                  <a:pt x="79" y="156"/>
                  <a:pt x="78" y="155"/>
                </a:cubicBezTo>
                <a:close/>
                <a:moveTo>
                  <a:pt x="85" y="152"/>
                </a:moveTo>
                <a:cubicBezTo>
                  <a:pt x="85" y="151"/>
                  <a:pt x="84" y="150"/>
                  <a:pt x="84" y="149"/>
                </a:cubicBezTo>
                <a:cubicBezTo>
                  <a:pt x="85" y="149"/>
                  <a:pt x="85" y="149"/>
                  <a:pt x="85" y="148"/>
                </a:cubicBezTo>
                <a:cubicBezTo>
                  <a:pt x="85" y="149"/>
                  <a:pt x="85" y="149"/>
                  <a:pt x="85" y="149"/>
                </a:cubicBezTo>
                <a:cubicBezTo>
                  <a:pt x="85" y="149"/>
                  <a:pt x="85" y="150"/>
                  <a:pt x="86" y="150"/>
                </a:cubicBezTo>
                <a:cubicBezTo>
                  <a:pt x="86" y="150"/>
                  <a:pt x="86" y="150"/>
                  <a:pt x="87" y="150"/>
                </a:cubicBezTo>
                <a:cubicBezTo>
                  <a:pt x="86" y="151"/>
                  <a:pt x="85" y="151"/>
                  <a:pt x="85" y="152"/>
                </a:cubicBezTo>
                <a:close/>
                <a:moveTo>
                  <a:pt x="85" y="156"/>
                </a:moveTo>
                <a:cubicBezTo>
                  <a:pt x="85" y="155"/>
                  <a:pt x="85" y="155"/>
                  <a:pt x="85" y="155"/>
                </a:cubicBezTo>
                <a:cubicBezTo>
                  <a:pt x="86" y="154"/>
                  <a:pt x="86" y="153"/>
                  <a:pt x="87" y="153"/>
                </a:cubicBezTo>
                <a:cubicBezTo>
                  <a:pt x="87" y="153"/>
                  <a:pt x="88" y="153"/>
                  <a:pt x="88" y="152"/>
                </a:cubicBezTo>
                <a:cubicBezTo>
                  <a:pt x="89" y="151"/>
                  <a:pt x="90" y="150"/>
                  <a:pt x="92" y="148"/>
                </a:cubicBezTo>
                <a:cubicBezTo>
                  <a:pt x="92" y="148"/>
                  <a:pt x="92" y="148"/>
                  <a:pt x="93" y="148"/>
                </a:cubicBezTo>
                <a:cubicBezTo>
                  <a:pt x="92" y="148"/>
                  <a:pt x="92" y="149"/>
                  <a:pt x="92" y="149"/>
                </a:cubicBezTo>
                <a:cubicBezTo>
                  <a:pt x="90" y="151"/>
                  <a:pt x="88" y="153"/>
                  <a:pt x="85" y="156"/>
                </a:cubicBezTo>
                <a:close/>
                <a:moveTo>
                  <a:pt x="86" y="182"/>
                </a:moveTo>
                <a:cubicBezTo>
                  <a:pt x="86" y="182"/>
                  <a:pt x="86" y="182"/>
                  <a:pt x="86" y="182"/>
                </a:cubicBezTo>
                <a:cubicBezTo>
                  <a:pt x="86" y="182"/>
                  <a:pt x="85" y="181"/>
                  <a:pt x="85" y="181"/>
                </a:cubicBezTo>
                <a:cubicBezTo>
                  <a:pt x="85" y="180"/>
                  <a:pt x="86" y="180"/>
                  <a:pt x="86" y="179"/>
                </a:cubicBezTo>
                <a:cubicBezTo>
                  <a:pt x="86" y="180"/>
                  <a:pt x="86" y="181"/>
                  <a:pt x="86" y="182"/>
                </a:cubicBezTo>
                <a:close/>
                <a:moveTo>
                  <a:pt x="88" y="160"/>
                </a:moveTo>
                <a:cubicBezTo>
                  <a:pt x="92" y="158"/>
                  <a:pt x="95" y="156"/>
                  <a:pt x="99" y="154"/>
                </a:cubicBezTo>
                <a:cubicBezTo>
                  <a:pt x="98" y="155"/>
                  <a:pt x="97" y="156"/>
                  <a:pt x="96" y="157"/>
                </a:cubicBezTo>
                <a:cubicBezTo>
                  <a:pt x="93" y="159"/>
                  <a:pt x="90" y="161"/>
                  <a:pt x="87" y="163"/>
                </a:cubicBezTo>
                <a:cubicBezTo>
                  <a:pt x="87" y="163"/>
                  <a:pt x="86" y="162"/>
                  <a:pt x="86" y="162"/>
                </a:cubicBezTo>
                <a:cubicBezTo>
                  <a:pt x="87" y="161"/>
                  <a:pt x="88" y="160"/>
                  <a:pt x="88" y="160"/>
                </a:cubicBezTo>
                <a:close/>
                <a:moveTo>
                  <a:pt x="88" y="168"/>
                </a:moveTo>
                <a:cubicBezTo>
                  <a:pt x="90" y="166"/>
                  <a:pt x="92" y="165"/>
                  <a:pt x="94" y="163"/>
                </a:cubicBezTo>
                <a:cubicBezTo>
                  <a:pt x="92" y="165"/>
                  <a:pt x="90" y="167"/>
                  <a:pt x="87" y="169"/>
                </a:cubicBezTo>
                <a:cubicBezTo>
                  <a:pt x="87" y="169"/>
                  <a:pt x="87" y="169"/>
                  <a:pt x="87" y="169"/>
                </a:cubicBezTo>
                <a:cubicBezTo>
                  <a:pt x="88" y="169"/>
                  <a:pt x="88" y="168"/>
                  <a:pt x="88" y="168"/>
                </a:cubicBezTo>
                <a:close/>
                <a:moveTo>
                  <a:pt x="97" y="177"/>
                </a:moveTo>
                <a:cubicBezTo>
                  <a:pt x="99" y="175"/>
                  <a:pt x="101" y="174"/>
                  <a:pt x="103" y="173"/>
                </a:cubicBezTo>
                <a:cubicBezTo>
                  <a:pt x="101" y="175"/>
                  <a:pt x="99" y="177"/>
                  <a:pt x="97" y="179"/>
                </a:cubicBezTo>
                <a:cubicBezTo>
                  <a:pt x="96" y="179"/>
                  <a:pt x="95" y="180"/>
                  <a:pt x="94" y="180"/>
                </a:cubicBezTo>
                <a:cubicBezTo>
                  <a:pt x="95" y="179"/>
                  <a:pt x="96" y="178"/>
                  <a:pt x="97" y="177"/>
                </a:cubicBezTo>
                <a:close/>
                <a:moveTo>
                  <a:pt x="102" y="157"/>
                </a:moveTo>
                <a:cubicBezTo>
                  <a:pt x="99" y="158"/>
                  <a:pt x="97" y="160"/>
                  <a:pt x="95" y="161"/>
                </a:cubicBezTo>
                <a:cubicBezTo>
                  <a:pt x="95" y="161"/>
                  <a:pt x="95" y="161"/>
                  <a:pt x="94" y="161"/>
                </a:cubicBezTo>
                <a:cubicBezTo>
                  <a:pt x="95" y="160"/>
                  <a:pt x="96" y="159"/>
                  <a:pt x="97" y="158"/>
                </a:cubicBezTo>
                <a:cubicBezTo>
                  <a:pt x="99" y="157"/>
                  <a:pt x="102" y="155"/>
                  <a:pt x="105" y="154"/>
                </a:cubicBezTo>
                <a:cubicBezTo>
                  <a:pt x="104" y="155"/>
                  <a:pt x="103" y="156"/>
                  <a:pt x="102" y="157"/>
                </a:cubicBezTo>
                <a:close/>
                <a:moveTo>
                  <a:pt x="106" y="167"/>
                </a:moveTo>
                <a:cubicBezTo>
                  <a:pt x="108" y="166"/>
                  <a:pt x="110" y="165"/>
                  <a:pt x="112" y="164"/>
                </a:cubicBezTo>
                <a:cubicBezTo>
                  <a:pt x="111" y="165"/>
                  <a:pt x="110" y="166"/>
                  <a:pt x="109" y="167"/>
                </a:cubicBezTo>
                <a:cubicBezTo>
                  <a:pt x="107" y="168"/>
                  <a:pt x="105" y="170"/>
                  <a:pt x="103" y="171"/>
                </a:cubicBezTo>
                <a:cubicBezTo>
                  <a:pt x="104" y="170"/>
                  <a:pt x="105" y="168"/>
                  <a:pt x="106" y="167"/>
                </a:cubicBezTo>
                <a:close/>
                <a:moveTo>
                  <a:pt x="109" y="171"/>
                </a:moveTo>
                <a:cubicBezTo>
                  <a:pt x="110" y="170"/>
                  <a:pt x="111" y="169"/>
                  <a:pt x="112" y="168"/>
                </a:cubicBezTo>
                <a:cubicBezTo>
                  <a:pt x="114" y="167"/>
                  <a:pt x="117" y="165"/>
                  <a:pt x="119" y="164"/>
                </a:cubicBezTo>
                <a:cubicBezTo>
                  <a:pt x="116" y="167"/>
                  <a:pt x="113" y="169"/>
                  <a:pt x="110" y="172"/>
                </a:cubicBezTo>
                <a:cubicBezTo>
                  <a:pt x="108" y="173"/>
                  <a:pt x="107" y="174"/>
                  <a:pt x="105" y="175"/>
                </a:cubicBezTo>
                <a:cubicBezTo>
                  <a:pt x="106" y="174"/>
                  <a:pt x="107" y="172"/>
                  <a:pt x="109" y="171"/>
                </a:cubicBezTo>
                <a:close/>
                <a:moveTo>
                  <a:pt x="105" y="184"/>
                </a:moveTo>
                <a:cubicBezTo>
                  <a:pt x="106" y="183"/>
                  <a:pt x="107" y="183"/>
                  <a:pt x="108" y="183"/>
                </a:cubicBezTo>
                <a:cubicBezTo>
                  <a:pt x="106" y="184"/>
                  <a:pt x="104" y="186"/>
                  <a:pt x="102" y="187"/>
                </a:cubicBezTo>
                <a:cubicBezTo>
                  <a:pt x="103" y="186"/>
                  <a:pt x="104" y="185"/>
                  <a:pt x="105" y="184"/>
                </a:cubicBezTo>
                <a:close/>
                <a:moveTo>
                  <a:pt x="103" y="196"/>
                </a:moveTo>
                <a:cubicBezTo>
                  <a:pt x="103" y="196"/>
                  <a:pt x="102" y="196"/>
                  <a:pt x="101" y="196"/>
                </a:cubicBezTo>
                <a:cubicBezTo>
                  <a:pt x="101" y="196"/>
                  <a:pt x="100" y="196"/>
                  <a:pt x="100" y="196"/>
                </a:cubicBezTo>
                <a:cubicBezTo>
                  <a:pt x="101" y="195"/>
                  <a:pt x="101" y="195"/>
                  <a:pt x="101" y="194"/>
                </a:cubicBezTo>
                <a:cubicBezTo>
                  <a:pt x="102" y="195"/>
                  <a:pt x="103" y="195"/>
                  <a:pt x="103" y="196"/>
                </a:cubicBezTo>
                <a:close/>
                <a:moveTo>
                  <a:pt x="102" y="202"/>
                </a:moveTo>
                <a:cubicBezTo>
                  <a:pt x="101" y="202"/>
                  <a:pt x="100" y="203"/>
                  <a:pt x="99" y="204"/>
                </a:cubicBezTo>
                <a:cubicBezTo>
                  <a:pt x="99" y="204"/>
                  <a:pt x="99" y="204"/>
                  <a:pt x="99" y="203"/>
                </a:cubicBezTo>
                <a:cubicBezTo>
                  <a:pt x="99" y="203"/>
                  <a:pt x="99" y="203"/>
                  <a:pt x="99" y="203"/>
                </a:cubicBezTo>
                <a:cubicBezTo>
                  <a:pt x="100" y="203"/>
                  <a:pt x="100" y="202"/>
                  <a:pt x="101" y="201"/>
                </a:cubicBezTo>
                <a:cubicBezTo>
                  <a:pt x="101" y="201"/>
                  <a:pt x="101" y="202"/>
                  <a:pt x="102" y="202"/>
                </a:cubicBezTo>
                <a:close/>
                <a:moveTo>
                  <a:pt x="99" y="188"/>
                </a:moveTo>
                <a:cubicBezTo>
                  <a:pt x="98" y="188"/>
                  <a:pt x="97" y="189"/>
                  <a:pt x="97" y="190"/>
                </a:cubicBezTo>
                <a:cubicBezTo>
                  <a:pt x="95" y="189"/>
                  <a:pt x="95" y="189"/>
                  <a:pt x="95" y="189"/>
                </a:cubicBezTo>
                <a:cubicBezTo>
                  <a:pt x="96" y="189"/>
                  <a:pt x="97" y="188"/>
                  <a:pt x="97" y="187"/>
                </a:cubicBezTo>
                <a:cubicBezTo>
                  <a:pt x="97" y="187"/>
                  <a:pt x="98" y="187"/>
                  <a:pt x="98" y="187"/>
                </a:cubicBezTo>
                <a:cubicBezTo>
                  <a:pt x="99" y="187"/>
                  <a:pt x="100" y="186"/>
                  <a:pt x="100" y="186"/>
                </a:cubicBezTo>
                <a:cubicBezTo>
                  <a:pt x="100" y="187"/>
                  <a:pt x="99" y="187"/>
                  <a:pt x="99" y="188"/>
                </a:cubicBezTo>
                <a:close/>
                <a:moveTo>
                  <a:pt x="98" y="200"/>
                </a:moveTo>
                <a:cubicBezTo>
                  <a:pt x="99" y="200"/>
                  <a:pt x="99" y="200"/>
                  <a:pt x="99" y="200"/>
                </a:cubicBezTo>
                <a:cubicBezTo>
                  <a:pt x="98" y="201"/>
                  <a:pt x="98" y="202"/>
                  <a:pt x="97" y="202"/>
                </a:cubicBezTo>
                <a:cubicBezTo>
                  <a:pt x="96" y="202"/>
                  <a:pt x="96" y="201"/>
                  <a:pt x="95" y="201"/>
                </a:cubicBezTo>
                <a:cubicBezTo>
                  <a:pt x="95" y="201"/>
                  <a:pt x="95" y="201"/>
                  <a:pt x="95" y="201"/>
                </a:cubicBezTo>
                <a:cubicBezTo>
                  <a:pt x="96" y="200"/>
                  <a:pt x="97" y="200"/>
                  <a:pt x="98" y="200"/>
                </a:cubicBezTo>
                <a:close/>
                <a:moveTo>
                  <a:pt x="98" y="206"/>
                </a:moveTo>
                <a:cubicBezTo>
                  <a:pt x="99" y="207"/>
                  <a:pt x="100" y="208"/>
                  <a:pt x="102" y="209"/>
                </a:cubicBezTo>
                <a:cubicBezTo>
                  <a:pt x="102" y="209"/>
                  <a:pt x="102" y="209"/>
                  <a:pt x="101" y="209"/>
                </a:cubicBezTo>
                <a:cubicBezTo>
                  <a:pt x="100" y="208"/>
                  <a:pt x="99" y="207"/>
                  <a:pt x="98" y="206"/>
                </a:cubicBezTo>
                <a:cubicBezTo>
                  <a:pt x="98" y="206"/>
                  <a:pt x="98" y="206"/>
                  <a:pt x="98" y="206"/>
                </a:cubicBezTo>
                <a:close/>
                <a:moveTo>
                  <a:pt x="100" y="205"/>
                </a:moveTo>
                <a:cubicBezTo>
                  <a:pt x="101" y="204"/>
                  <a:pt x="102" y="203"/>
                  <a:pt x="103" y="203"/>
                </a:cubicBezTo>
                <a:cubicBezTo>
                  <a:pt x="104" y="203"/>
                  <a:pt x="106" y="204"/>
                  <a:pt x="107" y="205"/>
                </a:cubicBezTo>
                <a:cubicBezTo>
                  <a:pt x="107" y="205"/>
                  <a:pt x="106" y="205"/>
                  <a:pt x="106" y="206"/>
                </a:cubicBezTo>
                <a:cubicBezTo>
                  <a:pt x="106" y="206"/>
                  <a:pt x="105" y="207"/>
                  <a:pt x="104" y="207"/>
                </a:cubicBezTo>
                <a:cubicBezTo>
                  <a:pt x="103" y="206"/>
                  <a:pt x="102" y="205"/>
                  <a:pt x="100" y="205"/>
                </a:cubicBezTo>
                <a:close/>
                <a:moveTo>
                  <a:pt x="104" y="213"/>
                </a:moveTo>
                <a:cubicBezTo>
                  <a:pt x="105" y="214"/>
                  <a:pt x="106" y="214"/>
                  <a:pt x="107" y="215"/>
                </a:cubicBezTo>
                <a:cubicBezTo>
                  <a:pt x="106" y="215"/>
                  <a:pt x="106" y="216"/>
                  <a:pt x="105" y="216"/>
                </a:cubicBezTo>
                <a:cubicBezTo>
                  <a:pt x="104" y="215"/>
                  <a:pt x="103" y="215"/>
                  <a:pt x="103" y="214"/>
                </a:cubicBezTo>
                <a:cubicBezTo>
                  <a:pt x="103" y="214"/>
                  <a:pt x="104" y="214"/>
                  <a:pt x="104" y="213"/>
                </a:cubicBezTo>
                <a:close/>
                <a:moveTo>
                  <a:pt x="106" y="212"/>
                </a:moveTo>
                <a:cubicBezTo>
                  <a:pt x="106" y="212"/>
                  <a:pt x="106" y="212"/>
                  <a:pt x="106" y="212"/>
                </a:cubicBezTo>
                <a:cubicBezTo>
                  <a:pt x="107" y="212"/>
                  <a:pt x="108" y="213"/>
                  <a:pt x="108" y="213"/>
                </a:cubicBezTo>
                <a:cubicBezTo>
                  <a:pt x="108" y="213"/>
                  <a:pt x="108" y="213"/>
                  <a:pt x="108" y="213"/>
                </a:cubicBezTo>
                <a:cubicBezTo>
                  <a:pt x="107" y="213"/>
                  <a:pt x="106" y="213"/>
                  <a:pt x="106" y="212"/>
                </a:cubicBezTo>
                <a:close/>
                <a:moveTo>
                  <a:pt x="107" y="200"/>
                </a:moveTo>
                <a:cubicBezTo>
                  <a:pt x="107" y="199"/>
                  <a:pt x="108" y="199"/>
                  <a:pt x="108" y="198"/>
                </a:cubicBezTo>
                <a:cubicBezTo>
                  <a:pt x="109" y="199"/>
                  <a:pt x="110" y="200"/>
                  <a:pt x="112" y="201"/>
                </a:cubicBezTo>
                <a:cubicBezTo>
                  <a:pt x="111" y="201"/>
                  <a:pt x="111" y="201"/>
                  <a:pt x="110" y="202"/>
                </a:cubicBezTo>
                <a:cubicBezTo>
                  <a:pt x="109" y="201"/>
                  <a:pt x="108" y="200"/>
                  <a:pt x="107" y="200"/>
                </a:cubicBezTo>
                <a:close/>
                <a:moveTo>
                  <a:pt x="109" y="197"/>
                </a:moveTo>
                <a:cubicBezTo>
                  <a:pt x="111" y="196"/>
                  <a:pt x="113" y="194"/>
                  <a:pt x="114" y="193"/>
                </a:cubicBezTo>
                <a:cubicBezTo>
                  <a:pt x="117" y="191"/>
                  <a:pt x="120" y="190"/>
                  <a:pt x="123" y="188"/>
                </a:cubicBezTo>
                <a:cubicBezTo>
                  <a:pt x="121" y="191"/>
                  <a:pt x="118" y="194"/>
                  <a:pt x="115" y="197"/>
                </a:cubicBezTo>
                <a:cubicBezTo>
                  <a:pt x="115" y="197"/>
                  <a:pt x="115" y="197"/>
                  <a:pt x="115" y="197"/>
                </a:cubicBezTo>
                <a:cubicBezTo>
                  <a:pt x="114" y="198"/>
                  <a:pt x="113" y="199"/>
                  <a:pt x="113" y="200"/>
                </a:cubicBezTo>
                <a:cubicBezTo>
                  <a:pt x="111" y="199"/>
                  <a:pt x="110" y="198"/>
                  <a:pt x="109" y="197"/>
                </a:cubicBezTo>
                <a:close/>
                <a:moveTo>
                  <a:pt x="113" y="202"/>
                </a:moveTo>
                <a:cubicBezTo>
                  <a:pt x="113" y="202"/>
                  <a:pt x="113" y="202"/>
                  <a:pt x="113" y="202"/>
                </a:cubicBezTo>
                <a:cubicBezTo>
                  <a:pt x="114" y="202"/>
                  <a:pt x="115" y="203"/>
                  <a:pt x="115" y="203"/>
                </a:cubicBezTo>
                <a:cubicBezTo>
                  <a:pt x="115" y="203"/>
                  <a:pt x="114" y="204"/>
                  <a:pt x="114" y="204"/>
                </a:cubicBezTo>
                <a:cubicBezTo>
                  <a:pt x="114" y="204"/>
                  <a:pt x="114" y="204"/>
                  <a:pt x="114" y="204"/>
                </a:cubicBezTo>
                <a:cubicBezTo>
                  <a:pt x="113" y="204"/>
                  <a:pt x="113" y="203"/>
                  <a:pt x="112" y="203"/>
                </a:cubicBezTo>
                <a:cubicBezTo>
                  <a:pt x="112" y="203"/>
                  <a:pt x="113" y="203"/>
                  <a:pt x="113" y="202"/>
                </a:cubicBezTo>
                <a:close/>
                <a:moveTo>
                  <a:pt x="120" y="203"/>
                </a:moveTo>
                <a:cubicBezTo>
                  <a:pt x="122" y="202"/>
                  <a:pt x="124" y="201"/>
                  <a:pt x="126" y="200"/>
                </a:cubicBezTo>
                <a:cubicBezTo>
                  <a:pt x="124" y="201"/>
                  <a:pt x="122" y="203"/>
                  <a:pt x="120" y="205"/>
                </a:cubicBezTo>
                <a:cubicBezTo>
                  <a:pt x="120" y="205"/>
                  <a:pt x="120" y="204"/>
                  <a:pt x="119" y="204"/>
                </a:cubicBezTo>
                <a:cubicBezTo>
                  <a:pt x="120" y="204"/>
                  <a:pt x="120" y="203"/>
                  <a:pt x="120" y="203"/>
                </a:cubicBezTo>
                <a:close/>
                <a:moveTo>
                  <a:pt x="125" y="204"/>
                </a:moveTo>
                <a:cubicBezTo>
                  <a:pt x="127" y="202"/>
                  <a:pt x="128" y="201"/>
                  <a:pt x="129" y="200"/>
                </a:cubicBezTo>
                <a:cubicBezTo>
                  <a:pt x="128" y="201"/>
                  <a:pt x="127" y="203"/>
                  <a:pt x="126" y="204"/>
                </a:cubicBezTo>
                <a:cubicBezTo>
                  <a:pt x="125" y="205"/>
                  <a:pt x="124" y="206"/>
                  <a:pt x="123" y="206"/>
                </a:cubicBezTo>
                <a:cubicBezTo>
                  <a:pt x="123" y="206"/>
                  <a:pt x="122" y="206"/>
                  <a:pt x="122" y="206"/>
                </a:cubicBezTo>
                <a:cubicBezTo>
                  <a:pt x="123" y="205"/>
                  <a:pt x="124" y="205"/>
                  <a:pt x="125" y="204"/>
                </a:cubicBezTo>
                <a:close/>
                <a:moveTo>
                  <a:pt x="127" y="206"/>
                </a:moveTo>
                <a:cubicBezTo>
                  <a:pt x="129" y="205"/>
                  <a:pt x="131" y="204"/>
                  <a:pt x="132" y="203"/>
                </a:cubicBezTo>
                <a:cubicBezTo>
                  <a:pt x="131" y="204"/>
                  <a:pt x="130" y="205"/>
                  <a:pt x="129" y="206"/>
                </a:cubicBezTo>
                <a:cubicBezTo>
                  <a:pt x="128" y="207"/>
                  <a:pt x="127" y="208"/>
                  <a:pt x="125" y="209"/>
                </a:cubicBezTo>
                <a:cubicBezTo>
                  <a:pt x="125" y="209"/>
                  <a:pt x="125" y="208"/>
                  <a:pt x="125" y="208"/>
                </a:cubicBezTo>
                <a:cubicBezTo>
                  <a:pt x="126" y="208"/>
                  <a:pt x="126" y="207"/>
                  <a:pt x="127" y="206"/>
                </a:cubicBezTo>
                <a:close/>
                <a:moveTo>
                  <a:pt x="147" y="192"/>
                </a:moveTo>
                <a:cubicBezTo>
                  <a:pt x="151" y="189"/>
                  <a:pt x="154" y="185"/>
                  <a:pt x="158" y="182"/>
                </a:cubicBezTo>
                <a:cubicBezTo>
                  <a:pt x="159" y="182"/>
                  <a:pt x="160" y="181"/>
                  <a:pt x="161" y="181"/>
                </a:cubicBezTo>
                <a:cubicBezTo>
                  <a:pt x="160" y="182"/>
                  <a:pt x="159" y="183"/>
                  <a:pt x="158" y="184"/>
                </a:cubicBezTo>
                <a:cubicBezTo>
                  <a:pt x="156" y="186"/>
                  <a:pt x="154" y="187"/>
                  <a:pt x="152" y="189"/>
                </a:cubicBezTo>
                <a:cubicBezTo>
                  <a:pt x="150" y="190"/>
                  <a:pt x="149" y="191"/>
                  <a:pt x="147" y="192"/>
                </a:cubicBezTo>
                <a:close/>
                <a:moveTo>
                  <a:pt x="153" y="199"/>
                </a:moveTo>
                <a:cubicBezTo>
                  <a:pt x="155" y="198"/>
                  <a:pt x="156" y="197"/>
                  <a:pt x="157" y="197"/>
                </a:cubicBezTo>
                <a:cubicBezTo>
                  <a:pt x="155" y="198"/>
                  <a:pt x="153" y="199"/>
                  <a:pt x="151" y="201"/>
                </a:cubicBezTo>
                <a:cubicBezTo>
                  <a:pt x="152" y="200"/>
                  <a:pt x="153" y="199"/>
                  <a:pt x="153" y="199"/>
                </a:cubicBezTo>
                <a:close/>
                <a:moveTo>
                  <a:pt x="155" y="195"/>
                </a:moveTo>
                <a:cubicBezTo>
                  <a:pt x="154" y="195"/>
                  <a:pt x="153" y="196"/>
                  <a:pt x="153" y="196"/>
                </a:cubicBezTo>
                <a:cubicBezTo>
                  <a:pt x="157" y="192"/>
                  <a:pt x="161" y="187"/>
                  <a:pt x="166" y="183"/>
                </a:cubicBezTo>
                <a:cubicBezTo>
                  <a:pt x="165" y="183"/>
                  <a:pt x="165" y="184"/>
                  <a:pt x="164" y="185"/>
                </a:cubicBezTo>
                <a:cubicBezTo>
                  <a:pt x="161" y="188"/>
                  <a:pt x="158" y="191"/>
                  <a:pt x="155" y="195"/>
                </a:cubicBezTo>
                <a:close/>
                <a:moveTo>
                  <a:pt x="178" y="173"/>
                </a:moveTo>
                <a:cubicBezTo>
                  <a:pt x="178" y="173"/>
                  <a:pt x="178" y="173"/>
                  <a:pt x="178" y="173"/>
                </a:cubicBezTo>
                <a:cubicBezTo>
                  <a:pt x="176" y="176"/>
                  <a:pt x="174" y="180"/>
                  <a:pt x="172" y="184"/>
                </a:cubicBezTo>
                <a:cubicBezTo>
                  <a:pt x="169" y="186"/>
                  <a:pt x="165" y="188"/>
                  <a:pt x="162" y="190"/>
                </a:cubicBezTo>
                <a:cubicBezTo>
                  <a:pt x="167" y="184"/>
                  <a:pt x="173" y="179"/>
                  <a:pt x="178" y="173"/>
                </a:cubicBezTo>
                <a:close/>
                <a:moveTo>
                  <a:pt x="183" y="168"/>
                </a:moveTo>
                <a:cubicBezTo>
                  <a:pt x="185" y="166"/>
                  <a:pt x="187" y="164"/>
                  <a:pt x="189" y="163"/>
                </a:cubicBezTo>
                <a:cubicBezTo>
                  <a:pt x="189" y="163"/>
                  <a:pt x="189" y="162"/>
                  <a:pt x="189" y="162"/>
                </a:cubicBezTo>
                <a:cubicBezTo>
                  <a:pt x="185" y="168"/>
                  <a:pt x="180" y="174"/>
                  <a:pt x="176" y="180"/>
                </a:cubicBezTo>
                <a:cubicBezTo>
                  <a:pt x="178" y="176"/>
                  <a:pt x="181" y="172"/>
                  <a:pt x="183" y="168"/>
                </a:cubicBezTo>
                <a:close/>
                <a:moveTo>
                  <a:pt x="178" y="198"/>
                </a:moveTo>
                <a:cubicBezTo>
                  <a:pt x="178" y="197"/>
                  <a:pt x="179" y="197"/>
                  <a:pt x="180" y="196"/>
                </a:cubicBezTo>
                <a:cubicBezTo>
                  <a:pt x="178" y="198"/>
                  <a:pt x="176" y="199"/>
                  <a:pt x="175" y="201"/>
                </a:cubicBezTo>
                <a:cubicBezTo>
                  <a:pt x="174" y="201"/>
                  <a:pt x="174" y="201"/>
                  <a:pt x="174" y="201"/>
                </a:cubicBezTo>
                <a:cubicBezTo>
                  <a:pt x="175" y="200"/>
                  <a:pt x="176" y="199"/>
                  <a:pt x="178" y="198"/>
                </a:cubicBezTo>
                <a:close/>
                <a:moveTo>
                  <a:pt x="172" y="191"/>
                </a:moveTo>
                <a:cubicBezTo>
                  <a:pt x="175" y="189"/>
                  <a:pt x="177" y="187"/>
                  <a:pt x="180" y="184"/>
                </a:cubicBezTo>
                <a:cubicBezTo>
                  <a:pt x="179" y="185"/>
                  <a:pt x="179" y="185"/>
                  <a:pt x="179" y="186"/>
                </a:cubicBezTo>
                <a:cubicBezTo>
                  <a:pt x="177" y="188"/>
                  <a:pt x="174" y="189"/>
                  <a:pt x="172" y="191"/>
                </a:cubicBezTo>
                <a:close/>
                <a:moveTo>
                  <a:pt x="179" y="179"/>
                </a:moveTo>
                <a:cubicBezTo>
                  <a:pt x="184" y="172"/>
                  <a:pt x="189" y="166"/>
                  <a:pt x="194" y="159"/>
                </a:cubicBezTo>
                <a:cubicBezTo>
                  <a:pt x="194" y="159"/>
                  <a:pt x="195" y="159"/>
                  <a:pt x="195" y="158"/>
                </a:cubicBezTo>
                <a:cubicBezTo>
                  <a:pt x="192" y="163"/>
                  <a:pt x="189" y="169"/>
                  <a:pt x="185" y="174"/>
                </a:cubicBezTo>
                <a:cubicBezTo>
                  <a:pt x="185" y="174"/>
                  <a:pt x="185" y="174"/>
                  <a:pt x="185" y="174"/>
                </a:cubicBezTo>
                <a:cubicBezTo>
                  <a:pt x="183" y="175"/>
                  <a:pt x="181" y="177"/>
                  <a:pt x="179" y="179"/>
                </a:cubicBezTo>
                <a:close/>
                <a:moveTo>
                  <a:pt x="196" y="176"/>
                </a:moveTo>
                <a:cubicBezTo>
                  <a:pt x="196" y="177"/>
                  <a:pt x="195" y="179"/>
                  <a:pt x="195" y="180"/>
                </a:cubicBezTo>
                <a:cubicBezTo>
                  <a:pt x="195" y="180"/>
                  <a:pt x="194" y="180"/>
                  <a:pt x="194" y="180"/>
                </a:cubicBezTo>
                <a:cubicBezTo>
                  <a:pt x="193" y="181"/>
                  <a:pt x="191" y="183"/>
                  <a:pt x="189" y="184"/>
                </a:cubicBezTo>
                <a:cubicBezTo>
                  <a:pt x="191" y="181"/>
                  <a:pt x="194" y="179"/>
                  <a:pt x="196" y="176"/>
                </a:cubicBezTo>
                <a:close/>
                <a:moveTo>
                  <a:pt x="198" y="182"/>
                </a:moveTo>
                <a:cubicBezTo>
                  <a:pt x="199" y="182"/>
                  <a:pt x="199" y="182"/>
                  <a:pt x="199" y="182"/>
                </a:cubicBezTo>
                <a:cubicBezTo>
                  <a:pt x="198" y="183"/>
                  <a:pt x="197" y="184"/>
                  <a:pt x="195" y="185"/>
                </a:cubicBezTo>
                <a:cubicBezTo>
                  <a:pt x="196" y="184"/>
                  <a:pt x="197" y="183"/>
                  <a:pt x="198" y="182"/>
                </a:cubicBezTo>
                <a:close/>
                <a:moveTo>
                  <a:pt x="199" y="176"/>
                </a:moveTo>
                <a:cubicBezTo>
                  <a:pt x="200" y="175"/>
                  <a:pt x="200" y="173"/>
                  <a:pt x="201" y="172"/>
                </a:cubicBezTo>
                <a:cubicBezTo>
                  <a:pt x="201" y="172"/>
                  <a:pt x="201" y="172"/>
                  <a:pt x="201" y="172"/>
                </a:cubicBezTo>
                <a:cubicBezTo>
                  <a:pt x="201" y="173"/>
                  <a:pt x="200" y="174"/>
                  <a:pt x="200" y="175"/>
                </a:cubicBezTo>
                <a:cubicBezTo>
                  <a:pt x="200" y="176"/>
                  <a:pt x="199" y="176"/>
                  <a:pt x="199" y="176"/>
                </a:cubicBezTo>
                <a:close/>
                <a:moveTo>
                  <a:pt x="200" y="164"/>
                </a:moveTo>
                <a:cubicBezTo>
                  <a:pt x="200" y="164"/>
                  <a:pt x="199" y="165"/>
                  <a:pt x="199" y="165"/>
                </a:cubicBezTo>
                <a:cubicBezTo>
                  <a:pt x="200" y="163"/>
                  <a:pt x="202" y="161"/>
                  <a:pt x="203" y="158"/>
                </a:cubicBezTo>
                <a:cubicBezTo>
                  <a:pt x="202" y="160"/>
                  <a:pt x="202" y="161"/>
                  <a:pt x="201" y="162"/>
                </a:cubicBezTo>
                <a:cubicBezTo>
                  <a:pt x="201" y="163"/>
                  <a:pt x="201" y="163"/>
                  <a:pt x="200" y="164"/>
                </a:cubicBezTo>
                <a:close/>
                <a:moveTo>
                  <a:pt x="203" y="141"/>
                </a:moveTo>
                <a:cubicBezTo>
                  <a:pt x="206" y="138"/>
                  <a:pt x="209" y="134"/>
                  <a:pt x="212" y="131"/>
                </a:cubicBezTo>
                <a:cubicBezTo>
                  <a:pt x="210" y="134"/>
                  <a:pt x="208" y="137"/>
                  <a:pt x="206" y="139"/>
                </a:cubicBezTo>
                <a:cubicBezTo>
                  <a:pt x="205" y="140"/>
                  <a:pt x="205" y="141"/>
                  <a:pt x="204" y="142"/>
                </a:cubicBezTo>
                <a:cubicBezTo>
                  <a:pt x="204" y="141"/>
                  <a:pt x="203" y="141"/>
                  <a:pt x="203" y="141"/>
                </a:cubicBezTo>
                <a:close/>
                <a:moveTo>
                  <a:pt x="206" y="167"/>
                </a:moveTo>
                <a:cubicBezTo>
                  <a:pt x="208" y="165"/>
                  <a:pt x="209" y="164"/>
                  <a:pt x="210" y="163"/>
                </a:cubicBezTo>
                <a:cubicBezTo>
                  <a:pt x="208" y="165"/>
                  <a:pt x="207" y="168"/>
                  <a:pt x="205" y="170"/>
                </a:cubicBezTo>
                <a:cubicBezTo>
                  <a:pt x="206" y="169"/>
                  <a:pt x="206" y="168"/>
                  <a:pt x="206" y="167"/>
                </a:cubicBezTo>
                <a:close/>
                <a:moveTo>
                  <a:pt x="208" y="157"/>
                </a:moveTo>
                <a:cubicBezTo>
                  <a:pt x="208" y="157"/>
                  <a:pt x="208" y="158"/>
                  <a:pt x="208" y="158"/>
                </a:cubicBezTo>
                <a:cubicBezTo>
                  <a:pt x="209" y="154"/>
                  <a:pt x="210" y="151"/>
                  <a:pt x="212" y="147"/>
                </a:cubicBezTo>
                <a:cubicBezTo>
                  <a:pt x="210" y="151"/>
                  <a:pt x="209" y="154"/>
                  <a:pt x="208" y="157"/>
                </a:cubicBezTo>
                <a:close/>
                <a:moveTo>
                  <a:pt x="214" y="164"/>
                </a:moveTo>
                <a:cubicBezTo>
                  <a:pt x="216" y="162"/>
                  <a:pt x="219" y="160"/>
                  <a:pt x="221" y="158"/>
                </a:cubicBezTo>
                <a:cubicBezTo>
                  <a:pt x="220" y="161"/>
                  <a:pt x="218" y="164"/>
                  <a:pt x="216" y="166"/>
                </a:cubicBezTo>
                <a:cubicBezTo>
                  <a:pt x="215" y="169"/>
                  <a:pt x="213" y="171"/>
                  <a:pt x="211" y="173"/>
                </a:cubicBezTo>
                <a:cubicBezTo>
                  <a:pt x="211" y="173"/>
                  <a:pt x="211" y="173"/>
                  <a:pt x="211" y="173"/>
                </a:cubicBezTo>
                <a:cubicBezTo>
                  <a:pt x="212" y="170"/>
                  <a:pt x="213" y="167"/>
                  <a:pt x="214" y="164"/>
                </a:cubicBezTo>
                <a:close/>
                <a:moveTo>
                  <a:pt x="210" y="165"/>
                </a:moveTo>
                <a:cubicBezTo>
                  <a:pt x="211" y="164"/>
                  <a:pt x="212" y="163"/>
                  <a:pt x="212" y="162"/>
                </a:cubicBezTo>
                <a:cubicBezTo>
                  <a:pt x="212" y="163"/>
                  <a:pt x="212" y="163"/>
                  <a:pt x="212" y="164"/>
                </a:cubicBezTo>
                <a:cubicBezTo>
                  <a:pt x="211" y="165"/>
                  <a:pt x="211" y="165"/>
                  <a:pt x="210" y="165"/>
                </a:cubicBezTo>
                <a:close/>
                <a:moveTo>
                  <a:pt x="217" y="159"/>
                </a:moveTo>
                <a:cubicBezTo>
                  <a:pt x="217" y="158"/>
                  <a:pt x="217" y="158"/>
                  <a:pt x="217" y="158"/>
                </a:cubicBezTo>
                <a:cubicBezTo>
                  <a:pt x="217" y="158"/>
                  <a:pt x="217" y="157"/>
                  <a:pt x="217" y="157"/>
                </a:cubicBezTo>
                <a:cubicBezTo>
                  <a:pt x="218" y="156"/>
                  <a:pt x="220" y="156"/>
                  <a:pt x="221" y="156"/>
                </a:cubicBezTo>
                <a:cubicBezTo>
                  <a:pt x="220" y="157"/>
                  <a:pt x="218" y="158"/>
                  <a:pt x="217" y="159"/>
                </a:cubicBezTo>
                <a:close/>
                <a:moveTo>
                  <a:pt x="217" y="138"/>
                </a:moveTo>
                <a:cubicBezTo>
                  <a:pt x="216" y="143"/>
                  <a:pt x="216" y="147"/>
                  <a:pt x="215" y="151"/>
                </a:cubicBezTo>
                <a:cubicBezTo>
                  <a:pt x="214" y="152"/>
                  <a:pt x="212" y="154"/>
                  <a:pt x="211" y="155"/>
                </a:cubicBezTo>
                <a:cubicBezTo>
                  <a:pt x="213" y="149"/>
                  <a:pt x="215" y="144"/>
                  <a:pt x="217" y="138"/>
                </a:cubicBezTo>
                <a:cubicBezTo>
                  <a:pt x="217" y="138"/>
                  <a:pt x="217" y="138"/>
                  <a:pt x="217" y="138"/>
                </a:cubicBezTo>
                <a:close/>
                <a:moveTo>
                  <a:pt x="215" y="138"/>
                </a:moveTo>
                <a:cubicBezTo>
                  <a:pt x="216" y="136"/>
                  <a:pt x="217" y="134"/>
                  <a:pt x="217" y="132"/>
                </a:cubicBezTo>
                <a:cubicBezTo>
                  <a:pt x="217" y="132"/>
                  <a:pt x="217" y="132"/>
                  <a:pt x="217" y="132"/>
                </a:cubicBezTo>
                <a:cubicBezTo>
                  <a:pt x="217" y="132"/>
                  <a:pt x="217" y="133"/>
                  <a:pt x="217" y="133"/>
                </a:cubicBezTo>
                <a:cubicBezTo>
                  <a:pt x="217" y="135"/>
                  <a:pt x="216" y="137"/>
                  <a:pt x="215" y="138"/>
                </a:cubicBezTo>
                <a:close/>
                <a:moveTo>
                  <a:pt x="216" y="117"/>
                </a:moveTo>
                <a:cubicBezTo>
                  <a:pt x="218" y="115"/>
                  <a:pt x="219" y="113"/>
                  <a:pt x="221" y="111"/>
                </a:cubicBezTo>
                <a:cubicBezTo>
                  <a:pt x="221" y="112"/>
                  <a:pt x="221" y="112"/>
                  <a:pt x="221" y="113"/>
                </a:cubicBezTo>
                <a:cubicBezTo>
                  <a:pt x="219" y="114"/>
                  <a:pt x="218" y="116"/>
                  <a:pt x="216" y="117"/>
                </a:cubicBezTo>
                <a:close/>
                <a:moveTo>
                  <a:pt x="221" y="99"/>
                </a:moveTo>
                <a:cubicBezTo>
                  <a:pt x="220" y="98"/>
                  <a:pt x="220" y="97"/>
                  <a:pt x="220" y="96"/>
                </a:cubicBezTo>
                <a:cubicBezTo>
                  <a:pt x="220" y="96"/>
                  <a:pt x="220" y="96"/>
                  <a:pt x="220" y="96"/>
                </a:cubicBezTo>
                <a:cubicBezTo>
                  <a:pt x="221" y="97"/>
                  <a:pt x="221" y="98"/>
                  <a:pt x="221" y="99"/>
                </a:cubicBezTo>
                <a:cubicBezTo>
                  <a:pt x="221" y="99"/>
                  <a:pt x="221" y="99"/>
                  <a:pt x="221" y="99"/>
                </a:cubicBezTo>
                <a:close/>
                <a:moveTo>
                  <a:pt x="220" y="108"/>
                </a:moveTo>
                <a:cubicBezTo>
                  <a:pt x="220" y="108"/>
                  <a:pt x="220" y="108"/>
                  <a:pt x="220" y="109"/>
                </a:cubicBezTo>
                <a:cubicBezTo>
                  <a:pt x="220" y="109"/>
                  <a:pt x="220" y="109"/>
                  <a:pt x="219" y="109"/>
                </a:cubicBezTo>
                <a:cubicBezTo>
                  <a:pt x="219" y="109"/>
                  <a:pt x="219" y="109"/>
                  <a:pt x="219" y="109"/>
                </a:cubicBezTo>
                <a:cubicBezTo>
                  <a:pt x="219" y="109"/>
                  <a:pt x="219" y="109"/>
                  <a:pt x="219" y="109"/>
                </a:cubicBezTo>
                <a:cubicBezTo>
                  <a:pt x="217" y="110"/>
                  <a:pt x="216" y="111"/>
                  <a:pt x="215" y="111"/>
                </a:cubicBezTo>
                <a:cubicBezTo>
                  <a:pt x="215" y="111"/>
                  <a:pt x="215" y="111"/>
                  <a:pt x="215" y="111"/>
                </a:cubicBezTo>
                <a:cubicBezTo>
                  <a:pt x="215" y="111"/>
                  <a:pt x="215" y="111"/>
                  <a:pt x="215" y="110"/>
                </a:cubicBezTo>
                <a:cubicBezTo>
                  <a:pt x="217" y="110"/>
                  <a:pt x="219" y="109"/>
                  <a:pt x="220" y="108"/>
                </a:cubicBezTo>
                <a:close/>
                <a:moveTo>
                  <a:pt x="219" y="93"/>
                </a:moveTo>
                <a:cubicBezTo>
                  <a:pt x="219" y="92"/>
                  <a:pt x="218" y="90"/>
                  <a:pt x="218" y="89"/>
                </a:cubicBezTo>
                <a:cubicBezTo>
                  <a:pt x="218" y="89"/>
                  <a:pt x="219" y="89"/>
                  <a:pt x="219" y="89"/>
                </a:cubicBezTo>
                <a:cubicBezTo>
                  <a:pt x="219" y="90"/>
                  <a:pt x="219" y="92"/>
                  <a:pt x="220" y="93"/>
                </a:cubicBezTo>
                <a:cubicBezTo>
                  <a:pt x="220" y="93"/>
                  <a:pt x="219" y="93"/>
                  <a:pt x="219" y="93"/>
                </a:cubicBezTo>
                <a:close/>
                <a:moveTo>
                  <a:pt x="217" y="87"/>
                </a:moveTo>
                <a:cubicBezTo>
                  <a:pt x="217" y="86"/>
                  <a:pt x="217" y="85"/>
                  <a:pt x="217" y="84"/>
                </a:cubicBezTo>
                <a:cubicBezTo>
                  <a:pt x="217" y="84"/>
                  <a:pt x="217" y="84"/>
                  <a:pt x="217" y="84"/>
                </a:cubicBezTo>
                <a:cubicBezTo>
                  <a:pt x="218" y="85"/>
                  <a:pt x="218" y="86"/>
                  <a:pt x="218" y="87"/>
                </a:cubicBezTo>
                <a:cubicBezTo>
                  <a:pt x="218" y="87"/>
                  <a:pt x="218" y="87"/>
                  <a:pt x="217" y="87"/>
                </a:cubicBezTo>
                <a:close/>
                <a:moveTo>
                  <a:pt x="216" y="82"/>
                </a:moveTo>
                <a:cubicBezTo>
                  <a:pt x="215" y="79"/>
                  <a:pt x="215" y="77"/>
                  <a:pt x="214" y="74"/>
                </a:cubicBezTo>
                <a:cubicBezTo>
                  <a:pt x="215" y="75"/>
                  <a:pt x="215" y="76"/>
                  <a:pt x="216" y="77"/>
                </a:cubicBezTo>
                <a:cubicBezTo>
                  <a:pt x="216" y="78"/>
                  <a:pt x="216" y="80"/>
                  <a:pt x="217" y="82"/>
                </a:cubicBezTo>
                <a:cubicBezTo>
                  <a:pt x="217" y="82"/>
                  <a:pt x="216" y="82"/>
                  <a:pt x="216" y="82"/>
                </a:cubicBezTo>
                <a:close/>
                <a:moveTo>
                  <a:pt x="215" y="88"/>
                </a:moveTo>
                <a:cubicBezTo>
                  <a:pt x="211" y="90"/>
                  <a:pt x="208" y="92"/>
                  <a:pt x="205" y="93"/>
                </a:cubicBezTo>
                <a:cubicBezTo>
                  <a:pt x="204" y="93"/>
                  <a:pt x="204" y="93"/>
                  <a:pt x="204" y="93"/>
                </a:cubicBezTo>
                <a:cubicBezTo>
                  <a:pt x="206" y="91"/>
                  <a:pt x="208" y="90"/>
                  <a:pt x="210" y="88"/>
                </a:cubicBezTo>
                <a:cubicBezTo>
                  <a:pt x="211" y="87"/>
                  <a:pt x="213" y="87"/>
                  <a:pt x="214" y="86"/>
                </a:cubicBezTo>
                <a:cubicBezTo>
                  <a:pt x="214" y="87"/>
                  <a:pt x="214" y="88"/>
                  <a:pt x="215" y="88"/>
                </a:cubicBezTo>
                <a:close/>
                <a:moveTo>
                  <a:pt x="206" y="85"/>
                </a:moveTo>
                <a:cubicBezTo>
                  <a:pt x="208" y="84"/>
                  <a:pt x="208" y="84"/>
                  <a:pt x="208" y="84"/>
                </a:cubicBezTo>
                <a:cubicBezTo>
                  <a:pt x="209" y="83"/>
                  <a:pt x="208" y="82"/>
                  <a:pt x="207" y="82"/>
                </a:cubicBezTo>
                <a:cubicBezTo>
                  <a:pt x="209" y="81"/>
                  <a:pt x="210" y="80"/>
                  <a:pt x="212" y="79"/>
                </a:cubicBezTo>
                <a:cubicBezTo>
                  <a:pt x="212" y="81"/>
                  <a:pt x="213" y="82"/>
                  <a:pt x="213" y="83"/>
                </a:cubicBezTo>
                <a:cubicBezTo>
                  <a:pt x="211" y="84"/>
                  <a:pt x="208" y="84"/>
                  <a:pt x="206" y="85"/>
                </a:cubicBezTo>
                <a:close/>
                <a:moveTo>
                  <a:pt x="206" y="58"/>
                </a:moveTo>
                <a:cubicBezTo>
                  <a:pt x="206" y="58"/>
                  <a:pt x="206" y="58"/>
                  <a:pt x="206" y="57"/>
                </a:cubicBezTo>
                <a:cubicBezTo>
                  <a:pt x="207" y="58"/>
                  <a:pt x="208" y="59"/>
                  <a:pt x="209" y="60"/>
                </a:cubicBezTo>
                <a:cubicBezTo>
                  <a:pt x="209" y="61"/>
                  <a:pt x="210" y="61"/>
                  <a:pt x="210" y="61"/>
                </a:cubicBezTo>
                <a:cubicBezTo>
                  <a:pt x="211" y="62"/>
                  <a:pt x="211" y="63"/>
                  <a:pt x="212" y="63"/>
                </a:cubicBezTo>
                <a:cubicBezTo>
                  <a:pt x="210" y="61"/>
                  <a:pt x="208" y="60"/>
                  <a:pt x="206" y="58"/>
                </a:cubicBezTo>
                <a:close/>
                <a:moveTo>
                  <a:pt x="206" y="60"/>
                </a:moveTo>
                <a:cubicBezTo>
                  <a:pt x="206" y="60"/>
                  <a:pt x="205" y="60"/>
                  <a:pt x="205" y="60"/>
                </a:cubicBezTo>
                <a:cubicBezTo>
                  <a:pt x="204" y="59"/>
                  <a:pt x="204" y="58"/>
                  <a:pt x="203" y="57"/>
                </a:cubicBezTo>
                <a:cubicBezTo>
                  <a:pt x="204" y="58"/>
                  <a:pt x="204" y="58"/>
                  <a:pt x="205" y="59"/>
                </a:cubicBezTo>
                <a:cubicBezTo>
                  <a:pt x="205" y="60"/>
                  <a:pt x="206" y="60"/>
                  <a:pt x="206" y="60"/>
                </a:cubicBezTo>
                <a:close/>
                <a:moveTo>
                  <a:pt x="211" y="67"/>
                </a:moveTo>
                <a:cubicBezTo>
                  <a:pt x="210" y="67"/>
                  <a:pt x="210" y="67"/>
                  <a:pt x="211" y="67"/>
                </a:cubicBezTo>
                <a:cubicBezTo>
                  <a:pt x="211" y="68"/>
                  <a:pt x="211" y="69"/>
                  <a:pt x="211" y="70"/>
                </a:cubicBezTo>
                <a:cubicBezTo>
                  <a:pt x="209" y="71"/>
                  <a:pt x="207" y="72"/>
                  <a:pt x="205" y="73"/>
                </a:cubicBezTo>
                <a:cubicBezTo>
                  <a:pt x="206" y="71"/>
                  <a:pt x="207" y="70"/>
                  <a:pt x="208" y="68"/>
                </a:cubicBezTo>
                <a:cubicBezTo>
                  <a:pt x="209" y="67"/>
                  <a:pt x="208" y="66"/>
                  <a:pt x="207" y="67"/>
                </a:cubicBezTo>
                <a:cubicBezTo>
                  <a:pt x="207" y="67"/>
                  <a:pt x="207" y="67"/>
                  <a:pt x="206" y="68"/>
                </a:cubicBezTo>
                <a:cubicBezTo>
                  <a:pt x="206" y="67"/>
                  <a:pt x="206" y="67"/>
                  <a:pt x="205" y="67"/>
                </a:cubicBezTo>
                <a:cubicBezTo>
                  <a:pt x="201" y="68"/>
                  <a:pt x="196" y="69"/>
                  <a:pt x="191" y="71"/>
                </a:cubicBezTo>
                <a:cubicBezTo>
                  <a:pt x="196" y="69"/>
                  <a:pt x="200" y="66"/>
                  <a:pt x="204" y="64"/>
                </a:cubicBezTo>
                <a:cubicBezTo>
                  <a:pt x="205" y="63"/>
                  <a:pt x="204" y="62"/>
                  <a:pt x="203" y="62"/>
                </a:cubicBezTo>
                <a:cubicBezTo>
                  <a:pt x="202" y="62"/>
                  <a:pt x="202" y="63"/>
                  <a:pt x="202" y="63"/>
                </a:cubicBezTo>
                <a:cubicBezTo>
                  <a:pt x="202" y="63"/>
                  <a:pt x="202" y="62"/>
                  <a:pt x="202" y="62"/>
                </a:cubicBezTo>
                <a:cubicBezTo>
                  <a:pt x="203" y="62"/>
                  <a:pt x="203" y="60"/>
                  <a:pt x="202" y="61"/>
                </a:cubicBezTo>
                <a:cubicBezTo>
                  <a:pt x="201" y="61"/>
                  <a:pt x="201" y="61"/>
                  <a:pt x="201" y="61"/>
                </a:cubicBezTo>
                <a:cubicBezTo>
                  <a:pt x="202" y="61"/>
                  <a:pt x="202" y="60"/>
                  <a:pt x="203" y="60"/>
                </a:cubicBezTo>
                <a:cubicBezTo>
                  <a:pt x="203" y="60"/>
                  <a:pt x="203" y="60"/>
                  <a:pt x="203" y="60"/>
                </a:cubicBezTo>
                <a:cubicBezTo>
                  <a:pt x="203" y="60"/>
                  <a:pt x="203" y="60"/>
                  <a:pt x="203" y="60"/>
                </a:cubicBezTo>
                <a:cubicBezTo>
                  <a:pt x="205" y="63"/>
                  <a:pt x="208" y="65"/>
                  <a:pt x="211" y="67"/>
                </a:cubicBezTo>
                <a:close/>
                <a:moveTo>
                  <a:pt x="187" y="63"/>
                </a:moveTo>
                <a:cubicBezTo>
                  <a:pt x="191" y="61"/>
                  <a:pt x="195" y="59"/>
                  <a:pt x="198" y="56"/>
                </a:cubicBezTo>
                <a:cubicBezTo>
                  <a:pt x="199" y="57"/>
                  <a:pt x="200" y="58"/>
                  <a:pt x="201" y="59"/>
                </a:cubicBezTo>
                <a:cubicBezTo>
                  <a:pt x="196" y="60"/>
                  <a:pt x="192" y="61"/>
                  <a:pt x="187" y="63"/>
                </a:cubicBezTo>
                <a:close/>
                <a:moveTo>
                  <a:pt x="191" y="56"/>
                </a:moveTo>
                <a:cubicBezTo>
                  <a:pt x="192" y="55"/>
                  <a:pt x="193" y="55"/>
                  <a:pt x="194" y="54"/>
                </a:cubicBezTo>
                <a:cubicBezTo>
                  <a:pt x="195" y="54"/>
                  <a:pt x="195" y="54"/>
                  <a:pt x="195" y="54"/>
                </a:cubicBezTo>
                <a:cubicBezTo>
                  <a:pt x="195" y="54"/>
                  <a:pt x="196" y="54"/>
                  <a:pt x="196" y="55"/>
                </a:cubicBezTo>
                <a:cubicBezTo>
                  <a:pt x="194" y="55"/>
                  <a:pt x="193" y="55"/>
                  <a:pt x="191" y="56"/>
                </a:cubicBezTo>
                <a:close/>
                <a:moveTo>
                  <a:pt x="189" y="54"/>
                </a:moveTo>
                <a:cubicBezTo>
                  <a:pt x="189" y="54"/>
                  <a:pt x="189" y="54"/>
                  <a:pt x="190" y="53"/>
                </a:cubicBezTo>
                <a:cubicBezTo>
                  <a:pt x="190" y="53"/>
                  <a:pt x="189" y="52"/>
                  <a:pt x="188" y="52"/>
                </a:cubicBezTo>
                <a:cubicBezTo>
                  <a:pt x="187" y="53"/>
                  <a:pt x="186" y="54"/>
                  <a:pt x="186" y="55"/>
                </a:cubicBezTo>
                <a:cubicBezTo>
                  <a:pt x="185" y="54"/>
                  <a:pt x="185" y="54"/>
                  <a:pt x="184" y="53"/>
                </a:cubicBezTo>
                <a:cubicBezTo>
                  <a:pt x="186" y="52"/>
                  <a:pt x="188" y="51"/>
                  <a:pt x="189" y="50"/>
                </a:cubicBezTo>
                <a:cubicBezTo>
                  <a:pt x="191" y="51"/>
                  <a:pt x="192" y="52"/>
                  <a:pt x="193" y="53"/>
                </a:cubicBezTo>
                <a:cubicBezTo>
                  <a:pt x="192" y="53"/>
                  <a:pt x="190" y="54"/>
                  <a:pt x="189" y="54"/>
                </a:cubicBezTo>
                <a:close/>
                <a:moveTo>
                  <a:pt x="184" y="56"/>
                </a:moveTo>
                <a:cubicBezTo>
                  <a:pt x="182" y="57"/>
                  <a:pt x="179" y="58"/>
                  <a:pt x="176" y="59"/>
                </a:cubicBezTo>
                <a:cubicBezTo>
                  <a:pt x="177" y="58"/>
                  <a:pt x="178" y="57"/>
                  <a:pt x="179" y="55"/>
                </a:cubicBezTo>
                <a:cubicBezTo>
                  <a:pt x="180" y="55"/>
                  <a:pt x="181" y="54"/>
                  <a:pt x="183" y="54"/>
                </a:cubicBezTo>
                <a:cubicBezTo>
                  <a:pt x="183" y="54"/>
                  <a:pt x="184" y="55"/>
                  <a:pt x="184" y="56"/>
                </a:cubicBezTo>
                <a:close/>
                <a:moveTo>
                  <a:pt x="180" y="50"/>
                </a:moveTo>
                <a:cubicBezTo>
                  <a:pt x="177" y="51"/>
                  <a:pt x="173" y="53"/>
                  <a:pt x="170" y="54"/>
                </a:cubicBezTo>
                <a:cubicBezTo>
                  <a:pt x="171" y="53"/>
                  <a:pt x="173" y="51"/>
                  <a:pt x="174" y="50"/>
                </a:cubicBezTo>
                <a:cubicBezTo>
                  <a:pt x="176" y="49"/>
                  <a:pt x="178" y="48"/>
                  <a:pt x="179" y="48"/>
                </a:cubicBezTo>
                <a:cubicBezTo>
                  <a:pt x="180" y="48"/>
                  <a:pt x="180" y="49"/>
                  <a:pt x="180" y="50"/>
                </a:cubicBezTo>
                <a:cubicBezTo>
                  <a:pt x="180" y="50"/>
                  <a:pt x="180" y="50"/>
                  <a:pt x="180" y="50"/>
                </a:cubicBezTo>
                <a:close/>
                <a:moveTo>
                  <a:pt x="166" y="49"/>
                </a:moveTo>
                <a:cubicBezTo>
                  <a:pt x="167" y="48"/>
                  <a:pt x="168" y="47"/>
                  <a:pt x="169" y="46"/>
                </a:cubicBezTo>
                <a:cubicBezTo>
                  <a:pt x="172" y="45"/>
                  <a:pt x="175" y="44"/>
                  <a:pt x="178" y="44"/>
                </a:cubicBezTo>
                <a:cubicBezTo>
                  <a:pt x="174" y="45"/>
                  <a:pt x="170" y="47"/>
                  <a:pt x="166" y="49"/>
                </a:cubicBezTo>
                <a:close/>
                <a:moveTo>
                  <a:pt x="166" y="53"/>
                </a:moveTo>
                <a:cubicBezTo>
                  <a:pt x="163" y="55"/>
                  <a:pt x="159" y="58"/>
                  <a:pt x="156" y="60"/>
                </a:cubicBezTo>
                <a:cubicBezTo>
                  <a:pt x="155" y="61"/>
                  <a:pt x="154" y="61"/>
                  <a:pt x="153" y="62"/>
                </a:cubicBezTo>
                <a:cubicBezTo>
                  <a:pt x="154" y="60"/>
                  <a:pt x="155" y="59"/>
                  <a:pt x="156" y="58"/>
                </a:cubicBezTo>
                <a:cubicBezTo>
                  <a:pt x="159" y="56"/>
                  <a:pt x="162" y="55"/>
                  <a:pt x="166" y="53"/>
                </a:cubicBezTo>
                <a:cubicBezTo>
                  <a:pt x="166" y="53"/>
                  <a:pt x="166" y="53"/>
                  <a:pt x="166" y="53"/>
                </a:cubicBezTo>
                <a:close/>
                <a:moveTo>
                  <a:pt x="154" y="49"/>
                </a:moveTo>
                <a:cubicBezTo>
                  <a:pt x="154" y="48"/>
                  <a:pt x="155" y="48"/>
                  <a:pt x="155" y="48"/>
                </a:cubicBezTo>
                <a:cubicBezTo>
                  <a:pt x="157" y="47"/>
                  <a:pt x="159" y="46"/>
                  <a:pt x="160" y="46"/>
                </a:cubicBezTo>
                <a:cubicBezTo>
                  <a:pt x="158" y="47"/>
                  <a:pt x="156" y="48"/>
                  <a:pt x="154" y="49"/>
                </a:cubicBezTo>
                <a:close/>
                <a:moveTo>
                  <a:pt x="155" y="45"/>
                </a:moveTo>
                <a:cubicBezTo>
                  <a:pt x="152" y="46"/>
                  <a:pt x="149" y="47"/>
                  <a:pt x="147" y="48"/>
                </a:cubicBezTo>
                <a:cubicBezTo>
                  <a:pt x="149" y="46"/>
                  <a:pt x="152" y="44"/>
                  <a:pt x="155" y="42"/>
                </a:cubicBezTo>
                <a:cubicBezTo>
                  <a:pt x="157" y="42"/>
                  <a:pt x="159" y="41"/>
                  <a:pt x="161" y="41"/>
                </a:cubicBezTo>
                <a:cubicBezTo>
                  <a:pt x="159" y="42"/>
                  <a:pt x="157" y="44"/>
                  <a:pt x="155" y="45"/>
                </a:cubicBezTo>
                <a:close/>
                <a:moveTo>
                  <a:pt x="154" y="34"/>
                </a:moveTo>
                <a:cubicBezTo>
                  <a:pt x="153" y="34"/>
                  <a:pt x="153" y="34"/>
                  <a:pt x="152" y="34"/>
                </a:cubicBezTo>
                <a:cubicBezTo>
                  <a:pt x="153" y="34"/>
                  <a:pt x="153" y="33"/>
                  <a:pt x="154" y="33"/>
                </a:cubicBezTo>
                <a:cubicBezTo>
                  <a:pt x="154" y="33"/>
                  <a:pt x="154" y="33"/>
                  <a:pt x="154" y="33"/>
                </a:cubicBezTo>
                <a:cubicBezTo>
                  <a:pt x="154" y="33"/>
                  <a:pt x="154" y="33"/>
                  <a:pt x="154" y="33"/>
                </a:cubicBezTo>
                <a:cubicBezTo>
                  <a:pt x="154" y="33"/>
                  <a:pt x="154" y="34"/>
                  <a:pt x="154" y="34"/>
                </a:cubicBezTo>
                <a:close/>
                <a:moveTo>
                  <a:pt x="152" y="36"/>
                </a:moveTo>
                <a:cubicBezTo>
                  <a:pt x="150" y="37"/>
                  <a:pt x="147" y="38"/>
                  <a:pt x="145" y="40"/>
                </a:cubicBezTo>
                <a:cubicBezTo>
                  <a:pt x="145" y="40"/>
                  <a:pt x="145" y="40"/>
                  <a:pt x="144" y="40"/>
                </a:cubicBezTo>
                <a:cubicBezTo>
                  <a:pt x="146" y="38"/>
                  <a:pt x="148" y="37"/>
                  <a:pt x="150" y="36"/>
                </a:cubicBezTo>
                <a:cubicBezTo>
                  <a:pt x="151" y="36"/>
                  <a:pt x="151" y="36"/>
                  <a:pt x="152" y="36"/>
                </a:cubicBezTo>
                <a:close/>
                <a:moveTo>
                  <a:pt x="150" y="34"/>
                </a:moveTo>
                <a:cubicBezTo>
                  <a:pt x="148" y="34"/>
                  <a:pt x="147" y="34"/>
                  <a:pt x="146" y="34"/>
                </a:cubicBezTo>
                <a:cubicBezTo>
                  <a:pt x="146" y="34"/>
                  <a:pt x="147" y="33"/>
                  <a:pt x="147" y="33"/>
                </a:cubicBezTo>
                <a:cubicBezTo>
                  <a:pt x="149" y="33"/>
                  <a:pt x="150" y="33"/>
                  <a:pt x="151" y="33"/>
                </a:cubicBezTo>
                <a:cubicBezTo>
                  <a:pt x="151" y="33"/>
                  <a:pt x="150" y="34"/>
                  <a:pt x="150" y="34"/>
                </a:cubicBezTo>
                <a:close/>
                <a:moveTo>
                  <a:pt x="151" y="29"/>
                </a:moveTo>
                <a:cubicBezTo>
                  <a:pt x="151" y="29"/>
                  <a:pt x="151" y="29"/>
                  <a:pt x="151" y="29"/>
                </a:cubicBezTo>
                <a:cubicBezTo>
                  <a:pt x="150" y="29"/>
                  <a:pt x="149" y="29"/>
                  <a:pt x="148" y="29"/>
                </a:cubicBezTo>
                <a:cubicBezTo>
                  <a:pt x="148" y="29"/>
                  <a:pt x="148" y="28"/>
                  <a:pt x="149" y="28"/>
                </a:cubicBezTo>
                <a:cubicBezTo>
                  <a:pt x="150" y="28"/>
                  <a:pt x="151" y="29"/>
                  <a:pt x="152" y="29"/>
                </a:cubicBezTo>
                <a:cubicBezTo>
                  <a:pt x="151" y="29"/>
                  <a:pt x="151" y="29"/>
                  <a:pt x="151" y="29"/>
                </a:cubicBezTo>
                <a:close/>
                <a:moveTo>
                  <a:pt x="148" y="20"/>
                </a:moveTo>
                <a:cubicBezTo>
                  <a:pt x="146" y="18"/>
                  <a:pt x="144" y="17"/>
                  <a:pt x="142" y="16"/>
                </a:cubicBezTo>
                <a:cubicBezTo>
                  <a:pt x="142" y="16"/>
                  <a:pt x="143" y="16"/>
                  <a:pt x="143" y="15"/>
                </a:cubicBezTo>
                <a:cubicBezTo>
                  <a:pt x="146" y="16"/>
                  <a:pt x="149" y="17"/>
                  <a:pt x="152" y="18"/>
                </a:cubicBezTo>
                <a:cubicBezTo>
                  <a:pt x="151" y="18"/>
                  <a:pt x="149" y="19"/>
                  <a:pt x="148" y="20"/>
                </a:cubicBezTo>
                <a:close/>
                <a:moveTo>
                  <a:pt x="139" y="9"/>
                </a:moveTo>
                <a:cubicBezTo>
                  <a:pt x="139" y="9"/>
                  <a:pt x="139" y="9"/>
                  <a:pt x="139" y="9"/>
                </a:cubicBezTo>
                <a:cubicBezTo>
                  <a:pt x="138" y="8"/>
                  <a:pt x="138" y="8"/>
                  <a:pt x="138" y="8"/>
                </a:cubicBezTo>
                <a:cubicBezTo>
                  <a:pt x="140" y="9"/>
                  <a:pt x="142" y="9"/>
                  <a:pt x="145" y="9"/>
                </a:cubicBezTo>
                <a:cubicBezTo>
                  <a:pt x="145" y="9"/>
                  <a:pt x="145" y="10"/>
                  <a:pt x="146" y="10"/>
                </a:cubicBezTo>
                <a:cubicBezTo>
                  <a:pt x="144" y="9"/>
                  <a:pt x="142" y="9"/>
                  <a:pt x="139" y="9"/>
                </a:cubicBezTo>
                <a:close/>
                <a:moveTo>
                  <a:pt x="143" y="13"/>
                </a:moveTo>
                <a:cubicBezTo>
                  <a:pt x="142" y="13"/>
                  <a:pt x="142" y="13"/>
                  <a:pt x="142" y="13"/>
                </a:cubicBezTo>
                <a:cubicBezTo>
                  <a:pt x="140" y="13"/>
                  <a:pt x="138" y="13"/>
                  <a:pt x="135" y="13"/>
                </a:cubicBezTo>
                <a:cubicBezTo>
                  <a:pt x="136" y="12"/>
                  <a:pt x="136" y="12"/>
                  <a:pt x="136" y="12"/>
                </a:cubicBezTo>
                <a:cubicBezTo>
                  <a:pt x="138" y="12"/>
                  <a:pt x="141" y="13"/>
                  <a:pt x="143" y="13"/>
                </a:cubicBezTo>
                <a:close/>
                <a:moveTo>
                  <a:pt x="136" y="14"/>
                </a:moveTo>
                <a:cubicBezTo>
                  <a:pt x="137" y="14"/>
                  <a:pt x="138" y="14"/>
                  <a:pt x="139" y="15"/>
                </a:cubicBezTo>
                <a:cubicBezTo>
                  <a:pt x="139" y="15"/>
                  <a:pt x="139" y="15"/>
                  <a:pt x="138" y="15"/>
                </a:cubicBezTo>
                <a:cubicBezTo>
                  <a:pt x="138" y="15"/>
                  <a:pt x="137" y="14"/>
                  <a:pt x="136" y="14"/>
                </a:cubicBezTo>
                <a:cubicBezTo>
                  <a:pt x="136" y="14"/>
                  <a:pt x="136" y="14"/>
                  <a:pt x="136" y="14"/>
                </a:cubicBezTo>
                <a:close/>
                <a:moveTo>
                  <a:pt x="138" y="18"/>
                </a:moveTo>
                <a:cubicBezTo>
                  <a:pt x="141" y="19"/>
                  <a:pt x="143" y="20"/>
                  <a:pt x="146" y="21"/>
                </a:cubicBezTo>
                <a:cubicBezTo>
                  <a:pt x="146" y="21"/>
                  <a:pt x="146" y="21"/>
                  <a:pt x="146" y="21"/>
                </a:cubicBezTo>
                <a:cubicBezTo>
                  <a:pt x="143" y="20"/>
                  <a:pt x="140" y="20"/>
                  <a:pt x="137" y="19"/>
                </a:cubicBezTo>
                <a:cubicBezTo>
                  <a:pt x="137" y="19"/>
                  <a:pt x="138" y="19"/>
                  <a:pt x="138" y="18"/>
                </a:cubicBezTo>
                <a:close/>
                <a:moveTo>
                  <a:pt x="141" y="27"/>
                </a:moveTo>
                <a:cubicBezTo>
                  <a:pt x="143" y="27"/>
                  <a:pt x="144" y="27"/>
                  <a:pt x="146" y="28"/>
                </a:cubicBezTo>
                <a:cubicBezTo>
                  <a:pt x="146" y="28"/>
                  <a:pt x="145" y="28"/>
                  <a:pt x="145" y="28"/>
                </a:cubicBezTo>
                <a:cubicBezTo>
                  <a:pt x="143" y="28"/>
                  <a:pt x="142" y="28"/>
                  <a:pt x="140" y="27"/>
                </a:cubicBezTo>
                <a:cubicBezTo>
                  <a:pt x="140" y="27"/>
                  <a:pt x="141" y="27"/>
                  <a:pt x="141" y="27"/>
                </a:cubicBezTo>
                <a:close/>
                <a:moveTo>
                  <a:pt x="142" y="30"/>
                </a:moveTo>
                <a:cubicBezTo>
                  <a:pt x="142" y="30"/>
                  <a:pt x="142" y="30"/>
                  <a:pt x="142" y="30"/>
                </a:cubicBezTo>
                <a:cubicBezTo>
                  <a:pt x="140" y="30"/>
                  <a:pt x="138" y="29"/>
                  <a:pt x="137" y="29"/>
                </a:cubicBezTo>
                <a:cubicBezTo>
                  <a:pt x="137" y="29"/>
                  <a:pt x="137" y="29"/>
                  <a:pt x="138" y="29"/>
                </a:cubicBezTo>
                <a:cubicBezTo>
                  <a:pt x="139" y="29"/>
                  <a:pt x="141" y="29"/>
                  <a:pt x="142" y="30"/>
                </a:cubicBezTo>
                <a:close/>
                <a:moveTo>
                  <a:pt x="140" y="34"/>
                </a:moveTo>
                <a:cubicBezTo>
                  <a:pt x="141" y="33"/>
                  <a:pt x="142" y="33"/>
                  <a:pt x="144" y="33"/>
                </a:cubicBezTo>
                <a:cubicBezTo>
                  <a:pt x="143" y="33"/>
                  <a:pt x="143" y="34"/>
                  <a:pt x="142" y="34"/>
                </a:cubicBezTo>
                <a:cubicBezTo>
                  <a:pt x="141" y="34"/>
                  <a:pt x="139" y="34"/>
                  <a:pt x="138" y="34"/>
                </a:cubicBezTo>
                <a:cubicBezTo>
                  <a:pt x="139" y="34"/>
                  <a:pt x="139" y="34"/>
                  <a:pt x="140" y="34"/>
                </a:cubicBezTo>
                <a:close/>
                <a:moveTo>
                  <a:pt x="143" y="36"/>
                </a:moveTo>
                <a:cubicBezTo>
                  <a:pt x="144" y="36"/>
                  <a:pt x="146" y="36"/>
                  <a:pt x="147" y="36"/>
                </a:cubicBezTo>
                <a:cubicBezTo>
                  <a:pt x="145" y="37"/>
                  <a:pt x="143" y="39"/>
                  <a:pt x="141" y="40"/>
                </a:cubicBezTo>
                <a:cubicBezTo>
                  <a:pt x="140" y="40"/>
                  <a:pt x="139" y="40"/>
                  <a:pt x="138" y="40"/>
                </a:cubicBezTo>
                <a:cubicBezTo>
                  <a:pt x="137" y="40"/>
                  <a:pt x="136" y="40"/>
                  <a:pt x="135" y="40"/>
                </a:cubicBezTo>
                <a:cubicBezTo>
                  <a:pt x="137" y="39"/>
                  <a:pt x="140" y="37"/>
                  <a:pt x="143" y="36"/>
                </a:cubicBezTo>
                <a:close/>
                <a:moveTo>
                  <a:pt x="137" y="42"/>
                </a:moveTo>
                <a:cubicBezTo>
                  <a:pt x="134" y="42"/>
                  <a:pt x="132" y="43"/>
                  <a:pt x="130" y="43"/>
                </a:cubicBezTo>
                <a:cubicBezTo>
                  <a:pt x="131" y="43"/>
                  <a:pt x="131" y="43"/>
                  <a:pt x="132" y="42"/>
                </a:cubicBezTo>
                <a:cubicBezTo>
                  <a:pt x="133" y="42"/>
                  <a:pt x="135" y="42"/>
                  <a:pt x="137" y="42"/>
                </a:cubicBezTo>
                <a:close/>
                <a:moveTo>
                  <a:pt x="136" y="44"/>
                </a:moveTo>
                <a:cubicBezTo>
                  <a:pt x="136" y="44"/>
                  <a:pt x="135" y="45"/>
                  <a:pt x="135" y="45"/>
                </a:cubicBezTo>
                <a:cubicBezTo>
                  <a:pt x="131" y="46"/>
                  <a:pt x="128" y="46"/>
                  <a:pt x="124" y="47"/>
                </a:cubicBezTo>
                <a:cubicBezTo>
                  <a:pt x="125" y="47"/>
                  <a:pt x="125" y="46"/>
                  <a:pt x="126" y="46"/>
                </a:cubicBezTo>
                <a:cubicBezTo>
                  <a:pt x="129" y="45"/>
                  <a:pt x="133" y="45"/>
                  <a:pt x="136" y="44"/>
                </a:cubicBezTo>
                <a:close/>
                <a:moveTo>
                  <a:pt x="126" y="44"/>
                </a:moveTo>
                <a:cubicBezTo>
                  <a:pt x="123" y="45"/>
                  <a:pt x="120" y="46"/>
                  <a:pt x="117" y="47"/>
                </a:cubicBezTo>
                <a:cubicBezTo>
                  <a:pt x="118" y="45"/>
                  <a:pt x="120" y="44"/>
                  <a:pt x="121" y="42"/>
                </a:cubicBezTo>
                <a:cubicBezTo>
                  <a:pt x="121" y="42"/>
                  <a:pt x="121" y="42"/>
                  <a:pt x="121" y="42"/>
                </a:cubicBezTo>
                <a:cubicBezTo>
                  <a:pt x="124" y="42"/>
                  <a:pt x="126" y="42"/>
                  <a:pt x="129" y="42"/>
                </a:cubicBezTo>
                <a:cubicBezTo>
                  <a:pt x="128" y="43"/>
                  <a:pt x="127" y="44"/>
                  <a:pt x="126" y="44"/>
                </a:cubicBezTo>
                <a:close/>
                <a:moveTo>
                  <a:pt x="111" y="46"/>
                </a:moveTo>
                <a:cubicBezTo>
                  <a:pt x="113" y="45"/>
                  <a:pt x="114" y="44"/>
                  <a:pt x="115" y="42"/>
                </a:cubicBezTo>
                <a:cubicBezTo>
                  <a:pt x="116" y="42"/>
                  <a:pt x="117" y="42"/>
                  <a:pt x="118" y="42"/>
                </a:cubicBezTo>
                <a:cubicBezTo>
                  <a:pt x="116" y="44"/>
                  <a:pt x="114" y="45"/>
                  <a:pt x="111" y="46"/>
                </a:cubicBezTo>
                <a:close/>
                <a:moveTo>
                  <a:pt x="115" y="41"/>
                </a:moveTo>
                <a:cubicBezTo>
                  <a:pt x="114" y="40"/>
                  <a:pt x="113" y="40"/>
                  <a:pt x="112" y="41"/>
                </a:cubicBezTo>
                <a:cubicBezTo>
                  <a:pt x="110" y="41"/>
                  <a:pt x="109" y="41"/>
                  <a:pt x="107" y="41"/>
                </a:cubicBezTo>
                <a:cubicBezTo>
                  <a:pt x="107" y="40"/>
                  <a:pt x="108" y="40"/>
                  <a:pt x="108" y="40"/>
                </a:cubicBezTo>
                <a:cubicBezTo>
                  <a:pt x="112" y="39"/>
                  <a:pt x="115" y="38"/>
                  <a:pt x="119" y="37"/>
                </a:cubicBezTo>
                <a:cubicBezTo>
                  <a:pt x="118" y="38"/>
                  <a:pt x="116" y="39"/>
                  <a:pt x="115" y="41"/>
                </a:cubicBezTo>
                <a:close/>
                <a:moveTo>
                  <a:pt x="116" y="33"/>
                </a:moveTo>
                <a:cubicBezTo>
                  <a:pt x="115" y="33"/>
                  <a:pt x="115" y="33"/>
                  <a:pt x="114" y="34"/>
                </a:cubicBezTo>
                <a:cubicBezTo>
                  <a:pt x="115" y="33"/>
                  <a:pt x="115" y="33"/>
                  <a:pt x="116" y="33"/>
                </a:cubicBezTo>
                <a:cubicBezTo>
                  <a:pt x="116" y="33"/>
                  <a:pt x="117" y="33"/>
                  <a:pt x="117" y="33"/>
                </a:cubicBezTo>
                <a:cubicBezTo>
                  <a:pt x="117" y="33"/>
                  <a:pt x="117" y="33"/>
                  <a:pt x="116" y="33"/>
                </a:cubicBezTo>
                <a:close/>
                <a:moveTo>
                  <a:pt x="105" y="29"/>
                </a:moveTo>
                <a:cubicBezTo>
                  <a:pt x="104" y="29"/>
                  <a:pt x="103" y="29"/>
                  <a:pt x="102" y="29"/>
                </a:cubicBezTo>
                <a:cubicBezTo>
                  <a:pt x="104" y="29"/>
                  <a:pt x="106" y="28"/>
                  <a:pt x="107" y="27"/>
                </a:cubicBezTo>
                <a:cubicBezTo>
                  <a:pt x="108" y="27"/>
                  <a:pt x="108" y="27"/>
                  <a:pt x="109" y="27"/>
                </a:cubicBezTo>
                <a:cubicBezTo>
                  <a:pt x="108" y="28"/>
                  <a:pt x="106" y="29"/>
                  <a:pt x="105" y="29"/>
                </a:cubicBezTo>
                <a:close/>
                <a:moveTo>
                  <a:pt x="103" y="32"/>
                </a:moveTo>
                <a:cubicBezTo>
                  <a:pt x="104" y="32"/>
                  <a:pt x="104" y="32"/>
                  <a:pt x="105" y="32"/>
                </a:cubicBezTo>
                <a:cubicBezTo>
                  <a:pt x="104" y="33"/>
                  <a:pt x="102" y="34"/>
                  <a:pt x="101" y="35"/>
                </a:cubicBezTo>
                <a:cubicBezTo>
                  <a:pt x="100" y="35"/>
                  <a:pt x="100" y="35"/>
                  <a:pt x="99" y="35"/>
                </a:cubicBezTo>
                <a:cubicBezTo>
                  <a:pt x="99" y="35"/>
                  <a:pt x="98" y="35"/>
                  <a:pt x="98" y="36"/>
                </a:cubicBezTo>
                <a:cubicBezTo>
                  <a:pt x="98" y="36"/>
                  <a:pt x="97" y="36"/>
                  <a:pt x="96" y="37"/>
                </a:cubicBezTo>
                <a:cubicBezTo>
                  <a:pt x="98" y="35"/>
                  <a:pt x="101" y="33"/>
                  <a:pt x="103" y="32"/>
                </a:cubicBezTo>
                <a:close/>
                <a:moveTo>
                  <a:pt x="96" y="35"/>
                </a:moveTo>
                <a:cubicBezTo>
                  <a:pt x="97" y="34"/>
                  <a:pt x="98" y="33"/>
                  <a:pt x="99" y="32"/>
                </a:cubicBezTo>
                <a:cubicBezTo>
                  <a:pt x="99" y="32"/>
                  <a:pt x="100" y="32"/>
                  <a:pt x="100" y="32"/>
                </a:cubicBezTo>
                <a:cubicBezTo>
                  <a:pt x="99" y="33"/>
                  <a:pt x="98" y="34"/>
                  <a:pt x="96" y="35"/>
                </a:cubicBezTo>
                <a:close/>
                <a:moveTo>
                  <a:pt x="96" y="30"/>
                </a:moveTo>
                <a:cubicBezTo>
                  <a:pt x="96" y="30"/>
                  <a:pt x="95" y="30"/>
                  <a:pt x="95" y="30"/>
                </a:cubicBezTo>
                <a:cubicBezTo>
                  <a:pt x="97" y="29"/>
                  <a:pt x="98" y="28"/>
                  <a:pt x="100" y="27"/>
                </a:cubicBezTo>
                <a:cubicBezTo>
                  <a:pt x="100" y="27"/>
                  <a:pt x="100" y="27"/>
                  <a:pt x="100" y="27"/>
                </a:cubicBezTo>
                <a:cubicBezTo>
                  <a:pt x="99" y="28"/>
                  <a:pt x="97" y="29"/>
                  <a:pt x="96" y="30"/>
                </a:cubicBezTo>
                <a:close/>
                <a:moveTo>
                  <a:pt x="90" y="31"/>
                </a:moveTo>
                <a:cubicBezTo>
                  <a:pt x="90" y="31"/>
                  <a:pt x="89" y="31"/>
                  <a:pt x="89" y="31"/>
                </a:cubicBezTo>
                <a:cubicBezTo>
                  <a:pt x="88" y="32"/>
                  <a:pt x="86" y="33"/>
                  <a:pt x="85" y="33"/>
                </a:cubicBezTo>
                <a:cubicBezTo>
                  <a:pt x="85" y="33"/>
                  <a:pt x="85" y="33"/>
                  <a:pt x="85" y="33"/>
                </a:cubicBezTo>
                <a:cubicBezTo>
                  <a:pt x="87" y="31"/>
                  <a:pt x="89" y="28"/>
                  <a:pt x="91" y="26"/>
                </a:cubicBezTo>
                <a:cubicBezTo>
                  <a:pt x="93" y="26"/>
                  <a:pt x="95" y="27"/>
                  <a:pt x="97" y="27"/>
                </a:cubicBezTo>
                <a:cubicBezTo>
                  <a:pt x="95" y="28"/>
                  <a:pt x="92" y="30"/>
                  <a:pt x="90" y="31"/>
                </a:cubicBezTo>
                <a:close/>
                <a:moveTo>
                  <a:pt x="89" y="18"/>
                </a:moveTo>
                <a:cubicBezTo>
                  <a:pt x="89" y="18"/>
                  <a:pt x="89" y="18"/>
                  <a:pt x="88" y="18"/>
                </a:cubicBezTo>
                <a:cubicBezTo>
                  <a:pt x="88" y="18"/>
                  <a:pt x="87" y="19"/>
                  <a:pt x="87" y="19"/>
                </a:cubicBezTo>
                <a:cubicBezTo>
                  <a:pt x="83" y="21"/>
                  <a:pt x="79" y="23"/>
                  <a:pt x="75" y="26"/>
                </a:cubicBezTo>
                <a:cubicBezTo>
                  <a:pt x="73" y="27"/>
                  <a:pt x="70" y="28"/>
                  <a:pt x="68" y="29"/>
                </a:cubicBezTo>
                <a:cubicBezTo>
                  <a:pt x="68" y="29"/>
                  <a:pt x="68" y="28"/>
                  <a:pt x="69" y="28"/>
                </a:cubicBezTo>
                <a:cubicBezTo>
                  <a:pt x="73" y="25"/>
                  <a:pt x="78" y="23"/>
                  <a:pt x="83" y="20"/>
                </a:cubicBezTo>
                <a:cubicBezTo>
                  <a:pt x="86" y="19"/>
                  <a:pt x="90" y="17"/>
                  <a:pt x="94" y="16"/>
                </a:cubicBezTo>
                <a:cubicBezTo>
                  <a:pt x="93" y="16"/>
                  <a:pt x="93" y="16"/>
                  <a:pt x="92" y="17"/>
                </a:cubicBezTo>
                <a:cubicBezTo>
                  <a:pt x="91" y="17"/>
                  <a:pt x="90" y="18"/>
                  <a:pt x="89" y="18"/>
                </a:cubicBezTo>
                <a:close/>
                <a:moveTo>
                  <a:pt x="80" y="17"/>
                </a:moveTo>
                <a:cubicBezTo>
                  <a:pt x="73" y="19"/>
                  <a:pt x="66" y="23"/>
                  <a:pt x="60" y="27"/>
                </a:cubicBezTo>
                <a:cubicBezTo>
                  <a:pt x="60" y="27"/>
                  <a:pt x="60" y="28"/>
                  <a:pt x="60" y="28"/>
                </a:cubicBezTo>
                <a:cubicBezTo>
                  <a:pt x="58" y="29"/>
                  <a:pt x="56" y="31"/>
                  <a:pt x="54" y="32"/>
                </a:cubicBezTo>
                <a:cubicBezTo>
                  <a:pt x="51" y="34"/>
                  <a:pt x="48" y="35"/>
                  <a:pt x="45" y="36"/>
                </a:cubicBezTo>
                <a:cubicBezTo>
                  <a:pt x="48" y="34"/>
                  <a:pt x="52" y="31"/>
                  <a:pt x="55" y="29"/>
                </a:cubicBezTo>
                <a:cubicBezTo>
                  <a:pt x="62" y="23"/>
                  <a:pt x="70" y="19"/>
                  <a:pt x="79" y="15"/>
                </a:cubicBezTo>
                <a:cubicBezTo>
                  <a:pt x="81" y="14"/>
                  <a:pt x="83" y="13"/>
                  <a:pt x="85" y="12"/>
                </a:cubicBezTo>
                <a:cubicBezTo>
                  <a:pt x="83" y="13"/>
                  <a:pt x="81" y="14"/>
                  <a:pt x="80" y="15"/>
                </a:cubicBezTo>
                <a:cubicBezTo>
                  <a:pt x="79" y="16"/>
                  <a:pt x="79" y="16"/>
                  <a:pt x="80" y="17"/>
                </a:cubicBezTo>
                <a:close/>
                <a:moveTo>
                  <a:pt x="50" y="40"/>
                </a:moveTo>
                <a:cubicBezTo>
                  <a:pt x="51" y="39"/>
                  <a:pt x="52" y="38"/>
                  <a:pt x="53" y="38"/>
                </a:cubicBezTo>
                <a:cubicBezTo>
                  <a:pt x="52" y="39"/>
                  <a:pt x="51" y="40"/>
                  <a:pt x="50" y="41"/>
                </a:cubicBezTo>
                <a:cubicBezTo>
                  <a:pt x="50" y="40"/>
                  <a:pt x="50" y="40"/>
                  <a:pt x="50" y="40"/>
                </a:cubicBezTo>
                <a:close/>
                <a:moveTo>
                  <a:pt x="56" y="38"/>
                </a:moveTo>
                <a:cubicBezTo>
                  <a:pt x="56" y="38"/>
                  <a:pt x="57" y="38"/>
                  <a:pt x="57" y="38"/>
                </a:cubicBezTo>
                <a:cubicBezTo>
                  <a:pt x="56" y="40"/>
                  <a:pt x="54" y="42"/>
                  <a:pt x="53" y="44"/>
                </a:cubicBezTo>
                <a:cubicBezTo>
                  <a:pt x="49" y="46"/>
                  <a:pt x="46" y="48"/>
                  <a:pt x="43" y="51"/>
                </a:cubicBezTo>
                <a:cubicBezTo>
                  <a:pt x="44" y="51"/>
                  <a:pt x="44" y="50"/>
                  <a:pt x="44" y="50"/>
                </a:cubicBezTo>
                <a:cubicBezTo>
                  <a:pt x="48" y="46"/>
                  <a:pt x="52" y="42"/>
                  <a:pt x="56" y="38"/>
                </a:cubicBezTo>
                <a:close/>
                <a:moveTo>
                  <a:pt x="49" y="48"/>
                </a:moveTo>
                <a:cubicBezTo>
                  <a:pt x="49" y="49"/>
                  <a:pt x="48" y="50"/>
                  <a:pt x="47" y="50"/>
                </a:cubicBezTo>
                <a:cubicBezTo>
                  <a:pt x="46" y="51"/>
                  <a:pt x="46" y="52"/>
                  <a:pt x="45" y="53"/>
                </a:cubicBezTo>
                <a:cubicBezTo>
                  <a:pt x="43" y="54"/>
                  <a:pt x="41" y="56"/>
                  <a:pt x="40" y="57"/>
                </a:cubicBezTo>
                <a:cubicBezTo>
                  <a:pt x="40" y="56"/>
                  <a:pt x="40" y="56"/>
                  <a:pt x="40" y="56"/>
                </a:cubicBezTo>
                <a:cubicBezTo>
                  <a:pt x="43" y="53"/>
                  <a:pt x="46" y="51"/>
                  <a:pt x="49" y="48"/>
                </a:cubicBezTo>
                <a:close/>
                <a:moveTo>
                  <a:pt x="39" y="55"/>
                </a:moveTo>
                <a:cubicBezTo>
                  <a:pt x="38" y="55"/>
                  <a:pt x="38" y="56"/>
                  <a:pt x="37" y="57"/>
                </a:cubicBezTo>
                <a:cubicBezTo>
                  <a:pt x="37" y="57"/>
                  <a:pt x="37" y="56"/>
                  <a:pt x="37" y="56"/>
                </a:cubicBezTo>
                <a:cubicBezTo>
                  <a:pt x="38" y="56"/>
                  <a:pt x="38" y="55"/>
                  <a:pt x="39" y="54"/>
                </a:cubicBezTo>
                <a:cubicBezTo>
                  <a:pt x="39" y="54"/>
                  <a:pt x="40" y="53"/>
                  <a:pt x="40" y="53"/>
                </a:cubicBezTo>
                <a:lnTo>
                  <a:pt x="39" y="55"/>
                </a:lnTo>
                <a:close/>
                <a:moveTo>
                  <a:pt x="38" y="65"/>
                </a:moveTo>
                <a:cubicBezTo>
                  <a:pt x="40" y="64"/>
                  <a:pt x="42" y="62"/>
                  <a:pt x="45" y="60"/>
                </a:cubicBezTo>
                <a:cubicBezTo>
                  <a:pt x="40" y="65"/>
                  <a:pt x="35" y="70"/>
                  <a:pt x="30" y="75"/>
                </a:cubicBezTo>
                <a:cubicBezTo>
                  <a:pt x="30" y="75"/>
                  <a:pt x="30" y="77"/>
                  <a:pt x="31" y="76"/>
                </a:cubicBezTo>
                <a:cubicBezTo>
                  <a:pt x="32" y="76"/>
                  <a:pt x="33" y="75"/>
                  <a:pt x="34" y="75"/>
                </a:cubicBezTo>
                <a:cubicBezTo>
                  <a:pt x="33" y="75"/>
                  <a:pt x="33" y="76"/>
                  <a:pt x="32" y="76"/>
                </a:cubicBezTo>
                <a:cubicBezTo>
                  <a:pt x="31" y="77"/>
                  <a:pt x="29" y="78"/>
                  <a:pt x="27" y="78"/>
                </a:cubicBezTo>
                <a:cubicBezTo>
                  <a:pt x="27" y="77"/>
                  <a:pt x="28" y="76"/>
                  <a:pt x="29" y="75"/>
                </a:cubicBezTo>
                <a:cubicBezTo>
                  <a:pt x="32" y="72"/>
                  <a:pt x="35" y="69"/>
                  <a:pt x="38" y="65"/>
                </a:cubicBezTo>
                <a:close/>
                <a:moveTo>
                  <a:pt x="34" y="77"/>
                </a:moveTo>
                <a:cubicBezTo>
                  <a:pt x="35" y="77"/>
                  <a:pt x="36" y="76"/>
                  <a:pt x="37" y="75"/>
                </a:cubicBezTo>
                <a:cubicBezTo>
                  <a:pt x="35" y="78"/>
                  <a:pt x="32" y="81"/>
                  <a:pt x="30" y="83"/>
                </a:cubicBezTo>
                <a:cubicBezTo>
                  <a:pt x="30" y="83"/>
                  <a:pt x="30" y="83"/>
                  <a:pt x="30" y="83"/>
                </a:cubicBezTo>
                <a:cubicBezTo>
                  <a:pt x="31" y="81"/>
                  <a:pt x="32" y="79"/>
                  <a:pt x="34" y="77"/>
                </a:cubicBezTo>
                <a:close/>
                <a:moveTo>
                  <a:pt x="30" y="93"/>
                </a:moveTo>
                <a:cubicBezTo>
                  <a:pt x="30" y="93"/>
                  <a:pt x="30" y="93"/>
                  <a:pt x="30" y="94"/>
                </a:cubicBezTo>
                <a:cubicBezTo>
                  <a:pt x="30" y="94"/>
                  <a:pt x="30" y="94"/>
                  <a:pt x="30" y="94"/>
                </a:cubicBezTo>
                <a:cubicBezTo>
                  <a:pt x="30" y="94"/>
                  <a:pt x="30" y="93"/>
                  <a:pt x="29" y="93"/>
                </a:cubicBezTo>
                <a:cubicBezTo>
                  <a:pt x="29" y="93"/>
                  <a:pt x="30" y="93"/>
                  <a:pt x="30" y="93"/>
                </a:cubicBezTo>
                <a:close/>
                <a:moveTo>
                  <a:pt x="32" y="123"/>
                </a:moveTo>
                <a:cubicBezTo>
                  <a:pt x="32" y="124"/>
                  <a:pt x="32" y="124"/>
                  <a:pt x="32" y="125"/>
                </a:cubicBezTo>
                <a:cubicBezTo>
                  <a:pt x="32" y="125"/>
                  <a:pt x="32" y="125"/>
                  <a:pt x="32" y="126"/>
                </a:cubicBezTo>
                <a:cubicBezTo>
                  <a:pt x="31" y="124"/>
                  <a:pt x="31" y="124"/>
                  <a:pt x="31" y="124"/>
                </a:cubicBezTo>
                <a:cubicBezTo>
                  <a:pt x="32" y="124"/>
                  <a:pt x="32" y="124"/>
                  <a:pt x="32" y="123"/>
                </a:cubicBezTo>
                <a:close/>
                <a:moveTo>
                  <a:pt x="32" y="120"/>
                </a:moveTo>
                <a:cubicBezTo>
                  <a:pt x="32" y="119"/>
                  <a:pt x="33" y="117"/>
                  <a:pt x="33" y="115"/>
                </a:cubicBezTo>
                <a:cubicBezTo>
                  <a:pt x="33" y="116"/>
                  <a:pt x="34" y="118"/>
                  <a:pt x="34" y="119"/>
                </a:cubicBezTo>
                <a:cubicBezTo>
                  <a:pt x="34" y="120"/>
                  <a:pt x="34" y="120"/>
                  <a:pt x="34" y="121"/>
                </a:cubicBezTo>
                <a:cubicBezTo>
                  <a:pt x="33" y="122"/>
                  <a:pt x="33" y="122"/>
                  <a:pt x="33" y="123"/>
                </a:cubicBezTo>
                <a:cubicBezTo>
                  <a:pt x="33" y="122"/>
                  <a:pt x="32" y="121"/>
                  <a:pt x="32" y="120"/>
                </a:cubicBezTo>
                <a:close/>
                <a:moveTo>
                  <a:pt x="33" y="131"/>
                </a:moveTo>
                <a:cubicBezTo>
                  <a:pt x="34" y="130"/>
                  <a:pt x="34" y="130"/>
                  <a:pt x="34" y="130"/>
                </a:cubicBezTo>
                <a:cubicBezTo>
                  <a:pt x="35" y="130"/>
                  <a:pt x="35" y="131"/>
                  <a:pt x="35" y="132"/>
                </a:cubicBezTo>
                <a:cubicBezTo>
                  <a:pt x="35" y="132"/>
                  <a:pt x="35" y="132"/>
                  <a:pt x="35" y="133"/>
                </a:cubicBezTo>
                <a:cubicBezTo>
                  <a:pt x="35" y="133"/>
                  <a:pt x="35" y="134"/>
                  <a:pt x="36" y="134"/>
                </a:cubicBezTo>
                <a:cubicBezTo>
                  <a:pt x="36" y="134"/>
                  <a:pt x="36" y="134"/>
                  <a:pt x="36" y="134"/>
                </a:cubicBezTo>
                <a:cubicBezTo>
                  <a:pt x="36" y="134"/>
                  <a:pt x="36" y="134"/>
                  <a:pt x="36" y="134"/>
                </a:cubicBezTo>
                <a:cubicBezTo>
                  <a:pt x="36" y="135"/>
                  <a:pt x="36" y="135"/>
                  <a:pt x="37" y="135"/>
                </a:cubicBezTo>
                <a:cubicBezTo>
                  <a:pt x="37" y="137"/>
                  <a:pt x="38" y="138"/>
                  <a:pt x="38" y="140"/>
                </a:cubicBezTo>
                <a:cubicBezTo>
                  <a:pt x="39" y="140"/>
                  <a:pt x="39" y="141"/>
                  <a:pt x="39" y="142"/>
                </a:cubicBezTo>
                <a:cubicBezTo>
                  <a:pt x="38" y="143"/>
                  <a:pt x="38" y="144"/>
                  <a:pt x="37" y="145"/>
                </a:cubicBezTo>
                <a:cubicBezTo>
                  <a:pt x="37" y="146"/>
                  <a:pt x="38" y="147"/>
                  <a:pt x="39" y="146"/>
                </a:cubicBezTo>
                <a:cubicBezTo>
                  <a:pt x="39" y="146"/>
                  <a:pt x="39" y="145"/>
                  <a:pt x="40" y="145"/>
                </a:cubicBezTo>
                <a:cubicBezTo>
                  <a:pt x="40" y="148"/>
                  <a:pt x="41" y="151"/>
                  <a:pt x="42" y="153"/>
                </a:cubicBezTo>
                <a:cubicBezTo>
                  <a:pt x="41" y="154"/>
                  <a:pt x="41" y="154"/>
                  <a:pt x="41" y="154"/>
                </a:cubicBezTo>
                <a:cubicBezTo>
                  <a:pt x="41" y="155"/>
                  <a:pt x="41" y="156"/>
                  <a:pt x="42" y="156"/>
                </a:cubicBezTo>
                <a:cubicBezTo>
                  <a:pt x="43" y="159"/>
                  <a:pt x="44" y="162"/>
                  <a:pt x="45" y="166"/>
                </a:cubicBezTo>
                <a:cubicBezTo>
                  <a:pt x="43" y="161"/>
                  <a:pt x="40" y="157"/>
                  <a:pt x="38" y="152"/>
                </a:cubicBezTo>
                <a:cubicBezTo>
                  <a:pt x="37" y="145"/>
                  <a:pt x="35" y="138"/>
                  <a:pt x="33" y="131"/>
                </a:cubicBezTo>
                <a:cubicBezTo>
                  <a:pt x="33" y="131"/>
                  <a:pt x="33" y="131"/>
                  <a:pt x="33" y="131"/>
                </a:cubicBezTo>
                <a:close/>
                <a:moveTo>
                  <a:pt x="34" y="149"/>
                </a:moveTo>
                <a:cubicBezTo>
                  <a:pt x="35" y="152"/>
                  <a:pt x="36" y="155"/>
                  <a:pt x="37" y="157"/>
                </a:cubicBezTo>
                <a:cubicBezTo>
                  <a:pt x="37" y="158"/>
                  <a:pt x="37" y="158"/>
                  <a:pt x="37" y="158"/>
                </a:cubicBezTo>
                <a:cubicBezTo>
                  <a:pt x="37" y="159"/>
                  <a:pt x="38" y="161"/>
                  <a:pt x="38" y="163"/>
                </a:cubicBezTo>
                <a:cubicBezTo>
                  <a:pt x="37" y="161"/>
                  <a:pt x="36" y="160"/>
                  <a:pt x="36" y="159"/>
                </a:cubicBezTo>
                <a:cubicBezTo>
                  <a:pt x="35" y="156"/>
                  <a:pt x="35" y="152"/>
                  <a:pt x="34" y="149"/>
                </a:cubicBezTo>
                <a:cubicBezTo>
                  <a:pt x="34" y="149"/>
                  <a:pt x="34" y="149"/>
                  <a:pt x="34" y="149"/>
                </a:cubicBezTo>
                <a:close/>
                <a:moveTo>
                  <a:pt x="38" y="166"/>
                </a:moveTo>
                <a:cubicBezTo>
                  <a:pt x="38" y="166"/>
                  <a:pt x="38" y="166"/>
                  <a:pt x="38" y="167"/>
                </a:cubicBezTo>
                <a:cubicBezTo>
                  <a:pt x="38" y="165"/>
                  <a:pt x="37" y="164"/>
                  <a:pt x="36" y="163"/>
                </a:cubicBezTo>
                <a:cubicBezTo>
                  <a:pt x="36" y="163"/>
                  <a:pt x="36" y="162"/>
                  <a:pt x="36" y="162"/>
                </a:cubicBezTo>
                <a:cubicBezTo>
                  <a:pt x="37" y="163"/>
                  <a:pt x="38" y="165"/>
                  <a:pt x="38" y="166"/>
                </a:cubicBezTo>
                <a:close/>
                <a:moveTo>
                  <a:pt x="40" y="173"/>
                </a:moveTo>
                <a:cubicBezTo>
                  <a:pt x="40" y="175"/>
                  <a:pt x="40" y="176"/>
                  <a:pt x="40" y="178"/>
                </a:cubicBezTo>
                <a:cubicBezTo>
                  <a:pt x="39" y="175"/>
                  <a:pt x="38" y="173"/>
                  <a:pt x="38" y="170"/>
                </a:cubicBezTo>
                <a:cubicBezTo>
                  <a:pt x="38" y="171"/>
                  <a:pt x="39" y="172"/>
                  <a:pt x="40" y="173"/>
                </a:cubicBezTo>
                <a:close/>
                <a:moveTo>
                  <a:pt x="42" y="197"/>
                </a:moveTo>
                <a:cubicBezTo>
                  <a:pt x="42" y="197"/>
                  <a:pt x="42" y="197"/>
                  <a:pt x="42" y="197"/>
                </a:cubicBezTo>
                <a:cubicBezTo>
                  <a:pt x="42" y="198"/>
                  <a:pt x="43" y="198"/>
                  <a:pt x="43" y="198"/>
                </a:cubicBezTo>
                <a:cubicBezTo>
                  <a:pt x="43" y="199"/>
                  <a:pt x="44" y="199"/>
                  <a:pt x="44" y="200"/>
                </a:cubicBezTo>
                <a:cubicBezTo>
                  <a:pt x="43" y="198"/>
                  <a:pt x="41" y="196"/>
                  <a:pt x="39" y="194"/>
                </a:cubicBezTo>
                <a:cubicBezTo>
                  <a:pt x="39" y="194"/>
                  <a:pt x="39" y="194"/>
                  <a:pt x="39" y="194"/>
                </a:cubicBezTo>
                <a:cubicBezTo>
                  <a:pt x="40" y="195"/>
                  <a:pt x="41" y="196"/>
                  <a:pt x="42" y="197"/>
                </a:cubicBezTo>
                <a:close/>
                <a:moveTo>
                  <a:pt x="43" y="192"/>
                </a:moveTo>
                <a:cubicBezTo>
                  <a:pt x="43" y="191"/>
                  <a:pt x="42" y="190"/>
                  <a:pt x="42" y="189"/>
                </a:cubicBezTo>
                <a:cubicBezTo>
                  <a:pt x="43" y="191"/>
                  <a:pt x="45" y="194"/>
                  <a:pt x="47" y="196"/>
                </a:cubicBezTo>
                <a:cubicBezTo>
                  <a:pt x="46" y="196"/>
                  <a:pt x="45" y="195"/>
                  <a:pt x="45" y="195"/>
                </a:cubicBezTo>
                <a:cubicBezTo>
                  <a:pt x="44" y="194"/>
                  <a:pt x="43" y="193"/>
                  <a:pt x="43" y="192"/>
                </a:cubicBezTo>
                <a:close/>
                <a:moveTo>
                  <a:pt x="48" y="198"/>
                </a:moveTo>
                <a:cubicBezTo>
                  <a:pt x="50" y="201"/>
                  <a:pt x="51" y="203"/>
                  <a:pt x="53" y="205"/>
                </a:cubicBezTo>
                <a:cubicBezTo>
                  <a:pt x="50" y="203"/>
                  <a:pt x="48" y="200"/>
                  <a:pt x="46" y="197"/>
                </a:cubicBezTo>
                <a:cubicBezTo>
                  <a:pt x="47" y="197"/>
                  <a:pt x="47" y="198"/>
                  <a:pt x="48" y="198"/>
                </a:cubicBezTo>
                <a:close/>
                <a:moveTo>
                  <a:pt x="49" y="188"/>
                </a:moveTo>
                <a:cubicBezTo>
                  <a:pt x="51" y="190"/>
                  <a:pt x="52" y="192"/>
                  <a:pt x="53" y="194"/>
                </a:cubicBezTo>
                <a:cubicBezTo>
                  <a:pt x="54" y="197"/>
                  <a:pt x="55" y="201"/>
                  <a:pt x="56" y="204"/>
                </a:cubicBezTo>
                <a:cubicBezTo>
                  <a:pt x="55" y="203"/>
                  <a:pt x="55" y="203"/>
                  <a:pt x="54" y="202"/>
                </a:cubicBezTo>
                <a:cubicBezTo>
                  <a:pt x="52" y="197"/>
                  <a:pt x="51" y="193"/>
                  <a:pt x="49" y="188"/>
                </a:cubicBezTo>
                <a:close/>
                <a:moveTo>
                  <a:pt x="61" y="205"/>
                </a:moveTo>
                <a:cubicBezTo>
                  <a:pt x="62" y="205"/>
                  <a:pt x="62" y="205"/>
                  <a:pt x="62" y="205"/>
                </a:cubicBezTo>
                <a:cubicBezTo>
                  <a:pt x="63" y="207"/>
                  <a:pt x="64" y="208"/>
                  <a:pt x="65" y="210"/>
                </a:cubicBezTo>
                <a:cubicBezTo>
                  <a:pt x="65" y="210"/>
                  <a:pt x="64" y="210"/>
                  <a:pt x="63" y="209"/>
                </a:cubicBezTo>
                <a:cubicBezTo>
                  <a:pt x="63" y="208"/>
                  <a:pt x="62" y="206"/>
                  <a:pt x="61" y="205"/>
                </a:cubicBezTo>
                <a:close/>
                <a:moveTo>
                  <a:pt x="65" y="202"/>
                </a:moveTo>
                <a:cubicBezTo>
                  <a:pt x="65" y="202"/>
                  <a:pt x="65" y="202"/>
                  <a:pt x="65" y="201"/>
                </a:cubicBezTo>
                <a:cubicBezTo>
                  <a:pt x="65" y="201"/>
                  <a:pt x="66" y="200"/>
                  <a:pt x="66" y="200"/>
                </a:cubicBezTo>
                <a:cubicBezTo>
                  <a:pt x="66" y="200"/>
                  <a:pt x="67" y="201"/>
                  <a:pt x="67" y="201"/>
                </a:cubicBezTo>
                <a:cubicBezTo>
                  <a:pt x="67" y="201"/>
                  <a:pt x="66" y="202"/>
                  <a:pt x="65" y="202"/>
                </a:cubicBezTo>
                <a:close/>
                <a:moveTo>
                  <a:pt x="70" y="206"/>
                </a:moveTo>
                <a:cubicBezTo>
                  <a:pt x="69" y="205"/>
                  <a:pt x="68" y="204"/>
                  <a:pt x="67" y="204"/>
                </a:cubicBezTo>
                <a:cubicBezTo>
                  <a:pt x="67" y="204"/>
                  <a:pt x="67" y="203"/>
                  <a:pt x="67" y="203"/>
                </a:cubicBezTo>
                <a:cubicBezTo>
                  <a:pt x="67" y="203"/>
                  <a:pt x="68" y="203"/>
                  <a:pt x="69" y="202"/>
                </a:cubicBezTo>
                <a:cubicBezTo>
                  <a:pt x="69" y="203"/>
                  <a:pt x="70" y="204"/>
                  <a:pt x="71" y="205"/>
                </a:cubicBezTo>
                <a:cubicBezTo>
                  <a:pt x="71" y="205"/>
                  <a:pt x="72" y="205"/>
                  <a:pt x="72" y="204"/>
                </a:cubicBezTo>
                <a:cubicBezTo>
                  <a:pt x="72" y="204"/>
                  <a:pt x="72" y="204"/>
                  <a:pt x="73" y="203"/>
                </a:cubicBezTo>
                <a:cubicBezTo>
                  <a:pt x="73" y="204"/>
                  <a:pt x="74" y="205"/>
                  <a:pt x="75" y="205"/>
                </a:cubicBezTo>
                <a:cubicBezTo>
                  <a:pt x="75" y="206"/>
                  <a:pt x="74" y="206"/>
                  <a:pt x="74" y="206"/>
                </a:cubicBezTo>
                <a:cubicBezTo>
                  <a:pt x="73" y="206"/>
                  <a:pt x="72" y="205"/>
                  <a:pt x="71" y="205"/>
                </a:cubicBezTo>
                <a:cubicBezTo>
                  <a:pt x="71" y="204"/>
                  <a:pt x="70" y="205"/>
                  <a:pt x="70" y="206"/>
                </a:cubicBezTo>
                <a:close/>
                <a:moveTo>
                  <a:pt x="71" y="193"/>
                </a:moveTo>
                <a:cubicBezTo>
                  <a:pt x="72" y="192"/>
                  <a:pt x="73" y="191"/>
                  <a:pt x="73" y="190"/>
                </a:cubicBezTo>
                <a:cubicBezTo>
                  <a:pt x="73" y="191"/>
                  <a:pt x="73" y="192"/>
                  <a:pt x="73" y="194"/>
                </a:cubicBezTo>
                <a:cubicBezTo>
                  <a:pt x="72" y="193"/>
                  <a:pt x="72" y="193"/>
                  <a:pt x="71" y="193"/>
                </a:cubicBezTo>
                <a:close/>
                <a:moveTo>
                  <a:pt x="73" y="159"/>
                </a:moveTo>
                <a:cubicBezTo>
                  <a:pt x="74" y="159"/>
                  <a:pt x="74" y="158"/>
                  <a:pt x="75" y="158"/>
                </a:cubicBezTo>
                <a:cubicBezTo>
                  <a:pt x="75" y="159"/>
                  <a:pt x="76" y="161"/>
                  <a:pt x="76" y="163"/>
                </a:cubicBezTo>
                <a:cubicBezTo>
                  <a:pt x="75" y="163"/>
                  <a:pt x="75" y="163"/>
                  <a:pt x="74" y="164"/>
                </a:cubicBezTo>
                <a:cubicBezTo>
                  <a:pt x="74" y="162"/>
                  <a:pt x="74" y="161"/>
                  <a:pt x="73" y="159"/>
                </a:cubicBezTo>
                <a:close/>
                <a:moveTo>
                  <a:pt x="75" y="191"/>
                </a:moveTo>
                <a:cubicBezTo>
                  <a:pt x="75" y="191"/>
                  <a:pt x="75" y="191"/>
                  <a:pt x="76" y="192"/>
                </a:cubicBezTo>
                <a:cubicBezTo>
                  <a:pt x="75" y="192"/>
                  <a:pt x="75" y="192"/>
                  <a:pt x="75" y="193"/>
                </a:cubicBezTo>
                <a:cubicBezTo>
                  <a:pt x="75" y="192"/>
                  <a:pt x="75" y="192"/>
                  <a:pt x="75" y="191"/>
                </a:cubicBezTo>
                <a:close/>
                <a:moveTo>
                  <a:pt x="75" y="188"/>
                </a:moveTo>
                <a:cubicBezTo>
                  <a:pt x="76" y="188"/>
                  <a:pt x="76" y="187"/>
                  <a:pt x="76" y="187"/>
                </a:cubicBezTo>
                <a:cubicBezTo>
                  <a:pt x="77" y="187"/>
                  <a:pt x="77" y="187"/>
                  <a:pt x="77" y="187"/>
                </a:cubicBezTo>
                <a:cubicBezTo>
                  <a:pt x="78" y="187"/>
                  <a:pt x="78" y="187"/>
                  <a:pt x="78" y="187"/>
                </a:cubicBezTo>
                <a:cubicBezTo>
                  <a:pt x="78" y="188"/>
                  <a:pt x="77" y="188"/>
                  <a:pt x="77" y="189"/>
                </a:cubicBezTo>
                <a:cubicBezTo>
                  <a:pt x="76" y="189"/>
                  <a:pt x="76" y="188"/>
                  <a:pt x="75" y="188"/>
                </a:cubicBezTo>
                <a:close/>
                <a:moveTo>
                  <a:pt x="77" y="193"/>
                </a:moveTo>
                <a:cubicBezTo>
                  <a:pt x="78" y="193"/>
                  <a:pt x="78" y="194"/>
                  <a:pt x="79" y="194"/>
                </a:cubicBezTo>
                <a:cubicBezTo>
                  <a:pt x="79" y="194"/>
                  <a:pt x="78" y="195"/>
                  <a:pt x="78" y="195"/>
                </a:cubicBezTo>
                <a:cubicBezTo>
                  <a:pt x="78" y="195"/>
                  <a:pt x="77" y="195"/>
                  <a:pt x="77" y="196"/>
                </a:cubicBezTo>
                <a:cubicBezTo>
                  <a:pt x="76" y="195"/>
                  <a:pt x="76" y="195"/>
                  <a:pt x="76" y="195"/>
                </a:cubicBezTo>
                <a:cubicBezTo>
                  <a:pt x="76" y="194"/>
                  <a:pt x="77" y="193"/>
                  <a:pt x="77" y="193"/>
                </a:cubicBezTo>
                <a:close/>
                <a:moveTo>
                  <a:pt x="79" y="180"/>
                </a:moveTo>
                <a:cubicBezTo>
                  <a:pt x="79" y="180"/>
                  <a:pt x="79" y="180"/>
                  <a:pt x="79" y="180"/>
                </a:cubicBezTo>
                <a:cubicBezTo>
                  <a:pt x="79" y="179"/>
                  <a:pt x="80" y="178"/>
                  <a:pt x="81" y="177"/>
                </a:cubicBezTo>
                <a:cubicBezTo>
                  <a:pt x="81" y="178"/>
                  <a:pt x="81" y="178"/>
                  <a:pt x="81" y="178"/>
                </a:cubicBezTo>
                <a:cubicBezTo>
                  <a:pt x="80" y="178"/>
                  <a:pt x="80" y="179"/>
                  <a:pt x="79" y="180"/>
                </a:cubicBezTo>
                <a:close/>
                <a:moveTo>
                  <a:pt x="82" y="188"/>
                </a:moveTo>
                <a:cubicBezTo>
                  <a:pt x="82" y="189"/>
                  <a:pt x="82" y="189"/>
                  <a:pt x="83" y="189"/>
                </a:cubicBezTo>
                <a:cubicBezTo>
                  <a:pt x="82" y="189"/>
                  <a:pt x="81" y="190"/>
                  <a:pt x="80" y="190"/>
                </a:cubicBezTo>
                <a:cubicBezTo>
                  <a:pt x="81" y="189"/>
                  <a:pt x="81" y="189"/>
                  <a:pt x="82" y="188"/>
                </a:cubicBezTo>
                <a:close/>
                <a:moveTo>
                  <a:pt x="83" y="191"/>
                </a:moveTo>
                <a:cubicBezTo>
                  <a:pt x="83" y="191"/>
                  <a:pt x="83" y="191"/>
                  <a:pt x="83" y="191"/>
                </a:cubicBezTo>
                <a:cubicBezTo>
                  <a:pt x="83" y="192"/>
                  <a:pt x="82" y="192"/>
                  <a:pt x="82" y="192"/>
                </a:cubicBezTo>
                <a:cubicBezTo>
                  <a:pt x="81" y="192"/>
                  <a:pt x="81" y="192"/>
                  <a:pt x="81" y="192"/>
                </a:cubicBezTo>
                <a:cubicBezTo>
                  <a:pt x="82" y="191"/>
                  <a:pt x="82" y="191"/>
                  <a:pt x="83" y="191"/>
                </a:cubicBezTo>
                <a:close/>
                <a:moveTo>
                  <a:pt x="83" y="187"/>
                </a:moveTo>
                <a:cubicBezTo>
                  <a:pt x="83" y="187"/>
                  <a:pt x="83" y="187"/>
                  <a:pt x="83" y="187"/>
                </a:cubicBezTo>
                <a:cubicBezTo>
                  <a:pt x="84" y="188"/>
                  <a:pt x="84" y="188"/>
                  <a:pt x="85" y="188"/>
                </a:cubicBezTo>
                <a:cubicBezTo>
                  <a:pt x="85" y="188"/>
                  <a:pt x="85" y="189"/>
                  <a:pt x="85" y="189"/>
                </a:cubicBezTo>
                <a:cubicBezTo>
                  <a:pt x="85" y="189"/>
                  <a:pt x="85" y="189"/>
                  <a:pt x="85" y="189"/>
                </a:cubicBezTo>
                <a:cubicBezTo>
                  <a:pt x="84" y="188"/>
                  <a:pt x="83" y="188"/>
                  <a:pt x="83" y="187"/>
                </a:cubicBezTo>
                <a:close/>
                <a:moveTo>
                  <a:pt x="84" y="198"/>
                </a:moveTo>
                <a:cubicBezTo>
                  <a:pt x="85" y="198"/>
                  <a:pt x="85" y="199"/>
                  <a:pt x="85" y="199"/>
                </a:cubicBezTo>
                <a:cubicBezTo>
                  <a:pt x="85" y="199"/>
                  <a:pt x="85" y="200"/>
                  <a:pt x="85" y="200"/>
                </a:cubicBezTo>
                <a:cubicBezTo>
                  <a:pt x="84" y="200"/>
                  <a:pt x="84" y="200"/>
                  <a:pt x="83" y="199"/>
                </a:cubicBezTo>
                <a:cubicBezTo>
                  <a:pt x="84" y="199"/>
                  <a:pt x="84" y="199"/>
                  <a:pt x="84" y="198"/>
                </a:cubicBezTo>
                <a:close/>
                <a:moveTo>
                  <a:pt x="85" y="194"/>
                </a:moveTo>
                <a:cubicBezTo>
                  <a:pt x="86" y="194"/>
                  <a:pt x="87" y="193"/>
                  <a:pt x="88" y="193"/>
                </a:cubicBezTo>
                <a:cubicBezTo>
                  <a:pt x="87" y="194"/>
                  <a:pt x="86" y="194"/>
                  <a:pt x="86" y="195"/>
                </a:cubicBezTo>
                <a:cubicBezTo>
                  <a:pt x="85" y="195"/>
                  <a:pt x="85" y="195"/>
                  <a:pt x="85" y="194"/>
                </a:cubicBezTo>
                <a:close/>
                <a:moveTo>
                  <a:pt x="86" y="205"/>
                </a:moveTo>
                <a:cubicBezTo>
                  <a:pt x="86" y="206"/>
                  <a:pt x="87" y="206"/>
                  <a:pt x="88" y="207"/>
                </a:cubicBezTo>
                <a:cubicBezTo>
                  <a:pt x="88" y="207"/>
                  <a:pt x="88" y="207"/>
                  <a:pt x="88" y="207"/>
                </a:cubicBezTo>
                <a:cubicBezTo>
                  <a:pt x="88" y="207"/>
                  <a:pt x="88" y="207"/>
                  <a:pt x="88" y="207"/>
                </a:cubicBezTo>
                <a:cubicBezTo>
                  <a:pt x="87" y="207"/>
                  <a:pt x="87" y="207"/>
                  <a:pt x="87" y="207"/>
                </a:cubicBezTo>
                <a:cubicBezTo>
                  <a:pt x="86" y="206"/>
                  <a:pt x="86" y="206"/>
                  <a:pt x="86" y="206"/>
                </a:cubicBezTo>
                <a:cubicBezTo>
                  <a:pt x="86" y="205"/>
                  <a:pt x="86" y="205"/>
                  <a:pt x="86" y="205"/>
                </a:cubicBezTo>
                <a:close/>
                <a:moveTo>
                  <a:pt x="88" y="204"/>
                </a:moveTo>
                <a:cubicBezTo>
                  <a:pt x="88" y="204"/>
                  <a:pt x="88" y="204"/>
                  <a:pt x="88" y="204"/>
                </a:cubicBezTo>
                <a:cubicBezTo>
                  <a:pt x="89" y="204"/>
                  <a:pt x="89" y="204"/>
                  <a:pt x="90" y="205"/>
                </a:cubicBezTo>
                <a:cubicBezTo>
                  <a:pt x="90" y="205"/>
                  <a:pt x="89" y="205"/>
                  <a:pt x="89" y="205"/>
                </a:cubicBezTo>
                <a:cubicBezTo>
                  <a:pt x="89" y="205"/>
                  <a:pt x="88" y="205"/>
                  <a:pt x="88" y="204"/>
                </a:cubicBezTo>
                <a:close/>
                <a:moveTo>
                  <a:pt x="90" y="186"/>
                </a:moveTo>
                <a:cubicBezTo>
                  <a:pt x="90" y="185"/>
                  <a:pt x="91" y="184"/>
                  <a:pt x="92" y="183"/>
                </a:cubicBezTo>
                <a:cubicBezTo>
                  <a:pt x="92" y="183"/>
                  <a:pt x="92" y="183"/>
                  <a:pt x="93" y="183"/>
                </a:cubicBezTo>
                <a:cubicBezTo>
                  <a:pt x="92" y="184"/>
                  <a:pt x="91" y="185"/>
                  <a:pt x="90" y="186"/>
                </a:cubicBezTo>
                <a:close/>
                <a:moveTo>
                  <a:pt x="91" y="205"/>
                </a:moveTo>
                <a:cubicBezTo>
                  <a:pt x="92" y="206"/>
                  <a:pt x="92" y="206"/>
                  <a:pt x="93" y="206"/>
                </a:cubicBezTo>
                <a:cubicBezTo>
                  <a:pt x="93" y="207"/>
                  <a:pt x="92" y="207"/>
                  <a:pt x="92" y="207"/>
                </a:cubicBezTo>
                <a:cubicBezTo>
                  <a:pt x="91" y="207"/>
                  <a:pt x="91" y="207"/>
                  <a:pt x="90" y="206"/>
                </a:cubicBezTo>
                <a:cubicBezTo>
                  <a:pt x="91" y="206"/>
                  <a:pt x="91" y="206"/>
                  <a:pt x="91" y="205"/>
                </a:cubicBezTo>
                <a:close/>
                <a:moveTo>
                  <a:pt x="93" y="186"/>
                </a:moveTo>
                <a:cubicBezTo>
                  <a:pt x="95" y="184"/>
                  <a:pt x="98" y="182"/>
                  <a:pt x="100" y="179"/>
                </a:cubicBezTo>
                <a:cubicBezTo>
                  <a:pt x="102" y="179"/>
                  <a:pt x="103" y="178"/>
                  <a:pt x="104" y="177"/>
                </a:cubicBezTo>
                <a:cubicBezTo>
                  <a:pt x="102" y="180"/>
                  <a:pt x="99" y="182"/>
                  <a:pt x="97" y="185"/>
                </a:cubicBezTo>
                <a:cubicBezTo>
                  <a:pt x="96" y="185"/>
                  <a:pt x="94" y="186"/>
                  <a:pt x="93" y="186"/>
                </a:cubicBezTo>
                <a:close/>
                <a:moveTo>
                  <a:pt x="95" y="190"/>
                </a:moveTo>
                <a:cubicBezTo>
                  <a:pt x="95" y="190"/>
                  <a:pt x="95" y="191"/>
                  <a:pt x="96" y="191"/>
                </a:cubicBezTo>
                <a:cubicBezTo>
                  <a:pt x="95" y="191"/>
                  <a:pt x="95" y="192"/>
                  <a:pt x="94" y="192"/>
                </a:cubicBezTo>
                <a:cubicBezTo>
                  <a:pt x="94" y="192"/>
                  <a:pt x="94" y="192"/>
                  <a:pt x="93" y="192"/>
                </a:cubicBezTo>
                <a:cubicBezTo>
                  <a:pt x="94" y="191"/>
                  <a:pt x="94" y="191"/>
                  <a:pt x="95" y="190"/>
                </a:cubicBezTo>
                <a:close/>
                <a:moveTo>
                  <a:pt x="96" y="208"/>
                </a:moveTo>
                <a:cubicBezTo>
                  <a:pt x="96" y="208"/>
                  <a:pt x="96" y="208"/>
                  <a:pt x="96" y="208"/>
                </a:cubicBezTo>
                <a:cubicBezTo>
                  <a:pt x="97" y="209"/>
                  <a:pt x="98" y="209"/>
                  <a:pt x="100" y="210"/>
                </a:cubicBezTo>
                <a:cubicBezTo>
                  <a:pt x="99" y="210"/>
                  <a:pt x="99" y="210"/>
                  <a:pt x="99" y="211"/>
                </a:cubicBezTo>
                <a:cubicBezTo>
                  <a:pt x="98" y="211"/>
                  <a:pt x="98" y="211"/>
                  <a:pt x="97" y="211"/>
                </a:cubicBezTo>
                <a:cubicBezTo>
                  <a:pt x="97" y="210"/>
                  <a:pt x="96" y="210"/>
                  <a:pt x="95" y="209"/>
                </a:cubicBezTo>
                <a:cubicBezTo>
                  <a:pt x="95" y="209"/>
                  <a:pt x="95" y="208"/>
                  <a:pt x="96" y="208"/>
                </a:cubicBezTo>
                <a:close/>
                <a:moveTo>
                  <a:pt x="99" y="218"/>
                </a:moveTo>
                <a:cubicBezTo>
                  <a:pt x="99" y="218"/>
                  <a:pt x="100" y="219"/>
                  <a:pt x="101" y="219"/>
                </a:cubicBezTo>
                <a:cubicBezTo>
                  <a:pt x="100" y="219"/>
                  <a:pt x="100" y="219"/>
                  <a:pt x="100" y="219"/>
                </a:cubicBezTo>
                <a:cubicBezTo>
                  <a:pt x="99" y="219"/>
                  <a:pt x="99" y="219"/>
                  <a:pt x="99" y="219"/>
                </a:cubicBezTo>
                <a:cubicBezTo>
                  <a:pt x="99" y="218"/>
                  <a:pt x="99" y="218"/>
                  <a:pt x="99" y="218"/>
                </a:cubicBezTo>
                <a:close/>
                <a:moveTo>
                  <a:pt x="101" y="224"/>
                </a:moveTo>
                <a:cubicBezTo>
                  <a:pt x="101" y="223"/>
                  <a:pt x="101" y="223"/>
                  <a:pt x="102" y="223"/>
                </a:cubicBezTo>
                <a:cubicBezTo>
                  <a:pt x="103" y="223"/>
                  <a:pt x="104" y="224"/>
                  <a:pt x="105" y="225"/>
                </a:cubicBezTo>
                <a:cubicBezTo>
                  <a:pt x="105" y="225"/>
                  <a:pt x="105" y="225"/>
                  <a:pt x="105" y="226"/>
                </a:cubicBezTo>
                <a:cubicBezTo>
                  <a:pt x="105" y="226"/>
                  <a:pt x="105" y="226"/>
                  <a:pt x="105" y="226"/>
                </a:cubicBezTo>
                <a:cubicBezTo>
                  <a:pt x="103" y="225"/>
                  <a:pt x="102" y="225"/>
                  <a:pt x="100" y="224"/>
                </a:cubicBezTo>
                <a:cubicBezTo>
                  <a:pt x="100" y="224"/>
                  <a:pt x="101" y="224"/>
                  <a:pt x="101" y="224"/>
                </a:cubicBezTo>
                <a:close/>
                <a:moveTo>
                  <a:pt x="104" y="222"/>
                </a:moveTo>
                <a:cubicBezTo>
                  <a:pt x="104" y="222"/>
                  <a:pt x="104" y="222"/>
                  <a:pt x="104" y="222"/>
                </a:cubicBezTo>
                <a:cubicBezTo>
                  <a:pt x="104" y="222"/>
                  <a:pt x="104" y="221"/>
                  <a:pt x="104" y="221"/>
                </a:cubicBezTo>
                <a:cubicBezTo>
                  <a:pt x="105" y="222"/>
                  <a:pt x="106" y="222"/>
                  <a:pt x="106" y="222"/>
                </a:cubicBezTo>
                <a:cubicBezTo>
                  <a:pt x="106" y="222"/>
                  <a:pt x="106" y="223"/>
                  <a:pt x="106" y="223"/>
                </a:cubicBezTo>
                <a:cubicBezTo>
                  <a:pt x="106" y="222"/>
                  <a:pt x="105" y="222"/>
                  <a:pt x="104" y="222"/>
                </a:cubicBezTo>
                <a:close/>
                <a:moveTo>
                  <a:pt x="108" y="226"/>
                </a:moveTo>
                <a:cubicBezTo>
                  <a:pt x="108" y="226"/>
                  <a:pt x="109" y="227"/>
                  <a:pt x="110" y="227"/>
                </a:cubicBezTo>
                <a:cubicBezTo>
                  <a:pt x="110" y="227"/>
                  <a:pt x="109" y="228"/>
                  <a:pt x="109" y="228"/>
                </a:cubicBezTo>
                <a:cubicBezTo>
                  <a:pt x="109" y="228"/>
                  <a:pt x="109" y="228"/>
                  <a:pt x="109" y="228"/>
                </a:cubicBezTo>
                <a:cubicBezTo>
                  <a:pt x="108" y="228"/>
                  <a:pt x="107" y="227"/>
                  <a:pt x="106" y="227"/>
                </a:cubicBezTo>
                <a:cubicBezTo>
                  <a:pt x="107" y="226"/>
                  <a:pt x="107" y="226"/>
                  <a:pt x="108" y="226"/>
                </a:cubicBezTo>
                <a:close/>
                <a:moveTo>
                  <a:pt x="108" y="210"/>
                </a:moveTo>
                <a:cubicBezTo>
                  <a:pt x="109" y="210"/>
                  <a:pt x="110" y="209"/>
                  <a:pt x="111" y="208"/>
                </a:cubicBezTo>
                <a:cubicBezTo>
                  <a:pt x="112" y="208"/>
                  <a:pt x="112" y="209"/>
                  <a:pt x="112" y="209"/>
                </a:cubicBezTo>
                <a:cubicBezTo>
                  <a:pt x="111" y="210"/>
                  <a:pt x="110" y="210"/>
                  <a:pt x="110" y="211"/>
                </a:cubicBezTo>
                <a:cubicBezTo>
                  <a:pt x="109" y="211"/>
                  <a:pt x="109" y="211"/>
                  <a:pt x="108" y="210"/>
                </a:cubicBezTo>
                <a:close/>
                <a:moveTo>
                  <a:pt x="112" y="213"/>
                </a:moveTo>
                <a:cubicBezTo>
                  <a:pt x="111" y="212"/>
                  <a:pt x="111" y="212"/>
                  <a:pt x="111" y="212"/>
                </a:cubicBezTo>
                <a:cubicBezTo>
                  <a:pt x="112" y="211"/>
                  <a:pt x="113" y="211"/>
                  <a:pt x="114" y="210"/>
                </a:cubicBezTo>
                <a:cubicBezTo>
                  <a:pt x="114" y="210"/>
                  <a:pt x="114" y="210"/>
                  <a:pt x="115" y="210"/>
                </a:cubicBezTo>
                <a:cubicBezTo>
                  <a:pt x="114" y="211"/>
                  <a:pt x="113" y="212"/>
                  <a:pt x="112" y="213"/>
                </a:cubicBezTo>
                <a:close/>
                <a:moveTo>
                  <a:pt x="119" y="221"/>
                </a:moveTo>
                <a:cubicBezTo>
                  <a:pt x="120" y="221"/>
                  <a:pt x="120" y="221"/>
                  <a:pt x="120" y="221"/>
                </a:cubicBezTo>
                <a:cubicBezTo>
                  <a:pt x="120" y="221"/>
                  <a:pt x="119" y="222"/>
                  <a:pt x="119" y="222"/>
                </a:cubicBezTo>
                <a:cubicBezTo>
                  <a:pt x="119" y="222"/>
                  <a:pt x="119" y="222"/>
                  <a:pt x="119" y="222"/>
                </a:cubicBezTo>
                <a:cubicBezTo>
                  <a:pt x="119" y="222"/>
                  <a:pt x="119" y="221"/>
                  <a:pt x="119" y="221"/>
                </a:cubicBezTo>
                <a:cubicBezTo>
                  <a:pt x="119" y="221"/>
                  <a:pt x="119" y="221"/>
                  <a:pt x="119" y="221"/>
                </a:cubicBezTo>
                <a:close/>
                <a:moveTo>
                  <a:pt x="120" y="211"/>
                </a:moveTo>
                <a:cubicBezTo>
                  <a:pt x="120" y="210"/>
                  <a:pt x="120" y="210"/>
                  <a:pt x="121" y="210"/>
                </a:cubicBezTo>
                <a:cubicBezTo>
                  <a:pt x="121" y="210"/>
                  <a:pt x="121" y="210"/>
                  <a:pt x="121" y="210"/>
                </a:cubicBezTo>
                <a:cubicBezTo>
                  <a:pt x="121" y="211"/>
                  <a:pt x="121" y="211"/>
                  <a:pt x="121" y="211"/>
                </a:cubicBezTo>
                <a:cubicBezTo>
                  <a:pt x="120" y="211"/>
                  <a:pt x="120" y="211"/>
                  <a:pt x="120" y="211"/>
                </a:cubicBezTo>
                <a:close/>
                <a:moveTo>
                  <a:pt x="123" y="218"/>
                </a:moveTo>
                <a:cubicBezTo>
                  <a:pt x="123" y="218"/>
                  <a:pt x="123" y="219"/>
                  <a:pt x="124" y="219"/>
                </a:cubicBezTo>
                <a:cubicBezTo>
                  <a:pt x="123" y="219"/>
                  <a:pt x="122" y="220"/>
                  <a:pt x="121" y="220"/>
                </a:cubicBezTo>
                <a:cubicBezTo>
                  <a:pt x="121" y="220"/>
                  <a:pt x="121" y="220"/>
                  <a:pt x="121" y="220"/>
                </a:cubicBezTo>
                <a:cubicBezTo>
                  <a:pt x="122" y="219"/>
                  <a:pt x="122" y="219"/>
                  <a:pt x="123" y="218"/>
                </a:cubicBezTo>
                <a:close/>
                <a:moveTo>
                  <a:pt x="123" y="222"/>
                </a:moveTo>
                <a:cubicBezTo>
                  <a:pt x="124" y="222"/>
                  <a:pt x="124" y="221"/>
                  <a:pt x="125" y="221"/>
                </a:cubicBezTo>
                <a:cubicBezTo>
                  <a:pt x="125" y="221"/>
                  <a:pt x="126" y="222"/>
                  <a:pt x="126" y="222"/>
                </a:cubicBezTo>
                <a:cubicBezTo>
                  <a:pt x="126" y="223"/>
                  <a:pt x="125" y="223"/>
                  <a:pt x="125" y="223"/>
                </a:cubicBezTo>
                <a:cubicBezTo>
                  <a:pt x="124" y="223"/>
                  <a:pt x="124" y="223"/>
                  <a:pt x="123" y="222"/>
                </a:cubicBezTo>
                <a:close/>
                <a:moveTo>
                  <a:pt x="125" y="225"/>
                </a:moveTo>
                <a:cubicBezTo>
                  <a:pt x="126" y="225"/>
                  <a:pt x="126" y="225"/>
                  <a:pt x="127" y="224"/>
                </a:cubicBezTo>
                <a:cubicBezTo>
                  <a:pt x="127" y="224"/>
                  <a:pt x="127" y="225"/>
                  <a:pt x="128" y="225"/>
                </a:cubicBezTo>
                <a:cubicBezTo>
                  <a:pt x="127" y="226"/>
                  <a:pt x="126" y="226"/>
                  <a:pt x="125" y="227"/>
                </a:cubicBezTo>
                <a:cubicBezTo>
                  <a:pt x="125" y="227"/>
                  <a:pt x="125" y="227"/>
                  <a:pt x="124" y="226"/>
                </a:cubicBezTo>
                <a:cubicBezTo>
                  <a:pt x="124" y="226"/>
                  <a:pt x="125" y="226"/>
                  <a:pt x="125" y="225"/>
                </a:cubicBezTo>
                <a:close/>
                <a:moveTo>
                  <a:pt x="127" y="221"/>
                </a:moveTo>
                <a:cubicBezTo>
                  <a:pt x="127" y="221"/>
                  <a:pt x="126" y="220"/>
                  <a:pt x="126" y="219"/>
                </a:cubicBezTo>
                <a:cubicBezTo>
                  <a:pt x="126" y="219"/>
                  <a:pt x="126" y="219"/>
                  <a:pt x="126" y="219"/>
                </a:cubicBezTo>
                <a:cubicBezTo>
                  <a:pt x="127" y="220"/>
                  <a:pt x="127" y="220"/>
                  <a:pt x="128" y="220"/>
                </a:cubicBezTo>
                <a:cubicBezTo>
                  <a:pt x="128" y="221"/>
                  <a:pt x="127" y="221"/>
                  <a:pt x="127" y="221"/>
                </a:cubicBezTo>
                <a:close/>
                <a:moveTo>
                  <a:pt x="128" y="218"/>
                </a:moveTo>
                <a:cubicBezTo>
                  <a:pt x="128" y="217"/>
                  <a:pt x="129" y="216"/>
                  <a:pt x="130" y="216"/>
                </a:cubicBezTo>
                <a:cubicBezTo>
                  <a:pt x="130" y="216"/>
                  <a:pt x="130" y="216"/>
                  <a:pt x="130" y="216"/>
                </a:cubicBezTo>
                <a:cubicBezTo>
                  <a:pt x="130" y="216"/>
                  <a:pt x="130" y="217"/>
                  <a:pt x="129" y="217"/>
                </a:cubicBezTo>
                <a:cubicBezTo>
                  <a:pt x="129" y="218"/>
                  <a:pt x="129" y="219"/>
                  <a:pt x="130" y="219"/>
                </a:cubicBezTo>
                <a:cubicBezTo>
                  <a:pt x="130" y="219"/>
                  <a:pt x="129" y="219"/>
                  <a:pt x="129" y="219"/>
                </a:cubicBezTo>
                <a:cubicBezTo>
                  <a:pt x="129" y="219"/>
                  <a:pt x="128" y="218"/>
                  <a:pt x="128" y="218"/>
                </a:cubicBezTo>
                <a:close/>
                <a:moveTo>
                  <a:pt x="130" y="222"/>
                </a:moveTo>
                <a:cubicBezTo>
                  <a:pt x="130" y="222"/>
                  <a:pt x="130" y="222"/>
                  <a:pt x="130" y="222"/>
                </a:cubicBezTo>
                <a:cubicBezTo>
                  <a:pt x="130" y="223"/>
                  <a:pt x="130" y="223"/>
                  <a:pt x="129" y="224"/>
                </a:cubicBezTo>
                <a:cubicBezTo>
                  <a:pt x="129" y="224"/>
                  <a:pt x="129" y="224"/>
                  <a:pt x="129" y="224"/>
                </a:cubicBezTo>
                <a:cubicBezTo>
                  <a:pt x="129" y="224"/>
                  <a:pt x="128" y="224"/>
                  <a:pt x="128" y="223"/>
                </a:cubicBezTo>
                <a:cubicBezTo>
                  <a:pt x="129" y="223"/>
                  <a:pt x="129" y="223"/>
                  <a:pt x="130" y="222"/>
                </a:cubicBezTo>
                <a:close/>
                <a:moveTo>
                  <a:pt x="162" y="206"/>
                </a:moveTo>
                <a:cubicBezTo>
                  <a:pt x="163" y="205"/>
                  <a:pt x="164" y="204"/>
                  <a:pt x="165" y="203"/>
                </a:cubicBezTo>
                <a:cubicBezTo>
                  <a:pt x="167" y="201"/>
                  <a:pt x="169" y="200"/>
                  <a:pt x="172" y="198"/>
                </a:cubicBezTo>
                <a:cubicBezTo>
                  <a:pt x="172" y="198"/>
                  <a:pt x="171" y="198"/>
                  <a:pt x="171" y="198"/>
                </a:cubicBezTo>
                <a:cubicBezTo>
                  <a:pt x="170" y="199"/>
                  <a:pt x="169" y="200"/>
                  <a:pt x="168" y="202"/>
                </a:cubicBezTo>
                <a:cubicBezTo>
                  <a:pt x="166" y="203"/>
                  <a:pt x="164" y="205"/>
                  <a:pt x="162" y="206"/>
                </a:cubicBezTo>
                <a:close/>
                <a:moveTo>
                  <a:pt x="167" y="210"/>
                </a:moveTo>
                <a:cubicBezTo>
                  <a:pt x="160" y="216"/>
                  <a:pt x="153" y="221"/>
                  <a:pt x="146" y="225"/>
                </a:cubicBezTo>
                <a:cubicBezTo>
                  <a:pt x="149" y="222"/>
                  <a:pt x="152" y="219"/>
                  <a:pt x="156" y="216"/>
                </a:cubicBezTo>
                <a:cubicBezTo>
                  <a:pt x="158" y="214"/>
                  <a:pt x="160" y="213"/>
                  <a:pt x="163" y="212"/>
                </a:cubicBezTo>
                <a:cubicBezTo>
                  <a:pt x="163" y="212"/>
                  <a:pt x="163" y="212"/>
                  <a:pt x="164" y="212"/>
                </a:cubicBezTo>
                <a:cubicBezTo>
                  <a:pt x="165" y="211"/>
                  <a:pt x="166" y="211"/>
                  <a:pt x="167" y="210"/>
                </a:cubicBezTo>
                <a:close/>
                <a:moveTo>
                  <a:pt x="154" y="209"/>
                </a:moveTo>
                <a:cubicBezTo>
                  <a:pt x="155" y="208"/>
                  <a:pt x="156" y="208"/>
                  <a:pt x="157" y="207"/>
                </a:cubicBezTo>
                <a:cubicBezTo>
                  <a:pt x="161" y="203"/>
                  <a:pt x="166" y="199"/>
                  <a:pt x="171" y="195"/>
                </a:cubicBezTo>
                <a:cubicBezTo>
                  <a:pt x="168" y="197"/>
                  <a:pt x="166" y="200"/>
                  <a:pt x="163" y="202"/>
                </a:cubicBezTo>
                <a:cubicBezTo>
                  <a:pt x="160" y="204"/>
                  <a:pt x="157" y="207"/>
                  <a:pt x="154" y="209"/>
                </a:cubicBezTo>
                <a:close/>
                <a:moveTo>
                  <a:pt x="158" y="208"/>
                </a:moveTo>
                <a:cubicBezTo>
                  <a:pt x="157" y="210"/>
                  <a:pt x="156" y="211"/>
                  <a:pt x="155" y="212"/>
                </a:cubicBezTo>
                <a:cubicBezTo>
                  <a:pt x="153" y="214"/>
                  <a:pt x="150" y="216"/>
                  <a:pt x="148" y="218"/>
                </a:cubicBezTo>
                <a:cubicBezTo>
                  <a:pt x="146" y="220"/>
                  <a:pt x="143" y="221"/>
                  <a:pt x="141" y="222"/>
                </a:cubicBezTo>
                <a:cubicBezTo>
                  <a:pt x="146" y="217"/>
                  <a:pt x="152" y="213"/>
                  <a:pt x="158" y="208"/>
                </a:cubicBezTo>
                <a:close/>
                <a:moveTo>
                  <a:pt x="146" y="227"/>
                </a:moveTo>
                <a:cubicBezTo>
                  <a:pt x="146" y="227"/>
                  <a:pt x="146" y="227"/>
                  <a:pt x="146" y="227"/>
                </a:cubicBezTo>
                <a:cubicBezTo>
                  <a:pt x="147" y="227"/>
                  <a:pt x="148" y="227"/>
                  <a:pt x="148" y="228"/>
                </a:cubicBezTo>
                <a:cubicBezTo>
                  <a:pt x="148" y="228"/>
                  <a:pt x="150" y="228"/>
                  <a:pt x="150" y="228"/>
                </a:cubicBezTo>
                <a:cubicBezTo>
                  <a:pt x="150" y="228"/>
                  <a:pt x="150" y="228"/>
                  <a:pt x="150" y="228"/>
                </a:cubicBezTo>
                <a:cubicBezTo>
                  <a:pt x="149" y="228"/>
                  <a:pt x="147" y="228"/>
                  <a:pt x="146" y="228"/>
                </a:cubicBezTo>
                <a:cubicBezTo>
                  <a:pt x="146" y="227"/>
                  <a:pt x="146" y="227"/>
                  <a:pt x="146" y="227"/>
                </a:cubicBezTo>
                <a:close/>
                <a:moveTo>
                  <a:pt x="151" y="231"/>
                </a:moveTo>
                <a:cubicBezTo>
                  <a:pt x="151" y="231"/>
                  <a:pt x="151" y="231"/>
                  <a:pt x="151" y="231"/>
                </a:cubicBezTo>
                <a:cubicBezTo>
                  <a:pt x="151" y="231"/>
                  <a:pt x="150" y="232"/>
                  <a:pt x="150" y="232"/>
                </a:cubicBezTo>
                <a:cubicBezTo>
                  <a:pt x="150" y="232"/>
                  <a:pt x="149" y="232"/>
                  <a:pt x="149" y="232"/>
                </a:cubicBezTo>
                <a:cubicBezTo>
                  <a:pt x="150" y="231"/>
                  <a:pt x="151" y="231"/>
                  <a:pt x="151" y="231"/>
                </a:cubicBezTo>
                <a:close/>
                <a:moveTo>
                  <a:pt x="150" y="228"/>
                </a:moveTo>
                <a:cubicBezTo>
                  <a:pt x="149" y="227"/>
                  <a:pt x="148" y="227"/>
                  <a:pt x="147" y="227"/>
                </a:cubicBezTo>
                <a:cubicBezTo>
                  <a:pt x="157" y="222"/>
                  <a:pt x="165" y="214"/>
                  <a:pt x="174" y="206"/>
                </a:cubicBezTo>
                <a:cubicBezTo>
                  <a:pt x="174" y="207"/>
                  <a:pt x="174" y="207"/>
                  <a:pt x="175" y="207"/>
                </a:cubicBezTo>
                <a:cubicBezTo>
                  <a:pt x="174" y="208"/>
                  <a:pt x="173" y="208"/>
                  <a:pt x="173" y="209"/>
                </a:cubicBezTo>
                <a:cubicBezTo>
                  <a:pt x="165" y="215"/>
                  <a:pt x="158" y="221"/>
                  <a:pt x="150" y="228"/>
                </a:cubicBezTo>
                <a:close/>
                <a:moveTo>
                  <a:pt x="169" y="216"/>
                </a:moveTo>
                <a:cubicBezTo>
                  <a:pt x="169" y="216"/>
                  <a:pt x="169" y="216"/>
                  <a:pt x="169" y="216"/>
                </a:cubicBezTo>
                <a:cubicBezTo>
                  <a:pt x="168" y="216"/>
                  <a:pt x="169" y="217"/>
                  <a:pt x="170" y="217"/>
                </a:cubicBezTo>
                <a:cubicBezTo>
                  <a:pt x="171" y="216"/>
                  <a:pt x="172" y="216"/>
                  <a:pt x="174" y="215"/>
                </a:cubicBezTo>
                <a:cubicBezTo>
                  <a:pt x="168" y="220"/>
                  <a:pt x="162" y="225"/>
                  <a:pt x="155" y="229"/>
                </a:cubicBezTo>
                <a:cubicBezTo>
                  <a:pt x="160" y="224"/>
                  <a:pt x="164" y="220"/>
                  <a:pt x="169" y="216"/>
                </a:cubicBezTo>
                <a:close/>
                <a:moveTo>
                  <a:pt x="183" y="211"/>
                </a:moveTo>
                <a:cubicBezTo>
                  <a:pt x="185" y="210"/>
                  <a:pt x="186" y="209"/>
                  <a:pt x="187" y="209"/>
                </a:cubicBezTo>
                <a:cubicBezTo>
                  <a:pt x="182" y="213"/>
                  <a:pt x="176" y="218"/>
                  <a:pt x="170" y="222"/>
                </a:cubicBezTo>
                <a:cubicBezTo>
                  <a:pt x="174" y="218"/>
                  <a:pt x="179" y="214"/>
                  <a:pt x="183" y="211"/>
                </a:cubicBezTo>
                <a:close/>
                <a:moveTo>
                  <a:pt x="180" y="210"/>
                </a:moveTo>
                <a:cubicBezTo>
                  <a:pt x="179" y="210"/>
                  <a:pt x="179" y="211"/>
                  <a:pt x="178" y="212"/>
                </a:cubicBezTo>
                <a:cubicBezTo>
                  <a:pt x="176" y="213"/>
                  <a:pt x="173" y="214"/>
                  <a:pt x="171" y="215"/>
                </a:cubicBezTo>
                <a:cubicBezTo>
                  <a:pt x="172" y="214"/>
                  <a:pt x="172" y="213"/>
                  <a:pt x="173" y="212"/>
                </a:cubicBezTo>
                <a:cubicBezTo>
                  <a:pt x="178" y="208"/>
                  <a:pt x="183" y="204"/>
                  <a:pt x="188" y="200"/>
                </a:cubicBezTo>
                <a:cubicBezTo>
                  <a:pt x="186" y="203"/>
                  <a:pt x="183" y="206"/>
                  <a:pt x="180" y="210"/>
                </a:cubicBezTo>
                <a:close/>
                <a:moveTo>
                  <a:pt x="183" y="199"/>
                </a:moveTo>
                <a:cubicBezTo>
                  <a:pt x="184" y="198"/>
                  <a:pt x="185" y="197"/>
                  <a:pt x="186" y="196"/>
                </a:cubicBezTo>
                <a:cubicBezTo>
                  <a:pt x="186" y="195"/>
                  <a:pt x="187" y="195"/>
                  <a:pt x="187" y="195"/>
                </a:cubicBezTo>
                <a:cubicBezTo>
                  <a:pt x="188" y="194"/>
                  <a:pt x="189" y="193"/>
                  <a:pt x="190" y="193"/>
                </a:cubicBezTo>
                <a:cubicBezTo>
                  <a:pt x="188" y="195"/>
                  <a:pt x="185" y="197"/>
                  <a:pt x="183" y="199"/>
                </a:cubicBezTo>
                <a:close/>
                <a:moveTo>
                  <a:pt x="195" y="193"/>
                </a:moveTo>
                <a:cubicBezTo>
                  <a:pt x="194" y="194"/>
                  <a:pt x="193" y="195"/>
                  <a:pt x="192" y="195"/>
                </a:cubicBezTo>
                <a:cubicBezTo>
                  <a:pt x="191" y="196"/>
                  <a:pt x="190" y="197"/>
                  <a:pt x="189" y="197"/>
                </a:cubicBezTo>
                <a:cubicBezTo>
                  <a:pt x="191" y="196"/>
                  <a:pt x="193" y="194"/>
                  <a:pt x="195" y="193"/>
                </a:cubicBezTo>
                <a:close/>
                <a:moveTo>
                  <a:pt x="197" y="198"/>
                </a:moveTo>
                <a:cubicBezTo>
                  <a:pt x="196" y="199"/>
                  <a:pt x="196" y="199"/>
                  <a:pt x="195" y="200"/>
                </a:cubicBezTo>
                <a:cubicBezTo>
                  <a:pt x="195" y="200"/>
                  <a:pt x="194" y="201"/>
                  <a:pt x="194" y="201"/>
                </a:cubicBezTo>
                <a:cubicBezTo>
                  <a:pt x="195" y="200"/>
                  <a:pt x="196" y="199"/>
                  <a:pt x="197" y="198"/>
                </a:cubicBezTo>
                <a:close/>
                <a:moveTo>
                  <a:pt x="196" y="192"/>
                </a:moveTo>
                <a:cubicBezTo>
                  <a:pt x="196" y="191"/>
                  <a:pt x="195" y="191"/>
                  <a:pt x="194" y="191"/>
                </a:cubicBezTo>
                <a:cubicBezTo>
                  <a:pt x="194" y="191"/>
                  <a:pt x="194" y="192"/>
                  <a:pt x="193" y="192"/>
                </a:cubicBezTo>
                <a:cubicBezTo>
                  <a:pt x="196" y="189"/>
                  <a:pt x="199" y="187"/>
                  <a:pt x="202" y="184"/>
                </a:cubicBezTo>
                <a:cubicBezTo>
                  <a:pt x="200" y="187"/>
                  <a:pt x="198" y="189"/>
                  <a:pt x="196" y="192"/>
                </a:cubicBezTo>
                <a:close/>
                <a:moveTo>
                  <a:pt x="204" y="185"/>
                </a:moveTo>
                <a:cubicBezTo>
                  <a:pt x="204" y="185"/>
                  <a:pt x="204" y="185"/>
                  <a:pt x="205" y="185"/>
                </a:cubicBezTo>
                <a:cubicBezTo>
                  <a:pt x="203" y="187"/>
                  <a:pt x="201" y="189"/>
                  <a:pt x="199" y="190"/>
                </a:cubicBezTo>
                <a:cubicBezTo>
                  <a:pt x="201" y="188"/>
                  <a:pt x="202" y="187"/>
                  <a:pt x="204" y="185"/>
                </a:cubicBezTo>
                <a:close/>
                <a:moveTo>
                  <a:pt x="200" y="181"/>
                </a:moveTo>
                <a:cubicBezTo>
                  <a:pt x="201" y="180"/>
                  <a:pt x="202" y="178"/>
                  <a:pt x="202" y="177"/>
                </a:cubicBezTo>
                <a:cubicBezTo>
                  <a:pt x="203" y="175"/>
                  <a:pt x="204" y="174"/>
                  <a:pt x="206" y="172"/>
                </a:cubicBezTo>
                <a:cubicBezTo>
                  <a:pt x="207" y="171"/>
                  <a:pt x="209" y="169"/>
                  <a:pt x="210" y="168"/>
                </a:cubicBezTo>
                <a:cubicBezTo>
                  <a:pt x="209" y="170"/>
                  <a:pt x="208" y="173"/>
                  <a:pt x="207" y="175"/>
                </a:cubicBezTo>
                <a:cubicBezTo>
                  <a:pt x="205" y="177"/>
                  <a:pt x="203" y="179"/>
                  <a:pt x="200" y="181"/>
                </a:cubicBezTo>
                <a:close/>
                <a:moveTo>
                  <a:pt x="207" y="181"/>
                </a:moveTo>
                <a:cubicBezTo>
                  <a:pt x="212" y="175"/>
                  <a:pt x="217" y="169"/>
                  <a:pt x="221" y="163"/>
                </a:cubicBezTo>
                <a:cubicBezTo>
                  <a:pt x="221" y="164"/>
                  <a:pt x="221" y="164"/>
                  <a:pt x="221" y="165"/>
                </a:cubicBezTo>
                <a:cubicBezTo>
                  <a:pt x="217" y="170"/>
                  <a:pt x="213" y="174"/>
                  <a:pt x="210" y="179"/>
                </a:cubicBezTo>
                <a:cubicBezTo>
                  <a:pt x="209" y="180"/>
                  <a:pt x="208" y="181"/>
                  <a:pt x="207" y="183"/>
                </a:cubicBezTo>
                <a:cubicBezTo>
                  <a:pt x="206" y="183"/>
                  <a:pt x="206" y="183"/>
                  <a:pt x="206" y="184"/>
                </a:cubicBezTo>
                <a:cubicBezTo>
                  <a:pt x="206" y="183"/>
                  <a:pt x="207" y="182"/>
                  <a:pt x="207" y="181"/>
                </a:cubicBezTo>
                <a:close/>
                <a:moveTo>
                  <a:pt x="218" y="155"/>
                </a:moveTo>
                <a:cubicBezTo>
                  <a:pt x="219" y="153"/>
                  <a:pt x="219" y="151"/>
                  <a:pt x="220" y="149"/>
                </a:cubicBezTo>
                <a:cubicBezTo>
                  <a:pt x="221" y="147"/>
                  <a:pt x="222" y="144"/>
                  <a:pt x="222" y="141"/>
                </a:cubicBezTo>
                <a:cubicBezTo>
                  <a:pt x="222" y="141"/>
                  <a:pt x="223" y="141"/>
                  <a:pt x="223" y="141"/>
                </a:cubicBezTo>
                <a:cubicBezTo>
                  <a:pt x="222" y="145"/>
                  <a:pt x="222" y="149"/>
                  <a:pt x="222" y="154"/>
                </a:cubicBezTo>
                <a:cubicBezTo>
                  <a:pt x="220" y="154"/>
                  <a:pt x="219" y="154"/>
                  <a:pt x="218" y="155"/>
                </a:cubicBezTo>
                <a:close/>
                <a:moveTo>
                  <a:pt x="217" y="149"/>
                </a:moveTo>
                <a:cubicBezTo>
                  <a:pt x="217" y="144"/>
                  <a:pt x="218" y="139"/>
                  <a:pt x="218" y="135"/>
                </a:cubicBezTo>
                <a:cubicBezTo>
                  <a:pt x="220" y="132"/>
                  <a:pt x="221" y="129"/>
                  <a:pt x="223" y="126"/>
                </a:cubicBezTo>
                <a:cubicBezTo>
                  <a:pt x="222" y="134"/>
                  <a:pt x="219" y="142"/>
                  <a:pt x="217" y="149"/>
                </a:cubicBezTo>
                <a:close/>
                <a:moveTo>
                  <a:pt x="223" y="98"/>
                </a:moveTo>
                <a:cubicBezTo>
                  <a:pt x="222" y="97"/>
                  <a:pt x="222" y="96"/>
                  <a:pt x="222" y="95"/>
                </a:cubicBezTo>
                <a:cubicBezTo>
                  <a:pt x="222" y="95"/>
                  <a:pt x="222" y="95"/>
                  <a:pt x="222" y="94"/>
                </a:cubicBezTo>
                <a:cubicBezTo>
                  <a:pt x="223" y="96"/>
                  <a:pt x="223" y="97"/>
                  <a:pt x="224" y="98"/>
                </a:cubicBezTo>
                <a:cubicBezTo>
                  <a:pt x="223" y="98"/>
                  <a:pt x="223" y="98"/>
                  <a:pt x="223" y="98"/>
                </a:cubicBezTo>
                <a:close/>
                <a:moveTo>
                  <a:pt x="221" y="87"/>
                </a:moveTo>
                <a:cubicBezTo>
                  <a:pt x="222" y="87"/>
                  <a:pt x="222" y="87"/>
                  <a:pt x="222" y="87"/>
                </a:cubicBezTo>
                <a:cubicBezTo>
                  <a:pt x="223" y="88"/>
                  <a:pt x="223" y="90"/>
                  <a:pt x="223" y="91"/>
                </a:cubicBezTo>
                <a:cubicBezTo>
                  <a:pt x="223" y="91"/>
                  <a:pt x="223" y="91"/>
                  <a:pt x="223" y="91"/>
                </a:cubicBezTo>
                <a:cubicBezTo>
                  <a:pt x="222" y="90"/>
                  <a:pt x="222" y="89"/>
                  <a:pt x="221" y="87"/>
                </a:cubicBezTo>
                <a:close/>
                <a:moveTo>
                  <a:pt x="226" y="83"/>
                </a:moveTo>
                <a:cubicBezTo>
                  <a:pt x="225" y="83"/>
                  <a:pt x="224" y="84"/>
                  <a:pt x="223" y="84"/>
                </a:cubicBezTo>
                <a:cubicBezTo>
                  <a:pt x="222" y="82"/>
                  <a:pt x="222" y="80"/>
                  <a:pt x="221" y="77"/>
                </a:cubicBezTo>
                <a:cubicBezTo>
                  <a:pt x="222" y="78"/>
                  <a:pt x="222" y="78"/>
                  <a:pt x="223" y="79"/>
                </a:cubicBezTo>
                <a:cubicBezTo>
                  <a:pt x="223" y="79"/>
                  <a:pt x="224" y="79"/>
                  <a:pt x="224" y="78"/>
                </a:cubicBezTo>
                <a:cubicBezTo>
                  <a:pt x="225" y="79"/>
                  <a:pt x="225" y="80"/>
                  <a:pt x="226" y="81"/>
                </a:cubicBezTo>
                <a:cubicBezTo>
                  <a:pt x="226" y="82"/>
                  <a:pt x="226" y="82"/>
                  <a:pt x="226" y="83"/>
                </a:cubicBezTo>
                <a:cubicBezTo>
                  <a:pt x="226" y="83"/>
                  <a:pt x="226" y="83"/>
                  <a:pt x="226" y="83"/>
                </a:cubicBezTo>
                <a:close/>
                <a:moveTo>
                  <a:pt x="224" y="75"/>
                </a:moveTo>
                <a:cubicBezTo>
                  <a:pt x="223" y="74"/>
                  <a:pt x="223" y="74"/>
                  <a:pt x="223" y="73"/>
                </a:cubicBezTo>
                <a:cubicBezTo>
                  <a:pt x="223" y="73"/>
                  <a:pt x="223" y="73"/>
                  <a:pt x="223" y="73"/>
                </a:cubicBezTo>
                <a:cubicBezTo>
                  <a:pt x="224" y="74"/>
                  <a:pt x="224" y="75"/>
                  <a:pt x="224" y="76"/>
                </a:cubicBezTo>
                <a:cubicBezTo>
                  <a:pt x="224" y="75"/>
                  <a:pt x="224" y="75"/>
                  <a:pt x="224" y="75"/>
                </a:cubicBezTo>
                <a:close/>
                <a:moveTo>
                  <a:pt x="224" y="70"/>
                </a:moveTo>
                <a:cubicBezTo>
                  <a:pt x="223" y="69"/>
                  <a:pt x="222" y="67"/>
                  <a:pt x="221" y="65"/>
                </a:cubicBezTo>
                <a:cubicBezTo>
                  <a:pt x="222" y="67"/>
                  <a:pt x="223" y="68"/>
                  <a:pt x="224" y="69"/>
                </a:cubicBezTo>
                <a:cubicBezTo>
                  <a:pt x="224" y="69"/>
                  <a:pt x="223" y="69"/>
                  <a:pt x="224" y="70"/>
                </a:cubicBezTo>
                <a:cubicBezTo>
                  <a:pt x="224" y="70"/>
                  <a:pt x="224" y="70"/>
                  <a:pt x="224" y="70"/>
                </a:cubicBezTo>
                <a:close/>
                <a:moveTo>
                  <a:pt x="222" y="76"/>
                </a:moveTo>
                <a:cubicBezTo>
                  <a:pt x="222" y="76"/>
                  <a:pt x="222" y="76"/>
                  <a:pt x="222" y="76"/>
                </a:cubicBezTo>
                <a:cubicBezTo>
                  <a:pt x="221" y="75"/>
                  <a:pt x="221" y="75"/>
                  <a:pt x="220" y="74"/>
                </a:cubicBezTo>
                <a:cubicBezTo>
                  <a:pt x="220" y="74"/>
                  <a:pt x="220" y="74"/>
                  <a:pt x="220" y="73"/>
                </a:cubicBezTo>
                <a:cubicBezTo>
                  <a:pt x="220" y="74"/>
                  <a:pt x="221" y="74"/>
                  <a:pt x="221" y="75"/>
                </a:cubicBezTo>
                <a:cubicBezTo>
                  <a:pt x="221" y="75"/>
                  <a:pt x="222" y="75"/>
                  <a:pt x="222" y="76"/>
                </a:cubicBezTo>
                <a:close/>
                <a:moveTo>
                  <a:pt x="220" y="81"/>
                </a:moveTo>
                <a:cubicBezTo>
                  <a:pt x="219" y="80"/>
                  <a:pt x="219" y="78"/>
                  <a:pt x="218" y="77"/>
                </a:cubicBezTo>
                <a:cubicBezTo>
                  <a:pt x="217" y="75"/>
                  <a:pt x="217" y="74"/>
                  <a:pt x="216" y="73"/>
                </a:cubicBezTo>
                <a:cubicBezTo>
                  <a:pt x="217" y="73"/>
                  <a:pt x="218" y="74"/>
                  <a:pt x="219" y="75"/>
                </a:cubicBezTo>
                <a:cubicBezTo>
                  <a:pt x="219" y="77"/>
                  <a:pt x="220" y="79"/>
                  <a:pt x="220" y="81"/>
                </a:cubicBezTo>
                <a:close/>
                <a:moveTo>
                  <a:pt x="218" y="67"/>
                </a:moveTo>
                <a:cubicBezTo>
                  <a:pt x="217" y="65"/>
                  <a:pt x="216" y="63"/>
                  <a:pt x="215" y="61"/>
                </a:cubicBezTo>
                <a:cubicBezTo>
                  <a:pt x="217" y="63"/>
                  <a:pt x="218" y="65"/>
                  <a:pt x="219" y="68"/>
                </a:cubicBezTo>
                <a:cubicBezTo>
                  <a:pt x="219" y="67"/>
                  <a:pt x="219" y="67"/>
                  <a:pt x="218" y="67"/>
                </a:cubicBezTo>
                <a:close/>
                <a:moveTo>
                  <a:pt x="216" y="64"/>
                </a:moveTo>
                <a:cubicBezTo>
                  <a:pt x="214" y="62"/>
                  <a:pt x="212" y="59"/>
                  <a:pt x="210" y="56"/>
                </a:cubicBezTo>
                <a:cubicBezTo>
                  <a:pt x="209" y="54"/>
                  <a:pt x="207" y="53"/>
                  <a:pt x="206" y="51"/>
                </a:cubicBezTo>
                <a:cubicBezTo>
                  <a:pt x="208" y="53"/>
                  <a:pt x="211" y="55"/>
                  <a:pt x="213" y="58"/>
                </a:cubicBezTo>
                <a:cubicBezTo>
                  <a:pt x="213" y="58"/>
                  <a:pt x="213" y="58"/>
                  <a:pt x="213" y="58"/>
                </a:cubicBezTo>
                <a:cubicBezTo>
                  <a:pt x="214" y="60"/>
                  <a:pt x="215" y="62"/>
                  <a:pt x="216" y="64"/>
                </a:cubicBezTo>
                <a:close/>
                <a:moveTo>
                  <a:pt x="201" y="44"/>
                </a:moveTo>
                <a:cubicBezTo>
                  <a:pt x="200" y="44"/>
                  <a:pt x="200" y="43"/>
                  <a:pt x="199" y="43"/>
                </a:cubicBezTo>
                <a:cubicBezTo>
                  <a:pt x="202" y="45"/>
                  <a:pt x="205" y="47"/>
                  <a:pt x="208" y="50"/>
                </a:cubicBezTo>
                <a:cubicBezTo>
                  <a:pt x="205" y="48"/>
                  <a:pt x="203" y="46"/>
                  <a:pt x="201" y="44"/>
                </a:cubicBezTo>
                <a:close/>
                <a:moveTo>
                  <a:pt x="201" y="46"/>
                </a:moveTo>
                <a:cubicBezTo>
                  <a:pt x="204" y="50"/>
                  <a:pt x="207" y="55"/>
                  <a:pt x="209" y="58"/>
                </a:cubicBezTo>
                <a:cubicBezTo>
                  <a:pt x="209" y="58"/>
                  <a:pt x="209" y="58"/>
                  <a:pt x="209" y="58"/>
                </a:cubicBezTo>
                <a:cubicBezTo>
                  <a:pt x="205" y="53"/>
                  <a:pt x="201" y="48"/>
                  <a:pt x="197" y="44"/>
                </a:cubicBezTo>
                <a:cubicBezTo>
                  <a:pt x="198" y="45"/>
                  <a:pt x="200" y="45"/>
                  <a:pt x="201" y="46"/>
                </a:cubicBezTo>
                <a:close/>
                <a:moveTo>
                  <a:pt x="189" y="41"/>
                </a:moveTo>
                <a:cubicBezTo>
                  <a:pt x="189" y="41"/>
                  <a:pt x="189" y="41"/>
                  <a:pt x="188" y="41"/>
                </a:cubicBezTo>
                <a:cubicBezTo>
                  <a:pt x="188" y="40"/>
                  <a:pt x="188" y="40"/>
                  <a:pt x="187" y="40"/>
                </a:cubicBezTo>
                <a:cubicBezTo>
                  <a:pt x="187" y="40"/>
                  <a:pt x="187" y="40"/>
                  <a:pt x="186" y="40"/>
                </a:cubicBezTo>
                <a:cubicBezTo>
                  <a:pt x="186" y="40"/>
                  <a:pt x="186" y="40"/>
                  <a:pt x="186" y="40"/>
                </a:cubicBezTo>
                <a:cubicBezTo>
                  <a:pt x="186" y="40"/>
                  <a:pt x="185" y="39"/>
                  <a:pt x="185" y="39"/>
                </a:cubicBezTo>
                <a:cubicBezTo>
                  <a:pt x="186" y="39"/>
                  <a:pt x="188" y="38"/>
                  <a:pt x="189" y="38"/>
                </a:cubicBezTo>
                <a:cubicBezTo>
                  <a:pt x="190" y="39"/>
                  <a:pt x="191" y="40"/>
                  <a:pt x="192" y="41"/>
                </a:cubicBezTo>
                <a:cubicBezTo>
                  <a:pt x="191" y="41"/>
                  <a:pt x="190" y="41"/>
                  <a:pt x="189" y="41"/>
                </a:cubicBezTo>
                <a:close/>
                <a:moveTo>
                  <a:pt x="188" y="44"/>
                </a:moveTo>
                <a:cubicBezTo>
                  <a:pt x="189" y="45"/>
                  <a:pt x="190" y="46"/>
                  <a:pt x="191" y="47"/>
                </a:cubicBezTo>
                <a:cubicBezTo>
                  <a:pt x="190" y="47"/>
                  <a:pt x="189" y="47"/>
                  <a:pt x="188" y="48"/>
                </a:cubicBezTo>
                <a:cubicBezTo>
                  <a:pt x="187" y="47"/>
                  <a:pt x="186" y="46"/>
                  <a:pt x="185" y="46"/>
                </a:cubicBezTo>
                <a:cubicBezTo>
                  <a:pt x="186" y="45"/>
                  <a:pt x="187" y="45"/>
                  <a:pt x="188" y="44"/>
                </a:cubicBezTo>
                <a:close/>
                <a:moveTo>
                  <a:pt x="186" y="48"/>
                </a:moveTo>
                <a:cubicBezTo>
                  <a:pt x="185" y="49"/>
                  <a:pt x="183" y="49"/>
                  <a:pt x="182" y="49"/>
                </a:cubicBezTo>
                <a:cubicBezTo>
                  <a:pt x="182" y="49"/>
                  <a:pt x="181" y="48"/>
                  <a:pt x="181" y="47"/>
                </a:cubicBezTo>
                <a:cubicBezTo>
                  <a:pt x="181" y="47"/>
                  <a:pt x="182" y="47"/>
                  <a:pt x="183" y="46"/>
                </a:cubicBezTo>
                <a:cubicBezTo>
                  <a:pt x="184" y="47"/>
                  <a:pt x="185" y="48"/>
                  <a:pt x="186" y="48"/>
                </a:cubicBezTo>
                <a:close/>
                <a:moveTo>
                  <a:pt x="172" y="43"/>
                </a:moveTo>
                <a:cubicBezTo>
                  <a:pt x="176" y="42"/>
                  <a:pt x="180" y="41"/>
                  <a:pt x="183" y="40"/>
                </a:cubicBezTo>
                <a:cubicBezTo>
                  <a:pt x="183" y="40"/>
                  <a:pt x="184" y="40"/>
                  <a:pt x="184" y="40"/>
                </a:cubicBezTo>
                <a:cubicBezTo>
                  <a:pt x="184" y="40"/>
                  <a:pt x="184" y="40"/>
                  <a:pt x="184" y="40"/>
                </a:cubicBezTo>
                <a:cubicBezTo>
                  <a:pt x="180" y="41"/>
                  <a:pt x="176" y="42"/>
                  <a:pt x="172" y="43"/>
                </a:cubicBezTo>
                <a:close/>
                <a:moveTo>
                  <a:pt x="159" y="44"/>
                </a:moveTo>
                <a:cubicBezTo>
                  <a:pt x="161" y="43"/>
                  <a:pt x="163" y="41"/>
                  <a:pt x="164" y="40"/>
                </a:cubicBezTo>
                <a:cubicBezTo>
                  <a:pt x="170" y="39"/>
                  <a:pt x="175" y="38"/>
                  <a:pt x="180" y="37"/>
                </a:cubicBezTo>
                <a:cubicBezTo>
                  <a:pt x="173" y="40"/>
                  <a:pt x="166" y="42"/>
                  <a:pt x="159" y="44"/>
                </a:cubicBezTo>
                <a:close/>
                <a:moveTo>
                  <a:pt x="172" y="31"/>
                </a:moveTo>
                <a:cubicBezTo>
                  <a:pt x="171" y="31"/>
                  <a:pt x="171" y="31"/>
                  <a:pt x="170" y="31"/>
                </a:cubicBezTo>
                <a:cubicBezTo>
                  <a:pt x="169" y="31"/>
                  <a:pt x="168" y="31"/>
                  <a:pt x="167" y="30"/>
                </a:cubicBezTo>
                <a:cubicBezTo>
                  <a:pt x="167" y="30"/>
                  <a:pt x="167" y="30"/>
                  <a:pt x="166" y="29"/>
                </a:cubicBezTo>
                <a:cubicBezTo>
                  <a:pt x="166" y="29"/>
                  <a:pt x="165" y="29"/>
                  <a:pt x="164" y="28"/>
                </a:cubicBezTo>
                <a:cubicBezTo>
                  <a:pt x="164" y="28"/>
                  <a:pt x="164" y="28"/>
                  <a:pt x="164" y="28"/>
                </a:cubicBezTo>
                <a:cubicBezTo>
                  <a:pt x="167" y="29"/>
                  <a:pt x="170" y="30"/>
                  <a:pt x="173" y="31"/>
                </a:cubicBezTo>
                <a:cubicBezTo>
                  <a:pt x="173" y="31"/>
                  <a:pt x="173" y="31"/>
                  <a:pt x="172" y="31"/>
                </a:cubicBezTo>
                <a:close/>
                <a:moveTo>
                  <a:pt x="166" y="36"/>
                </a:moveTo>
                <a:cubicBezTo>
                  <a:pt x="166" y="36"/>
                  <a:pt x="167" y="36"/>
                  <a:pt x="167" y="36"/>
                </a:cubicBezTo>
                <a:cubicBezTo>
                  <a:pt x="167" y="36"/>
                  <a:pt x="167" y="36"/>
                  <a:pt x="167" y="36"/>
                </a:cubicBezTo>
                <a:cubicBezTo>
                  <a:pt x="166" y="37"/>
                  <a:pt x="164" y="37"/>
                  <a:pt x="163" y="37"/>
                </a:cubicBezTo>
                <a:cubicBezTo>
                  <a:pt x="164" y="37"/>
                  <a:pt x="165" y="36"/>
                  <a:pt x="166" y="36"/>
                </a:cubicBezTo>
                <a:close/>
                <a:moveTo>
                  <a:pt x="154" y="12"/>
                </a:moveTo>
                <a:cubicBezTo>
                  <a:pt x="154" y="12"/>
                  <a:pt x="154" y="12"/>
                  <a:pt x="154" y="12"/>
                </a:cubicBezTo>
                <a:cubicBezTo>
                  <a:pt x="153" y="11"/>
                  <a:pt x="153" y="11"/>
                  <a:pt x="152" y="11"/>
                </a:cubicBezTo>
                <a:cubicBezTo>
                  <a:pt x="153" y="11"/>
                  <a:pt x="155" y="11"/>
                  <a:pt x="156" y="12"/>
                </a:cubicBezTo>
                <a:cubicBezTo>
                  <a:pt x="157" y="12"/>
                  <a:pt x="159" y="13"/>
                  <a:pt x="160" y="14"/>
                </a:cubicBezTo>
                <a:cubicBezTo>
                  <a:pt x="158" y="13"/>
                  <a:pt x="156" y="13"/>
                  <a:pt x="154" y="12"/>
                </a:cubicBezTo>
                <a:close/>
                <a:moveTo>
                  <a:pt x="154" y="6"/>
                </a:moveTo>
                <a:cubicBezTo>
                  <a:pt x="153" y="6"/>
                  <a:pt x="153" y="6"/>
                  <a:pt x="153" y="7"/>
                </a:cubicBezTo>
                <a:cubicBezTo>
                  <a:pt x="150" y="6"/>
                  <a:pt x="147" y="6"/>
                  <a:pt x="144" y="6"/>
                </a:cubicBezTo>
                <a:cubicBezTo>
                  <a:pt x="144" y="5"/>
                  <a:pt x="143" y="5"/>
                  <a:pt x="142" y="5"/>
                </a:cubicBezTo>
                <a:cubicBezTo>
                  <a:pt x="139" y="5"/>
                  <a:pt x="136" y="4"/>
                  <a:pt x="133" y="3"/>
                </a:cubicBezTo>
                <a:cubicBezTo>
                  <a:pt x="136" y="3"/>
                  <a:pt x="138" y="3"/>
                  <a:pt x="140" y="3"/>
                </a:cubicBezTo>
                <a:cubicBezTo>
                  <a:pt x="147" y="4"/>
                  <a:pt x="154" y="5"/>
                  <a:pt x="161" y="7"/>
                </a:cubicBezTo>
                <a:cubicBezTo>
                  <a:pt x="163" y="8"/>
                  <a:pt x="165" y="9"/>
                  <a:pt x="167" y="10"/>
                </a:cubicBezTo>
                <a:cubicBezTo>
                  <a:pt x="167" y="10"/>
                  <a:pt x="166" y="10"/>
                  <a:pt x="166" y="10"/>
                </a:cubicBezTo>
                <a:cubicBezTo>
                  <a:pt x="165" y="9"/>
                  <a:pt x="165" y="10"/>
                  <a:pt x="165" y="10"/>
                </a:cubicBezTo>
                <a:cubicBezTo>
                  <a:pt x="164" y="9"/>
                  <a:pt x="162" y="9"/>
                  <a:pt x="160" y="8"/>
                </a:cubicBezTo>
                <a:cubicBezTo>
                  <a:pt x="158" y="7"/>
                  <a:pt x="156" y="7"/>
                  <a:pt x="154" y="6"/>
                </a:cubicBezTo>
                <a:close/>
                <a:moveTo>
                  <a:pt x="136" y="26"/>
                </a:moveTo>
                <a:cubicBezTo>
                  <a:pt x="135" y="26"/>
                  <a:pt x="135" y="26"/>
                  <a:pt x="135" y="27"/>
                </a:cubicBezTo>
                <a:cubicBezTo>
                  <a:pt x="134" y="26"/>
                  <a:pt x="133" y="26"/>
                  <a:pt x="132" y="26"/>
                </a:cubicBezTo>
                <a:cubicBezTo>
                  <a:pt x="133" y="26"/>
                  <a:pt x="135" y="26"/>
                  <a:pt x="136" y="26"/>
                </a:cubicBezTo>
                <a:close/>
                <a:moveTo>
                  <a:pt x="135" y="28"/>
                </a:moveTo>
                <a:cubicBezTo>
                  <a:pt x="135" y="29"/>
                  <a:pt x="134" y="29"/>
                  <a:pt x="134" y="29"/>
                </a:cubicBezTo>
                <a:cubicBezTo>
                  <a:pt x="134" y="29"/>
                  <a:pt x="133" y="29"/>
                  <a:pt x="133" y="29"/>
                </a:cubicBezTo>
                <a:cubicBezTo>
                  <a:pt x="134" y="29"/>
                  <a:pt x="134" y="29"/>
                  <a:pt x="135" y="28"/>
                </a:cubicBezTo>
                <a:cubicBezTo>
                  <a:pt x="135" y="28"/>
                  <a:pt x="135" y="28"/>
                  <a:pt x="135" y="28"/>
                </a:cubicBezTo>
                <a:close/>
                <a:moveTo>
                  <a:pt x="120" y="31"/>
                </a:moveTo>
                <a:cubicBezTo>
                  <a:pt x="120" y="31"/>
                  <a:pt x="119" y="31"/>
                  <a:pt x="118" y="31"/>
                </a:cubicBezTo>
                <a:cubicBezTo>
                  <a:pt x="118" y="31"/>
                  <a:pt x="118" y="31"/>
                  <a:pt x="118" y="31"/>
                </a:cubicBezTo>
                <a:cubicBezTo>
                  <a:pt x="119" y="31"/>
                  <a:pt x="120" y="31"/>
                  <a:pt x="121" y="31"/>
                </a:cubicBezTo>
                <a:cubicBezTo>
                  <a:pt x="121" y="31"/>
                  <a:pt x="121" y="31"/>
                  <a:pt x="120" y="31"/>
                </a:cubicBezTo>
                <a:close/>
                <a:moveTo>
                  <a:pt x="118" y="29"/>
                </a:moveTo>
                <a:cubicBezTo>
                  <a:pt x="117" y="29"/>
                  <a:pt x="117" y="29"/>
                  <a:pt x="116" y="29"/>
                </a:cubicBezTo>
                <a:cubicBezTo>
                  <a:pt x="117" y="28"/>
                  <a:pt x="119" y="27"/>
                  <a:pt x="120" y="27"/>
                </a:cubicBezTo>
                <a:cubicBezTo>
                  <a:pt x="121" y="27"/>
                  <a:pt x="121" y="26"/>
                  <a:pt x="122" y="26"/>
                </a:cubicBezTo>
                <a:cubicBezTo>
                  <a:pt x="121" y="27"/>
                  <a:pt x="120" y="28"/>
                  <a:pt x="118" y="29"/>
                </a:cubicBezTo>
                <a:close/>
                <a:moveTo>
                  <a:pt x="122" y="24"/>
                </a:moveTo>
                <a:cubicBezTo>
                  <a:pt x="120" y="24"/>
                  <a:pt x="119" y="24"/>
                  <a:pt x="118" y="24"/>
                </a:cubicBezTo>
                <a:cubicBezTo>
                  <a:pt x="118" y="24"/>
                  <a:pt x="118" y="23"/>
                  <a:pt x="119" y="23"/>
                </a:cubicBezTo>
                <a:cubicBezTo>
                  <a:pt x="120" y="24"/>
                  <a:pt x="121" y="24"/>
                  <a:pt x="122" y="24"/>
                </a:cubicBezTo>
                <a:cubicBezTo>
                  <a:pt x="122" y="24"/>
                  <a:pt x="122" y="24"/>
                  <a:pt x="122" y="24"/>
                </a:cubicBezTo>
                <a:close/>
                <a:moveTo>
                  <a:pt x="117" y="16"/>
                </a:moveTo>
                <a:cubicBezTo>
                  <a:pt x="116" y="16"/>
                  <a:pt x="116" y="16"/>
                  <a:pt x="116" y="16"/>
                </a:cubicBezTo>
                <a:cubicBezTo>
                  <a:pt x="117" y="16"/>
                  <a:pt x="117" y="15"/>
                  <a:pt x="116" y="15"/>
                </a:cubicBezTo>
                <a:cubicBezTo>
                  <a:pt x="115" y="15"/>
                  <a:pt x="113" y="15"/>
                  <a:pt x="112" y="16"/>
                </a:cubicBezTo>
                <a:cubicBezTo>
                  <a:pt x="111" y="16"/>
                  <a:pt x="111" y="16"/>
                  <a:pt x="111" y="16"/>
                </a:cubicBezTo>
                <a:cubicBezTo>
                  <a:pt x="111" y="15"/>
                  <a:pt x="110" y="15"/>
                  <a:pt x="110" y="15"/>
                </a:cubicBezTo>
                <a:cubicBezTo>
                  <a:pt x="113" y="14"/>
                  <a:pt x="115" y="13"/>
                  <a:pt x="118" y="12"/>
                </a:cubicBezTo>
                <a:cubicBezTo>
                  <a:pt x="119" y="12"/>
                  <a:pt x="119" y="12"/>
                  <a:pt x="119" y="12"/>
                </a:cubicBezTo>
                <a:cubicBezTo>
                  <a:pt x="121" y="12"/>
                  <a:pt x="122" y="12"/>
                  <a:pt x="123" y="13"/>
                </a:cubicBezTo>
                <a:cubicBezTo>
                  <a:pt x="121" y="14"/>
                  <a:pt x="119" y="15"/>
                  <a:pt x="117" y="16"/>
                </a:cubicBezTo>
                <a:close/>
                <a:moveTo>
                  <a:pt x="107" y="24"/>
                </a:moveTo>
                <a:cubicBezTo>
                  <a:pt x="108" y="24"/>
                  <a:pt x="109" y="24"/>
                  <a:pt x="110" y="24"/>
                </a:cubicBezTo>
                <a:cubicBezTo>
                  <a:pt x="109" y="25"/>
                  <a:pt x="108" y="25"/>
                  <a:pt x="107" y="25"/>
                </a:cubicBezTo>
                <a:cubicBezTo>
                  <a:pt x="107" y="25"/>
                  <a:pt x="106" y="25"/>
                  <a:pt x="105" y="25"/>
                </a:cubicBezTo>
                <a:cubicBezTo>
                  <a:pt x="106" y="25"/>
                  <a:pt x="107" y="24"/>
                  <a:pt x="107" y="24"/>
                </a:cubicBezTo>
                <a:close/>
                <a:moveTo>
                  <a:pt x="100" y="22"/>
                </a:moveTo>
                <a:cubicBezTo>
                  <a:pt x="101" y="22"/>
                  <a:pt x="102" y="22"/>
                  <a:pt x="102" y="21"/>
                </a:cubicBezTo>
                <a:cubicBezTo>
                  <a:pt x="104" y="22"/>
                  <a:pt x="105" y="22"/>
                  <a:pt x="106" y="22"/>
                </a:cubicBezTo>
                <a:cubicBezTo>
                  <a:pt x="106" y="22"/>
                  <a:pt x="106" y="22"/>
                  <a:pt x="105" y="22"/>
                </a:cubicBezTo>
                <a:cubicBezTo>
                  <a:pt x="104" y="22"/>
                  <a:pt x="102" y="22"/>
                  <a:pt x="100" y="22"/>
                </a:cubicBezTo>
                <a:close/>
                <a:moveTo>
                  <a:pt x="103" y="8"/>
                </a:moveTo>
                <a:cubicBezTo>
                  <a:pt x="104" y="7"/>
                  <a:pt x="104" y="7"/>
                  <a:pt x="105" y="7"/>
                </a:cubicBezTo>
                <a:cubicBezTo>
                  <a:pt x="106" y="7"/>
                  <a:pt x="106" y="7"/>
                  <a:pt x="106" y="7"/>
                </a:cubicBezTo>
                <a:cubicBezTo>
                  <a:pt x="105" y="7"/>
                  <a:pt x="104" y="7"/>
                  <a:pt x="103" y="8"/>
                </a:cubicBezTo>
                <a:close/>
                <a:moveTo>
                  <a:pt x="104" y="17"/>
                </a:moveTo>
                <a:cubicBezTo>
                  <a:pt x="103" y="17"/>
                  <a:pt x="103" y="17"/>
                  <a:pt x="102" y="17"/>
                </a:cubicBezTo>
                <a:cubicBezTo>
                  <a:pt x="101" y="18"/>
                  <a:pt x="99" y="18"/>
                  <a:pt x="97" y="18"/>
                </a:cubicBezTo>
                <a:cubicBezTo>
                  <a:pt x="97" y="18"/>
                  <a:pt x="97" y="18"/>
                  <a:pt x="97" y="18"/>
                </a:cubicBezTo>
                <a:cubicBezTo>
                  <a:pt x="97" y="18"/>
                  <a:pt x="97" y="18"/>
                  <a:pt x="97" y="18"/>
                </a:cubicBezTo>
                <a:cubicBezTo>
                  <a:pt x="99" y="18"/>
                  <a:pt x="101" y="17"/>
                  <a:pt x="102" y="16"/>
                </a:cubicBezTo>
                <a:cubicBezTo>
                  <a:pt x="103" y="16"/>
                  <a:pt x="103" y="17"/>
                  <a:pt x="104" y="17"/>
                </a:cubicBezTo>
                <a:close/>
                <a:moveTo>
                  <a:pt x="100" y="11"/>
                </a:moveTo>
                <a:cubicBezTo>
                  <a:pt x="99" y="12"/>
                  <a:pt x="98" y="12"/>
                  <a:pt x="97" y="12"/>
                </a:cubicBezTo>
                <a:cubicBezTo>
                  <a:pt x="97" y="12"/>
                  <a:pt x="97" y="12"/>
                  <a:pt x="97" y="12"/>
                </a:cubicBezTo>
                <a:cubicBezTo>
                  <a:pt x="97" y="12"/>
                  <a:pt x="98" y="11"/>
                  <a:pt x="98" y="11"/>
                </a:cubicBezTo>
                <a:cubicBezTo>
                  <a:pt x="99" y="11"/>
                  <a:pt x="100" y="11"/>
                  <a:pt x="102" y="11"/>
                </a:cubicBezTo>
                <a:cubicBezTo>
                  <a:pt x="101" y="11"/>
                  <a:pt x="101" y="11"/>
                  <a:pt x="100" y="11"/>
                </a:cubicBezTo>
                <a:close/>
                <a:moveTo>
                  <a:pt x="102" y="24"/>
                </a:moveTo>
                <a:cubicBezTo>
                  <a:pt x="102" y="24"/>
                  <a:pt x="101" y="25"/>
                  <a:pt x="100" y="25"/>
                </a:cubicBezTo>
                <a:cubicBezTo>
                  <a:pt x="97" y="25"/>
                  <a:pt x="95" y="25"/>
                  <a:pt x="93" y="25"/>
                </a:cubicBezTo>
                <a:cubicBezTo>
                  <a:pt x="93" y="24"/>
                  <a:pt x="93" y="24"/>
                  <a:pt x="94" y="24"/>
                </a:cubicBezTo>
                <a:cubicBezTo>
                  <a:pt x="97" y="24"/>
                  <a:pt x="99" y="24"/>
                  <a:pt x="102" y="24"/>
                </a:cubicBezTo>
                <a:close/>
                <a:moveTo>
                  <a:pt x="93" y="10"/>
                </a:moveTo>
                <a:cubicBezTo>
                  <a:pt x="93" y="10"/>
                  <a:pt x="93" y="11"/>
                  <a:pt x="92" y="11"/>
                </a:cubicBezTo>
                <a:cubicBezTo>
                  <a:pt x="91" y="11"/>
                  <a:pt x="89" y="12"/>
                  <a:pt x="88" y="12"/>
                </a:cubicBezTo>
                <a:cubicBezTo>
                  <a:pt x="87" y="13"/>
                  <a:pt x="87" y="13"/>
                  <a:pt x="87" y="13"/>
                </a:cubicBezTo>
                <a:cubicBezTo>
                  <a:pt x="86" y="13"/>
                  <a:pt x="86" y="14"/>
                  <a:pt x="85" y="14"/>
                </a:cubicBezTo>
                <a:cubicBezTo>
                  <a:pt x="87" y="12"/>
                  <a:pt x="90" y="11"/>
                  <a:pt x="93" y="10"/>
                </a:cubicBezTo>
                <a:cubicBezTo>
                  <a:pt x="94" y="9"/>
                  <a:pt x="95" y="9"/>
                  <a:pt x="96" y="9"/>
                </a:cubicBezTo>
                <a:cubicBezTo>
                  <a:pt x="95" y="9"/>
                  <a:pt x="94" y="10"/>
                  <a:pt x="93" y="10"/>
                </a:cubicBezTo>
                <a:close/>
                <a:moveTo>
                  <a:pt x="92" y="8"/>
                </a:moveTo>
                <a:cubicBezTo>
                  <a:pt x="78" y="11"/>
                  <a:pt x="65" y="20"/>
                  <a:pt x="55" y="27"/>
                </a:cubicBezTo>
                <a:cubicBezTo>
                  <a:pt x="50" y="30"/>
                  <a:pt x="46" y="34"/>
                  <a:pt x="42" y="37"/>
                </a:cubicBezTo>
                <a:cubicBezTo>
                  <a:pt x="41" y="37"/>
                  <a:pt x="41" y="37"/>
                  <a:pt x="41" y="38"/>
                </a:cubicBezTo>
                <a:cubicBezTo>
                  <a:pt x="41" y="38"/>
                  <a:pt x="41" y="38"/>
                  <a:pt x="41" y="38"/>
                </a:cubicBezTo>
                <a:cubicBezTo>
                  <a:pt x="40" y="38"/>
                  <a:pt x="39" y="38"/>
                  <a:pt x="39" y="39"/>
                </a:cubicBezTo>
                <a:cubicBezTo>
                  <a:pt x="42" y="35"/>
                  <a:pt x="46" y="32"/>
                  <a:pt x="51" y="29"/>
                </a:cubicBezTo>
                <a:cubicBezTo>
                  <a:pt x="57" y="24"/>
                  <a:pt x="65" y="19"/>
                  <a:pt x="72" y="15"/>
                </a:cubicBezTo>
                <a:cubicBezTo>
                  <a:pt x="79" y="12"/>
                  <a:pt x="87" y="9"/>
                  <a:pt x="94" y="7"/>
                </a:cubicBezTo>
                <a:cubicBezTo>
                  <a:pt x="94" y="7"/>
                  <a:pt x="94" y="7"/>
                  <a:pt x="95" y="7"/>
                </a:cubicBezTo>
                <a:cubicBezTo>
                  <a:pt x="94" y="8"/>
                  <a:pt x="93" y="8"/>
                  <a:pt x="92" y="8"/>
                </a:cubicBezTo>
                <a:close/>
                <a:moveTo>
                  <a:pt x="42" y="39"/>
                </a:moveTo>
                <a:cubicBezTo>
                  <a:pt x="42" y="39"/>
                  <a:pt x="42" y="39"/>
                  <a:pt x="42" y="39"/>
                </a:cubicBezTo>
                <a:cubicBezTo>
                  <a:pt x="44" y="38"/>
                  <a:pt x="47" y="37"/>
                  <a:pt x="49" y="36"/>
                </a:cubicBezTo>
                <a:cubicBezTo>
                  <a:pt x="49" y="37"/>
                  <a:pt x="49" y="37"/>
                  <a:pt x="49" y="37"/>
                </a:cubicBezTo>
                <a:cubicBezTo>
                  <a:pt x="49" y="38"/>
                  <a:pt x="48" y="38"/>
                  <a:pt x="48" y="39"/>
                </a:cubicBezTo>
                <a:cubicBezTo>
                  <a:pt x="47" y="40"/>
                  <a:pt x="46" y="40"/>
                  <a:pt x="45" y="41"/>
                </a:cubicBezTo>
                <a:cubicBezTo>
                  <a:pt x="46" y="40"/>
                  <a:pt x="47" y="39"/>
                  <a:pt x="49" y="38"/>
                </a:cubicBezTo>
                <a:cubicBezTo>
                  <a:pt x="49" y="37"/>
                  <a:pt x="48" y="36"/>
                  <a:pt x="48" y="37"/>
                </a:cubicBezTo>
                <a:cubicBezTo>
                  <a:pt x="46" y="39"/>
                  <a:pt x="44" y="40"/>
                  <a:pt x="42" y="42"/>
                </a:cubicBezTo>
                <a:cubicBezTo>
                  <a:pt x="42" y="42"/>
                  <a:pt x="41" y="42"/>
                  <a:pt x="41" y="42"/>
                </a:cubicBezTo>
                <a:cubicBezTo>
                  <a:pt x="41" y="43"/>
                  <a:pt x="40" y="43"/>
                  <a:pt x="40" y="44"/>
                </a:cubicBezTo>
                <a:cubicBezTo>
                  <a:pt x="40" y="44"/>
                  <a:pt x="40" y="44"/>
                  <a:pt x="39" y="44"/>
                </a:cubicBezTo>
                <a:cubicBezTo>
                  <a:pt x="40" y="43"/>
                  <a:pt x="41" y="41"/>
                  <a:pt x="42" y="39"/>
                </a:cubicBezTo>
                <a:close/>
                <a:moveTo>
                  <a:pt x="41" y="46"/>
                </a:moveTo>
                <a:cubicBezTo>
                  <a:pt x="42" y="46"/>
                  <a:pt x="43" y="45"/>
                  <a:pt x="44" y="44"/>
                </a:cubicBezTo>
                <a:cubicBezTo>
                  <a:pt x="42" y="47"/>
                  <a:pt x="40" y="50"/>
                  <a:pt x="38" y="53"/>
                </a:cubicBezTo>
                <a:cubicBezTo>
                  <a:pt x="38" y="53"/>
                  <a:pt x="37" y="54"/>
                  <a:pt x="37" y="54"/>
                </a:cubicBezTo>
                <a:cubicBezTo>
                  <a:pt x="37" y="54"/>
                  <a:pt x="37" y="54"/>
                  <a:pt x="37" y="54"/>
                </a:cubicBezTo>
                <a:cubicBezTo>
                  <a:pt x="38" y="52"/>
                  <a:pt x="39" y="49"/>
                  <a:pt x="41" y="46"/>
                </a:cubicBezTo>
                <a:close/>
                <a:moveTo>
                  <a:pt x="36" y="50"/>
                </a:moveTo>
                <a:cubicBezTo>
                  <a:pt x="36" y="50"/>
                  <a:pt x="36" y="50"/>
                  <a:pt x="37" y="49"/>
                </a:cubicBezTo>
                <a:cubicBezTo>
                  <a:pt x="37" y="50"/>
                  <a:pt x="37" y="50"/>
                  <a:pt x="37" y="50"/>
                </a:cubicBezTo>
                <a:cubicBezTo>
                  <a:pt x="36" y="52"/>
                  <a:pt x="35" y="54"/>
                  <a:pt x="34" y="57"/>
                </a:cubicBezTo>
                <a:cubicBezTo>
                  <a:pt x="33" y="57"/>
                  <a:pt x="32" y="58"/>
                  <a:pt x="31" y="59"/>
                </a:cubicBezTo>
                <a:cubicBezTo>
                  <a:pt x="33" y="56"/>
                  <a:pt x="34" y="53"/>
                  <a:pt x="36" y="50"/>
                </a:cubicBezTo>
                <a:close/>
                <a:moveTo>
                  <a:pt x="35" y="46"/>
                </a:moveTo>
                <a:cubicBezTo>
                  <a:pt x="36" y="45"/>
                  <a:pt x="37" y="44"/>
                  <a:pt x="38" y="43"/>
                </a:cubicBezTo>
                <a:cubicBezTo>
                  <a:pt x="37" y="44"/>
                  <a:pt x="36" y="45"/>
                  <a:pt x="36" y="46"/>
                </a:cubicBezTo>
                <a:cubicBezTo>
                  <a:pt x="35" y="46"/>
                  <a:pt x="35" y="46"/>
                  <a:pt x="35" y="46"/>
                </a:cubicBezTo>
                <a:cubicBezTo>
                  <a:pt x="35" y="46"/>
                  <a:pt x="35" y="46"/>
                  <a:pt x="35" y="46"/>
                </a:cubicBezTo>
                <a:close/>
                <a:moveTo>
                  <a:pt x="32" y="55"/>
                </a:moveTo>
                <a:cubicBezTo>
                  <a:pt x="31" y="57"/>
                  <a:pt x="30" y="58"/>
                  <a:pt x="29" y="60"/>
                </a:cubicBezTo>
                <a:cubicBezTo>
                  <a:pt x="28" y="60"/>
                  <a:pt x="28" y="60"/>
                  <a:pt x="28" y="60"/>
                </a:cubicBezTo>
                <a:lnTo>
                  <a:pt x="32" y="55"/>
                </a:lnTo>
                <a:close/>
                <a:moveTo>
                  <a:pt x="28" y="54"/>
                </a:moveTo>
                <a:cubicBezTo>
                  <a:pt x="30" y="51"/>
                  <a:pt x="32" y="49"/>
                  <a:pt x="34" y="47"/>
                </a:cubicBezTo>
                <a:cubicBezTo>
                  <a:pt x="33" y="48"/>
                  <a:pt x="32" y="50"/>
                  <a:pt x="31" y="51"/>
                </a:cubicBezTo>
                <a:cubicBezTo>
                  <a:pt x="30" y="52"/>
                  <a:pt x="29" y="53"/>
                  <a:pt x="28" y="54"/>
                </a:cubicBezTo>
                <a:close/>
                <a:moveTo>
                  <a:pt x="31" y="79"/>
                </a:moveTo>
                <a:cubicBezTo>
                  <a:pt x="30" y="80"/>
                  <a:pt x="29" y="81"/>
                  <a:pt x="28" y="82"/>
                </a:cubicBezTo>
                <a:cubicBezTo>
                  <a:pt x="27" y="82"/>
                  <a:pt x="25" y="83"/>
                  <a:pt x="24" y="84"/>
                </a:cubicBezTo>
                <a:cubicBezTo>
                  <a:pt x="25" y="83"/>
                  <a:pt x="25" y="81"/>
                  <a:pt x="26" y="80"/>
                </a:cubicBezTo>
                <a:cubicBezTo>
                  <a:pt x="28" y="80"/>
                  <a:pt x="29" y="79"/>
                  <a:pt x="31" y="79"/>
                </a:cubicBezTo>
                <a:close/>
                <a:moveTo>
                  <a:pt x="23" y="83"/>
                </a:moveTo>
                <a:cubicBezTo>
                  <a:pt x="22" y="83"/>
                  <a:pt x="22" y="83"/>
                  <a:pt x="22" y="83"/>
                </a:cubicBezTo>
                <a:cubicBezTo>
                  <a:pt x="22" y="82"/>
                  <a:pt x="23" y="81"/>
                  <a:pt x="24" y="80"/>
                </a:cubicBezTo>
                <a:cubicBezTo>
                  <a:pt x="24" y="80"/>
                  <a:pt x="24" y="80"/>
                  <a:pt x="24" y="80"/>
                </a:cubicBezTo>
                <a:cubicBezTo>
                  <a:pt x="24" y="80"/>
                  <a:pt x="24" y="80"/>
                  <a:pt x="24" y="80"/>
                </a:cubicBezTo>
                <a:cubicBezTo>
                  <a:pt x="24" y="81"/>
                  <a:pt x="23" y="82"/>
                  <a:pt x="23" y="83"/>
                </a:cubicBezTo>
                <a:close/>
                <a:moveTo>
                  <a:pt x="22" y="98"/>
                </a:moveTo>
                <a:cubicBezTo>
                  <a:pt x="24" y="103"/>
                  <a:pt x="25" y="109"/>
                  <a:pt x="26" y="115"/>
                </a:cubicBezTo>
                <a:cubicBezTo>
                  <a:pt x="26" y="117"/>
                  <a:pt x="26" y="118"/>
                  <a:pt x="27" y="120"/>
                </a:cubicBezTo>
                <a:cubicBezTo>
                  <a:pt x="25" y="114"/>
                  <a:pt x="23" y="108"/>
                  <a:pt x="22" y="102"/>
                </a:cubicBezTo>
                <a:cubicBezTo>
                  <a:pt x="22" y="101"/>
                  <a:pt x="22" y="99"/>
                  <a:pt x="22" y="98"/>
                </a:cubicBezTo>
                <a:close/>
                <a:moveTo>
                  <a:pt x="27" y="139"/>
                </a:moveTo>
                <a:cubicBezTo>
                  <a:pt x="27" y="139"/>
                  <a:pt x="27" y="139"/>
                  <a:pt x="27" y="139"/>
                </a:cubicBezTo>
                <a:cubicBezTo>
                  <a:pt x="26" y="140"/>
                  <a:pt x="27" y="140"/>
                  <a:pt x="27" y="140"/>
                </a:cubicBezTo>
                <a:cubicBezTo>
                  <a:pt x="27" y="141"/>
                  <a:pt x="27" y="141"/>
                  <a:pt x="27" y="141"/>
                </a:cubicBezTo>
                <a:cubicBezTo>
                  <a:pt x="25" y="137"/>
                  <a:pt x="24" y="133"/>
                  <a:pt x="23" y="129"/>
                </a:cubicBezTo>
                <a:cubicBezTo>
                  <a:pt x="23" y="127"/>
                  <a:pt x="23" y="125"/>
                  <a:pt x="23" y="123"/>
                </a:cubicBezTo>
                <a:cubicBezTo>
                  <a:pt x="22" y="121"/>
                  <a:pt x="22" y="118"/>
                  <a:pt x="22" y="115"/>
                </a:cubicBezTo>
                <a:cubicBezTo>
                  <a:pt x="24" y="123"/>
                  <a:pt x="25" y="131"/>
                  <a:pt x="27" y="139"/>
                </a:cubicBezTo>
                <a:close/>
                <a:moveTo>
                  <a:pt x="25" y="156"/>
                </a:moveTo>
                <a:cubicBezTo>
                  <a:pt x="23" y="153"/>
                  <a:pt x="22" y="149"/>
                  <a:pt x="21" y="146"/>
                </a:cubicBezTo>
                <a:cubicBezTo>
                  <a:pt x="21" y="145"/>
                  <a:pt x="20" y="145"/>
                  <a:pt x="20" y="144"/>
                </a:cubicBezTo>
                <a:cubicBezTo>
                  <a:pt x="20" y="144"/>
                  <a:pt x="20" y="144"/>
                  <a:pt x="20" y="144"/>
                </a:cubicBezTo>
                <a:cubicBezTo>
                  <a:pt x="22" y="147"/>
                  <a:pt x="23" y="150"/>
                  <a:pt x="25" y="154"/>
                </a:cubicBezTo>
                <a:cubicBezTo>
                  <a:pt x="25" y="154"/>
                  <a:pt x="25" y="155"/>
                  <a:pt x="25" y="156"/>
                </a:cubicBezTo>
                <a:cubicBezTo>
                  <a:pt x="25" y="156"/>
                  <a:pt x="25" y="156"/>
                  <a:pt x="25" y="156"/>
                </a:cubicBezTo>
                <a:close/>
                <a:moveTo>
                  <a:pt x="29" y="163"/>
                </a:moveTo>
                <a:cubicBezTo>
                  <a:pt x="30" y="164"/>
                  <a:pt x="30" y="165"/>
                  <a:pt x="30" y="167"/>
                </a:cubicBezTo>
                <a:cubicBezTo>
                  <a:pt x="29" y="164"/>
                  <a:pt x="29" y="162"/>
                  <a:pt x="28" y="160"/>
                </a:cubicBezTo>
                <a:cubicBezTo>
                  <a:pt x="28" y="161"/>
                  <a:pt x="29" y="162"/>
                  <a:pt x="29" y="163"/>
                </a:cubicBezTo>
                <a:close/>
                <a:moveTo>
                  <a:pt x="29" y="148"/>
                </a:moveTo>
                <a:cubicBezTo>
                  <a:pt x="29" y="147"/>
                  <a:pt x="29" y="146"/>
                  <a:pt x="29" y="145"/>
                </a:cubicBezTo>
                <a:cubicBezTo>
                  <a:pt x="30" y="143"/>
                  <a:pt x="30" y="142"/>
                  <a:pt x="31" y="140"/>
                </a:cubicBezTo>
                <a:cubicBezTo>
                  <a:pt x="31" y="141"/>
                  <a:pt x="31" y="141"/>
                  <a:pt x="31" y="141"/>
                </a:cubicBezTo>
                <a:cubicBezTo>
                  <a:pt x="31" y="142"/>
                  <a:pt x="31" y="143"/>
                  <a:pt x="32" y="144"/>
                </a:cubicBezTo>
                <a:cubicBezTo>
                  <a:pt x="32" y="147"/>
                  <a:pt x="33" y="151"/>
                  <a:pt x="33" y="155"/>
                </a:cubicBezTo>
                <a:cubicBezTo>
                  <a:pt x="32" y="153"/>
                  <a:pt x="31" y="151"/>
                  <a:pt x="30" y="149"/>
                </a:cubicBezTo>
                <a:cubicBezTo>
                  <a:pt x="30" y="149"/>
                  <a:pt x="30" y="149"/>
                  <a:pt x="30" y="149"/>
                </a:cubicBezTo>
                <a:cubicBezTo>
                  <a:pt x="30" y="149"/>
                  <a:pt x="30" y="148"/>
                  <a:pt x="29" y="148"/>
                </a:cubicBezTo>
                <a:close/>
                <a:moveTo>
                  <a:pt x="35" y="166"/>
                </a:moveTo>
                <a:cubicBezTo>
                  <a:pt x="36" y="168"/>
                  <a:pt x="36" y="169"/>
                  <a:pt x="36" y="171"/>
                </a:cubicBezTo>
                <a:cubicBezTo>
                  <a:pt x="35" y="166"/>
                  <a:pt x="33" y="161"/>
                  <a:pt x="30" y="156"/>
                </a:cubicBezTo>
                <a:cubicBezTo>
                  <a:pt x="30" y="156"/>
                  <a:pt x="30" y="155"/>
                  <a:pt x="30" y="155"/>
                </a:cubicBezTo>
                <a:cubicBezTo>
                  <a:pt x="32" y="159"/>
                  <a:pt x="33" y="162"/>
                  <a:pt x="35" y="166"/>
                </a:cubicBezTo>
                <a:close/>
                <a:moveTo>
                  <a:pt x="38" y="182"/>
                </a:moveTo>
                <a:cubicBezTo>
                  <a:pt x="39" y="183"/>
                  <a:pt x="39" y="185"/>
                  <a:pt x="39" y="186"/>
                </a:cubicBezTo>
                <a:cubicBezTo>
                  <a:pt x="39" y="186"/>
                  <a:pt x="39" y="186"/>
                  <a:pt x="39" y="186"/>
                </a:cubicBezTo>
                <a:cubicBezTo>
                  <a:pt x="38" y="184"/>
                  <a:pt x="37" y="182"/>
                  <a:pt x="35" y="180"/>
                </a:cubicBezTo>
                <a:cubicBezTo>
                  <a:pt x="34" y="178"/>
                  <a:pt x="33" y="175"/>
                  <a:pt x="32" y="173"/>
                </a:cubicBezTo>
                <a:cubicBezTo>
                  <a:pt x="32" y="171"/>
                  <a:pt x="32" y="170"/>
                  <a:pt x="31" y="168"/>
                </a:cubicBezTo>
                <a:cubicBezTo>
                  <a:pt x="34" y="173"/>
                  <a:pt x="36" y="177"/>
                  <a:pt x="38" y="182"/>
                </a:cubicBezTo>
                <a:close/>
                <a:moveTo>
                  <a:pt x="32" y="177"/>
                </a:moveTo>
                <a:cubicBezTo>
                  <a:pt x="32" y="177"/>
                  <a:pt x="32" y="178"/>
                  <a:pt x="32" y="178"/>
                </a:cubicBezTo>
                <a:cubicBezTo>
                  <a:pt x="34" y="182"/>
                  <a:pt x="37" y="186"/>
                  <a:pt x="39" y="190"/>
                </a:cubicBezTo>
                <a:cubicBezTo>
                  <a:pt x="39" y="190"/>
                  <a:pt x="39" y="190"/>
                  <a:pt x="39" y="191"/>
                </a:cubicBezTo>
                <a:cubicBezTo>
                  <a:pt x="36" y="188"/>
                  <a:pt x="34" y="185"/>
                  <a:pt x="32" y="183"/>
                </a:cubicBezTo>
                <a:cubicBezTo>
                  <a:pt x="32" y="182"/>
                  <a:pt x="32" y="182"/>
                  <a:pt x="32" y="182"/>
                </a:cubicBezTo>
                <a:cubicBezTo>
                  <a:pt x="32" y="182"/>
                  <a:pt x="32" y="182"/>
                  <a:pt x="32" y="181"/>
                </a:cubicBezTo>
                <a:cubicBezTo>
                  <a:pt x="32" y="180"/>
                  <a:pt x="32" y="179"/>
                  <a:pt x="32" y="177"/>
                </a:cubicBezTo>
                <a:close/>
                <a:moveTo>
                  <a:pt x="38" y="192"/>
                </a:moveTo>
                <a:cubicBezTo>
                  <a:pt x="38" y="192"/>
                  <a:pt x="38" y="193"/>
                  <a:pt x="38" y="193"/>
                </a:cubicBezTo>
                <a:cubicBezTo>
                  <a:pt x="38" y="192"/>
                  <a:pt x="37" y="192"/>
                  <a:pt x="37" y="192"/>
                </a:cubicBezTo>
                <a:cubicBezTo>
                  <a:pt x="36" y="190"/>
                  <a:pt x="36" y="189"/>
                  <a:pt x="35" y="188"/>
                </a:cubicBezTo>
                <a:cubicBezTo>
                  <a:pt x="36" y="189"/>
                  <a:pt x="37" y="191"/>
                  <a:pt x="38" y="192"/>
                </a:cubicBezTo>
                <a:close/>
                <a:moveTo>
                  <a:pt x="39" y="197"/>
                </a:moveTo>
                <a:cubicBezTo>
                  <a:pt x="39" y="196"/>
                  <a:pt x="39" y="196"/>
                  <a:pt x="38" y="196"/>
                </a:cubicBezTo>
                <a:cubicBezTo>
                  <a:pt x="39" y="196"/>
                  <a:pt x="39" y="196"/>
                  <a:pt x="39" y="196"/>
                </a:cubicBezTo>
                <a:cubicBezTo>
                  <a:pt x="41" y="199"/>
                  <a:pt x="44" y="202"/>
                  <a:pt x="48" y="204"/>
                </a:cubicBezTo>
                <a:cubicBezTo>
                  <a:pt x="48" y="204"/>
                  <a:pt x="49" y="204"/>
                  <a:pt x="49" y="203"/>
                </a:cubicBezTo>
                <a:cubicBezTo>
                  <a:pt x="49" y="204"/>
                  <a:pt x="50" y="205"/>
                  <a:pt x="50" y="205"/>
                </a:cubicBezTo>
                <a:cubicBezTo>
                  <a:pt x="50" y="205"/>
                  <a:pt x="49" y="205"/>
                  <a:pt x="49" y="204"/>
                </a:cubicBezTo>
                <a:cubicBezTo>
                  <a:pt x="48" y="204"/>
                  <a:pt x="48" y="205"/>
                  <a:pt x="48" y="206"/>
                </a:cubicBezTo>
                <a:cubicBezTo>
                  <a:pt x="50" y="207"/>
                  <a:pt x="52" y="208"/>
                  <a:pt x="54" y="209"/>
                </a:cubicBezTo>
                <a:cubicBezTo>
                  <a:pt x="54" y="210"/>
                  <a:pt x="55" y="211"/>
                  <a:pt x="56" y="212"/>
                </a:cubicBezTo>
                <a:cubicBezTo>
                  <a:pt x="54" y="210"/>
                  <a:pt x="51" y="209"/>
                  <a:pt x="49" y="208"/>
                </a:cubicBezTo>
                <a:cubicBezTo>
                  <a:pt x="46" y="205"/>
                  <a:pt x="42" y="201"/>
                  <a:pt x="39" y="197"/>
                </a:cubicBezTo>
                <a:close/>
                <a:moveTo>
                  <a:pt x="51" y="212"/>
                </a:moveTo>
                <a:cubicBezTo>
                  <a:pt x="52" y="214"/>
                  <a:pt x="54" y="216"/>
                  <a:pt x="56" y="218"/>
                </a:cubicBezTo>
                <a:cubicBezTo>
                  <a:pt x="56" y="217"/>
                  <a:pt x="56" y="217"/>
                  <a:pt x="56" y="217"/>
                </a:cubicBezTo>
                <a:cubicBezTo>
                  <a:pt x="55" y="217"/>
                  <a:pt x="54" y="216"/>
                  <a:pt x="52" y="215"/>
                </a:cubicBezTo>
                <a:cubicBezTo>
                  <a:pt x="51" y="214"/>
                  <a:pt x="50" y="212"/>
                  <a:pt x="49" y="210"/>
                </a:cubicBezTo>
                <a:cubicBezTo>
                  <a:pt x="49" y="211"/>
                  <a:pt x="50" y="211"/>
                  <a:pt x="51" y="212"/>
                </a:cubicBezTo>
                <a:close/>
                <a:moveTo>
                  <a:pt x="54" y="220"/>
                </a:moveTo>
                <a:cubicBezTo>
                  <a:pt x="55" y="221"/>
                  <a:pt x="56" y="222"/>
                  <a:pt x="57" y="223"/>
                </a:cubicBezTo>
                <a:cubicBezTo>
                  <a:pt x="56" y="222"/>
                  <a:pt x="55" y="222"/>
                  <a:pt x="54" y="221"/>
                </a:cubicBezTo>
                <a:cubicBezTo>
                  <a:pt x="53" y="220"/>
                  <a:pt x="52" y="220"/>
                  <a:pt x="52" y="219"/>
                </a:cubicBezTo>
                <a:cubicBezTo>
                  <a:pt x="52" y="219"/>
                  <a:pt x="52" y="219"/>
                  <a:pt x="52" y="219"/>
                </a:cubicBezTo>
                <a:cubicBezTo>
                  <a:pt x="52" y="219"/>
                  <a:pt x="53" y="220"/>
                  <a:pt x="53" y="220"/>
                </a:cubicBezTo>
                <a:cubicBezTo>
                  <a:pt x="54" y="220"/>
                  <a:pt x="54" y="220"/>
                  <a:pt x="54" y="220"/>
                </a:cubicBezTo>
                <a:close/>
                <a:moveTo>
                  <a:pt x="53" y="222"/>
                </a:moveTo>
                <a:cubicBezTo>
                  <a:pt x="53" y="223"/>
                  <a:pt x="54" y="223"/>
                  <a:pt x="54" y="223"/>
                </a:cubicBezTo>
                <a:cubicBezTo>
                  <a:pt x="53" y="223"/>
                  <a:pt x="52" y="222"/>
                  <a:pt x="51" y="221"/>
                </a:cubicBezTo>
                <a:cubicBezTo>
                  <a:pt x="51" y="221"/>
                  <a:pt x="51" y="221"/>
                  <a:pt x="51" y="220"/>
                </a:cubicBezTo>
                <a:cubicBezTo>
                  <a:pt x="51" y="221"/>
                  <a:pt x="52" y="222"/>
                  <a:pt x="53" y="222"/>
                </a:cubicBezTo>
                <a:close/>
                <a:moveTo>
                  <a:pt x="56" y="228"/>
                </a:moveTo>
                <a:cubicBezTo>
                  <a:pt x="57" y="228"/>
                  <a:pt x="57" y="228"/>
                  <a:pt x="57" y="228"/>
                </a:cubicBezTo>
                <a:cubicBezTo>
                  <a:pt x="57" y="228"/>
                  <a:pt x="57" y="228"/>
                  <a:pt x="57" y="228"/>
                </a:cubicBezTo>
                <a:cubicBezTo>
                  <a:pt x="55" y="227"/>
                  <a:pt x="54" y="226"/>
                  <a:pt x="52" y="225"/>
                </a:cubicBezTo>
                <a:cubicBezTo>
                  <a:pt x="54" y="226"/>
                  <a:pt x="55" y="227"/>
                  <a:pt x="56" y="228"/>
                </a:cubicBezTo>
                <a:close/>
                <a:moveTo>
                  <a:pt x="55" y="218"/>
                </a:moveTo>
                <a:cubicBezTo>
                  <a:pt x="55" y="218"/>
                  <a:pt x="55" y="218"/>
                  <a:pt x="55" y="218"/>
                </a:cubicBezTo>
                <a:cubicBezTo>
                  <a:pt x="57" y="219"/>
                  <a:pt x="58" y="220"/>
                  <a:pt x="60" y="221"/>
                </a:cubicBezTo>
                <a:cubicBezTo>
                  <a:pt x="63" y="224"/>
                  <a:pt x="66" y="227"/>
                  <a:pt x="69" y="230"/>
                </a:cubicBezTo>
                <a:cubicBezTo>
                  <a:pt x="69" y="230"/>
                  <a:pt x="68" y="230"/>
                  <a:pt x="67" y="229"/>
                </a:cubicBezTo>
                <a:cubicBezTo>
                  <a:pt x="65" y="228"/>
                  <a:pt x="62" y="226"/>
                  <a:pt x="60" y="225"/>
                </a:cubicBezTo>
                <a:cubicBezTo>
                  <a:pt x="58" y="223"/>
                  <a:pt x="56" y="220"/>
                  <a:pt x="55" y="218"/>
                </a:cubicBezTo>
                <a:close/>
                <a:moveTo>
                  <a:pt x="68" y="227"/>
                </a:moveTo>
                <a:cubicBezTo>
                  <a:pt x="68" y="227"/>
                  <a:pt x="68" y="227"/>
                  <a:pt x="68" y="227"/>
                </a:cubicBezTo>
                <a:cubicBezTo>
                  <a:pt x="67" y="226"/>
                  <a:pt x="66" y="225"/>
                  <a:pt x="65" y="224"/>
                </a:cubicBezTo>
                <a:cubicBezTo>
                  <a:pt x="66" y="225"/>
                  <a:pt x="67" y="226"/>
                  <a:pt x="69" y="226"/>
                </a:cubicBezTo>
                <a:cubicBezTo>
                  <a:pt x="69" y="227"/>
                  <a:pt x="70" y="227"/>
                  <a:pt x="70" y="228"/>
                </a:cubicBezTo>
                <a:cubicBezTo>
                  <a:pt x="69" y="228"/>
                  <a:pt x="69" y="228"/>
                  <a:pt x="68" y="227"/>
                </a:cubicBezTo>
                <a:close/>
                <a:moveTo>
                  <a:pt x="60" y="220"/>
                </a:moveTo>
                <a:cubicBezTo>
                  <a:pt x="59" y="218"/>
                  <a:pt x="57" y="216"/>
                  <a:pt x="55" y="215"/>
                </a:cubicBezTo>
                <a:cubicBezTo>
                  <a:pt x="58" y="216"/>
                  <a:pt x="60" y="218"/>
                  <a:pt x="63" y="219"/>
                </a:cubicBezTo>
                <a:cubicBezTo>
                  <a:pt x="64" y="221"/>
                  <a:pt x="65" y="222"/>
                  <a:pt x="66" y="223"/>
                </a:cubicBezTo>
                <a:cubicBezTo>
                  <a:pt x="64" y="222"/>
                  <a:pt x="62" y="221"/>
                  <a:pt x="60" y="220"/>
                </a:cubicBezTo>
                <a:close/>
                <a:moveTo>
                  <a:pt x="62" y="216"/>
                </a:moveTo>
                <a:cubicBezTo>
                  <a:pt x="66" y="219"/>
                  <a:pt x="71" y="222"/>
                  <a:pt x="75" y="225"/>
                </a:cubicBezTo>
                <a:cubicBezTo>
                  <a:pt x="71" y="222"/>
                  <a:pt x="67" y="220"/>
                  <a:pt x="63" y="218"/>
                </a:cubicBezTo>
                <a:cubicBezTo>
                  <a:pt x="63" y="217"/>
                  <a:pt x="62" y="217"/>
                  <a:pt x="62" y="216"/>
                </a:cubicBezTo>
                <a:close/>
                <a:moveTo>
                  <a:pt x="74" y="221"/>
                </a:moveTo>
                <a:cubicBezTo>
                  <a:pt x="73" y="220"/>
                  <a:pt x="73" y="220"/>
                  <a:pt x="72" y="219"/>
                </a:cubicBezTo>
                <a:cubicBezTo>
                  <a:pt x="75" y="221"/>
                  <a:pt x="77" y="223"/>
                  <a:pt x="80" y="225"/>
                </a:cubicBezTo>
                <a:cubicBezTo>
                  <a:pt x="80" y="225"/>
                  <a:pt x="80" y="225"/>
                  <a:pt x="80" y="225"/>
                </a:cubicBezTo>
                <a:cubicBezTo>
                  <a:pt x="78" y="224"/>
                  <a:pt x="76" y="222"/>
                  <a:pt x="74" y="221"/>
                </a:cubicBezTo>
                <a:close/>
                <a:moveTo>
                  <a:pt x="68" y="215"/>
                </a:moveTo>
                <a:cubicBezTo>
                  <a:pt x="66" y="214"/>
                  <a:pt x="65" y="213"/>
                  <a:pt x="64" y="211"/>
                </a:cubicBezTo>
                <a:cubicBezTo>
                  <a:pt x="65" y="212"/>
                  <a:pt x="67" y="212"/>
                  <a:pt x="68" y="213"/>
                </a:cubicBezTo>
                <a:cubicBezTo>
                  <a:pt x="69" y="213"/>
                  <a:pt x="69" y="214"/>
                  <a:pt x="70" y="214"/>
                </a:cubicBezTo>
                <a:cubicBezTo>
                  <a:pt x="70" y="214"/>
                  <a:pt x="70" y="215"/>
                  <a:pt x="69" y="215"/>
                </a:cubicBezTo>
                <a:cubicBezTo>
                  <a:pt x="69" y="216"/>
                  <a:pt x="70" y="216"/>
                  <a:pt x="71" y="216"/>
                </a:cubicBezTo>
                <a:cubicBezTo>
                  <a:pt x="71" y="215"/>
                  <a:pt x="72" y="215"/>
                  <a:pt x="73" y="215"/>
                </a:cubicBezTo>
                <a:cubicBezTo>
                  <a:pt x="74" y="215"/>
                  <a:pt x="75" y="215"/>
                  <a:pt x="75" y="216"/>
                </a:cubicBezTo>
                <a:cubicBezTo>
                  <a:pt x="77" y="218"/>
                  <a:pt x="78" y="220"/>
                  <a:pt x="79" y="222"/>
                </a:cubicBezTo>
                <a:cubicBezTo>
                  <a:pt x="75" y="220"/>
                  <a:pt x="71" y="217"/>
                  <a:pt x="68" y="215"/>
                </a:cubicBezTo>
                <a:close/>
                <a:moveTo>
                  <a:pt x="76" y="204"/>
                </a:moveTo>
                <a:cubicBezTo>
                  <a:pt x="75" y="203"/>
                  <a:pt x="74" y="202"/>
                  <a:pt x="73" y="202"/>
                </a:cubicBezTo>
                <a:cubicBezTo>
                  <a:pt x="73" y="202"/>
                  <a:pt x="73" y="202"/>
                  <a:pt x="73" y="202"/>
                </a:cubicBezTo>
                <a:cubicBezTo>
                  <a:pt x="74" y="202"/>
                  <a:pt x="75" y="203"/>
                  <a:pt x="76" y="203"/>
                </a:cubicBezTo>
                <a:cubicBezTo>
                  <a:pt x="76" y="203"/>
                  <a:pt x="76" y="204"/>
                  <a:pt x="76" y="204"/>
                </a:cubicBezTo>
                <a:close/>
                <a:moveTo>
                  <a:pt x="74" y="200"/>
                </a:moveTo>
                <a:cubicBezTo>
                  <a:pt x="74" y="200"/>
                  <a:pt x="74" y="200"/>
                  <a:pt x="74" y="200"/>
                </a:cubicBezTo>
                <a:cubicBezTo>
                  <a:pt x="74" y="200"/>
                  <a:pt x="74" y="199"/>
                  <a:pt x="74" y="199"/>
                </a:cubicBezTo>
                <a:cubicBezTo>
                  <a:pt x="75" y="200"/>
                  <a:pt x="76" y="201"/>
                  <a:pt x="77" y="202"/>
                </a:cubicBezTo>
                <a:cubicBezTo>
                  <a:pt x="77" y="202"/>
                  <a:pt x="77" y="202"/>
                  <a:pt x="77" y="202"/>
                </a:cubicBezTo>
                <a:cubicBezTo>
                  <a:pt x="76" y="201"/>
                  <a:pt x="75" y="201"/>
                  <a:pt x="74" y="200"/>
                </a:cubicBezTo>
                <a:close/>
                <a:moveTo>
                  <a:pt x="75" y="199"/>
                </a:moveTo>
                <a:cubicBezTo>
                  <a:pt x="75" y="199"/>
                  <a:pt x="76" y="199"/>
                  <a:pt x="76" y="199"/>
                </a:cubicBezTo>
                <a:cubicBezTo>
                  <a:pt x="76" y="199"/>
                  <a:pt x="77" y="200"/>
                  <a:pt x="78" y="200"/>
                </a:cubicBezTo>
                <a:cubicBezTo>
                  <a:pt x="78" y="200"/>
                  <a:pt x="78" y="201"/>
                  <a:pt x="78" y="201"/>
                </a:cubicBezTo>
                <a:cubicBezTo>
                  <a:pt x="77" y="200"/>
                  <a:pt x="76" y="199"/>
                  <a:pt x="75" y="199"/>
                </a:cubicBezTo>
                <a:close/>
                <a:moveTo>
                  <a:pt x="78" y="208"/>
                </a:moveTo>
                <a:cubicBezTo>
                  <a:pt x="78" y="208"/>
                  <a:pt x="79" y="208"/>
                  <a:pt x="79" y="208"/>
                </a:cubicBezTo>
                <a:cubicBezTo>
                  <a:pt x="79" y="208"/>
                  <a:pt x="78" y="209"/>
                  <a:pt x="78" y="209"/>
                </a:cubicBezTo>
                <a:cubicBezTo>
                  <a:pt x="78" y="209"/>
                  <a:pt x="78" y="208"/>
                  <a:pt x="77" y="208"/>
                </a:cubicBezTo>
                <a:cubicBezTo>
                  <a:pt x="78" y="208"/>
                  <a:pt x="78" y="208"/>
                  <a:pt x="78" y="208"/>
                </a:cubicBezTo>
                <a:close/>
                <a:moveTo>
                  <a:pt x="78" y="206"/>
                </a:moveTo>
                <a:cubicBezTo>
                  <a:pt x="78" y="206"/>
                  <a:pt x="78" y="206"/>
                  <a:pt x="78" y="205"/>
                </a:cubicBezTo>
                <a:cubicBezTo>
                  <a:pt x="78" y="205"/>
                  <a:pt x="78" y="205"/>
                  <a:pt x="79" y="204"/>
                </a:cubicBezTo>
                <a:cubicBezTo>
                  <a:pt x="79" y="204"/>
                  <a:pt x="79" y="204"/>
                  <a:pt x="79" y="204"/>
                </a:cubicBezTo>
                <a:cubicBezTo>
                  <a:pt x="79" y="205"/>
                  <a:pt x="79" y="205"/>
                  <a:pt x="79" y="205"/>
                </a:cubicBezTo>
                <a:cubicBezTo>
                  <a:pt x="79" y="205"/>
                  <a:pt x="78" y="205"/>
                  <a:pt x="78" y="206"/>
                </a:cubicBezTo>
                <a:close/>
                <a:moveTo>
                  <a:pt x="79" y="197"/>
                </a:moveTo>
                <a:cubicBezTo>
                  <a:pt x="79" y="196"/>
                  <a:pt x="80" y="196"/>
                  <a:pt x="80" y="196"/>
                </a:cubicBezTo>
                <a:cubicBezTo>
                  <a:pt x="81" y="196"/>
                  <a:pt x="81" y="196"/>
                  <a:pt x="81" y="196"/>
                </a:cubicBezTo>
                <a:cubicBezTo>
                  <a:pt x="81" y="197"/>
                  <a:pt x="80" y="197"/>
                  <a:pt x="80" y="197"/>
                </a:cubicBezTo>
                <a:lnTo>
                  <a:pt x="79" y="197"/>
                </a:lnTo>
                <a:close/>
                <a:moveTo>
                  <a:pt x="80" y="206"/>
                </a:moveTo>
                <a:cubicBezTo>
                  <a:pt x="81" y="206"/>
                  <a:pt x="81" y="206"/>
                  <a:pt x="81" y="206"/>
                </a:cubicBezTo>
                <a:cubicBezTo>
                  <a:pt x="81" y="207"/>
                  <a:pt x="81" y="207"/>
                  <a:pt x="81" y="207"/>
                </a:cubicBezTo>
                <a:cubicBezTo>
                  <a:pt x="81" y="207"/>
                  <a:pt x="80" y="207"/>
                  <a:pt x="80" y="207"/>
                </a:cubicBezTo>
                <a:cubicBezTo>
                  <a:pt x="80" y="207"/>
                  <a:pt x="80" y="207"/>
                  <a:pt x="80" y="207"/>
                </a:cubicBezTo>
                <a:cubicBezTo>
                  <a:pt x="80" y="207"/>
                  <a:pt x="80" y="206"/>
                  <a:pt x="80" y="206"/>
                </a:cubicBezTo>
                <a:close/>
                <a:moveTo>
                  <a:pt x="80" y="209"/>
                </a:moveTo>
                <a:cubicBezTo>
                  <a:pt x="82" y="210"/>
                  <a:pt x="83" y="211"/>
                  <a:pt x="85" y="212"/>
                </a:cubicBezTo>
                <a:cubicBezTo>
                  <a:pt x="85" y="212"/>
                  <a:pt x="84" y="212"/>
                  <a:pt x="84" y="212"/>
                </a:cubicBezTo>
                <a:cubicBezTo>
                  <a:pt x="83" y="211"/>
                  <a:pt x="81" y="210"/>
                  <a:pt x="80" y="210"/>
                </a:cubicBezTo>
                <a:cubicBezTo>
                  <a:pt x="80" y="209"/>
                  <a:pt x="80" y="209"/>
                  <a:pt x="80" y="209"/>
                </a:cubicBezTo>
                <a:close/>
                <a:moveTo>
                  <a:pt x="82" y="208"/>
                </a:moveTo>
                <a:cubicBezTo>
                  <a:pt x="82" y="208"/>
                  <a:pt x="82" y="208"/>
                  <a:pt x="83" y="208"/>
                </a:cubicBezTo>
                <a:cubicBezTo>
                  <a:pt x="84" y="208"/>
                  <a:pt x="85" y="209"/>
                  <a:pt x="86" y="210"/>
                </a:cubicBezTo>
                <a:cubicBezTo>
                  <a:pt x="86" y="210"/>
                  <a:pt x="86" y="210"/>
                  <a:pt x="85" y="211"/>
                </a:cubicBezTo>
                <a:cubicBezTo>
                  <a:pt x="84" y="210"/>
                  <a:pt x="83" y="209"/>
                  <a:pt x="82" y="208"/>
                </a:cubicBezTo>
                <a:close/>
                <a:moveTo>
                  <a:pt x="85" y="214"/>
                </a:moveTo>
                <a:cubicBezTo>
                  <a:pt x="88" y="216"/>
                  <a:pt x="91" y="217"/>
                  <a:pt x="94" y="219"/>
                </a:cubicBezTo>
                <a:cubicBezTo>
                  <a:pt x="93" y="218"/>
                  <a:pt x="91" y="218"/>
                  <a:pt x="89" y="217"/>
                </a:cubicBezTo>
                <a:cubicBezTo>
                  <a:pt x="88" y="216"/>
                  <a:pt x="86" y="215"/>
                  <a:pt x="85" y="214"/>
                </a:cubicBezTo>
                <a:cubicBezTo>
                  <a:pt x="85" y="214"/>
                  <a:pt x="85" y="214"/>
                  <a:pt x="85" y="214"/>
                </a:cubicBezTo>
                <a:close/>
                <a:moveTo>
                  <a:pt x="95" y="221"/>
                </a:moveTo>
                <a:cubicBezTo>
                  <a:pt x="95" y="221"/>
                  <a:pt x="95" y="221"/>
                  <a:pt x="95" y="221"/>
                </a:cubicBezTo>
                <a:cubicBezTo>
                  <a:pt x="95" y="221"/>
                  <a:pt x="94" y="221"/>
                  <a:pt x="94" y="221"/>
                </a:cubicBezTo>
                <a:cubicBezTo>
                  <a:pt x="94" y="221"/>
                  <a:pt x="93" y="220"/>
                  <a:pt x="93" y="220"/>
                </a:cubicBezTo>
                <a:cubicBezTo>
                  <a:pt x="94" y="220"/>
                  <a:pt x="94" y="220"/>
                  <a:pt x="95" y="221"/>
                </a:cubicBezTo>
                <a:close/>
                <a:moveTo>
                  <a:pt x="93" y="216"/>
                </a:moveTo>
                <a:cubicBezTo>
                  <a:pt x="94" y="215"/>
                  <a:pt x="94" y="215"/>
                  <a:pt x="94" y="215"/>
                </a:cubicBezTo>
                <a:cubicBezTo>
                  <a:pt x="95" y="216"/>
                  <a:pt x="96" y="216"/>
                  <a:pt x="97" y="217"/>
                </a:cubicBezTo>
                <a:cubicBezTo>
                  <a:pt x="96" y="217"/>
                  <a:pt x="97" y="218"/>
                  <a:pt x="97" y="218"/>
                </a:cubicBezTo>
                <a:cubicBezTo>
                  <a:pt x="97" y="218"/>
                  <a:pt x="97" y="218"/>
                  <a:pt x="97" y="218"/>
                </a:cubicBezTo>
                <a:cubicBezTo>
                  <a:pt x="96" y="217"/>
                  <a:pt x="95" y="216"/>
                  <a:pt x="93" y="216"/>
                </a:cubicBezTo>
                <a:close/>
                <a:moveTo>
                  <a:pt x="98" y="222"/>
                </a:moveTo>
                <a:cubicBezTo>
                  <a:pt x="99" y="222"/>
                  <a:pt x="99" y="222"/>
                  <a:pt x="100" y="222"/>
                </a:cubicBezTo>
                <a:cubicBezTo>
                  <a:pt x="100" y="222"/>
                  <a:pt x="100" y="222"/>
                  <a:pt x="99" y="223"/>
                </a:cubicBezTo>
                <a:cubicBezTo>
                  <a:pt x="99" y="223"/>
                  <a:pt x="99" y="223"/>
                  <a:pt x="99" y="223"/>
                </a:cubicBezTo>
                <a:cubicBezTo>
                  <a:pt x="99" y="223"/>
                  <a:pt x="98" y="223"/>
                  <a:pt x="97" y="222"/>
                </a:cubicBezTo>
                <a:cubicBezTo>
                  <a:pt x="97" y="222"/>
                  <a:pt x="98" y="222"/>
                  <a:pt x="98" y="222"/>
                </a:cubicBezTo>
                <a:close/>
                <a:moveTo>
                  <a:pt x="106" y="235"/>
                </a:moveTo>
                <a:cubicBezTo>
                  <a:pt x="106" y="236"/>
                  <a:pt x="106" y="236"/>
                  <a:pt x="107" y="236"/>
                </a:cubicBezTo>
                <a:cubicBezTo>
                  <a:pt x="108" y="236"/>
                  <a:pt x="109" y="237"/>
                  <a:pt x="110" y="237"/>
                </a:cubicBezTo>
                <a:cubicBezTo>
                  <a:pt x="111" y="238"/>
                  <a:pt x="111" y="238"/>
                  <a:pt x="111" y="238"/>
                </a:cubicBezTo>
                <a:cubicBezTo>
                  <a:pt x="109" y="238"/>
                  <a:pt x="107" y="237"/>
                  <a:pt x="106" y="235"/>
                </a:cubicBezTo>
                <a:close/>
                <a:moveTo>
                  <a:pt x="110" y="234"/>
                </a:moveTo>
                <a:cubicBezTo>
                  <a:pt x="111" y="234"/>
                  <a:pt x="111" y="234"/>
                  <a:pt x="112" y="234"/>
                </a:cubicBezTo>
                <a:cubicBezTo>
                  <a:pt x="113" y="235"/>
                  <a:pt x="113" y="235"/>
                  <a:pt x="114" y="235"/>
                </a:cubicBezTo>
                <a:cubicBezTo>
                  <a:pt x="114" y="236"/>
                  <a:pt x="114" y="236"/>
                  <a:pt x="113" y="236"/>
                </a:cubicBezTo>
                <a:cubicBezTo>
                  <a:pt x="112" y="235"/>
                  <a:pt x="111" y="235"/>
                  <a:pt x="110" y="234"/>
                </a:cubicBezTo>
                <a:close/>
                <a:moveTo>
                  <a:pt x="114" y="231"/>
                </a:moveTo>
                <a:cubicBezTo>
                  <a:pt x="113" y="231"/>
                  <a:pt x="113" y="230"/>
                  <a:pt x="113" y="230"/>
                </a:cubicBezTo>
                <a:cubicBezTo>
                  <a:pt x="113" y="230"/>
                  <a:pt x="114" y="230"/>
                  <a:pt x="114" y="230"/>
                </a:cubicBezTo>
                <a:cubicBezTo>
                  <a:pt x="115" y="231"/>
                  <a:pt x="115" y="231"/>
                  <a:pt x="116" y="231"/>
                </a:cubicBezTo>
                <a:cubicBezTo>
                  <a:pt x="115" y="232"/>
                  <a:pt x="115" y="232"/>
                  <a:pt x="115" y="232"/>
                </a:cubicBezTo>
                <a:cubicBezTo>
                  <a:pt x="115" y="231"/>
                  <a:pt x="114" y="231"/>
                  <a:pt x="114" y="231"/>
                </a:cubicBezTo>
                <a:close/>
                <a:moveTo>
                  <a:pt x="113" y="227"/>
                </a:moveTo>
                <a:cubicBezTo>
                  <a:pt x="113" y="227"/>
                  <a:pt x="113" y="227"/>
                  <a:pt x="114" y="227"/>
                </a:cubicBezTo>
                <a:cubicBezTo>
                  <a:pt x="115" y="228"/>
                  <a:pt x="116" y="228"/>
                  <a:pt x="117" y="228"/>
                </a:cubicBezTo>
                <a:cubicBezTo>
                  <a:pt x="117" y="229"/>
                  <a:pt x="117" y="230"/>
                  <a:pt x="118" y="229"/>
                </a:cubicBezTo>
                <a:cubicBezTo>
                  <a:pt x="118" y="229"/>
                  <a:pt x="118" y="229"/>
                  <a:pt x="118" y="229"/>
                </a:cubicBezTo>
                <a:cubicBezTo>
                  <a:pt x="118" y="229"/>
                  <a:pt x="119" y="229"/>
                  <a:pt x="119" y="230"/>
                </a:cubicBezTo>
                <a:cubicBezTo>
                  <a:pt x="119" y="230"/>
                  <a:pt x="119" y="230"/>
                  <a:pt x="119" y="230"/>
                </a:cubicBezTo>
                <a:cubicBezTo>
                  <a:pt x="118" y="230"/>
                  <a:pt x="117" y="230"/>
                  <a:pt x="117" y="230"/>
                </a:cubicBezTo>
                <a:cubicBezTo>
                  <a:pt x="115" y="229"/>
                  <a:pt x="114" y="228"/>
                  <a:pt x="113" y="227"/>
                </a:cubicBezTo>
                <a:close/>
                <a:moveTo>
                  <a:pt x="118" y="224"/>
                </a:moveTo>
                <a:cubicBezTo>
                  <a:pt x="119" y="224"/>
                  <a:pt x="120" y="223"/>
                  <a:pt x="121" y="222"/>
                </a:cubicBezTo>
                <a:cubicBezTo>
                  <a:pt x="121" y="222"/>
                  <a:pt x="121" y="222"/>
                  <a:pt x="121" y="222"/>
                </a:cubicBezTo>
                <a:cubicBezTo>
                  <a:pt x="121" y="223"/>
                  <a:pt x="120" y="224"/>
                  <a:pt x="119" y="225"/>
                </a:cubicBezTo>
                <a:cubicBezTo>
                  <a:pt x="119" y="225"/>
                  <a:pt x="118" y="225"/>
                  <a:pt x="118" y="224"/>
                </a:cubicBezTo>
                <a:close/>
                <a:moveTo>
                  <a:pt x="121" y="232"/>
                </a:moveTo>
                <a:cubicBezTo>
                  <a:pt x="121" y="232"/>
                  <a:pt x="121" y="232"/>
                  <a:pt x="122" y="232"/>
                </a:cubicBezTo>
                <a:cubicBezTo>
                  <a:pt x="123" y="232"/>
                  <a:pt x="124" y="233"/>
                  <a:pt x="124" y="234"/>
                </a:cubicBezTo>
                <a:cubicBezTo>
                  <a:pt x="125" y="234"/>
                  <a:pt x="126" y="233"/>
                  <a:pt x="125" y="232"/>
                </a:cubicBezTo>
                <a:cubicBezTo>
                  <a:pt x="125" y="232"/>
                  <a:pt x="124" y="232"/>
                  <a:pt x="124" y="231"/>
                </a:cubicBezTo>
                <a:cubicBezTo>
                  <a:pt x="126" y="231"/>
                  <a:pt x="129" y="230"/>
                  <a:pt x="131" y="230"/>
                </a:cubicBezTo>
                <a:cubicBezTo>
                  <a:pt x="131" y="230"/>
                  <a:pt x="131" y="230"/>
                  <a:pt x="131" y="230"/>
                </a:cubicBezTo>
                <a:cubicBezTo>
                  <a:pt x="130" y="231"/>
                  <a:pt x="130" y="232"/>
                  <a:pt x="129" y="233"/>
                </a:cubicBezTo>
                <a:cubicBezTo>
                  <a:pt x="128" y="233"/>
                  <a:pt x="128" y="233"/>
                  <a:pt x="128" y="234"/>
                </a:cubicBezTo>
                <a:cubicBezTo>
                  <a:pt x="126" y="234"/>
                  <a:pt x="124" y="234"/>
                  <a:pt x="122" y="234"/>
                </a:cubicBezTo>
                <a:cubicBezTo>
                  <a:pt x="121" y="233"/>
                  <a:pt x="121" y="233"/>
                  <a:pt x="120" y="232"/>
                </a:cubicBezTo>
                <a:cubicBezTo>
                  <a:pt x="120" y="232"/>
                  <a:pt x="120" y="232"/>
                  <a:pt x="121" y="232"/>
                </a:cubicBezTo>
                <a:close/>
                <a:moveTo>
                  <a:pt x="132" y="235"/>
                </a:moveTo>
                <a:cubicBezTo>
                  <a:pt x="130" y="235"/>
                  <a:pt x="128" y="236"/>
                  <a:pt x="126" y="236"/>
                </a:cubicBezTo>
                <a:cubicBezTo>
                  <a:pt x="125" y="236"/>
                  <a:pt x="124" y="235"/>
                  <a:pt x="123" y="235"/>
                </a:cubicBezTo>
                <a:cubicBezTo>
                  <a:pt x="126" y="235"/>
                  <a:pt x="129" y="235"/>
                  <a:pt x="132" y="235"/>
                </a:cubicBezTo>
                <a:close/>
                <a:moveTo>
                  <a:pt x="137" y="235"/>
                </a:moveTo>
                <a:cubicBezTo>
                  <a:pt x="137" y="235"/>
                  <a:pt x="136" y="235"/>
                  <a:pt x="136" y="236"/>
                </a:cubicBezTo>
                <a:cubicBezTo>
                  <a:pt x="135" y="236"/>
                  <a:pt x="134" y="236"/>
                  <a:pt x="133" y="236"/>
                </a:cubicBezTo>
                <a:cubicBezTo>
                  <a:pt x="132" y="236"/>
                  <a:pt x="131" y="236"/>
                  <a:pt x="130" y="237"/>
                </a:cubicBezTo>
                <a:cubicBezTo>
                  <a:pt x="132" y="236"/>
                  <a:pt x="134" y="236"/>
                  <a:pt x="137" y="235"/>
                </a:cubicBezTo>
                <a:close/>
                <a:moveTo>
                  <a:pt x="130" y="234"/>
                </a:moveTo>
                <a:cubicBezTo>
                  <a:pt x="132" y="233"/>
                  <a:pt x="134" y="232"/>
                  <a:pt x="135" y="231"/>
                </a:cubicBezTo>
                <a:cubicBezTo>
                  <a:pt x="135" y="231"/>
                  <a:pt x="136" y="232"/>
                  <a:pt x="137" y="232"/>
                </a:cubicBezTo>
                <a:cubicBezTo>
                  <a:pt x="138" y="231"/>
                  <a:pt x="139" y="231"/>
                  <a:pt x="140" y="230"/>
                </a:cubicBezTo>
                <a:cubicBezTo>
                  <a:pt x="139" y="231"/>
                  <a:pt x="139" y="232"/>
                  <a:pt x="138" y="233"/>
                </a:cubicBezTo>
                <a:cubicBezTo>
                  <a:pt x="135" y="233"/>
                  <a:pt x="133" y="234"/>
                  <a:pt x="130" y="234"/>
                </a:cubicBezTo>
                <a:close/>
                <a:moveTo>
                  <a:pt x="139" y="226"/>
                </a:moveTo>
                <a:cubicBezTo>
                  <a:pt x="139" y="226"/>
                  <a:pt x="139" y="227"/>
                  <a:pt x="139" y="227"/>
                </a:cubicBezTo>
                <a:cubicBezTo>
                  <a:pt x="138" y="227"/>
                  <a:pt x="137" y="227"/>
                  <a:pt x="136" y="227"/>
                </a:cubicBezTo>
                <a:cubicBezTo>
                  <a:pt x="137" y="227"/>
                  <a:pt x="137" y="227"/>
                  <a:pt x="137" y="227"/>
                </a:cubicBezTo>
                <a:cubicBezTo>
                  <a:pt x="139" y="226"/>
                  <a:pt x="140" y="225"/>
                  <a:pt x="142" y="224"/>
                </a:cubicBezTo>
                <a:cubicBezTo>
                  <a:pt x="141" y="225"/>
                  <a:pt x="140" y="225"/>
                  <a:pt x="139" y="226"/>
                </a:cubicBezTo>
                <a:close/>
                <a:moveTo>
                  <a:pt x="143" y="229"/>
                </a:moveTo>
                <a:cubicBezTo>
                  <a:pt x="145" y="229"/>
                  <a:pt x="146" y="229"/>
                  <a:pt x="147" y="229"/>
                </a:cubicBezTo>
                <a:cubicBezTo>
                  <a:pt x="148" y="229"/>
                  <a:pt x="149" y="229"/>
                  <a:pt x="149" y="229"/>
                </a:cubicBezTo>
                <a:cubicBezTo>
                  <a:pt x="149" y="229"/>
                  <a:pt x="148" y="230"/>
                  <a:pt x="148" y="230"/>
                </a:cubicBezTo>
                <a:cubicBezTo>
                  <a:pt x="147" y="231"/>
                  <a:pt x="145" y="232"/>
                  <a:pt x="144" y="232"/>
                </a:cubicBezTo>
                <a:cubicBezTo>
                  <a:pt x="143" y="233"/>
                  <a:pt x="141" y="233"/>
                  <a:pt x="140" y="233"/>
                </a:cubicBezTo>
                <a:cubicBezTo>
                  <a:pt x="141" y="232"/>
                  <a:pt x="142" y="230"/>
                  <a:pt x="143" y="229"/>
                </a:cubicBezTo>
                <a:close/>
                <a:moveTo>
                  <a:pt x="145" y="236"/>
                </a:moveTo>
                <a:cubicBezTo>
                  <a:pt x="149" y="235"/>
                  <a:pt x="153" y="234"/>
                  <a:pt x="158" y="234"/>
                </a:cubicBezTo>
                <a:cubicBezTo>
                  <a:pt x="157" y="234"/>
                  <a:pt x="157" y="234"/>
                  <a:pt x="157" y="235"/>
                </a:cubicBezTo>
                <a:cubicBezTo>
                  <a:pt x="152" y="235"/>
                  <a:pt x="148" y="236"/>
                  <a:pt x="144" y="236"/>
                </a:cubicBezTo>
                <a:cubicBezTo>
                  <a:pt x="144" y="236"/>
                  <a:pt x="145" y="236"/>
                  <a:pt x="145" y="236"/>
                </a:cubicBezTo>
                <a:close/>
                <a:moveTo>
                  <a:pt x="157" y="231"/>
                </a:moveTo>
                <a:cubicBezTo>
                  <a:pt x="158" y="231"/>
                  <a:pt x="160" y="230"/>
                  <a:pt x="161" y="229"/>
                </a:cubicBezTo>
                <a:cubicBezTo>
                  <a:pt x="160" y="230"/>
                  <a:pt x="160" y="230"/>
                  <a:pt x="159" y="231"/>
                </a:cubicBezTo>
                <a:cubicBezTo>
                  <a:pt x="159" y="231"/>
                  <a:pt x="158" y="231"/>
                  <a:pt x="157" y="231"/>
                </a:cubicBezTo>
                <a:close/>
                <a:moveTo>
                  <a:pt x="159" y="229"/>
                </a:moveTo>
                <a:cubicBezTo>
                  <a:pt x="161" y="227"/>
                  <a:pt x="164" y="225"/>
                  <a:pt x="166" y="223"/>
                </a:cubicBezTo>
                <a:cubicBezTo>
                  <a:pt x="166" y="224"/>
                  <a:pt x="165" y="225"/>
                  <a:pt x="164" y="226"/>
                </a:cubicBezTo>
                <a:cubicBezTo>
                  <a:pt x="162" y="227"/>
                  <a:pt x="161" y="228"/>
                  <a:pt x="159" y="229"/>
                </a:cubicBezTo>
                <a:close/>
                <a:moveTo>
                  <a:pt x="165" y="227"/>
                </a:moveTo>
                <a:cubicBezTo>
                  <a:pt x="174" y="222"/>
                  <a:pt x="182" y="215"/>
                  <a:pt x="190" y="208"/>
                </a:cubicBezTo>
                <a:cubicBezTo>
                  <a:pt x="190" y="209"/>
                  <a:pt x="189" y="210"/>
                  <a:pt x="189" y="210"/>
                </a:cubicBezTo>
                <a:cubicBezTo>
                  <a:pt x="189" y="210"/>
                  <a:pt x="189" y="210"/>
                  <a:pt x="189" y="210"/>
                </a:cubicBezTo>
                <a:cubicBezTo>
                  <a:pt x="180" y="217"/>
                  <a:pt x="172" y="224"/>
                  <a:pt x="163" y="231"/>
                </a:cubicBezTo>
                <a:cubicBezTo>
                  <a:pt x="163" y="231"/>
                  <a:pt x="162" y="231"/>
                  <a:pt x="162" y="231"/>
                </a:cubicBezTo>
                <a:cubicBezTo>
                  <a:pt x="163" y="229"/>
                  <a:pt x="164" y="228"/>
                  <a:pt x="165" y="227"/>
                </a:cubicBezTo>
                <a:close/>
                <a:moveTo>
                  <a:pt x="177" y="222"/>
                </a:moveTo>
                <a:cubicBezTo>
                  <a:pt x="175" y="224"/>
                  <a:pt x="172" y="226"/>
                  <a:pt x="170" y="229"/>
                </a:cubicBezTo>
                <a:cubicBezTo>
                  <a:pt x="169" y="229"/>
                  <a:pt x="168" y="230"/>
                  <a:pt x="168" y="230"/>
                </a:cubicBezTo>
                <a:cubicBezTo>
                  <a:pt x="167" y="230"/>
                  <a:pt x="167" y="230"/>
                  <a:pt x="167" y="230"/>
                </a:cubicBezTo>
                <a:cubicBezTo>
                  <a:pt x="170" y="227"/>
                  <a:pt x="174" y="224"/>
                  <a:pt x="177" y="222"/>
                </a:cubicBezTo>
                <a:close/>
                <a:moveTo>
                  <a:pt x="185" y="218"/>
                </a:moveTo>
                <a:cubicBezTo>
                  <a:pt x="184" y="218"/>
                  <a:pt x="183" y="219"/>
                  <a:pt x="183" y="220"/>
                </a:cubicBezTo>
                <a:cubicBezTo>
                  <a:pt x="181" y="221"/>
                  <a:pt x="179" y="223"/>
                  <a:pt x="177" y="225"/>
                </a:cubicBezTo>
                <a:cubicBezTo>
                  <a:pt x="176" y="225"/>
                  <a:pt x="176" y="226"/>
                  <a:pt x="175" y="226"/>
                </a:cubicBezTo>
                <a:cubicBezTo>
                  <a:pt x="178" y="223"/>
                  <a:pt x="181" y="220"/>
                  <a:pt x="185" y="218"/>
                </a:cubicBezTo>
                <a:close/>
                <a:moveTo>
                  <a:pt x="184" y="216"/>
                </a:moveTo>
                <a:cubicBezTo>
                  <a:pt x="186" y="215"/>
                  <a:pt x="188" y="213"/>
                  <a:pt x="190" y="212"/>
                </a:cubicBezTo>
                <a:cubicBezTo>
                  <a:pt x="190" y="212"/>
                  <a:pt x="190" y="212"/>
                  <a:pt x="190" y="212"/>
                </a:cubicBezTo>
                <a:cubicBezTo>
                  <a:pt x="191" y="211"/>
                  <a:pt x="191" y="211"/>
                  <a:pt x="192" y="210"/>
                </a:cubicBezTo>
                <a:cubicBezTo>
                  <a:pt x="192" y="211"/>
                  <a:pt x="192" y="211"/>
                  <a:pt x="191" y="211"/>
                </a:cubicBezTo>
                <a:cubicBezTo>
                  <a:pt x="189" y="213"/>
                  <a:pt x="186" y="215"/>
                  <a:pt x="184" y="216"/>
                </a:cubicBezTo>
                <a:close/>
                <a:moveTo>
                  <a:pt x="192" y="212"/>
                </a:moveTo>
                <a:cubicBezTo>
                  <a:pt x="193" y="212"/>
                  <a:pt x="193" y="212"/>
                  <a:pt x="194" y="212"/>
                </a:cubicBezTo>
                <a:cubicBezTo>
                  <a:pt x="193" y="212"/>
                  <a:pt x="193" y="213"/>
                  <a:pt x="192" y="214"/>
                </a:cubicBezTo>
                <a:cubicBezTo>
                  <a:pt x="191" y="215"/>
                  <a:pt x="189" y="217"/>
                  <a:pt x="187" y="218"/>
                </a:cubicBezTo>
                <a:cubicBezTo>
                  <a:pt x="189" y="216"/>
                  <a:pt x="191" y="214"/>
                  <a:pt x="192" y="212"/>
                </a:cubicBezTo>
                <a:close/>
                <a:moveTo>
                  <a:pt x="193" y="207"/>
                </a:moveTo>
                <a:cubicBezTo>
                  <a:pt x="194" y="206"/>
                  <a:pt x="194" y="205"/>
                  <a:pt x="195" y="204"/>
                </a:cubicBezTo>
                <a:cubicBezTo>
                  <a:pt x="197" y="202"/>
                  <a:pt x="199" y="201"/>
                  <a:pt x="201" y="199"/>
                </a:cubicBezTo>
                <a:cubicBezTo>
                  <a:pt x="202" y="198"/>
                  <a:pt x="202" y="198"/>
                  <a:pt x="203" y="197"/>
                </a:cubicBezTo>
                <a:cubicBezTo>
                  <a:pt x="203" y="198"/>
                  <a:pt x="202" y="199"/>
                  <a:pt x="201" y="200"/>
                </a:cubicBezTo>
                <a:cubicBezTo>
                  <a:pt x="198" y="203"/>
                  <a:pt x="196" y="205"/>
                  <a:pt x="193" y="207"/>
                </a:cubicBezTo>
                <a:close/>
                <a:moveTo>
                  <a:pt x="206" y="192"/>
                </a:moveTo>
                <a:cubicBezTo>
                  <a:pt x="204" y="194"/>
                  <a:pt x="202" y="196"/>
                  <a:pt x="199" y="197"/>
                </a:cubicBezTo>
                <a:cubicBezTo>
                  <a:pt x="201" y="195"/>
                  <a:pt x="202" y="193"/>
                  <a:pt x="204" y="191"/>
                </a:cubicBezTo>
                <a:cubicBezTo>
                  <a:pt x="210" y="184"/>
                  <a:pt x="216" y="177"/>
                  <a:pt x="223" y="171"/>
                </a:cubicBezTo>
                <a:cubicBezTo>
                  <a:pt x="223" y="171"/>
                  <a:pt x="223" y="171"/>
                  <a:pt x="223" y="171"/>
                </a:cubicBezTo>
                <a:cubicBezTo>
                  <a:pt x="220" y="174"/>
                  <a:pt x="218" y="177"/>
                  <a:pt x="216" y="179"/>
                </a:cubicBezTo>
                <a:cubicBezTo>
                  <a:pt x="213" y="183"/>
                  <a:pt x="209" y="188"/>
                  <a:pt x="206" y="192"/>
                </a:cubicBezTo>
                <a:close/>
                <a:moveTo>
                  <a:pt x="220" y="144"/>
                </a:moveTo>
                <a:cubicBezTo>
                  <a:pt x="220" y="146"/>
                  <a:pt x="219" y="148"/>
                  <a:pt x="219" y="150"/>
                </a:cubicBezTo>
                <a:cubicBezTo>
                  <a:pt x="219" y="150"/>
                  <a:pt x="219" y="150"/>
                  <a:pt x="219" y="150"/>
                </a:cubicBezTo>
                <a:cubicBezTo>
                  <a:pt x="221" y="144"/>
                  <a:pt x="222" y="137"/>
                  <a:pt x="224" y="131"/>
                </a:cubicBezTo>
                <a:cubicBezTo>
                  <a:pt x="223" y="133"/>
                  <a:pt x="223" y="134"/>
                  <a:pt x="223" y="136"/>
                </a:cubicBezTo>
                <a:cubicBezTo>
                  <a:pt x="222" y="139"/>
                  <a:pt x="221" y="142"/>
                  <a:pt x="220" y="144"/>
                </a:cubicBezTo>
                <a:close/>
                <a:moveTo>
                  <a:pt x="223" y="102"/>
                </a:moveTo>
                <a:cubicBezTo>
                  <a:pt x="223" y="102"/>
                  <a:pt x="223" y="101"/>
                  <a:pt x="223" y="101"/>
                </a:cubicBezTo>
                <a:cubicBezTo>
                  <a:pt x="224" y="101"/>
                  <a:pt x="224" y="100"/>
                  <a:pt x="225" y="100"/>
                </a:cubicBezTo>
                <a:cubicBezTo>
                  <a:pt x="225" y="100"/>
                  <a:pt x="225" y="101"/>
                  <a:pt x="225" y="101"/>
                </a:cubicBezTo>
                <a:cubicBezTo>
                  <a:pt x="225" y="101"/>
                  <a:pt x="224" y="102"/>
                  <a:pt x="223" y="102"/>
                </a:cubicBezTo>
                <a:close/>
                <a:moveTo>
                  <a:pt x="226" y="103"/>
                </a:moveTo>
                <a:cubicBezTo>
                  <a:pt x="226" y="103"/>
                  <a:pt x="227" y="104"/>
                  <a:pt x="227" y="104"/>
                </a:cubicBezTo>
                <a:cubicBezTo>
                  <a:pt x="227" y="104"/>
                  <a:pt x="227" y="104"/>
                  <a:pt x="227" y="104"/>
                </a:cubicBezTo>
                <a:cubicBezTo>
                  <a:pt x="226" y="105"/>
                  <a:pt x="225" y="105"/>
                  <a:pt x="224" y="105"/>
                </a:cubicBezTo>
                <a:cubicBezTo>
                  <a:pt x="224" y="105"/>
                  <a:pt x="224" y="105"/>
                  <a:pt x="224" y="104"/>
                </a:cubicBezTo>
                <a:cubicBezTo>
                  <a:pt x="224" y="104"/>
                  <a:pt x="225" y="103"/>
                  <a:pt x="226" y="103"/>
                </a:cubicBezTo>
                <a:close/>
                <a:moveTo>
                  <a:pt x="226" y="151"/>
                </a:moveTo>
                <a:cubicBezTo>
                  <a:pt x="226" y="151"/>
                  <a:pt x="225" y="152"/>
                  <a:pt x="225" y="152"/>
                </a:cubicBezTo>
                <a:cubicBezTo>
                  <a:pt x="225" y="152"/>
                  <a:pt x="225" y="153"/>
                  <a:pt x="225" y="153"/>
                </a:cubicBezTo>
                <a:cubicBezTo>
                  <a:pt x="225" y="152"/>
                  <a:pt x="225" y="151"/>
                  <a:pt x="226" y="151"/>
                </a:cubicBezTo>
                <a:close/>
                <a:moveTo>
                  <a:pt x="224" y="151"/>
                </a:moveTo>
                <a:cubicBezTo>
                  <a:pt x="224" y="146"/>
                  <a:pt x="225" y="140"/>
                  <a:pt x="225" y="135"/>
                </a:cubicBezTo>
                <a:cubicBezTo>
                  <a:pt x="225" y="135"/>
                  <a:pt x="225" y="135"/>
                  <a:pt x="226" y="135"/>
                </a:cubicBezTo>
                <a:cubicBezTo>
                  <a:pt x="226" y="138"/>
                  <a:pt x="226" y="142"/>
                  <a:pt x="226" y="145"/>
                </a:cubicBezTo>
                <a:cubicBezTo>
                  <a:pt x="225" y="147"/>
                  <a:pt x="225" y="149"/>
                  <a:pt x="224" y="151"/>
                </a:cubicBezTo>
                <a:close/>
                <a:moveTo>
                  <a:pt x="226" y="158"/>
                </a:moveTo>
                <a:cubicBezTo>
                  <a:pt x="226" y="157"/>
                  <a:pt x="227" y="157"/>
                  <a:pt x="227" y="156"/>
                </a:cubicBezTo>
                <a:cubicBezTo>
                  <a:pt x="227" y="157"/>
                  <a:pt x="227" y="157"/>
                  <a:pt x="227" y="158"/>
                </a:cubicBezTo>
                <a:cubicBezTo>
                  <a:pt x="226" y="159"/>
                  <a:pt x="226" y="159"/>
                  <a:pt x="225" y="160"/>
                </a:cubicBezTo>
                <a:cubicBezTo>
                  <a:pt x="226" y="159"/>
                  <a:pt x="226" y="159"/>
                  <a:pt x="226" y="158"/>
                </a:cubicBezTo>
                <a:close/>
                <a:moveTo>
                  <a:pt x="226" y="123"/>
                </a:moveTo>
                <a:cubicBezTo>
                  <a:pt x="226" y="122"/>
                  <a:pt x="226" y="121"/>
                  <a:pt x="226" y="119"/>
                </a:cubicBezTo>
                <a:cubicBezTo>
                  <a:pt x="226" y="119"/>
                  <a:pt x="226" y="119"/>
                  <a:pt x="226" y="119"/>
                </a:cubicBezTo>
                <a:cubicBezTo>
                  <a:pt x="227" y="124"/>
                  <a:pt x="227" y="129"/>
                  <a:pt x="227" y="135"/>
                </a:cubicBezTo>
                <a:cubicBezTo>
                  <a:pt x="227" y="131"/>
                  <a:pt x="226" y="127"/>
                  <a:pt x="226" y="123"/>
                </a:cubicBezTo>
                <a:close/>
                <a:moveTo>
                  <a:pt x="224" y="164"/>
                </a:moveTo>
                <a:cubicBezTo>
                  <a:pt x="225" y="163"/>
                  <a:pt x="226" y="162"/>
                  <a:pt x="227" y="161"/>
                </a:cubicBezTo>
                <a:cubicBezTo>
                  <a:pt x="227" y="162"/>
                  <a:pt x="227" y="162"/>
                  <a:pt x="227" y="162"/>
                </a:cubicBezTo>
                <a:cubicBezTo>
                  <a:pt x="226" y="163"/>
                  <a:pt x="225" y="164"/>
                  <a:pt x="224" y="165"/>
                </a:cubicBezTo>
                <a:cubicBezTo>
                  <a:pt x="224" y="164"/>
                  <a:pt x="224" y="164"/>
                  <a:pt x="224" y="164"/>
                </a:cubicBezTo>
                <a:close/>
                <a:moveTo>
                  <a:pt x="227" y="169"/>
                </a:moveTo>
                <a:cubicBezTo>
                  <a:pt x="227" y="168"/>
                  <a:pt x="228" y="167"/>
                  <a:pt x="228" y="167"/>
                </a:cubicBezTo>
                <a:cubicBezTo>
                  <a:pt x="227" y="168"/>
                  <a:pt x="226" y="170"/>
                  <a:pt x="225" y="171"/>
                </a:cubicBezTo>
                <a:cubicBezTo>
                  <a:pt x="225" y="171"/>
                  <a:pt x="225" y="171"/>
                  <a:pt x="225" y="171"/>
                </a:cubicBezTo>
                <a:cubicBezTo>
                  <a:pt x="226" y="171"/>
                  <a:pt x="226" y="170"/>
                  <a:pt x="227" y="169"/>
                </a:cubicBezTo>
                <a:close/>
                <a:moveTo>
                  <a:pt x="228" y="123"/>
                </a:moveTo>
                <a:cubicBezTo>
                  <a:pt x="228" y="121"/>
                  <a:pt x="228" y="119"/>
                  <a:pt x="228" y="117"/>
                </a:cubicBezTo>
                <a:cubicBezTo>
                  <a:pt x="228" y="116"/>
                  <a:pt x="228" y="116"/>
                  <a:pt x="229" y="115"/>
                </a:cubicBezTo>
                <a:cubicBezTo>
                  <a:pt x="228" y="118"/>
                  <a:pt x="228" y="121"/>
                  <a:pt x="228" y="123"/>
                </a:cubicBezTo>
                <a:close/>
                <a:moveTo>
                  <a:pt x="227" y="112"/>
                </a:moveTo>
                <a:cubicBezTo>
                  <a:pt x="227" y="111"/>
                  <a:pt x="227" y="111"/>
                  <a:pt x="226" y="110"/>
                </a:cubicBezTo>
                <a:cubicBezTo>
                  <a:pt x="227" y="110"/>
                  <a:pt x="228" y="109"/>
                  <a:pt x="229" y="108"/>
                </a:cubicBezTo>
                <a:cubicBezTo>
                  <a:pt x="229" y="109"/>
                  <a:pt x="229" y="109"/>
                  <a:pt x="229" y="109"/>
                </a:cubicBezTo>
                <a:cubicBezTo>
                  <a:pt x="228" y="110"/>
                  <a:pt x="227" y="111"/>
                  <a:pt x="227" y="112"/>
                </a:cubicBezTo>
                <a:close/>
                <a:moveTo>
                  <a:pt x="232" y="108"/>
                </a:moveTo>
                <a:cubicBezTo>
                  <a:pt x="232" y="108"/>
                  <a:pt x="232" y="107"/>
                  <a:pt x="232" y="107"/>
                </a:cubicBezTo>
                <a:cubicBezTo>
                  <a:pt x="232" y="106"/>
                  <a:pt x="232" y="106"/>
                  <a:pt x="233" y="105"/>
                </a:cubicBezTo>
                <a:cubicBezTo>
                  <a:pt x="233" y="108"/>
                  <a:pt x="234" y="111"/>
                  <a:pt x="235" y="114"/>
                </a:cubicBezTo>
                <a:cubicBezTo>
                  <a:pt x="235" y="114"/>
                  <a:pt x="235" y="114"/>
                  <a:pt x="235" y="115"/>
                </a:cubicBezTo>
                <a:cubicBezTo>
                  <a:pt x="234" y="112"/>
                  <a:pt x="233" y="110"/>
                  <a:pt x="232" y="108"/>
                </a:cubicBezTo>
                <a:close/>
                <a:moveTo>
                  <a:pt x="234" y="103"/>
                </a:moveTo>
                <a:cubicBezTo>
                  <a:pt x="234" y="103"/>
                  <a:pt x="234" y="103"/>
                  <a:pt x="233" y="103"/>
                </a:cubicBezTo>
                <a:cubicBezTo>
                  <a:pt x="232" y="97"/>
                  <a:pt x="230" y="92"/>
                  <a:pt x="229" y="87"/>
                </a:cubicBezTo>
                <a:cubicBezTo>
                  <a:pt x="230" y="89"/>
                  <a:pt x="231" y="90"/>
                  <a:pt x="231" y="92"/>
                </a:cubicBezTo>
                <a:cubicBezTo>
                  <a:pt x="233" y="97"/>
                  <a:pt x="234" y="102"/>
                  <a:pt x="235" y="107"/>
                </a:cubicBezTo>
                <a:cubicBezTo>
                  <a:pt x="235" y="106"/>
                  <a:pt x="234" y="105"/>
                  <a:pt x="234" y="103"/>
                </a:cubicBezTo>
                <a:close/>
                <a:moveTo>
                  <a:pt x="229" y="69"/>
                </a:moveTo>
                <a:cubicBezTo>
                  <a:pt x="230" y="69"/>
                  <a:pt x="230" y="69"/>
                  <a:pt x="230" y="70"/>
                </a:cubicBezTo>
                <a:cubicBezTo>
                  <a:pt x="231" y="71"/>
                  <a:pt x="231" y="72"/>
                  <a:pt x="232" y="72"/>
                </a:cubicBezTo>
                <a:cubicBezTo>
                  <a:pt x="231" y="72"/>
                  <a:pt x="231" y="72"/>
                  <a:pt x="231" y="72"/>
                </a:cubicBezTo>
                <a:cubicBezTo>
                  <a:pt x="231" y="72"/>
                  <a:pt x="231" y="72"/>
                  <a:pt x="231" y="71"/>
                </a:cubicBezTo>
                <a:cubicBezTo>
                  <a:pt x="230" y="71"/>
                  <a:pt x="230" y="71"/>
                  <a:pt x="230" y="71"/>
                </a:cubicBezTo>
                <a:cubicBezTo>
                  <a:pt x="230" y="71"/>
                  <a:pt x="230" y="71"/>
                  <a:pt x="230" y="71"/>
                </a:cubicBezTo>
                <a:cubicBezTo>
                  <a:pt x="230" y="70"/>
                  <a:pt x="229" y="69"/>
                  <a:pt x="229" y="69"/>
                </a:cubicBezTo>
                <a:close/>
                <a:moveTo>
                  <a:pt x="233" y="86"/>
                </a:moveTo>
                <a:cubicBezTo>
                  <a:pt x="233" y="86"/>
                  <a:pt x="233" y="86"/>
                  <a:pt x="233" y="86"/>
                </a:cubicBezTo>
                <a:cubicBezTo>
                  <a:pt x="233" y="87"/>
                  <a:pt x="234" y="88"/>
                  <a:pt x="234" y="88"/>
                </a:cubicBezTo>
                <a:cubicBezTo>
                  <a:pt x="234" y="88"/>
                  <a:pt x="233" y="87"/>
                  <a:pt x="233" y="86"/>
                </a:cubicBezTo>
                <a:close/>
                <a:moveTo>
                  <a:pt x="232" y="69"/>
                </a:moveTo>
                <a:cubicBezTo>
                  <a:pt x="231" y="68"/>
                  <a:pt x="231" y="68"/>
                  <a:pt x="231" y="67"/>
                </a:cubicBezTo>
                <a:cubicBezTo>
                  <a:pt x="232" y="69"/>
                  <a:pt x="233" y="70"/>
                  <a:pt x="235" y="71"/>
                </a:cubicBezTo>
                <a:cubicBezTo>
                  <a:pt x="235" y="72"/>
                  <a:pt x="235" y="73"/>
                  <a:pt x="236" y="74"/>
                </a:cubicBezTo>
                <a:cubicBezTo>
                  <a:pt x="236" y="74"/>
                  <a:pt x="236" y="74"/>
                  <a:pt x="237" y="74"/>
                </a:cubicBezTo>
                <a:cubicBezTo>
                  <a:pt x="237" y="75"/>
                  <a:pt x="237" y="75"/>
                  <a:pt x="237" y="76"/>
                </a:cubicBezTo>
                <a:cubicBezTo>
                  <a:pt x="235" y="73"/>
                  <a:pt x="234" y="71"/>
                  <a:pt x="232" y="69"/>
                </a:cubicBezTo>
                <a:close/>
                <a:moveTo>
                  <a:pt x="226" y="55"/>
                </a:moveTo>
                <a:cubicBezTo>
                  <a:pt x="225" y="54"/>
                  <a:pt x="225" y="53"/>
                  <a:pt x="224" y="52"/>
                </a:cubicBezTo>
                <a:cubicBezTo>
                  <a:pt x="224" y="51"/>
                  <a:pt x="223" y="50"/>
                  <a:pt x="223" y="50"/>
                </a:cubicBezTo>
                <a:cubicBezTo>
                  <a:pt x="224" y="51"/>
                  <a:pt x="225" y="52"/>
                  <a:pt x="226" y="53"/>
                </a:cubicBezTo>
                <a:cubicBezTo>
                  <a:pt x="226" y="53"/>
                  <a:pt x="226" y="54"/>
                  <a:pt x="226" y="55"/>
                </a:cubicBezTo>
                <a:close/>
                <a:moveTo>
                  <a:pt x="223" y="54"/>
                </a:moveTo>
                <a:cubicBezTo>
                  <a:pt x="225" y="56"/>
                  <a:pt x="226" y="59"/>
                  <a:pt x="228" y="62"/>
                </a:cubicBezTo>
                <a:cubicBezTo>
                  <a:pt x="226" y="60"/>
                  <a:pt x="224" y="58"/>
                  <a:pt x="223" y="56"/>
                </a:cubicBezTo>
                <a:cubicBezTo>
                  <a:pt x="223" y="56"/>
                  <a:pt x="224" y="56"/>
                  <a:pt x="223" y="56"/>
                </a:cubicBezTo>
                <a:cubicBezTo>
                  <a:pt x="223" y="55"/>
                  <a:pt x="223" y="54"/>
                  <a:pt x="223" y="54"/>
                </a:cubicBezTo>
                <a:close/>
                <a:moveTo>
                  <a:pt x="228" y="65"/>
                </a:moveTo>
                <a:cubicBezTo>
                  <a:pt x="227" y="66"/>
                  <a:pt x="227" y="66"/>
                  <a:pt x="227" y="66"/>
                </a:cubicBezTo>
                <a:cubicBezTo>
                  <a:pt x="227" y="68"/>
                  <a:pt x="228" y="70"/>
                  <a:pt x="228" y="71"/>
                </a:cubicBezTo>
                <a:cubicBezTo>
                  <a:pt x="228" y="71"/>
                  <a:pt x="228" y="72"/>
                  <a:pt x="228" y="72"/>
                </a:cubicBezTo>
                <a:cubicBezTo>
                  <a:pt x="227" y="70"/>
                  <a:pt x="226" y="68"/>
                  <a:pt x="225" y="66"/>
                </a:cubicBezTo>
                <a:cubicBezTo>
                  <a:pt x="225" y="65"/>
                  <a:pt x="224" y="65"/>
                  <a:pt x="224" y="65"/>
                </a:cubicBezTo>
                <a:cubicBezTo>
                  <a:pt x="223" y="64"/>
                  <a:pt x="222" y="62"/>
                  <a:pt x="222" y="61"/>
                </a:cubicBezTo>
                <a:cubicBezTo>
                  <a:pt x="222" y="61"/>
                  <a:pt x="223" y="60"/>
                  <a:pt x="222" y="60"/>
                </a:cubicBezTo>
                <a:cubicBezTo>
                  <a:pt x="221" y="58"/>
                  <a:pt x="220" y="57"/>
                  <a:pt x="218" y="55"/>
                </a:cubicBezTo>
                <a:cubicBezTo>
                  <a:pt x="218" y="55"/>
                  <a:pt x="218" y="54"/>
                  <a:pt x="217" y="53"/>
                </a:cubicBezTo>
                <a:cubicBezTo>
                  <a:pt x="221" y="57"/>
                  <a:pt x="225" y="61"/>
                  <a:pt x="228" y="65"/>
                </a:cubicBezTo>
                <a:close/>
                <a:moveTo>
                  <a:pt x="214" y="48"/>
                </a:moveTo>
                <a:cubicBezTo>
                  <a:pt x="213" y="47"/>
                  <a:pt x="212" y="45"/>
                  <a:pt x="211" y="44"/>
                </a:cubicBezTo>
                <a:cubicBezTo>
                  <a:pt x="214" y="46"/>
                  <a:pt x="216" y="47"/>
                  <a:pt x="218" y="49"/>
                </a:cubicBezTo>
                <a:cubicBezTo>
                  <a:pt x="219" y="51"/>
                  <a:pt x="220" y="53"/>
                  <a:pt x="221" y="54"/>
                </a:cubicBezTo>
                <a:cubicBezTo>
                  <a:pt x="219" y="52"/>
                  <a:pt x="216" y="50"/>
                  <a:pt x="214" y="48"/>
                </a:cubicBezTo>
                <a:close/>
                <a:moveTo>
                  <a:pt x="211" y="42"/>
                </a:moveTo>
                <a:cubicBezTo>
                  <a:pt x="211" y="41"/>
                  <a:pt x="211" y="41"/>
                  <a:pt x="210" y="41"/>
                </a:cubicBezTo>
                <a:cubicBezTo>
                  <a:pt x="210" y="41"/>
                  <a:pt x="210" y="41"/>
                  <a:pt x="210" y="41"/>
                </a:cubicBezTo>
                <a:cubicBezTo>
                  <a:pt x="212" y="42"/>
                  <a:pt x="214" y="43"/>
                  <a:pt x="215" y="45"/>
                </a:cubicBezTo>
                <a:cubicBezTo>
                  <a:pt x="214" y="44"/>
                  <a:pt x="212" y="43"/>
                  <a:pt x="211" y="42"/>
                </a:cubicBezTo>
                <a:close/>
                <a:moveTo>
                  <a:pt x="210" y="47"/>
                </a:moveTo>
                <a:cubicBezTo>
                  <a:pt x="211" y="48"/>
                  <a:pt x="211" y="48"/>
                  <a:pt x="211" y="49"/>
                </a:cubicBezTo>
                <a:cubicBezTo>
                  <a:pt x="210" y="47"/>
                  <a:pt x="208" y="45"/>
                  <a:pt x="206" y="43"/>
                </a:cubicBezTo>
                <a:cubicBezTo>
                  <a:pt x="207" y="44"/>
                  <a:pt x="209" y="46"/>
                  <a:pt x="210" y="47"/>
                </a:cubicBezTo>
                <a:close/>
                <a:moveTo>
                  <a:pt x="208" y="40"/>
                </a:moveTo>
                <a:cubicBezTo>
                  <a:pt x="207" y="39"/>
                  <a:pt x="206" y="38"/>
                  <a:pt x="206" y="37"/>
                </a:cubicBezTo>
                <a:cubicBezTo>
                  <a:pt x="206" y="38"/>
                  <a:pt x="207" y="38"/>
                  <a:pt x="208" y="39"/>
                </a:cubicBezTo>
                <a:cubicBezTo>
                  <a:pt x="208" y="39"/>
                  <a:pt x="208" y="39"/>
                  <a:pt x="208" y="40"/>
                </a:cubicBezTo>
                <a:cubicBezTo>
                  <a:pt x="208" y="40"/>
                  <a:pt x="208" y="40"/>
                  <a:pt x="208" y="40"/>
                </a:cubicBezTo>
                <a:close/>
                <a:moveTo>
                  <a:pt x="207" y="42"/>
                </a:moveTo>
                <a:cubicBezTo>
                  <a:pt x="205" y="40"/>
                  <a:pt x="202" y="39"/>
                  <a:pt x="200" y="37"/>
                </a:cubicBezTo>
                <a:cubicBezTo>
                  <a:pt x="200" y="37"/>
                  <a:pt x="200" y="37"/>
                  <a:pt x="201" y="37"/>
                </a:cubicBezTo>
                <a:cubicBezTo>
                  <a:pt x="201" y="37"/>
                  <a:pt x="202" y="36"/>
                  <a:pt x="201" y="36"/>
                </a:cubicBezTo>
                <a:cubicBezTo>
                  <a:pt x="201" y="36"/>
                  <a:pt x="201" y="36"/>
                  <a:pt x="201" y="36"/>
                </a:cubicBezTo>
                <a:cubicBezTo>
                  <a:pt x="202" y="36"/>
                  <a:pt x="202" y="36"/>
                  <a:pt x="203" y="36"/>
                </a:cubicBezTo>
                <a:cubicBezTo>
                  <a:pt x="204" y="38"/>
                  <a:pt x="206" y="40"/>
                  <a:pt x="207" y="42"/>
                </a:cubicBezTo>
                <a:close/>
                <a:moveTo>
                  <a:pt x="202" y="34"/>
                </a:moveTo>
                <a:cubicBezTo>
                  <a:pt x="201" y="34"/>
                  <a:pt x="201" y="34"/>
                  <a:pt x="200" y="34"/>
                </a:cubicBezTo>
                <a:cubicBezTo>
                  <a:pt x="198" y="32"/>
                  <a:pt x="196" y="30"/>
                  <a:pt x="194" y="28"/>
                </a:cubicBezTo>
                <a:cubicBezTo>
                  <a:pt x="197" y="29"/>
                  <a:pt x="200" y="31"/>
                  <a:pt x="202" y="33"/>
                </a:cubicBezTo>
                <a:cubicBezTo>
                  <a:pt x="202" y="33"/>
                  <a:pt x="201" y="34"/>
                  <a:pt x="202" y="34"/>
                </a:cubicBezTo>
                <a:close/>
                <a:moveTo>
                  <a:pt x="194" y="32"/>
                </a:moveTo>
                <a:cubicBezTo>
                  <a:pt x="195" y="32"/>
                  <a:pt x="195" y="32"/>
                  <a:pt x="195" y="32"/>
                </a:cubicBezTo>
                <a:cubicBezTo>
                  <a:pt x="196" y="33"/>
                  <a:pt x="197" y="34"/>
                  <a:pt x="198" y="35"/>
                </a:cubicBezTo>
                <a:cubicBezTo>
                  <a:pt x="198" y="35"/>
                  <a:pt x="198" y="35"/>
                  <a:pt x="198" y="35"/>
                </a:cubicBezTo>
                <a:cubicBezTo>
                  <a:pt x="197" y="35"/>
                  <a:pt x="196" y="34"/>
                  <a:pt x="195" y="34"/>
                </a:cubicBezTo>
                <a:cubicBezTo>
                  <a:pt x="193" y="33"/>
                  <a:pt x="191" y="31"/>
                  <a:pt x="189" y="29"/>
                </a:cubicBezTo>
                <a:cubicBezTo>
                  <a:pt x="190" y="29"/>
                  <a:pt x="190" y="29"/>
                  <a:pt x="190" y="29"/>
                </a:cubicBezTo>
                <a:cubicBezTo>
                  <a:pt x="191" y="30"/>
                  <a:pt x="193" y="31"/>
                  <a:pt x="194" y="32"/>
                </a:cubicBezTo>
                <a:close/>
                <a:moveTo>
                  <a:pt x="192" y="33"/>
                </a:moveTo>
                <a:cubicBezTo>
                  <a:pt x="191" y="33"/>
                  <a:pt x="191" y="33"/>
                  <a:pt x="190" y="33"/>
                </a:cubicBezTo>
                <a:cubicBezTo>
                  <a:pt x="190" y="32"/>
                  <a:pt x="190" y="33"/>
                  <a:pt x="190" y="33"/>
                </a:cubicBezTo>
                <a:cubicBezTo>
                  <a:pt x="191" y="34"/>
                  <a:pt x="193" y="35"/>
                  <a:pt x="195" y="36"/>
                </a:cubicBezTo>
                <a:cubicBezTo>
                  <a:pt x="195" y="36"/>
                  <a:pt x="196" y="36"/>
                  <a:pt x="196" y="37"/>
                </a:cubicBezTo>
                <a:cubicBezTo>
                  <a:pt x="196" y="37"/>
                  <a:pt x="196" y="37"/>
                  <a:pt x="196" y="37"/>
                </a:cubicBezTo>
                <a:cubicBezTo>
                  <a:pt x="198" y="38"/>
                  <a:pt x="200" y="40"/>
                  <a:pt x="201" y="41"/>
                </a:cubicBezTo>
                <a:cubicBezTo>
                  <a:pt x="203" y="43"/>
                  <a:pt x="204" y="44"/>
                  <a:pt x="205" y="46"/>
                </a:cubicBezTo>
                <a:cubicBezTo>
                  <a:pt x="202" y="42"/>
                  <a:pt x="197" y="39"/>
                  <a:pt x="193" y="36"/>
                </a:cubicBezTo>
                <a:cubicBezTo>
                  <a:pt x="193" y="36"/>
                  <a:pt x="193" y="35"/>
                  <a:pt x="192" y="35"/>
                </a:cubicBezTo>
                <a:cubicBezTo>
                  <a:pt x="191" y="35"/>
                  <a:pt x="191" y="35"/>
                  <a:pt x="191" y="35"/>
                </a:cubicBezTo>
                <a:cubicBezTo>
                  <a:pt x="190" y="34"/>
                  <a:pt x="188" y="34"/>
                  <a:pt x="187" y="33"/>
                </a:cubicBezTo>
                <a:cubicBezTo>
                  <a:pt x="187" y="33"/>
                  <a:pt x="186" y="34"/>
                  <a:pt x="187" y="34"/>
                </a:cubicBezTo>
                <a:cubicBezTo>
                  <a:pt x="187" y="34"/>
                  <a:pt x="187" y="34"/>
                  <a:pt x="187" y="35"/>
                </a:cubicBezTo>
                <a:cubicBezTo>
                  <a:pt x="184" y="35"/>
                  <a:pt x="180" y="35"/>
                  <a:pt x="177" y="36"/>
                </a:cubicBezTo>
                <a:cubicBezTo>
                  <a:pt x="178" y="35"/>
                  <a:pt x="180" y="35"/>
                  <a:pt x="181" y="34"/>
                </a:cubicBezTo>
                <a:cubicBezTo>
                  <a:pt x="182" y="34"/>
                  <a:pt x="182" y="33"/>
                  <a:pt x="181" y="33"/>
                </a:cubicBezTo>
                <a:cubicBezTo>
                  <a:pt x="180" y="33"/>
                  <a:pt x="179" y="32"/>
                  <a:pt x="178" y="32"/>
                </a:cubicBezTo>
                <a:cubicBezTo>
                  <a:pt x="179" y="32"/>
                  <a:pt x="179" y="31"/>
                  <a:pt x="178" y="31"/>
                </a:cubicBezTo>
                <a:cubicBezTo>
                  <a:pt x="176" y="30"/>
                  <a:pt x="173" y="29"/>
                  <a:pt x="170" y="28"/>
                </a:cubicBezTo>
                <a:cubicBezTo>
                  <a:pt x="170" y="27"/>
                  <a:pt x="170" y="27"/>
                  <a:pt x="170" y="27"/>
                </a:cubicBezTo>
                <a:cubicBezTo>
                  <a:pt x="168" y="26"/>
                  <a:pt x="166" y="26"/>
                  <a:pt x="164" y="25"/>
                </a:cubicBezTo>
                <a:cubicBezTo>
                  <a:pt x="164" y="25"/>
                  <a:pt x="165" y="24"/>
                  <a:pt x="166" y="23"/>
                </a:cubicBezTo>
                <a:cubicBezTo>
                  <a:pt x="166" y="23"/>
                  <a:pt x="166" y="23"/>
                  <a:pt x="166" y="23"/>
                </a:cubicBezTo>
                <a:cubicBezTo>
                  <a:pt x="173" y="26"/>
                  <a:pt x="180" y="29"/>
                  <a:pt x="186" y="32"/>
                </a:cubicBezTo>
                <a:cubicBezTo>
                  <a:pt x="187" y="32"/>
                  <a:pt x="188" y="31"/>
                  <a:pt x="187" y="30"/>
                </a:cubicBezTo>
                <a:cubicBezTo>
                  <a:pt x="186" y="30"/>
                  <a:pt x="185" y="29"/>
                  <a:pt x="184" y="28"/>
                </a:cubicBezTo>
                <a:cubicBezTo>
                  <a:pt x="185" y="29"/>
                  <a:pt x="186" y="29"/>
                  <a:pt x="187" y="29"/>
                </a:cubicBezTo>
                <a:cubicBezTo>
                  <a:pt x="189" y="30"/>
                  <a:pt x="190" y="32"/>
                  <a:pt x="192" y="33"/>
                </a:cubicBezTo>
                <a:close/>
                <a:moveTo>
                  <a:pt x="167" y="17"/>
                </a:moveTo>
                <a:cubicBezTo>
                  <a:pt x="165" y="15"/>
                  <a:pt x="162" y="14"/>
                  <a:pt x="160" y="12"/>
                </a:cubicBezTo>
                <a:cubicBezTo>
                  <a:pt x="160" y="12"/>
                  <a:pt x="160" y="12"/>
                  <a:pt x="161" y="12"/>
                </a:cubicBezTo>
                <a:cubicBezTo>
                  <a:pt x="161" y="12"/>
                  <a:pt x="161" y="12"/>
                  <a:pt x="161" y="12"/>
                </a:cubicBezTo>
                <a:cubicBezTo>
                  <a:pt x="164" y="12"/>
                  <a:pt x="166" y="14"/>
                  <a:pt x="169" y="15"/>
                </a:cubicBezTo>
                <a:cubicBezTo>
                  <a:pt x="174" y="18"/>
                  <a:pt x="180" y="23"/>
                  <a:pt x="185" y="26"/>
                </a:cubicBezTo>
                <a:cubicBezTo>
                  <a:pt x="179" y="23"/>
                  <a:pt x="173" y="20"/>
                  <a:pt x="167" y="17"/>
                </a:cubicBezTo>
                <a:close/>
                <a:moveTo>
                  <a:pt x="172" y="13"/>
                </a:moveTo>
                <a:cubicBezTo>
                  <a:pt x="171" y="13"/>
                  <a:pt x="169" y="12"/>
                  <a:pt x="168" y="11"/>
                </a:cubicBezTo>
                <a:cubicBezTo>
                  <a:pt x="169" y="12"/>
                  <a:pt x="171" y="12"/>
                  <a:pt x="173" y="13"/>
                </a:cubicBezTo>
                <a:cubicBezTo>
                  <a:pt x="172" y="13"/>
                  <a:pt x="172" y="13"/>
                  <a:pt x="172" y="13"/>
                </a:cubicBezTo>
                <a:close/>
                <a:moveTo>
                  <a:pt x="133" y="12"/>
                </a:moveTo>
                <a:cubicBezTo>
                  <a:pt x="133" y="12"/>
                  <a:pt x="132" y="12"/>
                  <a:pt x="132" y="12"/>
                </a:cubicBezTo>
                <a:cubicBezTo>
                  <a:pt x="131" y="12"/>
                  <a:pt x="129" y="12"/>
                  <a:pt x="128" y="12"/>
                </a:cubicBezTo>
                <a:cubicBezTo>
                  <a:pt x="128" y="12"/>
                  <a:pt x="127" y="12"/>
                  <a:pt x="127" y="12"/>
                </a:cubicBezTo>
                <a:cubicBezTo>
                  <a:pt x="127" y="12"/>
                  <a:pt x="127" y="11"/>
                  <a:pt x="128" y="11"/>
                </a:cubicBezTo>
                <a:cubicBezTo>
                  <a:pt x="130" y="11"/>
                  <a:pt x="131" y="11"/>
                  <a:pt x="133" y="12"/>
                </a:cubicBezTo>
                <a:close/>
                <a:moveTo>
                  <a:pt x="132" y="28"/>
                </a:moveTo>
                <a:cubicBezTo>
                  <a:pt x="132" y="28"/>
                  <a:pt x="131" y="29"/>
                  <a:pt x="130" y="29"/>
                </a:cubicBezTo>
                <a:cubicBezTo>
                  <a:pt x="129" y="29"/>
                  <a:pt x="129" y="29"/>
                  <a:pt x="128" y="29"/>
                </a:cubicBezTo>
                <a:cubicBezTo>
                  <a:pt x="129" y="29"/>
                  <a:pt x="129" y="28"/>
                  <a:pt x="129" y="28"/>
                </a:cubicBezTo>
                <a:cubicBezTo>
                  <a:pt x="129" y="28"/>
                  <a:pt x="129" y="27"/>
                  <a:pt x="128" y="27"/>
                </a:cubicBezTo>
                <a:cubicBezTo>
                  <a:pt x="127" y="28"/>
                  <a:pt x="126" y="28"/>
                  <a:pt x="124" y="29"/>
                </a:cubicBezTo>
                <a:cubicBezTo>
                  <a:pt x="123" y="29"/>
                  <a:pt x="122" y="29"/>
                  <a:pt x="121" y="29"/>
                </a:cubicBezTo>
                <a:cubicBezTo>
                  <a:pt x="122" y="28"/>
                  <a:pt x="124" y="27"/>
                  <a:pt x="125" y="26"/>
                </a:cubicBezTo>
                <a:cubicBezTo>
                  <a:pt x="128" y="27"/>
                  <a:pt x="130" y="27"/>
                  <a:pt x="132" y="28"/>
                </a:cubicBezTo>
                <a:close/>
                <a:moveTo>
                  <a:pt x="124" y="22"/>
                </a:moveTo>
                <a:cubicBezTo>
                  <a:pt x="123" y="22"/>
                  <a:pt x="122" y="22"/>
                  <a:pt x="121" y="22"/>
                </a:cubicBezTo>
                <a:cubicBezTo>
                  <a:pt x="121" y="22"/>
                  <a:pt x="122" y="22"/>
                  <a:pt x="122" y="21"/>
                </a:cubicBezTo>
                <a:cubicBezTo>
                  <a:pt x="123" y="21"/>
                  <a:pt x="125" y="22"/>
                  <a:pt x="126" y="22"/>
                </a:cubicBezTo>
                <a:cubicBezTo>
                  <a:pt x="125" y="22"/>
                  <a:pt x="125" y="22"/>
                  <a:pt x="124" y="22"/>
                </a:cubicBezTo>
                <a:close/>
                <a:moveTo>
                  <a:pt x="123" y="15"/>
                </a:moveTo>
                <a:cubicBezTo>
                  <a:pt x="122" y="16"/>
                  <a:pt x="121" y="16"/>
                  <a:pt x="120" y="17"/>
                </a:cubicBezTo>
                <a:cubicBezTo>
                  <a:pt x="120" y="17"/>
                  <a:pt x="119" y="17"/>
                  <a:pt x="119" y="17"/>
                </a:cubicBezTo>
                <a:cubicBezTo>
                  <a:pt x="121" y="16"/>
                  <a:pt x="122" y="15"/>
                  <a:pt x="124" y="14"/>
                </a:cubicBezTo>
                <a:cubicBezTo>
                  <a:pt x="124" y="14"/>
                  <a:pt x="124" y="14"/>
                  <a:pt x="124" y="14"/>
                </a:cubicBezTo>
                <a:cubicBezTo>
                  <a:pt x="124" y="14"/>
                  <a:pt x="125" y="14"/>
                  <a:pt x="126" y="15"/>
                </a:cubicBezTo>
                <a:cubicBezTo>
                  <a:pt x="125" y="15"/>
                  <a:pt x="124" y="15"/>
                  <a:pt x="123" y="15"/>
                </a:cubicBezTo>
                <a:close/>
                <a:moveTo>
                  <a:pt x="125" y="11"/>
                </a:moveTo>
                <a:cubicBezTo>
                  <a:pt x="124" y="11"/>
                  <a:pt x="123" y="11"/>
                  <a:pt x="122" y="11"/>
                </a:cubicBezTo>
                <a:cubicBezTo>
                  <a:pt x="123" y="11"/>
                  <a:pt x="124" y="11"/>
                  <a:pt x="125" y="11"/>
                </a:cubicBezTo>
                <a:cubicBezTo>
                  <a:pt x="125" y="11"/>
                  <a:pt x="125" y="11"/>
                  <a:pt x="125" y="11"/>
                </a:cubicBezTo>
                <a:close/>
                <a:moveTo>
                  <a:pt x="114" y="5"/>
                </a:moveTo>
                <a:cubicBezTo>
                  <a:pt x="114" y="5"/>
                  <a:pt x="114" y="5"/>
                  <a:pt x="113" y="5"/>
                </a:cubicBezTo>
                <a:cubicBezTo>
                  <a:pt x="113" y="5"/>
                  <a:pt x="113" y="5"/>
                  <a:pt x="113" y="6"/>
                </a:cubicBezTo>
                <a:cubicBezTo>
                  <a:pt x="111" y="6"/>
                  <a:pt x="110" y="6"/>
                  <a:pt x="108" y="6"/>
                </a:cubicBezTo>
                <a:cubicBezTo>
                  <a:pt x="108" y="6"/>
                  <a:pt x="108" y="6"/>
                  <a:pt x="108" y="6"/>
                </a:cubicBezTo>
                <a:cubicBezTo>
                  <a:pt x="109" y="6"/>
                  <a:pt x="111" y="5"/>
                  <a:pt x="113" y="5"/>
                </a:cubicBezTo>
                <a:cubicBezTo>
                  <a:pt x="114" y="5"/>
                  <a:pt x="114" y="5"/>
                  <a:pt x="115" y="5"/>
                </a:cubicBezTo>
                <a:cubicBezTo>
                  <a:pt x="115" y="5"/>
                  <a:pt x="115" y="5"/>
                  <a:pt x="114" y="5"/>
                </a:cubicBezTo>
                <a:close/>
                <a:moveTo>
                  <a:pt x="99" y="5"/>
                </a:moveTo>
                <a:cubicBezTo>
                  <a:pt x="99" y="5"/>
                  <a:pt x="98" y="5"/>
                  <a:pt x="98" y="5"/>
                </a:cubicBezTo>
                <a:cubicBezTo>
                  <a:pt x="99" y="5"/>
                  <a:pt x="100" y="4"/>
                  <a:pt x="102" y="4"/>
                </a:cubicBezTo>
                <a:cubicBezTo>
                  <a:pt x="101" y="4"/>
                  <a:pt x="100" y="5"/>
                  <a:pt x="99" y="5"/>
                </a:cubicBezTo>
                <a:close/>
                <a:moveTo>
                  <a:pt x="22" y="63"/>
                </a:moveTo>
                <a:cubicBezTo>
                  <a:pt x="23" y="63"/>
                  <a:pt x="23" y="63"/>
                  <a:pt x="23" y="63"/>
                </a:cubicBezTo>
                <a:cubicBezTo>
                  <a:pt x="23" y="63"/>
                  <a:pt x="23" y="63"/>
                  <a:pt x="23" y="63"/>
                </a:cubicBezTo>
                <a:cubicBezTo>
                  <a:pt x="22" y="65"/>
                  <a:pt x="21" y="66"/>
                  <a:pt x="20" y="68"/>
                </a:cubicBezTo>
                <a:cubicBezTo>
                  <a:pt x="19" y="68"/>
                  <a:pt x="19" y="69"/>
                  <a:pt x="18" y="70"/>
                </a:cubicBezTo>
                <a:cubicBezTo>
                  <a:pt x="18" y="70"/>
                  <a:pt x="17" y="70"/>
                  <a:pt x="17" y="70"/>
                </a:cubicBezTo>
                <a:cubicBezTo>
                  <a:pt x="19" y="68"/>
                  <a:pt x="20" y="65"/>
                  <a:pt x="22" y="63"/>
                </a:cubicBezTo>
                <a:close/>
                <a:moveTo>
                  <a:pt x="21" y="78"/>
                </a:moveTo>
                <a:cubicBezTo>
                  <a:pt x="23" y="76"/>
                  <a:pt x="24" y="75"/>
                  <a:pt x="25" y="73"/>
                </a:cubicBezTo>
                <a:cubicBezTo>
                  <a:pt x="24" y="76"/>
                  <a:pt x="22" y="79"/>
                  <a:pt x="20" y="82"/>
                </a:cubicBezTo>
                <a:cubicBezTo>
                  <a:pt x="19" y="83"/>
                  <a:pt x="18" y="84"/>
                  <a:pt x="17" y="85"/>
                </a:cubicBezTo>
                <a:cubicBezTo>
                  <a:pt x="17" y="85"/>
                  <a:pt x="17" y="84"/>
                  <a:pt x="17" y="84"/>
                </a:cubicBezTo>
                <a:cubicBezTo>
                  <a:pt x="17" y="83"/>
                  <a:pt x="17" y="83"/>
                  <a:pt x="16" y="83"/>
                </a:cubicBezTo>
                <a:cubicBezTo>
                  <a:pt x="17" y="82"/>
                  <a:pt x="17" y="81"/>
                  <a:pt x="17" y="80"/>
                </a:cubicBezTo>
                <a:cubicBezTo>
                  <a:pt x="18" y="79"/>
                  <a:pt x="19" y="78"/>
                  <a:pt x="20" y="77"/>
                </a:cubicBezTo>
                <a:cubicBezTo>
                  <a:pt x="20" y="78"/>
                  <a:pt x="21" y="78"/>
                  <a:pt x="21" y="78"/>
                </a:cubicBezTo>
                <a:close/>
                <a:moveTo>
                  <a:pt x="20" y="88"/>
                </a:moveTo>
                <a:cubicBezTo>
                  <a:pt x="20" y="87"/>
                  <a:pt x="20" y="87"/>
                  <a:pt x="20" y="86"/>
                </a:cubicBezTo>
                <a:cubicBezTo>
                  <a:pt x="20" y="85"/>
                  <a:pt x="21" y="85"/>
                  <a:pt x="21" y="84"/>
                </a:cubicBezTo>
                <a:cubicBezTo>
                  <a:pt x="21" y="84"/>
                  <a:pt x="21" y="84"/>
                  <a:pt x="21" y="84"/>
                </a:cubicBezTo>
                <a:cubicBezTo>
                  <a:pt x="22" y="84"/>
                  <a:pt x="22" y="85"/>
                  <a:pt x="22" y="85"/>
                </a:cubicBezTo>
                <a:cubicBezTo>
                  <a:pt x="21" y="86"/>
                  <a:pt x="21" y="87"/>
                  <a:pt x="20" y="88"/>
                </a:cubicBezTo>
                <a:close/>
                <a:moveTo>
                  <a:pt x="21" y="120"/>
                </a:moveTo>
                <a:cubicBezTo>
                  <a:pt x="19" y="113"/>
                  <a:pt x="18" y="107"/>
                  <a:pt x="17" y="100"/>
                </a:cubicBezTo>
                <a:cubicBezTo>
                  <a:pt x="18" y="100"/>
                  <a:pt x="18" y="100"/>
                  <a:pt x="18" y="100"/>
                </a:cubicBezTo>
                <a:cubicBezTo>
                  <a:pt x="19" y="102"/>
                  <a:pt x="19" y="105"/>
                  <a:pt x="20" y="108"/>
                </a:cubicBezTo>
                <a:cubicBezTo>
                  <a:pt x="20" y="110"/>
                  <a:pt x="20" y="113"/>
                  <a:pt x="20" y="115"/>
                </a:cubicBezTo>
                <a:cubicBezTo>
                  <a:pt x="20" y="117"/>
                  <a:pt x="21" y="118"/>
                  <a:pt x="21" y="120"/>
                </a:cubicBezTo>
                <a:close/>
                <a:moveTo>
                  <a:pt x="17" y="89"/>
                </a:moveTo>
                <a:cubicBezTo>
                  <a:pt x="17" y="89"/>
                  <a:pt x="17" y="89"/>
                  <a:pt x="18" y="89"/>
                </a:cubicBezTo>
                <a:cubicBezTo>
                  <a:pt x="18" y="91"/>
                  <a:pt x="18" y="93"/>
                  <a:pt x="18" y="95"/>
                </a:cubicBezTo>
                <a:cubicBezTo>
                  <a:pt x="18" y="95"/>
                  <a:pt x="18" y="95"/>
                  <a:pt x="18" y="95"/>
                </a:cubicBezTo>
                <a:cubicBezTo>
                  <a:pt x="18" y="93"/>
                  <a:pt x="17" y="92"/>
                  <a:pt x="17" y="90"/>
                </a:cubicBezTo>
                <a:cubicBezTo>
                  <a:pt x="17" y="90"/>
                  <a:pt x="17" y="90"/>
                  <a:pt x="16" y="89"/>
                </a:cubicBezTo>
                <a:cubicBezTo>
                  <a:pt x="17" y="89"/>
                  <a:pt x="17" y="89"/>
                  <a:pt x="17" y="89"/>
                </a:cubicBezTo>
                <a:close/>
                <a:moveTo>
                  <a:pt x="18" y="114"/>
                </a:moveTo>
                <a:cubicBezTo>
                  <a:pt x="17" y="110"/>
                  <a:pt x="16" y="106"/>
                  <a:pt x="15" y="103"/>
                </a:cubicBezTo>
                <a:cubicBezTo>
                  <a:pt x="15" y="102"/>
                  <a:pt x="16" y="102"/>
                  <a:pt x="16" y="102"/>
                </a:cubicBezTo>
                <a:cubicBezTo>
                  <a:pt x="16" y="106"/>
                  <a:pt x="17" y="110"/>
                  <a:pt x="18" y="114"/>
                </a:cubicBezTo>
                <a:close/>
                <a:moveTo>
                  <a:pt x="15" y="100"/>
                </a:moveTo>
                <a:cubicBezTo>
                  <a:pt x="15" y="98"/>
                  <a:pt x="15" y="96"/>
                  <a:pt x="15" y="93"/>
                </a:cubicBezTo>
                <a:cubicBezTo>
                  <a:pt x="15" y="95"/>
                  <a:pt x="16" y="97"/>
                  <a:pt x="16" y="98"/>
                </a:cubicBezTo>
                <a:cubicBezTo>
                  <a:pt x="15" y="99"/>
                  <a:pt x="15" y="99"/>
                  <a:pt x="15" y="100"/>
                </a:cubicBezTo>
                <a:close/>
                <a:moveTo>
                  <a:pt x="21" y="131"/>
                </a:moveTo>
                <a:cubicBezTo>
                  <a:pt x="21" y="133"/>
                  <a:pt x="22" y="135"/>
                  <a:pt x="22" y="136"/>
                </a:cubicBezTo>
                <a:cubicBezTo>
                  <a:pt x="22" y="136"/>
                  <a:pt x="22" y="136"/>
                  <a:pt x="22" y="135"/>
                </a:cubicBezTo>
                <a:cubicBezTo>
                  <a:pt x="21" y="134"/>
                  <a:pt x="20" y="135"/>
                  <a:pt x="20" y="136"/>
                </a:cubicBezTo>
                <a:cubicBezTo>
                  <a:pt x="21" y="139"/>
                  <a:pt x="22" y="142"/>
                  <a:pt x="23" y="145"/>
                </a:cubicBezTo>
                <a:cubicBezTo>
                  <a:pt x="22" y="143"/>
                  <a:pt x="21" y="141"/>
                  <a:pt x="19" y="140"/>
                </a:cubicBezTo>
                <a:cubicBezTo>
                  <a:pt x="17" y="129"/>
                  <a:pt x="16" y="118"/>
                  <a:pt x="14" y="107"/>
                </a:cubicBezTo>
                <a:cubicBezTo>
                  <a:pt x="16" y="115"/>
                  <a:pt x="19" y="123"/>
                  <a:pt x="21" y="131"/>
                </a:cubicBezTo>
                <a:close/>
                <a:moveTo>
                  <a:pt x="17" y="165"/>
                </a:moveTo>
                <a:cubicBezTo>
                  <a:pt x="17" y="165"/>
                  <a:pt x="17" y="165"/>
                  <a:pt x="17" y="165"/>
                </a:cubicBezTo>
                <a:cubicBezTo>
                  <a:pt x="18" y="167"/>
                  <a:pt x="18" y="168"/>
                  <a:pt x="19" y="170"/>
                </a:cubicBezTo>
                <a:cubicBezTo>
                  <a:pt x="19" y="169"/>
                  <a:pt x="18" y="169"/>
                  <a:pt x="18" y="168"/>
                </a:cubicBezTo>
                <a:cubicBezTo>
                  <a:pt x="17" y="167"/>
                  <a:pt x="17" y="166"/>
                  <a:pt x="16" y="166"/>
                </a:cubicBezTo>
                <a:cubicBezTo>
                  <a:pt x="17" y="165"/>
                  <a:pt x="17" y="165"/>
                  <a:pt x="17" y="165"/>
                </a:cubicBezTo>
                <a:cubicBezTo>
                  <a:pt x="17" y="165"/>
                  <a:pt x="17" y="165"/>
                  <a:pt x="17" y="165"/>
                </a:cubicBezTo>
                <a:close/>
                <a:moveTo>
                  <a:pt x="19" y="163"/>
                </a:moveTo>
                <a:cubicBezTo>
                  <a:pt x="19" y="163"/>
                  <a:pt x="18" y="163"/>
                  <a:pt x="18" y="163"/>
                </a:cubicBezTo>
                <a:cubicBezTo>
                  <a:pt x="17" y="162"/>
                  <a:pt x="17" y="162"/>
                  <a:pt x="16" y="161"/>
                </a:cubicBezTo>
                <a:cubicBezTo>
                  <a:pt x="16" y="157"/>
                  <a:pt x="15" y="154"/>
                  <a:pt x="15" y="150"/>
                </a:cubicBezTo>
                <a:cubicBezTo>
                  <a:pt x="16" y="155"/>
                  <a:pt x="18" y="160"/>
                  <a:pt x="20" y="164"/>
                </a:cubicBezTo>
                <a:cubicBezTo>
                  <a:pt x="19" y="164"/>
                  <a:pt x="19" y="164"/>
                  <a:pt x="19" y="163"/>
                </a:cubicBezTo>
                <a:close/>
                <a:moveTo>
                  <a:pt x="15" y="169"/>
                </a:moveTo>
                <a:cubicBezTo>
                  <a:pt x="15" y="169"/>
                  <a:pt x="15" y="169"/>
                  <a:pt x="15" y="169"/>
                </a:cubicBezTo>
                <a:cubicBezTo>
                  <a:pt x="14" y="165"/>
                  <a:pt x="13" y="162"/>
                  <a:pt x="11" y="158"/>
                </a:cubicBezTo>
                <a:cubicBezTo>
                  <a:pt x="12" y="160"/>
                  <a:pt x="13" y="162"/>
                  <a:pt x="14" y="164"/>
                </a:cubicBezTo>
                <a:cubicBezTo>
                  <a:pt x="14" y="164"/>
                  <a:pt x="14" y="164"/>
                  <a:pt x="14" y="164"/>
                </a:cubicBezTo>
                <a:cubicBezTo>
                  <a:pt x="15" y="165"/>
                  <a:pt x="15" y="166"/>
                  <a:pt x="16" y="167"/>
                </a:cubicBezTo>
                <a:cubicBezTo>
                  <a:pt x="16" y="168"/>
                  <a:pt x="16" y="168"/>
                  <a:pt x="16" y="168"/>
                </a:cubicBezTo>
                <a:cubicBezTo>
                  <a:pt x="16" y="168"/>
                  <a:pt x="15" y="168"/>
                  <a:pt x="15" y="169"/>
                </a:cubicBezTo>
                <a:close/>
                <a:moveTo>
                  <a:pt x="8" y="128"/>
                </a:moveTo>
                <a:cubicBezTo>
                  <a:pt x="9" y="129"/>
                  <a:pt x="10" y="128"/>
                  <a:pt x="10" y="128"/>
                </a:cubicBezTo>
                <a:cubicBezTo>
                  <a:pt x="10" y="124"/>
                  <a:pt x="9" y="120"/>
                  <a:pt x="9" y="117"/>
                </a:cubicBezTo>
                <a:cubicBezTo>
                  <a:pt x="9" y="116"/>
                  <a:pt x="10" y="115"/>
                  <a:pt x="10" y="114"/>
                </a:cubicBezTo>
                <a:cubicBezTo>
                  <a:pt x="10" y="121"/>
                  <a:pt x="11" y="129"/>
                  <a:pt x="12" y="137"/>
                </a:cubicBezTo>
                <a:cubicBezTo>
                  <a:pt x="12" y="142"/>
                  <a:pt x="13" y="146"/>
                  <a:pt x="13" y="151"/>
                </a:cubicBezTo>
                <a:cubicBezTo>
                  <a:pt x="12" y="147"/>
                  <a:pt x="11" y="142"/>
                  <a:pt x="10" y="138"/>
                </a:cubicBezTo>
                <a:cubicBezTo>
                  <a:pt x="10" y="136"/>
                  <a:pt x="9" y="134"/>
                  <a:pt x="9" y="133"/>
                </a:cubicBezTo>
                <a:cubicBezTo>
                  <a:pt x="9" y="131"/>
                  <a:pt x="8" y="129"/>
                  <a:pt x="8" y="128"/>
                </a:cubicBezTo>
                <a:cubicBezTo>
                  <a:pt x="8" y="128"/>
                  <a:pt x="8" y="128"/>
                  <a:pt x="8" y="128"/>
                </a:cubicBezTo>
                <a:close/>
                <a:moveTo>
                  <a:pt x="8" y="106"/>
                </a:moveTo>
                <a:cubicBezTo>
                  <a:pt x="8" y="105"/>
                  <a:pt x="9" y="104"/>
                  <a:pt x="9" y="103"/>
                </a:cubicBezTo>
                <a:cubicBezTo>
                  <a:pt x="9" y="105"/>
                  <a:pt x="9" y="108"/>
                  <a:pt x="9" y="111"/>
                </a:cubicBezTo>
                <a:cubicBezTo>
                  <a:pt x="9" y="109"/>
                  <a:pt x="8" y="108"/>
                  <a:pt x="8" y="106"/>
                </a:cubicBezTo>
                <a:close/>
                <a:moveTo>
                  <a:pt x="9" y="99"/>
                </a:moveTo>
                <a:cubicBezTo>
                  <a:pt x="10" y="98"/>
                  <a:pt x="10" y="97"/>
                  <a:pt x="10" y="96"/>
                </a:cubicBezTo>
                <a:cubicBezTo>
                  <a:pt x="10" y="97"/>
                  <a:pt x="11" y="97"/>
                  <a:pt x="11" y="97"/>
                </a:cubicBezTo>
                <a:cubicBezTo>
                  <a:pt x="11" y="99"/>
                  <a:pt x="10" y="101"/>
                  <a:pt x="10" y="103"/>
                </a:cubicBezTo>
                <a:cubicBezTo>
                  <a:pt x="10" y="102"/>
                  <a:pt x="10" y="100"/>
                  <a:pt x="9" y="99"/>
                </a:cubicBezTo>
                <a:close/>
                <a:moveTo>
                  <a:pt x="11" y="149"/>
                </a:moveTo>
                <a:cubicBezTo>
                  <a:pt x="12" y="153"/>
                  <a:pt x="13" y="157"/>
                  <a:pt x="14" y="161"/>
                </a:cubicBezTo>
                <a:cubicBezTo>
                  <a:pt x="13" y="159"/>
                  <a:pt x="12" y="156"/>
                  <a:pt x="11" y="154"/>
                </a:cubicBezTo>
                <a:cubicBezTo>
                  <a:pt x="11" y="152"/>
                  <a:pt x="11" y="150"/>
                  <a:pt x="11" y="149"/>
                </a:cubicBezTo>
                <a:close/>
                <a:moveTo>
                  <a:pt x="14" y="141"/>
                </a:moveTo>
                <a:cubicBezTo>
                  <a:pt x="14" y="140"/>
                  <a:pt x="14" y="139"/>
                  <a:pt x="14" y="138"/>
                </a:cubicBezTo>
                <a:cubicBezTo>
                  <a:pt x="14" y="136"/>
                  <a:pt x="14" y="134"/>
                  <a:pt x="14" y="132"/>
                </a:cubicBezTo>
                <a:cubicBezTo>
                  <a:pt x="14" y="133"/>
                  <a:pt x="14" y="134"/>
                  <a:pt x="15" y="135"/>
                </a:cubicBezTo>
                <a:cubicBezTo>
                  <a:pt x="15" y="138"/>
                  <a:pt x="16" y="141"/>
                  <a:pt x="16" y="143"/>
                </a:cubicBezTo>
                <a:cubicBezTo>
                  <a:pt x="17" y="147"/>
                  <a:pt x="17" y="152"/>
                  <a:pt x="18" y="156"/>
                </a:cubicBezTo>
                <a:cubicBezTo>
                  <a:pt x="17" y="151"/>
                  <a:pt x="15" y="146"/>
                  <a:pt x="14" y="141"/>
                </a:cubicBezTo>
                <a:close/>
                <a:moveTo>
                  <a:pt x="10" y="90"/>
                </a:moveTo>
                <a:cubicBezTo>
                  <a:pt x="10" y="91"/>
                  <a:pt x="9" y="92"/>
                  <a:pt x="8" y="92"/>
                </a:cubicBezTo>
                <a:cubicBezTo>
                  <a:pt x="9" y="91"/>
                  <a:pt x="10" y="89"/>
                  <a:pt x="12" y="88"/>
                </a:cubicBezTo>
                <a:cubicBezTo>
                  <a:pt x="11" y="89"/>
                  <a:pt x="11" y="89"/>
                  <a:pt x="10" y="90"/>
                </a:cubicBezTo>
                <a:close/>
                <a:moveTo>
                  <a:pt x="9" y="93"/>
                </a:moveTo>
                <a:cubicBezTo>
                  <a:pt x="9" y="94"/>
                  <a:pt x="9" y="95"/>
                  <a:pt x="9" y="96"/>
                </a:cubicBezTo>
                <a:cubicBezTo>
                  <a:pt x="8" y="96"/>
                  <a:pt x="8" y="95"/>
                  <a:pt x="8" y="95"/>
                </a:cubicBezTo>
                <a:cubicBezTo>
                  <a:pt x="8" y="95"/>
                  <a:pt x="8" y="95"/>
                  <a:pt x="8" y="95"/>
                </a:cubicBezTo>
                <a:cubicBezTo>
                  <a:pt x="8" y="94"/>
                  <a:pt x="9" y="94"/>
                  <a:pt x="9" y="93"/>
                </a:cubicBezTo>
                <a:close/>
                <a:moveTo>
                  <a:pt x="8" y="116"/>
                </a:moveTo>
                <a:cubicBezTo>
                  <a:pt x="8" y="117"/>
                  <a:pt x="7" y="117"/>
                  <a:pt x="7" y="118"/>
                </a:cubicBezTo>
                <a:cubicBezTo>
                  <a:pt x="7" y="117"/>
                  <a:pt x="7" y="117"/>
                  <a:pt x="7" y="116"/>
                </a:cubicBezTo>
                <a:cubicBezTo>
                  <a:pt x="7" y="115"/>
                  <a:pt x="7" y="113"/>
                  <a:pt x="7" y="112"/>
                </a:cubicBezTo>
                <a:cubicBezTo>
                  <a:pt x="7" y="113"/>
                  <a:pt x="8" y="115"/>
                  <a:pt x="8" y="116"/>
                </a:cubicBezTo>
                <a:close/>
                <a:moveTo>
                  <a:pt x="8" y="144"/>
                </a:moveTo>
                <a:cubicBezTo>
                  <a:pt x="8" y="140"/>
                  <a:pt x="7" y="136"/>
                  <a:pt x="7" y="133"/>
                </a:cubicBezTo>
                <a:cubicBezTo>
                  <a:pt x="7" y="133"/>
                  <a:pt x="7" y="134"/>
                  <a:pt x="7" y="134"/>
                </a:cubicBezTo>
                <a:cubicBezTo>
                  <a:pt x="8" y="137"/>
                  <a:pt x="8" y="141"/>
                  <a:pt x="8" y="144"/>
                </a:cubicBezTo>
                <a:close/>
                <a:moveTo>
                  <a:pt x="9" y="159"/>
                </a:moveTo>
                <a:cubicBezTo>
                  <a:pt x="9" y="158"/>
                  <a:pt x="8" y="157"/>
                  <a:pt x="8" y="157"/>
                </a:cubicBezTo>
                <a:cubicBezTo>
                  <a:pt x="8" y="156"/>
                  <a:pt x="8" y="156"/>
                  <a:pt x="8" y="155"/>
                </a:cubicBezTo>
                <a:cubicBezTo>
                  <a:pt x="8" y="156"/>
                  <a:pt x="9" y="157"/>
                  <a:pt x="9" y="158"/>
                </a:cubicBezTo>
                <a:cubicBezTo>
                  <a:pt x="9" y="158"/>
                  <a:pt x="10" y="158"/>
                  <a:pt x="10" y="158"/>
                </a:cubicBezTo>
                <a:cubicBezTo>
                  <a:pt x="11" y="160"/>
                  <a:pt x="12" y="163"/>
                  <a:pt x="12" y="165"/>
                </a:cubicBezTo>
                <a:cubicBezTo>
                  <a:pt x="12" y="165"/>
                  <a:pt x="12" y="165"/>
                  <a:pt x="12" y="166"/>
                </a:cubicBezTo>
                <a:cubicBezTo>
                  <a:pt x="14" y="171"/>
                  <a:pt x="16" y="176"/>
                  <a:pt x="19" y="181"/>
                </a:cubicBezTo>
                <a:cubicBezTo>
                  <a:pt x="20" y="182"/>
                  <a:pt x="20" y="183"/>
                  <a:pt x="20" y="184"/>
                </a:cubicBezTo>
                <a:cubicBezTo>
                  <a:pt x="20" y="183"/>
                  <a:pt x="20" y="182"/>
                  <a:pt x="19" y="182"/>
                </a:cubicBezTo>
                <a:cubicBezTo>
                  <a:pt x="15" y="174"/>
                  <a:pt x="12" y="166"/>
                  <a:pt x="9" y="159"/>
                </a:cubicBezTo>
                <a:close/>
                <a:moveTo>
                  <a:pt x="18" y="144"/>
                </a:moveTo>
                <a:cubicBezTo>
                  <a:pt x="19" y="145"/>
                  <a:pt x="19" y="145"/>
                  <a:pt x="19" y="146"/>
                </a:cubicBezTo>
                <a:cubicBezTo>
                  <a:pt x="19" y="147"/>
                  <a:pt x="19" y="147"/>
                  <a:pt x="19" y="148"/>
                </a:cubicBezTo>
                <a:cubicBezTo>
                  <a:pt x="21" y="154"/>
                  <a:pt x="23" y="161"/>
                  <a:pt x="25" y="168"/>
                </a:cubicBezTo>
                <a:cubicBezTo>
                  <a:pt x="25" y="168"/>
                  <a:pt x="25" y="169"/>
                  <a:pt x="25" y="169"/>
                </a:cubicBezTo>
                <a:cubicBezTo>
                  <a:pt x="24" y="168"/>
                  <a:pt x="24" y="168"/>
                  <a:pt x="23" y="168"/>
                </a:cubicBezTo>
                <a:cubicBezTo>
                  <a:pt x="22" y="160"/>
                  <a:pt x="20" y="152"/>
                  <a:pt x="18" y="144"/>
                </a:cubicBezTo>
                <a:close/>
                <a:moveTo>
                  <a:pt x="27" y="189"/>
                </a:moveTo>
                <a:cubicBezTo>
                  <a:pt x="28" y="191"/>
                  <a:pt x="29" y="193"/>
                  <a:pt x="30" y="195"/>
                </a:cubicBezTo>
                <a:cubicBezTo>
                  <a:pt x="30" y="195"/>
                  <a:pt x="30" y="195"/>
                  <a:pt x="29" y="195"/>
                </a:cubicBezTo>
                <a:cubicBezTo>
                  <a:pt x="28" y="191"/>
                  <a:pt x="26" y="188"/>
                  <a:pt x="25" y="185"/>
                </a:cubicBezTo>
                <a:cubicBezTo>
                  <a:pt x="25" y="187"/>
                  <a:pt x="26" y="188"/>
                  <a:pt x="27" y="189"/>
                </a:cubicBezTo>
                <a:close/>
                <a:moveTo>
                  <a:pt x="30" y="190"/>
                </a:moveTo>
                <a:cubicBezTo>
                  <a:pt x="29" y="190"/>
                  <a:pt x="29" y="189"/>
                  <a:pt x="29" y="188"/>
                </a:cubicBezTo>
                <a:cubicBezTo>
                  <a:pt x="29" y="189"/>
                  <a:pt x="30" y="190"/>
                  <a:pt x="31" y="191"/>
                </a:cubicBezTo>
                <a:cubicBezTo>
                  <a:pt x="32" y="192"/>
                  <a:pt x="32" y="193"/>
                  <a:pt x="32" y="194"/>
                </a:cubicBezTo>
                <a:cubicBezTo>
                  <a:pt x="32" y="194"/>
                  <a:pt x="32" y="194"/>
                  <a:pt x="32" y="194"/>
                </a:cubicBezTo>
                <a:cubicBezTo>
                  <a:pt x="31" y="193"/>
                  <a:pt x="31" y="192"/>
                  <a:pt x="30" y="190"/>
                </a:cubicBezTo>
                <a:close/>
                <a:moveTo>
                  <a:pt x="31" y="187"/>
                </a:moveTo>
                <a:cubicBezTo>
                  <a:pt x="30" y="185"/>
                  <a:pt x="28" y="182"/>
                  <a:pt x="27" y="180"/>
                </a:cubicBezTo>
                <a:cubicBezTo>
                  <a:pt x="29" y="182"/>
                  <a:pt x="30" y="184"/>
                  <a:pt x="31" y="186"/>
                </a:cubicBezTo>
                <a:cubicBezTo>
                  <a:pt x="31" y="186"/>
                  <a:pt x="31" y="186"/>
                  <a:pt x="32" y="187"/>
                </a:cubicBezTo>
                <a:cubicBezTo>
                  <a:pt x="33" y="189"/>
                  <a:pt x="35" y="192"/>
                  <a:pt x="36" y="195"/>
                </a:cubicBezTo>
                <a:cubicBezTo>
                  <a:pt x="36" y="195"/>
                  <a:pt x="36" y="195"/>
                  <a:pt x="36" y="195"/>
                </a:cubicBezTo>
                <a:cubicBezTo>
                  <a:pt x="36" y="194"/>
                  <a:pt x="35" y="194"/>
                  <a:pt x="35" y="193"/>
                </a:cubicBezTo>
                <a:cubicBezTo>
                  <a:pt x="34" y="192"/>
                  <a:pt x="34" y="192"/>
                  <a:pt x="33" y="191"/>
                </a:cubicBezTo>
                <a:cubicBezTo>
                  <a:pt x="32" y="190"/>
                  <a:pt x="32" y="188"/>
                  <a:pt x="31" y="187"/>
                </a:cubicBezTo>
                <a:close/>
                <a:moveTo>
                  <a:pt x="37" y="206"/>
                </a:moveTo>
                <a:cubicBezTo>
                  <a:pt x="39" y="208"/>
                  <a:pt x="41" y="210"/>
                  <a:pt x="43" y="212"/>
                </a:cubicBezTo>
                <a:cubicBezTo>
                  <a:pt x="42" y="211"/>
                  <a:pt x="41" y="211"/>
                  <a:pt x="40" y="210"/>
                </a:cubicBezTo>
                <a:cubicBezTo>
                  <a:pt x="40" y="210"/>
                  <a:pt x="40" y="210"/>
                  <a:pt x="39" y="209"/>
                </a:cubicBezTo>
                <a:cubicBezTo>
                  <a:pt x="38" y="207"/>
                  <a:pt x="36" y="205"/>
                  <a:pt x="34" y="204"/>
                </a:cubicBezTo>
                <a:cubicBezTo>
                  <a:pt x="35" y="204"/>
                  <a:pt x="36" y="205"/>
                  <a:pt x="37" y="206"/>
                </a:cubicBezTo>
                <a:close/>
                <a:moveTo>
                  <a:pt x="41" y="205"/>
                </a:moveTo>
                <a:cubicBezTo>
                  <a:pt x="41" y="204"/>
                  <a:pt x="40" y="203"/>
                  <a:pt x="40" y="203"/>
                </a:cubicBezTo>
                <a:cubicBezTo>
                  <a:pt x="40" y="203"/>
                  <a:pt x="40" y="203"/>
                  <a:pt x="40" y="203"/>
                </a:cubicBezTo>
                <a:cubicBezTo>
                  <a:pt x="42" y="205"/>
                  <a:pt x="44" y="208"/>
                  <a:pt x="46" y="211"/>
                </a:cubicBezTo>
                <a:cubicBezTo>
                  <a:pt x="45" y="209"/>
                  <a:pt x="43" y="207"/>
                  <a:pt x="41" y="205"/>
                </a:cubicBezTo>
                <a:close/>
                <a:moveTo>
                  <a:pt x="43" y="212"/>
                </a:moveTo>
                <a:cubicBezTo>
                  <a:pt x="44" y="212"/>
                  <a:pt x="44" y="213"/>
                  <a:pt x="45" y="213"/>
                </a:cubicBezTo>
                <a:cubicBezTo>
                  <a:pt x="45" y="213"/>
                  <a:pt x="45" y="213"/>
                  <a:pt x="45" y="213"/>
                </a:cubicBezTo>
                <a:cubicBezTo>
                  <a:pt x="46" y="214"/>
                  <a:pt x="47" y="215"/>
                  <a:pt x="49" y="216"/>
                </a:cubicBezTo>
                <a:cubicBezTo>
                  <a:pt x="47" y="214"/>
                  <a:pt x="45" y="213"/>
                  <a:pt x="43" y="212"/>
                </a:cubicBezTo>
                <a:cubicBezTo>
                  <a:pt x="43" y="212"/>
                  <a:pt x="43" y="212"/>
                  <a:pt x="43" y="212"/>
                </a:cubicBezTo>
                <a:close/>
                <a:moveTo>
                  <a:pt x="44" y="215"/>
                </a:moveTo>
                <a:cubicBezTo>
                  <a:pt x="45" y="215"/>
                  <a:pt x="45" y="215"/>
                  <a:pt x="45" y="216"/>
                </a:cubicBezTo>
                <a:cubicBezTo>
                  <a:pt x="45" y="216"/>
                  <a:pt x="45" y="216"/>
                  <a:pt x="45" y="216"/>
                </a:cubicBezTo>
                <a:cubicBezTo>
                  <a:pt x="45" y="217"/>
                  <a:pt x="46" y="217"/>
                  <a:pt x="46" y="217"/>
                </a:cubicBezTo>
                <a:cubicBezTo>
                  <a:pt x="45" y="216"/>
                  <a:pt x="44" y="216"/>
                  <a:pt x="44" y="215"/>
                </a:cubicBezTo>
                <a:cubicBezTo>
                  <a:pt x="44" y="215"/>
                  <a:pt x="44" y="215"/>
                  <a:pt x="44" y="215"/>
                </a:cubicBezTo>
                <a:close/>
                <a:moveTo>
                  <a:pt x="50" y="222"/>
                </a:moveTo>
                <a:cubicBezTo>
                  <a:pt x="51" y="222"/>
                  <a:pt x="51" y="222"/>
                  <a:pt x="51" y="223"/>
                </a:cubicBezTo>
                <a:cubicBezTo>
                  <a:pt x="49" y="221"/>
                  <a:pt x="47" y="219"/>
                  <a:pt x="45" y="217"/>
                </a:cubicBezTo>
                <a:cubicBezTo>
                  <a:pt x="46" y="219"/>
                  <a:pt x="48" y="220"/>
                  <a:pt x="50" y="222"/>
                </a:cubicBezTo>
                <a:close/>
                <a:moveTo>
                  <a:pt x="73" y="227"/>
                </a:moveTo>
                <a:cubicBezTo>
                  <a:pt x="72" y="226"/>
                  <a:pt x="70" y="226"/>
                  <a:pt x="69" y="225"/>
                </a:cubicBezTo>
                <a:cubicBezTo>
                  <a:pt x="68" y="223"/>
                  <a:pt x="67" y="222"/>
                  <a:pt x="66" y="221"/>
                </a:cubicBezTo>
                <a:cubicBezTo>
                  <a:pt x="74" y="225"/>
                  <a:pt x="81" y="229"/>
                  <a:pt x="88" y="235"/>
                </a:cubicBezTo>
                <a:cubicBezTo>
                  <a:pt x="87" y="235"/>
                  <a:pt x="86" y="234"/>
                  <a:pt x="86" y="234"/>
                </a:cubicBezTo>
                <a:cubicBezTo>
                  <a:pt x="81" y="232"/>
                  <a:pt x="77" y="229"/>
                  <a:pt x="73" y="227"/>
                </a:cubicBezTo>
                <a:close/>
                <a:moveTo>
                  <a:pt x="81" y="225"/>
                </a:moveTo>
                <a:cubicBezTo>
                  <a:pt x="82" y="226"/>
                  <a:pt x="84" y="227"/>
                  <a:pt x="85" y="229"/>
                </a:cubicBezTo>
                <a:cubicBezTo>
                  <a:pt x="84" y="228"/>
                  <a:pt x="83" y="227"/>
                  <a:pt x="81" y="226"/>
                </a:cubicBezTo>
                <a:cubicBezTo>
                  <a:pt x="81" y="226"/>
                  <a:pt x="81" y="226"/>
                  <a:pt x="81" y="225"/>
                </a:cubicBezTo>
                <a:close/>
                <a:moveTo>
                  <a:pt x="82" y="223"/>
                </a:moveTo>
                <a:cubicBezTo>
                  <a:pt x="81" y="223"/>
                  <a:pt x="81" y="223"/>
                  <a:pt x="81" y="224"/>
                </a:cubicBezTo>
                <a:cubicBezTo>
                  <a:pt x="81" y="224"/>
                  <a:pt x="81" y="223"/>
                  <a:pt x="80" y="223"/>
                </a:cubicBezTo>
                <a:cubicBezTo>
                  <a:pt x="79" y="221"/>
                  <a:pt x="78" y="219"/>
                  <a:pt x="77" y="216"/>
                </a:cubicBezTo>
                <a:cubicBezTo>
                  <a:pt x="79" y="218"/>
                  <a:pt x="81" y="220"/>
                  <a:pt x="83" y="222"/>
                </a:cubicBezTo>
                <a:cubicBezTo>
                  <a:pt x="83" y="222"/>
                  <a:pt x="83" y="222"/>
                  <a:pt x="83" y="223"/>
                </a:cubicBezTo>
                <a:cubicBezTo>
                  <a:pt x="86" y="225"/>
                  <a:pt x="89" y="228"/>
                  <a:pt x="93" y="230"/>
                </a:cubicBezTo>
                <a:cubicBezTo>
                  <a:pt x="93" y="230"/>
                  <a:pt x="93" y="230"/>
                  <a:pt x="93" y="231"/>
                </a:cubicBezTo>
                <a:cubicBezTo>
                  <a:pt x="89" y="229"/>
                  <a:pt x="86" y="226"/>
                  <a:pt x="82" y="223"/>
                </a:cubicBezTo>
                <a:close/>
                <a:moveTo>
                  <a:pt x="98" y="240"/>
                </a:moveTo>
                <a:cubicBezTo>
                  <a:pt x="98" y="240"/>
                  <a:pt x="99" y="239"/>
                  <a:pt x="99" y="239"/>
                </a:cubicBezTo>
                <a:cubicBezTo>
                  <a:pt x="99" y="239"/>
                  <a:pt x="99" y="239"/>
                  <a:pt x="99" y="239"/>
                </a:cubicBezTo>
                <a:cubicBezTo>
                  <a:pt x="99" y="239"/>
                  <a:pt x="99" y="239"/>
                  <a:pt x="99" y="239"/>
                </a:cubicBezTo>
                <a:cubicBezTo>
                  <a:pt x="99" y="239"/>
                  <a:pt x="99" y="239"/>
                  <a:pt x="99" y="239"/>
                </a:cubicBezTo>
                <a:cubicBezTo>
                  <a:pt x="98" y="238"/>
                  <a:pt x="97" y="237"/>
                  <a:pt x="96" y="236"/>
                </a:cubicBezTo>
                <a:cubicBezTo>
                  <a:pt x="97" y="237"/>
                  <a:pt x="97" y="237"/>
                  <a:pt x="98" y="237"/>
                </a:cubicBezTo>
                <a:cubicBezTo>
                  <a:pt x="98" y="237"/>
                  <a:pt x="98" y="238"/>
                  <a:pt x="98" y="238"/>
                </a:cubicBezTo>
                <a:cubicBezTo>
                  <a:pt x="100" y="239"/>
                  <a:pt x="102" y="240"/>
                  <a:pt x="104" y="241"/>
                </a:cubicBezTo>
                <a:cubicBezTo>
                  <a:pt x="102" y="241"/>
                  <a:pt x="101" y="241"/>
                  <a:pt x="99" y="241"/>
                </a:cubicBezTo>
                <a:cubicBezTo>
                  <a:pt x="97" y="239"/>
                  <a:pt x="95" y="238"/>
                  <a:pt x="93" y="237"/>
                </a:cubicBezTo>
                <a:cubicBezTo>
                  <a:pt x="91" y="236"/>
                  <a:pt x="90" y="235"/>
                  <a:pt x="89" y="234"/>
                </a:cubicBezTo>
                <a:cubicBezTo>
                  <a:pt x="92" y="236"/>
                  <a:pt x="95" y="238"/>
                  <a:pt x="98" y="240"/>
                </a:cubicBezTo>
                <a:close/>
                <a:moveTo>
                  <a:pt x="96" y="243"/>
                </a:moveTo>
                <a:cubicBezTo>
                  <a:pt x="99" y="244"/>
                  <a:pt x="102" y="244"/>
                  <a:pt x="105" y="244"/>
                </a:cubicBezTo>
                <a:cubicBezTo>
                  <a:pt x="107" y="245"/>
                  <a:pt x="109" y="245"/>
                  <a:pt x="112" y="246"/>
                </a:cubicBezTo>
                <a:cubicBezTo>
                  <a:pt x="109" y="246"/>
                  <a:pt x="107" y="246"/>
                  <a:pt x="104" y="246"/>
                </a:cubicBezTo>
                <a:cubicBezTo>
                  <a:pt x="101" y="245"/>
                  <a:pt x="99" y="244"/>
                  <a:pt x="96" y="244"/>
                </a:cubicBezTo>
                <a:cubicBezTo>
                  <a:pt x="96" y="244"/>
                  <a:pt x="96" y="243"/>
                  <a:pt x="96" y="243"/>
                </a:cubicBezTo>
                <a:close/>
                <a:moveTo>
                  <a:pt x="109" y="242"/>
                </a:moveTo>
                <a:cubicBezTo>
                  <a:pt x="106" y="241"/>
                  <a:pt x="104" y="240"/>
                  <a:pt x="101" y="238"/>
                </a:cubicBezTo>
                <a:cubicBezTo>
                  <a:pt x="104" y="239"/>
                  <a:pt x="106" y="239"/>
                  <a:pt x="108" y="239"/>
                </a:cubicBezTo>
                <a:cubicBezTo>
                  <a:pt x="110" y="241"/>
                  <a:pt x="113" y="242"/>
                  <a:pt x="115" y="243"/>
                </a:cubicBezTo>
                <a:cubicBezTo>
                  <a:pt x="113" y="243"/>
                  <a:pt x="111" y="243"/>
                  <a:pt x="109" y="242"/>
                </a:cubicBezTo>
                <a:close/>
                <a:moveTo>
                  <a:pt x="122" y="241"/>
                </a:moveTo>
                <a:cubicBezTo>
                  <a:pt x="122" y="241"/>
                  <a:pt x="122" y="240"/>
                  <a:pt x="122" y="240"/>
                </a:cubicBezTo>
                <a:cubicBezTo>
                  <a:pt x="122" y="240"/>
                  <a:pt x="122" y="240"/>
                  <a:pt x="122" y="240"/>
                </a:cubicBezTo>
                <a:cubicBezTo>
                  <a:pt x="123" y="240"/>
                  <a:pt x="124" y="241"/>
                  <a:pt x="125" y="241"/>
                </a:cubicBezTo>
                <a:cubicBezTo>
                  <a:pt x="126" y="241"/>
                  <a:pt x="127" y="240"/>
                  <a:pt x="126" y="240"/>
                </a:cubicBezTo>
                <a:cubicBezTo>
                  <a:pt x="126" y="240"/>
                  <a:pt x="126" y="240"/>
                  <a:pt x="126" y="240"/>
                </a:cubicBezTo>
                <a:cubicBezTo>
                  <a:pt x="129" y="240"/>
                  <a:pt x="131" y="239"/>
                  <a:pt x="134" y="239"/>
                </a:cubicBezTo>
                <a:cubicBezTo>
                  <a:pt x="131" y="240"/>
                  <a:pt x="127" y="241"/>
                  <a:pt x="124" y="242"/>
                </a:cubicBezTo>
                <a:cubicBezTo>
                  <a:pt x="123" y="242"/>
                  <a:pt x="122" y="241"/>
                  <a:pt x="122" y="241"/>
                </a:cubicBezTo>
                <a:close/>
                <a:moveTo>
                  <a:pt x="127" y="244"/>
                </a:moveTo>
                <a:cubicBezTo>
                  <a:pt x="129" y="244"/>
                  <a:pt x="131" y="244"/>
                  <a:pt x="133" y="244"/>
                </a:cubicBezTo>
                <a:cubicBezTo>
                  <a:pt x="131" y="244"/>
                  <a:pt x="129" y="244"/>
                  <a:pt x="127" y="245"/>
                </a:cubicBezTo>
                <a:cubicBezTo>
                  <a:pt x="127" y="244"/>
                  <a:pt x="127" y="244"/>
                  <a:pt x="127" y="244"/>
                </a:cubicBezTo>
                <a:close/>
                <a:moveTo>
                  <a:pt x="127" y="243"/>
                </a:moveTo>
                <a:cubicBezTo>
                  <a:pt x="136" y="240"/>
                  <a:pt x="146" y="238"/>
                  <a:pt x="155" y="237"/>
                </a:cubicBezTo>
                <a:cubicBezTo>
                  <a:pt x="155" y="237"/>
                  <a:pt x="155" y="237"/>
                  <a:pt x="155" y="237"/>
                </a:cubicBezTo>
                <a:cubicBezTo>
                  <a:pt x="146" y="239"/>
                  <a:pt x="137" y="242"/>
                  <a:pt x="127" y="243"/>
                </a:cubicBezTo>
                <a:close/>
                <a:moveTo>
                  <a:pt x="140" y="245"/>
                </a:moveTo>
                <a:cubicBezTo>
                  <a:pt x="143" y="245"/>
                  <a:pt x="145" y="245"/>
                  <a:pt x="148" y="244"/>
                </a:cubicBezTo>
                <a:cubicBezTo>
                  <a:pt x="150" y="244"/>
                  <a:pt x="153" y="244"/>
                  <a:pt x="155" y="243"/>
                </a:cubicBezTo>
                <a:cubicBezTo>
                  <a:pt x="152" y="244"/>
                  <a:pt x="149" y="245"/>
                  <a:pt x="146" y="245"/>
                </a:cubicBezTo>
                <a:cubicBezTo>
                  <a:pt x="144" y="245"/>
                  <a:pt x="142" y="246"/>
                  <a:pt x="140" y="246"/>
                </a:cubicBezTo>
                <a:cubicBezTo>
                  <a:pt x="139" y="246"/>
                  <a:pt x="138" y="246"/>
                  <a:pt x="136" y="246"/>
                </a:cubicBezTo>
                <a:cubicBezTo>
                  <a:pt x="138" y="246"/>
                  <a:pt x="139" y="246"/>
                  <a:pt x="140" y="245"/>
                </a:cubicBezTo>
                <a:close/>
                <a:moveTo>
                  <a:pt x="147" y="243"/>
                </a:moveTo>
                <a:cubicBezTo>
                  <a:pt x="146" y="243"/>
                  <a:pt x="144" y="243"/>
                  <a:pt x="142" y="243"/>
                </a:cubicBezTo>
                <a:cubicBezTo>
                  <a:pt x="150" y="242"/>
                  <a:pt x="157" y="240"/>
                  <a:pt x="164" y="237"/>
                </a:cubicBezTo>
                <a:cubicBezTo>
                  <a:pt x="165" y="237"/>
                  <a:pt x="165" y="236"/>
                  <a:pt x="165" y="236"/>
                </a:cubicBezTo>
                <a:cubicBezTo>
                  <a:pt x="165" y="236"/>
                  <a:pt x="165" y="236"/>
                  <a:pt x="165" y="236"/>
                </a:cubicBezTo>
                <a:cubicBezTo>
                  <a:pt x="165" y="236"/>
                  <a:pt x="166" y="236"/>
                  <a:pt x="166" y="236"/>
                </a:cubicBezTo>
                <a:cubicBezTo>
                  <a:pt x="169" y="236"/>
                  <a:pt x="172" y="235"/>
                  <a:pt x="175" y="234"/>
                </a:cubicBezTo>
                <a:cubicBezTo>
                  <a:pt x="175" y="234"/>
                  <a:pt x="174" y="234"/>
                  <a:pt x="174" y="234"/>
                </a:cubicBezTo>
                <a:cubicBezTo>
                  <a:pt x="174" y="235"/>
                  <a:pt x="174" y="235"/>
                  <a:pt x="174" y="235"/>
                </a:cubicBezTo>
                <a:cubicBezTo>
                  <a:pt x="169" y="237"/>
                  <a:pt x="164" y="239"/>
                  <a:pt x="160" y="242"/>
                </a:cubicBezTo>
                <a:cubicBezTo>
                  <a:pt x="160" y="242"/>
                  <a:pt x="159" y="242"/>
                  <a:pt x="159" y="242"/>
                </a:cubicBezTo>
                <a:cubicBezTo>
                  <a:pt x="155" y="242"/>
                  <a:pt x="151" y="242"/>
                  <a:pt x="147" y="243"/>
                </a:cubicBezTo>
                <a:close/>
                <a:moveTo>
                  <a:pt x="168" y="234"/>
                </a:moveTo>
                <a:cubicBezTo>
                  <a:pt x="168" y="234"/>
                  <a:pt x="168" y="233"/>
                  <a:pt x="169" y="233"/>
                </a:cubicBezTo>
                <a:cubicBezTo>
                  <a:pt x="172" y="231"/>
                  <a:pt x="175" y="229"/>
                  <a:pt x="178" y="226"/>
                </a:cubicBezTo>
                <a:cubicBezTo>
                  <a:pt x="182" y="224"/>
                  <a:pt x="186" y="221"/>
                  <a:pt x="190" y="218"/>
                </a:cubicBezTo>
                <a:cubicBezTo>
                  <a:pt x="188" y="220"/>
                  <a:pt x="186" y="223"/>
                  <a:pt x="184" y="225"/>
                </a:cubicBezTo>
                <a:cubicBezTo>
                  <a:pt x="184" y="225"/>
                  <a:pt x="184" y="225"/>
                  <a:pt x="184" y="225"/>
                </a:cubicBezTo>
                <a:cubicBezTo>
                  <a:pt x="183" y="226"/>
                  <a:pt x="182" y="227"/>
                  <a:pt x="181" y="228"/>
                </a:cubicBezTo>
                <a:cubicBezTo>
                  <a:pt x="181" y="228"/>
                  <a:pt x="181" y="228"/>
                  <a:pt x="181" y="229"/>
                </a:cubicBezTo>
                <a:cubicBezTo>
                  <a:pt x="180" y="229"/>
                  <a:pt x="180" y="229"/>
                  <a:pt x="180" y="230"/>
                </a:cubicBezTo>
                <a:cubicBezTo>
                  <a:pt x="176" y="232"/>
                  <a:pt x="172" y="233"/>
                  <a:pt x="168" y="234"/>
                </a:cubicBezTo>
                <a:close/>
                <a:moveTo>
                  <a:pt x="198" y="221"/>
                </a:moveTo>
                <a:cubicBezTo>
                  <a:pt x="198" y="221"/>
                  <a:pt x="199" y="220"/>
                  <a:pt x="199" y="220"/>
                </a:cubicBezTo>
                <a:cubicBezTo>
                  <a:pt x="199" y="220"/>
                  <a:pt x="199" y="220"/>
                  <a:pt x="199" y="221"/>
                </a:cubicBezTo>
                <a:cubicBezTo>
                  <a:pt x="198" y="221"/>
                  <a:pt x="197" y="222"/>
                  <a:pt x="196" y="223"/>
                </a:cubicBezTo>
                <a:cubicBezTo>
                  <a:pt x="196" y="223"/>
                  <a:pt x="196" y="223"/>
                  <a:pt x="196" y="223"/>
                </a:cubicBezTo>
                <a:cubicBezTo>
                  <a:pt x="196" y="222"/>
                  <a:pt x="197" y="222"/>
                  <a:pt x="198" y="221"/>
                </a:cubicBezTo>
                <a:close/>
                <a:moveTo>
                  <a:pt x="192" y="219"/>
                </a:moveTo>
                <a:cubicBezTo>
                  <a:pt x="193" y="218"/>
                  <a:pt x="193" y="218"/>
                  <a:pt x="194" y="217"/>
                </a:cubicBezTo>
                <a:cubicBezTo>
                  <a:pt x="196" y="215"/>
                  <a:pt x="198" y="214"/>
                  <a:pt x="200" y="212"/>
                </a:cubicBezTo>
                <a:cubicBezTo>
                  <a:pt x="197" y="214"/>
                  <a:pt x="195" y="217"/>
                  <a:pt x="192" y="219"/>
                </a:cubicBezTo>
                <a:close/>
                <a:moveTo>
                  <a:pt x="229" y="185"/>
                </a:moveTo>
                <a:cubicBezTo>
                  <a:pt x="231" y="183"/>
                  <a:pt x="232" y="181"/>
                  <a:pt x="233" y="179"/>
                </a:cubicBezTo>
                <a:cubicBezTo>
                  <a:pt x="234" y="177"/>
                  <a:pt x="235" y="175"/>
                  <a:pt x="237" y="172"/>
                </a:cubicBezTo>
                <a:cubicBezTo>
                  <a:pt x="237" y="172"/>
                  <a:pt x="237" y="172"/>
                  <a:pt x="237" y="172"/>
                </a:cubicBezTo>
                <a:cubicBezTo>
                  <a:pt x="236" y="174"/>
                  <a:pt x="236" y="176"/>
                  <a:pt x="235" y="177"/>
                </a:cubicBezTo>
                <a:cubicBezTo>
                  <a:pt x="235" y="178"/>
                  <a:pt x="234" y="179"/>
                  <a:pt x="234" y="180"/>
                </a:cubicBezTo>
                <a:cubicBezTo>
                  <a:pt x="232" y="183"/>
                  <a:pt x="230" y="185"/>
                  <a:pt x="228" y="188"/>
                </a:cubicBezTo>
                <a:cubicBezTo>
                  <a:pt x="229" y="187"/>
                  <a:pt x="229" y="186"/>
                  <a:pt x="229" y="185"/>
                </a:cubicBezTo>
                <a:close/>
                <a:moveTo>
                  <a:pt x="233" y="152"/>
                </a:moveTo>
                <a:cubicBezTo>
                  <a:pt x="234" y="142"/>
                  <a:pt x="235" y="131"/>
                  <a:pt x="236" y="120"/>
                </a:cubicBezTo>
                <a:cubicBezTo>
                  <a:pt x="236" y="120"/>
                  <a:pt x="236" y="120"/>
                  <a:pt x="237" y="120"/>
                </a:cubicBezTo>
                <a:cubicBezTo>
                  <a:pt x="237" y="121"/>
                  <a:pt x="237" y="122"/>
                  <a:pt x="237" y="122"/>
                </a:cubicBezTo>
                <a:cubicBezTo>
                  <a:pt x="237" y="123"/>
                  <a:pt x="237" y="124"/>
                  <a:pt x="237" y="125"/>
                </a:cubicBezTo>
                <a:cubicBezTo>
                  <a:pt x="237" y="134"/>
                  <a:pt x="235" y="143"/>
                  <a:pt x="233" y="152"/>
                </a:cubicBezTo>
                <a:close/>
                <a:moveTo>
                  <a:pt x="237" y="112"/>
                </a:moveTo>
                <a:cubicBezTo>
                  <a:pt x="237" y="112"/>
                  <a:pt x="237" y="111"/>
                  <a:pt x="237" y="110"/>
                </a:cubicBezTo>
                <a:cubicBezTo>
                  <a:pt x="237" y="112"/>
                  <a:pt x="238" y="113"/>
                  <a:pt x="238" y="115"/>
                </a:cubicBezTo>
                <a:cubicBezTo>
                  <a:pt x="238" y="115"/>
                  <a:pt x="238" y="116"/>
                  <a:pt x="238" y="117"/>
                </a:cubicBezTo>
                <a:cubicBezTo>
                  <a:pt x="238" y="115"/>
                  <a:pt x="237" y="114"/>
                  <a:pt x="237" y="112"/>
                </a:cubicBezTo>
                <a:close/>
                <a:moveTo>
                  <a:pt x="236" y="94"/>
                </a:moveTo>
                <a:cubicBezTo>
                  <a:pt x="237" y="98"/>
                  <a:pt x="238" y="101"/>
                  <a:pt x="239" y="105"/>
                </a:cubicBezTo>
                <a:cubicBezTo>
                  <a:pt x="239" y="104"/>
                  <a:pt x="239" y="103"/>
                  <a:pt x="238" y="103"/>
                </a:cubicBezTo>
                <a:cubicBezTo>
                  <a:pt x="238" y="100"/>
                  <a:pt x="237" y="97"/>
                  <a:pt x="236" y="94"/>
                </a:cubicBezTo>
                <a:close/>
                <a:moveTo>
                  <a:pt x="239" y="156"/>
                </a:moveTo>
                <a:cubicBezTo>
                  <a:pt x="239" y="156"/>
                  <a:pt x="239" y="155"/>
                  <a:pt x="240" y="155"/>
                </a:cubicBezTo>
                <a:cubicBezTo>
                  <a:pt x="240" y="156"/>
                  <a:pt x="239" y="157"/>
                  <a:pt x="239" y="158"/>
                </a:cubicBezTo>
                <a:cubicBezTo>
                  <a:pt x="239" y="158"/>
                  <a:pt x="239" y="159"/>
                  <a:pt x="238" y="160"/>
                </a:cubicBezTo>
                <a:cubicBezTo>
                  <a:pt x="239" y="158"/>
                  <a:pt x="239" y="157"/>
                  <a:pt x="239" y="156"/>
                </a:cubicBezTo>
                <a:close/>
                <a:moveTo>
                  <a:pt x="239" y="153"/>
                </a:moveTo>
                <a:cubicBezTo>
                  <a:pt x="239" y="151"/>
                  <a:pt x="239" y="150"/>
                  <a:pt x="240" y="148"/>
                </a:cubicBezTo>
                <a:cubicBezTo>
                  <a:pt x="241" y="140"/>
                  <a:pt x="241" y="132"/>
                  <a:pt x="241" y="124"/>
                </a:cubicBezTo>
                <a:cubicBezTo>
                  <a:pt x="241" y="124"/>
                  <a:pt x="242" y="125"/>
                  <a:pt x="242" y="126"/>
                </a:cubicBezTo>
                <a:cubicBezTo>
                  <a:pt x="242" y="127"/>
                  <a:pt x="243" y="127"/>
                  <a:pt x="243" y="127"/>
                </a:cubicBezTo>
                <a:cubicBezTo>
                  <a:pt x="243" y="127"/>
                  <a:pt x="243" y="127"/>
                  <a:pt x="243" y="127"/>
                </a:cubicBezTo>
                <a:cubicBezTo>
                  <a:pt x="243" y="127"/>
                  <a:pt x="243" y="127"/>
                  <a:pt x="243" y="127"/>
                </a:cubicBezTo>
                <a:cubicBezTo>
                  <a:pt x="243" y="136"/>
                  <a:pt x="242" y="144"/>
                  <a:pt x="240" y="153"/>
                </a:cubicBezTo>
                <a:cubicBezTo>
                  <a:pt x="240" y="153"/>
                  <a:pt x="240" y="153"/>
                  <a:pt x="240" y="153"/>
                </a:cubicBezTo>
                <a:cubicBezTo>
                  <a:pt x="240" y="153"/>
                  <a:pt x="239" y="153"/>
                  <a:pt x="239" y="153"/>
                </a:cubicBezTo>
                <a:close/>
                <a:moveTo>
                  <a:pt x="244" y="139"/>
                </a:moveTo>
                <a:cubicBezTo>
                  <a:pt x="245" y="141"/>
                  <a:pt x="245" y="143"/>
                  <a:pt x="245" y="145"/>
                </a:cubicBezTo>
                <a:cubicBezTo>
                  <a:pt x="245" y="146"/>
                  <a:pt x="245" y="147"/>
                  <a:pt x="244" y="148"/>
                </a:cubicBezTo>
                <a:cubicBezTo>
                  <a:pt x="244" y="148"/>
                  <a:pt x="244" y="148"/>
                  <a:pt x="244" y="148"/>
                </a:cubicBezTo>
                <a:cubicBezTo>
                  <a:pt x="244" y="150"/>
                  <a:pt x="243" y="151"/>
                  <a:pt x="243" y="153"/>
                </a:cubicBezTo>
                <a:cubicBezTo>
                  <a:pt x="243" y="155"/>
                  <a:pt x="242" y="156"/>
                  <a:pt x="242" y="158"/>
                </a:cubicBezTo>
                <a:cubicBezTo>
                  <a:pt x="243" y="152"/>
                  <a:pt x="244" y="145"/>
                  <a:pt x="244" y="139"/>
                </a:cubicBezTo>
                <a:close/>
                <a:moveTo>
                  <a:pt x="245" y="135"/>
                </a:moveTo>
                <a:cubicBezTo>
                  <a:pt x="245" y="132"/>
                  <a:pt x="245" y="129"/>
                  <a:pt x="245" y="126"/>
                </a:cubicBezTo>
                <a:cubicBezTo>
                  <a:pt x="245" y="126"/>
                  <a:pt x="245" y="126"/>
                  <a:pt x="245" y="127"/>
                </a:cubicBezTo>
                <a:cubicBezTo>
                  <a:pt x="245" y="127"/>
                  <a:pt x="245" y="127"/>
                  <a:pt x="246" y="127"/>
                </a:cubicBezTo>
                <a:cubicBezTo>
                  <a:pt x="246" y="131"/>
                  <a:pt x="246" y="135"/>
                  <a:pt x="246" y="140"/>
                </a:cubicBezTo>
                <a:cubicBezTo>
                  <a:pt x="246" y="138"/>
                  <a:pt x="245" y="137"/>
                  <a:pt x="245" y="136"/>
                </a:cubicBezTo>
                <a:cubicBezTo>
                  <a:pt x="245" y="135"/>
                  <a:pt x="245" y="135"/>
                  <a:pt x="245" y="135"/>
                </a:cubicBezTo>
                <a:close/>
                <a:moveTo>
                  <a:pt x="245" y="95"/>
                </a:moveTo>
                <a:cubicBezTo>
                  <a:pt x="247" y="99"/>
                  <a:pt x="248" y="103"/>
                  <a:pt x="248" y="107"/>
                </a:cubicBezTo>
                <a:cubicBezTo>
                  <a:pt x="248" y="103"/>
                  <a:pt x="246" y="99"/>
                  <a:pt x="245" y="95"/>
                </a:cubicBezTo>
                <a:close/>
                <a:moveTo>
                  <a:pt x="247" y="129"/>
                </a:moveTo>
                <a:cubicBezTo>
                  <a:pt x="247" y="129"/>
                  <a:pt x="247" y="129"/>
                  <a:pt x="248" y="128"/>
                </a:cubicBezTo>
                <a:cubicBezTo>
                  <a:pt x="247" y="130"/>
                  <a:pt x="247" y="132"/>
                  <a:pt x="247" y="133"/>
                </a:cubicBezTo>
                <a:cubicBezTo>
                  <a:pt x="247" y="132"/>
                  <a:pt x="247" y="130"/>
                  <a:pt x="247" y="129"/>
                </a:cubicBezTo>
                <a:close/>
                <a:moveTo>
                  <a:pt x="247" y="123"/>
                </a:moveTo>
                <a:cubicBezTo>
                  <a:pt x="247" y="120"/>
                  <a:pt x="247" y="116"/>
                  <a:pt x="247" y="112"/>
                </a:cubicBezTo>
                <a:cubicBezTo>
                  <a:pt x="248" y="114"/>
                  <a:pt x="248" y="117"/>
                  <a:pt x="249" y="119"/>
                </a:cubicBezTo>
                <a:cubicBezTo>
                  <a:pt x="248" y="122"/>
                  <a:pt x="248" y="125"/>
                  <a:pt x="248" y="127"/>
                </a:cubicBezTo>
                <a:cubicBezTo>
                  <a:pt x="248" y="126"/>
                  <a:pt x="247" y="125"/>
                  <a:pt x="247" y="123"/>
                </a:cubicBezTo>
                <a:close/>
                <a:moveTo>
                  <a:pt x="225" y="50"/>
                </a:moveTo>
                <a:cubicBezTo>
                  <a:pt x="223" y="47"/>
                  <a:pt x="220" y="45"/>
                  <a:pt x="218" y="42"/>
                </a:cubicBezTo>
                <a:cubicBezTo>
                  <a:pt x="218" y="42"/>
                  <a:pt x="217" y="42"/>
                  <a:pt x="217" y="43"/>
                </a:cubicBezTo>
                <a:cubicBezTo>
                  <a:pt x="216" y="41"/>
                  <a:pt x="215" y="40"/>
                  <a:pt x="213" y="39"/>
                </a:cubicBezTo>
                <a:cubicBezTo>
                  <a:pt x="213" y="38"/>
                  <a:pt x="212" y="39"/>
                  <a:pt x="212" y="39"/>
                </a:cubicBezTo>
                <a:cubicBezTo>
                  <a:pt x="211" y="39"/>
                  <a:pt x="211" y="38"/>
                  <a:pt x="211" y="38"/>
                </a:cubicBezTo>
                <a:cubicBezTo>
                  <a:pt x="211" y="38"/>
                  <a:pt x="211" y="37"/>
                  <a:pt x="211" y="37"/>
                </a:cubicBezTo>
                <a:cubicBezTo>
                  <a:pt x="210" y="36"/>
                  <a:pt x="208" y="34"/>
                  <a:pt x="207" y="33"/>
                </a:cubicBezTo>
                <a:cubicBezTo>
                  <a:pt x="204" y="29"/>
                  <a:pt x="200" y="26"/>
                  <a:pt x="195" y="24"/>
                </a:cubicBezTo>
                <a:cubicBezTo>
                  <a:pt x="190" y="20"/>
                  <a:pt x="184" y="17"/>
                  <a:pt x="179" y="13"/>
                </a:cubicBezTo>
                <a:cubicBezTo>
                  <a:pt x="192" y="19"/>
                  <a:pt x="204" y="28"/>
                  <a:pt x="215" y="38"/>
                </a:cubicBezTo>
                <a:cubicBezTo>
                  <a:pt x="219" y="42"/>
                  <a:pt x="222" y="46"/>
                  <a:pt x="225" y="50"/>
                </a:cubicBezTo>
                <a:close/>
                <a:moveTo>
                  <a:pt x="178" y="13"/>
                </a:moveTo>
                <a:cubicBezTo>
                  <a:pt x="178" y="13"/>
                  <a:pt x="177" y="13"/>
                  <a:pt x="177" y="13"/>
                </a:cubicBezTo>
                <a:cubicBezTo>
                  <a:pt x="177" y="13"/>
                  <a:pt x="177" y="13"/>
                  <a:pt x="177" y="13"/>
                </a:cubicBezTo>
                <a:cubicBezTo>
                  <a:pt x="177" y="13"/>
                  <a:pt x="177" y="13"/>
                  <a:pt x="177" y="13"/>
                </a:cubicBezTo>
                <a:cubicBezTo>
                  <a:pt x="177" y="13"/>
                  <a:pt x="177" y="13"/>
                  <a:pt x="176" y="13"/>
                </a:cubicBezTo>
                <a:cubicBezTo>
                  <a:pt x="176" y="12"/>
                  <a:pt x="175" y="12"/>
                  <a:pt x="175" y="12"/>
                </a:cubicBezTo>
                <a:cubicBezTo>
                  <a:pt x="174" y="12"/>
                  <a:pt x="174" y="11"/>
                  <a:pt x="173" y="11"/>
                </a:cubicBezTo>
                <a:cubicBezTo>
                  <a:pt x="175" y="11"/>
                  <a:pt x="176" y="12"/>
                  <a:pt x="178" y="13"/>
                </a:cubicBezTo>
                <a:close/>
                <a:moveTo>
                  <a:pt x="128" y="2"/>
                </a:moveTo>
                <a:cubicBezTo>
                  <a:pt x="124" y="2"/>
                  <a:pt x="120" y="2"/>
                  <a:pt x="116" y="3"/>
                </a:cubicBezTo>
                <a:cubicBezTo>
                  <a:pt x="114" y="3"/>
                  <a:pt x="112" y="3"/>
                  <a:pt x="110" y="3"/>
                </a:cubicBezTo>
                <a:cubicBezTo>
                  <a:pt x="116" y="2"/>
                  <a:pt x="121" y="2"/>
                  <a:pt x="126" y="2"/>
                </a:cubicBezTo>
                <a:cubicBezTo>
                  <a:pt x="127" y="2"/>
                  <a:pt x="127" y="2"/>
                  <a:pt x="128" y="2"/>
                </a:cubicBezTo>
                <a:close/>
                <a:moveTo>
                  <a:pt x="8" y="87"/>
                </a:moveTo>
                <a:cubicBezTo>
                  <a:pt x="9" y="86"/>
                  <a:pt x="10" y="84"/>
                  <a:pt x="11" y="83"/>
                </a:cubicBezTo>
                <a:cubicBezTo>
                  <a:pt x="13" y="82"/>
                  <a:pt x="14" y="81"/>
                  <a:pt x="15" y="79"/>
                </a:cubicBezTo>
                <a:cubicBezTo>
                  <a:pt x="16" y="79"/>
                  <a:pt x="15" y="79"/>
                  <a:pt x="15" y="79"/>
                </a:cubicBezTo>
                <a:cubicBezTo>
                  <a:pt x="14" y="79"/>
                  <a:pt x="14" y="80"/>
                  <a:pt x="13" y="81"/>
                </a:cubicBezTo>
                <a:cubicBezTo>
                  <a:pt x="12" y="81"/>
                  <a:pt x="12" y="82"/>
                  <a:pt x="12" y="82"/>
                </a:cubicBezTo>
                <a:cubicBezTo>
                  <a:pt x="14" y="78"/>
                  <a:pt x="17" y="75"/>
                  <a:pt x="19" y="71"/>
                </a:cubicBezTo>
                <a:cubicBezTo>
                  <a:pt x="20" y="71"/>
                  <a:pt x="20" y="71"/>
                  <a:pt x="20" y="71"/>
                </a:cubicBezTo>
                <a:cubicBezTo>
                  <a:pt x="19" y="73"/>
                  <a:pt x="19" y="74"/>
                  <a:pt x="18" y="75"/>
                </a:cubicBezTo>
                <a:cubicBezTo>
                  <a:pt x="17" y="77"/>
                  <a:pt x="17" y="78"/>
                  <a:pt x="16" y="79"/>
                </a:cubicBezTo>
                <a:cubicBezTo>
                  <a:pt x="13" y="83"/>
                  <a:pt x="10" y="87"/>
                  <a:pt x="7" y="92"/>
                </a:cubicBezTo>
                <a:cubicBezTo>
                  <a:pt x="7" y="90"/>
                  <a:pt x="8" y="89"/>
                  <a:pt x="8" y="87"/>
                </a:cubicBezTo>
                <a:close/>
                <a:moveTo>
                  <a:pt x="8" y="166"/>
                </a:moveTo>
                <a:cubicBezTo>
                  <a:pt x="9" y="168"/>
                  <a:pt x="10" y="170"/>
                  <a:pt x="11" y="173"/>
                </a:cubicBezTo>
                <a:cubicBezTo>
                  <a:pt x="11" y="173"/>
                  <a:pt x="11" y="173"/>
                  <a:pt x="11" y="173"/>
                </a:cubicBezTo>
                <a:cubicBezTo>
                  <a:pt x="12" y="173"/>
                  <a:pt x="12" y="173"/>
                  <a:pt x="12" y="173"/>
                </a:cubicBezTo>
                <a:cubicBezTo>
                  <a:pt x="13" y="177"/>
                  <a:pt x="15" y="181"/>
                  <a:pt x="17" y="184"/>
                </a:cubicBezTo>
                <a:cubicBezTo>
                  <a:pt x="16" y="183"/>
                  <a:pt x="15" y="182"/>
                  <a:pt x="14" y="180"/>
                </a:cubicBezTo>
                <a:cubicBezTo>
                  <a:pt x="11" y="176"/>
                  <a:pt x="9" y="171"/>
                  <a:pt x="8" y="166"/>
                </a:cubicBezTo>
                <a:close/>
                <a:moveTo>
                  <a:pt x="17" y="188"/>
                </a:moveTo>
                <a:cubicBezTo>
                  <a:pt x="19" y="189"/>
                  <a:pt x="20" y="191"/>
                  <a:pt x="21" y="192"/>
                </a:cubicBezTo>
                <a:cubicBezTo>
                  <a:pt x="21" y="192"/>
                  <a:pt x="21" y="192"/>
                  <a:pt x="21" y="192"/>
                </a:cubicBezTo>
                <a:cubicBezTo>
                  <a:pt x="22" y="193"/>
                  <a:pt x="23" y="194"/>
                  <a:pt x="23" y="195"/>
                </a:cubicBezTo>
                <a:cubicBezTo>
                  <a:pt x="24" y="195"/>
                  <a:pt x="24" y="195"/>
                  <a:pt x="24" y="195"/>
                </a:cubicBezTo>
                <a:cubicBezTo>
                  <a:pt x="24" y="195"/>
                  <a:pt x="24" y="195"/>
                  <a:pt x="24" y="196"/>
                </a:cubicBezTo>
                <a:cubicBezTo>
                  <a:pt x="24" y="196"/>
                  <a:pt x="25" y="197"/>
                  <a:pt x="25" y="197"/>
                </a:cubicBezTo>
                <a:cubicBezTo>
                  <a:pt x="28" y="200"/>
                  <a:pt x="30" y="203"/>
                  <a:pt x="33" y="206"/>
                </a:cubicBezTo>
                <a:cubicBezTo>
                  <a:pt x="32" y="206"/>
                  <a:pt x="32" y="207"/>
                  <a:pt x="32" y="207"/>
                </a:cubicBezTo>
                <a:cubicBezTo>
                  <a:pt x="33" y="209"/>
                  <a:pt x="35" y="210"/>
                  <a:pt x="36" y="211"/>
                </a:cubicBezTo>
                <a:cubicBezTo>
                  <a:pt x="36" y="211"/>
                  <a:pt x="36" y="211"/>
                  <a:pt x="36" y="212"/>
                </a:cubicBezTo>
                <a:cubicBezTo>
                  <a:pt x="40" y="216"/>
                  <a:pt x="43" y="220"/>
                  <a:pt x="47" y="223"/>
                </a:cubicBezTo>
                <a:cubicBezTo>
                  <a:pt x="44" y="221"/>
                  <a:pt x="41" y="218"/>
                  <a:pt x="38" y="215"/>
                </a:cubicBezTo>
                <a:cubicBezTo>
                  <a:pt x="30" y="207"/>
                  <a:pt x="23" y="198"/>
                  <a:pt x="17" y="188"/>
                </a:cubicBezTo>
                <a:close/>
                <a:moveTo>
                  <a:pt x="94" y="245"/>
                </a:moveTo>
                <a:cubicBezTo>
                  <a:pt x="95" y="246"/>
                  <a:pt x="96" y="246"/>
                  <a:pt x="97" y="246"/>
                </a:cubicBezTo>
                <a:cubicBezTo>
                  <a:pt x="97" y="246"/>
                  <a:pt x="97" y="247"/>
                  <a:pt x="97" y="247"/>
                </a:cubicBezTo>
                <a:cubicBezTo>
                  <a:pt x="100" y="248"/>
                  <a:pt x="102" y="248"/>
                  <a:pt x="105" y="249"/>
                </a:cubicBezTo>
                <a:cubicBezTo>
                  <a:pt x="105" y="249"/>
                  <a:pt x="105" y="249"/>
                  <a:pt x="105" y="248"/>
                </a:cubicBezTo>
                <a:cubicBezTo>
                  <a:pt x="109" y="249"/>
                  <a:pt x="112" y="249"/>
                  <a:pt x="116" y="249"/>
                </a:cubicBezTo>
                <a:cubicBezTo>
                  <a:pt x="115" y="250"/>
                  <a:pt x="116" y="250"/>
                  <a:pt x="116" y="250"/>
                </a:cubicBezTo>
                <a:cubicBezTo>
                  <a:pt x="119" y="251"/>
                  <a:pt x="121" y="251"/>
                  <a:pt x="123" y="251"/>
                </a:cubicBezTo>
                <a:cubicBezTo>
                  <a:pt x="111" y="251"/>
                  <a:pt x="99" y="249"/>
                  <a:pt x="88" y="245"/>
                </a:cubicBezTo>
                <a:cubicBezTo>
                  <a:pt x="90" y="245"/>
                  <a:pt x="92" y="245"/>
                  <a:pt x="94" y="245"/>
                </a:cubicBezTo>
                <a:close/>
                <a:moveTo>
                  <a:pt x="135" y="251"/>
                </a:moveTo>
                <a:cubicBezTo>
                  <a:pt x="140" y="250"/>
                  <a:pt x="145" y="249"/>
                  <a:pt x="150" y="248"/>
                </a:cubicBezTo>
                <a:cubicBezTo>
                  <a:pt x="151" y="248"/>
                  <a:pt x="150" y="247"/>
                  <a:pt x="150" y="247"/>
                </a:cubicBezTo>
                <a:cubicBezTo>
                  <a:pt x="142" y="249"/>
                  <a:pt x="134" y="250"/>
                  <a:pt x="127" y="250"/>
                </a:cubicBezTo>
                <a:cubicBezTo>
                  <a:pt x="127" y="250"/>
                  <a:pt x="126" y="249"/>
                  <a:pt x="126" y="249"/>
                </a:cubicBezTo>
                <a:cubicBezTo>
                  <a:pt x="120" y="248"/>
                  <a:pt x="114" y="248"/>
                  <a:pt x="108" y="248"/>
                </a:cubicBezTo>
                <a:cubicBezTo>
                  <a:pt x="108" y="247"/>
                  <a:pt x="108" y="247"/>
                  <a:pt x="108" y="247"/>
                </a:cubicBezTo>
                <a:cubicBezTo>
                  <a:pt x="110" y="247"/>
                  <a:pt x="113" y="247"/>
                  <a:pt x="115" y="247"/>
                </a:cubicBezTo>
                <a:cubicBezTo>
                  <a:pt x="115" y="247"/>
                  <a:pt x="115" y="247"/>
                  <a:pt x="115" y="246"/>
                </a:cubicBezTo>
                <a:cubicBezTo>
                  <a:pt x="117" y="246"/>
                  <a:pt x="118" y="247"/>
                  <a:pt x="119" y="247"/>
                </a:cubicBezTo>
                <a:cubicBezTo>
                  <a:pt x="120" y="247"/>
                  <a:pt x="120" y="247"/>
                  <a:pt x="120" y="247"/>
                </a:cubicBezTo>
                <a:cubicBezTo>
                  <a:pt x="120" y="247"/>
                  <a:pt x="120" y="247"/>
                  <a:pt x="120" y="247"/>
                </a:cubicBezTo>
                <a:cubicBezTo>
                  <a:pt x="121" y="247"/>
                  <a:pt x="121" y="247"/>
                  <a:pt x="121" y="247"/>
                </a:cubicBezTo>
                <a:cubicBezTo>
                  <a:pt x="121" y="247"/>
                  <a:pt x="121" y="247"/>
                  <a:pt x="121" y="247"/>
                </a:cubicBezTo>
                <a:cubicBezTo>
                  <a:pt x="122" y="247"/>
                  <a:pt x="122" y="247"/>
                  <a:pt x="122" y="247"/>
                </a:cubicBezTo>
                <a:cubicBezTo>
                  <a:pt x="123" y="247"/>
                  <a:pt x="125" y="247"/>
                  <a:pt x="126" y="248"/>
                </a:cubicBezTo>
                <a:cubicBezTo>
                  <a:pt x="126" y="248"/>
                  <a:pt x="126" y="248"/>
                  <a:pt x="127" y="248"/>
                </a:cubicBezTo>
                <a:cubicBezTo>
                  <a:pt x="136" y="248"/>
                  <a:pt x="144" y="247"/>
                  <a:pt x="153" y="246"/>
                </a:cubicBezTo>
                <a:cubicBezTo>
                  <a:pt x="153" y="246"/>
                  <a:pt x="153" y="246"/>
                  <a:pt x="154" y="246"/>
                </a:cubicBezTo>
                <a:cubicBezTo>
                  <a:pt x="154" y="246"/>
                  <a:pt x="154" y="246"/>
                  <a:pt x="154" y="246"/>
                </a:cubicBezTo>
                <a:cubicBezTo>
                  <a:pt x="154" y="246"/>
                  <a:pt x="154" y="246"/>
                  <a:pt x="154" y="246"/>
                </a:cubicBezTo>
                <a:cubicBezTo>
                  <a:pt x="155" y="246"/>
                  <a:pt x="156" y="246"/>
                  <a:pt x="157" y="245"/>
                </a:cubicBezTo>
                <a:cubicBezTo>
                  <a:pt x="157" y="246"/>
                  <a:pt x="158" y="246"/>
                  <a:pt x="159" y="246"/>
                </a:cubicBezTo>
                <a:cubicBezTo>
                  <a:pt x="160" y="246"/>
                  <a:pt x="161" y="245"/>
                  <a:pt x="162" y="244"/>
                </a:cubicBezTo>
                <a:cubicBezTo>
                  <a:pt x="164" y="244"/>
                  <a:pt x="165" y="243"/>
                  <a:pt x="166" y="243"/>
                </a:cubicBezTo>
                <a:cubicBezTo>
                  <a:pt x="168" y="242"/>
                  <a:pt x="170" y="242"/>
                  <a:pt x="171" y="241"/>
                </a:cubicBezTo>
                <a:cubicBezTo>
                  <a:pt x="172" y="241"/>
                  <a:pt x="174" y="240"/>
                  <a:pt x="175" y="240"/>
                </a:cubicBezTo>
                <a:cubicBezTo>
                  <a:pt x="177" y="239"/>
                  <a:pt x="178" y="238"/>
                  <a:pt x="180" y="238"/>
                </a:cubicBezTo>
                <a:cubicBezTo>
                  <a:pt x="180" y="238"/>
                  <a:pt x="180" y="238"/>
                  <a:pt x="181" y="238"/>
                </a:cubicBezTo>
                <a:cubicBezTo>
                  <a:pt x="184" y="236"/>
                  <a:pt x="188" y="234"/>
                  <a:pt x="191" y="232"/>
                </a:cubicBezTo>
                <a:cubicBezTo>
                  <a:pt x="192" y="231"/>
                  <a:pt x="191" y="230"/>
                  <a:pt x="190" y="231"/>
                </a:cubicBezTo>
                <a:cubicBezTo>
                  <a:pt x="193" y="229"/>
                  <a:pt x="195" y="228"/>
                  <a:pt x="197" y="226"/>
                </a:cubicBezTo>
                <a:cubicBezTo>
                  <a:pt x="197" y="226"/>
                  <a:pt x="197" y="226"/>
                  <a:pt x="197" y="226"/>
                </a:cubicBezTo>
                <a:cubicBezTo>
                  <a:pt x="198" y="225"/>
                  <a:pt x="199" y="225"/>
                  <a:pt x="200" y="224"/>
                </a:cubicBezTo>
                <a:cubicBezTo>
                  <a:pt x="200" y="223"/>
                  <a:pt x="201" y="223"/>
                  <a:pt x="201" y="223"/>
                </a:cubicBezTo>
                <a:cubicBezTo>
                  <a:pt x="203" y="221"/>
                  <a:pt x="205" y="220"/>
                  <a:pt x="207" y="218"/>
                </a:cubicBezTo>
                <a:cubicBezTo>
                  <a:pt x="207" y="218"/>
                  <a:pt x="207" y="218"/>
                  <a:pt x="208" y="218"/>
                </a:cubicBezTo>
                <a:cubicBezTo>
                  <a:pt x="207" y="218"/>
                  <a:pt x="207" y="219"/>
                  <a:pt x="206" y="220"/>
                </a:cubicBezTo>
                <a:cubicBezTo>
                  <a:pt x="206" y="220"/>
                  <a:pt x="207" y="221"/>
                  <a:pt x="207" y="221"/>
                </a:cubicBezTo>
                <a:cubicBezTo>
                  <a:pt x="208" y="220"/>
                  <a:pt x="209" y="219"/>
                  <a:pt x="210" y="218"/>
                </a:cubicBezTo>
                <a:cubicBezTo>
                  <a:pt x="210" y="218"/>
                  <a:pt x="211" y="219"/>
                  <a:pt x="211" y="219"/>
                </a:cubicBezTo>
                <a:cubicBezTo>
                  <a:pt x="190" y="237"/>
                  <a:pt x="163" y="249"/>
                  <a:pt x="135" y="251"/>
                </a:cubicBezTo>
                <a:close/>
                <a:moveTo>
                  <a:pt x="215" y="215"/>
                </a:moveTo>
                <a:cubicBezTo>
                  <a:pt x="214" y="215"/>
                  <a:pt x="214" y="215"/>
                  <a:pt x="214" y="216"/>
                </a:cubicBezTo>
                <a:cubicBezTo>
                  <a:pt x="214" y="215"/>
                  <a:pt x="215" y="214"/>
                  <a:pt x="216" y="213"/>
                </a:cubicBezTo>
                <a:cubicBezTo>
                  <a:pt x="220" y="209"/>
                  <a:pt x="224" y="203"/>
                  <a:pt x="227" y="197"/>
                </a:cubicBezTo>
                <a:cubicBezTo>
                  <a:pt x="229" y="196"/>
                  <a:pt x="230" y="195"/>
                  <a:pt x="231" y="194"/>
                </a:cubicBezTo>
                <a:cubicBezTo>
                  <a:pt x="231" y="193"/>
                  <a:pt x="231" y="193"/>
                  <a:pt x="231" y="193"/>
                </a:cubicBezTo>
                <a:cubicBezTo>
                  <a:pt x="229" y="193"/>
                  <a:pt x="228" y="193"/>
                  <a:pt x="227" y="194"/>
                </a:cubicBezTo>
                <a:cubicBezTo>
                  <a:pt x="227" y="193"/>
                  <a:pt x="227" y="193"/>
                  <a:pt x="227" y="193"/>
                </a:cubicBezTo>
                <a:cubicBezTo>
                  <a:pt x="227" y="193"/>
                  <a:pt x="228" y="193"/>
                  <a:pt x="228" y="193"/>
                </a:cubicBezTo>
                <a:cubicBezTo>
                  <a:pt x="230" y="192"/>
                  <a:pt x="231" y="190"/>
                  <a:pt x="232" y="188"/>
                </a:cubicBezTo>
                <a:cubicBezTo>
                  <a:pt x="232" y="188"/>
                  <a:pt x="232" y="188"/>
                  <a:pt x="233" y="188"/>
                </a:cubicBezTo>
                <a:cubicBezTo>
                  <a:pt x="233" y="188"/>
                  <a:pt x="233" y="188"/>
                  <a:pt x="233" y="188"/>
                </a:cubicBezTo>
                <a:cubicBezTo>
                  <a:pt x="234" y="187"/>
                  <a:pt x="234" y="185"/>
                  <a:pt x="235" y="184"/>
                </a:cubicBezTo>
                <a:cubicBezTo>
                  <a:pt x="242" y="175"/>
                  <a:pt x="246" y="164"/>
                  <a:pt x="246" y="153"/>
                </a:cubicBezTo>
                <a:cubicBezTo>
                  <a:pt x="246" y="152"/>
                  <a:pt x="246" y="151"/>
                  <a:pt x="246" y="150"/>
                </a:cubicBezTo>
                <a:cubicBezTo>
                  <a:pt x="248" y="145"/>
                  <a:pt x="248" y="140"/>
                  <a:pt x="248" y="134"/>
                </a:cubicBezTo>
                <a:cubicBezTo>
                  <a:pt x="249" y="132"/>
                  <a:pt x="249" y="129"/>
                  <a:pt x="250" y="126"/>
                </a:cubicBezTo>
                <a:cubicBezTo>
                  <a:pt x="250" y="128"/>
                  <a:pt x="250" y="131"/>
                  <a:pt x="250" y="133"/>
                </a:cubicBezTo>
                <a:cubicBezTo>
                  <a:pt x="250" y="134"/>
                  <a:pt x="251" y="134"/>
                  <a:pt x="252" y="133"/>
                </a:cubicBezTo>
                <a:cubicBezTo>
                  <a:pt x="250" y="164"/>
                  <a:pt x="237" y="193"/>
                  <a:pt x="215" y="215"/>
                </a:cubicBezTo>
                <a:close/>
              </a:path>
            </a:pathLst>
          </a:custGeom>
          <a:solidFill>
            <a:srgbClr val="FD84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2800" b="1" dirty="0">
                <a:latin typeface="Arial" panose="020B0604020202020204" pitchFamily="34" charset="0"/>
                <a:ea typeface="思源黑体 CN Light" panose="020B0300000000000000" pitchFamily="34" charset="-122"/>
                <a:cs typeface="Arial" panose="020B0604020202020204" pitchFamily="34" charset="0"/>
              </a:rPr>
              <a:t>02</a:t>
            </a:r>
            <a:endParaRPr lang="zh-CN" altLang="en-US" sz="2800" b="1" dirty="0">
              <a:latin typeface="Arial" panose="020B0604020202020204" pitchFamily="34" charset="0"/>
              <a:ea typeface="思源黑体 CN Light" panose="020B0300000000000000" pitchFamily="34" charset="-122"/>
              <a:cs typeface="Arial" panose="020B0604020202020204" pitchFamily="34" charset="0"/>
            </a:endParaRPr>
          </a:p>
        </p:txBody>
      </p:sp>
      <p:sp>
        <p:nvSpPr>
          <p:cNvPr id="8" name="MH_Other_1"/>
          <p:cNvSpPr>
            <a:spLocks noEditPoints="1"/>
          </p:cNvSpPr>
          <p:nvPr>
            <p:custDataLst>
              <p:tags r:id="rId3"/>
            </p:custDataLst>
          </p:nvPr>
        </p:nvSpPr>
        <p:spPr bwMode="auto">
          <a:xfrm>
            <a:off x="4645889" y="5238792"/>
            <a:ext cx="738912" cy="730120"/>
          </a:xfrm>
          <a:custGeom>
            <a:avLst/>
            <a:gdLst>
              <a:gd name="T0" fmla="*/ 635470 w 252"/>
              <a:gd name="T1" fmla="*/ 648288 h 253"/>
              <a:gd name="T2" fmla="*/ 42567 w 252"/>
              <a:gd name="T3" fmla="*/ 368276 h 253"/>
              <a:gd name="T4" fmla="*/ 702362 w 252"/>
              <a:gd name="T5" fmla="*/ 468715 h 253"/>
              <a:gd name="T6" fmla="*/ 76013 w 252"/>
              <a:gd name="T7" fmla="*/ 206965 h 253"/>
              <a:gd name="T8" fmla="*/ 586822 w 252"/>
              <a:gd name="T9" fmla="*/ 127831 h 253"/>
              <a:gd name="T10" fmla="*/ 361823 w 252"/>
              <a:gd name="T11" fmla="*/ 651331 h 253"/>
              <a:gd name="T12" fmla="*/ 76013 w 252"/>
              <a:gd name="T13" fmla="*/ 267837 h 253"/>
              <a:gd name="T14" fmla="*/ 361823 w 252"/>
              <a:gd name="T15" fmla="*/ 626983 h 253"/>
              <a:gd name="T16" fmla="*/ 103378 w 252"/>
              <a:gd name="T17" fmla="*/ 261750 h 253"/>
              <a:gd name="T18" fmla="*/ 340539 w 252"/>
              <a:gd name="T19" fmla="*/ 109570 h 253"/>
              <a:gd name="T20" fmla="*/ 592903 w 252"/>
              <a:gd name="T21" fmla="*/ 499151 h 253"/>
              <a:gd name="T22" fmla="*/ 349661 w 252"/>
              <a:gd name="T23" fmla="*/ 222183 h 253"/>
              <a:gd name="T24" fmla="*/ 419593 w 252"/>
              <a:gd name="T25" fmla="*/ 450454 h 253"/>
              <a:gd name="T26" fmla="*/ 529052 w 252"/>
              <a:gd name="T27" fmla="*/ 365233 h 253"/>
              <a:gd name="T28" fmla="*/ 522971 w 252"/>
              <a:gd name="T29" fmla="*/ 295230 h 253"/>
              <a:gd name="T30" fmla="*/ 559457 w 252"/>
              <a:gd name="T31" fmla="*/ 295230 h 253"/>
              <a:gd name="T32" fmla="*/ 297972 w 252"/>
              <a:gd name="T33" fmla="*/ 398712 h 253"/>
              <a:gd name="T34" fmla="*/ 456079 w 252"/>
              <a:gd name="T35" fmla="*/ 486977 h 253"/>
              <a:gd name="T36" fmla="*/ 586822 w 252"/>
              <a:gd name="T37" fmla="*/ 322622 h 253"/>
              <a:gd name="T38" fmla="*/ 495606 w 252"/>
              <a:gd name="T39" fmla="*/ 249576 h 253"/>
              <a:gd name="T40" fmla="*/ 167229 w 252"/>
              <a:gd name="T41" fmla="*/ 371320 h 253"/>
              <a:gd name="T42" fmla="*/ 167229 w 252"/>
              <a:gd name="T43" fmla="*/ 252619 h 253"/>
              <a:gd name="T44" fmla="*/ 261485 w 252"/>
              <a:gd name="T45" fmla="*/ 200878 h 253"/>
              <a:gd name="T46" fmla="*/ 200675 w 252"/>
              <a:gd name="T47" fmla="*/ 340884 h 253"/>
              <a:gd name="T48" fmla="*/ 282769 w 252"/>
              <a:gd name="T49" fmla="*/ 273924 h 253"/>
              <a:gd name="T50" fmla="*/ 136824 w 252"/>
              <a:gd name="T51" fmla="*/ 307404 h 253"/>
              <a:gd name="T52" fmla="*/ 179391 w 252"/>
              <a:gd name="T53" fmla="*/ 280012 h 253"/>
              <a:gd name="T54" fmla="*/ 234121 w 252"/>
              <a:gd name="T55" fmla="*/ 380451 h 253"/>
              <a:gd name="T56" fmla="*/ 358782 w 252"/>
              <a:gd name="T57" fmla="*/ 483933 h 253"/>
              <a:gd name="T58" fmla="*/ 483444 w 252"/>
              <a:gd name="T59" fmla="*/ 526544 h 253"/>
              <a:gd name="T60" fmla="*/ 608106 w 252"/>
              <a:gd name="T61" fmla="*/ 286099 h 253"/>
              <a:gd name="T62" fmla="*/ 431755 w 252"/>
              <a:gd name="T63" fmla="*/ 149137 h 253"/>
              <a:gd name="T64" fmla="*/ 316215 w 252"/>
              <a:gd name="T65" fmla="*/ 109570 h 253"/>
              <a:gd name="T66" fmla="*/ 112500 w 252"/>
              <a:gd name="T67" fmla="*/ 337840 h 253"/>
              <a:gd name="T68" fmla="*/ 148986 w 252"/>
              <a:gd name="T69" fmla="*/ 493064 h 253"/>
              <a:gd name="T70" fmla="*/ 243242 w 252"/>
              <a:gd name="T71" fmla="*/ 426105 h 253"/>
              <a:gd name="T72" fmla="*/ 313174 w 252"/>
              <a:gd name="T73" fmla="*/ 596547 h 253"/>
              <a:gd name="T74" fmla="*/ 480403 w 252"/>
              <a:gd name="T75" fmla="*/ 560023 h 253"/>
              <a:gd name="T76" fmla="*/ 659795 w 252"/>
              <a:gd name="T77" fmla="*/ 480890 h 253"/>
              <a:gd name="T78" fmla="*/ 617227 w 252"/>
              <a:gd name="T79" fmla="*/ 188703 h 253"/>
              <a:gd name="T80" fmla="*/ 434795 w 252"/>
              <a:gd name="T81" fmla="*/ 45654 h 253"/>
              <a:gd name="T82" fmla="*/ 313174 w 252"/>
              <a:gd name="T83" fmla="*/ 97395 h 253"/>
              <a:gd name="T84" fmla="*/ 91216 w 252"/>
              <a:gd name="T85" fmla="*/ 286099 h 253"/>
              <a:gd name="T86" fmla="*/ 203715 w 252"/>
              <a:gd name="T87" fmla="*/ 611765 h 253"/>
              <a:gd name="T88" fmla="*/ 279729 w 252"/>
              <a:gd name="T89" fmla="*/ 556980 h 253"/>
              <a:gd name="T90" fmla="*/ 380066 w 252"/>
              <a:gd name="T91" fmla="*/ 684811 h 253"/>
              <a:gd name="T92" fmla="*/ 556417 w 252"/>
              <a:gd name="T93" fmla="*/ 605677 h 253"/>
              <a:gd name="T94" fmla="*/ 662835 w 252"/>
              <a:gd name="T95" fmla="*/ 234358 h 253"/>
              <a:gd name="T96" fmla="*/ 486484 w 252"/>
              <a:gd name="T97" fmla="*/ 24349 h 253"/>
              <a:gd name="T98" fmla="*/ 124662 w 252"/>
              <a:gd name="T99" fmla="*/ 115657 h 253"/>
              <a:gd name="T100" fmla="*/ 88175 w 252"/>
              <a:gd name="T101" fmla="*/ 450454 h 253"/>
              <a:gd name="T102" fmla="*/ 212837 w 252"/>
              <a:gd name="T103" fmla="*/ 693942 h 253"/>
              <a:gd name="T104" fmla="*/ 288850 w 252"/>
              <a:gd name="T105" fmla="*/ 672637 h 253"/>
              <a:gd name="T106" fmla="*/ 446958 w 252"/>
              <a:gd name="T107" fmla="*/ 696985 h 253"/>
              <a:gd name="T108" fmla="*/ 687159 w 252"/>
              <a:gd name="T109" fmla="*/ 459584 h 253"/>
              <a:gd name="T110" fmla="*/ 684119 w 252"/>
              <a:gd name="T111" fmla="*/ 200878 h 253"/>
              <a:gd name="T112" fmla="*/ 562498 w 252"/>
              <a:gd name="T113" fmla="*/ 79134 h 253"/>
              <a:gd name="T114" fmla="*/ 54730 w 252"/>
              <a:gd name="T115" fmla="*/ 289142 h 253"/>
              <a:gd name="T116" fmla="*/ 24324 w 252"/>
              <a:gd name="T117" fmla="*/ 353058 h 253"/>
              <a:gd name="T118" fmla="*/ 246283 w 252"/>
              <a:gd name="T119" fmla="*/ 684811 h 253"/>
              <a:gd name="T120" fmla="*/ 550336 w 252"/>
              <a:gd name="T121" fmla="*/ 696985 h 253"/>
              <a:gd name="T122" fmla="*/ 647632 w 252"/>
              <a:gd name="T123" fmla="*/ 118701 h 253"/>
              <a:gd name="T124" fmla="*/ 383107 w 252"/>
              <a:gd name="T125" fmla="*/ 754814 h 253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  <a:gd name="T189" fmla="*/ 0 w 252"/>
              <a:gd name="T190" fmla="*/ 0 h 253"/>
              <a:gd name="T191" fmla="*/ 252 w 252"/>
              <a:gd name="T192" fmla="*/ 253 h 253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T189" t="T190" r="T191" b="T192"/>
            <a:pathLst>
              <a:path w="252" h="253">
                <a:moveTo>
                  <a:pt x="243" y="78"/>
                </a:moveTo>
                <a:cubicBezTo>
                  <a:pt x="237" y="63"/>
                  <a:pt x="227" y="49"/>
                  <a:pt x="216" y="37"/>
                </a:cubicBezTo>
                <a:cubicBezTo>
                  <a:pt x="204" y="25"/>
                  <a:pt x="190" y="16"/>
                  <a:pt x="175" y="9"/>
                </a:cubicBezTo>
                <a:cubicBezTo>
                  <a:pt x="160" y="3"/>
                  <a:pt x="143" y="0"/>
                  <a:pt x="126" y="0"/>
                </a:cubicBezTo>
                <a:cubicBezTo>
                  <a:pt x="93" y="0"/>
                  <a:pt x="60" y="13"/>
                  <a:pt x="37" y="37"/>
                </a:cubicBezTo>
                <a:cubicBezTo>
                  <a:pt x="23" y="51"/>
                  <a:pt x="13" y="68"/>
                  <a:pt x="7" y="86"/>
                </a:cubicBezTo>
                <a:cubicBezTo>
                  <a:pt x="6" y="88"/>
                  <a:pt x="5" y="89"/>
                  <a:pt x="5" y="90"/>
                </a:cubicBezTo>
                <a:cubicBezTo>
                  <a:pt x="4" y="90"/>
                  <a:pt x="4" y="91"/>
                  <a:pt x="4" y="91"/>
                </a:cubicBezTo>
                <a:cubicBezTo>
                  <a:pt x="3" y="92"/>
                  <a:pt x="3" y="92"/>
                  <a:pt x="3" y="92"/>
                </a:cubicBezTo>
                <a:cubicBezTo>
                  <a:pt x="3" y="93"/>
                  <a:pt x="3" y="93"/>
                  <a:pt x="3" y="93"/>
                </a:cubicBezTo>
                <a:cubicBezTo>
                  <a:pt x="4" y="93"/>
                  <a:pt x="4" y="93"/>
                  <a:pt x="4" y="93"/>
                </a:cubicBezTo>
                <a:cubicBezTo>
                  <a:pt x="4" y="93"/>
                  <a:pt x="4" y="93"/>
                  <a:pt x="4" y="93"/>
                </a:cubicBezTo>
                <a:cubicBezTo>
                  <a:pt x="4" y="92"/>
                  <a:pt x="4" y="92"/>
                  <a:pt x="4" y="92"/>
                </a:cubicBezTo>
                <a:cubicBezTo>
                  <a:pt x="5" y="92"/>
                  <a:pt x="5" y="91"/>
                  <a:pt x="5" y="91"/>
                </a:cubicBezTo>
                <a:cubicBezTo>
                  <a:pt x="5" y="92"/>
                  <a:pt x="5" y="93"/>
                  <a:pt x="4" y="95"/>
                </a:cubicBezTo>
                <a:cubicBezTo>
                  <a:pt x="4" y="95"/>
                  <a:pt x="4" y="95"/>
                  <a:pt x="4" y="96"/>
                </a:cubicBezTo>
                <a:cubicBezTo>
                  <a:pt x="3" y="96"/>
                  <a:pt x="3" y="97"/>
                  <a:pt x="4" y="97"/>
                </a:cubicBezTo>
                <a:cubicBezTo>
                  <a:pt x="1" y="106"/>
                  <a:pt x="0" y="116"/>
                  <a:pt x="0" y="126"/>
                </a:cubicBezTo>
                <a:cubicBezTo>
                  <a:pt x="0" y="143"/>
                  <a:pt x="4" y="159"/>
                  <a:pt x="10" y="175"/>
                </a:cubicBezTo>
                <a:cubicBezTo>
                  <a:pt x="11" y="176"/>
                  <a:pt x="12" y="178"/>
                  <a:pt x="13" y="180"/>
                </a:cubicBezTo>
                <a:cubicBezTo>
                  <a:pt x="12" y="180"/>
                  <a:pt x="12" y="181"/>
                  <a:pt x="12" y="181"/>
                </a:cubicBezTo>
                <a:cubicBezTo>
                  <a:pt x="13" y="182"/>
                  <a:pt x="14" y="183"/>
                  <a:pt x="14" y="184"/>
                </a:cubicBezTo>
                <a:cubicBezTo>
                  <a:pt x="20" y="195"/>
                  <a:pt x="28" y="206"/>
                  <a:pt x="37" y="215"/>
                </a:cubicBezTo>
                <a:cubicBezTo>
                  <a:pt x="37" y="215"/>
                  <a:pt x="37" y="215"/>
                  <a:pt x="37" y="215"/>
                </a:cubicBezTo>
                <a:cubicBezTo>
                  <a:pt x="37" y="216"/>
                  <a:pt x="37" y="216"/>
                  <a:pt x="37" y="217"/>
                </a:cubicBezTo>
                <a:cubicBezTo>
                  <a:pt x="39" y="219"/>
                  <a:pt x="42" y="221"/>
                  <a:pt x="44" y="223"/>
                </a:cubicBezTo>
                <a:cubicBezTo>
                  <a:pt x="47" y="225"/>
                  <a:pt x="50" y="227"/>
                  <a:pt x="54" y="229"/>
                </a:cubicBezTo>
                <a:cubicBezTo>
                  <a:pt x="60" y="234"/>
                  <a:pt x="68" y="238"/>
                  <a:pt x="76" y="242"/>
                </a:cubicBezTo>
                <a:cubicBezTo>
                  <a:pt x="76" y="242"/>
                  <a:pt x="76" y="242"/>
                  <a:pt x="76" y="242"/>
                </a:cubicBezTo>
                <a:cubicBezTo>
                  <a:pt x="77" y="243"/>
                  <a:pt x="78" y="243"/>
                  <a:pt x="80" y="243"/>
                </a:cubicBezTo>
                <a:cubicBezTo>
                  <a:pt x="95" y="249"/>
                  <a:pt x="110" y="253"/>
                  <a:pt x="126" y="253"/>
                </a:cubicBezTo>
                <a:cubicBezTo>
                  <a:pt x="143" y="253"/>
                  <a:pt x="160" y="250"/>
                  <a:pt x="175" y="243"/>
                </a:cubicBezTo>
                <a:cubicBezTo>
                  <a:pt x="190" y="237"/>
                  <a:pt x="204" y="227"/>
                  <a:pt x="216" y="216"/>
                </a:cubicBezTo>
                <a:cubicBezTo>
                  <a:pt x="227" y="204"/>
                  <a:pt x="237" y="190"/>
                  <a:pt x="243" y="175"/>
                </a:cubicBezTo>
                <a:cubicBezTo>
                  <a:pt x="249" y="159"/>
                  <a:pt x="252" y="143"/>
                  <a:pt x="252" y="126"/>
                </a:cubicBezTo>
                <a:cubicBezTo>
                  <a:pt x="252" y="110"/>
                  <a:pt x="249" y="93"/>
                  <a:pt x="243" y="78"/>
                </a:cubicBezTo>
                <a:close/>
                <a:moveTo>
                  <a:pt x="252" y="126"/>
                </a:moveTo>
                <a:cubicBezTo>
                  <a:pt x="252" y="128"/>
                  <a:pt x="252" y="130"/>
                  <a:pt x="252" y="132"/>
                </a:cubicBezTo>
                <a:cubicBezTo>
                  <a:pt x="252" y="127"/>
                  <a:pt x="251" y="122"/>
                  <a:pt x="250" y="116"/>
                </a:cubicBezTo>
                <a:cubicBezTo>
                  <a:pt x="251" y="107"/>
                  <a:pt x="249" y="97"/>
                  <a:pt x="243" y="90"/>
                </a:cubicBezTo>
                <a:cubicBezTo>
                  <a:pt x="243" y="83"/>
                  <a:pt x="241" y="77"/>
                  <a:pt x="238" y="72"/>
                </a:cubicBezTo>
                <a:cubicBezTo>
                  <a:pt x="238" y="72"/>
                  <a:pt x="238" y="72"/>
                  <a:pt x="237" y="72"/>
                </a:cubicBezTo>
                <a:cubicBezTo>
                  <a:pt x="237" y="72"/>
                  <a:pt x="237" y="71"/>
                  <a:pt x="237" y="71"/>
                </a:cubicBezTo>
                <a:cubicBezTo>
                  <a:pt x="237" y="69"/>
                  <a:pt x="236" y="67"/>
                  <a:pt x="235" y="65"/>
                </a:cubicBezTo>
                <a:cubicBezTo>
                  <a:pt x="246" y="84"/>
                  <a:pt x="252" y="105"/>
                  <a:pt x="252" y="126"/>
                </a:cubicBezTo>
                <a:close/>
                <a:moveTo>
                  <a:pt x="226" y="192"/>
                </a:moveTo>
                <a:cubicBezTo>
                  <a:pt x="223" y="195"/>
                  <a:pt x="223" y="195"/>
                  <a:pt x="223" y="195"/>
                </a:cubicBezTo>
                <a:cubicBezTo>
                  <a:pt x="223" y="195"/>
                  <a:pt x="222" y="196"/>
                  <a:pt x="222" y="196"/>
                </a:cubicBezTo>
                <a:cubicBezTo>
                  <a:pt x="222" y="196"/>
                  <a:pt x="222" y="195"/>
                  <a:pt x="222" y="195"/>
                </a:cubicBezTo>
                <a:cubicBezTo>
                  <a:pt x="223" y="194"/>
                  <a:pt x="223" y="193"/>
                  <a:pt x="224" y="192"/>
                </a:cubicBezTo>
                <a:cubicBezTo>
                  <a:pt x="224" y="192"/>
                  <a:pt x="224" y="192"/>
                  <a:pt x="224" y="191"/>
                </a:cubicBezTo>
                <a:cubicBezTo>
                  <a:pt x="225" y="190"/>
                  <a:pt x="226" y="189"/>
                  <a:pt x="227" y="188"/>
                </a:cubicBezTo>
                <a:cubicBezTo>
                  <a:pt x="226" y="190"/>
                  <a:pt x="226" y="191"/>
                  <a:pt x="226" y="192"/>
                </a:cubicBezTo>
                <a:close/>
                <a:moveTo>
                  <a:pt x="227" y="194"/>
                </a:moveTo>
                <a:cubicBezTo>
                  <a:pt x="227" y="195"/>
                  <a:pt x="226" y="195"/>
                  <a:pt x="226" y="196"/>
                </a:cubicBezTo>
                <a:cubicBezTo>
                  <a:pt x="226" y="196"/>
                  <a:pt x="226" y="196"/>
                  <a:pt x="226" y="196"/>
                </a:cubicBezTo>
                <a:cubicBezTo>
                  <a:pt x="226" y="195"/>
                  <a:pt x="226" y="195"/>
                  <a:pt x="226" y="195"/>
                </a:cubicBezTo>
                <a:cubicBezTo>
                  <a:pt x="227" y="195"/>
                  <a:pt x="227" y="194"/>
                  <a:pt x="227" y="194"/>
                </a:cubicBezTo>
                <a:close/>
                <a:moveTo>
                  <a:pt x="220" y="193"/>
                </a:moveTo>
                <a:cubicBezTo>
                  <a:pt x="222" y="191"/>
                  <a:pt x="224" y="188"/>
                  <a:pt x="225" y="185"/>
                </a:cubicBezTo>
                <a:cubicBezTo>
                  <a:pt x="224" y="188"/>
                  <a:pt x="223" y="190"/>
                  <a:pt x="222" y="192"/>
                </a:cubicBezTo>
                <a:cubicBezTo>
                  <a:pt x="221" y="192"/>
                  <a:pt x="221" y="193"/>
                  <a:pt x="220" y="193"/>
                </a:cubicBezTo>
                <a:close/>
                <a:moveTo>
                  <a:pt x="217" y="197"/>
                </a:moveTo>
                <a:cubicBezTo>
                  <a:pt x="217" y="197"/>
                  <a:pt x="217" y="197"/>
                  <a:pt x="217" y="197"/>
                </a:cubicBezTo>
                <a:cubicBezTo>
                  <a:pt x="216" y="199"/>
                  <a:pt x="216" y="200"/>
                  <a:pt x="215" y="201"/>
                </a:cubicBezTo>
                <a:cubicBezTo>
                  <a:pt x="214" y="202"/>
                  <a:pt x="213" y="204"/>
                  <a:pt x="212" y="205"/>
                </a:cubicBezTo>
                <a:cubicBezTo>
                  <a:pt x="212" y="205"/>
                  <a:pt x="211" y="205"/>
                  <a:pt x="211" y="205"/>
                </a:cubicBezTo>
                <a:cubicBezTo>
                  <a:pt x="208" y="207"/>
                  <a:pt x="204" y="210"/>
                  <a:pt x="201" y="213"/>
                </a:cubicBezTo>
                <a:cubicBezTo>
                  <a:pt x="205" y="209"/>
                  <a:pt x="209" y="205"/>
                  <a:pt x="212" y="200"/>
                </a:cubicBezTo>
                <a:cubicBezTo>
                  <a:pt x="212" y="200"/>
                  <a:pt x="212" y="200"/>
                  <a:pt x="212" y="200"/>
                </a:cubicBezTo>
                <a:cubicBezTo>
                  <a:pt x="212" y="200"/>
                  <a:pt x="212" y="200"/>
                  <a:pt x="212" y="200"/>
                </a:cubicBezTo>
                <a:cubicBezTo>
                  <a:pt x="212" y="199"/>
                  <a:pt x="212" y="199"/>
                  <a:pt x="211" y="199"/>
                </a:cubicBezTo>
                <a:cubicBezTo>
                  <a:pt x="211" y="199"/>
                  <a:pt x="211" y="198"/>
                  <a:pt x="212" y="198"/>
                </a:cubicBezTo>
                <a:cubicBezTo>
                  <a:pt x="217" y="192"/>
                  <a:pt x="222" y="186"/>
                  <a:pt x="225" y="179"/>
                </a:cubicBezTo>
                <a:cubicBezTo>
                  <a:pt x="227" y="176"/>
                  <a:pt x="229" y="173"/>
                  <a:pt x="231" y="170"/>
                </a:cubicBezTo>
                <a:cubicBezTo>
                  <a:pt x="230" y="172"/>
                  <a:pt x="230" y="174"/>
                  <a:pt x="229" y="177"/>
                </a:cubicBezTo>
                <a:cubicBezTo>
                  <a:pt x="225" y="183"/>
                  <a:pt x="221" y="190"/>
                  <a:pt x="217" y="197"/>
                </a:cubicBezTo>
                <a:close/>
                <a:moveTo>
                  <a:pt x="208" y="213"/>
                </a:moveTo>
                <a:cubicBezTo>
                  <a:pt x="209" y="213"/>
                  <a:pt x="209" y="212"/>
                  <a:pt x="210" y="212"/>
                </a:cubicBezTo>
                <a:cubicBezTo>
                  <a:pt x="210" y="212"/>
                  <a:pt x="209" y="213"/>
                  <a:pt x="209" y="213"/>
                </a:cubicBezTo>
                <a:cubicBezTo>
                  <a:pt x="209" y="213"/>
                  <a:pt x="209" y="213"/>
                  <a:pt x="209" y="213"/>
                </a:cubicBezTo>
                <a:cubicBezTo>
                  <a:pt x="209" y="213"/>
                  <a:pt x="208" y="213"/>
                  <a:pt x="208" y="213"/>
                </a:cubicBezTo>
                <a:cubicBezTo>
                  <a:pt x="208" y="214"/>
                  <a:pt x="208" y="214"/>
                  <a:pt x="208" y="214"/>
                </a:cubicBezTo>
                <a:cubicBezTo>
                  <a:pt x="208" y="214"/>
                  <a:pt x="208" y="213"/>
                  <a:pt x="208" y="213"/>
                </a:cubicBezTo>
                <a:close/>
                <a:moveTo>
                  <a:pt x="206" y="214"/>
                </a:moveTo>
                <a:cubicBezTo>
                  <a:pt x="206" y="214"/>
                  <a:pt x="205" y="215"/>
                  <a:pt x="205" y="215"/>
                </a:cubicBezTo>
                <a:cubicBezTo>
                  <a:pt x="206" y="213"/>
                  <a:pt x="207" y="212"/>
                  <a:pt x="209" y="210"/>
                </a:cubicBezTo>
                <a:cubicBezTo>
                  <a:pt x="208" y="211"/>
                  <a:pt x="207" y="213"/>
                  <a:pt x="206" y="214"/>
                </a:cubicBezTo>
                <a:close/>
                <a:moveTo>
                  <a:pt x="209" y="211"/>
                </a:moveTo>
                <a:cubicBezTo>
                  <a:pt x="210" y="210"/>
                  <a:pt x="211" y="209"/>
                  <a:pt x="211" y="209"/>
                </a:cubicBezTo>
                <a:cubicBezTo>
                  <a:pt x="211" y="209"/>
                  <a:pt x="211" y="210"/>
                  <a:pt x="210" y="210"/>
                </a:cubicBezTo>
                <a:cubicBezTo>
                  <a:pt x="210" y="211"/>
                  <a:pt x="210" y="211"/>
                  <a:pt x="209" y="211"/>
                </a:cubicBezTo>
                <a:close/>
                <a:moveTo>
                  <a:pt x="216" y="207"/>
                </a:moveTo>
                <a:cubicBezTo>
                  <a:pt x="217" y="207"/>
                  <a:pt x="217" y="207"/>
                  <a:pt x="217" y="206"/>
                </a:cubicBezTo>
                <a:cubicBezTo>
                  <a:pt x="215" y="209"/>
                  <a:pt x="213" y="212"/>
                  <a:pt x="212" y="215"/>
                </a:cubicBezTo>
                <a:cubicBezTo>
                  <a:pt x="211" y="216"/>
                  <a:pt x="210" y="216"/>
                  <a:pt x="210" y="217"/>
                </a:cubicBezTo>
                <a:cubicBezTo>
                  <a:pt x="212" y="214"/>
                  <a:pt x="214" y="211"/>
                  <a:pt x="216" y="207"/>
                </a:cubicBezTo>
                <a:close/>
                <a:moveTo>
                  <a:pt x="192" y="225"/>
                </a:moveTo>
                <a:cubicBezTo>
                  <a:pt x="193" y="225"/>
                  <a:pt x="193" y="225"/>
                  <a:pt x="193" y="224"/>
                </a:cubicBezTo>
                <a:cubicBezTo>
                  <a:pt x="193" y="225"/>
                  <a:pt x="193" y="225"/>
                  <a:pt x="194" y="225"/>
                </a:cubicBezTo>
                <a:cubicBezTo>
                  <a:pt x="194" y="225"/>
                  <a:pt x="194" y="225"/>
                  <a:pt x="194" y="225"/>
                </a:cubicBezTo>
                <a:cubicBezTo>
                  <a:pt x="191" y="227"/>
                  <a:pt x="189" y="229"/>
                  <a:pt x="187" y="231"/>
                </a:cubicBezTo>
                <a:cubicBezTo>
                  <a:pt x="186" y="231"/>
                  <a:pt x="185" y="232"/>
                  <a:pt x="184" y="232"/>
                </a:cubicBezTo>
                <a:cubicBezTo>
                  <a:pt x="184" y="232"/>
                  <a:pt x="183" y="231"/>
                  <a:pt x="183" y="231"/>
                </a:cubicBezTo>
                <a:cubicBezTo>
                  <a:pt x="181" y="232"/>
                  <a:pt x="179" y="233"/>
                  <a:pt x="178" y="233"/>
                </a:cubicBezTo>
                <a:cubicBezTo>
                  <a:pt x="179" y="233"/>
                  <a:pt x="179" y="232"/>
                  <a:pt x="180" y="231"/>
                </a:cubicBezTo>
                <a:cubicBezTo>
                  <a:pt x="183" y="229"/>
                  <a:pt x="186" y="227"/>
                  <a:pt x="189" y="225"/>
                </a:cubicBezTo>
                <a:cubicBezTo>
                  <a:pt x="192" y="224"/>
                  <a:pt x="194" y="222"/>
                  <a:pt x="196" y="220"/>
                </a:cubicBezTo>
                <a:cubicBezTo>
                  <a:pt x="195" y="221"/>
                  <a:pt x="194" y="222"/>
                  <a:pt x="193" y="223"/>
                </a:cubicBezTo>
                <a:cubicBezTo>
                  <a:pt x="193" y="223"/>
                  <a:pt x="193" y="223"/>
                  <a:pt x="193" y="223"/>
                </a:cubicBezTo>
                <a:cubicBezTo>
                  <a:pt x="192" y="224"/>
                  <a:pt x="192" y="224"/>
                  <a:pt x="192" y="224"/>
                </a:cubicBezTo>
                <a:cubicBezTo>
                  <a:pt x="191" y="225"/>
                  <a:pt x="192" y="225"/>
                  <a:pt x="192" y="225"/>
                </a:cubicBezTo>
                <a:close/>
                <a:moveTo>
                  <a:pt x="190" y="231"/>
                </a:moveTo>
                <a:cubicBezTo>
                  <a:pt x="188" y="232"/>
                  <a:pt x="187" y="233"/>
                  <a:pt x="186" y="234"/>
                </a:cubicBezTo>
                <a:cubicBezTo>
                  <a:pt x="186" y="233"/>
                  <a:pt x="187" y="233"/>
                  <a:pt x="187" y="232"/>
                </a:cubicBezTo>
                <a:cubicBezTo>
                  <a:pt x="188" y="232"/>
                  <a:pt x="189" y="231"/>
                  <a:pt x="190" y="231"/>
                </a:cubicBezTo>
                <a:close/>
                <a:moveTo>
                  <a:pt x="118" y="243"/>
                </a:moveTo>
                <a:cubicBezTo>
                  <a:pt x="116" y="242"/>
                  <a:pt x="115" y="241"/>
                  <a:pt x="113" y="241"/>
                </a:cubicBezTo>
                <a:cubicBezTo>
                  <a:pt x="116" y="242"/>
                  <a:pt x="120" y="243"/>
                  <a:pt x="123" y="245"/>
                </a:cubicBezTo>
                <a:cubicBezTo>
                  <a:pt x="121" y="246"/>
                  <a:pt x="121" y="246"/>
                  <a:pt x="121" y="246"/>
                </a:cubicBezTo>
                <a:cubicBezTo>
                  <a:pt x="121" y="246"/>
                  <a:pt x="121" y="246"/>
                  <a:pt x="121" y="246"/>
                </a:cubicBezTo>
                <a:cubicBezTo>
                  <a:pt x="120" y="245"/>
                  <a:pt x="119" y="245"/>
                  <a:pt x="119" y="245"/>
                </a:cubicBezTo>
                <a:cubicBezTo>
                  <a:pt x="117" y="245"/>
                  <a:pt x="116" y="244"/>
                  <a:pt x="115" y="244"/>
                </a:cubicBezTo>
                <a:cubicBezTo>
                  <a:pt x="116" y="244"/>
                  <a:pt x="117" y="244"/>
                  <a:pt x="118" y="244"/>
                </a:cubicBezTo>
                <a:cubicBezTo>
                  <a:pt x="118" y="244"/>
                  <a:pt x="119" y="243"/>
                  <a:pt x="118" y="243"/>
                </a:cubicBezTo>
                <a:close/>
                <a:moveTo>
                  <a:pt x="60" y="233"/>
                </a:moveTo>
                <a:cubicBezTo>
                  <a:pt x="66" y="236"/>
                  <a:pt x="72" y="238"/>
                  <a:pt x="78" y="240"/>
                </a:cubicBezTo>
                <a:cubicBezTo>
                  <a:pt x="78" y="240"/>
                  <a:pt x="78" y="241"/>
                  <a:pt x="78" y="241"/>
                </a:cubicBezTo>
                <a:cubicBezTo>
                  <a:pt x="78" y="241"/>
                  <a:pt x="77" y="241"/>
                  <a:pt x="77" y="241"/>
                </a:cubicBezTo>
                <a:cubicBezTo>
                  <a:pt x="71" y="239"/>
                  <a:pt x="66" y="236"/>
                  <a:pt x="60" y="233"/>
                </a:cubicBezTo>
                <a:close/>
                <a:moveTo>
                  <a:pt x="5" y="106"/>
                </a:moveTo>
                <a:cubicBezTo>
                  <a:pt x="5" y="107"/>
                  <a:pt x="4" y="109"/>
                  <a:pt x="4" y="110"/>
                </a:cubicBezTo>
                <a:cubicBezTo>
                  <a:pt x="4" y="106"/>
                  <a:pt x="4" y="102"/>
                  <a:pt x="5" y="98"/>
                </a:cubicBezTo>
                <a:cubicBezTo>
                  <a:pt x="6" y="99"/>
                  <a:pt x="6" y="100"/>
                  <a:pt x="6" y="101"/>
                </a:cubicBezTo>
                <a:cubicBezTo>
                  <a:pt x="6" y="103"/>
                  <a:pt x="6" y="104"/>
                  <a:pt x="5" y="106"/>
                </a:cubicBezTo>
                <a:cubicBezTo>
                  <a:pt x="5" y="106"/>
                  <a:pt x="5" y="106"/>
                  <a:pt x="5" y="106"/>
                </a:cubicBezTo>
                <a:close/>
                <a:moveTo>
                  <a:pt x="5" y="116"/>
                </a:moveTo>
                <a:cubicBezTo>
                  <a:pt x="5" y="117"/>
                  <a:pt x="5" y="118"/>
                  <a:pt x="5" y="119"/>
                </a:cubicBezTo>
                <a:cubicBezTo>
                  <a:pt x="5" y="120"/>
                  <a:pt x="5" y="120"/>
                  <a:pt x="5" y="121"/>
                </a:cubicBezTo>
                <a:cubicBezTo>
                  <a:pt x="5" y="118"/>
                  <a:pt x="5" y="116"/>
                  <a:pt x="5" y="113"/>
                </a:cubicBezTo>
                <a:cubicBezTo>
                  <a:pt x="5" y="114"/>
                  <a:pt x="5" y="115"/>
                  <a:pt x="5" y="116"/>
                </a:cubicBezTo>
                <a:close/>
                <a:moveTo>
                  <a:pt x="5" y="153"/>
                </a:moveTo>
                <a:cubicBezTo>
                  <a:pt x="6" y="154"/>
                  <a:pt x="6" y="155"/>
                  <a:pt x="6" y="156"/>
                </a:cubicBezTo>
                <a:cubicBezTo>
                  <a:pt x="6" y="156"/>
                  <a:pt x="6" y="157"/>
                  <a:pt x="7" y="157"/>
                </a:cubicBezTo>
                <a:cubicBezTo>
                  <a:pt x="7" y="157"/>
                  <a:pt x="7" y="158"/>
                  <a:pt x="7" y="158"/>
                </a:cubicBezTo>
                <a:cubicBezTo>
                  <a:pt x="7" y="158"/>
                  <a:pt x="7" y="158"/>
                  <a:pt x="7" y="158"/>
                </a:cubicBezTo>
                <a:cubicBezTo>
                  <a:pt x="8" y="161"/>
                  <a:pt x="8" y="164"/>
                  <a:pt x="9" y="167"/>
                </a:cubicBezTo>
                <a:cubicBezTo>
                  <a:pt x="9" y="166"/>
                  <a:pt x="9" y="166"/>
                  <a:pt x="9" y="165"/>
                </a:cubicBezTo>
                <a:cubicBezTo>
                  <a:pt x="8" y="165"/>
                  <a:pt x="7" y="165"/>
                  <a:pt x="8" y="165"/>
                </a:cubicBezTo>
                <a:cubicBezTo>
                  <a:pt x="5" y="156"/>
                  <a:pt x="3" y="146"/>
                  <a:pt x="2" y="136"/>
                </a:cubicBezTo>
                <a:cubicBezTo>
                  <a:pt x="3" y="142"/>
                  <a:pt x="4" y="147"/>
                  <a:pt x="5" y="153"/>
                </a:cubicBezTo>
                <a:close/>
                <a:moveTo>
                  <a:pt x="2" y="119"/>
                </a:moveTo>
                <a:cubicBezTo>
                  <a:pt x="2" y="117"/>
                  <a:pt x="2" y="116"/>
                  <a:pt x="2" y="114"/>
                </a:cubicBezTo>
                <a:cubicBezTo>
                  <a:pt x="2" y="115"/>
                  <a:pt x="2" y="116"/>
                  <a:pt x="2" y="116"/>
                </a:cubicBezTo>
                <a:cubicBezTo>
                  <a:pt x="2" y="116"/>
                  <a:pt x="2" y="116"/>
                  <a:pt x="2" y="116"/>
                </a:cubicBezTo>
                <a:cubicBezTo>
                  <a:pt x="2" y="117"/>
                  <a:pt x="2" y="118"/>
                  <a:pt x="2" y="119"/>
                </a:cubicBezTo>
                <a:close/>
                <a:moveTo>
                  <a:pt x="13" y="106"/>
                </a:moveTo>
                <a:cubicBezTo>
                  <a:pt x="13" y="112"/>
                  <a:pt x="14" y="118"/>
                  <a:pt x="15" y="124"/>
                </a:cubicBezTo>
                <a:cubicBezTo>
                  <a:pt x="15" y="124"/>
                  <a:pt x="14" y="124"/>
                  <a:pt x="14" y="124"/>
                </a:cubicBezTo>
                <a:cubicBezTo>
                  <a:pt x="14" y="123"/>
                  <a:pt x="14" y="122"/>
                  <a:pt x="14" y="121"/>
                </a:cubicBezTo>
                <a:cubicBezTo>
                  <a:pt x="14" y="120"/>
                  <a:pt x="13" y="120"/>
                  <a:pt x="13" y="120"/>
                </a:cubicBezTo>
                <a:cubicBezTo>
                  <a:pt x="12" y="116"/>
                  <a:pt x="11" y="112"/>
                  <a:pt x="11" y="108"/>
                </a:cubicBezTo>
                <a:cubicBezTo>
                  <a:pt x="11" y="108"/>
                  <a:pt x="12" y="108"/>
                  <a:pt x="12" y="108"/>
                </a:cubicBezTo>
                <a:cubicBezTo>
                  <a:pt x="12" y="107"/>
                  <a:pt x="12" y="107"/>
                  <a:pt x="13" y="106"/>
                </a:cubicBezTo>
                <a:close/>
                <a:moveTo>
                  <a:pt x="12" y="103"/>
                </a:moveTo>
                <a:cubicBezTo>
                  <a:pt x="12" y="102"/>
                  <a:pt x="12" y="101"/>
                  <a:pt x="12" y="100"/>
                </a:cubicBezTo>
                <a:cubicBezTo>
                  <a:pt x="12" y="101"/>
                  <a:pt x="12" y="102"/>
                  <a:pt x="12" y="103"/>
                </a:cubicBezTo>
                <a:cubicBezTo>
                  <a:pt x="12" y="103"/>
                  <a:pt x="12" y="103"/>
                  <a:pt x="12" y="103"/>
                </a:cubicBezTo>
                <a:close/>
                <a:moveTo>
                  <a:pt x="13" y="94"/>
                </a:moveTo>
                <a:cubicBezTo>
                  <a:pt x="13" y="93"/>
                  <a:pt x="14" y="93"/>
                  <a:pt x="14" y="93"/>
                </a:cubicBezTo>
                <a:cubicBezTo>
                  <a:pt x="14" y="94"/>
                  <a:pt x="14" y="95"/>
                  <a:pt x="14" y="96"/>
                </a:cubicBezTo>
                <a:cubicBezTo>
                  <a:pt x="13" y="95"/>
                  <a:pt x="13" y="95"/>
                  <a:pt x="13" y="94"/>
                </a:cubicBezTo>
                <a:close/>
                <a:moveTo>
                  <a:pt x="15" y="72"/>
                </a:moveTo>
                <a:cubicBezTo>
                  <a:pt x="16" y="72"/>
                  <a:pt x="16" y="72"/>
                  <a:pt x="17" y="72"/>
                </a:cubicBezTo>
                <a:cubicBezTo>
                  <a:pt x="15" y="74"/>
                  <a:pt x="13" y="77"/>
                  <a:pt x="11" y="80"/>
                </a:cubicBezTo>
                <a:cubicBezTo>
                  <a:pt x="11" y="79"/>
                  <a:pt x="11" y="79"/>
                  <a:pt x="11" y="79"/>
                </a:cubicBezTo>
                <a:cubicBezTo>
                  <a:pt x="12" y="78"/>
                  <a:pt x="12" y="78"/>
                  <a:pt x="12" y="77"/>
                </a:cubicBezTo>
                <a:cubicBezTo>
                  <a:pt x="13" y="75"/>
                  <a:pt x="14" y="73"/>
                  <a:pt x="14" y="71"/>
                </a:cubicBezTo>
                <a:cubicBezTo>
                  <a:pt x="15" y="72"/>
                  <a:pt x="15" y="72"/>
                  <a:pt x="15" y="72"/>
                </a:cubicBezTo>
                <a:close/>
                <a:moveTo>
                  <a:pt x="36" y="41"/>
                </a:moveTo>
                <a:cubicBezTo>
                  <a:pt x="36" y="41"/>
                  <a:pt x="36" y="41"/>
                  <a:pt x="37" y="41"/>
                </a:cubicBezTo>
                <a:cubicBezTo>
                  <a:pt x="37" y="40"/>
                  <a:pt x="38" y="40"/>
                  <a:pt x="39" y="40"/>
                </a:cubicBezTo>
                <a:cubicBezTo>
                  <a:pt x="37" y="41"/>
                  <a:pt x="35" y="43"/>
                  <a:pt x="34" y="45"/>
                </a:cubicBezTo>
                <a:cubicBezTo>
                  <a:pt x="30" y="49"/>
                  <a:pt x="26" y="53"/>
                  <a:pt x="24" y="58"/>
                </a:cubicBezTo>
                <a:cubicBezTo>
                  <a:pt x="22" y="59"/>
                  <a:pt x="21" y="61"/>
                  <a:pt x="19" y="63"/>
                </a:cubicBezTo>
                <a:cubicBezTo>
                  <a:pt x="24" y="55"/>
                  <a:pt x="30" y="47"/>
                  <a:pt x="36" y="41"/>
                </a:cubicBezTo>
                <a:close/>
                <a:moveTo>
                  <a:pt x="124" y="9"/>
                </a:moveTo>
                <a:cubicBezTo>
                  <a:pt x="123" y="9"/>
                  <a:pt x="123" y="9"/>
                  <a:pt x="123" y="9"/>
                </a:cubicBezTo>
                <a:cubicBezTo>
                  <a:pt x="120" y="9"/>
                  <a:pt x="118" y="9"/>
                  <a:pt x="115" y="9"/>
                </a:cubicBezTo>
                <a:cubicBezTo>
                  <a:pt x="115" y="9"/>
                  <a:pt x="115" y="9"/>
                  <a:pt x="115" y="10"/>
                </a:cubicBezTo>
                <a:cubicBezTo>
                  <a:pt x="114" y="10"/>
                  <a:pt x="114" y="10"/>
                  <a:pt x="113" y="10"/>
                </a:cubicBezTo>
                <a:cubicBezTo>
                  <a:pt x="113" y="10"/>
                  <a:pt x="113" y="9"/>
                  <a:pt x="113" y="9"/>
                </a:cubicBezTo>
                <a:cubicBezTo>
                  <a:pt x="114" y="9"/>
                  <a:pt x="115" y="8"/>
                  <a:pt x="116" y="8"/>
                </a:cubicBezTo>
                <a:cubicBezTo>
                  <a:pt x="116" y="7"/>
                  <a:pt x="116" y="7"/>
                  <a:pt x="116" y="7"/>
                </a:cubicBezTo>
                <a:cubicBezTo>
                  <a:pt x="119" y="8"/>
                  <a:pt x="121" y="8"/>
                  <a:pt x="124" y="9"/>
                </a:cubicBezTo>
                <a:close/>
                <a:moveTo>
                  <a:pt x="118" y="4"/>
                </a:moveTo>
                <a:cubicBezTo>
                  <a:pt x="118" y="4"/>
                  <a:pt x="118" y="4"/>
                  <a:pt x="118" y="4"/>
                </a:cubicBezTo>
                <a:cubicBezTo>
                  <a:pt x="118" y="5"/>
                  <a:pt x="119" y="5"/>
                  <a:pt x="120" y="5"/>
                </a:cubicBezTo>
                <a:cubicBezTo>
                  <a:pt x="120" y="5"/>
                  <a:pt x="120" y="5"/>
                  <a:pt x="120" y="5"/>
                </a:cubicBezTo>
                <a:cubicBezTo>
                  <a:pt x="119" y="5"/>
                  <a:pt x="119" y="5"/>
                  <a:pt x="118" y="5"/>
                </a:cubicBezTo>
                <a:cubicBezTo>
                  <a:pt x="118" y="5"/>
                  <a:pt x="118" y="5"/>
                  <a:pt x="118" y="4"/>
                </a:cubicBezTo>
                <a:close/>
                <a:moveTo>
                  <a:pt x="233" y="77"/>
                </a:moveTo>
                <a:cubicBezTo>
                  <a:pt x="233" y="77"/>
                  <a:pt x="234" y="77"/>
                  <a:pt x="234" y="77"/>
                </a:cubicBezTo>
                <a:cubicBezTo>
                  <a:pt x="236" y="79"/>
                  <a:pt x="237" y="82"/>
                  <a:pt x="239" y="85"/>
                </a:cubicBezTo>
                <a:cubicBezTo>
                  <a:pt x="239" y="86"/>
                  <a:pt x="239" y="87"/>
                  <a:pt x="239" y="88"/>
                </a:cubicBezTo>
                <a:cubicBezTo>
                  <a:pt x="240" y="90"/>
                  <a:pt x="240" y="92"/>
                  <a:pt x="240" y="93"/>
                </a:cubicBezTo>
                <a:cubicBezTo>
                  <a:pt x="238" y="88"/>
                  <a:pt x="235" y="82"/>
                  <a:pt x="233" y="77"/>
                </a:cubicBezTo>
                <a:close/>
                <a:moveTo>
                  <a:pt x="241" y="99"/>
                </a:moveTo>
                <a:cubicBezTo>
                  <a:pt x="242" y="103"/>
                  <a:pt x="243" y="108"/>
                  <a:pt x="244" y="112"/>
                </a:cubicBezTo>
                <a:cubicBezTo>
                  <a:pt x="244" y="113"/>
                  <a:pt x="244" y="114"/>
                  <a:pt x="244" y="115"/>
                </a:cubicBezTo>
                <a:cubicBezTo>
                  <a:pt x="243" y="110"/>
                  <a:pt x="241" y="105"/>
                  <a:pt x="240" y="100"/>
                </a:cubicBezTo>
                <a:cubicBezTo>
                  <a:pt x="240" y="99"/>
                  <a:pt x="240" y="99"/>
                  <a:pt x="240" y="98"/>
                </a:cubicBezTo>
                <a:cubicBezTo>
                  <a:pt x="239" y="96"/>
                  <a:pt x="238" y="94"/>
                  <a:pt x="238" y="92"/>
                </a:cubicBezTo>
                <a:cubicBezTo>
                  <a:pt x="239" y="94"/>
                  <a:pt x="240" y="97"/>
                  <a:pt x="241" y="99"/>
                </a:cubicBezTo>
                <a:close/>
                <a:moveTo>
                  <a:pt x="235" y="172"/>
                </a:moveTo>
                <a:cubicBezTo>
                  <a:pt x="235" y="173"/>
                  <a:pt x="234" y="175"/>
                  <a:pt x="233" y="176"/>
                </a:cubicBezTo>
                <a:cubicBezTo>
                  <a:pt x="232" y="178"/>
                  <a:pt x="231" y="180"/>
                  <a:pt x="230" y="182"/>
                </a:cubicBezTo>
                <a:cubicBezTo>
                  <a:pt x="230" y="181"/>
                  <a:pt x="230" y="180"/>
                  <a:pt x="230" y="180"/>
                </a:cubicBezTo>
                <a:cubicBezTo>
                  <a:pt x="232" y="177"/>
                  <a:pt x="234" y="173"/>
                  <a:pt x="235" y="170"/>
                </a:cubicBezTo>
                <a:cubicBezTo>
                  <a:pt x="235" y="171"/>
                  <a:pt x="235" y="171"/>
                  <a:pt x="235" y="171"/>
                </a:cubicBezTo>
                <a:cubicBezTo>
                  <a:pt x="235" y="172"/>
                  <a:pt x="235" y="172"/>
                  <a:pt x="235" y="172"/>
                </a:cubicBezTo>
                <a:close/>
                <a:moveTo>
                  <a:pt x="235" y="161"/>
                </a:moveTo>
                <a:cubicBezTo>
                  <a:pt x="234" y="164"/>
                  <a:pt x="234" y="167"/>
                  <a:pt x="233" y="170"/>
                </a:cubicBezTo>
                <a:cubicBezTo>
                  <a:pt x="233" y="171"/>
                  <a:pt x="232" y="172"/>
                  <a:pt x="232" y="172"/>
                </a:cubicBezTo>
                <a:cubicBezTo>
                  <a:pt x="232" y="171"/>
                  <a:pt x="232" y="170"/>
                  <a:pt x="233" y="168"/>
                </a:cubicBezTo>
                <a:cubicBezTo>
                  <a:pt x="233" y="168"/>
                  <a:pt x="233" y="168"/>
                  <a:pt x="232" y="168"/>
                </a:cubicBezTo>
                <a:cubicBezTo>
                  <a:pt x="233" y="167"/>
                  <a:pt x="233" y="167"/>
                  <a:pt x="233" y="166"/>
                </a:cubicBezTo>
                <a:cubicBezTo>
                  <a:pt x="234" y="165"/>
                  <a:pt x="233" y="165"/>
                  <a:pt x="233" y="165"/>
                </a:cubicBezTo>
                <a:cubicBezTo>
                  <a:pt x="233" y="164"/>
                  <a:pt x="234" y="163"/>
                  <a:pt x="235" y="161"/>
                </a:cubicBezTo>
                <a:close/>
                <a:moveTo>
                  <a:pt x="234" y="158"/>
                </a:moveTo>
                <a:cubicBezTo>
                  <a:pt x="235" y="156"/>
                  <a:pt x="236" y="154"/>
                  <a:pt x="236" y="152"/>
                </a:cubicBezTo>
                <a:cubicBezTo>
                  <a:pt x="236" y="153"/>
                  <a:pt x="236" y="155"/>
                  <a:pt x="236" y="156"/>
                </a:cubicBezTo>
                <a:cubicBezTo>
                  <a:pt x="235" y="157"/>
                  <a:pt x="234" y="157"/>
                  <a:pt x="234" y="158"/>
                </a:cubicBezTo>
                <a:close/>
                <a:moveTo>
                  <a:pt x="231" y="154"/>
                </a:moveTo>
                <a:cubicBezTo>
                  <a:pt x="231" y="154"/>
                  <a:pt x="231" y="154"/>
                  <a:pt x="231" y="154"/>
                </a:cubicBezTo>
                <a:cubicBezTo>
                  <a:pt x="230" y="155"/>
                  <a:pt x="229" y="156"/>
                  <a:pt x="229" y="157"/>
                </a:cubicBezTo>
                <a:cubicBezTo>
                  <a:pt x="229" y="154"/>
                  <a:pt x="229" y="152"/>
                  <a:pt x="229" y="150"/>
                </a:cubicBezTo>
                <a:cubicBezTo>
                  <a:pt x="232" y="139"/>
                  <a:pt x="233" y="126"/>
                  <a:pt x="232" y="114"/>
                </a:cubicBezTo>
                <a:cubicBezTo>
                  <a:pt x="233" y="116"/>
                  <a:pt x="234" y="117"/>
                  <a:pt x="234" y="118"/>
                </a:cubicBezTo>
                <a:cubicBezTo>
                  <a:pt x="233" y="130"/>
                  <a:pt x="233" y="142"/>
                  <a:pt x="231" y="154"/>
                </a:cubicBezTo>
                <a:close/>
                <a:moveTo>
                  <a:pt x="201" y="205"/>
                </a:moveTo>
                <a:cubicBezTo>
                  <a:pt x="201" y="204"/>
                  <a:pt x="202" y="203"/>
                  <a:pt x="203" y="203"/>
                </a:cubicBezTo>
                <a:cubicBezTo>
                  <a:pt x="203" y="202"/>
                  <a:pt x="203" y="202"/>
                  <a:pt x="203" y="202"/>
                </a:cubicBezTo>
                <a:cubicBezTo>
                  <a:pt x="205" y="200"/>
                  <a:pt x="206" y="199"/>
                  <a:pt x="208" y="197"/>
                </a:cubicBezTo>
                <a:cubicBezTo>
                  <a:pt x="208" y="198"/>
                  <a:pt x="207" y="198"/>
                  <a:pt x="207" y="198"/>
                </a:cubicBezTo>
                <a:cubicBezTo>
                  <a:pt x="205" y="201"/>
                  <a:pt x="203" y="203"/>
                  <a:pt x="201" y="205"/>
                </a:cubicBezTo>
                <a:close/>
                <a:moveTo>
                  <a:pt x="97" y="227"/>
                </a:moveTo>
                <a:cubicBezTo>
                  <a:pt x="98" y="227"/>
                  <a:pt x="98" y="227"/>
                  <a:pt x="99" y="227"/>
                </a:cubicBezTo>
                <a:cubicBezTo>
                  <a:pt x="101" y="228"/>
                  <a:pt x="102" y="229"/>
                  <a:pt x="104" y="229"/>
                </a:cubicBezTo>
                <a:cubicBezTo>
                  <a:pt x="106" y="231"/>
                  <a:pt x="108" y="232"/>
                  <a:pt x="110" y="233"/>
                </a:cubicBezTo>
                <a:cubicBezTo>
                  <a:pt x="110" y="233"/>
                  <a:pt x="109" y="233"/>
                  <a:pt x="109" y="233"/>
                </a:cubicBezTo>
                <a:cubicBezTo>
                  <a:pt x="105" y="231"/>
                  <a:pt x="101" y="229"/>
                  <a:pt x="97" y="227"/>
                </a:cubicBezTo>
                <a:close/>
                <a:moveTo>
                  <a:pt x="103" y="237"/>
                </a:moveTo>
                <a:cubicBezTo>
                  <a:pt x="102" y="237"/>
                  <a:pt x="101" y="237"/>
                  <a:pt x="100" y="237"/>
                </a:cubicBezTo>
                <a:cubicBezTo>
                  <a:pt x="100" y="237"/>
                  <a:pt x="100" y="237"/>
                  <a:pt x="100" y="237"/>
                </a:cubicBezTo>
                <a:cubicBezTo>
                  <a:pt x="100" y="237"/>
                  <a:pt x="100" y="236"/>
                  <a:pt x="100" y="236"/>
                </a:cubicBezTo>
                <a:cubicBezTo>
                  <a:pt x="100" y="236"/>
                  <a:pt x="100" y="236"/>
                  <a:pt x="100" y="236"/>
                </a:cubicBezTo>
                <a:cubicBezTo>
                  <a:pt x="101" y="237"/>
                  <a:pt x="102" y="237"/>
                  <a:pt x="103" y="237"/>
                </a:cubicBezTo>
                <a:close/>
                <a:moveTo>
                  <a:pt x="75" y="232"/>
                </a:moveTo>
                <a:cubicBezTo>
                  <a:pt x="74" y="232"/>
                  <a:pt x="74" y="232"/>
                  <a:pt x="74" y="232"/>
                </a:cubicBezTo>
                <a:cubicBezTo>
                  <a:pt x="75" y="232"/>
                  <a:pt x="75" y="232"/>
                  <a:pt x="76" y="232"/>
                </a:cubicBezTo>
                <a:cubicBezTo>
                  <a:pt x="78" y="233"/>
                  <a:pt x="79" y="234"/>
                  <a:pt x="81" y="235"/>
                </a:cubicBezTo>
                <a:cubicBezTo>
                  <a:pt x="81" y="235"/>
                  <a:pt x="81" y="235"/>
                  <a:pt x="82" y="235"/>
                </a:cubicBezTo>
                <a:cubicBezTo>
                  <a:pt x="79" y="234"/>
                  <a:pt x="77" y="233"/>
                  <a:pt x="75" y="232"/>
                </a:cubicBezTo>
                <a:close/>
                <a:moveTo>
                  <a:pt x="82" y="241"/>
                </a:moveTo>
                <a:cubicBezTo>
                  <a:pt x="82" y="241"/>
                  <a:pt x="83" y="241"/>
                  <a:pt x="83" y="241"/>
                </a:cubicBezTo>
                <a:cubicBezTo>
                  <a:pt x="83" y="241"/>
                  <a:pt x="83" y="241"/>
                  <a:pt x="83" y="241"/>
                </a:cubicBezTo>
                <a:cubicBezTo>
                  <a:pt x="84" y="241"/>
                  <a:pt x="84" y="241"/>
                  <a:pt x="84" y="242"/>
                </a:cubicBezTo>
                <a:cubicBezTo>
                  <a:pt x="83" y="241"/>
                  <a:pt x="83" y="241"/>
                  <a:pt x="82" y="241"/>
                </a:cubicBezTo>
                <a:cubicBezTo>
                  <a:pt x="82" y="241"/>
                  <a:pt x="81" y="241"/>
                  <a:pt x="81" y="240"/>
                </a:cubicBezTo>
                <a:cubicBezTo>
                  <a:pt x="81" y="241"/>
                  <a:pt x="81" y="241"/>
                  <a:pt x="82" y="241"/>
                </a:cubicBezTo>
                <a:close/>
                <a:moveTo>
                  <a:pt x="72" y="229"/>
                </a:moveTo>
                <a:cubicBezTo>
                  <a:pt x="72" y="229"/>
                  <a:pt x="72" y="228"/>
                  <a:pt x="71" y="228"/>
                </a:cubicBezTo>
                <a:cubicBezTo>
                  <a:pt x="72" y="228"/>
                  <a:pt x="72" y="228"/>
                  <a:pt x="73" y="229"/>
                </a:cubicBezTo>
                <a:cubicBezTo>
                  <a:pt x="74" y="229"/>
                  <a:pt x="74" y="230"/>
                  <a:pt x="75" y="230"/>
                </a:cubicBezTo>
                <a:cubicBezTo>
                  <a:pt x="74" y="230"/>
                  <a:pt x="73" y="229"/>
                  <a:pt x="72" y="229"/>
                </a:cubicBezTo>
                <a:close/>
                <a:moveTo>
                  <a:pt x="73" y="237"/>
                </a:moveTo>
                <a:cubicBezTo>
                  <a:pt x="73" y="237"/>
                  <a:pt x="73" y="237"/>
                  <a:pt x="73" y="237"/>
                </a:cubicBezTo>
                <a:cubicBezTo>
                  <a:pt x="71" y="236"/>
                  <a:pt x="68" y="235"/>
                  <a:pt x="66" y="234"/>
                </a:cubicBezTo>
                <a:cubicBezTo>
                  <a:pt x="68" y="235"/>
                  <a:pt x="71" y="236"/>
                  <a:pt x="73" y="237"/>
                </a:cubicBezTo>
                <a:close/>
                <a:moveTo>
                  <a:pt x="35" y="201"/>
                </a:moveTo>
                <a:cubicBezTo>
                  <a:pt x="35" y="201"/>
                  <a:pt x="35" y="200"/>
                  <a:pt x="35" y="200"/>
                </a:cubicBezTo>
                <a:cubicBezTo>
                  <a:pt x="35" y="200"/>
                  <a:pt x="35" y="201"/>
                  <a:pt x="35" y="201"/>
                </a:cubicBezTo>
                <a:cubicBezTo>
                  <a:pt x="36" y="201"/>
                  <a:pt x="36" y="202"/>
                  <a:pt x="37" y="202"/>
                </a:cubicBezTo>
                <a:cubicBezTo>
                  <a:pt x="37" y="203"/>
                  <a:pt x="37" y="203"/>
                  <a:pt x="37" y="203"/>
                </a:cubicBezTo>
                <a:cubicBezTo>
                  <a:pt x="38" y="203"/>
                  <a:pt x="38" y="203"/>
                  <a:pt x="38" y="203"/>
                </a:cubicBezTo>
                <a:cubicBezTo>
                  <a:pt x="38" y="204"/>
                  <a:pt x="39" y="205"/>
                  <a:pt x="40" y="206"/>
                </a:cubicBezTo>
                <a:cubicBezTo>
                  <a:pt x="41" y="207"/>
                  <a:pt x="42" y="208"/>
                  <a:pt x="43" y="209"/>
                </a:cubicBezTo>
                <a:cubicBezTo>
                  <a:pt x="41" y="208"/>
                  <a:pt x="40" y="207"/>
                  <a:pt x="39" y="206"/>
                </a:cubicBezTo>
                <a:cubicBezTo>
                  <a:pt x="38" y="205"/>
                  <a:pt x="36" y="203"/>
                  <a:pt x="35" y="202"/>
                </a:cubicBezTo>
                <a:cubicBezTo>
                  <a:pt x="35" y="201"/>
                  <a:pt x="35" y="201"/>
                  <a:pt x="35" y="201"/>
                </a:cubicBezTo>
                <a:close/>
                <a:moveTo>
                  <a:pt x="37" y="197"/>
                </a:moveTo>
                <a:cubicBezTo>
                  <a:pt x="37" y="197"/>
                  <a:pt x="37" y="197"/>
                  <a:pt x="38" y="197"/>
                </a:cubicBezTo>
                <a:cubicBezTo>
                  <a:pt x="39" y="200"/>
                  <a:pt x="41" y="202"/>
                  <a:pt x="43" y="204"/>
                </a:cubicBezTo>
                <a:cubicBezTo>
                  <a:pt x="42" y="203"/>
                  <a:pt x="40" y="201"/>
                  <a:pt x="39" y="200"/>
                </a:cubicBezTo>
                <a:cubicBezTo>
                  <a:pt x="38" y="199"/>
                  <a:pt x="38" y="198"/>
                  <a:pt x="37" y="197"/>
                </a:cubicBezTo>
                <a:close/>
                <a:moveTo>
                  <a:pt x="25" y="144"/>
                </a:moveTo>
                <a:cubicBezTo>
                  <a:pt x="25" y="142"/>
                  <a:pt x="24" y="140"/>
                  <a:pt x="24" y="138"/>
                </a:cubicBezTo>
                <a:cubicBezTo>
                  <a:pt x="24" y="138"/>
                  <a:pt x="24" y="138"/>
                  <a:pt x="24" y="138"/>
                </a:cubicBezTo>
                <a:cubicBezTo>
                  <a:pt x="25" y="140"/>
                  <a:pt x="26" y="143"/>
                  <a:pt x="27" y="145"/>
                </a:cubicBezTo>
                <a:cubicBezTo>
                  <a:pt x="27" y="146"/>
                  <a:pt x="27" y="146"/>
                  <a:pt x="27" y="146"/>
                </a:cubicBezTo>
                <a:cubicBezTo>
                  <a:pt x="27" y="147"/>
                  <a:pt x="27" y="147"/>
                  <a:pt x="27" y="147"/>
                </a:cubicBezTo>
                <a:cubicBezTo>
                  <a:pt x="28" y="148"/>
                  <a:pt x="28" y="148"/>
                  <a:pt x="28" y="148"/>
                </a:cubicBezTo>
                <a:cubicBezTo>
                  <a:pt x="28" y="149"/>
                  <a:pt x="28" y="150"/>
                  <a:pt x="28" y="151"/>
                </a:cubicBezTo>
                <a:cubicBezTo>
                  <a:pt x="27" y="149"/>
                  <a:pt x="26" y="146"/>
                  <a:pt x="25" y="144"/>
                </a:cubicBezTo>
                <a:close/>
                <a:moveTo>
                  <a:pt x="28" y="177"/>
                </a:moveTo>
                <a:cubicBezTo>
                  <a:pt x="27" y="176"/>
                  <a:pt x="26" y="174"/>
                  <a:pt x="26" y="173"/>
                </a:cubicBezTo>
                <a:cubicBezTo>
                  <a:pt x="26" y="173"/>
                  <a:pt x="26" y="173"/>
                  <a:pt x="26" y="173"/>
                </a:cubicBezTo>
                <a:cubicBezTo>
                  <a:pt x="26" y="172"/>
                  <a:pt x="26" y="172"/>
                  <a:pt x="26" y="172"/>
                </a:cubicBezTo>
                <a:cubicBezTo>
                  <a:pt x="27" y="173"/>
                  <a:pt x="27" y="175"/>
                  <a:pt x="28" y="177"/>
                </a:cubicBezTo>
                <a:close/>
                <a:moveTo>
                  <a:pt x="25" y="61"/>
                </a:moveTo>
                <a:cubicBezTo>
                  <a:pt x="24" y="61"/>
                  <a:pt x="24" y="61"/>
                  <a:pt x="24" y="61"/>
                </a:cubicBezTo>
                <a:cubicBezTo>
                  <a:pt x="25" y="60"/>
                  <a:pt x="26" y="59"/>
                  <a:pt x="27" y="58"/>
                </a:cubicBezTo>
                <a:cubicBezTo>
                  <a:pt x="27" y="58"/>
                  <a:pt x="27" y="58"/>
                  <a:pt x="27" y="58"/>
                </a:cubicBezTo>
                <a:cubicBezTo>
                  <a:pt x="26" y="59"/>
                  <a:pt x="26" y="60"/>
                  <a:pt x="25" y="61"/>
                </a:cubicBezTo>
                <a:close/>
                <a:moveTo>
                  <a:pt x="27" y="62"/>
                </a:moveTo>
                <a:cubicBezTo>
                  <a:pt x="26" y="63"/>
                  <a:pt x="25" y="64"/>
                  <a:pt x="25" y="66"/>
                </a:cubicBezTo>
                <a:cubicBezTo>
                  <a:pt x="25" y="64"/>
                  <a:pt x="26" y="63"/>
                  <a:pt x="26" y="62"/>
                </a:cubicBezTo>
                <a:cubicBezTo>
                  <a:pt x="27" y="62"/>
                  <a:pt x="27" y="62"/>
                  <a:pt x="27" y="62"/>
                </a:cubicBezTo>
                <a:close/>
                <a:moveTo>
                  <a:pt x="25" y="68"/>
                </a:moveTo>
                <a:cubicBezTo>
                  <a:pt x="26" y="66"/>
                  <a:pt x="27" y="63"/>
                  <a:pt x="29" y="61"/>
                </a:cubicBezTo>
                <a:cubicBezTo>
                  <a:pt x="30" y="61"/>
                  <a:pt x="31" y="60"/>
                  <a:pt x="32" y="59"/>
                </a:cubicBezTo>
                <a:cubicBezTo>
                  <a:pt x="32" y="60"/>
                  <a:pt x="32" y="61"/>
                  <a:pt x="31" y="62"/>
                </a:cubicBezTo>
                <a:cubicBezTo>
                  <a:pt x="30" y="63"/>
                  <a:pt x="29" y="64"/>
                  <a:pt x="28" y="66"/>
                </a:cubicBezTo>
                <a:cubicBezTo>
                  <a:pt x="27" y="66"/>
                  <a:pt x="26" y="67"/>
                  <a:pt x="25" y="68"/>
                </a:cubicBezTo>
                <a:close/>
                <a:moveTo>
                  <a:pt x="25" y="69"/>
                </a:moveTo>
                <a:cubicBezTo>
                  <a:pt x="23" y="71"/>
                  <a:pt x="22" y="73"/>
                  <a:pt x="20" y="75"/>
                </a:cubicBezTo>
                <a:cubicBezTo>
                  <a:pt x="21" y="73"/>
                  <a:pt x="22" y="72"/>
                  <a:pt x="23" y="70"/>
                </a:cubicBezTo>
                <a:cubicBezTo>
                  <a:pt x="24" y="70"/>
                  <a:pt x="24" y="69"/>
                  <a:pt x="25" y="69"/>
                </a:cubicBezTo>
                <a:close/>
                <a:moveTo>
                  <a:pt x="110" y="12"/>
                </a:moveTo>
                <a:cubicBezTo>
                  <a:pt x="110" y="12"/>
                  <a:pt x="109" y="12"/>
                  <a:pt x="109" y="12"/>
                </a:cubicBezTo>
                <a:cubicBezTo>
                  <a:pt x="109" y="11"/>
                  <a:pt x="109" y="11"/>
                  <a:pt x="110" y="11"/>
                </a:cubicBezTo>
                <a:cubicBezTo>
                  <a:pt x="112" y="11"/>
                  <a:pt x="113" y="11"/>
                  <a:pt x="115" y="12"/>
                </a:cubicBezTo>
                <a:cubicBezTo>
                  <a:pt x="112" y="13"/>
                  <a:pt x="110" y="14"/>
                  <a:pt x="107" y="15"/>
                </a:cubicBezTo>
                <a:cubicBezTo>
                  <a:pt x="107" y="15"/>
                  <a:pt x="107" y="15"/>
                  <a:pt x="106" y="15"/>
                </a:cubicBezTo>
                <a:cubicBezTo>
                  <a:pt x="108" y="14"/>
                  <a:pt x="109" y="14"/>
                  <a:pt x="110" y="13"/>
                </a:cubicBezTo>
                <a:cubicBezTo>
                  <a:pt x="111" y="13"/>
                  <a:pt x="111" y="12"/>
                  <a:pt x="110" y="12"/>
                </a:cubicBezTo>
                <a:close/>
                <a:moveTo>
                  <a:pt x="122" y="39"/>
                </a:moveTo>
                <a:cubicBezTo>
                  <a:pt x="126" y="38"/>
                  <a:pt x="129" y="37"/>
                  <a:pt x="133" y="36"/>
                </a:cubicBezTo>
                <a:cubicBezTo>
                  <a:pt x="135" y="36"/>
                  <a:pt x="137" y="36"/>
                  <a:pt x="140" y="36"/>
                </a:cubicBezTo>
                <a:cubicBezTo>
                  <a:pt x="137" y="37"/>
                  <a:pt x="134" y="39"/>
                  <a:pt x="132" y="40"/>
                </a:cubicBezTo>
                <a:cubicBezTo>
                  <a:pt x="127" y="41"/>
                  <a:pt x="122" y="41"/>
                  <a:pt x="117" y="41"/>
                </a:cubicBezTo>
                <a:cubicBezTo>
                  <a:pt x="119" y="39"/>
                  <a:pt x="120" y="38"/>
                  <a:pt x="121" y="36"/>
                </a:cubicBezTo>
                <a:cubicBezTo>
                  <a:pt x="122" y="36"/>
                  <a:pt x="123" y="36"/>
                  <a:pt x="123" y="36"/>
                </a:cubicBezTo>
                <a:cubicBezTo>
                  <a:pt x="123" y="36"/>
                  <a:pt x="122" y="37"/>
                  <a:pt x="122" y="37"/>
                </a:cubicBezTo>
                <a:cubicBezTo>
                  <a:pt x="121" y="38"/>
                  <a:pt x="121" y="39"/>
                  <a:pt x="122" y="39"/>
                </a:cubicBezTo>
                <a:close/>
                <a:moveTo>
                  <a:pt x="125" y="36"/>
                </a:moveTo>
                <a:cubicBezTo>
                  <a:pt x="126" y="36"/>
                  <a:pt x="126" y="36"/>
                  <a:pt x="127" y="36"/>
                </a:cubicBezTo>
                <a:cubicBezTo>
                  <a:pt x="127" y="36"/>
                  <a:pt x="128" y="36"/>
                  <a:pt x="128" y="36"/>
                </a:cubicBezTo>
                <a:cubicBezTo>
                  <a:pt x="127" y="36"/>
                  <a:pt x="126" y="36"/>
                  <a:pt x="125" y="36"/>
                </a:cubicBezTo>
                <a:close/>
                <a:moveTo>
                  <a:pt x="129" y="31"/>
                </a:moveTo>
                <a:cubicBezTo>
                  <a:pt x="129" y="31"/>
                  <a:pt x="129" y="31"/>
                  <a:pt x="130" y="31"/>
                </a:cubicBezTo>
                <a:cubicBezTo>
                  <a:pt x="130" y="31"/>
                  <a:pt x="131" y="31"/>
                  <a:pt x="131" y="31"/>
                </a:cubicBezTo>
                <a:cubicBezTo>
                  <a:pt x="131" y="31"/>
                  <a:pt x="131" y="31"/>
                  <a:pt x="130" y="31"/>
                </a:cubicBezTo>
                <a:cubicBezTo>
                  <a:pt x="130" y="31"/>
                  <a:pt x="130" y="31"/>
                  <a:pt x="129" y="31"/>
                </a:cubicBezTo>
                <a:cubicBezTo>
                  <a:pt x="129" y="31"/>
                  <a:pt x="129" y="31"/>
                  <a:pt x="129" y="31"/>
                </a:cubicBezTo>
                <a:close/>
                <a:moveTo>
                  <a:pt x="128" y="18"/>
                </a:moveTo>
                <a:cubicBezTo>
                  <a:pt x="129" y="17"/>
                  <a:pt x="130" y="17"/>
                  <a:pt x="131" y="16"/>
                </a:cubicBezTo>
                <a:cubicBezTo>
                  <a:pt x="131" y="16"/>
                  <a:pt x="132" y="16"/>
                  <a:pt x="133" y="17"/>
                </a:cubicBezTo>
                <a:cubicBezTo>
                  <a:pt x="132" y="17"/>
                  <a:pt x="131" y="18"/>
                  <a:pt x="130" y="18"/>
                </a:cubicBezTo>
                <a:cubicBezTo>
                  <a:pt x="129" y="18"/>
                  <a:pt x="128" y="18"/>
                  <a:pt x="128" y="18"/>
                </a:cubicBezTo>
                <a:close/>
                <a:moveTo>
                  <a:pt x="129" y="22"/>
                </a:moveTo>
                <a:cubicBezTo>
                  <a:pt x="129" y="22"/>
                  <a:pt x="128" y="23"/>
                  <a:pt x="128" y="23"/>
                </a:cubicBezTo>
                <a:cubicBezTo>
                  <a:pt x="127" y="23"/>
                  <a:pt x="127" y="23"/>
                  <a:pt x="127" y="23"/>
                </a:cubicBezTo>
                <a:cubicBezTo>
                  <a:pt x="127" y="23"/>
                  <a:pt x="128" y="22"/>
                  <a:pt x="129" y="22"/>
                </a:cubicBezTo>
                <a:cubicBezTo>
                  <a:pt x="129" y="22"/>
                  <a:pt x="129" y="22"/>
                  <a:pt x="129" y="22"/>
                </a:cubicBezTo>
                <a:close/>
                <a:moveTo>
                  <a:pt x="132" y="22"/>
                </a:moveTo>
                <a:cubicBezTo>
                  <a:pt x="132" y="22"/>
                  <a:pt x="133" y="22"/>
                  <a:pt x="133" y="22"/>
                </a:cubicBezTo>
                <a:cubicBezTo>
                  <a:pt x="135" y="23"/>
                  <a:pt x="137" y="24"/>
                  <a:pt x="140" y="24"/>
                </a:cubicBezTo>
                <a:cubicBezTo>
                  <a:pt x="139" y="24"/>
                  <a:pt x="139" y="24"/>
                  <a:pt x="139" y="24"/>
                </a:cubicBezTo>
                <a:cubicBezTo>
                  <a:pt x="138" y="24"/>
                  <a:pt x="137" y="24"/>
                  <a:pt x="136" y="24"/>
                </a:cubicBezTo>
                <a:cubicBezTo>
                  <a:pt x="134" y="24"/>
                  <a:pt x="132" y="24"/>
                  <a:pt x="130" y="23"/>
                </a:cubicBezTo>
                <a:cubicBezTo>
                  <a:pt x="131" y="23"/>
                  <a:pt x="131" y="23"/>
                  <a:pt x="132" y="22"/>
                </a:cubicBezTo>
                <a:close/>
                <a:moveTo>
                  <a:pt x="163" y="18"/>
                </a:moveTo>
                <a:cubicBezTo>
                  <a:pt x="163" y="17"/>
                  <a:pt x="162" y="17"/>
                  <a:pt x="162" y="17"/>
                </a:cubicBezTo>
                <a:cubicBezTo>
                  <a:pt x="164" y="17"/>
                  <a:pt x="165" y="18"/>
                  <a:pt x="167" y="19"/>
                </a:cubicBezTo>
                <a:cubicBezTo>
                  <a:pt x="167" y="19"/>
                  <a:pt x="168" y="20"/>
                  <a:pt x="168" y="20"/>
                </a:cubicBezTo>
                <a:cubicBezTo>
                  <a:pt x="167" y="19"/>
                  <a:pt x="165" y="18"/>
                  <a:pt x="163" y="18"/>
                </a:cubicBezTo>
                <a:close/>
                <a:moveTo>
                  <a:pt x="178" y="27"/>
                </a:moveTo>
                <a:cubicBezTo>
                  <a:pt x="174" y="25"/>
                  <a:pt x="170" y="23"/>
                  <a:pt x="165" y="21"/>
                </a:cubicBezTo>
                <a:cubicBezTo>
                  <a:pt x="165" y="21"/>
                  <a:pt x="166" y="21"/>
                  <a:pt x="166" y="20"/>
                </a:cubicBezTo>
                <a:cubicBezTo>
                  <a:pt x="170" y="22"/>
                  <a:pt x="174" y="24"/>
                  <a:pt x="178" y="27"/>
                </a:cubicBezTo>
                <a:close/>
                <a:moveTo>
                  <a:pt x="164" y="22"/>
                </a:moveTo>
                <a:cubicBezTo>
                  <a:pt x="164" y="22"/>
                  <a:pt x="164" y="22"/>
                  <a:pt x="164" y="23"/>
                </a:cubicBezTo>
                <a:cubicBezTo>
                  <a:pt x="164" y="23"/>
                  <a:pt x="164" y="23"/>
                  <a:pt x="164" y="23"/>
                </a:cubicBezTo>
                <a:cubicBezTo>
                  <a:pt x="163" y="23"/>
                  <a:pt x="161" y="24"/>
                  <a:pt x="160" y="24"/>
                </a:cubicBezTo>
                <a:cubicBezTo>
                  <a:pt x="160" y="24"/>
                  <a:pt x="160" y="24"/>
                  <a:pt x="160" y="24"/>
                </a:cubicBezTo>
                <a:cubicBezTo>
                  <a:pt x="160" y="24"/>
                  <a:pt x="160" y="23"/>
                  <a:pt x="159" y="23"/>
                </a:cubicBezTo>
                <a:cubicBezTo>
                  <a:pt x="158" y="23"/>
                  <a:pt x="158" y="23"/>
                  <a:pt x="157" y="24"/>
                </a:cubicBezTo>
                <a:cubicBezTo>
                  <a:pt x="155" y="23"/>
                  <a:pt x="154" y="23"/>
                  <a:pt x="152" y="22"/>
                </a:cubicBezTo>
                <a:cubicBezTo>
                  <a:pt x="152" y="22"/>
                  <a:pt x="151" y="22"/>
                  <a:pt x="150" y="21"/>
                </a:cubicBezTo>
                <a:cubicBezTo>
                  <a:pt x="152" y="20"/>
                  <a:pt x="153" y="20"/>
                  <a:pt x="155" y="19"/>
                </a:cubicBezTo>
                <a:cubicBezTo>
                  <a:pt x="158" y="20"/>
                  <a:pt x="161" y="21"/>
                  <a:pt x="164" y="22"/>
                </a:cubicBezTo>
                <a:close/>
                <a:moveTo>
                  <a:pt x="193" y="49"/>
                </a:moveTo>
                <a:cubicBezTo>
                  <a:pt x="193" y="49"/>
                  <a:pt x="194" y="49"/>
                  <a:pt x="194" y="49"/>
                </a:cubicBezTo>
                <a:cubicBezTo>
                  <a:pt x="195" y="51"/>
                  <a:pt x="196" y="52"/>
                  <a:pt x="198" y="54"/>
                </a:cubicBezTo>
                <a:cubicBezTo>
                  <a:pt x="195" y="52"/>
                  <a:pt x="193" y="51"/>
                  <a:pt x="191" y="49"/>
                </a:cubicBezTo>
                <a:cubicBezTo>
                  <a:pt x="192" y="49"/>
                  <a:pt x="192" y="49"/>
                  <a:pt x="193" y="49"/>
                </a:cubicBezTo>
                <a:close/>
                <a:moveTo>
                  <a:pt x="192" y="43"/>
                </a:moveTo>
                <a:cubicBezTo>
                  <a:pt x="192" y="43"/>
                  <a:pt x="193" y="43"/>
                  <a:pt x="193" y="42"/>
                </a:cubicBezTo>
                <a:cubicBezTo>
                  <a:pt x="193" y="43"/>
                  <a:pt x="194" y="44"/>
                  <a:pt x="195" y="45"/>
                </a:cubicBezTo>
                <a:cubicBezTo>
                  <a:pt x="194" y="44"/>
                  <a:pt x="193" y="43"/>
                  <a:pt x="192" y="43"/>
                </a:cubicBezTo>
                <a:close/>
                <a:moveTo>
                  <a:pt x="229" y="141"/>
                </a:moveTo>
                <a:cubicBezTo>
                  <a:pt x="230" y="132"/>
                  <a:pt x="230" y="122"/>
                  <a:pt x="230" y="113"/>
                </a:cubicBezTo>
                <a:cubicBezTo>
                  <a:pt x="231" y="113"/>
                  <a:pt x="231" y="113"/>
                  <a:pt x="231" y="113"/>
                </a:cubicBezTo>
                <a:cubicBezTo>
                  <a:pt x="231" y="122"/>
                  <a:pt x="231" y="132"/>
                  <a:pt x="229" y="141"/>
                </a:cubicBezTo>
                <a:close/>
                <a:moveTo>
                  <a:pt x="231" y="101"/>
                </a:moveTo>
                <a:cubicBezTo>
                  <a:pt x="231" y="102"/>
                  <a:pt x="231" y="103"/>
                  <a:pt x="232" y="103"/>
                </a:cubicBezTo>
                <a:cubicBezTo>
                  <a:pt x="232" y="103"/>
                  <a:pt x="231" y="104"/>
                  <a:pt x="231" y="104"/>
                </a:cubicBezTo>
                <a:cubicBezTo>
                  <a:pt x="231" y="103"/>
                  <a:pt x="231" y="102"/>
                  <a:pt x="231" y="101"/>
                </a:cubicBezTo>
                <a:close/>
                <a:moveTo>
                  <a:pt x="229" y="97"/>
                </a:moveTo>
                <a:cubicBezTo>
                  <a:pt x="229" y="98"/>
                  <a:pt x="229" y="99"/>
                  <a:pt x="230" y="99"/>
                </a:cubicBezTo>
                <a:cubicBezTo>
                  <a:pt x="230" y="99"/>
                  <a:pt x="229" y="99"/>
                  <a:pt x="229" y="99"/>
                </a:cubicBezTo>
                <a:cubicBezTo>
                  <a:pt x="229" y="99"/>
                  <a:pt x="229" y="100"/>
                  <a:pt x="228" y="100"/>
                </a:cubicBezTo>
                <a:cubicBezTo>
                  <a:pt x="228" y="99"/>
                  <a:pt x="228" y="99"/>
                  <a:pt x="228" y="98"/>
                </a:cubicBezTo>
                <a:cubicBezTo>
                  <a:pt x="228" y="98"/>
                  <a:pt x="228" y="98"/>
                  <a:pt x="229" y="97"/>
                </a:cubicBezTo>
                <a:close/>
                <a:moveTo>
                  <a:pt x="227" y="96"/>
                </a:moveTo>
                <a:cubicBezTo>
                  <a:pt x="227" y="95"/>
                  <a:pt x="226" y="94"/>
                  <a:pt x="226" y="92"/>
                </a:cubicBezTo>
                <a:cubicBezTo>
                  <a:pt x="226" y="92"/>
                  <a:pt x="226" y="92"/>
                  <a:pt x="226" y="92"/>
                </a:cubicBezTo>
                <a:cubicBezTo>
                  <a:pt x="226" y="94"/>
                  <a:pt x="227" y="95"/>
                  <a:pt x="228" y="96"/>
                </a:cubicBezTo>
                <a:cubicBezTo>
                  <a:pt x="228" y="96"/>
                  <a:pt x="227" y="96"/>
                  <a:pt x="227" y="96"/>
                </a:cubicBezTo>
                <a:close/>
                <a:moveTo>
                  <a:pt x="227" y="92"/>
                </a:moveTo>
                <a:cubicBezTo>
                  <a:pt x="228" y="91"/>
                  <a:pt x="228" y="91"/>
                  <a:pt x="228" y="91"/>
                </a:cubicBezTo>
                <a:cubicBezTo>
                  <a:pt x="229" y="93"/>
                  <a:pt x="229" y="94"/>
                  <a:pt x="230" y="96"/>
                </a:cubicBezTo>
                <a:cubicBezTo>
                  <a:pt x="229" y="95"/>
                  <a:pt x="228" y="93"/>
                  <a:pt x="227" y="92"/>
                </a:cubicBezTo>
                <a:close/>
                <a:moveTo>
                  <a:pt x="228" y="89"/>
                </a:moveTo>
                <a:cubicBezTo>
                  <a:pt x="227" y="89"/>
                  <a:pt x="227" y="90"/>
                  <a:pt x="226" y="90"/>
                </a:cubicBezTo>
                <a:cubicBezTo>
                  <a:pt x="225" y="89"/>
                  <a:pt x="225" y="87"/>
                  <a:pt x="224" y="86"/>
                </a:cubicBezTo>
                <a:cubicBezTo>
                  <a:pt x="224" y="86"/>
                  <a:pt x="224" y="86"/>
                  <a:pt x="224" y="86"/>
                </a:cubicBezTo>
                <a:cubicBezTo>
                  <a:pt x="225" y="85"/>
                  <a:pt x="226" y="85"/>
                  <a:pt x="227" y="84"/>
                </a:cubicBezTo>
                <a:cubicBezTo>
                  <a:pt x="227" y="86"/>
                  <a:pt x="228" y="87"/>
                  <a:pt x="228" y="89"/>
                </a:cubicBezTo>
                <a:cubicBezTo>
                  <a:pt x="228" y="89"/>
                  <a:pt x="228" y="89"/>
                  <a:pt x="228" y="89"/>
                </a:cubicBezTo>
                <a:close/>
                <a:moveTo>
                  <a:pt x="225" y="97"/>
                </a:moveTo>
                <a:cubicBezTo>
                  <a:pt x="225" y="97"/>
                  <a:pt x="225" y="97"/>
                  <a:pt x="225" y="97"/>
                </a:cubicBezTo>
                <a:cubicBezTo>
                  <a:pt x="225" y="96"/>
                  <a:pt x="224" y="95"/>
                  <a:pt x="224" y="94"/>
                </a:cubicBezTo>
                <a:cubicBezTo>
                  <a:pt x="224" y="93"/>
                  <a:pt x="224" y="93"/>
                  <a:pt x="224" y="93"/>
                </a:cubicBezTo>
                <a:cubicBezTo>
                  <a:pt x="225" y="95"/>
                  <a:pt x="225" y="96"/>
                  <a:pt x="225" y="97"/>
                </a:cubicBezTo>
                <a:close/>
                <a:moveTo>
                  <a:pt x="142" y="227"/>
                </a:moveTo>
                <a:cubicBezTo>
                  <a:pt x="143" y="226"/>
                  <a:pt x="144" y="225"/>
                  <a:pt x="145" y="225"/>
                </a:cubicBezTo>
                <a:cubicBezTo>
                  <a:pt x="144" y="225"/>
                  <a:pt x="144" y="226"/>
                  <a:pt x="143" y="227"/>
                </a:cubicBezTo>
                <a:cubicBezTo>
                  <a:pt x="143" y="227"/>
                  <a:pt x="142" y="227"/>
                  <a:pt x="142" y="227"/>
                </a:cubicBezTo>
                <a:close/>
                <a:moveTo>
                  <a:pt x="143" y="227"/>
                </a:moveTo>
                <a:cubicBezTo>
                  <a:pt x="142" y="227"/>
                  <a:pt x="142" y="227"/>
                  <a:pt x="142" y="227"/>
                </a:cubicBezTo>
                <a:cubicBezTo>
                  <a:pt x="142" y="227"/>
                  <a:pt x="142" y="228"/>
                  <a:pt x="142" y="228"/>
                </a:cubicBezTo>
                <a:cubicBezTo>
                  <a:pt x="142" y="228"/>
                  <a:pt x="141" y="228"/>
                  <a:pt x="141" y="228"/>
                </a:cubicBezTo>
                <a:cubicBezTo>
                  <a:pt x="141" y="228"/>
                  <a:pt x="141" y="228"/>
                  <a:pt x="141" y="227"/>
                </a:cubicBezTo>
                <a:cubicBezTo>
                  <a:pt x="141" y="227"/>
                  <a:pt x="141" y="227"/>
                  <a:pt x="141" y="227"/>
                </a:cubicBezTo>
                <a:cubicBezTo>
                  <a:pt x="142" y="227"/>
                  <a:pt x="142" y="227"/>
                  <a:pt x="143" y="227"/>
                </a:cubicBezTo>
                <a:close/>
                <a:moveTo>
                  <a:pt x="130" y="228"/>
                </a:moveTo>
                <a:cubicBezTo>
                  <a:pt x="130" y="227"/>
                  <a:pt x="130" y="227"/>
                  <a:pt x="130" y="226"/>
                </a:cubicBezTo>
                <a:cubicBezTo>
                  <a:pt x="130" y="226"/>
                  <a:pt x="130" y="225"/>
                  <a:pt x="131" y="225"/>
                </a:cubicBezTo>
                <a:cubicBezTo>
                  <a:pt x="139" y="218"/>
                  <a:pt x="146" y="211"/>
                  <a:pt x="154" y="203"/>
                </a:cubicBezTo>
                <a:cubicBezTo>
                  <a:pt x="159" y="200"/>
                  <a:pt x="163" y="196"/>
                  <a:pt x="168" y="192"/>
                </a:cubicBezTo>
                <a:cubicBezTo>
                  <a:pt x="168" y="192"/>
                  <a:pt x="169" y="192"/>
                  <a:pt x="169" y="192"/>
                </a:cubicBezTo>
                <a:cubicBezTo>
                  <a:pt x="169" y="191"/>
                  <a:pt x="169" y="191"/>
                  <a:pt x="170" y="191"/>
                </a:cubicBezTo>
                <a:cubicBezTo>
                  <a:pt x="171" y="190"/>
                  <a:pt x="172" y="189"/>
                  <a:pt x="173" y="188"/>
                </a:cubicBezTo>
                <a:cubicBezTo>
                  <a:pt x="167" y="194"/>
                  <a:pt x="161" y="200"/>
                  <a:pt x="155" y="206"/>
                </a:cubicBezTo>
                <a:cubicBezTo>
                  <a:pt x="151" y="209"/>
                  <a:pt x="146" y="213"/>
                  <a:pt x="143" y="217"/>
                </a:cubicBezTo>
                <a:cubicBezTo>
                  <a:pt x="142" y="218"/>
                  <a:pt x="142" y="218"/>
                  <a:pt x="143" y="219"/>
                </a:cubicBezTo>
                <a:cubicBezTo>
                  <a:pt x="140" y="221"/>
                  <a:pt x="138" y="223"/>
                  <a:pt x="136" y="225"/>
                </a:cubicBezTo>
                <a:cubicBezTo>
                  <a:pt x="134" y="226"/>
                  <a:pt x="132" y="227"/>
                  <a:pt x="130" y="228"/>
                </a:cubicBezTo>
                <a:close/>
                <a:moveTo>
                  <a:pt x="138" y="227"/>
                </a:moveTo>
                <a:cubicBezTo>
                  <a:pt x="138" y="227"/>
                  <a:pt x="138" y="228"/>
                  <a:pt x="137" y="228"/>
                </a:cubicBezTo>
                <a:cubicBezTo>
                  <a:pt x="137" y="228"/>
                  <a:pt x="136" y="228"/>
                  <a:pt x="135" y="228"/>
                </a:cubicBezTo>
                <a:cubicBezTo>
                  <a:pt x="135" y="228"/>
                  <a:pt x="136" y="228"/>
                  <a:pt x="136" y="228"/>
                </a:cubicBezTo>
                <a:cubicBezTo>
                  <a:pt x="137" y="227"/>
                  <a:pt x="137" y="227"/>
                  <a:pt x="138" y="227"/>
                </a:cubicBezTo>
                <a:close/>
                <a:moveTo>
                  <a:pt x="121" y="226"/>
                </a:moveTo>
                <a:cubicBezTo>
                  <a:pt x="121" y="226"/>
                  <a:pt x="121" y="226"/>
                  <a:pt x="121" y="226"/>
                </a:cubicBezTo>
                <a:cubicBezTo>
                  <a:pt x="121" y="225"/>
                  <a:pt x="122" y="224"/>
                  <a:pt x="123" y="223"/>
                </a:cubicBezTo>
                <a:cubicBezTo>
                  <a:pt x="123" y="224"/>
                  <a:pt x="123" y="224"/>
                  <a:pt x="124" y="224"/>
                </a:cubicBezTo>
                <a:cubicBezTo>
                  <a:pt x="123" y="225"/>
                  <a:pt x="122" y="225"/>
                  <a:pt x="121" y="226"/>
                </a:cubicBezTo>
                <a:close/>
                <a:moveTo>
                  <a:pt x="124" y="228"/>
                </a:moveTo>
                <a:cubicBezTo>
                  <a:pt x="123" y="228"/>
                  <a:pt x="123" y="228"/>
                  <a:pt x="123" y="228"/>
                </a:cubicBezTo>
                <a:cubicBezTo>
                  <a:pt x="123" y="228"/>
                  <a:pt x="123" y="228"/>
                  <a:pt x="122" y="228"/>
                </a:cubicBezTo>
                <a:cubicBezTo>
                  <a:pt x="123" y="228"/>
                  <a:pt x="123" y="228"/>
                  <a:pt x="123" y="228"/>
                </a:cubicBezTo>
                <a:cubicBezTo>
                  <a:pt x="123" y="228"/>
                  <a:pt x="123" y="228"/>
                  <a:pt x="124" y="228"/>
                </a:cubicBezTo>
                <a:close/>
                <a:moveTo>
                  <a:pt x="115" y="215"/>
                </a:moveTo>
                <a:cubicBezTo>
                  <a:pt x="115" y="215"/>
                  <a:pt x="114" y="215"/>
                  <a:pt x="114" y="215"/>
                </a:cubicBezTo>
                <a:cubicBezTo>
                  <a:pt x="115" y="214"/>
                  <a:pt x="116" y="213"/>
                  <a:pt x="117" y="212"/>
                </a:cubicBezTo>
                <a:cubicBezTo>
                  <a:pt x="118" y="213"/>
                  <a:pt x="118" y="213"/>
                  <a:pt x="119" y="214"/>
                </a:cubicBezTo>
                <a:cubicBezTo>
                  <a:pt x="119" y="214"/>
                  <a:pt x="119" y="214"/>
                  <a:pt x="119" y="214"/>
                </a:cubicBezTo>
                <a:cubicBezTo>
                  <a:pt x="119" y="214"/>
                  <a:pt x="119" y="214"/>
                  <a:pt x="119" y="214"/>
                </a:cubicBezTo>
                <a:cubicBezTo>
                  <a:pt x="118" y="215"/>
                  <a:pt x="116" y="215"/>
                  <a:pt x="115" y="215"/>
                </a:cubicBezTo>
                <a:close/>
                <a:moveTo>
                  <a:pt x="118" y="223"/>
                </a:moveTo>
                <a:cubicBezTo>
                  <a:pt x="117" y="223"/>
                  <a:pt x="117" y="223"/>
                  <a:pt x="116" y="224"/>
                </a:cubicBezTo>
                <a:cubicBezTo>
                  <a:pt x="116" y="223"/>
                  <a:pt x="116" y="223"/>
                  <a:pt x="115" y="223"/>
                </a:cubicBezTo>
                <a:cubicBezTo>
                  <a:pt x="116" y="223"/>
                  <a:pt x="117" y="222"/>
                  <a:pt x="117" y="222"/>
                </a:cubicBezTo>
                <a:cubicBezTo>
                  <a:pt x="117" y="222"/>
                  <a:pt x="118" y="222"/>
                  <a:pt x="118" y="223"/>
                </a:cubicBezTo>
                <a:close/>
                <a:moveTo>
                  <a:pt x="110" y="219"/>
                </a:moveTo>
                <a:cubicBezTo>
                  <a:pt x="110" y="219"/>
                  <a:pt x="111" y="219"/>
                  <a:pt x="111" y="219"/>
                </a:cubicBezTo>
                <a:cubicBezTo>
                  <a:pt x="111" y="219"/>
                  <a:pt x="111" y="218"/>
                  <a:pt x="112" y="218"/>
                </a:cubicBezTo>
                <a:cubicBezTo>
                  <a:pt x="112" y="219"/>
                  <a:pt x="113" y="219"/>
                  <a:pt x="113" y="219"/>
                </a:cubicBezTo>
                <a:cubicBezTo>
                  <a:pt x="113" y="220"/>
                  <a:pt x="113" y="220"/>
                  <a:pt x="112" y="221"/>
                </a:cubicBezTo>
                <a:cubicBezTo>
                  <a:pt x="112" y="220"/>
                  <a:pt x="111" y="220"/>
                  <a:pt x="110" y="219"/>
                </a:cubicBezTo>
                <a:close/>
                <a:moveTo>
                  <a:pt x="114" y="230"/>
                </a:moveTo>
                <a:cubicBezTo>
                  <a:pt x="113" y="230"/>
                  <a:pt x="113" y="230"/>
                  <a:pt x="112" y="230"/>
                </a:cubicBezTo>
                <a:cubicBezTo>
                  <a:pt x="112" y="230"/>
                  <a:pt x="111" y="229"/>
                  <a:pt x="110" y="229"/>
                </a:cubicBezTo>
                <a:cubicBezTo>
                  <a:pt x="111" y="229"/>
                  <a:pt x="111" y="229"/>
                  <a:pt x="111" y="228"/>
                </a:cubicBezTo>
                <a:cubicBezTo>
                  <a:pt x="112" y="229"/>
                  <a:pt x="113" y="229"/>
                  <a:pt x="114" y="230"/>
                </a:cubicBezTo>
                <a:close/>
                <a:moveTo>
                  <a:pt x="82" y="198"/>
                </a:moveTo>
                <a:cubicBezTo>
                  <a:pt x="82" y="198"/>
                  <a:pt x="82" y="197"/>
                  <a:pt x="83" y="197"/>
                </a:cubicBezTo>
                <a:cubicBezTo>
                  <a:pt x="83" y="197"/>
                  <a:pt x="83" y="197"/>
                  <a:pt x="83" y="197"/>
                </a:cubicBezTo>
                <a:cubicBezTo>
                  <a:pt x="83" y="198"/>
                  <a:pt x="82" y="198"/>
                  <a:pt x="82" y="199"/>
                </a:cubicBezTo>
                <a:lnTo>
                  <a:pt x="82" y="198"/>
                </a:lnTo>
                <a:close/>
                <a:moveTo>
                  <a:pt x="82" y="203"/>
                </a:moveTo>
                <a:cubicBezTo>
                  <a:pt x="82" y="203"/>
                  <a:pt x="81" y="203"/>
                  <a:pt x="81" y="203"/>
                </a:cubicBezTo>
                <a:cubicBezTo>
                  <a:pt x="81" y="203"/>
                  <a:pt x="81" y="203"/>
                  <a:pt x="80" y="203"/>
                </a:cubicBezTo>
                <a:cubicBezTo>
                  <a:pt x="80" y="202"/>
                  <a:pt x="81" y="202"/>
                  <a:pt x="81" y="202"/>
                </a:cubicBezTo>
                <a:cubicBezTo>
                  <a:pt x="81" y="202"/>
                  <a:pt x="81" y="202"/>
                  <a:pt x="81" y="202"/>
                </a:cubicBezTo>
                <a:cubicBezTo>
                  <a:pt x="81" y="202"/>
                  <a:pt x="81" y="203"/>
                  <a:pt x="82" y="203"/>
                </a:cubicBezTo>
                <a:close/>
                <a:moveTo>
                  <a:pt x="69" y="210"/>
                </a:moveTo>
                <a:cubicBezTo>
                  <a:pt x="68" y="209"/>
                  <a:pt x="67" y="208"/>
                  <a:pt x="66" y="207"/>
                </a:cubicBezTo>
                <a:cubicBezTo>
                  <a:pt x="66" y="207"/>
                  <a:pt x="66" y="207"/>
                  <a:pt x="66" y="207"/>
                </a:cubicBezTo>
                <a:cubicBezTo>
                  <a:pt x="68" y="209"/>
                  <a:pt x="70" y="210"/>
                  <a:pt x="71" y="212"/>
                </a:cubicBezTo>
                <a:cubicBezTo>
                  <a:pt x="71" y="212"/>
                  <a:pt x="71" y="212"/>
                  <a:pt x="71" y="212"/>
                </a:cubicBezTo>
                <a:cubicBezTo>
                  <a:pt x="70" y="212"/>
                  <a:pt x="70" y="212"/>
                  <a:pt x="69" y="212"/>
                </a:cubicBezTo>
                <a:cubicBezTo>
                  <a:pt x="69" y="212"/>
                  <a:pt x="69" y="211"/>
                  <a:pt x="69" y="211"/>
                </a:cubicBezTo>
                <a:cubicBezTo>
                  <a:pt x="69" y="211"/>
                  <a:pt x="69" y="210"/>
                  <a:pt x="69" y="210"/>
                </a:cubicBezTo>
                <a:close/>
                <a:moveTo>
                  <a:pt x="59" y="213"/>
                </a:moveTo>
                <a:cubicBezTo>
                  <a:pt x="59" y="213"/>
                  <a:pt x="58" y="212"/>
                  <a:pt x="57" y="211"/>
                </a:cubicBezTo>
                <a:cubicBezTo>
                  <a:pt x="60" y="213"/>
                  <a:pt x="62" y="215"/>
                  <a:pt x="65" y="216"/>
                </a:cubicBezTo>
                <a:cubicBezTo>
                  <a:pt x="63" y="215"/>
                  <a:pt x="61" y="214"/>
                  <a:pt x="59" y="213"/>
                </a:cubicBezTo>
                <a:close/>
                <a:moveTo>
                  <a:pt x="60" y="216"/>
                </a:moveTo>
                <a:cubicBezTo>
                  <a:pt x="58" y="215"/>
                  <a:pt x="55" y="213"/>
                  <a:pt x="53" y="212"/>
                </a:cubicBezTo>
                <a:cubicBezTo>
                  <a:pt x="55" y="213"/>
                  <a:pt x="57" y="214"/>
                  <a:pt x="59" y="215"/>
                </a:cubicBezTo>
                <a:cubicBezTo>
                  <a:pt x="59" y="215"/>
                  <a:pt x="60" y="216"/>
                  <a:pt x="60" y="216"/>
                </a:cubicBezTo>
                <a:close/>
                <a:moveTo>
                  <a:pt x="55" y="204"/>
                </a:moveTo>
                <a:cubicBezTo>
                  <a:pt x="55" y="204"/>
                  <a:pt x="56" y="205"/>
                  <a:pt x="56" y="205"/>
                </a:cubicBezTo>
                <a:cubicBezTo>
                  <a:pt x="57" y="206"/>
                  <a:pt x="57" y="206"/>
                  <a:pt x="57" y="206"/>
                </a:cubicBezTo>
                <a:cubicBezTo>
                  <a:pt x="58" y="207"/>
                  <a:pt x="59" y="208"/>
                  <a:pt x="60" y="209"/>
                </a:cubicBezTo>
                <a:cubicBezTo>
                  <a:pt x="59" y="209"/>
                  <a:pt x="59" y="208"/>
                  <a:pt x="59" y="208"/>
                </a:cubicBezTo>
                <a:cubicBezTo>
                  <a:pt x="58" y="208"/>
                  <a:pt x="58" y="209"/>
                  <a:pt x="58" y="209"/>
                </a:cubicBezTo>
                <a:cubicBezTo>
                  <a:pt x="57" y="208"/>
                  <a:pt x="56" y="208"/>
                  <a:pt x="55" y="207"/>
                </a:cubicBezTo>
                <a:cubicBezTo>
                  <a:pt x="55" y="207"/>
                  <a:pt x="55" y="206"/>
                  <a:pt x="55" y="206"/>
                </a:cubicBezTo>
                <a:cubicBezTo>
                  <a:pt x="55" y="205"/>
                  <a:pt x="55" y="204"/>
                  <a:pt x="55" y="204"/>
                </a:cubicBezTo>
                <a:close/>
                <a:moveTo>
                  <a:pt x="29" y="138"/>
                </a:moveTo>
                <a:cubicBezTo>
                  <a:pt x="29" y="137"/>
                  <a:pt x="30" y="137"/>
                  <a:pt x="30" y="136"/>
                </a:cubicBezTo>
                <a:cubicBezTo>
                  <a:pt x="30" y="136"/>
                  <a:pt x="30" y="137"/>
                  <a:pt x="30" y="137"/>
                </a:cubicBezTo>
                <a:cubicBezTo>
                  <a:pt x="30" y="138"/>
                  <a:pt x="29" y="140"/>
                  <a:pt x="29" y="141"/>
                </a:cubicBezTo>
                <a:cubicBezTo>
                  <a:pt x="29" y="140"/>
                  <a:pt x="29" y="139"/>
                  <a:pt x="29" y="138"/>
                </a:cubicBezTo>
                <a:close/>
                <a:moveTo>
                  <a:pt x="28" y="136"/>
                </a:moveTo>
                <a:cubicBezTo>
                  <a:pt x="28" y="136"/>
                  <a:pt x="28" y="136"/>
                  <a:pt x="28" y="136"/>
                </a:cubicBezTo>
                <a:cubicBezTo>
                  <a:pt x="27" y="129"/>
                  <a:pt x="25" y="122"/>
                  <a:pt x="24" y="115"/>
                </a:cubicBezTo>
                <a:cubicBezTo>
                  <a:pt x="25" y="121"/>
                  <a:pt x="27" y="126"/>
                  <a:pt x="29" y="131"/>
                </a:cubicBezTo>
                <a:cubicBezTo>
                  <a:pt x="29" y="133"/>
                  <a:pt x="28" y="134"/>
                  <a:pt x="28" y="136"/>
                </a:cubicBezTo>
                <a:close/>
                <a:moveTo>
                  <a:pt x="28" y="108"/>
                </a:moveTo>
                <a:cubicBezTo>
                  <a:pt x="27" y="106"/>
                  <a:pt x="27" y="104"/>
                  <a:pt x="26" y="102"/>
                </a:cubicBezTo>
                <a:cubicBezTo>
                  <a:pt x="27" y="102"/>
                  <a:pt x="28" y="101"/>
                  <a:pt x="28" y="101"/>
                </a:cubicBezTo>
                <a:cubicBezTo>
                  <a:pt x="30" y="104"/>
                  <a:pt x="31" y="108"/>
                  <a:pt x="32" y="111"/>
                </a:cubicBezTo>
                <a:cubicBezTo>
                  <a:pt x="32" y="113"/>
                  <a:pt x="31" y="115"/>
                  <a:pt x="31" y="117"/>
                </a:cubicBezTo>
                <a:cubicBezTo>
                  <a:pt x="30" y="114"/>
                  <a:pt x="29" y="111"/>
                  <a:pt x="28" y="108"/>
                </a:cubicBezTo>
                <a:close/>
                <a:moveTo>
                  <a:pt x="25" y="87"/>
                </a:moveTo>
                <a:cubicBezTo>
                  <a:pt x="25" y="87"/>
                  <a:pt x="25" y="87"/>
                  <a:pt x="24" y="87"/>
                </a:cubicBezTo>
                <a:cubicBezTo>
                  <a:pt x="24" y="86"/>
                  <a:pt x="24" y="86"/>
                  <a:pt x="24" y="86"/>
                </a:cubicBezTo>
                <a:cubicBezTo>
                  <a:pt x="25" y="85"/>
                  <a:pt x="25" y="85"/>
                  <a:pt x="26" y="84"/>
                </a:cubicBezTo>
                <a:cubicBezTo>
                  <a:pt x="26" y="84"/>
                  <a:pt x="26" y="84"/>
                  <a:pt x="27" y="84"/>
                </a:cubicBezTo>
                <a:cubicBezTo>
                  <a:pt x="26" y="85"/>
                  <a:pt x="25" y="86"/>
                  <a:pt x="25" y="87"/>
                </a:cubicBezTo>
                <a:close/>
                <a:moveTo>
                  <a:pt x="28" y="86"/>
                </a:moveTo>
                <a:cubicBezTo>
                  <a:pt x="27" y="87"/>
                  <a:pt x="26" y="88"/>
                  <a:pt x="26" y="89"/>
                </a:cubicBezTo>
                <a:cubicBezTo>
                  <a:pt x="25" y="89"/>
                  <a:pt x="25" y="89"/>
                  <a:pt x="25" y="88"/>
                </a:cubicBezTo>
                <a:cubicBezTo>
                  <a:pt x="25" y="88"/>
                  <a:pt x="26" y="88"/>
                  <a:pt x="26" y="88"/>
                </a:cubicBezTo>
                <a:cubicBezTo>
                  <a:pt x="27" y="87"/>
                  <a:pt x="27" y="87"/>
                  <a:pt x="28" y="86"/>
                </a:cubicBezTo>
                <a:close/>
                <a:moveTo>
                  <a:pt x="26" y="94"/>
                </a:moveTo>
                <a:cubicBezTo>
                  <a:pt x="26" y="95"/>
                  <a:pt x="26" y="95"/>
                  <a:pt x="26" y="95"/>
                </a:cubicBezTo>
                <a:cubicBezTo>
                  <a:pt x="26" y="95"/>
                  <a:pt x="26" y="95"/>
                  <a:pt x="26" y="95"/>
                </a:cubicBezTo>
                <a:cubicBezTo>
                  <a:pt x="26" y="96"/>
                  <a:pt x="26" y="97"/>
                  <a:pt x="25" y="98"/>
                </a:cubicBezTo>
                <a:cubicBezTo>
                  <a:pt x="25" y="97"/>
                  <a:pt x="25" y="96"/>
                  <a:pt x="25" y="95"/>
                </a:cubicBezTo>
                <a:cubicBezTo>
                  <a:pt x="25" y="95"/>
                  <a:pt x="26" y="95"/>
                  <a:pt x="26" y="94"/>
                </a:cubicBezTo>
                <a:close/>
                <a:moveTo>
                  <a:pt x="27" y="97"/>
                </a:moveTo>
                <a:cubicBezTo>
                  <a:pt x="27" y="98"/>
                  <a:pt x="28" y="99"/>
                  <a:pt x="28" y="99"/>
                </a:cubicBezTo>
                <a:cubicBezTo>
                  <a:pt x="27" y="100"/>
                  <a:pt x="27" y="100"/>
                  <a:pt x="26" y="100"/>
                </a:cubicBezTo>
                <a:cubicBezTo>
                  <a:pt x="26" y="100"/>
                  <a:pt x="26" y="100"/>
                  <a:pt x="26" y="100"/>
                </a:cubicBezTo>
                <a:cubicBezTo>
                  <a:pt x="26" y="99"/>
                  <a:pt x="27" y="98"/>
                  <a:pt x="27" y="97"/>
                </a:cubicBezTo>
                <a:close/>
                <a:moveTo>
                  <a:pt x="113" y="25"/>
                </a:moveTo>
                <a:cubicBezTo>
                  <a:pt x="113" y="25"/>
                  <a:pt x="113" y="25"/>
                  <a:pt x="112" y="25"/>
                </a:cubicBezTo>
                <a:cubicBezTo>
                  <a:pt x="112" y="25"/>
                  <a:pt x="111" y="25"/>
                  <a:pt x="111" y="25"/>
                </a:cubicBezTo>
                <a:cubicBezTo>
                  <a:pt x="111" y="25"/>
                  <a:pt x="112" y="25"/>
                  <a:pt x="112" y="24"/>
                </a:cubicBezTo>
                <a:cubicBezTo>
                  <a:pt x="113" y="24"/>
                  <a:pt x="113" y="24"/>
                  <a:pt x="113" y="25"/>
                </a:cubicBezTo>
                <a:close/>
                <a:moveTo>
                  <a:pt x="113" y="21"/>
                </a:moveTo>
                <a:cubicBezTo>
                  <a:pt x="113" y="21"/>
                  <a:pt x="114" y="21"/>
                  <a:pt x="114" y="21"/>
                </a:cubicBezTo>
                <a:cubicBezTo>
                  <a:pt x="114" y="21"/>
                  <a:pt x="115" y="21"/>
                  <a:pt x="116" y="21"/>
                </a:cubicBezTo>
                <a:cubicBezTo>
                  <a:pt x="116" y="21"/>
                  <a:pt x="115" y="21"/>
                  <a:pt x="115" y="21"/>
                </a:cubicBezTo>
                <a:cubicBezTo>
                  <a:pt x="114" y="21"/>
                  <a:pt x="114" y="21"/>
                  <a:pt x="113" y="21"/>
                </a:cubicBezTo>
                <a:close/>
                <a:moveTo>
                  <a:pt x="112" y="19"/>
                </a:moveTo>
                <a:cubicBezTo>
                  <a:pt x="111" y="19"/>
                  <a:pt x="110" y="19"/>
                  <a:pt x="110" y="19"/>
                </a:cubicBezTo>
                <a:cubicBezTo>
                  <a:pt x="110" y="19"/>
                  <a:pt x="110" y="19"/>
                  <a:pt x="110" y="19"/>
                </a:cubicBezTo>
                <a:cubicBezTo>
                  <a:pt x="111" y="19"/>
                  <a:pt x="112" y="19"/>
                  <a:pt x="112" y="19"/>
                </a:cubicBezTo>
                <a:cubicBezTo>
                  <a:pt x="112" y="19"/>
                  <a:pt x="112" y="19"/>
                  <a:pt x="112" y="19"/>
                </a:cubicBezTo>
                <a:close/>
                <a:moveTo>
                  <a:pt x="112" y="27"/>
                </a:moveTo>
                <a:cubicBezTo>
                  <a:pt x="114" y="27"/>
                  <a:pt x="115" y="27"/>
                  <a:pt x="117" y="27"/>
                </a:cubicBezTo>
                <a:cubicBezTo>
                  <a:pt x="115" y="27"/>
                  <a:pt x="114" y="28"/>
                  <a:pt x="113" y="29"/>
                </a:cubicBezTo>
                <a:cubicBezTo>
                  <a:pt x="111" y="29"/>
                  <a:pt x="110" y="29"/>
                  <a:pt x="108" y="29"/>
                </a:cubicBezTo>
                <a:cubicBezTo>
                  <a:pt x="110" y="28"/>
                  <a:pt x="111" y="28"/>
                  <a:pt x="112" y="27"/>
                </a:cubicBezTo>
                <a:close/>
                <a:moveTo>
                  <a:pt x="156" y="17"/>
                </a:moveTo>
                <a:cubicBezTo>
                  <a:pt x="157" y="18"/>
                  <a:pt x="158" y="18"/>
                  <a:pt x="160" y="19"/>
                </a:cubicBezTo>
                <a:cubicBezTo>
                  <a:pt x="158" y="18"/>
                  <a:pt x="157" y="18"/>
                  <a:pt x="155" y="17"/>
                </a:cubicBezTo>
                <a:cubicBezTo>
                  <a:pt x="155" y="17"/>
                  <a:pt x="155" y="17"/>
                  <a:pt x="154" y="17"/>
                </a:cubicBezTo>
                <a:cubicBezTo>
                  <a:pt x="154" y="17"/>
                  <a:pt x="154" y="17"/>
                  <a:pt x="154" y="17"/>
                </a:cubicBezTo>
                <a:cubicBezTo>
                  <a:pt x="151" y="16"/>
                  <a:pt x="148" y="15"/>
                  <a:pt x="145" y="14"/>
                </a:cubicBezTo>
                <a:cubicBezTo>
                  <a:pt x="146" y="14"/>
                  <a:pt x="146" y="14"/>
                  <a:pt x="146" y="14"/>
                </a:cubicBezTo>
                <a:cubicBezTo>
                  <a:pt x="146" y="14"/>
                  <a:pt x="146" y="14"/>
                  <a:pt x="147" y="14"/>
                </a:cubicBezTo>
                <a:cubicBezTo>
                  <a:pt x="147" y="14"/>
                  <a:pt x="147" y="14"/>
                  <a:pt x="147" y="14"/>
                </a:cubicBezTo>
                <a:cubicBezTo>
                  <a:pt x="150" y="15"/>
                  <a:pt x="153" y="16"/>
                  <a:pt x="156" y="17"/>
                </a:cubicBezTo>
                <a:close/>
                <a:moveTo>
                  <a:pt x="149" y="12"/>
                </a:moveTo>
                <a:cubicBezTo>
                  <a:pt x="149" y="12"/>
                  <a:pt x="149" y="12"/>
                  <a:pt x="149" y="12"/>
                </a:cubicBezTo>
                <a:cubicBezTo>
                  <a:pt x="151" y="13"/>
                  <a:pt x="153" y="13"/>
                  <a:pt x="155" y="14"/>
                </a:cubicBezTo>
                <a:cubicBezTo>
                  <a:pt x="157" y="15"/>
                  <a:pt x="158" y="15"/>
                  <a:pt x="160" y="16"/>
                </a:cubicBezTo>
                <a:cubicBezTo>
                  <a:pt x="158" y="16"/>
                  <a:pt x="156" y="15"/>
                  <a:pt x="155" y="15"/>
                </a:cubicBezTo>
                <a:cubicBezTo>
                  <a:pt x="153" y="14"/>
                  <a:pt x="151" y="13"/>
                  <a:pt x="149" y="12"/>
                </a:cubicBezTo>
                <a:close/>
                <a:moveTo>
                  <a:pt x="156" y="36"/>
                </a:moveTo>
                <a:cubicBezTo>
                  <a:pt x="158" y="36"/>
                  <a:pt x="160" y="36"/>
                  <a:pt x="163" y="36"/>
                </a:cubicBezTo>
                <a:cubicBezTo>
                  <a:pt x="161" y="37"/>
                  <a:pt x="160" y="37"/>
                  <a:pt x="158" y="38"/>
                </a:cubicBezTo>
                <a:cubicBezTo>
                  <a:pt x="156" y="39"/>
                  <a:pt x="154" y="39"/>
                  <a:pt x="152" y="39"/>
                </a:cubicBezTo>
                <a:cubicBezTo>
                  <a:pt x="153" y="38"/>
                  <a:pt x="155" y="37"/>
                  <a:pt x="156" y="36"/>
                </a:cubicBezTo>
                <a:close/>
                <a:moveTo>
                  <a:pt x="155" y="34"/>
                </a:moveTo>
                <a:cubicBezTo>
                  <a:pt x="156" y="34"/>
                  <a:pt x="156" y="33"/>
                  <a:pt x="156" y="33"/>
                </a:cubicBezTo>
                <a:cubicBezTo>
                  <a:pt x="156" y="33"/>
                  <a:pt x="157" y="33"/>
                  <a:pt x="157" y="33"/>
                </a:cubicBezTo>
                <a:cubicBezTo>
                  <a:pt x="157" y="33"/>
                  <a:pt x="157" y="34"/>
                  <a:pt x="156" y="34"/>
                </a:cubicBezTo>
                <a:cubicBezTo>
                  <a:pt x="156" y="34"/>
                  <a:pt x="156" y="34"/>
                  <a:pt x="155" y="34"/>
                </a:cubicBezTo>
                <a:close/>
                <a:moveTo>
                  <a:pt x="134" y="213"/>
                </a:moveTo>
                <a:cubicBezTo>
                  <a:pt x="135" y="212"/>
                  <a:pt x="136" y="211"/>
                  <a:pt x="137" y="209"/>
                </a:cubicBezTo>
                <a:cubicBezTo>
                  <a:pt x="139" y="208"/>
                  <a:pt x="140" y="207"/>
                  <a:pt x="141" y="206"/>
                </a:cubicBezTo>
                <a:cubicBezTo>
                  <a:pt x="141" y="206"/>
                  <a:pt x="141" y="206"/>
                  <a:pt x="142" y="206"/>
                </a:cubicBezTo>
                <a:cubicBezTo>
                  <a:pt x="140" y="207"/>
                  <a:pt x="139" y="209"/>
                  <a:pt x="138" y="210"/>
                </a:cubicBezTo>
                <a:cubicBezTo>
                  <a:pt x="137" y="211"/>
                  <a:pt x="136" y="212"/>
                  <a:pt x="134" y="213"/>
                </a:cubicBezTo>
                <a:close/>
                <a:moveTo>
                  <a:pt x="137" y="217"/>
                </a:moveTo>
                <a:cubicBezTo>
                  <a:pt x="136" y="218"/>
                  <a:pt x="135" y="219"/>
                  <a:pt x="133" y="220"/>
                </a:cubicBezTo>
                <a:cubicBezTo>
                  <a:pt x="134" y="220"/>
                  <a:pt x="134" y="220"/>
                  <a:pt x="134" y="219"/>
                </a:cubicBezTo>
                <a:cubicBezTo>
                  <a:pt x="135" y="219"/>
                  <a:pt x="136" y="218"/>
                  <a:pt x="137" y="217"/>
                </a:cubicBezTo>
                <a:close/>
                <a:moveTo>
                  <a:pt x="140" y="203"/>
                </a:moveTo>
                <a:cubicBezTo>
                  <a:pt x="138" y="204"/>
                  <a:pt x="136" y="206"/>
                  <a:pt x="134" y="208"/>
                </a:cubicBezTo>
                <a:cubicBezTo>
                  <a:pt x="132" y="209"/>
                  <a:pt x="130" y="210"/>
                  <a:pt x="128" y="211"/>
                </a:cubicBezTo>
                <a:cubicBezTo>
                  <a:pt x="128" y="210"/>
                  <a:pt x="128" y="210"/>
                  <a:pt x="127" y="210"/>
                </a:cubicBezTo>
                <a:cubicBezTo>
                  <a:pt x="128" y="210"/>
                  <a:pt x="128" y="209"/>
                  <a:pt x="128" y="209"/>
                </a:cubicBezTo>
                <a:cubicBezTo>
                  <a:pt x="131" y="207"/>
                  <a:pt x="134" y="205"/>
                  <a:pt x="137" y="202"/>
                </a:cubicBezTo>
                <a:cubicBezTo>
                  <a:pt x="141" y="199"/>
                  <a:pt x="145" y="196"/>
                  <a:pt x="149" y="193"/>
                </a:cubicBezTo>
                <a:cubicBezTo>
                  <a:pt x="146" y="197"/>
                  <a:pt x="143" y="200"/>
                  <a:pt x="140" y="203"/>
                </a:cubicBezTo>
                <a:close/>
                <a:moveTo>
                  <a:pt x="117" y="206"/>
                </a:moveTo>
                <a:cubicBezTo>
                  <a:pt x="117" y="206"/>
                  <a:pt x="118" y="205"/>
                  <a:pt x="118" y="205"/>
                </a:cubicBezTo>
                <a:cubicBezTo>
                  <a:pt x="119" y="205"/>
                  <a:pt x="119" y="206"/>
                  <a:pt x="119" y="206"/>
                </a:cubicBezTo>
                <a:cubicBezTo>
                  <a:pt x="119" y="206"/>
                  <a:pt x="119" y="206"/>
                  <a:pt x="118" y="207"/>
                </a:cubicBezTo>
                <a:cubicBezTo>
                  <a:pt x="118" y="207"/>
                  <a:pt x="117" y="206"/>
                  <a:pt x="117" y="206"/>
                </a:cubicBezTo>
                <a:close/>
                <a:moveTo>
                  <a:pt x="117" y="208"/>
                </a:moveTo>
                <a:cubicBezTo>
                  <a:pt x="117" y="208"/>
                  <a:pt x="117" y="208"/>
                  <a:pt x="117" y="208"/>
                </a:cubicBezTo>
                <a:cubicBezTo>
                  <a:pt x="117" y="208"/>
                  <a:pt x="116" y="208"/>
                  <a:pt x="116" y="207"/>
                </a:cubicBezTo>
                <a:cubicBezTo>
                  <a:pt x="116" y="207"/>
                  <a:pt x="116" y="207"/>
                  <a:pt x="116" y="207"/>
                </a:cubicBezTo>
                <a:cubicBezTo>
                  <a:pt x="116" y="207"/>
                  <a:pt x="117" y="208"/>
                  <a:pt x="117" y="208"/>
                </a:cubicBezTo>
                <a:close/>
                <a:moveTo>
                  <a:pt x="116" y="202"/>
                </a:moveTo>
                <a:cubicBezTo>
                  <a:pt x="116" y="202"/>
                  <a:pt x="115" y="201"/>
                  <a:pt x="115" y="201"/>
                </a:cubicBezTo>
                <a:cubicBezTo>
                  <a:pt x="116" y="199"/>
                  <a:pt x="118" y="198"/>
                  <a:pt x="120" y="196"/>
                </a:cubicBezTo>
                <a:cubicBezTo>
                  <a:pt x="127" y="190"/>
                  <a:pt x="134" y="185"/>
                  <a:pt x="141" y="180"/>
                </a:cubicBezTo>
                <a:cubicBezTo>
                  <a:pt x="133" y="188"/>
                  <a:pt x="125" y="195"/>
                  <a:pt x="116" y="202"/>
                </a:cubicBezTo>
                <a:close/>
                <a:moveTo>
                  <a:pt x="88" y="181"/>
                </a:moveTo>
                <a:cubicBezTo>
                  <a:pt x="88" y="180"/>
                  <a:pt x="88" y="178"/>
                  <a:pt x="88" y="177"/>
                </a:cubicBezTo>
                <a:cubicBezTo>
                  <a:pt x="90" y="176"/>
                  <a:pt x="92" y="174"/>
                  <a:pt x="94" y="172"/>
                </a:cubicBezTo>
                <a:cubicBezTo>
                  <a:pt x="97" y="171"/>
                  <a:pt x="99" y="170"/>
                  <a:pt x="102" y="169"/>
                </a:cubicBezTo>
                <a:cubicBezTo>
                  <a:pt x="100" y="171"/>
                  <a:pt x="98" y="173"/>
                  <a:pt x="97" y="175"/>
                </a:cubicBezTo>
                <a:cubicBezTo>
                  <a:pt x="94" y="177"/>
                  <a:pt x="91" y="179"/>
                  <a:pt x="88" y="181"/>
                </a:cubicBezTo>
                <a:close/>
                <a:moveTo>
                  <a:pt x="89" y="194"/>
                </a:moveTo>
                <a:cubicBezTo>
                  <a:pt x="89" y="194"/>
                  <a:pt x="88" y="195"/>
                  <a:pt x="88" y="196"/>
                </a:cubicBezTo>
                <a:cubicBezTo>
                  <a:pt x="87" y="196"/>
                  <a:pt x="87" y="196"/>
                  <a:pt x="87" y="196"/>
                </a:cubicBezTo>
                <a:cubicBezTo>
                  <a:pt x="88" y="195"/>
                  <a:pt x="89" y="194"/>
                  <a:pt x="89" y="194"/>
                </a:cubicBezTo>
                <a:cubicBezTo>
                  <a:pt x="89" y="194"/>
                  <a:pt x="89" y="194"/>
                  <a:pt x="89" y="194"/>
                </a:cubicBezTo>
                <a:close/>
                <a:moveTo>
                  <a:pt x="83" y="166"/>
                </a:moveTo>
                <a:cubicBezTo>
                  <a:pt x="83" y="166"/>
                  <a:pt x="82" y="167"/>
                  <a:pt x="82" y="167"/>
                </a:cubicBezTo>
                <a:cubicBezTo>
                  <a:pt x="82" y="167"/>
                  <a:pt x="82" y="167"/>
                  <a:pt x="82" y="167"/>
                </a:cubicBezTo>
                <a:cubicBezTo>
                  <a:pt x="83" y="165"/>
                  <a:pt x="84" y="164"/>
                  <a:pt x="85" y="163"/>
                </a:cubicBezTo>
                <a:cubicBezTo>
                  <a:pt x="85" y="164"/>
                  <a:pt x="85" y="164"/>
                  <a:pt x="85" y="165"/>
                </a:cubicBezTo>
                <a:cubicBezTo>
                  <a:pt x="84" y="165"/>
                  <a:pt x="84" y="166"/>
                  <a:pt x="83" y="166"/>
                </a:cubicBezTo>
                <a:close/>
                <a:moveTo>
                  <a:pt x="85" y="175"/>
                </a:moveTo>
                <a:cubicBezTo>
                  <a:pt x="84" y="175"/>
                  <a:pt x="84" y="175"/>
                  <a:pt x="83" y="176"/>
                </a:cubicBezTo>
                <a:cubicBezTo>
                  <a:pt x="83" y="175"/>
                  <a:pt x="83" y="175"/>
                  <a:pt x="83" y="175"/>
                </a:cubicBezTo>
                <a:cubicBezTo>
                  <a:pt x="84" y="175"/>
                  <a:pt x="84" y="175"/>
                  <a:pt x="85" y="175"/>
                </a:cubicBezTo>
                <a:close/>
                <a:moveTo>
                  <a:pt x="62" y="209"/>
                </a:moveTo>
                <a:cubicBezTo>
                  <a:pt x="60" y="208"/>
                  <a:pt x="59" y="207"/>
                  <a:pt x="58" y="206"/>
                </a:cubicBezTo>
                <a:cubicBezTo>
                  <a:pt x="58" y="205"/>
                  <a:pt x="58" y="205"/>
                  <a:pt x="58" y="205"/>
                </a:cubicBezTo>
                <a:cubicBezTo>
                  <a:pt x="58" y="204"/>
                  <a:pt x="58" y="203"/>
                  <a:pt x="58" y="202"/>
                </a:cubicBezTo>
                <a:cubicBezTo>
                  <a:pt x="58" y="203"/>
                  <a:pt x="59" y="203"/>
                  <a:pt x="59" y="203"/>
                </a:cubicBezTo>
                <a:cubicBezTo>
                  <a:pt x="60" y="205"/>
                  <a:pt x="61" y="207"/>
                  <a:pt x="62" y="209"/>
                </a:cubicBezTo>
                <a:cubicBezTo>
                  <a:pt x="62" y="209"/>
                  <a:pt x="62" y="209"/>
                  <a:pt x="62" y="209"/>
                </a:cubicBezTo>
                <a:close/>
                <a:moveTo>
                  <a:pt x="62" y="211"/>
                </a:moveTo>
                <a:cubicBezTo>
                  <a:pt x="62" y="211"/>
                  <a:pt x="62" y="211"/>
                  <a:pt x="62" y="211"/>
                </a:cubicBezTo>
                <a:cubicBezTo>
                  <a:pt x="63" y="211"/>
                  <a:pt x="63" y="211"/>
                  <a:pt x="63" y="211"/>
                </a:cubicBezTo>
                <a:cubicBezTo>
                  <a:pt x="61" y="211"/>
                  <a:pt x="60" y="210"/>
                  <a:pt x="59" y="210"/>
                </a:cubicBezTo>
                <a:cubicBezTo>
                  <a:pt x="60" y="210"/>
                  <a:pt x="61" y="211"/>
                  <a:pt x="62" y="211"/>
                </a:cubicBezTo>
                <a:close/>
                <a:moveTo>
                  <a:pt x="60" y="200"/>
                </a:moveTo>
                <a:cubicBezTo>
                  <a:pt x="59" y="199"/>
                  <a:pt x="58" y="197"/>
                  <a:pt x="57" y="196"/>
                </a:cubicBezTo>
                <a:cubicBezTo>
                  <a:pt x="57" y="196"/>
                  <a:pt x="57" y="196"/>
                  <a:pt x="58" y="196"/>
                </a:cubicBezTo>
                <a:cubicBezTo>
                  <a:pt x="58" y="196"/>
                  <a:pt x="58" y="196"/>
                  <a:pt x="58" y="195"/>
                </a:cubicBezTo>
                <a:cubicBezTo>
                  <a:pt x="60" y="197"/>
                  <a:pt x="61" y="199"/>
                  <a:pt x="63" y="201"/>
                </a:cubicBezTo>
                <a:cubicBezTo>
                  <a:pt x="63" y="201"/>
                  <a:pt x="63" y="201"/>
                  <a:pt x="63" y="201"/>
                </a:cubicBezTo>
                <a:cubicBezTo>
                  <a:pt x="62" y="201"/>
                  <a:pt x="61" y="200"/>
                  <a:pt x="60" y="200"/>
                </a:cubicBezTo>
                <a:cubicBezTo>
                  <a:pt x="60" y="200"/>
                  <a:pt x="60" y="200"/>
                  <a:pt x="60" y="200"/>
                </a:cubicBezTo>
                <a:close/>
                <a:moveTo>
                  <a:pt x="44" y="171"/>
                </a:moveTo>
                <a:cubicBezTo>
                  <a:pt x="45" y="173"/>
                  <a:pt x="47" y="175"/>
                  <a:pt x="48" y="176"/>
                </a:cubicBezTo>
                <a:cubicBezTo>
                  <a:pt x="48" y="177"/>
                  <a:pt x="48" y="178"/>
                  <a:pt x="48" y="180"/>
                </a:cubicBezTo>
                <a:cubicBezTo>
                  <a:pt x="48" y="179"/>
                  <a:pt x="47" y="179"/>
                  <a:pt x="47" y="179"/>
                </a:cubicBezTo>
                <a:cubicBezTo>
                  <a:pt x="47" y="178"/>
                  <a:pt x="46" y="177"/>
                  <a:pt x="46" y="176"/>
                </a:cubicBezTo>
                <a:cubicBezTo>
                  <a:pt x="45" y="174"/>
                  <a:pt x="44" y="171"/>
                  <a:pt x="43" y="168"/>
                </a:cubicBezTo>
                <a:cubicBezTo>
                  <a:pt x="43" y="169"/>
                  <a:pt x="44" y="170"/>
                  <a:pt x="44" y="170"/>
                </a:cubicBezTo>
                <a:cubicBezTo>
                  <a:pt x="44" y="170"/>
                  <a:pt x="44" y="171"/>
                  <a:pt x="44" y="171"/>
                </a:cubicBezTo>
                <a:close/>
                <a:moveTo>
                  <a:pt x="33" y="98"/>
                </a:moveTo>
                <a:cubicBezTo>
                  <a:pt x="33" y="99"/>
                  <a:pt x="33" y="100"/>
                  <a:pt x="33" y="101"/>
                </a:cubicBezTo>
                <a:cubicBezTo>
                  <a:pt x="33" y="102"/>
                  <a:pt x="32" y="103"/>
                  <a:pt x="32" y="104"/>
                </a:cubicBezTo>
                <a:cubicBezTo>
                  <a:pt x="32" y="103"/>
                  <a:pt x="31" y="101"/>
                  <a:pt x="31" y="99"/>
                </a:cubicBezTo>
                <a:cubicBezTo>
                  <a:pt x="32" y="99"/>
                  <a:pt x="32" y="99"/>
                  <a:pt x="33" y="98"/>
                </a:cubicBezTo>
                <a:close/>
                <a:moveTo>
                  <a:pt x="31" y="98"/>
                </a:moveTo>
                <a:cubicBezTo>
                  <a:pt x="30" y="97"/>
                  <a:pt x="30" y="97"/>
                  <a:pt x="30" y="97"/>
                </a:cubicBezTo>
                <a:cubicBezTo>
                  <a:pt x="31" y="97"/>
                  <a:pt x="31" y="96"/>
                  <a:pt x="32" y="96"/>
                </a:cubicBezTo>
                <a:cubicBezTo>
                  <a:pt x="32" y="96"/>
                  <a:pt x="32" y="96"/>
                  <a:pt x="32" y="97"/>
                </a:cubicBezTo>
                <a:cubicBezTo>
                  <a:pt x="32" y="97"/>
                  <a:pt x="31" y="97"/>
                  <a:pt x="31" y="98"/>
                </a:cubicBezTo>
                <a:close/>
                <a:moveTo>
                  <a:pt x="32" y="85"/>
                </a:moveTo>
                <a:cubicBezTo>
                  <a:pt x="32" y="85"/>
                  <a:pt x="32" y="85"/>
                  <a:pt x="32" y="85"/>
                </a:cubicBezTo>
                <a:cubicBezTo>
                  <a:pt x="33" y="83"/>
                  <a:pt x="34" y="82"/>
                  <a:pt x="36" y="80"/>
                </a:cubicBezTo>
                <a:cubicBezTo>
                  <a:pt x="35" y="81"/>
                  <a:pt x="35" y="81"/>
                  <a:pt x="34" y="82"/>
                </a:cubicBezTo>
                <a:cubicBezTo>
                  <a:pt x="33" y="83"/>
                  <a:pt x="33" y="84"/>
                  <a:pt x="32" y="85"/>
                </a:cubicBezTo>
                <a:close/>
                <a:moveTo>
                  <a:pt x="35" y="84"/>
                </a:moveTo>
                <a:cubicBezTo>
                  <a:pt x="35" y="84"/>
                  <a:pt x="35" y="83"/>
                  <a:pt x="36" y="83"/>
                </a:cubicBezTo>
                <a:cubicBezTo>
                  <a:pt x="36" y="83"/>
                  <a:pt x="36" y="82"/>
                  <a:pt x="37" y="82"/>
                </a:cubicBezTo>
                <a:cubicBezTo>
                  <a:pt x="36" y="83"/>
                  <a:pt x="35" y="85"/>
                  <a:pt x="34" y="86"/>
                </a:cubicBezTo>
                <a:cubicBezTo>
                  <a:pt x="34" y="86"/>
                  <a:pt x="34" y="86"/>
                  <a:pt x="34" y="86"/>
                </a:cubicBezTo>
                <a:cubicBezTo>
                  <a:pt x="34" y="86"/>
                  <a:pt x="34" y="86"/>
                  <a:pt x="34" y="86"/>
                </a:cubicBezTo>
                <a:cubicBezTo>
                  <a:pt x="34" y="86"/>
                  <a:pt x="34" y="86"/>
                  <a:pt x="34" y="86"/>
                </a:cubicBezTo>
                <a:cubicBezTo>
                  <a:pt x="34" y="85"/>
                  <a:pt x="34" y="85"/>
                  <a:pt x="35" y="84"/>
                </a:cubicBezTo>
                <a:close/>
                <a:moveTo>
                  <a:pt x="37" y="73"/>
                </a:moveTo>
                <a:cubicBezTo>
                  <a:pt x="39" y="72"/>
                  <a:pt x="40" y="71"/>
                  <a:pt x="41" y="71"/>
                </a:cubicBezTo>
                <a:cubicBezTo>
                  <a:pt x="41" y="71"/>
                  <a:pt x="41" y="71"/>
                  <a:pt x="41" y="71"/>
                </a:cubicBezTo>
                <a:cubicBezTo>
                  <a:pt x="41" y="71"/>
                  <a:pt x="40" y="71"/>
                  <a:pt x="40" y="71"/>
                </a:cubicBezTo>
                <a:cubicBezTo>
                  <a:pt x="39" y="72"/>
                  <a:pt x="38" y="73"/>
                  <a:pt x="36" y="74"/>
                </a:cubicBezTo>
                <a:cubicBezTo>
                  <a:pt x="37" y="74"/>
                  <a:pt x="37" y="73"/>
                  <a:pt x="37" y="73"/>
                </a:cubicBezTo>
                <a:close/>
                <a:moveTo>
                  <a:pt x="35" y="72"/>
                </a:moveTo>
                <a:cubicBezTo>
                  <a:pt x="36" y="71"/>
                  <a:pt x="37" y="70"/>
                  <a:pt x="39" y="68"/>
                </a:cubicBezTo>
                <a:cubicBezTo>
                  <a:pt x="38" y="69"/>
                  <a:pt x="37" y="70"/>
                  <a:pt x="36" y="71"/>
                </a:cubicBezTo>
                <a:cubicBezTo>
                  <a:pt x="36" y="72"/>
                  <a:pt x="35" y="72"/>
                  <a:pt x="35" y="72"/>
                </a:cubicBezTo>
                <a:close/>
                <a:moveTo>
                  <a:pt x="42" y="77"/>
                </a:moveTo>
                <a:cubicBezTo>
                  <a:pt x="42" y="76"/>
                  <a:pt x="43" y="76"/>
                  <a:pt x="43" y="76"/>
                </a:cubicBezTo>
                <a:cubicBezTo>
                  <a:pt x="42" y="77"/>
                  <a:pt x="42" y="78"/>
                  <a:pt x="41" y="80"/>
                </a:cubicBezTo>
                <a:cubicBezTo>
                  <a:pt x="41" y="80"/>
                  <a:pt x="41" y="80"/>
                  <a:pt x="41" y="80"/>
                </a:cubicBezTo>
                <a:cubicBezTo>
                  <a:pt x="40" y="81"/>
                  <a:pt x="39" y="82"/>
                  <a:pt x="38" y="83"/>
                </a:cubicBezTo>
                <a:cubicBezTo>
                  <a:pt x="38" y="83"/>
                  <a:pt x="38" y="83"/>
                  <a:pt x="37" y="83"/>
                </a:cubicBezTo>
                <a:cubicBezTo>
                  <a:pt x="39" y="81"/>
                  <a:pt x="40" y="79"/>
                  <a:pt x="42" y="77"/>
                </a:cubicBezTo>
                <a:close/>
                <a:moveTo>
                  <a:pt x="69" y="32"/>
                </a:moveTo>
                <a:cubicBezTo>
                  <a:pt x="67" y="34"/>
                  <a:pt x="64" y="36"/>
                  <a:pt x="62" y="37"/>
                </a:cubicBezTo>
                <a:cubicBezTo>
                  <a:pt x="62" y="37"/>
                  <a:pt x="62" y="37"/>
                  <a:pt x="62" y="37"/>
                </a:cubicBezTo>
                <a:cubicBezTo>
                  <a:pt x="60" y="38"/>
                  <a:pt x="59" y="40"/>
                  <a:pt x="57" y="41"/>
                </a:cubicBezTo>
                <a:cubicBezTo>
                  <a:pt x="58" y="39"/>
                  <a:pt x="59" y="37"/>
                  <a:pt x="60" y="36"/>
                </a:cubicBezTo>
                <a:cubicBezTo>
                  <a:pt x="63" y="35"/>
                  <a:pt x="66" y="33"/>
                  <a:pt x="69" y="32"/>
                </a:cubicBezTo>
                <a:close/>
                <a:moveTo>
                  <a:pt x="55" y="33"/>
                </a:moveTo>
                <a:cubicBezTo>
                  <a:pt x="55" y="33"/>
                  <a:pt x="55" y="33"/>
                  <a:pt x="56" y="33"/>
                </a:cubicBezTo>
                <a:cubicBezTo>
                  <a:pt x="59" y="31"/>
                  <a:pt x="63" y="29"/>
                  <a:pt x="66" y="28"/>
                </a:cubicBezTo>
                <a:cubicBezTo>
                  <a:pt x="65" y="28"/>
                  <a:pt x="64" y="29"/>
                  <a:pt x="63" y="29"/>
                </a:cubicBezTo>
                <a:cubicBezTo>
                  <a:pt x="61" y="31"/>
                  <a:pt x="58" y="32"/>
                  <a:pt x="55" y="33"/>
                </a:cubicBezTo>
                <a:close/>
                <a:moveTo>
                  <a:pt x="73" y="36"/>
                </a:moveTo>
                <a:cubicBezTo>
                  <a:pt x="74" y="36"/>
                  <a:pt x="74" y="35"/>
                  <a:pt x="74" y="35"/>
                </a:cubicBezTo>
                <a:cubicBezTo>
                  <a:pt x="73" y="38"/>
                  <a:pt x="71" y="40"/>
                  <a:pt x="69" y="42"/>
                </a:cubicBezTo>
                <a:cubicBezTo>
                  <a:pt x="67" y="43"/>
                  <a:pt x="65" y="45"/>
                  <a:pt x="64" y="46"/>
                </a:cubicBezTo>
                <a:cubicBezTo>
                  <a:pt x="67" y="43"/>
                  <a:pt x="70" y="39"/>
                  <a:pt x="73" y="36"/>
                </a:cubicBezTo>
                <a:close/>
                <a:moveTo>
                  <a:pt x="70" y="36"/>
                </a:moveTo>
                <a:cubicBezTo>
                  <a:pt x="71" y="35"/>
                  <a:pt x="72" y="34"/>
                  <a:pt x="74" y="32"/>
                </a:cubicBezTo>
                <a:cubicBezTo>
                  <a:pt x="73" y="33"/>
                  <a:pt x="73" y="33"/>
                  <a:pt x="73" y="34"/>
                </a:cubicBezTo>
                <a:cubicBezTo>
                  <a:pt x="72" y="34"/>
                  <a:pt x="71" y="35"/>
                  <a:pt x="70" y="36"/>
                </a:cubicBezTo>
                <a:close/>
                <a:moveTo>
                  <a:pt x="77" y="34"/>
                </a:moveTo>
                <a:cubicBezTo>
                  <a:pt x="78" y="33"/>
                  <a:pt x="79" y="33"/>
                  <a:pt x="80" y="32"/>
                </a:cubicBezTo>
                <a:cubicBezTo>
                  <a:pt x="78" y="34"/>
                  <a:pt x="77" y="36"/>
                  <a:pt x="75" y="37"/>
                </a:cubicBezTo>
                <a:cubicBezTo>
                  <a:pt x="74" y="38"/>
                  <a:pt x="74" y="39"/>
                  <a:pt x="73" y="39"/>
                </a:cubicBezTo>
                <a:cubicBezTo>
                  <a:pt x="74" y="37"/>
                  <a:pt x="76" y="36"/>
                  <a:pt x="77" y="34"/>
                </a:cubicBezTo>
                <a:close/>
                <a:moveTo>
                  <a:pt x="77" y="31"/>
                </a:moveTo>
                <a:cubicBezTo>
                  <a:pt x="77" y="31"/>
                  <a:pt x="77" y="30"/>
                  <a:pt x="78" y="30"/>
                </a:cubicBezTo>
                <a:cubicBezTo>
                  <a:pt x="78" y="30"/>
                  <a:pt x="78" y="30"/>
                  <a:pt x="78" y="29"/>
                </a:cubicBezTo>
                <a:cubicBezTo>
                  <a:pt x="78" y="29"/>
                  <a:pt x="78" y="29"/>
                  <a:pt x="79" y="29"/>
                </a:cubicBezTo>
                <a:cubicBezTo>
                  <a:pt x="78" y="29"/>
                  <a:pt x="78" y="30"/>
                  <a:pt x="78" y="30"/>
                </a:cubicBezTo>
                <a:cubicBezTo>
                  <a:pt x="77" y="30"/>
                  <a:pt x="77" y="31"/>
                  <a:pt x="77" y="31"/>
                </a:cubicBezTo>
                <a:close/>
                <a:moveTo>
                  <a:pt x="96" y="32"/>
                </a:moveTo>
                <a:cubicBezTo>
                  <a:pt x="96" y="32"/>
                  <a:pt x="96" y="32"/>
                  <a:pt x="96" y="32"/>
                </a:cubicBezTo>
                <a:cubicBezTo>
                  <a:pt x="95" y="34"/>
                  <a:pt x="93" y="36"/>
                  <a:pt x="91" y="38"/>
                </a:cubicBezTo>
                <a:cubicBezTo>
                  <a:pt x="91" y="38"/>
                  <a:pt x="90" y="38"/>
                  <a:pt x="90" y="39"/>
                </a:cubicBezTo>
                <a:cubicBezTo>
                  <a:pt x="90" y="39"/>
                  <a:pt x="90" y="39"/>
                  <a:pt x="90" y="39"/>
                </a:cubicBezTo>
                <a:cubicBezTo>
                  <a:pt x="88" y="41"/>
                  <a:pt x="87" y="43"/>
                  <a:pt x="85" y="44"/>
                </a:cubicBezTo>
                <a:cubicBezTo>
                  <a:pt x="82" y="46"/>
                  <a:pt x="80" y="48"/>
                  <a:pt x="77" y="50"/>
                </a:cubicBezTo>
                <a:cubicBezTo>
                  <a:pt x="77" y="50"/>
                  <a:pt x="77" y="50"/>
                  <a:pt x="76" y="50"/>
                </a:cubicBezTo>
                <a:cubicBezTo>
                  <a:pt x="76" y="51"/>
                  <a:pt x="75" y="51"/>
                  <a:pt x="74" y="52"/>
                </a:cubicBezTo>
                <a:cubicBezTo>
                  <a:pt x="73" y="53"/>
                  <a:pt x="73" y="53"/>
                  <a:pt x="73" y="53"/>
                </a:cubicBezTo>
                <a:cubicBezTo>
                  <a:pt x="76" y="49"/>
                  <a:pt x="80" y="45"/>
                  <a:pt x="83" y="42"/>
                </a:cubicBezTo>
                <a:cubicBezTo>
                  <a:pt x="87" y="38"/>
                  <a:pt x="91" y="35"/>
                  <a:pt x="96" y="32"/>
                </a:cubicBezTo>
                <a:close/>
                <a:moveTo>
                  <a:pt x="87" y="36"/>
                </a:moveTo>
                <a:cubicBezTo>
                  <a:pt x="87" y="36"/>
                  <a:pt x="88" y="35"/>
                  <a:pt x="88" y="35"/>
                </a:cubicBezTo>
                <a:cubicBezTo>
                  <a:pt x="89" y="35"/>
                  <a:pt x="89" y="35"/>
                  <a:pt x="90" y="34"/>
                </a:cubicBezTo>
                <a:cubicBezTo>
                  <a:pt x="89" y="35"/>
                  <a:pt x="88" y="36"/>
                  <a:pt x="87" y="36"/>
                </a:cubicBezTo>
                <a:close/>
                <a:moveTo>
                  <a:pt x="111" y="34"/>
                </a:moveTo>
                <a:cubicBezTo>
                  <a:pt x="110" y="34"/>
                  <a:pt x="110" y="34"/>
                  <a:pt x="109" y="34"/>
                </a:cubicBezTo>
                <a:cubicBezTo>
                  <a:pt x="109" y="34"/>
                  <a:pt x="108" y="34"/>
                  <a:pt x="108" y="34"/>
                </a:cubicBezTo>
                <a:cubicBezTo>
                  <a:pt x="108" y="34"/>
                  <a:pt x="108" y="33"/>
                  <a:pt x="109" y="33"/>
                </a:cubicBezTo>
                <a:cubicBezTo>
                  <a:pt x="109" y="33"/>
                  <a:pt x="109" y="32"/>
                  <a:pt x="110" y="32"/>
                </a:cubicBezTo>
                <a:cubicBezTo>
                  <a:pt x="111" y="32"/>
                  <a:pt x="112" y="32"/>
                  <a:pt x="113" y="32"/>
                </a:cubicBezTo>
                <a:cubicBezTo>
                  <a:pt x="112" y="33"/>
                  <a:pt x="112" y="33"/>
                  <a:pt x="111" y="34"/>
                </a:cubicBezTo>
                <a:close/>
                <a:moveTo>
                  <a:pt x="112" y="36"/>
                </a:moveTo>
                <a:cubicBezTo>
                  <a:pt x="111" y="36"/>
                  <a:pt x="111" y="37"/>
                  <a:pt x="110" y="37"/>
                </a:cubicBezTo>
                <a:cubicBezTo>
                  <a:pt x="110" y="37"/>
                  <a:pt x="109" y="37"/>
                  <a:pt x="109" y="37"/>
                </a:cubicBezTo>
                <a:cubicBezTo>
                  <a:pt x="110" y="37"/>
                  <a:pt x="110" y="36"/>
                  <a:pt x="111" y="36"/>
                </a:cubicBezTo>
                <a:cubicBezTo>
                  <a:pt x="111" y="36"/>
                  <a:pt x="111" y="36"/>
                  <a:pt x="112" y="36"/>
                </a:cubicBezTo>
                <a:close/>
                <a:moveTo>
                  <a:pt x="108" y="36"/>
                </a:moveTo>
                <a:cubicBezTo>
                  <a:pt x="107" y="37"/>
                  <a:pt x="106" y="37"/>
                  <a:pt x="105" y="38"/>
                </a:cubicBezTo>
                <a:cubicBezTo>
                  <a:pt x="105" y="38"/>
                  <a:pt x="105" y="39"/>
                  <a:pt x="105" y="39"/>
                </a:cubicBezTo>
                <a:cubicBezTo>
                  <a:pt x="104" y="39"/>
                  <a:pt x="104" y="39"/>
                  <a:pt x="103" y="39"/>
                </a:cubicBezTo>
                <a:cubicBezTo>
                  <a:pt x="104" y="38"/>
                  <a:pt x="105" y="37"/>
                  <a:pt x="106" y="36"/>
                </a:cubicBezTo>
                <a:cubicBezTo>
                  <a:pt x="107" y="36"/>
                  <a:pt x="107" y="36"/>
                  <a:pt x="108" y="36"/>
                </a:cubicBezTo>
                <a:close/>
                <a:moveTo>
                  <a:pt x="122" y="49"/>
                </a:moveTo>
                <a:cubicBezTo>
                  <a:pt x="125" y="49"/>
                  <a:pt x="128" y="48"/>
                  <a:pt x="132" y="47"/>
                </a:cubicBezTo>
                <a:cubicBezTo>
                  <a:pt x="131" y="48"/>
                  <a:pt x="130" y="49"/>
                  <a:pt x="129" y="50"/>
                </a:cubicBezTo>
                <a:cubicBezTo>
                  <a:pt x="128" y="50"/>
                  <a:pt x="127" y="51"/>
                  <a:pt x="126" y="51"/>
                </a:cubicBezTo>
                <a:cubicBezTo>
                  <a:pt x="126" y="51"/>
                  <a:pt x="126" y="51"/>
                  <a:pt x="126" y="51"/>
                </a:cubicBezTo>
                <a:cubicBezTo>
                  <a:pt x="125" y="52"/>
                  <a:pt x="125" y="52"/>
                  <a:pt x="125" y="52"/>
                </a:cubicBezTo>
                <a:cubicBezTo>
                  <a:pt x="125" y="52"/>
                  <a:pt x="126" y="51"/>
                  <a:pt x="127" y="50"/>
                </a:cubicBezTo>
                <a:cubicBezTo>
                  <a:pt x="127" y="50"/>
                  <a:pt x="126" y="48"/>
                  <a:pt x="126" y="49"/>
                </a:cubicBezTo>
                <a:cubicBezTo>
                  <a:pt x="125" y="50"/>
                  <a:pt x="124" y="51"/>
                  <a:pt x="123" y="52"/>
                </a:cubicBezTo>
                <a:cubicBezTo>
                  <a:pt x="123" y="51"/>
                  <a:pt x="122" y="51"/>
                  <a:pt x="121" y="51"/>
                </a:cubicBezTo>
                <a:cubicBezTo>
                  <a:pt x="121" y="51"/>
                  <a:pt x="121" y="51"/>
                  <a:pt x="121" y="51"/>
                </a:cubicBezTo>
                <a:cubicBezTo>
                  <a:pt x="121" y="51"/>
                  <a:pt x="121" y="51"/>
                  <a:pt x="122" y="50"/>
                </a:cubicBezTo>
                <a:cubicBezTo>
                  <a:pt x="122" y="50"/>
                  <a:pt x="122" y="50"/>
                  <a:pt x="122" y="49"/>
                </a:cubicBezTo>
                <a:close/>
                <a:moveTo>
                  <a:pt x="148" y="57"/>
                </a:moveTo>
                <a:cubicBezTo>
                  <a:pt x="146" y="57"/>
                  <a:pt x="143" y="58"/>
                  <a:pt x="141" y="59"/>
                </a:cubicBezTo>
                <a:cubicBezTo>
                  <a:pt x="142" y="58"/>
                  <a:pt x="143" y="57"/>
                  <a:pt x="144" y="56"/>
                </a:cubicBezTo>
                <a:cubicBezTo>
                  <a:pt x="149" y="54"/>
                  <a:pt x="153" y="52"/>
                  <a:pt x="158" y="50"/>
                </a:cubicBezTo>
                <a:cubicBezTo>
                  <a:pt x="155" y="52"/>
                  <a:pt x="151" y="54"/>
                  <a:pt x="148" y="57"/>
                </a:cubicBezTo>
                <a:close/>
                <a:moveTo>
                  <a:pt x="160" y="51"/>
                </a:moveTo>
                <a:cubicBezTo>
                  <a:pt x="159" y="52"/>
                  <a:pt x="159" y="52"/>
                  <a:pt x="159" y="52"/>
                </a:cubicBezTo>
                <a:cubicBezTo>
                  <a:pt x="158" y="53"/>
                  <a:pt x="157" y="53"/>
                  <a:pt x="156" y="54"/>
                </a:cubicBezTo>
                <a:cubicBezTo>
                  <a:pt x="157" y="53"/>
                  <a:pt x="158" y="52"/>
                  <a:pt x="160" y="51"/>
                </a:cubicBezTo>
                <a:close/>
                <a:moveTo>
                  <a:pt x="163" y="63"/>
                </a:moveTo>
                <a:cubicBezTo>
                  <a:pt x="167" y="61"/>
                  <a:pt x="171" y="59"/>
                  <a:pt x="175" y="57"/>
                </a:cubicBezTo>
                <a:cubicBezTo>
                  <a:pt x="174" y="58"/>
                  <a:pt x="173" y="60"/>
                  <a:pt x="172" y="61"/>
                </a:cubicBezTo>
                <a:cubicBezTo>
                  <a:pt x="167" y="63"/>
                  <a:pt x="161" y="66"/>
                  <a:pt x="156" y="69"/>
                </a:cubicBezTo>
                <a:cubicBezTo>
                  <a:pt x="155" y="69"/>
                  <a:pt x="154" y="70"/>
                  <a:pt x="153" y="70"/>
                </a:cubicBezTo>
                <a:cubicBezTo>
                  <a:pt x="156" y="68"/>
                  <a:pt x="159" y="65"/>
                  <a:pt x="163" y="63"/>
                </a:cubicBezTo>
                <a:close/>
                <a:moveTo>
                  <a:pt x="162" y="61"/>
                </a:moveTo>
                <a:cubicBezTo>
                  <a:pt x="163" y="60"/>
                  <a:pt x="165" y="59"/>
                  <a:pt x="166" y="57"/>
                </a:cubicBezTo>
                <a:cubicBezTo>
                  <a:pt x="168" y="57"/>
                  <a:pt x="169" y="56"/>
                  <a:pt x="171" y="56"/>
                </a:cubicBezTo>
                <a:cubicBezTo>
                  <a:pt x="168" y="57"/>
                  <a:pt x="165" y="59"/>
                  <a:pt x="162" y="61"/>
                </a:cubicBezTo>
                <a:cubicBezTo>
                  <a:pt x="162" y="61"/>
                  <a:pt x="162" y="61"/>
                  <a:pt x="162" y="61"/>
                </a:cubicBezTo>
                <a:close/>
                <a:moveTo>
                  <a:pt x="172" y="57"/>
                </a:moveTo>
                <a:cubicBezTo>
                  <a:pt x="174" y="56"/>
                  <a:pt x="176" y="54"/>
                  <a:pt x="179" y="53"/>
                </a:cubicBezTo>
                <a:cubicBezTo>
                  <a:pt x="178" y="53"/>
                  <a:pt x="178" y="54"/>
                  <a:pt x="178" y="54"/>
                </a:cubicBezTo>
                <a:cubicBezTo>
                  <a:pt x="176" y="55"/>
                  <a:pt x="174" y="56"/>
                  <a:pt x="172" y="57"/>
                </a:cubicBezTo>
                <a:close/>
                <a:moveTo>
                  <a:pt x="189" y="60"/>
                </a:moveTo>
                <a:cubicBezTo>
                  <a:pt x="185" y="62"/>
                  <a:pt x="181" y="64"/>
                  <a:pt x="176" y="66"/>
                </a:cubicBezTo>
                <a:cubicBezTo>
                  <a:pt x="178" y="64"/>
                  <a:pt x="180" y="62"/>
                  <a:pt x="182" y="60"/>
                </a:cubicBezTo>
                <a:cubicBezTo>
                  <a:pt x="184" y="60"/>
                  <a:pt x="186" y="59"/>
                  <a:pt x="187" y="59"/>
                </a:cubicBezTo>
                <a:cubicBezTo>
                  <a:pt x="188" y="59"/>
                  <a:pt x="188" y="59"/>
                  <a:pt x="189" y="60"/>
                </a:cubicBezTo>
                <a:close/>
                <a:moveTo>
                  <a:pt x="189" y="58"/>
                </a:moveTo>
                <a:cubicBezTo>
                  <a:pt x="190" y="58"/>
                  <a:pt x="192" y="57"/>
                  <a:pt x="194" y="57"/>
                </a:cubicBezTo>
                <a:cubicBezTo>
                  <a:pt x="193" y="58"/>
                  <a:pt x="191" y="59"/>
                  <a:pt x="190" y="59"/>
                </a:cubicBezTo>
                <a:cubicBezTo>
                  <a:pt x="189" y="59"/>
                  <a:pt x="189" y="59"/>
                  <a:pt x="189" y="58"/>
                </a:cubicBezTo>
                <a:close/>
                <a:moveTo>
                  <a:pt x="193" y="65"/>
                </a:moveTo>
                <a:cubicBezTo>
                  <a:pt x="194" y="65"/>
                  <a:pt x="195" y="65"/>
                  <a:pt x="196" y="64"/>
                </a:cubicBezTo>
                <a:cubicBezTo>
                  <a:pt x="194" y="65"/>
                  <a:pt x="193" y="66"/>
                  <a:pt x="191" y="67"/>
                </a:cubicBezTo>
                <a:cubicBezTo>
                  <a:pt x="188" y="69"/>
                  <a:pt x="184" y="70"/>
                  <a:pt x="181" y="72"/>
                </a:cubicBezTo>
                <a:cubicBezTo>
                  <a:pt x="182" y="71"/>
                  <a:pt x="183" y="71"/>
                  <a:pt x="184" y="70"/>
                </a:cubicBezTo>
                <a:cubicBezTo>
                  <a:pt x="187" y="68"/>
                  <a:pt x="190" y="67"/>
                  <a:pt x="193" y="65"/>
                </a:cubicBezTo>
                <a:close/>
                <a:moveTo>
                  <a:pt x="188" y="65"/>
                </a:moveTo>
                <a:cubicBezTo>
                  <a:pt x="190" y="64"/>
                  <a:pt x="192" y="63"/>
                  <a:pt x="195" y="62"/>
                </a:cubicBezTo>
                <a:cubicBezTo>
                  <a:pt x="194" y="63"/>
                  <a:pt x="193" y="63"/>
                  <a:pt x="192" y="64"/>
                </a:cubicBezTo>
                <a:cubicBezTo>
                  <a:pt x="191" y="64"/>
                  <a:pt x="189" y="65"/>
                  <a:pt x="188" y="65"/>
                </a:cubicBezTo>
                <a:cubicBezTo>
                  <a:pt x="188" y="65"/>
                  <a:pt x="188" y="65"/>
                  <a:pt x="188" y="65"/>
                </a:cubicBezTo>
                <a:close/>
                <a:moveTo>
                  <a:pt x="207" y="95"/>
                </a:moveTo>
                <a:cubicBezTo>
                  <a:pt x="210" y="94"/>
                  <a:pt x="213" y="92"/>
                  <a:pt x="215" y="91"/>
                </a:cubicBezTo>
                <a:cubicBezTo>
                  <a:pt x="216" y="92"/>
                  <a:pt x="216" y="93"/>
                  <a:pt x="217" y="95"/>
                </a:cubicBezTo>
                <a:cubicBezTo>
                  <a:pt x="212" y="97"/>
                  <a:pt x="208" y="99"/>
                  <a:pt x="204" y="101"/>
                </a:cubicBezTo>
                <a:cubicBezTo>
                  <a:pt x="204" y="101"/>
                  <a:pt x="203" y="101"/>
                  <a:pt x="203" y="101"/>
                </a:cubicBezTo>
                <a:cubicBezTo>
                  <a:pt x="202" y="102"/>
                  <a:pt x="201" y="103"/>
                  <a:pt x="199" y="104"/>
                </a:cubicBezTo>
                <a:cubicBezTo>
                  <a:pt x="199" y="104"/>
                  <a:pt x="199" y="105"/>
                  <a:pt x="198" y="105"/>
                </a:cubicBezTo>
                <a:cubicBezTo>
                  <a:pt x="198" y="105"/>
                  <a:pt x="198" y="105"/>
                  <a:pt x="198" y="105"/>
                </a:cubicBezTo>
                <a:cubicBezTo>
                  <a:pt x="199" y="104"/>
                  <a:pt x="200" y="103"/>
                  <a:pt x="200" y="102"/>
                </a:cubicBezTo>
                <a:cubicBezTo>
                  <a:pt x="203" y="100"/>
                  <a:pt x="205" y="98"/>
                  <a:pt x="208" y="96"/>
                </a:cubicBezTo>
                <a:cubicBezTo>
                  <a:pt x="208" y="96"/>
                  <a:pt x="208" y="95"/>
                  <a:pt x="207" y="95"/>
                </a:cubicBezTo>
                <a:close/>
                <a:moveTo>
                  <a:pt x="196" y="173"/>
                </a:moveTo>
                <a:cubicBezTo>
                  <a:pt x="197" y="172"/>
                  <a:pt x="198" y="171"/>
                  <a:pt x="198" y="171"/>
                </a:cubicBezTo>
                <a:cubicBezTo>
                  <a:pt x="198" y="171"/>
                  <a:pt x="198" y="171"/>
                  <a:pt x="198" y="171"/>
                </a:cubicBezTo>
                <a:cubicBezTo>
                  <a:pt x="197" y="172"/>
                  <a:pt x="196" y="173"/>
                  <a:pt x="195" y="174"/>
                </a:cubicBezTo>
                <a:cubicBezTo>
                  <a:pt x="196" y="174"/>
                  <a:pt x="196" y="173"/>
                  <a:pt x="196" y="173"/>
                </a:cubicBezTo>
                <a:close/>
                <a:moveTo>
                  <a:pt x="195" y="164"/>
                </a:moveTo>
                <a:cubicBezTo>
                  <a:pt x="195" y="165"/>
                  <a:pt x="195" y="165"/>
                  <a:pt x="194" y="165"/>
                </a:cubicBezTo>
                <a:cubicBezTo>
                  <a:pt x="195" y="164"/>
                  <a:pt x="196" y="162"/>
                  <a:pt x="197" y="161"/>
                </a:cubicBezTo>
                <a:cubicBezTo>
                  <a:pt x="196" y="162"/>
                  <a:pt x="196" y="163"/>
                  <a:pt x="195" y="164"/>
                </a:cubicBezTo>
                <a:close/>
                <a:moveTo>
                  <a:pt x="194" y="155"/>
                </a:moveTo>
                <a:cubicBezTo>
                  <a:pt x="193" y="157"/>
                  <a:pt x="191" y="158"/>
                  <a:pt x="190" y="159"/>
                </a:cubicBezTo>
                <a:cubicBezTo>
                  <a:pt x="193" y="156"/>
                  <a:pt x="196" y="153"/>
                  <a:pt x="198" y="150"/>
                </a:cubicBezTo>
                <a:cubicBezTo>
                  <a:pt x="197" y="152"/>
                  <a:pt x="196" y="154"/>
                  <a:pt x="194" y="155"/>
                </a:cubicBezTo>
                <a:close/>
                <a:moveTo>
                  <a:pt x="105" y="198"/>
                </a:moveTo>
                <a:cubicBezTo>
                  <a:pt x="105" y="198"/>
                  <a:pt x="106" y="198"/>
                  <a:pt x="106" y="197"/>
                </a:cubicBezTo>
                <a:cubicBezTo>
                  <a:pt x="106" y="197"/>
                  <a:pt x="107" y="197"/>
                  <a:pt x="107" y="197"/>
                </a:cubicBezTo>
                <a:cubicBezTo>
                  <a:pt x="106" y="198"/>
                  <a:pt x="106" y="198"/>
                  <a:pt x="105" y="199"/>
                </a:cubicBezTo>
                <a:cubicBezTo>
                  <a:pt x="105" y="199"/>
                  <a:pt x="105" y="198"/>
                  <a:pt x="105" y="198"/>
                </a:cubicBezTo>
                <a:close/>
                <a:moveTo>
                  <a:pt x="108" y="204"/>
                </a:moveTo>
                <a:cubicBezTo>
                  <a:pt x="108" y="204"/>
                  <a:pt x="108" y="204"/>
                  <a:pt x="108" y="204"/>
                </a:cubicBezTo>
                <a:cubicBezTo>
                  <a:pt x="107" y="203"/>
                  <a:pt x="105" y="202"/>
                  <a:pt x="104" y="202"/>
                </a:cubicBezTo>
                <a:cubicBezTo>
                  <a:pt x="104" y="202"/>
                  <a:pt x="104" y="201"/>
                  <a:pt x="104" y="201"/>
                </a:cubicBezTo>
                <a:cubicBezTo>
                  <a:pt x="106" y="202"/>
                  <a:pt x="107" y="203"/>
                  <a:pt x="108" y="204"/>
                </a:cubicBezTo>
                <a:close/>
                <a:moveTo>
                  <a:pt x="104" y="194"/>
                </a:moveTo>
                <a:cubicBezTo>
                  <a:pt x="104" y="194"/>
                  <a:pt x="103" y="194"/>
                  <a:pt x="103" y="193"/>
                </a:cubicBezTo>
                <a:cubicBezTo>
                  <a:pt x="104" y="192"/>
                  <a:pt x="105" y="191"/>
                  <a:pt x="106" y="190"/>
                </a:cubicBezTo>
                <a:cubicBezTo>
                  <a:pt x="107" y="189"/>
                  <a:pt x="109" y="188"/>
                  <a:pt x="110" y="186"/>
                </a:cubicBezTo>
                <a:cubicBezTo>
                  <a:pt x="115" y="183"/>
                  <a:pt x="119" y="179"/>
                  <a:pt x="123" y="176"/>
                </a:cubicBezTo>
                <a:cubicBezTo>
                  <a:pt x="125" y="175"/>
                  <a:pt x="127" y="174"/>
                  <a:pt x="129" y="173"/>
                </a:cubicBezTo>
                <a:cubicBezTo>
                  <a:pt x="124" y="177"/>
                  <a:pt x="118" y="182"/>
                  <a:pt x="112" y="187"/>
                </a:cubicBezTo>
                <a:cubicBezTo>
                  <a:pt x="110" y="189"/>
                  <a:pt x="107" y="192"/>
                  <a:pt x="104" y="194"/>
                </a:cubicBezTo>
                <a:close/>
                <a:moveTo>
                  <a:pt x="73" y="126"/>
                </a:moveTo>
                <a:cubicBezTo>
                  <a:pt x="73" y="126"/>
                  <a:pt x="72" y="127"/>
                  <a:pt x="72" y="128"/>
                </a:cubicBezTo>
                <a:cubicBezTo>
                  <a:pt x="71" y="127"/>
                  <a:pt x="71" y="126"/>
                  <a:pt x="71" y="125"/>
                </a:cubicBezTo>
                <a:cubicBezTo>
                  <a:pt x="71" y="125"/>
                  <a:pt x="71" y="124"/>
                  <a:pt x="71" y="124"/>
                </a:cubicBezTo>
                <a:cubicBezTo>
                  <a:pt x="72" y="124"/>
                  <a:pt x="72" y="124"/>
                  <a:pt x="72" y="124"/>
                </a:cubicBezTo>
                <a:cubicBezTo>
                  <a:pt x="72" y="124"/>
                  <a:pt x="72" y="124"/>
                  <a:pt x="72" y="124"/>
                </a:cubicBezTo>
                <a:cubicBezTo>
                  <a:pt x="73" y="125"/>
                  <a:pt x="73" y="125"/>
                  <a:pt x="73" y="126"/>
                </a:cubicBezTo>
                <a:close/>
                <a:moveTo>
                  <a:pt x="71" y="168"/>
                </a:moveTo>
                <a:cubicBezTo>
                  <a:pt x="71" y="167"/>
                  <a:pt x="71" y="167"/>
                  <a:pt x="71" y="167"/>
                </a:cubicBezTo>
                <a:cubicBezTo>
                  <a:pt x="71" y="166"/>
                  <a:pt x="71" y="166"/>
                  <a:pt x="72" y="166"/>
                </a:cubicBezTo>
                <a:cubicBezTo>
                  <a:pt x="72" y="167"/>
                  <a:pt x="72" y="167"/>
                  <a:pt x="72" y="167"/>
                </a:cubicBezTo>
                <a:cubicBezTo>
                  <a:pt x="72" y="167"/>
                  <a:pt x="71" y="168"/>
                  <a:pt x="71" y="168"/>
                </a:cubicBezTo>
                <a:close/>
                <a:moveTo>
                  <a:pt x="73" y="170"/>
                </a:moveTo>
                <a:cubicBezTo>
                  <a:pt x="73" y="170"/>
                  <a:pt x="73" y="170"/>
                  <a:pt x="73" y="170"/>
                </a:cubicBezTo>
                <a:cubicBezTo>
                  <a:pt x="73" y="171"/>
                  <a:pt x="73" y="171"/>
                  <a:pt x="73" y="171"/>
                </a:cubicBezTo>
                <a:cubicBezTo>
                  <a:pt x="72" y="171"/>
                  <a:pt x="72" y="171"/>
                  <a:pt x="72" y="171"/>
                </a:cubicBezTo>
                <a:cubicBezTo>
                  <a:pt x="72" y="171"/>
                  <a:pt x="72" y="171"/>
                  <a:pt x="72" y="171"/>
                </a:cubicBezTo>
                <a:cubicBezTo>
                  <a:pt x="72" y="170"/>
                  <a:pt x="72" y="170"/>
                  <a:pt x="73" y="170"/>
                </a:cubicBezTo>
                <a:close/>
                <a:moveTo>
                  <a:pt x="71" y="165"/>
                </a:moveTo>
                <a:cubicBezTo>
                  <a:pt x="71" y="164"/>
                  <a:pt x="71" y="163"/>
                  <a:pt x="70" y="162"/>
                </a:cubicBezTo>
                <a:cubicBezTo>
                  <a:pt x="71" y="162"/>
                  <a:pt x="71" y="162"/>
                  <a:pt x="71" y="162"/>
                </a:cubicBezTo>
                <a:cubicBezTo>
                  <a:pt x="71" y="163"/>
                  <a:pt x="71" y="164"/>
                  <a:pt x="71" y="164"/>
                </a:cubicBezTo>
                <a:cubicBezTo>
                  <a:pt x="71" y="165"/>
                  <a:pt x="71" y="165"/>
                  <a:pt x="71" y="165"/>
                </a:cubicBezTo>
                <a:close/>
                <a:moveTo>
                  <a:pt x="61" y="51"/>
                </a:moveTo>
                <a:cubicBezTo>
                  <a:pt x="61" y="51"/>
                  <a:pt x="61" y="52"/>
                  <a:pt x="61" y="52"/>
                </a:cubicBezTo>
                <a:cubicBezTo>
                  <a:pt x="59" y="54"/>
                  <a:pt x="57" y="55"/>
                  <a:pt x="55" y="57"/>
                </a:cubicBezTo>
                <a:cubicBezTo>
                  <a:pt x="55" y="58"/>
                  <a:pt x="54" y="59"/>
                  <a:pt x="53" y="59"/>
                </a:cubicBezTo>
                <a:cubicBezTo>
                  <a:pt x="52" y="61"/>
                  <a:pt x="50" y="62"/>
                  <a:pt x="49" y="63"/>
                </a:cubicBezTo>
                <a:cubicBezTo>
                  <a:pt x="49" y="63"/>
                  <a:pt x="49" y="63"/>
                  <a:pt x="49" y="63"/>
                </a:cubicBezTo>
                <a:cubicBezTo>
                  <a:pt x="49" y="62"/>
                  <a:pt x="50" y="61"/>
                  <a:pt x="51" y="60"/>
                </a:cubicBezTo>
                <a:cubicBezTo>
                  <a:pt x="54" y="57"/>
                  <a:pt x="58" y="54"/>
                  <a:pt x="61" y="51"/>
                </a:cubicBezTo>
                <a:close/>
                <a:moveTo>
                  <a:pt x="54" y="54"/>
                </a:moveTo>
                <a:cubicBezTo>
                  <a:pt x="55" y="54"/>
                  <a:pt x="55" y="54"/>
                  <a:pt x="55" y="54"/>
                </a:cubicBezTo>
                <a:cubicBezTo>
                  <a:pt x="55" y="54"/>
                  <a:pt x="55" y="53"/>
                  <a:pt x="56" y="53"/>
                </a:cubicBezTo>
                <a:cubicBezTo>
                  <a:pt x="57" y="52"/>
                  <a:pt x="58" y="52"/>
                  <a:pt x="58" y="51"/>
                </a:cubicBezTo>
                <a:cubicBezTo>
                  <a:pt x="57" y="52"/>
                  <a:pt x="56" y="53"/>
                  <a:pt x="54" y="54"/>
                </a:cubicBezTo>
                <a:close/>
                <a:moveTo>
                  <a:pt x="92" y="45"/>
                </a:moveTo>
                <a:cubicBezTo>
                  <a:pt x="92" y="47"/>
                  <a:pt x="92" y="48"/>
                  <a:pt x="91" y="50"/>
                </a:cubicBezTo>
                <a:cubicBezTo>
                  <a:pt x="86" y="54"/>
                  <a:pt x="80" y="58"/>
                  <a:pt x="75" y="63"/>
                </a:cubicBezTo>
                <a:cubicBezTo>
                  <a:pt x="75" y="62"/>
                  <a:pt x="75" y="61"/>
                  <a:pt x="76" y="60"/>
                </a:cubicBezTo>
                <a:cubicBezTo>
                  <a:pt x="81" y="55"/>
                  <a:pt x="87" y="50"/>
                  <a:pt x="92" y="45"/>
                </a:cubicBezTo>
                <a:close/>
                <a:moveTo>
                  <a:pt x="82" y="53"/>
                </a:moveTo>
                <a:cubicBezTo>
                  <a:pt x="84" y="50"/>
                  <a:pt x="86" y="48"/>
                  <a:pt x="89" y="46"/>
                </a:cubicBezTo>
                <a:cubicBezTo>
                  <a:pt x="89" y="46"/>
                  <a:pt x="90" y="45"/>
                  <a:pt x="90" y="45"/>
                </a:cubicBezTo>
                <a:cubicBezTo>
                  <a:pt x="87" y="48"/>
                  <a:pt x="84" y="50"/>
                  <a:pt x="82" y="53"/>
                </a:cubicBezTo>
                <a:close/>
                <a:moveTo>
                  <a:pt x="110" y="51"/>
                </a:moveTo>
                <a:cubicBezTo>
                  <a:pt x="110" y="51"/>
                  <a:pt x="110" y="51"/>
                  <a:pt x="110" y="51"/>
                </a:cubicBezTo>
                <a:cubicBezTo>
                  <a:pt x="110" y="52"/>
                  <a:pt x="109" y="52"/>
                  <a:pt x="108" y="53"/>
                </a:cubicBezTo>
                <a:cubicBezTo>
                  <a:pt x="106" y="54"/>
                  <a:pt x="104" y="54"/>
                  <a:pt x="102" y="55"/>
                </a:cubicBezTo>
                <a:cubicBezTo>
                  <a:pt x="103" y="54"/>
                  <a:pt x="105" y="53"/>
                  <a:pt x="106" y="51"/>
                </a:cubicBezTo>
                <a:cubicBezTo>
                  <a:pt x="107" y="51"/>
                  <a:pt x="108" y="50"/>
                  <a:pt x="109" y="50"/>
                </a:cubicBezTo>
                <a:cubicBezTo>
                  <a:pt x="108" y="50"/>
                  <a:pt x="109" y="51"/>
                  <a:pt x="110" y="51"/>
                </a:cubicBezTo>
                <a:close/>
                <a:moveTo>
                  <a:pt x="112" y="77"/>
                </a:moveTo>
                <a:cubicBezTo>
                  <a:pt x="110" y="79"/>
                  <a:pt x="108" y="82"/>
                  <a:pt x="107" y="84"/>
                </a:cubicBezTo>
                <a:cubicBezTo>
                  <a:pt x="109" y="80"/>
                  <a:pt x="112" y="76"/>
                  <a:pt x="115" y="73"/>
                </a:cubicBezTo>
                <a:cubicBezTo>
                  <a:pt x="115" y="73"/>
                  <a:pt x="115" y="73"/>
                  <a:pt x="115" y="72"/>
                </a:cubicBezTo>
                <a:cubicBezTo>
                  <a:pt x="114" y="74"/>
                  <a:pt x="113" y="76"/>
                  <a:pt x="112" y="77"/>
                </a:cubicBezTo>
                <a:close/>
                <a:moveTo>
                  <a:pt x="116" y="78"/>
                </a:moveTo>
                <a:cubicBezTo>
                  <a:pt x="115" y="79"/>
                  <a:pt x="114" y="80"/>
                  <a:pt x="114" y="80"/>
                </a:cubicBezTo>
                <a:cubicBezTo>
                  <a:pt x="112" y="82"/>
                  <a:pt x="110" y="83"/>
                  <a:pt x="109" y="85"/>
                </a:cubicBezTo>
                <a:cubicBezTo>
                  <a:pt x="111" y="83"/>
                  <a:pt x="113" y="80"/>
                  <a:pt x="116" y="78"/>
                </a:cubicBezTo>
                <a:close/>
                <a:moveTo>
                  <a:pt x="98" y="92"/>
                </a:moveTo>
                <a:cubicBezTo>
                  <a:pt x="95" y="96"/>
                  <a:pt x="91" y="99"/>
                  <a:pt x="88" y="102"/>
                </a:cubicBezTo>
                <a:cubicBezTo>
                  <a:pt x="89" y="101"/>
                  <a:pt x="89" y="100"/>
                  <a:pt x="90" y="98"/>
                </a:cubicBezTo>
                <a:cubicBezTo>
                  <a:pt x="96" y="92"/>
                  <a:pt x="103" y="85"/>
                  <a:pt x="109" y="78"/>
                </a:cubicBezTo>
                <a:cubicBezTo>
                  <a:pt x="105" y="82"/>
                  <a:pt x="102" y="87"/>
                  <a:pt x="98" y="92"/>
                </a:cubicBezTo>
                <a:close/>
                <a:moveTo>
                  <a:pt x="99" y="97"/>
                </a:moveTo>
                <a:cubicBezTo>
                  <a:pt x="97" y="100"/>
                  <a:pt x="94" y="103"/>
                  <a:pt x="92" y="105"/>
                </a:cubicBezTo>
                <a:cubicBezTo>
                  <a:pt x="93" y="104"/>
                  <a:pt x="94" y="102"/>
                  <a:pt x="95" y="100"/>
                </a:cubicBezTo>
                <a:cubicBezTo>
                  <a:pt x="97" y="99"/>
                  <a:pt x="98" y="98"/>
                  <a:pt x="99" y="97"/>
                </a:cubicBezTo>
                <a:close/>
                <a:moveTo>
                  <a:pt x="128" y="67"/>
                </a:moveTo>
                <a:cubicBezTo>
                  <a:pt x="129" y="66"/>
                  <a:pt x="130" y="65"/>
                  <a:pt x="130" y="64"/>
                </a:cubicBezTo>
                <a:cubicBezTo>
                  <a:pt x="131" y="64"/>
                  <a:pt x="131" y="64"/>
                  <a:pt x="132" y="63"/>
                </a:cubicBezTo>
                <a:cubicBezTo>
                  <a:pt x="132" y="63"/>
                  <a:pt x="133" y="63"/>
                  <a:pt x="133" y="63"/>
                </a:cubicBezTo>
                <a:cubicBezTo>
                  <a:pt x="132" y="64"/>
                  <a:pt x="130" y="66"/>
                  <a:pt x="128" y="67"/>
                </a:cubicBezTo>
                <a:close/>
                <a:moveTo>
                  <a:pt x="137" y="62"/>
                </a:moveTo>
                <a:cubicBezTo>
                  <a:pt x="138" y="62"/>
                  <a:pt x="140" y="61"/>
                  <a:pt x="141" y="61"/>
                </a:cubicBezTo>
                <a:cubicBezTo>
                  <a:pt x="138" y="63"/>
                  <a:pt x="135" y="65"/>
                  <a:pt x="132" y="67"/>
                </a:cubicBezTo>
                <a:cubicBezTo>
                  <a:pt x="133" y="65"/>
                  <a:pt x="135" y="64"/>
                  <a:pt x="137" y="62"/>
                </a:cubicBezTo>
                <a:close/>
                <a:moveTo>
                  <a:pt x="132" y="76"/>
                </a:moveTo>
                <a:cubicBezTo>
                  <a:pt x="132" y="77"/>
                  <a:pt x="132" y="77"/>
                  <a:pt x="132" y="77"/>
                </a:cubicBezTo>
                <a:cubicBezTo>
                  <a:pt x="133" y="77"/>
                  <a:pt x="134" y="76"/>
                  <a:pt x="136" y="76"/>
                </a:cubicBezTo>
                <a:cubicBezTo>
                  <a:pt x="132" y="79"/>
                  <a:pt x="128" y="82"/>
                  <a:pt x="124" y="85"/>
                </a:cubicBezTo>
                <a:cubicBezTo>
                  <a:pt x="125" y="85"/>
                  <a:pt x="125" y="84"/>
                  <a:pt x="125" y="84"/>
                </a:cubicBezTo>
                <a:cubicBezTo>
                  <a:pt x="128" y="82"/>
                  <a:pt x="130" y="80"/>
                  <a:pt x="132" y="77"/>
                </a:cubicBezTo>
                <a:cubicBezTo>
                  <a:pt x="132" y="77"/>
                  <a:pt x="132" y="77"/>
                  <a:pt x="132" y="76"/>
                </a:cubicBezTo>
                <a:close/>
                <a:moveTo>
                  <a:pt x="199" y="77"/>
                </a:moveTo>
                <a:cubicBezTo>
                  <a:pt x="199" y="78"/>
                  <a:pt x="198" y="78"/>
                  <a:pt x="198" y="78"/>
                </a:cubicBezTo>
                <a:cubicBezTo>
                  <a:pt x="196" y="79"/>
                  <a:pt x="194" y="80"/>
                  <a:pt x="192" y="81"/>
                </a:cubicBezTo>
                <a:cubicBezTo>
                  <a:pt x="192" y="80"/>
                  <a:pt x="192" y="80"/>
                  <a:pt x="192" y="80"/>
                </a:cubicBezTo>
                <a:cubicBezTo>
                  <a:pt x="195" y="79"/>
                  <a:pt x="197" y="78"/>
                  <a:pt x="199" y="77"/>
                </a:cubicBezTo>
                <a:close/>
                <a:moveTo>
                  <a:pt x="196" y="75"/>
                </a:moveTo>
                <a:cubicBezTo>
                  <a:pt x="197" y="74"/>
                  <a:pt x="198" y="73"/>
                  <a:pt x="199" y="73"/>
                </a:cubicBezTo>
                <a:cubicBezTo>
                  <a:pt x="198" y="73"/>
                  <a:pt x="197" y="74"/>
                  <a:pt x="196" y="75"/>
                </a:cubicBezTo>
                <a:cubicBezTo>
                  <a:pt x="196" y="75"/>
                  <a:pt x="196" y="75"/>
                  <a:pt x="196" y="75"/>
                </a:cubicBezTo>
                <a:close/>
                <a:moveTo>
                  <a:pt x="191" y="138"/>
                </a:moveTo>
                <a:cubicBezTo>
                  <a:pt x="191" y="138"/>
                  <a:pt x="191" y="138"/>
                  <a:pt x="190" y="137"/>
                </a:cubicBezTo>
                <a:cubicBezTo>
                  <a:pt x="191" y="137"/>
                  <a:pt x="191" y="136"/>
                  <a:pt x="191" y="136"/>
                </a:cubicBezTo>
                <a:cubicBezTo>
                  <a:pt x="197" y="131"/>
                  <a:pt x="203" y="126"/>
                  <a:pt x="209" y="121"/>
                </a:cubicBezTo>
                <a:cubicBezTo>
                  <a:pt x="209" y="121"/>
                  <a:pt x="209" y="121"/>
                  <a:pt x="209" y="121"/>
                </a:cubicBezTo>
                <a:cubicBezTo>
                  <a:pt x="203" y="127"/>
                  <a:pt x="197" y="133"/>
                  <a:pt x="191" y="138"/>
                </a:cubicBezTo>
                <a:close/>
                <a:moveTo>
                  <a:pt x="205" y="126"/>
                </a:moveTo>
                <a:cubicBezTo>
                  <a:pt x="205" y="127"/>
                  <a:pt x="204" y="128"/>
                  <a:pt x="204" y="129"/>
                </a:cubicBezTo>
                <a:cubicBezTo>
                  <a:pt x="199" y="134"/>
                  <a:pt x="196" y="138"/>
                  <a:pt x="192" y="143"/>
                </a:cubicBezTo>
                <a:cubicBezTo>
                  <a:pt x="192" y="143"/>
                  <a:pt x="191" y="143"/>
                  <a:pt x="191" y="143"/>
                </a:cubicBezTo>
                <a:cubicBezTo>
                  <a:pt x="191" y="142"/>
                  <a:pt x="191" y="141"/>
                  <a:pt x="191" y="140"/>
                </a:cubicBezTo>
                <a:cubicBezTo>
                  <a:pt x="196" y="136"/>
                  <a:pt x="201" y="131"/>
                  <a:pt x="205" y="126"/>
                </a:cubicBezTo>
                <a:close/>
                <a:moveTo>
                  <a:pt x="189" y="139"/>
                </a:moveTo>
                <a:cubicBezTo>
                  <a:pt x="189" y="139"/>
                  <a:pt x="189" y="139"/>
                  <a:pt x="189" y="139"/>
                </a:cubicBezTo>
                <a:cubicBezTo>
                  <a:pt x="189" y="140"/>
                  <a:pt x="189" y="140"/>
                  <a:pt x="189" y="140"/>
                </a:cubicBezTo>
                <a:cubicBezTo>
                  <a:pt x="188" y="141"/>
                  <a:pt x="187" y="142"/>
                  <a:pt x="186" y="143"/>
                </a:cubicBezTo>
                <a:cubicBezTo>
                  <a:pt x="186" y="143"/>
                  <a:pt x="186" y="143"/>
                  <a:pt x="186" y="143"/>
                </a:cubicBezTo>
                <a:cubicBezTo>
                  <a:pt x="187" y="142"/>
                  <a:pt x="188" y="140"/>
                  <a:pt x="189" y="139"/>
                </a:cubicBezTo>
                <a:close/>
                <a:moveTo>
                  <a:pt x="183" y="144"/>
                </a:moveTo>
                <a:cubicBezTo>
                  <a:pt x="182" y="144"/>
                  <a:pt x="182" y="144"/>
                  <a:pt x="181" y="145"/>
                </a:cubicBezTo>
                <a:cubicBezTo>
                  <a:pt x="183" y="143"/>
                  <a:pt x="184" y="142"/>
                  <a:pt x="186" y="140"/>
                </a:cubicBezTo>
                <a:cubicBezTo>
                  <a:pt x="186" y="140"/>
                  <a:pt x="186" y="140"/>
                  <a:pt x="186" y="140"/>
                </a:cubicBezTo>
                <a:cubicBezTo>
                  <a:pt x="185" y="142"/>
                  <a:pt x="184" y="143"/>
                  <a:pt x="183" y="144"/>
                </a:cubicBezTo>
                <a:close/>
                <a:moveTo>
                  <a:pt x="180" y="142"/>
                </a:moveTo>
                <a:cubicBezTo>
                  <a:pt x="178" y="143"/>
                  <a:pt x="177" y="145"/>
                  <a:pt x="175" y="146"/>
                </a:cubicBezTo>
                <a:cubicBezTo>
                  <a:pt x="175" y="147"/>
                  <a:pt x="174" y="147"/>
                  <a:pt x="174" y="147"/>
                </a:cubicBezTo>
                <a:cubicBezTo>
                  <a:pt x="175" y="146"/>
                  <a:pt x="176" y="144"/>
                  <a:pt x="178" y="142"/>
                </a:cubicBezTo>
                <a:cubicBezTo>
                  <a:pt x="180" y="139"/>
                  <a:pt x="183" y="137"/>
                  <a:pt x="185" y="134"/>
                </a:cubicBezTo>
                <a:cubicBezTo>
                  <a:pt x="186" y="134"/>
                  <a:pt x="186" y="133"/>
                  <a:pt x="187" y="133"/>
                </a:cubicBezTo>
                <a:cubicBezTo>
                  <a:pt x="187" y="133"/>
                  <a:pt x="187" y="134"/>
                  <a:pt x="187" y="134"/>
                </a:cubicBezTo>
                <a:cubicBezTo>
                  <a:pt x="185" y="137"/>
                  <a:pt x="183" y="139"/>
                  <a:pt x="180" y="142"/>
                </a:cubicBezTo>
                <a:close/>
                <a:moveTo>
                  <a:pt x="129" y="154"/>
                </a:moveTo>
                <a:cubicBezTo>
                  <a:pt x="128" y="155"/>
                  <a:pt x="127" y="155"/>
                  <a:pt x="126" y="156"/>
                </a:cubicBezTo>
                <a:cubicBezTo>
                  <a:pt x="126" y="155"/>
                  <a:pt x="126" y="155"/>
                  <a:pt x="126" y="155"/>
                </a:cubicBezTo>
                <a:cubicBezTo>
                  <a:pt x="126" y="155"/>
                  <a:pt x="126" y="155"/>
                  <a:pt x="126" y="155"/>
                </a:cubicBezTo>
                <a:cubicBezTo>
                  <a:pt x="126" y="155"/>
                  <a:pt x="126" y="155"/>
                  <a:pt x="126" y="155"/>
                </a:cubicBezTo>
                <a:cubicBezTo>
                  <a:pt x="127" y="155"/>
                  <a:pt x="127" y="155"/>
                  <a:pt x="127" y="155"/>
                </a:cubicBezTo>
                <a:cubicBezTo>
                  <a:pt x="128" y="153"/>
                  <a:pt x="130" y="151"/>
                  <a:pt x="132" y="149"/>
                </a:cubicBezTo>
                <a:cubicBezTo>
                  <a:pt x="133" y="148"/>
                  <a:pt x="134" y="148"/>
                  <a:pt x="134" y="147"/>
                </a:cubicBezTo>
                <a:cubicBezTo>
                  <a:pt x="136" y="148"/>
                  <a:pt x="137" y="148"/>
                  <a:pt x="138" y="148"/>
                </a:cubicBezTo>
                <a:cubicBezTo>
                  <a:pt x="136" y="150"/>
                  <a:pt x="135" y="151"/>
                  <a:pt x="133" y="153"/>
                </a:cubicBezTo>
                <a:cubicBezTo>
                  <a:pt x="131" y="153"/>
                  <a:pt x="130" y="154"/>
                  <a:pt x="129" y="154"/>
                </a:cubicBezTo>
                <a:close/>
                <a:moveTo>
                  <a:pt x="130" y="160"/>
                </a:moveTo>
                <a:cubicBezTo>
                  <a:pt x="130" y="161"/>
                  <a:pt x="130" y="161"/>
                  <a:pt x="129" y="161"/>
                </a:cubicBezTo>
                <a:cubicBezTo>
                  <a:pt x="129" y="161"/>
                  <a:pt x="129" y="162"/>
                  <a:pt x="128" y="162"/>
                </a:cubicBezTo>
                <a:cubicBezTo>
                  <a:pt x="129" y="161"/>
                  <a:pt x="129" y="161"/>
                  <a:pt x="130" y="161"/>
                </a:cubicBezTo>
                <a:cubicBezTo>
                  <a:pt x="130" y="161"/>
                  <a:pt x="130" y="161"/>
                  <a:pt x="130" y="160"/>
                </a:cubicBezTo>
                <a:close/>
                <a:moveTo>
                  <a:pt x="89" y="124"/>
                </a:moveTo>
                <a:cubicBezTo>
                  <a:pt x="91" y="122"/>
                  <a:pt x="92" y="120"/>
                  <a:pt x="94" y="118"/>
                </a:cubicBezTo>
                <a:cubicBezTo>
                  <a:pt x="95" y="118"/>
                  <a:pt x="95" y="118"/>
                  <a:pt x="96" y="118"/>
                </a:cubicBezTo>
                <a:cubicBezTo>
                  <a:pt x="94" y="120"/>
                  <a:pt x="92" y="122"/>
                  <a:pt x="89" y="124"/>
                </a:cubicBezTo>
                <a:close/>
                <a:moveTo>
                  <a:pt x="91" y="127"/>
                </a:moveTo>
                <a:cubicBezTo>
                  <a:pt x="89" y="129"/>
                  <a:pt x="88" y="130"/>
                  <a:pt x="87" y="132"/>
                </a:cubicBezTo>
                <a:cubicBezTo>
                  <a:pt x="86" y="132"/>
                  <a:pt x="86" y="132"/>
                  <a:pt x="85" y="131"/>
                </a:cubicBezTo>
                <a:cubicBezTo>
                  <a:pt x="87" y="130"/>
                  <a:pt x="89" y="128"/>
                  <a:pt x="91" y="127"/>
                </a:cubicBezTo>
                <a:close/>
                <a:moveTo>
                  <a:pt x="95" y="123"/>
                </a:moveTo>
                <a:cubicBezTo>
                  <a:pt x="97" y="122"/>
                  <a:pt x="99" y="121"/>
                  <a:pt x="101" y="120"/>
                </a:cubicBezTo>
                <a:cubicBezTo>
                  <a:pt x="99" y="122"/>
                  <a:pt x="97" y="123"/>
                  <a:pt x="95" y="125"/>
                </a:cubicBezTo>
                <a:cubicBezTo>
                  <a:pt x="94" y="127"/>
                  <a:pt x="92" y="128"/>
                  <a:pt x="91" y="130"/>
                </a:cubicBezTo>
                <a:cubicBezTo>
                  <a:pt x="92" y="128"/>
                  <a:pt x="94" y="125"/>
                  <a:pt x="95" y="123"/>
                </a:cubicBezTo>
                <a:close/>
                <a:moveTo>
                  <a:pt x="94" y="130"/>
                </a:moveTo>
                <a:cubicBezTo>
                  <a:pt x="98" y="127"/>
                  <a:pt x="101" y="123"/>
                  <a:pt x="105" y="120"/>
                </a:cubicBezTo>
                <a:cubicBezTo>
                  <a:pt x="105" y="120"/>
                  <a:pt x="105" y="120"/>
                  <a:pt x="106" y="120"/>
                </a:cubicBezTo>
                <a:cubicBezTo>
                  <a:pt x="106" y="120"/>
                  <a:pt x="106" y="120"/>
                  <a:pt x="106" y="120"/>
                </a:cubicBezTo>
                <a:cubicBezTo>
                  <a:pt x="103" y="122"/>
                  <a:pt x="101" y="124"/>
                  <a:pt x="99" y="127"/>
                </a:cubicBezTo>
                <a:cubicBezTo>
                  <a:pt x="96" y="129"/>
                  <a:pt x="94" y="131"/>
                  <a:pt x="91" y="134"/>
                </a:cubicBezTo>
                <a:cubicBezTo>
                  <a:pt x="91" y="134"/>
                  <a:pt x="91" y="134"/>
                  <a:pt x="91" y="133"/>
                </a:cubicBezTo>
                <a:cubicBezTo>
                  <a:pt x="92" y="132"/>
                  <a:pt x="93" y="131"/>
                  <a:pt x="94" y="130"/>
                </a:cubicBezTo>
                <a:close/>
                <a:moveTo>
                  <a:pt x="119" y="101"/>
                </a:moveTo>
                <a:cubicBezTo>
                  <a:pt x="125" y="95"/>
                  <a:pt x="131" y="89"/>
                  <a:pt x="138" y="83"/>
                </a:cubicBezTo>
                <a:cubicBezTo>
                  <a:pt x="139" y="83"/>
                  <a:pt x="141" y="83"/>
                  <a:pt x="142" y="83"/>
                </a:cubicBezTo>
                <a:cubicBezTo>
                  <a:pt x="140" y="86"/>
                  <a:pt x="138" y="88"/>
                  <a:pt x="136" y="91"/>
                </a:cubicBezTo>
                <a:cubicBezTo>
                  <a:pt x="134" y="92"/>
                  <a:pt x="132" y="94"/>
                  <a:pt x="130" y="96"/>
                </a:cubicBezTo>
                <a:cubicBezTo>
                  <a:pt x="122" y="102"/>
                  <a:pt x="115" y="108"/>
                  <a:pt x="107" y="115"/>
                </a:cubicBezTo>
                <a:cubicBezTo>
                  <a:pt x="107" y="115"/>
                  <a:pt x="107" y="115"/>
                  <a:pt x="107" y="115"/>
                </a:cubicBezTo>
                <a:cubicBezTo>
                  <a:pt x="111" y="110"/>
                  <a:pt x="115" y="106"/>
                  <a:pt x="119" y="102"/>
                </a:cubicBezTo>
                <a:cubicBezTo>
                  <a:pt x="120" y="101"/>
                  <a:pt x="119" y="101"/>
                  <a:pt x="119" y="101"/>
                </a:cubicBezTo>
                <a:close/>
                <a:moveTo>
                  <a:pt x="127" y="102"/>
                </a:moveTo>
                <a:cubicBezTo>
                  <a:pt x="125" y="104"/>
                  <a:pt x="123" y="106"/>
                  <a:pt x="121" y="108"/>
                </a:cubicBezTo>
                <a:cubicBezTo>
                  <a:pt x="120" y="109"/>
                  <a:pt x="120" y="109"/>
                  <a:pt x="119" y="110"/>
                </a:cubicBezTo>
                <a:cubicBezTo>
                  <a:pt x="119" y="109"/>
                  <a:pt x="119" y="109"/>
                  <a:pt x="119" y="109"/>
                </a:cubicBezTo>
                <a:cubicBezTo>
                  <a:pt x="122" y="107"/>
                  <a:pt x="125" y="104"/>
                  <a:pt x="127" y="102"/>
                </a:cubicBezTo>
                <a:close/>
                <a:moveTo>
                  <a:pt x="189" y="111"/>
                </a:moveTo>
                <a:cubicBezTo>
                  <a:pt x="189" y="111"/>
                  <a:pt x="190" y="110"/>
                  <a:pt x="190" y="109"/>
                </a:cubicBezTo>
                <a:cubicBezTo>
                  <a:pt x="191" y="109"/>
                  <a:pt x="192" y="109"/>
                  <a:pt x="192" y="109"/>
                </a:cubicBezTo>
                <a:cubicBezTo>
                  <a:pt x="191" y="109"/>
                  <a:pt x="190" y="110"/>
                  <a:pt x="189" y="111"/>
                </a:cubicBezTo>
                <a:close/>
                <a:moveTo>
                  <a:pt x="193" y="117"/>
                </a:moveTo>
                <a:cubicBezTo>
                  <a:pt x="193" y="117"/>
                  <a:pt x="194" y="117"/>
                  <a:pt x="194" y="117"/>
                </a:cubicBezTo>
                <a:cubicBezTo>
                  <a:pt x="194" y="118"/>
                  <a:pt x="193" y="118"/>
                  <a:pt x="192" y="119"/>
                </a:cubicBezTo>
                <a:cubicBezTo>
                  <a:pt x="192" y="118"/>
                  <a:pt x="193" y="118"/>
                  <a:pt x="193" y="117"/>
                </a:cubicBezTo>
                <a:close/>
                <a:moveTo>
                  <a:pt x="189" y="107"/>
                </a:moveTo>
                <a:cubicBezTo>
                  <a:pt x="189" y="107"/>
                  <a:pt x="189" y="107"/>
                  <a:pt x="189" y="108"/>
                </a:cubicBezTo>
                <a:cubicBezTo>
                  <a:pt x="188" y="108"/>
                  <a:pt x="188" y="108"/>
                  <a:pt x="187" y="108"/>
                </a:cubicBezTo>
                <a:cubicBezTo>
                  <a:pt x="188" y="107"/>
                  <a:pt x="188" y="107"/>
                  <a:pt x="189" y="106"/>
                </a:cubicBezTo>
                <a:cubicBezTo>
                  <a:pt x="189" y="106"/>
                  <a:pt x="190" y="106"/>
                  <a:pt x="190" y="106"/>
                </a:cubicBezTo>
                <a:cubicBezTo>
                  <a:pt x="190" y="106"/>
                  <a:pt x="189" y="107"/>
                  <a:pt x="189" y="107"/>
                </a:cubicBezTo>
                <a:close/>
                <a:moveTo>
                  <a:pt x="189" y="115"/>
                </a:moveTo>
                <a:cubicBezTo>
                  <a:pt x="189" y="115"/>
                  <a:pt x="189" y="115"/>
                  <a:pt x="189" y="115"/>
                </a:cubicBezTo>
                <a:cubicBezTo>
                  <a:pt x="189" y="116"/>
                  <a:pt x="188" y="116"/>
                  <a:pt x="187" y="117"/>
                </a:cubicBezTo>
                <a:cubicBezTo>
                  <a:pt x="187" y="117"/>
                  <a:pt x="187" y="117"/>
                  <a:pt x="186" y="118"/>
                </a:cubicBezTo>
                <a:cubicBezTo>
                  <a:pt x="186" y="118"/>
                  <a:pt x="185" y="118"/>
                  <a:pt x="184" y="119"/>
                </a:cubicBezTo>
                <a:cubicBezTo>
                  <a:pt x="186" y="118"/>
                  <a:pt x="187" y="116"/>
                  <a:pt x="189" y="115"/>
                </a:cubicBezTo>
                <a:close/>
                <a:moveTo>
                  <a:pt x="191" y="117"/>
                </a:moveTo>
                <a:cubicBezTo>
                  <a:pt x="190" y="118"/>
                  <a:pt x="189" y="120"/>
                  <a:pt x="188" y="121"/>
                </a:cubicBezTo>
                <a:cubicBezTo>
                  <a:pt x="187" y="121"/>
                  <a:pt x="186" y="122"/>
                  <a:pt x="185" y="123"/>
                </a:cubicBezTo>
                <a:cubicBezTo>
                  <a:pt x="186" y="121"/>
                  <a:pt x="187" y="120"/>
                  <a:pt x="188" y="119"/>
                </a:cubicBezTo>
                <a:cubicBezTo>
                  <a:pt x="189" y="118"/>
                  <a:pt x="190" y="117"/>
                  <a:pt x="191" y="117"/>
                </a:cubicBezTo>
                <a:close/>
                <a:moveTo>
                  <a:pt x="182" y="131"/>
                </a:moveTo>
                <a:cubicBezTo>
                  <a:pt x="183" y="131"/>
                  <a:pt x="183" y="130"/>
                  <a:pt x="184" y="130"/>
                </a:cubicBezTo>
                <a:cubicBezTo>
                  <a:pt x="184" y="130"/>
                  <a:pt x="184" y="130"/>
                  <a:pt x="184" y="130"/>
                </a:cubicBezTo>
                <a:cubicBezTo>
                  <a:pt x="183" y="131"/>
                  <a:pt x="182" y="132"/>
                  <a:pt x="181" y="133"/>
                </a:cubicBezTo>
                <a:cubicBezTo>
                  <a:pt x="181" y="133"/>
                  <a:pt x="180" y="133"/>
                  <a:pt x="180" y="134"/>
                </a:cubicBezTo>
                <a:cubicBezTo>
                  <a:pt x="181" y="133"/>
                  <a:pt x="182" y="132"/>
                  <a:pt x="182" y="131"/>
                </a:cubicBezTo>
                <a:close/>
                <a:moveTo>
                  <a:pt x="180" y="124"/>
                </a:moveTo>
                <a:cubicBezTo>
                  <a:pt x="181" y="123"/>
                  <a:pt x="183" y="122"/>
                  <a:pt x="184" y="121"/>
                </a:cubicBezTo>
                <a:cubicBezTo>
                  <a:pt x="183" y="122"/>
                  <a:pt x="182" y="124"/>
                  <a:pt x="181" y="125"/>
                </a:cubicBezTo>
                <a:cubicBezTo>
                  <a:pt x="181" y="124"/>
                  <a:pt x="180" y="124"/>
                  <a:pt x="180" y="124"/>
                </a:cubicBezTo>
                <a:close/>
                <a:moveTo>
                  <a:pt x="178" y="122"/>
                </a:moveTo>
                <a:cubicBezTo>
                  <a:pt x="178" y="122"/>
                  <a:pt x="178" y="122"/>
                  <a:pt x="178" y="122"/>
                </a:cubicBezTo>
                <a:cubicBezTo>
                  <a:pt x="176" y="121"/>
                  <a:pt x="175" y="121"/>
                  <a:pt x="174" y="120"/>
                </a:cubicBezTo>
                <a:cubicBezTo>
                  <a:pt x="178" y="117"/>
                  <a:pt x="182" y="115"/>
                  <a:pt x="186" y="112"/>
                </a:cubicBezTo>
                <a:cubicBezTo>
                  <a:pt x="183" y="115"/>
                  <a:pt x="181" y="119"/>
                  <a:pt x="178" y="122"/>
                </a:cubicBezTo>
                <a:close/>
                <a:moveTo>
                  <a:pt x="178" y="128"/>
                </a:moveTo>
                <a:cubicBezTo>
                  <a:pt x="176" y="129"/>
                  <a:pt x="175" y="129"/>
                  <a:pt x="173" y="130"/>
                </a:cubicBezTo>
                <a:cubicBezTo>
                  <a:pt x="175" y="129"/>
                  <a:pt x="176" y="127"/>
                  <a:pt x="177" y="125"/>
                </a:cubicBezTo>
                <a:cubicBezTo>
                  <a:pt x="178" y="125"/>
                  <a:pt x="178" y="125"/>
                  <a:pt x="178" y="125"/>
                </a:cubicBezTo>
                <a:cubicBezTo>
                  <a:pt x="178" y="125"/>
                  <a:pt x="179" y="126"/>
                  <a:pt x="179" y="126"/>
                </a:cubicBezTo>
                <a:cubicBezTo>
                  <a:pt x="179" y="126"/>
                  <a:pt x="179" y="126"/>
                  <a:pt x="179" y="126"/>
                </a:cubicBezTo>
                <a:cubicBezTo>
                  <a:pt x="179" y="126"/>
                  <a:pt x="178" y="127"/>
                  <a:pt x="178" y="127"/>
                </a:cubicBezTo>
                <a:cubicBezTo>
                  <a:pt x="177" y="127"/>
                  <a:pt x="177" y="128"/>
                  <a:pt x="178" y="128"/>
                </a:cubicBezTo>
                <a:close/>
                <a:moveTo>
                  <a:pt x="127" y="123"/>
                </a:moveTo>
                <a:cubicBezTo>
                  <a:pt x="127" y="123"/>
                  <a:pt x="126" y="124"/>
                  <a:pt x="126" y="124"/>
                </a:cubicBezTo>
                <a:cubicBezTo>
                  <a:pt x="126" y="123"/>
                  <a:pt x="126" y="123"/>
                  <a:pt x="127" y="123"/>
                </a:cubicBezTo>
                <a:cubicBezTo>
                  <a:pt x="127" y="123"/>
                  <a:pt x="127" y="123"/>
                  <a:pt x="127" y="122"/>
                </a:cubicBezTo>
                <a:cubicBezTo>
                  <a:pt x="128" y="122"/>
                  <a:pt x="128" y="122"/>
                  <a:pt x="128" y="122"/>
                </a:cubicBezTo>
                <a:cubicBezTo>
                  <a:pt x="128" y="122"/>
                  <a:pt x="128" y="123"/>
                  <a:pt x="127" y="123"/>
                </a:cubicBezTo>
                <a:close/>
                <a:moveTo>
                  <a:pt x="136" y="122"/>
                </a:moveTo>
                <a:cubicBezTo>
                  <a:pt x="135" y="122"/>
                  <a:pt x="135" y="123"/>
                  <a:pt x="134" y="123"/>
                </a:cubicBezTo>
                <a:cubicBezTo>
                  <a:pt x="133" y="125"/>
                  <a:pt x="131" y="126"/>
                  <a:pt x="130" y="127"/>
                </a:cubicBezTo>
                <a:cubicBezTo>
                  <a:pt x="129" y="127"/>
                  <a:pt x="128" y="126"/>
                  <a:pt x="127" y="126"/>
                </a:cubicBezTo>
                <a:cubicBezTo>
                  <a:pt x="127" y="125"/>
                  <a:pt x="128" y="125"/>
                  <a:pt x="128" y="124"/>
                </a:cubicBezTo>
                <a:cubicBezTo>
                  <a:pt x="131" y="123"/>
                  <a:pt x="133" y="122"/>
                  <a:pt x="136" y="122"/>
                </a:cubicBezTo>
                <a:close/>
                <a:moveTo>
                  <a:pt x="126" y="127"/>
                </a:moveTo>
                <a:cubicBezTo>
                  <a:pt x="127" y="127"/>
                  <a:pt x="127" y="128"/>
                  <a:pt x="128" y="128"/>
                </a:cubicBezTo>
                <a:cubicBezTo>
                  <a:pt x="128" y="128"/>
                  <a:pt x="128" y="128"/>
                  <a:pt x="128" y="128"/>
                </a:cubicBezTo>
                <a:cubicBezTo>
                  <a:pt x="127" y="129"/>
                  <a:pt x="126" y="130"/>
                  <a:pt x="125" y="131"/>
                </a:cubicBezTo>
                <a:cubicBezTo>
                  <a:pt x="123" y="132"/>
                  <a:pt x="121" y="133"/>
                  <a:pt x="120" y="134"/>
                </a:cubicBezTo>
                <a:cubicBezTo>
                  <a:pt x="122" y="132"/>
                  <a:pt x="124" y="130"/>
                  <a:pt x="126" y="127"/>
                </a:cubicBezTo>
                <a:close/>
                <a:moveTo>
                  <a:pt x="131" y="129"/>
                </a:moveTo>
                <a:cubicBezTo>
                  <a:pt x="132" y="129"/>
                  <a:pt x="132" y="129"/>
                  <a:pt x="133" y="130"/>
                </a:cubicBezTo>
                <a:cubicBezTo>
                  <a:pt x="133" y="130"/>
                  <a:pt x="133" y="130"/>
                  <a:pt x="132" y="130"/>
                </a:cubicBezTo>
                <a:cubicBezTo>
                  <a:pt x="132" y="130"/>
                  <a:pt x="132" y="130"/>
                  <a:pt x="132" y="130"/>
                </a:cubicBezTo>
                <a:cubicBezTo>
                  <a:pt x="130" y="131"/>
                  <a:pt x="129" y="132"/>
                  <a:pt x="127" y="133"/>
                </a:cubicBezTo>
                <a:cubicBezTo>
                  <a:pt x="128" y="132"/>
                  <a:pt x="130" y="130"/>
                  <a:pt x="131" y="129"/>
                </a:cubicBezTo>
                <a:close/>
                <a:moveTo>
                  <a:pt x="132" y="128"/>
                </a:moveTo>
                <a:cubicBezTo>
                  <a:pt x="135" y="126"/>
                  <a:pt x="138" y="124"/>
                  <a:pt x="140" y="123"/>
                </a:cubicBezTo>
                <a:cubicBezTo>
                  <a:pt x="138" y="125"/>
                  <a:pt x="136" y="127"/>
                  <a:pt x="134" y="129"/>
                </a:cubicBezTo>
                <a:cubicBezTo>
                  <a:pt x="134" y="128"/>
                  <a:pt x="133" y="128"/>
                  <a:pt x="132" y="128"/>
                </a:cubicBezTo>
                <a:close/>
                <a:moveTo>
                  <a:pt x="139" y="130"/>
                </a:moveTo>
                <a:cubicBezTo>
                  <a:pt x="139" y="130"/>
                  <a:pt x="139" y="130"/>
                  <a:pt x="139" y="130"/>
                </a:cubicBezTo>
                <a:cubicBezTo>
                  <a:pt x="139" y="130"/>
                  <a:pt x="138" y="130"/>
                  <a:pt x="138" y="130"/>
                </a:cubicBezTo>
                <a:cubicBezTo>
                  <a:pt x="138" y="130"/>
                  <a:pt x="139" y="129"/>
                  <a:pt x="139" y="129"/>
                </a:cubicBezTo>
                <a:cubicBezTo>
                  <a:pt x="140" y="129"/>
                  <a:pt x="141" y="128"/>
                  <a:pt x="142" y="128"/>
                </a:cubicBezTo>
                <a:cubicBezTo>
                  <a:pt x="141" y="129"/>
                  <a:pt x="140" y="129"/>
                  <a:pt x="139" y="130"/>
                </a:cubicBezTo>
                <a:close/>
                <a:moveTo>
                  <a:pt x="148" y="136"/>
                </a:moveTo>
                <a:cubicBezTo>
                  <a:pt x="144" y="138"/>
                  <a:pt x="141" y="141"/>
                  <a:pt x="138" y="143"/>
                </a:cubicBezTo>
                <a:cubicBezTo>
                  <a:pt x="138" y="142"/>
                  <a:pt x="139" y="142"/>
                  <a:pt x="139" y="141"/>
                </a:cubicBezTo>
                <a:cubicBezTo>
                  <a:pt x="140" y="140"/>
                  <a:pt x="141" y="140"/>
                  <a:pt x="141" y="139"/>
                </a:cubicBezTo>
                <a:cubicBezTo>
                  <a:pt x="142" y="139"/>
                  <a:pt x="142" y="139"/>
                  <a:pt x="142" y="139"/>
                </a:cubicBezTo>
                <a:cubicBezTo>
                  <a:pt x="144" y="138"/>
                  <a:pt x="146" y="137"/>
                  <a:pt x="148" y="136"/>
                </a:cubicBezTo>
                <a:close/>
                <a:moveTo>
                  <a:pt x="139" y="134"/>
                </a:moveTo>
                <a:cubicBezTo>
                  <a:pt x="140" y="133"/>
                  <a:pt x="141" y="133"/>
                  <a:pt x="141" y="133"/>
                </a:cubicBezTo>
                <a:cubicBezTo>
                  <a:pt x="141" y="133"/>
                  <a:pt x="141" y="133"/>
                  <a:pt x="141" y="133"/>
                </a:cubicBezTo>
                <a:cubicBezTo>
                  <a:pt x="140" y="134"/>
                  <a:pt x="139" y="136"/>
                  <a:pt x="137" y="137"/>
                </a:cubicBezTo>
                <a:cubicBezTo>
                  <a:pt x="137" y="137"/>
                  <a:pt x="136" y="138"/>
                  <a:pt x="135" y="138"/>
                </a:cubicBezTo>
                <a:cubicBezTo>
                  <a:pt x="137" y="137"/>
                  <a:pt x="138" y="135"/>
                  <a:pt x="139" y="134"/>
                </a:cubicBezTo>
                <a:close/>
                <a:moveTo>
                  <a:pt x="144" y="144"/>
                </a:moveTo>
                <a:cubicBezTo>
                  <a:pt x="143" y="144"/>
                  <a:pt x="143" y="144"/>
                  <a:pt x="143" y="144"/>
                </a:cubicBezTo>
                <a:cubicBezTo>
                  <a:pt x="142" y="145"/>
                  <a:pt x="141" y="146"/>
                  <a:pt x="140" y="147"/>
                </a:cubicBezTo>
                <a:cubicBezTo>
                  <a:pt x="139" y="147"/>
                  <a:pt x="138" y="146"/>
                  <a:pt x="137" y="146"/>
                </a:cubicBezTo>
                <a:cubicBezTo>
                  <a:pt x="139" y="145"/>
                  <a:pt x="141" y="145"/>
                  <a:pt x="144" y="144"/>
                </a:cubicBezTo>
                <a:close/>
                <a:moveTo>
                  <a:pt x="146" y="152"/>
                </a:moveTo>
                <a:cubicBezTo>
                  <a:pt x="147" y="151"/>
                  <a:pt x="148" y="151"/>
                  <a:pt x="149" y="150"/>
                </a:cubicBezTo>
                <a:cubicBezTo>
                  <a:pt x="148" y="151"/>
                  <a:pt x="147" y="152"/>
                  <a:pt x="146" y="153"/>
                </a:cubicBezTo>
                <a:cubicBezTo>
                  <a:pt x="145" y="154"/>
                  <a:pt x="144" y="154"/>
                  <a:pt x="142" y="155"/>
                </a:cubicBezTo>
                <a:cubicBezTo>
                  <a:pt x="143" y="154"/>
                  <a:pt x="145" y="153"/>
                  <a:pt x="146" y="152"/>
                </a:cubicBezTo>
                <a:close/>
                <a:moveTo>
                  <a:pt x="146" y="147"/>
                </a:moveTo>
                <a:cubicBezTo>
                  <a:pt x="147" y="145"/>
                  <a:pt x="149" y="144"/>
                  <a:pt x="150" y="142"/>
                </a:cubicBezTo>
                <a:cubicBezTo>
                  <a:pt x="151" y="141"/>
                  <a:pt x="153" y="140"/>
                  <a:pt x="154" y="139"/>
                </a:cubicBezTo>
                <a:cubicBezTo>
                  <a:pt x="155" y="139"/>
                  <a:pt x="155" y="139"/>
                  <a:pt x="156" y="139"/>
                </a:cubicBezTo>
                <a:cubicBezTo>
                  <a:pt x="156" y="140"/>
                  <a:pt x="156" y="140"/>
                  <a:pt x="156" y="140"/>
                </a:cubicBezTo>
                <a:cubicBezTo>
                  <a:pt x="154" y="142"/>
                  <a:pt x="151" y="144"/>
                  <a:pt x="149" y="146"/>
                </a:cubicBezTo>
                <a:cubicBezTo>
                  <a:pt x="149" y="146"/>
                  <a:pt x="149" y="146"/>
                  <a:pt x="149" y="146"/>
                </a:cubicBezTo>
                <a:cubicBezTo>
                  <a:pt x="148" y="146"/>
                  <a:pt x="147" y="147"/>
                  <a:pt x="146" y="147"/>
                </a:cubicBezTo>
                <a:close/>
                <a:moveTo>
                  <a:pt x="173" y="99"/>
                </a:moveTo>
                <a:cubicBezTo>
                  <a:pt x="172" y="99"/>
                  <a:pt x="172" y="99"/>
                  <a:pt x="172" y="99"/>
                </a:cubicBezTo>
                <a:cubicBezTo>
                  <a:pt x="172" y="99"/>
                  <a:pt x="172" y="99"/>
                  <a:pt x="171" y="99"/>
                </a:cubicBezTo>
                <a:cubicBezTo>
                  <a:pt x="170" y="100"/>
                  <a:pt x="168" y="101"/>
                  <a:pt x="167" y="101"/>
                </a:cubicBezTo>
                <a:cubicBezTo>
                  <a:pt x="168" y="100"/>
                  <a:pt x="170" y="98"/>
                  <a:pt x="172" y="97"/>
                </a:cubicBezTo>
                <a:cubicBezTo>
                  <a:pt x="172" y="97"/>
                  <a:pt x="172" y="97"/>
                  <a:pt x="172" y="97"/>
                </a:cubicBezTo>
                <a:cubicBezTo>
                  <a:pt x="172" y="98"/>
                  <a:pt x="172" y="98"/>
                  <a:pt x="173" y="99"/>
                </a:cubicBezTo>
                <a:close/>
                <a:moveTo>
                  <a:pt x="168" y="111"/>
                </a:moveTo>
                <a:cubicBezTo>
                  <a:pt x="170" y="109"/>
                  <a:pt x="172" y="108"/>
                  <a:pt x="174" y="107"/>
                </a:cubicBezTo>
                <a:cubicBezTo>
                  <a:pt x="174" y="107"/>
                  <a:pt x="175" y="108"/>
                  <a:pt x="175" y="107"/>
                </a:cubicBezTo>
                <a:cubicBezTo>
                  <a:pt x="176" y="107"/>
                  <a:pt x="176" y="107"/>
                  <a:pt x="176" y="107"/>
                </a:cubicBezTo>
                <a:cubicBezTo>
                  <a:pt x="176" y="107"/>
                  <a:pt x="176" y="107"/>
                  <a:pt x="175" y="108"/>
                </a:cubicBezTo>
                <a:cubicBezTo>
                  <a:pt x="171" y="110"/>
                  <a:pt x="167" y="113"/>
                  <a:pt x="163" y="115"/>
                </a:cubicBezTo>
                <a:cubicBezTo>
                  <a:pt x="164" y="114"/>
                  <a:pt x="164" y="113"/>
                  <a:pt x="165" y="113"/>
                </a:cubicBezTo>
                <a:cubicBezTo>
                  <a:pt x="166" y="112"/>
                  <a:pt x="167" y="111"/>
                  <a:pt x="168" y="111"/>
                </a:cubicBezTo>
                <a:close/>
                <a:moveTo>
                  <a:pt x="165" y="124"/>
                </a:moveTo>
                <a:cubicBezTo>
                  <a:pt x="166" y="123"/>
                  <a:pt x="167" y="122"/>
                  <a:pt x="168" y="121"/>
                </a:cubicBezTo>
                <a:cubicBezTo>
                  <a:pt x="168" y="122"/>
                  <a:pt x="168" y="122"/>
                  <a:pt x="167" y="122"/>
                </a:cubicBezTo>
                <a:cubicBezTo>
                  <a:pt x="166" y="123"/>
                  <a:pt x="165" y="124"/>
                  <a:pt x="164" y="125"/>
                </a:cubicBezTo>
                <a:cubicBezTo>
                  <a:pt x="164" y="124"/>
                  <a:pt x="164" y="124"/>
                  <a:pt x="165" y="124"/>
                </a:cubicBezTo>
                <a:close/>
                <a:moveTo>
                  <a:pt x="156" y="126"/>
                </a:moveTo>
                <a:cubicBezTo>
                  <a:pt x="157" y="125"/>
                  <a:pt x="158" y="125"/>
                  <a:pt x="159" y="124"/>
                </a:cubicBezTo>
                <a:cubicBezTo>
                  <a:pt x="160" y="123"/>
                  <a:pt x="161" y="123"/>
                  <a:pt x="161" y="122"/>
                </a:cubicBezTo>
                <a:cubicBezTo>
                  <a:pt x="162" y="122"/>
                  <a:pt x="163" y="122"/>
                  <a:pt x="164" y="121"/>
                </a:cubicBezTo>
                <a:cubicBezTo>
                  <a:pt x="161" y="123"/>
                  <a:pt x="159" y="125"/>
                  <a:pt x="156" y="126"/>
                </a:cubicBezTo>
                <a:close/>
                <a:moveTo>
                  <a:pt x="165" y="127"/>
                </a:moveTo>
                <a:cubicBezTo>
                  <a:pt x="166" y="127"/>
                  <a:pt x="166" y="127"/>
                  <a:pt x="166" y="127"/>
                </a:cubicBezTo>
                <a:cubicBezTo>
                  <a:pt x="167" y="126"/>
                  <a:pt x="167" y="126"/>
                  <a:pt x="166" y="125"/>
                </a:cubicBezTo>
                <a:cubicBezTo>
                  <a:pt x="167" y="125"/>
                  <a:pt x="167" y="125"/>
                  <a:pt x="168" y="124"/>
                </a:cubicBezTo>
                <a:cubicBezTo>
                  <a:pt x="169" y="123"/>
                  <a:pt x="170" y="122"/>
                  <a:pt x="172" y="121"/>
                </a:cubicBezTo>
                <a:cubicBezTo>
                  <a:pt x="173" y="122"/>
                  <a:pt x="175" y="123"/>
                  <a:pt x="176" y="124"/>
                </a:cubicBezTo>
                <a:cubicBezTo>
                  <a:pt x="170" y="127"/>
                  <a:pt x="163" y="131"/>
                  <a:pt x="157" y="135"/>
                </a:cubicBezTo>
                <a:cubicBezTo>
                  <a:pt x="157" y="135"/>
                  <a:pt x="157" y="135"/>
                  <a:pt x="157" y="135"/>
                </a:cubicBezTo>
                <a:cubicBezTo>
                  <a:pt x="160" y="133"/>
                  <a:pt x="162" y="130"/>
                  <a:pt x="165" y="127"/>
                </a:cubicBezTo>
                <a:close/>
                <a:moveTo>
                  <a:pt x="158" y="115"/>
                </a:moveTo>
                <a:cubicBezTo>
                  <a:pt x="157" y="115"/>
                  <a:pt x="156" y="116"/>
                  <a:pt x="155" y="116"/>
                </a:cubicBezTo>
                <a:cubicBezTo>
                  <a:pt x="157" y="115"/>
                  <a:pt x="158" y="114"/>
                  <a:pt x="159" y="112"/>
                </a:cubicBezTo>
                <a:cubicBezTo>
                  <a:pt x="161" y="111"/>
                  <a:pt x="162" y="110"/>
                  <a:pt x="164" y="109"/>
                </a:cubicBezTo>
                <a:cubicBezTo>
                  <a:pt x="162" y="111"/>
                  <a:pt x="160" y="113"/>
                  <a:pt x="158" y="115"/>
                </a:cubicBezTo>
                <a:close/>
                <a:moveTo>
                  <a:pt x="159" y="127"/>
                </a:moveTo>
                <a:cubicBezTo>
                  <a:pt x="159" y="127"/>
                  <a:pt x="158" y="128"/>
                  <a:pt x="158" y="128"/>
                </a:cubicBezTo>
                <a:cubicBezTo>
                  <a:pt x="156" y="129"/>
                  <a:pt x="154" y="130"/>
                  <a:pt x="152" y="132"/>
                </a:cubicBezTo>
                <a:cubicBezTo>
                  <a:pt x="154" y="130"/>
                  <a:pt x="156" y="129"/>
                  <a:pt x="159" y="127"/>
                </a:cubicBezTo>
                <a:close/>
                <a:moveTo>
                  <a:pt x="151" y="117"/>
                </a:moveTo>
                <a:cubicBezTo>
                  <a:pt x="151" y="117"/>
                  <a:pt x="150" y="117"/>
                  <a:pt x="149" y="117"/>
                </a:cubicBezTo>
                <a:cubicBezTo>
                  <a:pt x="150" y="117"/>
                  <a:pt x="150" y="117"/>
                  <a:pt x="150" y="117"/>
                </a:cubicBezTo>
                <a:cubicBezTo>
                  <a:pt x="150" y="116"/>
                  <a:pt x="151" y="115"/>
                  <a:pt x="152" y="115"/>
                </a:cubicBezTo>
                <a:cubicBezTo>
                  <a:pt x="152" y="114"/>
                  <a:pt x="153" y="114"/>
                  <a:pt x="154" y="113"/>
                </a:cubicBezTo>
                <a:cubicBezTo>
                  <a:pt x="153" y="114"/>
                  <a:pt x="152" y="116"/>
                  <a:pt x="151" y="117"/>
                </a:cubicBezTo>
                <a:close/>
                <a:moveTo>
                  <a:pt x="157" y="147"/>
                </a:moveTo>
                <a:cubicBezTo>
                  <a:pt x="158" y="147"/>
                  <a:pt x="159" y="146"/>
                  <a:pt x="161" y="146"/>
                </a:cubicBezTo>
                <a:cubicBezTo>
                  <a:pt x="159" y="147"/>
                  <a:pt x="157" y="147"/>
                  <a:pt x="156" y="148"/>
                </a:cubicBezTo>
                <a:cubicBezTo>
                  <a:pt x="156" y="148"/>
                  <a:pt x="157" y="147"/>
                  <a:pt x="157" y="147"/>
                </a:cubicBezTo>
                <a:close/>
                <a:moveTo>
                  <a:pt x="159" y="137"/>
                </a:moveTo>
                <a:cubicBezTo>
                  <a:pt x="159" y="138"/>
                  <a:pt x="159" y="138"/>
                  <a:pt x="158" y="138"/>
                </a:cubicBezTo>
                <a:cubicBezTo>
                  <a:pt x="158" y="138"/>
                  <a:pt x="158" y="138"/>
                  <a:pt x="158" y="138"/>
                </a:cubicBezTo>
                <a:cubicBezTo>
                  <a:pt x="157" y="138"/>
                  <a:pt x="157" y="138"/>
                  <a:pt x="157" y="138"/>
                </a:cubicBezTo>
                <a:cubicBezTo>
                  <a:pt x="157" y="137"/>
                  <a:pt x="158" y="137"/>
                  <a:pt x="158" y="137"/>
                </a:cubicBezTo>
                <a:cubicBezTo>
                  <a:pt x="159" y="137"/>
                  <a:pt x="160" y="137"/>
                  <a:pt x="161" y="137"/>
                </a:cubicBezTo>
                <a:cubicBezTo>
                  <a:pt x="161" y="137"/>
                  <a:pt x="161" y="138"/>
                  <a:pt x="161" y="138"/>
                </a:cubicBezTo>
                <a:cubicBezTo>
                  <a:pt x="160" y="137"/>
                  <a:pt x="160" y="137"/>
                  <a:pt x="159" y="137"/>
                </a:cubicBezTo>
                <a:close/>
                <a:moveTo>
                  <a:pt x="160" y="136"/>
                </a:moveTo>
                <a:cubicBezTo>
                  <a:pt x="162" y="135"/>
                  <a:pt x="163" y="135"/>
                  <a:pt x="165" y="134"/>
                </a:cubicBezTo>
                <a:cubicBezTo>
                  <a:pt x="164" y="135"/>
                  <a:pt x="163" y="135"/>
                  <a:pt x="163" y="136"/>
                </a:cubicBezTo>
                <a:cubicBezTo>
                  <a:pt x="162" y="136"/>
                  <a:pt x="161" y="136"/>
                  <a:pt x="160" y="136"/>
                </a:cubicBezTo>
                <a:close/>
                <a:moveTo>
                  <a:pt x="167" y="141"/>
                </a:moveTo>
                <a:cubicBezTo>
                  <a:pt x="166" y="141"/>
                  <a:pt x="166" y="141"/>
                  <a:pt x="166" y="142"/>
                </a:cubicBezTo>
                <a:cubicBezTo>
                  <a:pt x="165" y="142"/>
                  <a:pt x="164" y="142"/>
                  <a:pt x="163" y="143"/>
                </a:cubicBezTo>
                <a:cubicBezTo>
                  <a:pt x="164" y="142"/>
                  <a:pt x="166" y="141"/>
                  <a:pt x="167" y="141"/>
                </a:cubicBezTo>
                <a:close/>
                <a:moveTo>
                  <a:pt x="165" y="146"/>
                </a:moveTo>
                <a:cubicBezTo>
                  <a:pt x="167" y="144"/>
                  <a:pt x="169" y="143"/>
                  <a:pt x="171" y="142"/>
                </a:cubicBezTo>
                <a:cubicBezTo>
                  <a:pt x="172" y="141"/>
                  <a:pt x="171" y="140"/>
                  <a:pt x="170" y="140"/>
                </a:cubicBezTo>
                <a:cubicBezTo>
                  <a:pt x="171" y="139"/>
                  <a:pt x="172" y="138"/>
                  <a:pt x="173" y="137"/>
                </a:cubicBezTo>
                <a:cubicBezTo>
                  <a:pt x="174" y="137"/>
                  <a:pt x="175" y="137"/>
                  <a:pt x="176" y="136"/>
                </a:cubicBezTo>
                <a:cubicBezTo>
                  <a:pt x="174" y="138"/>
                  <a:pt x="173" y="140"/>
                  <a:pt x="171" y="142"/>
                </a:cubicBezTo>
                <a:cubicBezTo>
                  <a:pt x="169" y="143"/>
                  <a:pt x="166" y="145"/>
                  <a:pt x="164" y="147"/>
                </a:cubicBezTo>
                <a:cubicBezTo>
                  <a:pt x="164" y="146"/>
                  <a:pt x="165" y="146"/>
                  <a:pt x="165" y="146"/>
                </a:cubicBezTo>
                <a:close/>
                <a:moveTo>
                  <a:pt x="178" y="115"/>
                </a:moveTo>
                <a:cubicBezTo>
                  <a:pt x="180" y="113"/>
                  <a:pt x="182" y="112"/>
                  <a:pt x="184" y="110"/>
                </a:cubicBezTo>
                <a:cubicBezTo>
                  <a:pt x="185" y="110"/>
                  <a:pt x="185" y="110"/>
                  <a:pt x="186" y="110"/>
                </a:cubicBezTo>
                <a:cubicBezTo>
                  <a:pt x="183" y="112"/>
                  <a:pt x="180" y="113"/>
                  <a:pt x="178" y="115"/>
                </a:cubicBezTo>
                <a:close/>
                <a:moveTo>
                  <a:pt x="180" y="108"/>
                </a:moveTo>
                <a:cubicBezTo>
                  <a:pt x="181" y="107"/>
                  <a:pt x="181" y="107"/>
                  <a:pt x="182" y="106"/>
                </a:cubicBezTo>
                <a:cubicBezTo>
                  <a:pt x="183" y="106"/>
                  <a:pt x="184" y="105"/>
                  <a:pt x="186" y="104"/>
                </a:cubicBezTo>
                <a:cubicBezTo>
                  <a:pt x="184" y="106"/>
                  <a:pt x="182" y="107"/>
                  <a:pt x="180" y="108"/>
                </a:cubicBezTo>
                <a:close/>
                <a:moveTo>
                  <a:pt x="184" y="97"/>
                </a:moveTo>
                <a:cubicBezTo>
                  <a:pt x="183" y="98"/>
                  <a:pt x="181" y="100"/>
                  <a:pt x="180" y="101"/>
                </a:cubicBezTo>
                <a:cubicBezTo>
                  <a:pt x="176" y="103"/>
                  <a:pt x="173" y="105"/>
                  <a:pt x="169" y="107"/>
                </a:cubicBezTo>
                <a:cubicBezTo>
                  <a:pt x="172" y="105"/>
                  <a:pt x="174" y="103"/>
                  <a:pt x="176" y="100"/>
                </a:cubicBezTo>
                <a:cubicBezTo>
                  <a:pt x="177" y="99"/>
                  <a:pt x="178" y="98"/>
                  <a:pt x="180" y="98"/>
                </a:cubicBezTo>
                <a:cubicBezTo>
                  <a:pt x="181" y="97"/>
                  <a:pt x="183" y="97"/>
                  <a:pt x="185" y="96"/>
                </a:cubicBezTo>
                <a:cubicBezTo>
                  <a:pt x="185" y="96"/>
                  <a:pt x="184" y="97"/>
                  <a:pt x="184" y="97"/>
                </a:cubicBezTo>
                <a:close/>
                <a:moveTo>
                  <a:pt x="181" y="91"/>
                </a:moveTo>
                <a:cubicBezTo>
                  <a:pt x="179" y="92"/>
                  <a:pt x="177" y="93"/>
                  <a:pt x="175" y="95"/>
                </a:cubicBezTo>
                <a:cubicBezTo>
                  <a:pt x="175" y="95"/>
                  <a:pt x="175" y="95"/>
                  <a:pt x="175" y="95"/>
                </a:cubicBezTo>
                <a:cubicBezTo>
                  <a:pt x="178" y="92"/>
                  <a:pt x="180" y="90"/>
                  <a:pt x="183" y="89"/>
                </a:cubicBezTo>
                <a:cubicBezTo>
                  <a:pt x="182" y="89"/>
                  <a:pt x="182" y="90"/>
                  <a:pt x="181" y="91"/>
                </a:cubicBezTo>
                <a:close/>
                <a:moveTo>
                  <a:pt x="172" y="93"/>
                </a:moveTo>
                <a:cubicBezTo>
                  <a:pt x="172" y="92"/>
                  <a:pt x="173" y="91"/>
                  <a:pt x="173" y="91"/>
                </a:cubicBezTo>
                <a:cubicBezTo>
                  <a:pt x="174" y="90"/>
                  <a:pt x="175" y="90"/>
                  <a:pt x="176" y="90"/>
                </a:cubicBezTo>
                <a:cubicBezTo>
                  <a:pt x="174" y="91"/>
                  <a:pt x="173" y="92"/>
                  <a:pt x="172" y="93"/>
                </a:cubicBezTo>
                <a:close/>
                <a:moveTo>
                  <a:pt x="172" y="89"/>
                </a:moveTo>
                <a:cubicBezTo>
                  <a:pt x="172" y="89"/>
                  <a:pt x="172" y="89"/>
                  <a:pt x="172" y="89"/>
                </a:cubicBezTo>
                <a:cubicBezTo>
                  <a:pt x="170" y="93"/>
                  <a:pt x="167" y="96"/>
                  <a:pt x="165" y="99"/>
                </a:cubicBezTo>
                <a:cubicBezTo>
                  <a:pt x="163" y="101"/>
                  <a:pt x="161" y="103"/>
                  <a:pt x="159" y="105"/>
                </a:cubicBezTo>
                <a:cubicBezTo>
                  <a:pt x="156" y="106"/>
                  <a:pt x="154" y="107"/>
                  <a:pt x="152" y="108"/>
                </a:cubicBezTo>
                <a:cubicBezTo>
                  <a:pt x="159" y="101"/>
                  <a:pt x="166" y="94"/>
                  <a:pt x="173" y="88"/>
                </a:cubicBezTo>
                <a:cubicBezTo>
                  <a:pt x="173" y="88"/>
                  <a:pt x="173" y="89"/>
                  <a:pt x="172" y="89"/>
                </a:cubicBezTo>
                <a:close/>
                <a:moveTo>
                  <a:pt x="152" y="111"/>
                </a:moveTo>
                <a:cubicBezTo>
                  <a:pt x="153" y="111"/>
                  <a:pt x="153" y="110"/>
                  <a:pt x="153" y="110"/>
                </a:cubicBezTo>
                <a:cubicBezTo>
                  <a:pt x="153" y="109"/>
                  <a:pt x="154" y="109"/>
                  <a:pt x="155" y="109"/>
                </a:cubicBezTo>
                <a:cubicBezTo>
                  <a:pt x="154" y="109"/>
                  <a:pt x="154" y="110"/>
                  <a:pt x="154" y="110"/>
                </a:cubicBezTo>
                <a:cubicBezTo>
                  <a:pt x="152" y="112"/>
                  <a:pt x="150" y="114"/>
                  <a:pt x="148" y="115"/>
                </a:cubicBezTo>
                <a:cubicBezTo>
                  <a:pt x="147" y="116"/>
                  <a:pt x="145" y="117"/>
                  <a:pt x="144" y="118"/>
                </a:cubicBezTo>
                <a:cubicBezTo>
                  <a:pt x="144" y="118"/>
                  <a:pt x="144" y="118"/>
                  <a:pt x="144" y="118"/>
                </a:cubicBezTo>
                <a:cubicBezTo>
                  <a:pt x="147" y="116"/>
                  <a:pt x="150" y="113"/>
                  <a:pt x="152" y="111"/>
                </a:cubicBezTo>
                <a:close/>
                <a:moveTo>
                  <a:pt x="148" y="119"/>
                </a:moveTo>
                <a:cubicBezTo>
                  <a:pt x="148" y="119"/>
                  <a:pt x="149" y="119"/>
                  <a:pt x="149" y="118"/>
                </a:cubicBezTo>
                <a:cubicBezTo>
                  <a:pt x="148" y="120"/>
                  <a:pt x="146" y="122"/>
                  <a:pt x="145" y="123"/>
                </a:cubicBezTo>
                <a:cubicBezTo>
                  <a:pt x="144" y="124"/>
                  <a:pt x="143" y="124"/>
                  <a:pt x="142" y="125"/>
                </a:cubicBezTo>
                <a:cubicBezTo>
                  <a:pt x="144" y="123"/>
                  <a:pt x="146" y="121"/>
                  <a:pt x="148" y="119"/>
                </a:cubicBezTo>
                <a:close/>
                <a:moveTo>
                  <a:pt x="138" y="119"/>
                </a:moveTo>
                <a:cubicBezTo>
                  <a:pt x="136" y="120"/>
                  <a:pt x="133" y="121"/>
                  <a:pt x="130" y="122"/>
                </a:cubicBezTo>
                <a:cubicBezTo>
                  <a:pt x="131" y="121"/>
                  <a:pt x="132" y="121"/>
                  <a:pt x="132" y="120"/>
                </a:cubicBezTo>
                <a:cubicBezTo>
                  <a:pt x="134" y="119"/>
                  <a:pt x="135" y="118"/>
                  <a:pt x="136" y="118"/>
                </a:cubicBezTo>
                <a:cubicBezTo>
                  <a:pt x="139" y="116"/>
                  <a:pt x="141" y="115"/>
                  <a:pt x="144" y="114"/>
                </a:cubicBezTo>
                <a:cubicBezTo>
                  <a:pt x="142" y="116"/>
                  <a:pt x="140" y="118"/>
                  <a:pt x="138" y="119"/>
                </a:cubicBezTo>
                <a:close/>
                <a:moveTo>
                  <a:pt x="126" y="116"/>
                </a:moveTo>
                <a:cubicBezTo>
                  <a:pt x="130" y="112"/>
                  <a:pt x="133" y="109"/>
                  <a:pt x="136" y="106"/>
                </a:cubicBezTo>
                <a:cubicBezTo>
                  <a:pt x="139" y="104"/>
                  <a:pt x="142" y="102"/>
                  <a:pt x="145" y="101"/>
                </a:cubicBezTo>
                <a:cubicBezTo>
                  <a:pt x="141" y="104"/>
                  <a:pt x="138" y="107"/>
                  <a:pt x="134" y="110"/>
                </a:cubicBezTo>
                <a:cubicBezTo>
                  <a:pt x="132" y="112"/>
                  <a:pt x="129" y="114"/>
                  <a:pt x="126" y="116"/>
                </a:cubicBezTo>
                <a:close/>
                <a:moveTo>
                  <a:pt x="131" y="116"/>
                </a:moveTo>
                <a:cubicBezTo>
                  <a:pt x="129" y="117"/>
                  <a:pt x="128" y="118"/>
                  <a:pt x="127" y="120"/>
                </a:cubicBezTo>
                <a:cubicBezTo>
                  <a:pt x="127" y="120"/>
                  <a:pt x="127" y="120"/>
                  <a:pt x="126" y="120"/>
                </a:cubicBezTo>
                <a:cubicBezTo>
                  <a:pt x="125" y="121"/>
                  <a:pt x="124" y="122"/>
                  <a:pt x="122" y="123"/>
                </a:cubicBezTo>
                <a:cubicBezTo>
                  <a:pt x="125" y="121"/>
                  <a:pt x="128" y="118"/>
                  <a:pt x="131" y="116"/>
                </a:cubicBezTo>
                <a:close/>
                <a:moveTo>
                  <a:pt x="124" y="126"/>
                </a:moveTo>
                <a:cubicBezTo>
                  <a:pt x="124" y="126"/>
                  <a:pt x="124" y="126"/>
                  <a:pt x="124" y="126"/>
                </a:cubicBezTo>
                <a:cubicBezTo>
                  <a:pt x="122" y="129"/>
                  <a:pt x="120" y="132"/>
                  <a:pt x="117" y="135"/>
                </a:cubicBezTo>
                <a:cubicBezTo>
                  <a:pt x="119" y="132"/>
                  <a:pt x="122" y="129"/>
                  <a:pt x="124" y="126"/>
                </a:cubicBezTo>
                <a:close/>
                <a:moveTo>
                  <a:pt x="113" y="117"/>
                </a:moveTo>
                <a:cubicBezTo>
                  <a:pt x="113" y="117"/>
                  <a:pt x="112" y="117"/>
                  <a:pt x="112" y="117"/>
                </a:cubicBezTo>
                <a:cubicBezTo>
                  <a:pt x="112" y="118"/>
                  <a:pt x="111" y="119"/>
                  <a:pt x="110" y="120"/>
                </a:cubicBezTo>
                <a:cubicBezTo>
                  <a:pt x="110" y="120"/>
                  <a:pt x="109" y="120"/>
                  <a:pt x="109" y="120"/>
                </a:cubicBezTo>
                <a:cubicBezTo>
                  <a:pt x="110" y="119"/>
                  <a:pt x="111" y="118"/>
                  <a:pt x="113" y="117"/>
                </a:cubicBezTo>
                <a:close/>
                <a:moveTo>
                  <a:pt x="107" y="119"/>
                </a:moveTo>
                <a:cubicBezTo>
                  <a:pt x="107" y="119"/>
                  <a:pt x="106" y="119"/>
                  <a:pt x="106" y="119"/>
                </a:cubicBezTo>
                <a:cubicBezTo>
                  <a:pt x="107" y="118"/>
                  <a:pt x="107" y="117"/>
                  <a:pt x="108" y="117"/>
                </a:cubicBezTo>
                <a:cubicBezTo>
                  <a:pt x="109" y="116"/>
                  <a:pt x="110" y="115"/>
                  <a:pt x="111" y="115"/>
                </a:cubicBezTo>
                <a:cubicBezTo>
                  <a:pt x="110" y="116"/>
                  <a:pt x="108" y="118"/>
                  <a:pt x="107" y="119"/>
                </a:cubicBezTo>
                <a:close/>
                <a:moveTo>
                  <a:pt x="112" y="125"/>
                </a:moveTo>
                <a:cubicBezTo>
                  <a:pt x="113" y="125"/>
                  <a:pt x="114" y="124"/>
                  <a:pt x="115" y="123"/>
                </a:cubicBezTo>
                <a:cubicBezTo>
                  <a:pt x="115" y="123"/>
                  <a:pt x="115" y="123"/>
                  <a:pt x="115" y="123"/>
                </a:cubicBezTo>
                <a:cubicBezTo>
                  <a:pt x="114" y="124"/>
                  <a:pt x="114" y="125"/>
                  <a:pt x="113" y="126"/>
                </a:cubicBezTo>
                <a:cubicBezTo>
                  <a:pt x="111" y="127"/>
                  <a:pt x="110" y="128"/>
                  <a:pt x="109" y="129"/>
                </a:cubicBezTo>
                <a:cubicBezTo>
                  <a:pt x="110" y="128"/>
                  <a:pt x="111" y="127"/>
                  <a:pt x="112" y="125"/>
                </a:cubicBezTo>
                <a:close/>
                <a:moveTo>
                  <a:pt x="104" y="117"/>
                </a:moveTo>
                <a:cubicBezTo>
                  <a:pt x="103" y="117"/>
                  <a:pt x="102" y="117"/>
                  <a:pt x="102" y="118"/>
                </a:cubicBezTo>
                <a:cubicBezTo>
                  <a:pt x="101" y="118"/>
                  <a:pt x="101" y="118"/>
                  <a:pt x="101" y="118"/>
                </a:cubicBezTo>
                <a:cubicBezTo>
                  <a:pt x="105" y="114"/>
                  <a:pt x="109" y="110"/>
                  <a:pt x="113" y="106"/>
                </a:cubicBezTo>
                <a:cubicBezTo>
                  <a:pt x="113" y="106"/>
                  <a:pt x="114" y="106"/>
                  <a:pt x="114" y="105"/>
                </a:cubicBezTo>
                <a:cubicBezTo>
                  <a:pt x="111" y="109"/>
                  <a:pt x="107" y="113"/>
                  <a:pt x="104" y="117"/>
                </a:cubicBezTo>
                <a:close/>
                <a:moveTo>
                  <a:pt x="99" y="129"/>
                </a:moveTo>
                <a:cubicBezTo>
                  <a:pt x="99" y="128"/>
                  <a:pt x="100" y="128"/>
                  <a:pt x="100" y="127"/>
                </a:cubicBezTo>
                <a:cubicBezTo>
                  <a:pt x="100" y="129"/>
                  <a:pt x="99" y="130"/>
                  <a:pt x="98" y="131"/>
                </a:cubicBezTo>
                <a:cubicBezTo>
                  <a:pt x="97" y="132"/>
                  <a:pt x="96" y="133"/>
                  <a:pt x="95" y="135"/>
                </a:cubicBezTo>
                <a:cubicBezTo>
                  <a:pt x="94" y="135"/>
                  <a:pt x="94" y="134"/>
                  <a:pt x="93" y="134"/>
                </a:cubicBezTo>
                <a:cubicBezTo>
                  <a:pt x="95" y="132"/>
                  <a:pt x="97" y="130"/>
                  <a:pt x="99" y="129"/>
                </a:cubicBezTo>
                <a:close/>
                <a:moveTo>
                  <a:pt x="103" y="132"/>
                </a:moveTo>
                <a:cubicBezTo>
                  <a:pt x="103" y="132"/>
                  <a:pt x="104" y="131"/>
                  <a:pt x="104" y="131"/>
                </a:cubicBezTo>
                <a:cubicBezTo>
                  <a:pt x="103" y="132"/>
                  <a:pt x="102" y="133"/>
                  <a:pt x="101" y="135"/>
                </a:cubicBezTo>
                <a:cubicBezTo>
                  <a:pt x="100" y="135"/>
                  <a:pt x="100" y="135"/>
                  <a:pt x="100" y="135"/>
                </a:cubicBezTo>
                <a:cubicBezTo>
                  <a:pt x="101" y="134"/>
                  <a:pt x="102" y="133"/>
                  <a:pt x="103" y="132"/>
                </a:cubicBezTo>
                <a:close/>
                <a:moveTo>
                  <a:pt x="103" y="126"/>
                </a:moveTo>
                <a:cubicBezTo>
                  <a:pt x="104" y="125"/>
                  <a:pt x="105" y="124"/>
                  <a:pt x="106" y="123"/>
                </a:cubicBezTo>
                <a:cubicBezTo>
                  <a:pt x="106" y="122"/>
                  <a:pt x="107" y="121"/>
                  <a:pt x="108" y="121"/>
                </a:cubicBezTo>
                <a:cubicBezTo>
                  <a:pt x="108" y="121"/>
                  <a:pt x="109" y="121"/>
                  <a:pt x="109" y="121"/>
                </a:cubicBezTo>
                <a:cubicBezTo>
                  <a:pt x="107" y="123"/>
                  <a:pt x="105" y="124"/>
                  <a:pt x="103" y="126"/>
                </a:cubicBezTo>
                <a:close/>
                <a:moveTo>
                  <a:pt x="110" y="141"/>
                </a:moveTo>
                <a:cubicBezTo>
                  <a:pt x="107" y="143"/>
                  <a:pt x="104" y="145"/>
                  <a:pt x="102" y="146"/>
                </a:cubicBezTo>
                <a:cubicBezTo>
                  <a:pt x="104" y="144"/>
                  <a:pt x="106" y="143"/>
                  <a:pt x="108" y="141"/>
                </a:cubicBezTo>
                <a:cubicBezTo>
                  <a:pt x="108" y="141"/>
                  <a:pt x="109" y="141"/>
                  <a:pt x="110" y="141"/>
                </a:cubicBezTo>
                <a:close/>
                <a:moveTo>
                  <a:pt x="109" y="139"/>
                </a:moveTo>
                <a:cubicBezTo>
                  <a:pt x="112" y="137"/>
                  <a:pt x="114" y="134"/>
                  <a:pt x="117" y="132"/>
                </a:cubicBezTo>
                <a:cubicBezTo>
                  <a:pt x="117" y="132"/>
                  <a:pt x="117" y="131"/>
                  <a:pt x="118" y="131"/>
                </a:cubicBezTo>
                <a:cubicBezTo>
                  <a:pt x="115" y="134"/>
                  <a:pt x="113" y="137"/>
                  <a:pt x="111" y="140"/>
                </a:cubicBezTo>
                <a:cubicBezTo>
                  <a:pt x="111" y="140"/>
                  <a:pt x="111" y="140"/>
                  <a:pt x="111" y="140"/>
                </a:cubicBezTo>
                <a:cubicBezTo>
                  <a:pt x="111" y="140"/>
                  <a:pt x="110" y="139"/>
                  <a:pt x="109" y="139"/>
                </a:cubicBezTo>
                <a:close/>
                <a:moveTo>
                  <a:pt x="116" y="122"/>
                </a:moveTo>
                <a:cubicBezTo>
                  <a:pt x="117" y="121"/>
                  <a:pt x="119" y="120"/>
                  <a:pt x="120" y="119"/>
                </a:cubicBezTo>
                <a:cubicBezTo>
                  <a:pt x="119" y="120"/>
                  <a:pt x="118" y="121"/>
                  <a:pt x="116" y="122"/>
                </a:cubicBezTo>
                <a:close/>
                <a:moveTo>
                  <a:pt x="116" y="145"/>
                </a:moveTo>
                <a:cubicBezTo>
                  <a:pt x="116" y="144"/>
                  <a:pt x="117" y="144"/>
                  <a:pt x="118" y="143"/>
                </a:cubicBezTo>
                <a:cubicBezTo>
                  <a:pt x="118" y="144"/>
                  <a:pt x="118" y="144"/>
                  <a:pt x="118" y="144"/>
                </a:cubicBezTo>
                <a:cubicBezTo>
                  <a:pt x="118" y="144"/>
                  <a:pt x="118" y="144"/>
                  <a:pt x="118" y="144"/>
                </a:cubicBezTo>
                <a:cubicBezTo>
                  <a:pt x="118" y="144"/>
                  <a:pt x="118" y="144"/>
                  <a:pt x="117" y="145"/>
                </a:cubicBezTo>
                <a:cubicBezTo>
                  <a:pt x="116" y="145"/>
                  <a:pt x="115" y="146"/>
                  <a:pt x="114" y="146"/>
                </a:cubicBezTo>
                <a:cubicBezTo>
                  <a:pt x="115" y="146"/>
                  <a:pt x="115" y="145"/>
                  <a:pt x="116" y="145"/>
                </a:cubicBezTo>
                <a:close/>
                <a:moveTo>
                  <a:pt x="122" y="144"/>
                </a:moveTo>
                <a:cubicBezTo>
                  <a:pt x="122" y="145"/>
                  <a:pt x="122" y="145"/>
                  <a:pt x="122" y="145"/>
                </a:cubicBezTo>
                <a:cubicBezTo>
                  <a:pt x="121" y="146"/>
                  <a:pt x="120" y="147"/>
                  <a:pt x="119" y="148"/>
                </a:cubicBezTo>
                <a:cubicBezTo>
                  <a:pt x="119" y="148"/>
                  <a:pt x="119" y="148"/>
                  <a:pt x="118" y="148"/>
                </a:cubicBezTo>
                <a:cubicBezTo>
                  <a:pt x="119" y="147"/>
                  <a:pt x="120" y="146"/>
                  <a:pt x="122" y="144"/>
                </a:cubicBezTo>
                <a:close/>
                <a:moveTo>
                  <a:pt x="120" y="140"/>
                </a:moveTo>
                <a:cubicBezTo>
                  <a:pt x="120" y="139"/>
                  <a:pt x="121" y="139"/>
                  <a:pt x="122" y="138"/>
                </a:cubicBezTo>
                <a:cubicBezTo>
                  <a:pt x="125" y="137"/>
                  <a:pt x="128" y="135"/>
                  <a:pt x="131" y="133"/>
                </a:cubicBezTo>
                <a:cubicBezTo>
                  <a:pt x="130" y="134"/>
                  <a:pt x="128" y="135"/>
                  <a:pt x="127" y="136"/>
                </a:cubicBezTo>
                <a:cubicBezTo>
                  <a:pt x="125" y="137"/>
                  <a:pt x="122" y="139"/>
                  <a:pt x="120" y="140"/>
                </a:cubicBezTo>
                <a:close/>
                <a:moveTo>
                  <a:pt x="129" y="143"/>
                </a:moveTo>
                <a:cubicBezTo>
                  <a:pt x="129" y="143"/>
                  <a:pt x="128" y="143"/>
                  <a:pt x="128" y="143"/>
                </a:cubicBezTo>
                <a:cubicBezTo>
                  <a:pt x="128" y="144"/>
                  <a:pt x="127" y="144"/>
                  <a:pt x="127" y="144"/>
                </a:cubicBezTo>
                <a:cubicBezTo>
                  <a:pt x="127" y="144"/>
                  <a:pt x="127" y="144"/>
                  <a:pt x="127" y="144"/>
                </a:cubicBezTo>
                <a:cubicBezTo>
                  <a:pt x="127" y="143"/>
                  <a:pt x="128" y="143"/>
                  <a:pt x="128" y="142"/>
                </a:cubicBezTo>
                <a:cubicBezTo>
                  <a:pt x="129" y="141"/>
                  <a:pt x="130" y="140"/>
                  <a:pt x="131" y="140"/>
                </a:cubicBezTo>
                <a:cubicBezTo>
                  <a:pt x="130" y="140"/>
                  <a:pt x="129" y="141"/>
                  <a:pt x="129" y="142"/>
                </a:cubicBezTo>
                <a:cubicBezTo>
                  <a:pt x="129" y="142"/>
                  <a:pt x="129" y="142"/>
                  <a:pt x="129" y="143"/>
                </a:cubicBezTo>
                <a:close/>
                <a:moveTo>
                  <a:pt x="129" y="146"/>
                </a:moveTo>
                <a:cubicBezTo>
                  <a:pt x="129" y="146"/>
                  <a:pt x="129" y="146"/>
                  <a:pt x="130" y="146"/>
                </a:cubicBezTo>
                <a:cubicBezTo>
                  <a:pt x="129" y="147"/>
                  <a:pt x="129" y="148"/>
                  <a:pt x="128" y="148"/>
                </a:cubicBezTo>
                <a:cubicBezTo>
                  <a:pt x="127" y="149"/>
                  <a:pt x="126" y="149"/>
                  <a:pt x="125" y="150"/>
                </a:cubicBezTo>
                <a:cubicBezTo>
                  <a:pt x="126" y="149"/>
                  <a:pt x="128" y="148"/>
                  <a:pt x="129" y="146"/>
                </a:cubicBezTo>
                <a:close/>
                <a:moveTo>
                  <a:pt x="134" y="157"/>
                </a:moveTo>
                <a:cubicBezTo>
                  <a:pt x="135" y="156"/>
                  <a:pt x="136" y="156"/>
                  <a:pt x="136" y="156"/>
                </a:cubicBezTo>
                <a:cubicBezTo>
                  <a:pt x="134" y="157"/>
                  <a:pt x="133" y="159"/>
                  <a:pt x="131" y="160"/>
                </a:cubicBezTo>
                <a:cubicBezTo>
                  <a:pt x="132" y="159"/>
                  <a:pt x="133" y="158"/>
                  <a:pt x="134" y="157"/>
                </a:cubicBezTo>
                <a:close/>
                <a:moveTo>
                  <a:pt x="133" y="167"/>
                </a:moveTo>
                <a:cubicBezTo>
                  <a:pt x="135" y="165"/>
                  <a:pt x="138" y="163"/>
                  <a:pt x="140" y="162"/>
                </a:cubicBezTo>
                <a:cubicBezTo>
                  <a:pt x="139" y="163"/>
                  <a:pt x="138" y="164"/>
                  <a:pt x="137" y="165"/>
                </a:cubicBezTo>
                <a:cubicBezTo>
                  <a:pt x="136" y="165"/>
                  <a:pt x="135" y="166"/>
                  <a:pt x="134" y="166"/>
                </a:cubicBezTo>
                <a:cubicBezTo>
                  <a:pt x="134" y="167"/>
                  <a:pt x="133" y="167"/>
                  <a:pt x="133" y="167"/>
                </a:cubicBezTo>
                <a:cubicBezTo>
                  <a:pt x="133" y="167"/>
                  <a:pt x="133" y="167"/>
                  <a:pt x="133" y="167"/>
                </a:cubicBezTo>
                <a:close/>
                <a:moveTo>
                  <a:pt x="138" y="160"/>
                </a:moveTo>
                <a:cubicBezTo>
                  <a:pt x="137" y="160"/>
                  <a:pt x="137" y="161"/>
                  <a:pt x="137" y="161"/>
                </a:cubicBezTo>
                <a:cubicBezTo>
                  <a:pt x="137" y="160"/>
                  <a:pt x="137" y="160"/>
                  <a:pt x="137" y="160"/>
                </a:cubicBezTo>
                <a:cubicBezTo>
                  <a:pt x="137" y="160"/>
                  <a:pt x="137" y="160"/>
                  <a:pt x="137" y="160"/>
                </a:cubicBezTo>
                <a:cubicBezTo>
                  <a:pt x="139" y="159"/>
                  <a:pt x="140" y="158"/>
                  <a:pt x="142" y="157"/>
                </a:cubicBezTo>
                <a:cubicBezTo>
                  <a:pt x="142" y="157"/>
                  <a:pt x="142" y="158"/>
                  <a:pt x="142" y="158"/>
                </a:cubicBezTo>
                <a:cubicBezTo>
                  <a:pt x="140" y="159"/>
                  <a:pt x="139" y="160"/>
                  <a:pt x="138" y="160"/>
                </a:cubicBezTo>
                <a:close/>
                <a:moveTo>
                  <a:pt x="143" y="160"/>
                </a:moveTo>
                <a:cubicBezTo>
                  <a:pt x="145" y="159"/>
                  <a:pt x="148" y="158"/>
                  <a:pt x="150" y="157"/>
                </a:cubicBezTo>
                <a:cubicBezTo>
                  <a:pt x="149" y="158"/>
                  <a:pt x="148" y="159"/>
                  <a:pt x="147" y="160"/>
                </a:cubicBezTo>
                <a:cubicBezTo>
                  <a:pt x="145" y="161"/>
                  <a:pt x="143" y="162"/>
                  <a:pt x="141" y="163"/>
                </a:cubicBezTo>
                <a:cubicBezTo>
                  <a:pt x="142" y="162"/>
                  <a:pt x="142" y="161"/>
                  <a:pt x="143" y="160"/>
                </a:cubicBezTo>
                <a:close/>
                <a:moveTo>
                  <a:pt x="147" y="162"/>
                </a:moveTo>
                <a:cubicBezTo>
                  <a:pt x="148" y="161"/>
                  <a:pt x="149" y="161"/>
                  <a:pt x="150" y="160"/>
                </a:cubicBezTo>
                <a:cubicBezTo>
                  <a:pt x="150" y="161"/>
                  <a:pt x="149" y="161"/>
                  <a:pt x="149" y="162"/>
                </a:cubicBezTo>
                <a:cubicBezTo>
                  <a:pt x="148" y="162"/>
                  <a:pt x="147" y="162"/>
                  <a:pt x="146" y="163"/>
                </a:cubicBezTo>
                <a:cubicBezTo>
                  <a:pt x="146" y="162"/>
                  <a:pt x="147" y="162"/>
                  <a:pt x="147" y="162"/>
                </a:cubicBezTo>
                <a:close/>
                <a:moveTo>
                  <a:pt x="150" y="163"/>
                </a:moveTo>
                <a:cubicBezTo>
                  <a:pt x="150" y="163"/>
                  <a:pt x="151" y="163"/>
                  <a:pt x="152" y="162"/>
                </a:cubicBezTo>
                <a:cubicBezTo>
                  <a:pt x="150" y="164"/>
                  <a:pt x="148" y="166"/>
                  <a:pt x="146" y="168"/>
                </a:cubicBezTo>
                <a:cubicBezTo>
                  <a:pt x="147" y="166"/>
                  <a:pt x="148" y="165"/>
                  <a:pt x="150" y="163"/>
                </a:cubicBezTo>
                <a:close/>
                <a:moveTo>
                  <a:pt x="146" y="157"/>
                </a:moveTo>
                <a:cubicBezTo>
                  <a:pt x="146" y="157"/>
                  <a:pt x="146" y="157"/>
                  <a:pt x="146" y="157"/>
                </a:cubicBezTo>
                <a:cubicBezTo>
                  <a:pt x="147" y="156"/>
                  <a:pt x="149" y="155"/>
                  <a:pt x="150" y="153"/>
                </a:cubicBezTo>
                <a:cubicBezTo>
                  <a:pt x="152" y="153"/>
                  <a:pt x="153" y="152"/>
                  <a:pt x="155" y="151"/>
                </a:cubicBezTo>
                <a:cubicBezTo>
                  <a:pt x="155" y="151"/>
                  <a:pt x="155" y="151"/>
                  <a:pt x="156" y="151"/>
                </a:cubicBezTo>
                <a:cubicBezTo>
                  <a:pt x="156" y="152"/>
                  <a:pt x="155" y="152"/>
                  <a:pt x="155" y="152"/>
                </a:cubicBezTo>
                <a:cubicBezTo>
                  <a:pt x="152" y="154"/>
                  <a:pt x="149" y="156"/>
                  <a:pt x="146" y="157"/>
                </a:cubicBezTo>
                <a:close/>
                <a:moveTo>
                  <a:pt x="154" y="158"/>
                </a:moveTo>
                <a:cubicBezTo>
                  <a:pt x="155" y="158"/>
                  <a:pt x="156" y="157"/>
                  <a:pt x="157" y="157"/>
                </a:cubicBezTo>
                <a:cubicBezTo>
                  <a:pt x="157" y="157"/>
                  <a:pt x="156" y="158"/>
                  <a:pt x="155" y="159"/>
                </a:cubicBezTo>
                <a:cubicBezTo>
                  <a:pt x="154" y="159"/>
                  <a:pt x="153" y="160"/>
                  <a:pt x="152" y="160"/>
                </a:cubicBezTo>
                <a:cubicBezTo>
                  <a:pt x="153" y="160"/>
                  <a:pt x="153" y="159"/>
                  <a:pt x="154" y="158"/>
                </a:cubicBezTo>
                <a:close/>
                <a:moveTo>
                  <a:pt x="157" y="155"/>
                </a:moveTo>
                <a:cubicBezTo>
                  <a:pt x="158" y="154"/>
                  <a:pt x="159" y="153"/>
                  <a:pt x="160" y="151"/>
                </a:cubicBezTo>
                <a:cubicBezTo>
                  <a:pt x="162" y="150"/>
                  <a:pt x="164" y="149"/>
                  <a:pt x="166" y="147"/>
                </a:cubicBezTo>
                <a:cubicBezTo>
                  <a:pt x="165" y="149"/>
                  <a:pt x="163" y="151"/>
                  <a:pt x="161" y="153"/>
                </a:cubicBezTo>
                <a:cubicBezTo>
                  <a:pt x="160" y="153"/>
                  <a:pt x="158" y="154"/>
                  <a:pt x="157" y="155"/>
                </a:cubicBezTo>
                <a:close/>
                <a:moveTo>
                  <a:pt x="162" y="154"/>
                </a:moveTo>
                <a:cubicBezTo>
                  <a:pt x="164" y="154"/>
                  <a:pt x="165" y="153"/>
                  <a:pt x="167" y="152"/>
                </a:cubicBezTo>
                <a:cubicBezTo>
                  <a:pt x="167" y="153"/>
                  <a:pt x="167" y="153"/>
                  <a:pt x="167" y="153"/>
                </a:cubicBezTo>
                <a:cubicBezTo>
                  <a:pt x="165" y="154"/>
                  <a:pt x="164" y="155"/>
                  <a:pt x="163" y="156"/>
                </a:cubicBezTo>
                <a:cubicBezTo>
                  <a:pt x="162" y="156"/>
                  <a:pt x="161" y="157"/>
                  <a:pt x="160" y="157"/>
                </a:cubicBezTo>
                <a:cubicBezTo>
                  <a:pt x="161" y="156"/>
                  <a:pt x="162" y="155"/>
                  <a:pt x="162" y="154"/>
                </a:cubicBezTo>
                <a:close/>
                <a:moveTo>
                  <a:pt x="164" y="159"/>
                </a:moveTo>
                <a:cubicBezTo>
                  <a:pt x="165" y="158"/>
                  <a:pt x="166" y="157"/>
                  <a:pt x="167" y="156"/>
                </a:cubicBezTo>
                <a:cubicBezTo>
                  <a:pt x="167" y="156"/>
                  <a:pt x="167" y="156"/>
                  <a:pt x="168" y="156"/>
                </a:cubicBezTo>
                <a:cubicBezTo>
                  <a:pt x="166" y="157"/>
                  <a:pt x="164" y="159"/>
                  <a:pt x="162" y="161"/>
                </a:cubicBezTo>
                <a:cubicBezTo>
                  <a:pt x="163" y="160"/>
                  <a:pt x="163" y="160"/>
                  <a:pt x="164" y="159"/>
                </a:cubicBezTo>
                <a:close/>
                <a:moveTo>
                  <a:pt x="169" y="156"/>
                </a:moveTo>
                <a:cubicBezTo>
                  <a:pt x="168" y="158"/>
                  <a:pt x="166" y="160"/>
                  <a:pt x="165" y="162"/>
                </a:cubicBezTo>
                <a:cubicBezTo>
                  <a:pt x="164" y="162"/>
                  <a:pt x="163" y="162"/>
                  <a:pt x="163" y="163"/>
                </a:cubicBezTo>
                <a:cubicBezTo>
                  <a:pt x="165" y="161"/>
                  <a:pt x="167" y="159"/>
                  <a:pt x="169" y="156"/>
                </a:cubicBezTo>
                <a:close/>
                <a:moveTo>
                  <a:pt x="166" y="151"/>
                </a:moveTo>
                <a:cubicBezTo>
                  <a:pt x="169" y="147"/>
                  <a:pt x="173" y="144"/>
                  <a:pt x="176" y="140"/>
                </a:cubicBezTo>
                <a:cubicBezTo>
                  <a:pt x="177" y="140"/>
                  <a:pt x="177" y="140"/>
                  <a:pt x="178" y="139"/>
                </a:cubicBezTo>
                <a:cubicBezTo>
                  <a:pt x="177" y="140"/>
                  <a:pt x="177" y="140"/>
                  <a:pt x="177" y="141"/>
                </a:cubicBezTo>
                <a:cubicBezTo>
                  <a:pt x="174" y="144"/>
                  <a:pt x="172" y="146"/>
                  <a:pt x="170" y="149"/>
                </a:cubicBezTo>
                <a:cubicBezTo>
                  <a:pt x="168" y="150"/>
                  <a:pt x="167" y="150"/>
                  <a:pt x="166" y="151"/>
                </a:cubicBezTo>
                <a:close/>
                <a:moveTo>
                  <a:pt x="177" y="151"/>
                </a:moveTo>
                <a:cubicBezTo>
                  <a:pt x="175" y="153"/>
                  <a:pt x="174" y="155"/>
                  <a:pt x="172" y="157"/>
                </a:cubicBezTo>
                <a:cubicBezTo>
                  <a:pt x="172" y="157"/>
                  <a:pt x="171" y="157"/>
                  <a:pt x="171" y="158"/>
                </a:cubicBezTo>
                <a:cubicBezTo>
                  <a:pt x="173" y="156"/>
                  <a:pt x="174" y="154"/>
                  <a:pt x="175" y="152"/>
                </a:cubicBezTo>
                <a:cubicBezTo>
                  <a:pt x="176" y="152"/>
                  <a:pt x="177" y="151"/>
                  <a:pt x="177" y="151"/>
                </a:cubicBezTo>
                <a:close/>
                <a:moveTo>
                  <a:pt x="186" y="127"/>
                </a:moveTo>
                <a:cubicBezTo>
                  <a:pt x="186" y="126"/>
                  <a:pt x="187" y="126"/>
                  <a:pt x="187" y="125"/>
                </a:cubicBezTo>
                <a:cubicBezTo>
                  <a:pt x="189" y="124"/>
                  <a:pt x="191" y="123"/>
                  <a:pt x="193" y="122"/>
                </a:cubicBezTo>
                <a:cubicBezTo>
                  <a:pt x="193" y="122"/>
                  <a:pt x="193" y="122"/>
                  <a:pt x="193" y="122"/>
                </a:cubicBezTo>
                <a:cubicBezTo>
                  <a:pt x="191" y="124"/>
                  <a:pt x="188" y="125"/>
                  <a:pt x="186" y="127"/>
                </a:cubicBezTo>
                <a:close/>
                <a:moveTo>
                  <a:pt x="198" y="122"/>
                </a:moveTo>
                <a:cubicBezTo>
                  <a:pt x="198" y="123"/>
                  <a:pt x="197" y="124"/>
                  <a:pt x="196" y="124"/>
                </a:cubicBezTo>
                <a:cubicBezTo>
                  <a:pt x="195" y="125"/>
                  <a:pt x="194" y="126"/>
                  <a:pt x="192" y="127"/>
                </a:cubicBezTo>
                <a:cubicBezTo>
                  <a:pt x="194" y="125"/>
                  <a:pt x="196" y="123"/>
                  <a:pt x="198" y="122"/>
                </a:cubicBezTo>
                <a:close/>
                <a:moveTo>
                  <a:pt x="203" y="120"/>
                </a:moveTo>
                <a:cubicBezTo>
                  <a:pt x="204" y="119"/>
                  <a:pt x="204" y="119"/>
                  <a:pt x="204" y="118"/>
                </a:cubicBezTo>
                <a:cubicBezTo>
                  <a:pt x="205" y="118"/>
                  <a:pt x="205" y="118"/>
                  <a:pt x="206" y="117"/>
                </a:cubicBezTo>
                <a:cubicBezTo>
                  <a:pt x="205" y="118"/>
                  <a:pt x="204" y="119"/>
                  <a:pt x="203" y="120"/>
                </a:cubicBezTo>
                <a:close/>
                <a:moveTo>
                  <a:pt x="207" y="110"/>
                </a:moveTo>
                <a:cubicBezTo>
                  <a:pt x="207" y="110"/>
                  <a:pt x="206" y="110"/>
                  <a:pt x="206" y="110"/>
                </a:cubicBezTo>
                <a:cubicBezTo>
                  <a:pt x="204" y="112"/>
                  <a:pt x="201" y="113"/>
                  <a:pt x="199" y="114"/>
                </a:cubicBezTo>
                <a:cubicBezTo>
                  <a:pt x="198" y="115"/>
                  <a:pt x="197" y="115"/>
                  <a:pt x="197" y="115"/>
                </a:cubicBezTo>
                <a:cubicBezTo>
                  <a:pt x="199" y="114"/>
                  <a:pt x="200" y="113"/>
                  <a:pt x="202" y="112"/>
                </a:cubicBezTo>
                <a:cubicBezTo>
                  <a:pt x="204" y="111"/>
                  <a:pt x="206" y="110"/>
                  <a:pt x="208" y="109"/>
                </a:cubicBezTo>
                <a:cubicBezTo>
                  <a:pt x="208" y="109"/>
                  <a:pt x="207" y="110"/>
                  <a:pt x="207" y="110"/>
                </a:cubicBezTo>
                <a:close/>
                <a:moveTo>
                  <a:pt x="195" y="112"/>
                </a:moveTo>
                <a:cubicBezTo>
                  <a:pt x="194" y="112"/>
                  <a:pt x="194" y="112"/>
                  <a:pt x="193" y="112"/>
                </a:cubicBezTo>
                <a:cubicBezTo>
                  <a:pt x="194" y="112"/>
                  <a:pt x="194" y="111"/>
                  <a:pt x="195" y="110"/>
                </a:cubicBezTo>
                <a:cubicBezTo>
                  <a:pt x="196" y="109"/>
                  <a:pt x="198" y="108"/>
                  <a:pt x="199" y="106"/>
                </a:cubicBezTo>
                <a:cubicBezTo>
                  <a:pt x="199" y="106"/>
                  <a:pt x="199" y="106"/>
                  <a:pt x="199" y="106"/>
                </a:cubicBezTo>
                <a:cubicBezTo>
                  <a:pt x="198" y="108"/>
                  <a:pt x="197" y="110"/>
                  <a:pt x="195" y="112"/>
                </a:cubicBezTo>
                <a:close/>
                <a:moveTo>
                  <a:pt x="193" y="106"/>
                </a:moveTo>
                <a:cubicBezTo>
                  <a:pt x="194" y="106"/>
                  <a:pt x="195" y="105"/>
                  <a:pt x="196" y="104"/>
                </a:cubicBezTo>
                <a:cubicBezTo>
                  <a:pt x="196" y="105"/>
                  <a:pt x="196" y="105"/>
                  <a:pt x="195" y="106"/>
                </a:cubicBezTo>
                <a:cubicBezTo>
                  <a:pt x="195" y="106"/>
                  <a:pt x="194" y="106"/>
                  <a:pt x="193" y="106"/>
                </a:cubicBezTo>
                <a:close/>
                <a:moveTo>
                  <a:pt x="196" y="97"/>
                </a:moveTo>
                <a:cubicBezTo>
                  <a:pt x="196" y="97"/>
                  <a:pt x="195" y="97"/>
                  <a:pt x="195" y="98"/>
                </a:cubicBezTo>
                <a:cubicBezTo>
                  <a:pt x="193" y="98"/>
                  <a:pt x="191" y="99"/>
                  <a:pt x="189" y="100"/>
                </a:cubicBezTo>
                <a:cubicBezTo>
                  <a:pt x="190" y="100"/>
                  <a:pt x="190" y="99"/>
                  <a:pt x="191" y="98"/>
                </a:cubicBezTo>
                <a:cubicBezTo>
                  <a:pt x="193" y="97"/>
                  <a:pt x="195" y="96"/>
                  <a:pt x="197" y="95"/>
                </a:cubicBezTo>
                <a:cubicBezTo>
                  <a:pt x="196" y="96"/>
                  <a:pt x="196" y="97"/>
                  <a:pt x="196" y="97"/>
                </a:cubicBezTo>
                <a:close/>
                <a:moveTo>
                  <a:pt x="195" y="92"/>
                </a:moveTo>
                <a:cubicBezTo>
                  <a:pt x="192" y="94"/>
                  <a:pt x="189" y="95"/>
                  <a:pt x="187" y="97"/>
                </a:cubicBezTo>
                <a:cubicBezTo>
                  <a:pt x="187" y="96"/>
                  <a:pt x="188" y="96"/>
                  <a:pt x="189" y="95"/>
                </a:cubicBezTo>
                <a:cubicBezTo>
                  <a:pt x="191" y="94"/>
                  <a:pt x="193" y="93"/>
                  <a:pt x="196" y="92"/>
                </a:cubicBezTo>
                <a:cubicBezTo>
                  <a:pt x="196" y="92"/>
                  <a:pt x="195" y="92"/>
                  <a:pt x="195" y="92"/>
                </a:cubicBezTo>
                <a:close/>
                <a:moveTo>
                  <a:pt x="190" y="89"/>
                </a:moveTo>
                <a:cubicBezTo>
                  <a:pt x="189" y="90"/>
                  <a:pt x="188" y="90"/>
                  <a:pt x="187" y="91"/>
                </a:cubicBezTo>
                <a:cubicBezTo>
                  <a:pt x="189" y="90"/>
                  <a:pt x="190" y="89"/>
                  <a:pt x="191" y="88"/>
                </a:cubicBezTo>
                <a:lnTo>
                  <a:pt x="190" y="89"/>
                </a:lnTo>
                <a:close/>
                <a:moveTo>
                  <a:pt x="190" y="86"/>
                </a:moveTo>
                <a:cubicBezTo>
                  <a:pt x="189" y="87"/>
                  <a:pt x="187" y="87"/>
                  <a:pt x="186" y="88"/>
                </a:cubicBezTo>
                <a:cubicBezTo>
                  <a:pt x="187" y="87"/>
                  <a:pt x="187" y="86"/>
                  <a:pt x="188" y="86"/>
                </a:cubicBezTo>
                <a:cubicBezTo>
                  <a:pt x="190" y="84"/>
                  <a:pt x="193" y="83"/>
                  <a:pt x="195" y="82"/>
                </a:cubicBezTo>
                <a:cubicBezTo>
                  <a:pt x="195" y="82"/>
                  <a:pt x="195" y="82"/>
                  <a:pt x="195" y="82"/>
                </a:cubicBezTo>
                <a:cubicBezTo>
                  <a:pt x="193" y="84"/>
                  <a:pt x="192" y="85"/>
                  <a:pt x="190" y="86"/>
                </a:cubicBezTo>
                <a:close/>
                <a:moveTo>
                  <a:pt x="195" y="86"/>
                </a:moveTo>
                <a:cubicBezTo>
                  <a:pt x="196" y="85"/>
                  <a:pt x="197" y="85"/>
                  <a:pt x="199" y="84"/>
                </a:cubicBezTo>
                <a:cubicBezTo>
                  <a:pt x="198" y="85"/>
                  <a:pt x="197" y="86"/>
                  <a:pt x="196" y="87"/>
                </a:cubicBezTo>
                <a:cubicBezTo>
                  <a:pt x="195" y="87"/>
                  <a:pt x="195" y="87"/>
                  <a:pt x="194" y="87"/>
                </a:cubicBezTo>
                <a:cubicBezTo>
                  <a:pt x="195" y="87"/>
                  <a:pt x="195" y="87"/>
                  <a:pt x="195" y="86"/>
                </a:cubicBezTo>
                <a:close/>
                <a:moveTo>
                  <a:pt x="187" y="80"/>
                </a:moveTo>
                <a:cubicBezTo>
                  <a:pt x="185" y="81"/>
                  <a:pt x="182" y="82"/>
                  <a:pt x="179" y="83"/>
                </a:cubicBezTo>
                <a:cubicBezTo>
                  <a:pt x="179" y="82"/>
                  <a:pt x="179" y="82"/>
                  <a:pt x="179" y="82"/>
                </a:cubicBezTo>
                <a:cubicBezTo>
                  <a:pt x="182" y="81"/>
                  <a:pt x="184" y="80"/>
                  <a:pt x="187" y="79"/>
                </a:cubicBezTo>
                <a:cubicBezTo>
                  <a:pt x="189" y="78"/>
                  <a:pt x="191" y="77"/>
                  <a:pt x="192" y="76"/>
                </a:cubicBezTo>
                <a:cubicBezTo>
                  <a:pt x="191" y="78"/>
                  <a:pt x="189" y="79"/>
                  <a:pt x="187" y="80"/>
                </a:cubicBezTo>
                <a:close/>
                <a:moveTo>
                  <a:pt x="179" y="85"/>
                </a:moveTo>
                <a:cubicBezTo>
                  <a:pt x="178" y="85"/>
                  <a:pt x="177" y="86"/>
                  <a:pt x="177" y="86"/>
                </a:cubicBezTo>
                <a:cubicBezTo>
                  <a:pt x="177" y="86"/>
                  <a:pt x="177" y="85"/>
                  <a:pt x="177" y="85"/>
                </a:cubicBezTo>
                <a:cubicBezTo>
                  <a:pt x="178" y="85"/>
                  <a:pt x="179" y="85"/>
                  <a:pt x="179" y="85"/>
                </a:cubicBezTo>
                <a:close/>
                <a:moveTo>
                  <a:pt x="175" y="84"/>
                </a:moveTo>
                <a:cubicBezTo>
                  <a:pt x="174" y="84"/>
                  <a:pt x="172" y="84"/>
                  <a:pt x="171" y="85"/>
                </a:cubicBezTo>
                <a:cubicBezTo>
                  <a:pt x="171" y="84"/>
                  <a:pt x="172" y="84"/>
                  <a:pt x="173" y="83"/>
                </a:cubicBezTo>
                <a:cubicBezTo>
                  <a:pt x="174" y="83"/>
                  <a:pt x="175" y="83"/>
                  <a:pt x="177" y="82"/>
                </a:cubicBezTo>
                <a:cubicBezTo>
                  <a:pt x="176" y="83"/>
                  <a:pt x="176" y="83"/>
                  <a:pt x="175" y="84"/>
                </a:cubicBezTo>
                <a:close/>
                <a:moveTo>
                  <a:pt x="172" y="81"/>
                </a:moveTo>
                <a:cubicBezTo>
                  <a:pt x="172" y="81"/>
                  <a:pt x="172" y="81"/>
                  <a:pt x="171" y="82"/>
                </a:cubicBezTo>
                <a:cubicBezTo>
                  <a:pt x="172" y="81"/>
                  <a:pt x="173" y="80"/>
                  <a:pt x="174" y="79"/>
                </a:cubicBezTo>
                <a:cubicBezTo>
                  <a:pt x="174" y="79"/>
                  <a:pt x="174" y="79"/>
                  <a:pt x="174" y="79"/>
                </a:cubicBezTo>
                <a:cubicBezTo>
                  <a:pt x="176" y="78"/>
                  <a:pt x="178" y="78"/>
                  <a:pt x="179" y="77"/>
                </a:cubicBezTo>
                <a:cubicBezTo>
                  <a:pt x="177" y="78"/>
                  <a:pt x="174" y="80"/>
                  <a:pt x="172" y="81"/>
                </a:cubicBezTo>
                <a:close/>
                <a:moveTo>
                  <a:pt x="177" y="74"/>
                </a:moveTo>
                <a:cubicBezTo>
                  <a:pt x="175" y="75"/>
                  <a:pt x="173" y="76"/>
                  <a:pt x="171" y="77"/>
                </a:cubicBezTo>
                <a:cubicBezTo>
                  <a:pt x="171" y="76"/>
                  <a:pt x="170" y="76"/>
                  <a:pt x="170" y="76"/>
                </a:cubicBezTo>
                <a:cubicBezTo>
                  <a:pt x="171" y="75"/>
                  <a:pt x="172" y="75"/>
                  <a:pt x="173" y="74"/>
                </a:cubicBezTo>
                <a:cubicBezTo>
                  <a:pt x="176" y="73"/>
                  <a:pt x="178" y="72"/>
                  <a:pt x="180" y="72"/>
                </a:cubicBezTo>
                <a:cubicBezTo>
                  <a:pt x="179" y="73"/>
                  <a:pt x="178" y="73"/>
                  <a:pt x="177" y="74"/>
                </a:cubicBezTo>
                <a:close/>
                <a:moveTo>
                  <a:pt x="172" y="86"/>
                </a:moveTo>
                <a:cubicBezTo>
                  <a:pt x="164" y="94"/>
                  <a:pt x="155" y="102"/>
                  <a:pt x="147" y="110"/>
                </a:cubicBezTo>
                <a:cubicBezTo>
                  <a:pt x="143" y="112"/>
                  <a:pt x="139" y="114"/>
                  <a:pt x="135" y="116"/>
                </a:cubicBezTo>
                <a:cubicBezTo>
                  <a:pt x="137" y="114"/>
                  <a:pt x="139" y="112"/>
                  <a:pt x="141" y="110"/>
                </a:cubicBezTo>
                <a:cubicBezTo>
                  <a:pt x="147" y="104"/>
                  <a:pt x="154" y="99"/>
                  <a:pt x="160" y="93"/>
                </a:cubicBezTo>
                <a:cubicBezTo>
                  <a:pt x="162" y="91"/>
                  <a:pt x="164" y="88"/>
                  <a:pt x="167" y="86"/>
                </a:cubicBezTo>
                <a:cubicBezTo>
                  <a:pt x="167" y="87"/>
                  <a:pt x="167" y="87"/>
                  <a:pt x="167" y="87"/>
                </a:cubicBezTo>
                <a:cubicBezTo>
                  <a:pt x="169" y="87"/>
                  <a:pt x="171" y="86"/>
                  <a:pt x="172" y="86"/>
                </a:cubicBezTo>
                <a:close/>
                <a:moveTo>
                  <a:pt x="168" y="82"/>
                </a:moveTo>
                <a:cubicBezTo>
                  <a:pt x="167" y="82"/>
                  <a:pt x="167" y="83"/>
                  <a:pt x="167" y="83"/>
                </a:cubicBezTo>
                <a:cubicBezTo>
                  <a:pt x="160" y="90"/>
                  <a:pt x="152" y="97"/>
                  <a:pt x="145" y="104"/>
                </a:cubicBezTo>
                <a:cubicBezTo>
                  <a:pt x="152" y="97"/>
                  <a:pt x="160" y="89"/>
                  <a:pt x="167" y="81"/>
                </a:cubicBezTo>
                <a:cubicBezTo>
                  <a:pt x="168" y="81"/>
                  <a:pt x="168" y="81"/>
                  <a:pt x="169" y="81"/>
                </a:cubicBezTo>
                <a:cubicBezTo>
                  <a:pt x="168" y="81"/>
                  <a:pt x="168" y="81"/>
                  <a:pt x="168" y="82"/>
                </a:cubicBezTo>
                <a:close/>
                <a:moveTo>
                  <a:pt x="167" y="72"/>
                </a:moveTo>
                <a:cubicBezTo>
                  <a:pt x="166" y="73"/>
                  <a:pt x="166" y="73"/>
                  <a:pt x="165" y="74"/>
                </a:cubicBezTo>
                <a:cubicBezTo>
                  <a:pt x="165" y="74"/>
                  <a:pt x="164" y="74"/>
                  <a:pt x="164" y="74"/>
                </a:cubicBezTo>
                <a:cubicBezTo>
                  <a:pt x="164" y="74"/>
                  <a:pt x="164" y="75"/>
                  <a:pt x="163" y="75"/>
                </a:cubicBezTo>
                <a:cubicBezTo>
                  <a:pt x="164" y="74"/>
                  <a:pt x="164" y="73"/>
                  <a:pt x="165" y="73"/>
                </a:cubicBezTo>
                <a:cubicBezTo>
                  <a:pt x="166" y="72"/>
                  <a:pt x="167" y="72"/>
                  <a:pt x="167" y="72"/>
                </a:cubicBezTo>
                <a:cubicBezTo>
                  <a:pt x="167" y="72"/>
                  <a:pt x="167" y="72"/>
                  <a:pt x="167" y="72"/>
                </a:cubicBezTo>
                <a:close/>
                <a:moveTo>
                  <a:pt x="164" y="82"/>
                </a:moveTo>
                <a:cubicBezTo>
                  <a:pt x="159" y="87"/>
                  <a:pt x="155" y="91"/>
                  <a:pt x="150" y="96"/>
                </a:cubicBezTo>
                <a:cubicBezTo>
                  <a:pt x="150" y="96"/>
                  <a:pt x="150" y="96"/>
                  <a:pt x="150" y="96"/>
                </a:cubicBezTo>
                <a:cubicBezTo>
                  <a:pt x="147" y="97"/>
                  <a:pt x="145" y="99"/>
                  <a:pt x="142" y="100"/>
                </a:cubicBezTo>
                <a:cubicBezTo>
                  <a:pt x="146" y="97"/>
                  <a:pt x="149" y="93"/>
                  <a:pt x="152" y="90"/>
                </a:cubicBezTo>
                <a:cubicBezTo>
                  <a:pt x="155" y="87"/>
                  <a:pt x="159" y="85"/>
                  <a:pt x="163" y="82"/>
                </a:cubicBezTo>
                <a:cubicBezTo>
                  <a:pt x="163" y="82"/>
                  <a:pt x="163" y="82"/>
                  <a:pt x="164" y="82"/>
                </a:cubicBezTo>
                <a:close/>
                <a:moveTo>
                  <a:pt x="159" y="78"/>
                </a:moveTo>
                <a:cubicBezTo>
                  <a:pt x="158" y="78"/>
                  <a:pt x="158" y="79"/>
                  <a:pt x="158" y="79"/>
                </a:cubicBezTo>
                <a:cubicBezTo>
                  <a:pt x="157" y="79"/>
                  <a:pt x="157" y="80"/>
                  <a:pt x="157" y="80"/>
                </a:cubicBezTo>
                <a:cubicBezTo>
                  <a:pt x="157" y="80"/>
                  <a:pt x="157" y="80"/>
                  <a:pt x="157" y="81"/>
                </a:cubicBezTo>
                <a:cubicBezTo>
                  <a:pt x="151" y="86"/>
                  <a:pt x="146" y="91"/>
                  <a:pt x="140" y="96"/>
                </a:cubicBezTo>
                <a:cubicBezTo>
                  <a:pt x="136" y="99"/>
                  <a:pt x="133" y="102"/>
                  <a:pt x="129" y="105"/>
                </a:cubicBezTo>
                <a:cubicBezTo>
                  <a:pt x="126" y="108"/>
                  <a:pt x="122" y="111"/>
                  <a:pt x="118" y="113"/>
                </a:cubicBezTo>
                <a:cubicBezTo>
                  <a:pt x="120" y="112"/>
                  <a:pt x="121" y="110"/>
                  <a:pt x="123" y="109"/>
                </a:cubicBezTo>
                <a:cubicBezTo>
                  <a:pt x="130" y="103"/>
                  <a:pt x="136" y="97"/>
                  <a:pt x="142" y="90"/>
                </a:cubicBezTo>
                <a:cubicBezTo>
                  <a:pt x="143" y="90"/>
                  <a:pt x="143" y="90"/>
                  <a:pt x="143" y="90"/>
                </a:cubicBezTo>
                <a:cubicBezTo>
                  <a:pt x="147" y="85"/>
                  <a:pt x="152" y="81"/>
                  <a:pt x="158" y="77"/>
                </a:cubicBezTo>
                <a:cubicBezTo>
                  <a:pt x="158" y="77"/>
                  <a:pt x="159" y="77"/>
                  <a:pt x="159" y="77"/>
                </a:cubicBezTo>
                <a:cubicBezTo>
                  <a:pt x="159" y="78"/>
                  <a:pt x="159" y="78"/>
                  <a:pt x="159" y="78"/>
                </a:cubicBezTo>
                <a:close/>
                <a:moveTo>
                  <a:pt x="153" y="77"/>
                </a:moveTo>
                <a:cubicBezTo>
                  <a:pt x="153" y="77"/>
                  <a:pt x="153" y="77"/>
                  <a:pt x="153" y="77"/>
                </a:cubicBezTo>
                <a:cubicBezTo>
                  <a:pt x="149" y="81"/>
                  <a:pt x="145" y="84"/>
                  <a:pt x="141" y="87"/>
                </a:cubicBezTo>
                <a:cubicBezTo>
                  <a:pt x="142" y="85"/>
                  <a:pt x="143" y="84"/>
                  <a:pt x="144" y="83"/>
                </a:cubicBezTo>
                <a:cubicBezTo>
                  <a:pt x="144" y="82"/>
                  <a:pt x="144" y="82"/>
                  <a:pt x="143" y="82"/>
                </a:cubicBezTo>
                <a:cubicBezTo>
                  <a:pt x="142" y="82"/>
                  <a:pt x="141" y="82"/>
                  <a:pt x="140" y="82"/>
                </a:cubicBezTo>
                <a:cubicBezTo>
                  <a:pt x="142" y="79"/>
                  <a:pt x="145" y="77"/>
                  <a:pt x="148" y="74"/>
                </a:cubicBezTo>
                <a:cubicBezTo>
                  <a:pt x="148" y="75"/>
                  <a:pt x="149" y="75"/>
                  <a:pt x="149" y="75"/>
                </a:cubicBezTo>
                <a:cubicBezTo>
                  <a:pt x="151" y="75"/>
                  <a:pt x="152" y="75"/>
                  <a:pt x="154" y="75"/>
                </a:cubicBezTo>
                <a:cubicBezTo>
                  <a:pt x="154" y="75"/>
                  <a:pt x="153" y="75"/>
                  <a:pt x="153" y="76"/>
                </a:cubicBezTo>
                <a:cubicBezTo>
                  <a:pt x="152" y="76"/>
                  <a:pt x="152" y="77"/>
                  <a:pt x="153" y="77"/>
                </a:cubicBezTo>
                <a:close/>
                <a:moveTo>
                  <a:pt x="138" y="78"/>
                </a:moveTo>
                <a:cubicBezTo>
                  <a:pt x="139" y="77"/>
                  <a:pt x="140" y="76"/>
                  <a:pt x="141" y="75"/>
                </a:cubicBezTo>
                <a:cubicBezTo>
                  <a:pt x="142" y="75"/>
                  <a:pt x="142" y="75"/>
                  <a:pt x="143" y="75"/>
                </a:cubicBezTo>
                <a:cubicBezTo>
                  <a:pt x="141" y="76"/>
                  <a:pt x="140" y="77"/>
                  <a:pt x="138" y="78"/>
                </a:cubicBezTo>
                <a:close/>
                <a:moveTo>
                  <a:pt x="138" y="74"/>
                </a:moveTo>
                <a:cubicBezTo>
                  <a:pt x="137" y="74"/>
                  <a:pt x="137" y="74"/>
                  <a:pt x="136" y="74"/>
                </a:cubicBezTo>
                <a:cubicBezTo>
                  <a:pt x="138" y="73"/>
                  <a:pt x="140" y="72"/>
                  <a:pt x="142" y="70"/>
                </a:cubicBezTo>
                <a:cubicBezTo>
                  <a:pt x="141" y="72"/>
                  <a:pt x="139" y="73"/>
                  <a:pt x="138" y="74"/>
                </a:cubicBezTo>
                <a:close/>
                <a:moveTo>
                  <a:pt x="139" y="76"/>
                </a:moveTo>
                <a:cubicBezTo>
                  <a:pt x="138" y="77"/>
                  <a:pt x="136" y="78"/>
                  <a:pt x="135" y="80"/>
                </a:cubicBezTo>
                <a:cubicBezTo>
                  <a:pt x="134" y="81"/>
                  <a:pt x="133" y="82"/>
                  <a:pt x="131" y="83"/>
                </a:cubicBezTo>
                <a:cubicBezTo>
                  <a:pt x="130" y="84"/>
                  <a:pt x="129" y="84"/>
                  <a:pt x="129" y="84"/>
                </a:cubicBezTo>
                <a:cubicBezTo>
                  <a:pt x="129" y="84"/>
                  <a:pt x="130" y="83"/>
                  <a:pt x="131" y="82"/>
                </a:cubicBezTo>
                <a:cubicBezTo>
                  <a:pt x="133" y="80"/>
                  <a:pt x="136" y="78"/>
                  <a:pt x="139" y="76"/>
                </a:cubicBezTo>
                <a:close/>
                <a:moveTo>
                  <a:pt x="127" y="87"/>
                </a:moveTo>
                <a:cubicBezTo>
                  <a:pt x="125" y="89"/>
                  <a:pt x="122" y="91"/>
                  <a:pt x="120" y="92"/>
                </a:cubicBezTo>
                <a:cubicBezTo>
                  <a:pt x="121" y="91"/>
                  <a:pt x="123" y="90"/>
                  <a:pt x="124" y="88"/>
                </a:cubicBezTo>
                <a:cubicBezTo>
                  <a:pt x="125" y="88"/>
                  <a:pt x="126" y="87"/>
                  <a:pt x="127" y="87"/>
                </a:cubicBezTo>
                <a:close/>
                <a:moveTo>
                  <a:pt x="127" y="78"/>
                </a:moveTo>
                <a:cubicBezTo>
                  <a:pt x="124" y="81"/>
                  <a:pt x="121" y="84"/>
                  <a:pt x="118" y="87"/>
                </a:cubicBezTo>
                <a:cubicBezTo>
                  <a:pt x="117" y="87"/>
                  <a:pt x="117" y="87"/>
                  <a:pt x="117" y="87"/>
                </a:cubicBezTo>
                <a:cubicBezTo>
                  <a:pt x="121" y="82"/>
                  <a:pt x="126" y="77"/>
                  <a:pt x="130" y="72"/>
                </a:cubicBezTo>
                <a:cubicBezTo>
                  <a:pt x="129" y="74"/>
                  <a:pt x="128" y="76"/>
                  <a:pt x="127" y="78"/>
                </a:cubicBezTo>
                <a:close/>
                <a:moveTo>
                  <a:pt x="120" y="87"/>
                </a:moveTo>
                <a:cubicBezTo>
                  <a:pt x="118" y="88"/>
                  <a:pt x="117" y="90"/>
                  <a:pt x="115" y="92"/>
                </a:cubicBezTo>
                <a:cubicBezTo>
                  <a:pt x="114" y="92"/>
                  <a:pt x="114" y="93"/>
                  <a:pt x="113" y="93"/>
                </a:cubicBezTo>
                <a:cubicBezTo>
                  <a:pt x="114" y="92"/>
                  <a:pt x="115" y="91"/>
                  <a:pt x="116" y="90"/>
                </a:cubicBezTo>
                <a:cubicBezTo>
                  <a:pt x="117" y="89"/>
                  <a:pt x="119" y="88"/>
                  <a:pt x="120" y="87"/>
                </a:cubicBezTo>
                <a:close/>
                <a:moveTo>
                  <a:pt x="128" y="89"/>
                </a:moveTo>
                <a:cubicBezTo>
                  <a:pt x="130" y="87"/>
                  <a:pt x="132" y="86"/>
                  <a:pt x="133" y="84"/>
                </a:cubicBezTo>
                <a:cubicBezTo>
                  <a:pt x="134" y="84"/>
                  <a:pt x="134" y="84"/>
                  <a:pt x="134" y="84"/>
                </a:cubicBezTo>
                <a:cubicBezTo>
                  <a:pt x="125" y="92"/>
                  <a:pt x="117" y="100"/>
                  <a:pt x="108" y="108"/>
                </a:cubicBezTo>
                <a:cubicBezTo>
                  <a:pt x="107" y="109"/>
                  <a:pt x="106" y="110"/>
                  <a:pt x="105" y="110"/>
                </a:cubicBezTo>
                <a:cubicBezTo>
                  <a:pt x="108" y="108"/>
                  <a:pt x="110" y="105"/>
                  <a:pt x="112" y="102"/>
                </a:cubicBezTo>
                <a:cubicBezTo>
                  <a:pt x="117" y="98"/>
                  <a:pt x="123" y="93"/>
                  <a:pt x="128" y="89"/>
                </a:cubicBezTo>
                <a:close/>
                <a:moveTo>
                  <a:pt x="99" y="116"/>
                </a:moveTo>
                <a:cubicBezTo>
                  <a:pt x="98" y="116"/>
                  <a:pt x="98" y="116"/>
                  <a:pt x="97" y="117"/>
                </a:cubicBezTo>
                <a:cubicBezTo>
                  <a:pt x="97" y="117"/>
                  <a:pt x="96" y="117"/>
                  <a:pt x="95" y="116"/>
                </a:cubicBezTo>
                <a:cubicBezTo>
                  <a:pt x="96" y="115"/>
                  <a:pt x="97" y="113"/>
                  <a:pt x="98" y="112"/>
                </a:cubicBezTo>
                <a:cubicBezTo>
                  <a:pt x="101" y="110"/>
                  <a:pt x="104" y="108"/>
                  <a:pt x="107" y="106"/>
                </a:cubicBezTo>
                <a:cubicBezTo>
                  <a:pt x="104" y="109"/>
                  <a:pt x="102" y="112"/>
                  <a:pt x="99" y="116"/>
                </a:cubicBezTo>
                <a:close/>
                <a:moveTo>
                  <a:pt x="99" y="107"/>
                </a:moveTo>
                <a:cubicBezTo>
                  <a:pt x="96" y="110"/>
                  <a:pt x="93" y="113"/>
                  <a:pt x="89" y="116"/>
                </a:cubicBezTo>
                <a:cubicBezTo>
                  <a:pt x="89" y="116"/>
                  <a:pt x="89" y="116"/>
                  <a:pt x="88" y="116"/>
                </a:cubicBezTo>
                <a:cubicBezTo>
                  <a:pt x="89" y="115"/>
                  <a:pt x="90" y="114"/>
                  <a:pt x="91" y="114"/>
                </a:cubicBezTo>
                <a:cubicBezTo>
                  <a:pt x="93" y="111"/>
                  <a:pt x="95" y="109"/>
                  <a:pt x="98" y="107"/>
                </a:cubicBezTo>
                <a:cubicBezTo>
                  <a:pt x="99" y="105"/>
                  <a:pt x="101" y="104"/>
                  <a:pt x="103" y="103"/>
                </a:cubicBezTo>
                <a:cubicBezTo>
                  <a:pt x="102" y="104"/>
                  <a:pt x="100" y="106"/>
                  <a:pt x="99" y="107"/>
                </a:cubicBezTo>
                <a:close/>
                <a:moveTo>
                  <a:pt x="84" y="115"/>
                </a:moveTo>
                <a:cubicBezTo>
                  <a:pt x="83" y="116"/>
                  <a:pt x="83" y="116"/>
                  <a:pt x="82" y="116"/>
                </a:cubicBezTo>
                <a:cubicBezTo>
                  <a:pt x="84" y="113"/>
                  <a:pt x="87" y="110"/>
                  <a:pt x="89" y="107"/>
                </a:cubicBezTo>
                <a:cubicBezTo>
                  <a:pt x="87" y="110"/>
                  <a:pt x="85" y="112"/>
                  <a:pt x="84" y="115"/>
                </a:cubicBezTo>
                <a:close/>
                <a:moveTo>
                  <a:pt x="56" y="130"/>
                </a:moveTo>
                <a:cubicBezTo>
                  <a:pt x="55" y="127"/>
                  <a:pt x="55" y="125"/>
                  <a:pt x="54" y="123"/>
                </a:cubicBezTo>
                <a:cubicBezTo>
                  <a:pt x="54" y="122"/>
                  <a:pt x="55" y="122"/>
                  <a:pt x="55" y="122"/>
                </a:cubicBezTo>
                <a:cubicBezTo>
                  <a:pt x="55" y="122"/>
                  <a:pt x="55" y="122"/>
                  <a:pt x="55" y="121"/>
                </a:cubicBezTo>
                <a:cubicBezTo>
                  <a:pt x="56" y="123"/>
                  <a:pt x="57" y="125"/>
                  <a:pt x="58" y="127"/>
                </a:cubicBezTo>
                <a:cubicBezTo>
                  <a:pt x="57" y="128"/>
                  <a:pt x="57" y="129"/>
                  <a:pt x="56" y="130"/>
                </a:cubicBezTo>
                <a:close/>
                <a:moveTo>
                  <a:pt x="58" y="146"/>
                </a:moveTo>
                <a:cubicBezTo>
                  <a:pt x="58" y="145"/>
                  <a:pt x="58" y="145"/>
                  <a:pt x="59" y="145"/>
                </a:cubicBezTo>
                <a:cubicBezTo>
                  <a:pt x="59" y="145"/>
                  <a:pt x="59" y="145"/>
                  <a:pt x="59" y="146"/>
                </a:cubicBezTo>
                <a:cubicBezTo>
                  <a:pt x="58" y="146"/>
                  <a:pt x="58" y="147"/>
                  <a:pt x="58" y="148"/>
                </a:cubicBezTo>
                <a:cubicBezTo>
                  <a:pt x="57" y="148"/>
                  <a:pt x="57" y="147"/>
                  <a:pt x="57" y="147"/>
                </a:cubicBezTo>
                <a:cubicBezTo>
                  <a:pt x="57" y="146"/>
                  <a:pt x="58" y="146"/>
                  <a:pt x="58" y="146"/>
                </a:cubicBezTo>
                <a:close/>
                <a:moveTo>
                  <a:pt x="56" y="142"/>
                </a:moveTo>
                <a:cubicBezTo>
                  <a:pt x="56" y="141"/>
                  <a:pt x="55" y="140"/>
                  <a:pt x="55" y="139"/>
                </a:cubicBezTo>
                <a:cubicBezTo>
                  <a:pt x="55" y="139"/>
                  <a:pt x="56" y="138"/>
                  <a:pt x="56" y="138"/>
                </a:cubicBezTo>
                <a:cubicBezTo>
                  <a:pt x="56" y="139"/>
                  <a:pt x="57" y="140"/>
                  <a:pt x="57" y="140"/>
                </a:cubicBezTo>
                <a:cubicBezTo>
                  <a:pt x="57" y="141"/>
                  <a:pt x="56" y="142"/>
                  <a:pt x="56" y="142"/>
                </a:cubicBezTo>
                <a:close/>
                <a:moveTo>
                  <a:pt x="56" y="160"/>
                </a:moveTo>
                <a:cubicBezTo>
                  <a:pt x="56" y="161"/>
                  <a:pt x="56" y="161"/>
                  <a:pt x="56" y="161"/>
                </a:cubicBezTo>
                <a:cubicBezTo>
                  <a:pt x="56" y="162"/>
                  <a:pt x="55" y="162"/>
                  <a:pt x="55" y="162"/>
                </a:cubicBezTo>
                <a:cubicBezTo>
                  <a:pt x="55" y="162"/>
                  <a:pt x="55" y="161"/>
                  <a:pt x="55" y="161"/>
                </a:cubicBezTo>
                <a:cubicBezTo>
                  <a:pt x="55" y="161"/>
                  <a:pt x="56" y="161"/>
                  <a:pt x="56" y="160"/>
                </a:cubicBezTo>
                <a:close/>
                <a:moveTo>
                  <a:pt x="55" y="103"/>
                </a:moveTo>
                <a:cubicBezTo>
                  <a:pt x="55" y="103"/>
                  <a:pt x="55" y="103"/>
                  <a:pt x="54" y="103"/>
                </a:cubicBezTo>
                <a:cubicBezTo>
                  <a:pt x="54" y="102"/>
                  <a:pt x="54" y="101"/>
                  <a:pt x="54" y="101"/>
                </a:cubicBezTo>
                <a:cubicBezTo>
                  <a:pt x="55" y="100"/>
                  <a:pt x="55" y="99"/>
                  <a:pt x="56" y="99"/>
                </a:cubicBezTo>
                <a:cubicBezTo>
                  <a:pt x="56" y="99"/>
                  <a:pt x="56" y="99"/>
                  <a:pt x="56" y="99"/>
                </a:cubicBezTo>
                <a:cubicBezTo>
                  <a:pt x="56" y="99"/>
                  <a:pt x="55" y="100"/>
                  <a:pt x="55" y="100"/>
                </a:cubicBezTo>
                <a:cubicBezTo>
                  <a:pt x="55" y="101"/>
                  <a:pt x="55" y="102"/>
                  <a:pt x="56" y="101"/>
                </a:cubicBezTo>
                <a:cubicBezTo>
                  <a:pt x="56" y="101"/>
                  <a:pt x="56" y="101"/>
                  <a:pt x="57" y="101"/>
                </a:cubicBezTo>
                <a:cubicBezTo>
                  <a:pt x="57" y="101"/>
                  <a:pt x="57" y="101"/>
                  <a:pt x="57" y="101"/>
                </a:cubicBezTo>
                <a:cubicBezTo>
                  <a:pt x="56" y="102"/>
                  <a:pt x="55" y="103"/>
                  <a:pt x="55" y="103"/>
                </a:cubicBezTo>
                <a:close/>
                <a:moveTo>
                  <a:pt x="53" y="134"/>
                </a:moveTo>
                <a:cubicBezTo>
                  <a:pt x="53" y="131"/>
                  <a:pt x="52" y="129"/>
                  <a:pt x="51" y="127"/>
                </a:cubicBezTo>
                <a:cubicBezTo>
                  <a:pt x="51" y="127"/>
                  <a:pt x="51" y="126"/>
                  <a:pt x="52" y="126"/>
                </a:cubicBezTo>
                <a:cubicBezTo>
                  <a:pt x="52" y="128"/>
                  <a:pt x="53" y="130"/>
                  <a:pt x="54" y="132"/>
                </a:cubicBezTo>
                <a:cubicBezTo>
                  <a:pt x="54" y="133"/>
                  <a:pt x="54" y="133"/>
                  <a:pt x="53" y="134"/>
                </a:cubicBezTo>
                <a:close/>
                <a:moveTo>
                  <a:pt x="53" y="146"/>
                </a:moveTo>
                <a:cubicBezTo>
                  <a:pt x="53" y="146"/>
                  <a:pt x="53" y="147"/>
                  <a:pt x="53" y="147"/>
                </a:cubicBezTo>
                <a:cubicBezTo>
                  <a:pt x="53" y="146"/>
                  <a:pt x="52" y="145"/>
                  <a:pt x="52" y="144"/>
                </a:cubicBezTo>
                <a:cubicBezTo>
                  <a:pt x="52" y="144"/>
                  <a:pt x="52" y="144"/>
                  <a:pt x="52" y="143"/>
                </a:cubicBezTo>
                <a:cubicBezTo>
                  <a:pt x="53" y="144"/>
                  <a:pt x="53" y="145"/>
                  <a:pt x="53" y="146"/>
                </a:cubicBezTo>
                <a:close/>
                <a:moveTo>
                  <a:pt x="51" y="90"/>
                </a:moveTo>
                <a:cubicBezTo>
                  <a:pt x="51" y="90"/>
                  <a:pt x="51" y="91"/>
                  <a:pt x="50" y="91"/>
                </a:cubicBezTo>
                <a:cubicBezTo>
                  <a:pt x="50" y="92"/>
                  <a:pt x="49" y="92"/>
                  <a:pt x="49" y="92"/>
                </a:cubicBezTo>
                <a:cubicBezTo>
                  <a:pt x="50" y="92"/>
                  <a:pt x="50" y="91"/>
                  <a:pt x="51" y="90"/>
                </a:cubicBezTo>
                <a:close/>
                <a:moveTo>
                  <a:pt x="50" y="88"/>
                </a:moveTo>
                <a:cubicBezTo>
                  <a:pt x="51" y="87"/>
                  <a:pt x="51" y="86"/>
                  <a:pt x="52" y="85"/>
                </a:cubicBezTo>
                <a:cubicBezTo>
                  <a:pt x="52" y="85"/>
                  <a:pt x="53" y="84"/>
                  <a:pt x="53" y="84"/>
                </a:cubicBezTo>
                <a:cubicBezTo>
                  <a:pt x="53" y="85"/>
                  <a:pt x="53" y="85"/>
                  <a:pt x="52" y="86"/>
                </a:cubicBezTo>
                <a:cubicBezTo>
                  <a:pt x="52" y="87"/>
                  <a:pt x="51" y="88"/>
                  <a:pt x="50" y="88"/>
                </a:cubicBezTo>
                <a:close/>
                <a:moveTo>
                  <a:pt x="51" y="107"/>
                </a:moveTo>
                <a:cubicBezTo>
                  <a:pt x="50" y="108"/>
                  <a:pt x="48" y="109"/>
                  <a:pt x="47" y="109"/>
                </a:cubicBezTo>
                <a:cubicBezTo>
                  <a:pt x="47" y="109"/>
                  <a:pt x="47" y="109"/>
                  <a:pt x="47" y="109"/>
                </a:cubicBezTo>
                <a:cubicBezTo>
                  <a:pt x="48" y="108"/>
                  <a:pt x="49" y="106"/>
                  <a:pt x="50" y="105"/>
                </a:cubicBezTo>
                <a:cubicBezTo>
                  <a:pt x="50" y="106"/>
                  <a:pt x="51" y="106"/>
                  <a:pt x="51" y="107"/>
                </a:cubicBezTo>
                <a:close/>
                <a:moveTo>
                  <a:pt x="50" y="110"/>
                </a:moveTo>
                <a:cubicBezTo>
                  <a:pt x="49" y="111"/>
                  <a:pt x="49" y="111"/>
                  <a:pt x="48" y="112"/>
                </a:cubicBezTo>
                <a:cubicBezTo>
                  <a:pt x="48" y="112"/>
                  <a:pt x="48" y="111"/>
                  <a:pt x="48" y="111"/>
                </a:cubicBezTo>
                <a:cubicBezTo>
                  <a:pt x="48" y="111"/>
                  <a:pt x="49" y="110"/>
                  <a:pt x="50" y="110"/>
                </a:cubicBezTo>
                <a:close/>
                <a:moveTo>
                  <a:pt x="51" y="110"/>
                </a:moveTo>
                <a:cubicBezTo>
                  <a:pt x="51" y="111"/>
                  <a:pt x="51" y="112"/>
                  <a:pt x="51" y="112"/>
                </a:cubicBezTo>
                <a:cubicBezTo>
                  <a:pt x="51" y="113"/>
                  <a:pt x="50" y="113"/>
                  <a:pt x="49" y="114"/>
                </a:cubicBezTo>
                <a:cubicBezTo>
                  <a:pt x="50" y="113"/>
                  <a:pt x="51" y="112"/>
                  <a:pt x="51" y="110"/>
                </a:cubicBezTo>
                <a:close/>
                <a:moveTo>
                  <a:pt x="54" y="110"/>
                </a:moveTo>
                <a:cubicBezTo>
                  <a:pt x="54" y="110"/>
                  <a:pt x="54" y="110"/>
                  <a:pt x="54" y="110"/>
                </a:cubicBezTo>
                <a:cubicBezTo>
                  <a:pt x="53" y="110"/>
                  <a:pt x="53" y="110"/>
                  <a:pt x="53" y="109"/>
                </a:cubicBezTo>
                <a:cubicBezTo>
                  <a:pt x="53" y="109"/>
                  <a:pt x="53" y="108"/>
                  <a:pt x="53" y="108"/>
                </a:cubicBezTo>
                <a:cubicBezTo>
                  <a:pt x="53" y="108"/>
                  <a:pt x="53" y="108"/>
                  <a:pt x="53" y="108"/>
                </a:cubicBezTo>
                <a:cubicBezTo>
                  <a:pt x="53" y="108"/>
                  <a:pt x="53" y="108"/>
                  <a:pt x="53" y="108"/>
                </a:cubicBezTo>
                <a:cubicBezTo>
                  <a:pt x="54" y="108"/>
                  <a:pt x="54" y="109"/>
                  <a:pt x="54" y="110"/>
                </a:cubicBezTo>
                <a:close/>
                <a:moveTo>
                  <a:pt x="54" y="87"/>
                </a:moveTo>
                <a:cubicBezTo>
                  <a:pt x="54" y="87"/>
                  <a:pt x="54" y="87"/>
                  <a:pt x="54" y="87"/>
                </a:cubicBezTo>
                <a:cubicBezTo>
                  <a:pt x="55" y="86"/>
                  <a:pt x="55" y="86"/>
                  <a:pt x="56" y="85"/>
                </a:cubicBezTo>
                <a:cubicBezTo>
                  <a:pt x="55" y="86"/>
                  <a:pt x="55" y="87"/>
                  <a:pt x="54" y="88"/>
                </a:cubicBezTo>
                <a:cubicBezTo>
                  <a:pt x="54" y="88"/>
                  <a:pt x="54" y="88"/>
                  <a:pt x="54" y="87"/>
                </a:cubicBezTo>
                <a:close/>
                <a:moveTo>
                  <a:pt x="54" y="96"/>
                </a:moveTo>
                <a:cubicBezTo>
                  <a:pt x="54" y="96"/>
                  <a:pt x="54" y="96"/>
                  <a:pt x="54" y="96"/>
                </a:cubicBezTo>
                <a:cubicBezTo>
                  <a:pt x="54" y="96"/>
                  <a:pt x="55" y="96"/>
                  <a:pt x="55" y="95"/>
                </a:cubicBezTo>
                <a:cubicBezTo>
                  <a:pt x="55" y="96"/>
                  <a:pt x="55" y="96"/>
                  <a:pt x="55" y="97"/>
                </a:cubicBezTo>
                <a:cubicBezTo>
                  <a:pt x="55" y="97"/>
                  <a:pt x="55" y="98"/>
                  <a:pt x="54" y="98"/>
                </a:cubicBezTo>
                <a:cubicBezTo>
                  <a:pt x="54" y="98"/>
                  <a:pt x="54" y="97"/>
                  <a:pt x="54" y="96"/>
                </a:cubicBezTo>
                <a:close/>
                <a:moveTo>
                  <a:pt x="55" y="83"/>
                </a:moveTo>
                <a:cubicBezTo>
                  <a:pt x="56" y="82"/>
                  <a:pt x="56" y="82"/>
                  <a:pt x="56" y="81"/>
                </a:cubicBezTo>
                <a:cubicBezTo>
                  <a:pt x="58" y="80"/>
                  <a:pt x="60" y="78"/>
                  <a:pt x="61" y="76"/>
                </a:cubicBezTo>
                <a:cubicBezTo>
                  <a:pt x="61" y="77"/>
                  <a:pt x="61" y="77"/>
                  <a:pt x="60" y="78"/>
                </a:cubicBezTo>
                <a:cubicBezTo>
                  <a:pt x="59" y="80"/>
                  <a:pt x="57" y="81"/>
                  <a:pt x="55" y="83"/>
                </a:cubicBezTo>
                <a:close/>
                <a:moveTo>
                  <a:pt x="88" y="57"/>
                </a:moveTo>
                <a:cubicBezTo>
                  <a:pt x="86" y="59"/>
                  <a:pt x="84" y="61"/>
                  <a:pt x="82" y="63"/>
                </a:cubicBezTo>
                <a:cubicBezTo>
                  <a:pt x="78" y="67"/>
                  <a:pt x="75" y="70"/>
                  <a:pt x="71" y="73"/>
                </a:cubicBezTo>
                <a:cubicBezTo>
                  <a:pt x="71" y="73"/>
                  <a:pt x="71" y="74"/>
                  <a:pt x="70" y="74"/>
                </a:cubicBezTo>
                <a:cubicBezTo>
                  <a:pt x="69" y="76"/>
                  <a:pt x="67" y="77"/>
                  <a:pt x="65" y="79"/>
                </a:cubicBezTo>
                <a:cubicBezTo>
                  <a:pt x="67" y="77"/>
                  <a:pt x="68" y="75"/>
                  <a:pt x="69" y="73"/>
                </a:cubicBezTo>
                <a:cubicBezTo>
                  <a:pt x="71" y="71"/>
                  <a:pt x="73" y="69"/>
                  <a:pt x="75" y="67"/>
                </a:cubicBezTo>
                <a:cubicBezTo>
                  <a:pt x="79" y="64"/>
                  <a:pt x="84" y="60"/>
                  <a:pt x="88" y="57"/>
                </a:cubicBezTo>
                <a:close/>
                <a:moveTo>
                  <a:pt x="86" y="57"/>
                </a:moveTo>
                <a:cubicBezTo>
                  <a:pt x="87" y="55"/>
                  <a:pt x="89" y="54"/>
                  <a:pt x="90" y="53"/>
                </a:cubicBezTo>
                <a:cubicBezTo>
                  <a:pt x="90" y="53"/>
                  <a:pt x="90" y="53"/>
                  <a:pt x="90" y="54"/>
                </a:cubicBezTo>
                <a:cubicBezTo>
                  <a:pt x="88" y="55"/>
                  <a:pt x="87" y="56"/>
                  <a:pt x="86" y="57"/>
                </a:cubicBezTo>
                <a:close/>
                <a:moveTo>
                  <a:pt x="105" y="58"/>
                </a:moveTo>
                <a:cubicBezTo>
                  <a:pt x="105" y="58"/>
                  <a:pt x="105" y="58"/>
                  <a:pt x="105" y="58"/>
                </a:cubicBezTo>
                <a:cubicBezTo>
                  <a:pt x="105" y="58"/>
                  <a:pt x="105" y="58"/>
                  <a:pt x="105" y="59"/>
                </a:cubicBezTo>
                <a:cubicBezTo>
                  <a:pt x="102" y="61"/>
                  <a:pt x="100" y="62"/>
                  <a:pt x="97" y="64"/>
                </a:cubicBezTo>
                <a:cubicBezTo>
                  <a:pt x="97" y="64"/>
                  <a:pt x="98" y="64"/>
                  <a:pt x="98" y="64"/>
                </a:cubicBezTo>
                <a:cubicBezTo>
                  <a:pt x="100" y="62"/>
                  <a:pt x="102" y="60"/>
                  <a:pt x="105" y="58"/>
                </a:cubicBezTo>
                <a:close/>
                <a:moveTo>
                  <a:pt x="100" y="59"/>
                </a:moveTo>
                <a:cubicBezTo>
                  <a:pt x="100" y="59"/>
                  <a:pt x="100" y="58"/>
                  <a:pt x="101" y="58"/>
                </a:cubicBezTo>
                <a:cubicBezTo>
                  <a:pt x="102" y="57"/>
                  <a:pt x="103" y="57"/>
                  <a:pt x="104" y="56"/>
                </a:cubicBezTo>
                <a:cubicBezTo>
                  <a:pt x="103" y="57"/>
                  <a:pt x="101" y="58"/>
                  <a:pt x="100" y="59"/>
                </a:cubicBezTo>
                <a:close/>
                <a:moveTo>
                  <a:pt x="86" y="81"/>
                </a:moveTo>
                <a:cubicBezTo>
                  <a:pt x="87" y="81"/>
                  <a:pt x="88" y="80"/>
                  <a:pt x="88" y="79"/>
                </a:cubicBezTo>
                <a:cubicBezTo>
                  <a:pt x="92" y="75"/>
                  <a:pt x="96" y="71"/>
                  <a:pt x="100" y="67"/>
                </a:cubicBezTo>
                <a:cubicBezTo>
                  <a:pt x="100" y="69"/>
                  <a:pt x="99" y="70"/>
                  <a:pt x="98" y="72"/>
                </a:cubicBezTo>
                <a:cubicBezTo>
                  <a:pt x="97" y="72"/>
                  <a:pt x="96" y="73"/>
                  <a:pt x="96" y="74"/>
                </a:cubicBezTo>
                <a:cubicBezTo>
                  <a:pt x="92" y="76"/>
                  <a:pt x="89" y="79"/>
                  <a:pt x="86" y="81"/>
                </a:cubicBezTo>
                <a:close/>
                <a:moveTo>
                  <a:pt x="93" y="78"/>
                </a:moveTo>
                <a:cubicBezTo>
                  <a:pt x="90" y="81"/>
                  <a:pt x="87" y="84"/>
                  <a:pt x="85" y="86"/>
                </a:cubicBezTo>
                <a:cubicBezTo>
                  <a:pt x="85" y="86"/>
                  <a:pt x="85" y="85"/>
                  <a:pt x="85" y="85"/>
                </a:cubicBezTo>
                <a:cubicBezTo>
                  <a:pt x="86" y="84"/>
                  <a:pt x="88" y="83"/>
                  <a:pt x="89" y="82"/>
                </a:cubicBezTo>
                <a:cubicBezTo>
                  <a:pt x="90" y="80"/>
                  <a:pt x="92" y="79"/>
                  <a:pt x="93" y="78"/>
                </a:cubicBezTo>
                <a:close/>
                <a:moveTo>
                  <a:pt x="92" y="73"/>
                </a:moveTo>
                <a:cubicBezTo>
                  <a:pt x="93" y="71"/>
                  <a:pt x="94" y="69"/>
                  <a:pt x="95" y="68"/>
                </a:cubicBezTo>
                <a:cubicBezTo>
                  <a:pt x="98" y="66"/>
                  <a:pt x="101" y="64"/>
                  <a:pt x="103" y="62"/>
                </a:cubicBezTo>
                <a:cubicBezTo>
                  <a:pt x="103" y="62"/>
                  <a:pt x="103" y="63"/>
                  <a:pt x="102" y="63"/>
                </a:cubicBezTo>
                <a:cubicBezTo>
                  <a:pt x="99" y="66"/>
                  <a:pt x="96" y="69"/>
                  <a:pt x="92" y="73"/>
                </a:cubicBezTo>
                <a:close/>
                <a:moveTo>
                  <a:pt x="85" y="64"/>
                </a:moveTo>
                <a:cubicBezTo>
                  <a:pt x="84" y="65"/>
                  <a:pt x="83" y="66"/>
                  <a:pt x="82" y="66"/>
                </a:cubicBezTo>
                <a:cubicBezTo>
                  <a:pt x="82" y="66"/>
                  <a:pt x="82" y="66"/>
                  <a:pt x="82" y="66"/>
                </a:cubicBezTo>
                <a:cubicBezTo>
                  <a:pt x="83" y="65"/>
                  <a:pt x="84" y="64"/>
                  <a:pt x="85" y="64"/>
                </a:cubicBezTo>
                <a:cubicBezTo>
                  <a:pt x="85" y="64"/>
                  <a:pt x="85" y="64"/>
                  <a:pt x="85" y="64"/>
                </a:cubicBezTo>
                <a:close/>
                <a:moveTo>
                  <a:pt x="89" y="65"/>
                </a:moveTo>
                <a:cubicBezTo>
                  <a:pt x="86" y="68"/>
                  <a:pt x="84" y="70"/>
                  <a:pt x="81" y="73"/>
                </a:cubicBezTo>
                <a:cubicBezTo>
                  <a:pt x="82" y="72"/>
                  <a:pt x="82" y="71"/>
                  <a:pt x="83" y="70"/>
                </a:cubicBezTo>
                <a:cubicBezTo>
                  <a:pt x="85" y="69"/>
                  <a:pt x="87" y="67"/>
                  <a:pt x="89" y="65"/>
                </a:cubicBezTo>
                <a:close/>
                <a:moveTo>
                  <a:pt x="83" y="68"/>
                </a:moveTo>
                <a:cubicBezTo>
                  <a:pt x="82" y="68"/>
                  <a:pt x="82" y="68"/>
                  <a:pt x="82" y="69"/>
                </a:cubicBezTo>
                <a:cubicBezTo>
                  <a:pt x="81" y="70"/>
                  <a:pt x="79" y="71"/>
                  <a:pt x="78" y="72"/>
                </a:cubicBezTo>
                <a:cubicBezTo>
                  <a:pt x="78" y="71"/>
                  <a:pt x="79" y="71"/>
                  <a:pt x="79" y="70"/>
                </a:cubicBezTo>
                <a:cubicBezTo>
                  <a:pt x="80" y="69"/>
                  <a:pt x="81" y="69"/>
                  <a:pt x="83" y="68"/>
                </a:cubicBezTo>
                <a:close/>
                <a:moveTo>
                  <a:pt x="78" y="74"/>
                </a:moveTo>
                <a:cubicBezTo>
                  <a:pt x="77" y="76"/>
                  <a:pt x="76" y="77"/>
                  <a:pt x="75" y="79"/>
                </a:cubicBezTo>
                <a:cubicBezTo>
                  <a:pt x="74" y="80"/>
                  <a:pt x="73" y="81"/>
                  <a:pt x="72" y="82"/>
                </a:cubicBezTo>
                <a:cubicBezTo>
                  <a:pt x="73" y="81"/>
                  <a:pt x="73" y="79"/>
                  <a:pt x="74" y="77"/>
                </a:cubicBezTo>
                <a:cubicBezTo>
                  <a:pt x="75" y="77"/>
                  <a:pt x="75" y="77"/>
                  <a:pt x="75" y="77"/>
                </a:cubicBezTo>
                <a:cubicBezTo>
                  <a:pt x="76" y="76"/>
                  <a:pt x="77" y="75"/>
                  <a:pt x="78" y="74"/>
                </a:cubicBezTo>
                <a:close/>
                <a:moveTo>
                  <a:pt x="74" y="83"/>
                </a:moveTo>
                <a:cubicBezTo>
                  <a:pt x="76" y="81"/>
                  <a:pt x="79" y="78"/>
                  <a:pt x="82" y="76"/>
                </a:cubicBezTo>
                <a:cubicBezTo>
                  <a:pt x="82" y="76"/>
                  <a:pt x="82" y="77"/>
                  <a:pt x="82" y="77"/>
                </a:cubicBezTo>
                <a:cubicBezTo>
                  <a:pt x="78" y="80"/>
                  <a:pt x="75" y="82"/>
                  <a:pt x="72" y="85"/>
                </a:cubicBezTo>
                <a:cubicBezTo>
                  <a:pt x="72" y="84"/>
                  <a:pt x="73" y="84"/>
                  <a:pt x="74" y="83"/>
                </a:cubicBezTo>
                <a:close/>
                <a:moveTo>
                  <a:pt x="81" y="75"/>
                </a:moveTo>
                <a:cubicBezTo>
                  <a:pt x="86" y="70"/>
                  <a:pt x="92" y="65"/>
                  <a:pt x="97" y="60"/>
                </a:cubicBezTo>
                <a:cubicBezTo>
                  <a:pt x="97" y="60"/>
                  <a:pt x="98" y="60"/>
                  <a:pt x="98" y="59"/>
                </a:cubicBezTo>
                <a:cubicBezTo>
                  <a:pt x="98" y="60"/>
                  <a:pt x="98" y="60"/>
                  <a:pt x="97" y="61"/>
                </a:cubicBezTo>
                <a:cubicBezTo>
                  <a:pt x="94" y="64"/>
                  <a:pt x="91" y="66"/>
                  <a:pt x="88" y="69"/>
                </a:cubicBezTo>
                <a:cubicBezTo>
                  <a:pt x="86" y="71"/>
                  <a:pt x="83" y="73"/>
                  <a:pt x="81" y="75"/>
                </a:cubicBezTo>
                <a:close/>
                <a:moveTo>
                  <a:pt x="90" y="70"/>
                </a:moveTo>
                <a:cubicBezTo>
                  <a:pt x="92" y="69"/>
                  <a:pt x="93" y="67"/>
                  <a:pt x="94" y="66"/>
                </a:cubicBezTo>
                <a:cubicBezTo>
                  <a:pt x="94" y="67"/>
                  <a:pt x="94" y="67"/>
                  <a:pt x="94" y="67"/>
                </a:cubicBezTo>
                <a:cubicBezTo>
                  <a:pt x="93" y="68"/>
                  <a:pt x="91" y="69"/>
                  <a:pt x="90" y="70"/>
                </a:cubicBezTo>
                <a:cubicBezTo>
                  <a:pt x="90" y="70"/>
                  <a:pt x="90" y="70"/>
                  <a:pt x="90" y="70"/>
                </a:cubicBezTo>
                <a:close/>
                <a:moveTo>
                  <a:pt x="97" y="58"/>
                </a:moveTo>
                <a:cubicBezTo>
                  <a:pt x="93" y="60"/>
                  <a:pt x="89" y="63"/>
                  <a:pt x="86" y="66"/>
                </a:cubicBezTo>
                <a:cubicBezTo>
                  <a:pt x="86" y="66"/>
                  <a:pt x="86" y="65"/>
                  <a:pt x="86" y="65"/>
                </a:cubicBezTo>
                <a:cubicBezTo>
                  <a:pt x="90" y="62"/>
                  <a:pt x="95" y="59"/>
                  <a:pt x="99" y="56"/>
                </a:cubicBezTo>
                <a:cubicBezTo>
                  <a:pt x="98" y="57"/>
                  <a:pt x="98" y="57"/>
                  <a:pt x="97" y="58"/>
                </a:cubicBezTo>
                <a:close/>
                <a:moveTo>
                  <a:pt x="70" y="69"/>
                </a:moveTo>
                <a:cubicBezTo>
                  <a:pt x="69" y="69"/>
                  <a:pt x="69" y="70"/>
                  <a:pt x="69" y="70"/>
                </a:cubicBezTo>
                <a:cubicBezTo>
                  <a:pt x="68" y="71"/>
                  <a:pt x="67" y="72"/>
                  <a:pt x="65" y="73"/>
                </a:cubicBezTo>
                <a:cubicBezTo>
                  <a:pt x="66" y="73"/>
                  <a:pt x="66" y="72"/>
                  <a:pt x="66" y="72"/>
                </a:cubicBezTo>
                <a:cubicBezTo>
                  <a:pt x="67" y="71"/>
                  <a:pt x="68" y="70"/>
                  <a:pt x="70" y="69"/>
                </a:cubicBezTo>
                <a:close/>
                <a:moveTo>
                  <a:pt x="69" y="67"/>
                </a:moveTo>
                <a:cubicBezTo>
                  <a:pt x="70" y="66"/>
                  <a:pt x="71" y="64"/>
                  <a:pt x="73" y="62"/>
                </a:cubicBezTo>
                <a:cubicBezTo>
                  <a:pt x="73" y="62"/>
                  <a:pt x="73" y="62"/>
                  <a:pt x="73" y="62"/>
                </a:cubicBezTo>
                <a:cubicBezTo>
                  <a:pt x="73" y="63"/>
                  <a:pt x="72" y="64"/>
                  <a:pt x="72" y="65"/>
                </a:cubicBezTo>
                <a:cubicBezTo>
                  <a:pt x="71" y="66"/>
                  <a:pt x="70" y="67"/>
                  <a:pt x="69" y="67"/>
                </a:cubicBezTo>
                <a:close/>
                <a:moveTo>
                  <a:pt x="73" y="67"/>
                </a:moveTo>
                <a:cubicBezTo>
                  <a:pt x="73" y="66"/>
                  <a:pt x="73" y="66"/>
                  <a:pt x="73" y="66"/>
                </a:cubicBezTo>
                <a:cubicBezTo>
                  <a:pt x="75" y="65"/>
                  <a:pt x="77" y="63"/>
                  <a:pt x="78" y="62"/>
                </a:cubicBezTo>
                <a:cubicBezTo>
                  <a:pt x="76" y="63"/>
                  <a:pt x="75" y="65"/>
                  <a:pt x="73" y="67"/>
                </a:cubicBezTo>
                <a:close/>
                <a:moveTo>
                  <a:pt x="72" y="60"/>
                </a:moveTo>
                <a:cubicBezTo>
                  <a:pt x="71" y="61"/>
                  <a:pt x="69" y="63"/>
                  <a:pt x="68" y="65"/>
                </a:cubicBezTo>
                <a:cubicBezTo>
                  <a:pt x="65" y="67"/>
                  <a:pt x="62" y="70"/>
                  <a:pt x="59" y="73"/>
                </a:cubicBezTo>
                <a:cubicBezTo>
                  <a:pt x="60" y="72"/>
                  <a:pt x="61" y="70"/>
                  <a:pt x="62" y="69"/>
                </a:cubicBezTo>
                <a:cubicBezTo>
                  <a:pt x="66" y="65"/>
                  <a:pt x="70" y="61"/>
                  <a:pt x="75" y="57"/>
                </a:cubicBezTo>
                <a:cubicBezTo>
                  <a:pt x="74" y="58"/>
                  <a:pt x="73" y="59"/>
                  <a:pt x="72" y="60"/>
                </a:cubicBezTo>
                <a:close/>
                <a:moveTo>
                  <a:pt x="60" y="68"/>
                </a:moveTo>
                <a:cubicBezTo>
                  <a:pt x="60" y="69"/>
                  <a:pt x="59" y="69"/>
                  <a:pt x="58" y="70"/>
                </a:cubicBezTo>
                <a:cubicBezTo>
                  <a:pt x="58" y="69"/>
                  <a:pt x="58" y="68"/>
                  <a:pt x="58" y="67"/>
                </a:cubicBezTo>
                <a:cubicBezTo>
                  <a:pt x="60" y="66"/>
                  <a:pt x="61" y="65"/>
                  <a:pt x="62" y="64"/>
                </a:cubicBezTo>
                <a:cubicBezTo>
                  <a:pt x="63" y="63"/>
                  <a:pt x="63" y="63"/>
                  <a:pt x="64" y="62"/>
                </a:cubicBezTo>
                <a:cubicBezTo>
                  <a:pt x="65" y="62"/>
                  <a:pt x="65" y="61"/>
                  <a:pt x="66" y="60"/>
                </a:cubicBezTo>
                <a:cubicBezTo>
                  <a:pt x="64" y="63"/>
                  <a:pt x="62" y="65"/>
                  <a:pt x="60" y="68"/>
                </a:cubicBezTo>
                <a:close/>
                <a:moveTo>
                  <a:pt x="67" y="68"/>
                </a:moveTo>
                <a:cubicBezTo>
                  <a:pt x="66" y="69"/>
                  <a:pt x="65" y="70"/>
                  <a:pt x="64" y="72"/>
                </a:cubicBezTo>
                <a:cubicBezTo>
                  <a:pt x="62" y="74"/>
                  <a:pt x="59" y="76"/>
                  <a:pt x="57" y="79"/>
                </a:cubicBezTo>
                <a:cubicBezTo>
                  <a:pt x="57" y="79"/>
                  <a:pt x="57" y="79"/>
                  <a:pt x="57" y="78"/>
                </a:cubicBezTo>
                <a:cubicBezTo>
                  <a:pt x="60" y="75"/>
                  <a:pt x="63" y="72"/>
                  <a:pt x="67" y="68"/>
                </a:cubicBezTo>
                <a:close/>
                <a:moveTo>
                  <a:pt x="64" y="77"/>
                </a:moveTo>
                <a:cubicBezTo>
                  <a:pt x="63" y="79"/>
                  <a:pt x="62" y="81"/>
                  <a:pt x="60" y="83"/>
                </a:cubicBezTo>
                <a:cubicBezTo>
                  <a:pt x="59" y="84"/>
                  <a:pt x="58" y="85"/>
                  <a:pt x="58" y="85"/>
                </a:cubicBezTo>
                <a:cubicBezTo>
                  <a:pt x="59" y="84"/>
                  <a:pt x="60" y="82"/>
                  <a:pt x="61" y="80"/>
                </a:cubicBezTo>
                <a:cubicBezTo>
                  <a:pt x="62" y="79"/>
                  <a:pt x="63" y="78"/>
                  <a:pt x="64" y="77"/>
                </a:cubicBezTo>
                <a:close/>
                <a:moveTo>
                  <a:pt x="58" y="90"/>
                </a:moveTo>
                <a:cubicBezTo>
                  <a:pt x="58" y="90"/>
                  <a:pt x="58" y="89"/>
                  <a:pt x="59" y="88"/>
                </a:cubicBezTo>
                <a:cubicBezTo>
                  <a:pt x="59" y="88"/>
                  <a:pt x="59" y="88"/>
                  <a:pt x="59" y="88"/>
                </a:cubicBezTo>
                <a:cubicBezTo>
                  <a:pt x="59" y="88"/>
                  <a:pt x="60" y="88"/>
                  <a:pt x="60" y="87"/>
                </a:cubicBezTo>
                <a:cubicBezTo>
                  <a:pt x="60" y="87"/>
                  <a:pt x="60" y="87"/>
                  <a:pt x="60" y="87"/>
                </a:cubicBezTo>
                <a:cubicBezTo>
                  <a:pt x="62" y="85"/>
                  <a:pt x="64" y="82"/>
                  <a:pt x="67" y="80"/>
                </a:cubicBezTo>
                <a:cubicBezTo>
                  <a:pt x="70" y="78"/>
                  <a:pt x="72" y="75"/>
                  <a:pt x="75" y="73"/>
                </a:cubicBezTo>
                <a:cubicBezTo>
                  <a:pt x="75" y="74"/>
                  <a:pt x="74" y="75"/>
                  <a:pt x="74" y="76"/>
                </a:cubicBezTo>
                <a:cubicBezTo>
                  <a:pt x="68" y="81"/>
                  <a:pt x="63" y="86"/>
                  <a:pt x="57" y="91"/>
                </a:cubicBezTo>
                <a:cubicBezTo>
                  <a:pt x="57" y="91"/>
                  <a:pt x="58" y="90"/>
                  <a:pt x="58" y="90"/>
                </a:cubicBezTo>
                <a:close/>
                <a:moveTo>
                  <a:pt x="67" y="115"/>
                </a:moveTo>
                <a:cubicBezTo>
                  <a:pt x="67" y="115"/>
                  <a:pt x="67" y="114"/>
                  <a:pt x="66" y="113"/>
                </a:cubicBezTo>
                <a:cubicBezTo>
                  <a:pt x="67" y="113"/>
                  <a:pt x="67" y="113"/>
                  <a:pt x="67" y="113"/>
                </a:cubicBezTo>
                <a:cubicBezTo>
                  <a:pt x="68" y="113"/>
                  <a:pt x="68" y="114"/>
                  <a:pt x="68" y="114"/>
                </a:cubicBezTo>
                <a:cubicBezTo>
                  <a:pt x="67" y="114"/>
                  <a:pt x="67" y="115"/>
                  <a:pt x="67" y="115"/>
                </a:cubicBezTo>
                <a:close/>
                <a:moveTo>
                  <a:pt x="68" y="133"/>
                </a:moveTo>
                <a:cubicBezTo>
                  <a:pt x="67" y="134"/>
                  <a:pt x="67" y="135"/>
                  <a:pt x="66" y="135"/>
                </a:cubicBezTo>
                <a:cubicBezTo>
                  <a:pt x="66" y="135"/>
                  <a:pt x="66" y="135"/>
                  <a:pt x="66" y="135"/>
                </a:cubicBezTo>
                <a:cubicBezTo>
                  <a:pt x="66" y="134"/>
                  <a:pt x="67" y="134"/>
                  <a:pt x="67" y="133"/>
                </a:cubicBezTo>
                <a:cubicBezTo>
                  <a:pt x="67" y="133"/>
                  <a:pt x="67" y="133"/>
                  <a:pt x="67" y="133"/>
                </a:cubicBezTo>
                <a:cubicBezTo>
                  <a:pt x="67" y="133"/>
                  <a:pt x="67" y="133"/>
                  <a:pt x="68" y="133"/>
                </a:cubicBezTo>
                <a:close/>
                <a:moveTo>
                  <a:pt x="64" y="150"/>
                </a:moveTo>
                <a:cubicBezTo>
                  <a:pt x="64" y="150"/>
                  <a:pt x="64" y="149"/>
                  <a:pt x="63" y="149"/>
                </a:cubicBezTo>
                <a:cubicBezTo>
                  <a:pt x="64" y="148"/>
                  <a:pt x="64" y="147"/>
                  <a:pt x="65" y="146"/>
                </a:cubicBezTo>
                <a:cubicBezTo>
                  <a:pt x="65" y="147"/>
                  <a:pt x="65" y="147"/>
                  <a:pt x="65" y="148"/>
                </a:cubicBezTo>
                <a:cubicBezTo>
                  <a:pt x="65" y="148"/>
                  <a:pt x="64" y="149"/>
                  <a:pt x="64" y="150"/>
                </a:cubicBezTo>
                <a:close/>
                <a:moveTo>
                  <a:pt x="64" y="163"/>
                </a:moveTo>
                <a:cubicBezTo>
                  <a:pt x="64" y="163"/>
                  <a:pt x="64" y="163"/>
                  <a:pt x="63" y="163"/>
                </a:cubicBezTo>
                <a:cubicBezTo>
                  <a:pt x="63" y="163"/>
                  <a:pt x="63" y="163"/>
                  <a:pt x="63" y="163"/>
                </a:cubicBezTo>
                <a:cubicBezTo>
                  <a:pt x="63" y="162"/>
                  <a:pt x="64" y="162"/>
                  <a:pt x="64" y="162"/>
                </a:cubicBezTo>
                <a:cubicBezTo>
                  <a:pt x="64" y="162"/>
                  <a:pt x="64" y="162"/>
                  <a:pt x="64" y="163"/>
                </a:cubicBezTo>
                <a:close/>
                <a:moveTo>
                  <a:pt x="65" y="122"/>
                </a:moveTo>
                <a:cubicBezTo>
                  <a:pt x="65" y="121"/>
                  <a:pt x="65" y="121"/>
                  <a:pt x="65" y="121"/>
                </a:cubicBezTo>
                <a:cubicBezTo>
                  <a:pt x="65" y="121"/>
                  <a:pt x="65" y="120"/>
                  <a:pt x="65" y="120"/>
                </a:cubicBezTo>
                <a:cubicBezTo>
                  <a:pt x="65" y="120"/>
                  <a:pt x="65" y="120"/>
                  <a:pt x="65" y="121"/>
                </a:cubicBezTo>
                <a:cubicBezTo>
                  <a:pt x="65" y="121"/>
                  <a:pt x="65" y="121"/>
                  <a:pt x="65" y="122"/>
                </a:cubicBezTo>
                <a:close/>
                <a:moveTo>
                  <a:pt x="65" y="110"/>
                </a:moveTo>
                <a:cubicBezTo>
                  <a:pt x="66" y="109"/>
                  <a:pt x="66" y="109"/>
                  <a:pt x="67" y="108"/>
                </a:cubicBezTo>
                <a:cubicBezTo>
                  <a:pt x="67" y="109"/>
                  <a:pt x="67" y="110"/>
                  <a:pt x="67" y="111"/>
                </a:cubicBezTo>
                <a:cubicBezTo>
                  <a:pt x="67" y="111"/>
                  <a:pt x="66" y="111"/>
                  <a:pt x="66" y="112"/>
                </a:cubicBezTo>
                <a:cubicBezTo>
                  <a:pt x="66" y="111"/>
                  <a:pt x="66" y="110"/>
                  <a:pt x="65" y="110"/>
                </a:cubicBezTo>
                <a:close/>
                <a:moveTo>
                  <a:pt x="67" y="86"/>
                </a:moveTo>
                <a:cubicBezTo>
                  <a:pt x="67" y="86"/>
                  <a:pt x="67" y="86"/>
                  <a:pt x="67" y="86"/>
                </a:cubicBezTo>
                <a:cubicBezTo>
                  <a:pt x="67" y="86"/>
                  <a:pt x="67" y="86"/>
                  <a:pt x="67" y="86"/>
                </a:cubicBezTo>
                <a:cubicBezTo>
                  <a:pt x="67" y="85"/>
                  <a:pt x="66" y="85"/>
                  <a:pt x="66" y="85"/>
                </a:cubicBezTo>
                <a:cubicBezTo>
                  <a:pt x="67" y="84"/>
                  <a:pt x="69" y="82"/>
                  <a:pt x="70" y="81"/>
                </a:cubicBezTo>
                <a:cubicBezTo>
                  <a:pt x="70" y="82"/>
                  <a:pt x="69" y="83"/>
                  <a:pt x="69" y="83"/>
                </a:cubicBezTo>
                <a:cubicBezTo>
                  <a:pt x="68" y="84"/>
                  <a:pt x="68" y="85"/>
                  <a:pt x="67" y="86"/>
                </a:cubicBezTo>
                <a:close/>
                <a:moveTo>
                  <a:pt x="65" y="93"/>
                </a:moveTo>
                <a:cubicBezTo>
                  <a:pt x="66" y="94"/>
                  <a:pt x="66" y="96"/>
                  <a:pt x="66" y="97"/>
                </a:cubicBezTo>
                <a:cubicBezTo>
                  <a:pt x="65" y="98"/>
                  <a:pt x="64" y="98"/>
                  <a:pt x="63" y="99"/>
                </a:cubicBezTo>
                <a:cubicBezTo>
                  <a:pt x="63" y="97"/>
                  <a:pt x="63" y="97"/>
                  <a:pt x="63" y="97"/>
                </a:cubicBezTo>
                <a:cubicBezTo>
                  <a:pt x="64" y="96"/>
                  <a:pt x="65" y="94"/>
                  <a:pt x="65" y="93"/>
                </a:cubicBezTo>
                <a:cubicBezTo>
                  <a:pt x="65" y="93"/>
                  <a:pt x="65" y="93"/>
                  <a:pt x="65" y="93"/>
                </a:cubicBezTo>
                <a:close/>
                <a:moveTo>
                  <a:pt x="63" y="131"/>
                </a:moveTo>
                <a:cubicBezTo>
                  <a:pt x="63" y="132"/>
                  <a:pt x="63" y="132"/>
                  <a:pt x="62" y="132"/>
                </a:cubicBezTo>
                <a:cubicBezTo>
                  <a:pt x="62" y="132"/>
                  <a:pt x="62" y="131"/>
                  <a:pt x="62" y="130"/>
                </a:cubicBezTo>
                <a:cubicBezTo>
                  <a:pt x="62" y="130"/>
                  <a:pt x="62" y="129"/>
                  <a:pt x="62" y="129"/>
                </a:cubicBezTo>
                <a:cubicBezTo>
                  <a:pt x="63" y="129"/>
                  <a:pt x="63" y="130"/>
                  <a:pt x="63" y="131"/>
                </a:cubicBezTo>
                <a:close/>
                <a:moveTo>
                  <a:pt x="63" y="159"/>
                </a:moveTo>
                <a:cubicBezTo>
                  <a:pt x="63" y="159"/>
                  <a:pt x="63" y="159"/>
                  <a:pt x="63" y="159"/>
                </a:cubicBezTo>
                <a:cubicBezTo>
                  <a:pt x="63" y="160"/>
                  <a:pt x="62" y="160"/>
                  <a:pt x="62" y="161"/>
                </a:cubicBezTo>
                <a:cubicBezTo>
                  <a:pt x="62" y="160"/>
                  <a:pt x="62" y="160"/>
                  <a:pt x="62" y="160"/>
                </a:cubicBezTo>
                <a:cubicBezTo>
                  <a:pt x="62" y="159"/>
                  <a:pt x="63" y="159"/>
                  <a:pt x="63" y="159"/>
                </a:cubicBezTo>
                <a:close/>
                <a:moveTo>
                  <a:pt x="64" y="168"/>
                </a:moveTo>
                <a:cubicBezTo>
                  <a:pt x="64" y="169"/>
                  <a:pt x="65" y="170"/>
                  <a:pt x="66" y="171"/>
                </a:cubicBezTo>
                <a:cubicBezTo>
                  <a:pt x="66" y="171"/>
                  <a:pt x="66" y="171"/>
                  <a:pt x="66" y="171"/>
                </a:cubicBezTo>
                <a:cubicBezTo>
                  <a:pt x="65" y="172"/>
                  <a:pt x="65" y="172"/>
                  <a:pt x="65" y="172"/>
                </a:cubicBezTo>
                <a:cubicBezTo>
                  <a:pt x="64" y="171"/>
                  <a:pt x="64" y="170"/>
                  <a:pt x="63" y="169"/>
                </a:cubicBezTo>
                <a:cubicBezTo>
                  <a:pt x="63" y="168"/>
                  <a:pt x="63" y="168"/>
                  <a:pt x="64" y="168"/>
                </a:cubicBezTo>
                <a:close/>
                <a:moveTo>
                  <a:pt x="65" y="153"/>
                </a:moveTo>
                <a:cubicBezTo>
                  <a:pt x="65" y="153"/>
                  <a:pt x="65" y="152"/>
                  <a:pt x="64" y="152"/>
                </a:cubicBezTo>
                <a:cubicBezTo>
                  <a:pt x="65" y="151"/>
                  <a:pt x="65" y="151"/>
                  <a:pt x="66" y="150"/>
                </a:cubicBezTo>
                <a:cubicBezTo>
                  <a:pt x="66" y="151"/>
                  <a:pt x="66" y="152"/>
                  <a:pt x="66" y="153"/>
                </a:cubicBezTo>
                <a:cubicBezTo>
                  <a:pt x="66" y="153"/>
                  <a:pt x="65" y="153"/>
                  <a:pt x="65" y="153"/>
                </a:cubicBezTo>
                <a:close/>
                <a:moveTo>
                  <a:pt x="66" y="124"/>
                </a:moveTo>
                <a:cubicBezTo>
                  <a:pt x="66" y="124"/>
                  <a:pt x="66" y="124"/>
                  <a:pt x="66" y="123"/>
                </a:cubicBezTo>
                <a:cubicBezTo>
                  <a:pt x="67" y="124"/>
                  <a:pt x="67" y="124"/>
                  <a:pt x="67" y="125"/>
                </a:cubicBezTo>
                <a:cubicBezTo>
                  <a:pt x="67" y="125"/>
                  <a:pt x="67" y="125"/>
                  <a:pt x="66" y="126"/>
                </a:cubicBezTo>
                <a:cubicBezTo>
                  <a:pt x="66" y="125"/>
                  <a:pt x="66" y="125"/>
                  <a:pt x="66" y="124"/>
                </a:cubicBezTo>
                <a:close/>
                <a:moveTo>
                  <a:pt x="67" y="179"/>
                </a:moveTo>
                <a:cubicBezTo>
                  <a:pt x="67" y="179"/>
                  <a:pt x="67" y="179"/>
                  <a:pt x="67" y="179"/>
                </a:cubicBezTo>
                <a:cubicBezTo>
                  <a:pt x="67" y="180"/>
                  <a:pt x="68" y="180"/>
                  <a:pt x="68" y="179"/>
                </a:cubicBezTo>
                <a:cubicBezTo>
                  <a:pt x="68" y="179"/>
                  <a:pt x="68" y="179"/>
                  <a:pt x="68" y="179"/>
                </a:cubicBezTo>
                <a:cubicBezTo>
                  <a:pt x="68" y="180"/>
                  <a:pt x="67" y="180"/>
                  <a:pt x="67" y="180"/>
                </a:cubicBezTo>
                <a:cubicBezTo>
                  <a:pt x="67" y="180"/>
                  <a:pt x="66" y="179"/>
                  <a:pt x="66" y="178"/>
                </a:cubicBezTo>
                <a:cubicBezTo>
                  <a:pt x="66" y="179"/>
                  <a:pt x="66" y="179"/>
                  <a:pt x="67" y="179"/>
                </a:cubicBezTo>
                <a:close/>
                <a:moveTo>
                  <a:pt x="67" y="170"/>
                </a:moveTo>
                <a:cubicBezTo>
                  <a:pt x="67" y="169"/>
                  <a:pt x="67" y="169"/>
                  <a:pt x="67" y="168"/>
                </a:cubicBezTo>
                <a:cubicBezTo>
                  <a:pt x="67" y="167"/>
                  <a:pt x="67" y="167"/>
                  <a:pt x="67" y="167"/>
                </a:cubicBezTo>
                <a:cubicBezTo>
                  <a:pt x="68" y="167"/>
                  <a:pt x="68" y="167"/>
                  <a:pt x="69" y="167"/>
                </a:cubicBezTo>
                <a:cubicBezTo>
                  <a:pt x="69" y="168"/>
                  <a:pt x="69" y="168"/>
                  <a:pt x="69" y="169"/>
                </a:cubicBezTo>
                <a:cubicBezTo>
                  <a:pt x="69" y="169"/>
                  <a:pt x="68" y="170"/>
                  <a:pt x="68" y="170"/>
                </a:cubicBezTo>
                <a:cubicBezTo>
                  <a:pt x="68" y="170"/>
                  <a:pt x="68" y="170"/>
                  <a:pt x="67" y="170"/>
                </a:cubicBezTo>
                <a:close/>
                <a:moveTo>
                  <a:pt x="68" y="145"/>
                </a:moveTo>
                <a:cubicBezTo>
                  <a:pt x="68" y="144"/>
                  <a:pt x="68" y="144"/>
                  <a:pt x="68" y="143"/>
                </a:cubicBezTo>
                <a:cubicBezTo>
                  <a:pt x="69" y="143"/>
                  <a:pt x="70" y="142"/>
                  <a:pt x="71" y="142"/>
                </a:cubicBezTo>
                <a:cubicBezTo>
                  <a:pt x="71" y="142"/>
                  <a:pt x="71" y="142"/>
                  <a:pt x="71" y="142"/>
                </a:cubicBezTo>
                <a:cubicBezTo>
                  <a:pt x="70" y="143"/>
                  <a:pt x="69" y="144"/>
                  <a:pt x="68" y="145"/>
                </a:cubicBezTo>
                <a:close/>
                <a:moveTo>
                  <a:pt x="68" y="90"/>
                </a:moveTo>
                <a:cubicBezTo>
                  <a:pt x="71" y="88"/>
                  <a:pt x="74" y="85"/>
                  <a:pt x="77" y="83"/>
                </a:cubicBezTo>
                <a:cubicBezTo>
                  <a:pt x="74" y="86"/>
                  <a:pt x="72" y="90"/>
                  <a:pt x="69" y="94"/>
                </a:cubicBezTo>
                <a:cubicBezTo>
                  <a:pt x="69" y="93"/>
                  <a:pt x="68" y="92"/>
                  <a:pt x="68" y="90"/>
                </a:cubicBezTo>
                <a:close/>
                <a:moveTo>
                  <a:pt x="83" y="77"/>
                </a:moveTo>
                <a:cubicBezTo>
                  <a:pt x="86" y="75"/>
                  <a:pt x="89" y="73"/>
                  <a:pt x="92" y="71"/>
                </a:cubicBezTo>
                <a:cubicBezTo>
                  <a:pt x="90" y="73"/>
                  <a:pt x="89" y="75"/>
                  <a:pt x="87" y="78"/>
                </a:cubicBezTo>
                <a:cubicBezTo>
                  <a:pt x="83" y="82"/>
                  <a:pt x="78" y="86"/>
                  <a:pt x="74" y="90"/>
                </a:cubicBezTo>
                <a:cubicBezTo>
                  <a:pt x="77" y="86"/>
                  <a:pt x="80" y="82"/>
                  <a:pt x="83" y="77"/>
                </a:cubicBezTo>
                <a:close/>
                <a:moveTo>
                  <a:pt x="78" y="104"/>
                </a:moveTo>
                <a:cubicBezTo>
                  <a:pt x="81" y="101"/>
                  <a:pt x="84" y="98"/>
                  <a:pt x="87" y="95"/>
                </a:cubicBezTo>
                <a:cubicBezTo>
                  <a:pt x="85" y="100"/>
                  <a:pt x="82" y="104"/>
                  <a:pt x="79" y="108"/>
                </a:cubicBezTo>
                <a:cubicBezTo>
                  <a:pt x="78" y="109"/>
                  <a:pt x="76" y="110"/>
                  <a:pt x="75" y="111"/>
                </a:cubicBezTo>
                <a:cubicBezTo>
                  <a:pt x="76" y="109"/>
                  <a:pt x="77" y="107"/>
                  <a:pt x="78" y="105"/>
                </a:cubicBezTo>
                <a:cubicBezTo>
                  <a:pt x="78" y="104"/>
                  <a:pt x="78" y="104"/>
                  <a:pt x="78" y="104"/>
                </a:cubicBezTo>
                <a:close/>
                <a:moveTo>
                  <a:pt x="93" y="90"/>
                </a:moveTo>
                <a:cubicBezTo>
                  <a:pt x="97" y="87"/>
                  <a:pt x="100" y="84"/>
                  <a:pt x="103" y="80"/>
                </a:cubicBezTo>
                <a:cubicBezTo>
                  <a:pt x="104" y="80"/>
                  <a:pt x="104" y="80"/>
                  <a:pt x="104" y="80"/>
                </a:cubicBezTo>
                <a:cubicBezTo>
                  <a:pt x="99" y="86"/>
                  <a:pt x="93" y="93"/>
                  <a:pt x="87" y="99"/>
                </a:cubicBezTo>
                <a:cubicBezTo>
                  <a:pt x="87" y="100"/>
                  <a:pt x="86" y="101"/>
                  <a:pt x="85" y="102"/>
                </a:cubicBezTo>
                <a:cubicBezTo>
                  <a:pt x="88" y="98"/>
                  <a:pt x="90" y="94"/>
                  <a:pt x="93" y="90"/>
                </a:cubicBezTo>
                <a:close/>
                <a:moveTo>
                  <a:pt x="101" y="79"/>
                </a:moveTo>
                <a:cubicBezTo>
                  <a:pt x="102" y="78"/>
                  <a:pt x="102" y="77"/>
                  <a:pt x="103" y="77"/>
                </a:cubicBezTo>
                <a:cubicBezTo>
                  <a:pt x="103" y="77"/>
                  <a:pt x="103" y="77"/>
                  <a:pt x="103" y="77"/>
                </a:cubicBezTo>
                <a:cubicBezTo>
                  <a:pt x="103" y="77"/>
                  <a:pt x="103" y="77"/>
                  <a:pt x="104" y="77"/>
                </a:cubicBezTo>
                <a:cubicBezTo>
                  <a:pt x="103" y="78"/>
                  <a:pt x="102" y="78"/>
                  <a:pt x="101" y="79"/>
                </a:cubicBezTo>
                <a:close/>
                <a:moveTo>
                  <a:pt x="102" y="68"/>
                </a:moveTo>
                <a:cubicBezTo>
                  <a:pt x="103" y="67"/>
                  <a:pt x="103" y="65"/>
                  <a:pt x="104" y="64"/>
                </a:cubicBezTo>
                <a:cubicBezTo>
                  <a:pt x="108" y="61"/>
                  <a:pt x="112" y="57"/>
                  <a:pt x="116" y="54"/>
                </a:cubicBezTo>
                <a:cubicBezTo>
                  <a:pt x="116" y="54"/>
                  <a:pt x="116" y="55"/>
                  <a:pt x="116" y="55"/>
                </a:cubicBezTo>
                <a:cubicBezTo>
                  <a:pt x="116" y="55"/>
                  <a:pt x="115" y="55"/>
                  <a:pt x="115" y="55"/>
                </a:cubicBezTo>
                <a:cubicBezTo>
                  <a:pt x="111" y="59"/>
                  <a:pt x="106" y="63"/>
                  <a:pt x="102" y="68"/>
                </a:cubicBezTo>
                <a:close/>
                <a:moveTo>
                  <a:pt x="106" y="60"/>
                </a:moveTo>
                <a:cubicBezTo>
                  <a:pt x="106" y="60"/>
                  <a:pt x="106" y="60"/>
                  <a:pt x="106" y="60"/>
                </a:cubicBezTo>
                <a:cubicBezTo>
                  <a:pt x="107" y="59"/>
                  <a:pt x="108" y="58"/>
                  <a:pt x="110" y="57"/>
                </a:cubicBezTo>
                <a:cubicBezTo>
                  <a:pt x="108" y="58"/>
                  <a:pt x="107" y="59"/>
                  <a:pt x="106" y="60"/>
                </a:cubicBezTo>
                <a:close/>
                <a:moveTo>
                  <a:pt x="107" y="57"/>
                </a:moveTo>
                <a:cubicBezTo>
                  <a:pt x="107" y="57"/>
                  <a:pt x="107" y="56"/>
                  <a:pt x="108" y="56"/>
                </a:cubicBezTo>
                <a:cubicBezTo>
                  <a:pt x="108" y="56"/>
                  <a:pt x="108" y="56"/>
                  <a:pt x="108" y="55"/>
                </a:cubicBezTo>
                <a:cubicBezTo>
                  <a:pt x="108" y="55"/>
                  <a:pt x="108" y="55"/>
                  <a:pt x="108" y="55"/>
                </a:cubicBezTo>
                <a:cubicBezTo>
                  <a:pt x="109" y="54"/>
                  <a:pt x="110" y="54"/>
                  <a:pt x="112" y="54"/>
                </a:cubicBezTo>
                <a:cubicBezTo>
                  <a:pt x="110" y="55"/>
                  <a:pt x="109" y="56"/>
                  <a:pt x="107" y="57"/>
                </a:cubicBezTo>
                <a:close/>
                <a:moveTo>
                  <a:pt x="101" y="53"/>
                </a:moveTo>
                <a:cubicBezTo>
                  <a:pt x="97" y="56"/>
                  <a:pt x="92" y="59"/>
                  <a:pt x="88" y="62"/>
                </a:cubicBezTo>
                <a:cubicBezTo>
                  <a:pt x="88" y="62"/>
                  <a:pt x="88" y="61"/>
                  <a:pt x="88" y="61"/>
                </a:cubicBezTo>
                <a:cubicBezTo>
                  <a:pt x="93" y="57"/>
                  <a:pt x="98" y="53"/>
                  <a:pt x="103" y="49"/>
                </a:cubicBezTo>
                <a:cubicBezTo>
                  <a:pt x="102" y="50"/>
                  <a:pt x="102" y="52"/>
                  <a:pt x="101" y="53"/>
                </a:cubicBezTo>
                <a:close/>
                <a:moveTo>
                  <a:pt x="90" y="57"/>
                </a:moveTo>
                <a:cubicBezTo>
                  <a:pt x="90" y="57"/>
                  <a:pt x="90" y="56"/>
                  <a:pt x="90" y="56"/>
                </a:cubicBezTo>
                <a:cubicBezTo>
                  <a:pt x="94" y="52"/>
                  <a:pt x="99" y="49"/>
                  <a:pt x="104" y="46"/>
                </a:cubicBezTo>
                <a:cubicBezTo>
                  <a:pt x="104" y="46"/>
                  <a:pt x="104" y="46"/>
                  <a:pt x="104" y="46"/>
                </a:cubicBezTo>
                <a:cubicBezTo>
                  <a:pt x="99" y="50"/>
                  <a:pt x="95" y="53"/>
                  <a:pt x="90" y="57"/>
                </a:cubicBezTo>
                <a:close/>
                <a:moveTo>
                  <a:pt x="76" y="54"/>
                </a:moveTo>
                <a:cubicBezTo>
                  <a:pt x="73" y="56"/>
                  <a:pt x="70" y="59"/>
                  <a:pt x="67" y="62"/>
                </a:cubicBezTo>
                <a:cubicBezTo>
                  <a:pt x="70" y="59"/>
                  <a:pt x="72" y="56"/>
                  <a:pt x="75" y="53"/>
                </a:cubicBezTo>
                <a:cubicBezTo>
                  <a:pt x="75" y="53"/>
                  <a:pt x="76" y="53"/>
                  <a:pt x="76" y="53"/>
                </a:cubicBezTo>
                <a:cubicBezTo>
                  <a:pt x="76" y="53"/>
                  <a:pt x="76" y="53"/>
                  <a:pt x="76" y="54"/>
                </a:cubicBezTo>
                <a:close/>
                <a:moveTo>
                  <a:pt x="61" y="63"/>
                </a:moveTo>
                <a:cubicBezTo>
                  <a:pt x="60" y="63"/>
                  <a:pt x="59" y="64"/>
                  <a:pt x="58" y="65"/>
                </a:cubicBezTo>
                <a:cubicBezTo>
                  <a:pt x="58" y="65"/>
                  <a:pt x="58" y="65"/>
                  <a:pt x="58" y="64"/>
                </a:cubicBezTo>
                <a:cubicBezTo>
                  <a:pt x="62" y="60"/>
                  <a:pt x="66" y="56"/>
                  <a:pt x="69" y="52"/>
                </a:cubicBezTo>
                <a:cubicBezTo>
                  <a:pt x="72" y="50"/>
                  <a:pt x="74" y="48"/>
                  <a:pt x="77" y="46"/>
                </a:cubicBezTo>
                <a:cubicBezTo>
                  <a:pt x="72" y="52"/>
                  <a:pt x="66" y="58"/>
                  <a:pt x="61" y="63"/>
                </a:cubicBezTo>
                <a:close/>
                <a:moveTo>
                  <a:pt x="61" y="57"/>
                </a:moveTo>
                <a:cubicBezTo>
                  <a:pt x="60" y="58"/>
                  <a:pt x="59" y="59"/>
                  <a:pt x="58" y="60"/>
                </a:cubicBezTo>
                <a:cubicBezTo>
                  <a:pt x="58" y="60"/>
                  <a:pt x="58" y="60"/>
                  <a:pt x="58" y="59"/>
                </a:cubicBezTo>
                <a:cubicBezTo>
                  <a:pt x="58" y="59"/>
                  <a:pt x="58" y="59"/>
                  <a:pt x="58" y="59"/>
                </a:cubicBezTo>
                <a:cubicBezTo>
                  <a:pt x="59" y="58"/>
                  <a:pt x="61" y="57"/>
                  <a:pt x="62" y="57"/>
                </a:cubicBezTo>
                <a:lnTo>
                  <a:pt x="61" y="57"/>
                </a:lnTo>
                <a:close/>
                <a:moveTo>
                  <a:pt x="57" y="61"/>
                </a:moveTo>
                <a:cubicBezTo>
                  <a:pt x="55" y="63"/>
                  <a:pt x="53" y="64"/>
                  <a:pt x="51" y="66"/>
                </a:cubicBezTo>
                <a:cubicBezTo>
                  <a:pt x="53" y="64"/>
                  <a:pt x="55" y="62"/>
                  <a:pt x="56" y="61"/>
                </a:cubicBezTo>
                <a:cubicBezTo>
                  <a:pt x="56" y="61"/>
                  <a:pt x="56" y="61"/>
                  <a:pt x="57" y="61"/>
                </a:cubicBezTo>
                <a:close/>
                <a:moveTo>
                  <a:pt x="53" y="66"/>
                </a:moveTo>
                <a:cubicBezTo>
                  <a:pt x="50" y="70"/>
                  <a:pt x="47" y="73"/>
                  <a:pt x="44" y="76"/>
                </a:cubicBezTo>
                <a:cubicBezTo>
                  <a:pt x="45" y="75"/>
                  <a:pt x="45" y="74"/>
                  <a:pt x="46" y="73"/>
                </a:cubicBezTo>
                <a:cubicBezTo>
                  <a:pt x="48" y="71"/>
                  <a:pt x="51" y="68"/>
                  <a:pt x="53" y="66"/>
                </a:cubicBezTo>
                <a:close/>
                <a:moveTo>
                  <a:pt x="50" y="74"/>
                </a:moveTo>
                <a:cubicBezTo>
                  <a:pt x="53" y="73"/>
                  <a:pt x="55" y="71"/>
                  <a:pt x="57" y="69"/>
                </a:cubicBezTo>
                <a:cubicBezTo>
                  <a:pt x="57" y="70"/>
                  <a:pt x="56" y="71"/>
                  <a:pt x="56" y="72"/>
                </a:cubicBezTo>
                <a:cubicBezTo>
                  <a:pt x="51" y="76"/>
                  <a:pt x="46" y="81"/>
                  <a:pt x="41" y="85"/>
                </a:cubicBezTo>
                <a:cubicBezTo>
                  <a:pt x="41" y="85"/>
                  <a:pt x="41" y="84"/>
                  <a:pt x="41" y="84"/>
                </a:cubicBezTo>
                <a:cubicBezTo>
                  <a:pt x="44" y="80"/>
                  <a:pt x="47" y="77"/>
                  <a:pt x="50" y="74"/>
                </a:cubicBezTo>
                <a:close/>
                <a:moveTo>
                  <a:pt x="56" y="74"/>
                </a:moveTo>
                <a:cubicBezTo>
                  <a:pt x="56" y="75"/>
                  <a:pt x="56" y="75"/>
                  <a:pt x="56" y="76"/>
                </a:cubicBezTo>
                <a:cubicBezTo>
                  <a:pt x="55" y="76"/>
                  <a:pt x="55" y="77"/>
                  <a:pt x="54" y="78"/>
                </a:cubicBezTo>
                <a:cubicBezTo>
                  <a:pt x="52" y="80"/>
                  <a:pt x="50" y="83"/>
                  <a:pt x="48" y="85"/>
                </a:cubicBezTo>
                <a:cubicBezTo>
                  <a:pt x="45" y="88"/>
                  <a:pt x="42" y="90"/>
                  <a:pt x="39" y="92"/>
                </a:cubicBezTo>
                <a:cubicBezTo>
                  <a:pt x="40" y="91"/>
                  <a:pt x="40" y="89"/>
                  <a:pt x="40" y="88"/>
                </a:cubicBezTo>
                <a:cubicBezTo>
                  <a:pt x="45" y="84"/>
                  <a:pt x="51" y="79"/>
                  <a:pt x="56" y="74"/>
                </a:cubicBezTo>
                <a:close/>
                <a:moveTo>
                  <a:pt x="49" y="100"/>
                </a:moveTo>
                <a:cubicBezTo>
                  <a:pt x="49" y="101"/>
                  <a:pt x="49" y="101"/>
                  <a:pt x="49" y="101"/>
                </a:cubicBezTo>
                <a:cubicBezTo>
                  <a:pt x="48" y="103"/>
                  <a:pt x="47" y="105"/>
                  <a:pt x="46" y="107"/>
                </a:cubicBezTo>
                <a:cubicBezTo>
                  <a:pt x="46" y="107"/>
                  <a:pt x="46" y="106"/>
                  <a:pt x="46" y="106"/>
                </a:cubicBezTo>
                <a:cubicBezTo>
                  <a:pt x="47" y="104"/>
                  <a:pt x="48" y="103"/>
                  <a:pt x="49" y="101"/>
                </a:cubicBezTo>
                <a:cubicBezTo>
                  <a:pt x="49" y="101"/>
                  <a:pt x="49" y="101"/>
                  <a:pt x="49" y="100"/>
                </a:cubicBezTo>
                <a:close/>
                <a:moveTo>
                  <a:pt x="45" y="101"/>
                </a:moveTo>
                <a:cubicBezTo>
                  <a:pt x="45" y="102"/>
                  <a:pt x="45" y="102"/>
                  <a:pt x="44" y="102"/>
                </a:cubicBezTo>
                <a:cubicBezTo>
                  <a:pt x="44" y="102"/>
                  <a:pt x="44" y="102"/>
                  <a:pt x="44" y="102"/>
                </a:cubicBezTo>
                <a:cubicBezTo>
                  <a:pt x="45" y="101"/>
                  <a:pt x="46" y="100"/>
                  <a:pt x="47" y="99"/>
                </a:cubicBezTo>
                <a:cubicBezTo>
                  <a:pt x="46" y="100"/>
                  <a:pt x="46" y="101"/>
                  <a:pt x="45" y="101"/>
                </a:cubicBezTo>
                <a:close/>
                <a:moveTo>
                  <a:pt x="46" y="112"/>
                </a:moveTo>
                <a:cubicBezTo>
                  <a:pt x="46" y="113"/>
                  <a:pt x="46" y="113"/>
                  <a:pt x="47" y="114"/>
                </a:cubicBezTo>
                <a:cubicBezTo>
                  <a:pt x="47" y="114"/>
                  <a:pt x="46" y="115"/>
                  <a:pt x="46" y="115"/>
                </a:cubicBezTo>
                <a:cubicBezTo>
                  <a:pt x="46" y="114"/>
                  <a:pt x="45" y="113"/>
                  <a:pt x="45" y="112"/>
                </a:cubicBezTo>
                <a:cubicBezTo>
                  <a:pt x="45" y="112"/>
                  <a:pt x="46" y="112"/>
                  <a:pt x="46" y="112"/>
                </a:cubicBezTo>
                <a:close/>
                <a:moveTo>
                  <a:pt x="46" y="135"/>
                </a:moveTo>
                <a:cubicBezTo>
                  <a:pt x="46" y="136"/>
                  <a:pt x="46" y="137"/>
                  <a:pt x="47" y="138"/>
                </a:cubicBezTo>
                <a:cubicBezTo>
                  <a:pt x="47" y="139"/>
                  <a:pt x="48" y="140"/>
                  <a:pt x="48" y="141"/>
                </a:cubicBezTo>
                <a:cubicBezTo>
                  <a:pt x="47" y="143"/>
                  <a:pt x="47" y="144"/>
                  <a:pt x="46" y="145"/>
                </a:cubicBezTo>
                <a:cubicBezTo>
                  <a:pt x="45" y="143"/>
                  <a:pt x="45" y="140"/>
                  <a:pt x="44" y="138"/>
                </a:cubicBezTo>
                <a:cubicBezTo>
                  <a:pt x="45" y="137"/>
                  <a:pt x="45" y="136"/>
                  <a:pt x="46" y="135"/>
                </a:cubicBezTo>
                <a:close/>
                <a:moveTo>
                  <a:pt x="50" y="146"/>
                </a:moveTo>
                <a:cubicBezTo>
                  <a:pt x="50" y="147"/>
                  <a:pt x="50" y="148"/>
                  <a:pt x="50" y="148"/>
                </a:cubicBezTo>
                <a:cubicBezTo>
                  <a:pt x="49" y="149"/>
                  <a:pt x="48" y="150"/>
                  <a:pt x="47" y="150"/>
                </a:cubicBezTo>
                <a:cubicBezTo>
                  <a:pt x="47" y="150"/>
                  <a:pt x="47" y="150"/>
                  <a:pt x="47" y="150"/>
                </a:cubicBezTo>
                <a:cubicBezTo>
                  <a:pt x="48" y="149"/>
                  <a:pt x="49" y="148"/>
                  <a:pt x="50" y="146"/>
                </a:cubicBezTo>
                <a:close/>
                <a:moveTo>
                  <a:pt x="51" y="150"/>
                </a:moveTo>
                <a:cubicBezTo>
                  <a:pt x="51" y="150"/>
                  <a:pt x="51" y="151"/>
                  <a:pt x="51" y="151"/>
                </a:cubicBezTo>
                <a:cubicBezTo>
                  <a:pt x="50" y="152"/>
                  <a:pt x="49" y="154"/>
                  <a:pt x="49" y="155"/>
                </a:cubicBezTo>
                <a:cubicBezTo>
                  <a:pt x="48" y="154"/>
                  <a:pt x="48" y="153"/>
                  <a:pt x="48" y="152"/>
                </a:cubicBezTo>
                <a:cubicBezTo>
                  <a:pt x="49" y="151"/>
                  <a:pt x="50" y="151"/>
                  <a:pt x="51" y="150"/>
                </a:cubicBezTo>
                <a:close/>
                <a:moveTo>
                  <a:pt x="50" y="157"/>
                </a:moveTo>
                <a:cubicBezTo>
                  <a:pt x="50" y="156"/>
                  <a:pt x="51" y="155"/>
                  <a:pt x="52" y="154"/>
                </a:cubicBezTo>
                <a:cubicBezTo>
                  <a:pt x="52" y="155"/>
                  <a:pt x="52" y="156"/>
                  <a:pt x="52" y="156"/>
                </a:cubicBezTo>
                <a:cubicBezTo>
                  <a:pt x="51" y="157"/>
                  <a:pt x="51" y="159"/>
                  <a:pt x="50" y="160"/>
                </a:cubicBezTo>
                <a:cubicBezTo>
                  <a:pt x="50" y="159"/>
                  <a:pt x="49" y="158"/>
                  <a:pt x="49" y="158"/>
                </a:cubicBezTo>
                <a:cubicBezTo>
                  <a:pt x="49" y="158"/>
                  <a:pt x="50" y="157"/>
                  <a:pt x="50" y="157"/>
                </a:cubicBezTo>
                <a:close/>
                <a:moveTo>
                  <a:pt x="51" y="161"/>
                </a:moveTo>
                <a:cubicBezTo>
                  <a:pt x="52" y="161"/>
                  <a:pt x="52" y="160"/>
                  <a:pt x="53" y="159"/>
                </a:cubicBezTo>
                <a:cubicBezTo>
                  <a:pt x="53" y="160"/>
                  <a:pt x="53" y="160"/>
                  <a:pt x="53" y="160"/>
                </a:cubicBezTo>
                <a:cubicBezTo>
                  <a:pt x="53" y="161"/>
                  <a:pt x="52" y="162"/>
                  <a:pt x="52" y="163"/>
                </a:cubicBezTo>
                <a:cubicBezTo>
                  <a:pt x="52" y="163"/>
                  <a:pt x="52" y="163"/>
                  <a:pt x="51" y="163"/>
                </a:cubicBezTo>
                <a:cubicBezTo>
                  <a:pt x="51" y="163"/>
                  <a:pt x="51" y="162"/>
                  <a:pt x="50" y="161"/>
                </a:cubicBezTo>
                <a:cubicBezTo>
                  <a:pt x="51" y="162"/>
                  <a:pt x="51" y="161"/>
                  <a:pt x="51" y="161"/>
                </a:cubicBezTo>
                <a:close/>
                <a:moveTo>
                  <a:pt x="53" y="165"/>
                </a:moveTo>
                <a:cubicBezTo>
                  <a:pt x="54" y="165"/>
                  <a:pt x="54" y="165"/>
                  <a:pt x="54" y="165"/>
                </a:cubicBezTo>
                <a:cubicBezTo>
                  <a:pt x="54" y="166"/>
                  <a:pt x="55" y="167"/>
                  <a:pt x="55" y="168"/>
                </a:cubicBezTo>
                <a:cubicBezTo>
                  <a:pt x="55" y="169"/>
                  <a:pt x="55" y="169"/>
                  <a:pt x="55" y="170"/>
                </a:cubicBezTo>
                <a:cubicBezTo>
                  <a:pt x="54" y="168"/>
                  <a:pt x="53" y="167"/>
                  <a:pt x="52" y="166"/>
                </a:cubicBezTo>
                <a:cubicBezTo>
                  <a:pt x="53" y="165"/>
                  <a:pt x="53" y="165"/>
                  <a:pt x="53" y="165"/>
                </a:cubicBezTo>
                <a:close/>
                <a:moveTo>
                  <a:pt x="55" y="173"/>
                </a:moveTo>
                <a:cubicBezTo>
                  <a:pt x="55" y="173"/>
                  <a:pt x="54" y="174"/>
                  <a:pt x="54" y="174"/>
                </a:cubicBezTo>
                <a:cubicBezTo>
                  <a:pt x="54" y="172"/>
                  <a:pt x="53" y="171"/>
                  <a:pt x="53" y="169"/>
                </a:cubicBezTo>
                <a:cubicBezTo>
                  <a:pt x="53" y="170"/>
                  <a:pt x="54" y="172"/>
                  <a:pt x="55" y="173"/>
                </a:cubicBezTo>
                <a:close/>
                <a:moveTo>
                  <a:pt x="56" y="175"/>
                </a:moveTo>
                <a:cubicBezTo>
                  <a:pt x="56" y="175"/>
                  <a:pt x="56" y="175"/>
                  <a:pt x="56" y="175"/>
                </a:cubicBezTo>
                <a:cubicBezTo>
                  <a:pt x="56" y="175"/>
                  <a:pt x="56" y="176"/>
                  <a:pt x="55" y="177"/>
                </a:cubicBezTo>
                <a:cubicBezTo>
                  <a:pt x="55" y="177"/>
                  <a:pt x="55" y="177"/>
                  <a:pt x="55" y="177"/>
                </a:cubicBezTo>
                <a:cubicBezTo>
                  <a:pt x="55" y="176"/>
                  <a:pt x="55" y="176"/>
                  <a:pt x="55" y="176"/>
                </a:cubicBezTo>
                <a:cubicBezTo>
                  <a:pt x="55" y="176"/>
                  <a:pt x="56" y="175"/>
                  <a:pt x="56" y="175"/>
                </a:cubicBezTo>
                <a:close/>
                <a:moveTo>
                  <a:pt x="58" y="179"/>
                </a:moveTo>
                <a:cubicBezTo>
                  <a:pt x="58" y="180"/>
                  <a:pt x="58" y="181"/>
                  <a:pt x="58" y="182"/>
                </a:cubicBezTo>
                <a:cubicBezTo>
                  <a:pt x="58" y="181"/>
                  <a:pt x="57" y="181"/>
                  <a:pt x="57" y="180"/>
                </a:cubicBezTo>
                <a:cubicBezTo>
                  <a:pt x="56" y="180"/>
                  <a:pt x="56" y="180"/>
                  <a:pt x="56" y="179"/>
                </a:cubicBezTo>
                <a:cubicBezTo>
                  <a:pt x="57" y="179"/>
                  <a:pt x="57" y="179"/>
                  <a:pt x="58" y="179"/>
                </a:cubicBezTo>
                <a:close/>
                <a:moveTo>
                  <a:pt x="59" y="184"/>
                </a:moveTo>
                <a:cubicBezTo>
                  <a:pt x="59" y="185"/>
                  <a:pt x="59" y="185"/>
                  <a:pt x="59" y="186"/>
                </a:cubicBezTo>
                <a:cubicBezTo>
                  <a:pt x="59" y="186"/>
                  <a:pt x="59" y="186"/>
                  <a:pt x="59" y="186"/>
                </a:cubicBezTo>
                <a:cubicBezTo>
                  <a:pt x="59" y="185"/>
                  <a:pt x="58" y="184"/>
                  <a:pt x="58" y="183"/>
                </a:cubicBezTo>
                <a:cubicBezTo>
                  <a:pt x="58" y="183"/>
                  <a:pt x="58" y="183"/>
                  <a:pt x="59" y="184"/>
                </a:cubicBezTo>
                <a:close/>
                <a:moveTo>
                  <a:pt x="59" y="138"/>
                </a:moveTo>
                <a:cubicBezTo>
                  <a:pt x="58" y="137"/>
                  <a:pt x="58" y="136"/>
                  <a:pt x="58" y="135"/>
                </a:cubicBezTo>
                <a:cubicBezTo>
                  <a:pt x="58" y="135"/>
                  <a:pt x="59" y="134"/>
                  <a:pt x="59" y="133"/>
                </a:cubicBezTo>
                <a:cubicBezTo>
                  <a:pt x="59" y="134"/>
                  <a:pt x="59" y="136"/>
                  <a:pt x="59" y="137"/>
                </a:cubicBezTo>
                <a:cubicBezTo>
                  <a:pt x="59" y="137"/>
                  <a:pt x="59" y="137"/>
                  <a:pt x="59" y="138"/>
                </a:cubicBezTo>
                <a:close/>
                <a:moveTo>
                  <a:pt x="58" y="120"/>
                </a:moveTo>
                <a:cubicBezTo>
                  <a:pt x="58" y="119"/>
                  <a:pt x="59" y="119"/>
                  <a:pt x="59" y="119"/>
                </a:cubicBezTo>
                <a:cubicBezTo>
                  <a:pt x="59" y="120"/>
                  <a:pt x="59" y="121"/>
                  <a:pt x="59" y="123"/>
                </a:cubicBezTo>
                <a:cubicBezTo>
                  <a:pt x="59" y="122"/>
                  <a:pt x="58" y="121"/>
                  <a:pt x="58" y="120"/>
                </a:cubicBezTo>
                <a:close/>
                <a:moveTo>
                  <a:pt x="59" y="92"/>
                </a:moveTo>
                <a:cubicBezTo>
                  <a:pt x="59" y="93"/>
                  <a:pt x="59" y="93"/>
                  <a:pt x="59" y="93"/>
                </a:cubicBezTo>
                <a:cubicBezTo>
                  <a:pt x="58" y="94"/>
                  <a:pt x="58" y="95"/>
                  <a:pt x="57" y="96"/>
                </a:cubicBezTo>
                <a:cubicBezTo>
                  <a:pt x="57" y="95"/>
                  <a:pt x="57" y="95"/>
                  <a:pt x="56" y="94"/>
                </a:cubicBezTo>
                <a:cubicBezTo>
                  <a:pt x="59" y="91"/>
                  <a:pt x="62" y="89"/>
                  <a:pt x="65" y="86"/>
                </a:cubicBezTo>
                <a:cubicBezTo>
                  <a:pt x="65" y="86"/>
                  <a:pt x="65" y="86"/>
                  <a:pt x="65" y="86"/>
                </a:cubicBezTo>
                <a:cubicBezTo>
                  <a:pt x="65" y="87"/>
                  <a:pt x="65" y="87"/>
                  <a:pt x="65" y="88"/>
                </a:cubicBezTo>
                <a:cubicBezTo>
                  <a:pt x="64" y="89"/>
                  <a:pt x="63" y="90"/>
                  <a:pt x="62" y="90"/>
                </a:cubicBezTo>
                <a:cubicBezTo>
                  <a:pt x="62" y="90"/>
                  <a:pt x="61" y="90"/>
                  <a:pt x="61" y="91"/>
                </a:cubicBezTo>
                <a:cubicBezTo>
                  <a:pt x="61" y="91"/>
                  <a:pt x="61" y="91"/>
                  <a:pt x="61" y="92"/>
                </a:cubicBezTo>
                <a:cubicBezTo>
                  <a:pt x="60" y="91"/>
                  <a:pt x="59" y="91"/>
                  <a:pt x="59" y="92"/>
                </a:cubicBezTo>
                <a:close/>
                <a:moveTo>
                  <a:pt x="61" y="125"/>
                </a:moveTo>
                <a:cubicBezTo>
                  <a:pt x="62" y="125"/>
                  <a:pt x="62" y="126"/>
                  <a:pt x="62" y="126"/>
                </a:cubicBezTo>
                <a:cubicBezTo>
                  <a:pt x="61" y="126"/>
                  <a:pt x="61" y="126"/>
                  <a:pt x="61" y="127"/>
                </a:cubicBezTo>
                <a:cubicBezTo>
                  <a:pt x="61" y="126"/>
                  <a:pt x="61" y="126"/>
                  <a:pt x="61" y="126"/>
                </a:cubicBezTo>
                <a:cubicBezTo>
                  <a:pt x="61" y="126"/>
                  <a:pt x="61" y="125"/>
                  <a:pt x="61" y="125"/>
                </a:cubicBezTo>
                <a:close/>
                <a:moveTo>
                  <a:pt x="62" y="173"/>
                </a:moveTo>
                <a:cubicBezTo>
                  <a:pt x="62" y="174"/>
                  <a:pt x="61" y="174"/>
                  <a:pt x="61" y="174"/>
                </a:cubicBezTo>
                <a:cubicBezTo>
                  <a:pt x="61" y="173"/>
                  <a:pt x="61" y="172"/>
                  <a:pt x="61" y="171"/>
                </a:cubicBezTo>
                <a:cubicBezTo>
                  <a:pt x="61" y="172"/>
                  <a:pt x="62" y="173"/>
                  <a:pt x="62" y="173"/>
                </a:cubicBezTo>
                <a:close/>
                <a:moveTo>
                  <a:pt x="61" y="179"/>
                </a:moveTo>
                <a:cubicBezTo>
                  <a:pt x="61" y="178"/>
                  <a:pt x="61" y="178"/>
                  <a:pt x="61" y="177"/>
                </a:cubicBezTo>
                <a:cubicBezTo>
                  <a:pt x="62" y="177"/>
                  <a:pt x="62" y="177"/>
                  <a:pt x="63" y="176"/>
                </a:cubicBezTo>
                <a:cubicBezTo>
                  <a:pt x="63" y="177"/>
                  <a:pt x="63" y="177"/>
                  <a:pt x="63" y="177"/>
                </a:cubicBezTo>
                <a:cubicBezTo>
                  <a:pt x="63" y="177"/>
                  <a:pt x="64" y="178"/>
                  <a:pt x="64" y="178"/>
                </a:cubicBezTo>
                <a:cubicBezTo>
                  <a:pt x="64" y="179"/>
                  <a:pt x="64" y="180"/>
                  <a:pt x="65" y="181"/>
                </a:cubicBezTo>
                <a:cubicBezTo>
                  <a:pt x="65" y="181"/>
                  <a:pt x="66" y="181"/>
                  <a:pt x="66" y="181"/>
                </a:cubicBezTo>
                <a:cubicBezTo>
                  <a:pt x="66" y="181"/>
                  <a:pt x="66" y="181"/>
                  <a:pt x="66" y="181"/>
                </a:cubicBezTo>
                <a:cubicBezTo>
                  <a:pt x="66" y="182"/>
                  <a:pt x="66" y="182"/>
                  <a:pt x="65" y="183"/>
                </a:cubicBezTo>
                <a:cubicBezTo>
                  <a:pt x="65" y="183"/>
                  <a:pt x="65" y="183"/>
                  <a:pt x="65" y="183"/>
                </a:cubicBezTo>
                <a:cubicBezTo>
                  <a:pt x="64" y="184"/>
                  <a:pt x="63" y="185"/>
                  <a:pt x="63" y="186"/>
                </a:cubicBezTo>
                <a:cubicBezTo>
                  <a:pt x="62" y="186"/>
                  <a:pt x="62" y="185"/>
                  <a:pt x="61" y="185"/>
                </a:cubicBezTo>
                <a:cubicBezTo>
                  <a:pt x="61" y="183"/>
                  <a:pt x="61" y="181"/>
                  <a:pt x="61" y="179"/>
                </a:cubicBezTo>
                <a:cubicBezTo>
                  <a:pt x="61" y="179"/>
                  <a:pt x="61" y="179"/>
                  <a:pt x="61" y="179"/>
                </a:cubicBezTo>
                <a:close/>
                <a:moveTo>
                  <a:pt x="62" y="189"/>
                </a:moveTo>
                <a:cubicBezTo>
                  <a:pt x="63" y="190"/>
                  <a:pt x="63" y="190"/>
                  <a:pt x="64" y="191"/>
                </a:cubicBezTo>
                <a:cubicBezTo>
                  <a:pt x="63" y="191"/>
                  <a:pt x="63" y="191"/>
                  <a:pt x="62" y="191"/>
                </a:cubicBezTo>
                <a:cubicBezTo>
                  <a:pt x="62" y="191"/>
                  <a:pt x="62" y="191"/>
                  <a:pt x="61" y="190"/>
                </a:cubicBezTo>
                <a:cubicBezTo>
                  <a:pt x="62" y="190"/>
                  <a:pt x="62" y="190"/>
                  <a:pt x="62" y="189"/>
                </a:cubicBezTo>
                <a:close/>
                <a:moveTo>
                  <a:pt x="64" y="187"/>
                </a:moveTo>
                <a:cubicBezTo>
                  <a:pt x="65" y="186"/>
                  <a:pt x="65" y="185"/>
                  <a:pt x="66" y="184"/>
                </a:cubicBezTo>
                <a:cubicBezTo>
                  <a:pt x="67" y="185"/>
                  <a:pt x="68" y="186"/>
                  <a:pt x="70" y="187"/>
                </a:cubicBezTo>
                <a:cubicBezTo>
                  <a:pt x="68" y="188"/>
                  <a:pt x="67" y="189"/>
                  <a:pt x="66" y="189"/>
                </a:cubicBezTo>
                <a:cubicBezTo>
                  <a:pt x="65" y="189"/>
                  <a:pt x="64" y="188"/>
                  <a:pt x="64" y="187"/>
                </a:cubicBezTo>
                <a:close/>
                <a:moveTo>
                  <a:pt x="67" y="183"/>
                </a:moveTo>
                <a:cubicBezTo>
                  <a:pt x="67" y="183"/>
                  <a:pt x="67" y="183"/>
                  <a:pt x="68" y="182"/>
                </a:cubicBezTo>
                <a:cubicBezTo>
                  <a:pt x="68" y="183"/>
                  <a:pt x="69" y="184"/>
                  <a:pt x="69" y="184"/>
                </a:cubicBezTo>
                <a:cubicBezTo>
                  <a:pt x="68" y="184"/>
                  <a:pt x="68" y="183"/>
                  <a:pt x="67" y="183"/>
                </a:cubicBezTo>
                <a:close/>
                <a:moveTo>
                  <a:pt x="70" y="178"/>
                </a:moveTo>
                <a:cubicBezTo>
                  <a:pt x="69" y="178"/>
                  <a:pt x="69" y="178"/>
                  <a:pt x="69" y="178"/>
                </a:cubicBezTo>
                <a:cubicBezTo>
                  <a:pt x="69" y="178"/>
                  <a:pt x="68" y="178"/>
                  <a:pt x="68" y="178"/>
                </a:cubicBezTo>
                <a:cubicBezTo>
                  <a:pt x="68" y="177"/>
                  <a:pt x="68" y="176"/>
                  <a:pt x="68" y="175"/>
                </a:cubicBezTo>
                <a:cubicBezTo>
                  <a:pt x="69" y="176"/>
                  <a:pt x="69" y="177"/>
                  <a:pt x="70" y="178"/>
                </a:cubicBezTo>
                <a:close/>
                <a:moveTo>
                  <a:pt x="69" y="174"/>
                </a:moveTo>
                <a:cubicBezTo>
                  <a:pt x="70" y="174"/>
                  <a:pt x="70" y="174"/>
                  <a:pt x="71" y="173"/>
                </a:cubicBezTo>
                <a:cubicBezTo>
                  <a:pt x="71" y="174"/>
                  <a:pt x="71" y="174"/>
                  <a:pt x="71" y="174"/>
                </a:cubicBezTo>
                <a:cubicBezTo>
                  <a:pt x="71" y="174"/>
                  <a:pt x="70" y="175"/>
                  <a:pt x="70" y="175"/>
                </a:cubicBezTo>
                <a:cubicBezTo>
                  <a:pt x="70" y="175"/>
                  <a:pt x="70" y="174"/>
                  <a:pt x="69" y="174"/>
                </a:cubicBezTo>
                <a:close/>
                <a:moveTo>
                  <a:pt x="70" y="149"/>
                </a:moveTo>
                <a:cubicBezTo>
                  <a:pt x="69" y="149"/>
                  <a:pt x="69" y="148"/>
                  <a:pt x="69" y="148"/>
                </a:cubicBezTo>
                <a:cubicBezTo>
                  <a:pt x="69" y="148"/>
                  <a:pt x="69" y="147"/>
                  <a:pt x="69" y="147"/>
                </a:cubicBezTo>
                <a:cubicBezTo>
                  <a:pt x="70" y="146"/>
                  <a:pt x="71" y="145"/>
                  <a:pt x="71" y="144"/>
                </a:cubicBezTo>
                <a:cubicBezTo>
                  <a:pt x="72" y="145"/>
                  <a:pt x="72" y="145"/>
                  <a:pt x="72" y="146"/>
                </a:cubicBezTo>
                <a:cubicBezTo>
                  <a:pt x="71" y="147"/>
                  <a:pt x="70" y="148"/>
                  <a:pt x="70" y="149"/>
                </a:cubicBezTo>
                <a:close/>
                <a:moveTo>
                  <a:pt x="69" y="109"/>
                </a:moveTo>
                <a:cubicBezTo>
                  <a:pt x="69" y="109"/>
                  <a:pt x="69" y="108"/>
                  <a:pt x="69" y="107"/>
                </a:cubicBezTo>
                <a:cubicBezTo>
                  <a:pt x="69" y="106"/>
                  <a:pt x="70" y="106"/>
                  <a:pt x="71" y="105"/>
                </a:cubicBezTo>
                <a:cubicBezTo>
                  <a:pt x="71" y="106"/>
                  <a:pt x="71" y="106"/>
                  <a:pt x="71" y="107"/>
                </a:cubicBezTo>
                <a:cubicBezTo>
                  <a:pt x="71" y="108"/>
                  <a:pt x="70" y="109"/>
                  <a:pt x="69" y="109"/>
                </a:cubicBezTo>
                <a:close/>
                <a:moveTo>
                  <a:pt x="71" y="98"/>
                </a:moveTo>
                <a:cubicBezTo>
                  <a:pt x="72" y="97"/>
                  <a:pt x="73" y="96"/>
                  <a:pt x="74" y="95"/>
                </a:cubicBezTo>
                <a:cubicBezTo>
                  <a:pt x="74" y="95"/>
                  <a:pt x="73" y="96"/>
                  <a:pt x="73" y="97"/>
                </a:cubicBezTo>
                <a:cubicBezTo>
                  <a:pt x="73" y="97"/>
                  <a:pt x="73" y="97"/>
                  <a:pt x="72" y="97"/>
                </a:cubicBezTo>
                <a:cubicBezTo>
                  <a:pt x="72" y="97"/>
                  <a:pt x="71" y="98"/>
                  <a:pt x="71" y="98"/>
                </a:cubicBezTo>
                <a:close/>
                <a:moveTo>
                  <a:pt x="75" y="101"/>
                </a:moveTo>
                <a:cubicBezTo>
                  <a:pt x="75" y="102"/>
                  <a:pt x="74" y="104"/>
                  <a:pt x="74" y="105"/>
                </a:cubicBezTo>
                <a:cubicBezTo>
                  <a:pt x="73" y="106"/>
                  <a:pt x="73" y="106"/>
                  <a:pt x="73" y="106"/>
                </a:cubicBezTo>
                <a:cubicBezTo>
                  <a:pt x="73" y="105"/>
                  <a:pt x="72" y="104"/>
                  <a:pt x="72" y="104"/>
                </a:cubicBezTo>
                <a:cubicBezTo>
                  <a:pt x="73" y="103"/>
                  <a:pt x="74" y="102"/>
                  <a:pt x="75" y="101"/>
                </a:cubicBezTo>
                <a:close/>
                <a:moveTo>
                  <a:pt x="75" y="119"/>
                </a:moveTo>
                <a:cubicBezTo>
                  <a:pt x="75" y="119"/>
                  <a:pt x="75" y="119"/>
                  <a:pt x="75" y="119"/>
                </a:cubicBezTo>
                <a:cubicBezTo>
                  <a:pt x="74" y="120"/>
                  <a:pt x="74" y="120"/>
                  <a:pt x="73" y="121"/>
                </a:cubicBezTo>
                <a:cubicBezTo>
                  <a:pt x="74" y="120"/>
                  <a:pt x="74" y="120"/>
                  <a:pt x="75" y="119"/>
                </a:cubicBezTo>
                <a:cubicBezTo>
                  <a:pt x="75" y="119"/>
                  <a:pt x="75" y="119"/>
                  <a:pt x="75" y="119"/>
                </a:cubicBezTo>
                <a:close/>
                <a:moveTo>
                  <a:pt x="76" y="122"/>
                </a:moveTo>
                <a:cubicBezTo>
                  <a:pt x="75" y="123"/>
                  <a:pt x="75" y="123"/>
                  <a:pt x="74" y="124"/>
                </a:cubicBezTo>
                <a:cubicBezTo>
                  <a:pt x="74" y="124"/>
                  <a:pt x="74" y="124"/>
                  <a:pt x="74" y="124"/>
                </a:cubicBezTo>
                <a:cubicBezTo>
                  <a:pt x="74" y="124"/>
                  <a:pt x="74" y="123"/>
                  <a:pt x="74" y="123"/>
                </a:cubicBezTo>
                <a:cubicBezTo>
                  <a:pt x="74" y="123"/>
                  <a:pt x="75" y="122"/>
                  <a:pt x="76" y="122"/>
                </a:cubicBezTo>
                <a:close/>
                <a:moveTo>
                  <a:pt x="76" y="124"/>
                </a:moveTo>
                <a:cubicBezTo>
                  <a:pt x="76" y="124"/>
                  <a:pt x="76" y="125"/>
                  <a:pt x="77" y="125"/>
                </a:cubicBezTo>
                <a:cubicBezTo>
                  <a:pt x="76" y="125"/>
                  <a:pt x="76" y="126"/>
                  <a:pt x="75" y="126"/>
                </a:cubicBezTo>
                <a:cubicBezTo>
                  <a:pt x="75" y="126"/>
                  <a:pt x="75" y="126"/>
                  <a:pt x="75" y="126"/>
                </a:cubicBezTo>
                <a:cubicBezTo>
                  <a:pt x="75" y="126"/>
                  <a:pt x="75" y="126"/>
                  <a:pt x="75" y="126"/>
                </a:cubicBezTo>
                <a:cubicBezTo>
                  <a:pt x="76" y="125"/>
                  <a:pt x="76" y="125"/>
                  <a:pt x="76" y="124"/>
                </a:cubicBezTo>
                <a:close/>
                <a:moveTo>
                  <a:pt x="76" y="117"/>
                </a:moveTo>
                <a:cubicBezTo>
                  <a:pt x="76" y="117"/>
                  <a:pt x="76" y="117"/>
                  <a:pt x="76" y="117"/>
                </a:cubicBezTo>
                <a:cubicBezTo>
                  <a:pt x="79" y="114"/>
                  <a:pt x="82" y="111"/>
                  <a:pt x="86" y="109"/>
                </a:cubicBezTo>
                <a:cubicBezTo>
                  <a:pt x="83" y="112"/>
                  <a:pt x="81" y="115"/>
                  <a:pt x="79" y="118"/>
                </a:cubicBezTo>
                <a:cubicBezTo>
                  <a:pt x="78" y="118"/>
                  <a:pt x="77" y="118"/>
                  <a:pt x="77" y="119"/>
                </a:cubicBezTo>
                <a:cubicBezTo>
                  <a:pt x="76" y="118"/>
                  <a:pt x="76" y="118"/>
                  <a:pt x="76" y="117"/>
                </a:cubicBezTo>
                <a:close/>
                <a:moveTo>
                  <a:pt x="79" y="120"/>
                </a:moveTo>
                <a:cubicBezTo>
                  <a:pt x="80" y="119"/>
                  <a:pt x="81" y="119"/>
                  <a:pt x="81" y="119"/>
                </a:cubicBezTo>
                <a:cubicBezTo>
                  <a:pt x="80" y="120"/>
                  <a:pt x="79" y="122"/>
                  <a:pt x="78" y="123"/>
                </a:cubicBezTo>
                <a:cubicBezTo>
                  <a:pt x="78" y="123"/>
                  <a:pt x="78" y="123"/>
                  <a:pt x="78" y="122"/>
                </a:cubicBezTo>
                <a:cubicBezTo>
                  <a:pt x="78" y="122"/>
                  <a:pt x="79" y="121"/>
                  <a:pt x="79" y="120"/>
                </a:cubicBezTo>
                <a:close/>
                <a:moveTo>
                  <a:pt x="92" y="118"/>
                </a:moveTo>
                <a:cubicBezTo>
                  <a:pt x="91" y="119"/>
                  <a:pt x="90" y="120"/>
                  <a:pt x="90" y="120"/>
                </a:cubicBezTo>
                <a:cubicBezTo>
                  <a:pt x="87" y="124"/>
                  <a:pt x="85" y="127"/>
                  <a:pt x="83" y="130"/>
                </a:cubicBezTo>
                <a:cubicBezTo>
                  <a:pt x="83" y="130"/>
                  <a:pt x="83" y="130"/>
                  <a:pt x="83" y="130"/>
                </a:cubicBezTo>
                <a:cubicBezTo>
                  <a:pt x="82" y="130"/>
                  <a:pt x="81" y="129"/>
                  <a:pt x="80" y="129"/>
                </a:cubicBezTo>
                <a:cubicBezTo>
                  <a:pt x="84" y="125"/>
                  <a:pt x="88" y="122"/>
                  <a:pt x="92" y="118"/>
                </a:cubicBezTo>
                <a:close/>
                <a:moveTo>
                  <a:pt x="81" y="131"/>
                </a:moveTo>
                <a:cubicBezTo>
                  <a:pt x="81" y="132"/>
                  <a:pt x="81" y="132"/>
                  <a:pt x="80" y="132"/>
                </a:cubicBezTo>
                <a:cubicBezTo>
                  <a:pt x="80" y="132"/>
                  <a:pt x="80" y="131"/>
                  <a:pt x="80" y="131"/>
                </a:cubicBezTo>
                <a:cubicBezTo>
                  <a:pt x="81" y="131"/>
                  <a:pt x="81" y="131"/>
                  <a:pt x="81" y="131"/>
                </a:cubicBezTo>
                <a:close/>
                <a:moveTo>
                  <a:pt x="83" y="133"/>
                </a:moveTo>
                <a:cubicBezTo>
                  <a:pt x="84" y="133"/>
                  <a:pt x="84" y="133"/>
                  <a:pt x="84" y="133"/>
                </a:cubicBezTo>
                <a:cubicBezTo>
                  <a:pt x="85" y="133"/>
                  <a:pt x="85" y="133"/>
                  <a:pt x="86" y="133"/>
                </a:cubicBezTo>
                <a:cubicBezTo>
                  <a:pt x="85" y="135"/>
                  <a:pt x="84" y="136"/>
                  <a:pt x="84" y="137"/>
                </a:cubicBezTo>
                <a:cubicBezTo>
                  <a:pt x="83" y="138"/>
                  <a:pt x="82" y="138"/>
                  <a:pt x="82" y="139"/>
                </a:cubicBezTo>
                <a:cubicBezTo>
                  <a:pt x="82" y="138"/>
                  <a:pt x="82" y="137"/>
                  <a:pt x="81" y="136"/>
                </a:cubicBezTo>
                <a:cubicBezTo>
                  <a:pt x="82" y="135"/>
                  <a:pt x="83" y="134"/>
                  <a:pt x="83" y="133"/>
                </a:cubicBezTo>
                <a:close/>
                <a:moveTo>
                  <a:pt x="90" y="135"/>
                </a:moveTo>
                <a:cubicBezTo>
                  <a:pt x="90" y="135"/>
                  <a:pt x="90" y="135"/>
                  <a:pt x="90" y="135"/>
                </a:cubicBezTo>
                <a:cubicBezTo>
                  <a:pt x="88" y="136"/>
                  <a:pt x="87" y="138"/>
                  <a:pt x="85" y="140"/>
                </a:cubicBezTo>
                <a:cubicBezTo>
                  <a:pt x="86" y="138"/>
                  <a:pt x="88" y="136"/>
                  <a:pt x="90" y="135"/>
                </a:cubicBezTo>
                <a:close/>
                <a:moveTo>
                  <a:pt x="92" y="135"/>
                </a:moveTo>
                <a:cubicBezTo>
                  <a:pt x="92" y="136"/>
                  <a:pt x="93" y="136"/>
                  <a:pt x="93" y="136"/>
                </a:cubicBezTo>
                <a:cubicBezTo>
                  <a:pt x="93" y="136"/>
                  <a:pt x="93" y="137"/>
                  <a:pt x="93" y="137"/>
                </a:cubicBezTo>
                <a:cubicBezTo>
                  <a:pt x="91" y="138"/>
                  <a:pt x="88" y="140"/>
                  <a:pt x="86" y="141"/>
                </a:cubicBezTo>
                <a:cubicBezTo>
                  <a:pt x="88" y="139"/>
                  <a:pt x="90" y="137"/>
                  <a:pt x="92" y="135"/>
                </a:cubicBezTo>
                <a:close/>
                <a:moveTo>
                  <a:pt x="89" y="145"/>
                </a:moveTo>
                <a:cubicBezTo>
                  <a:pt x="92" y="143"/>
                  <a:pt x="94" y="141"/>
                  <a:pt x="96" y="139"/>
                </a:cubicBezTo>
                <a:cubicBezTo>
                  <a:pt x="96" y="139"/>
                  <a:pt x="96" y="139"/>
                  <a:pt x="97" y="139"/>
                </a:cubicBezTo>
                <a:cubicBezTo>
                  <a:pt x="94" y="142"/>
                  <a:pt x="91" y="145"/>
                  <a:pt x="89" y="148"/>
                </a:cubicBezTo>
                <a:cubicBezTo>
                  <a:pt x="88" y="148"/>
                  <a:pt x="88" y="148"/>
                  <a:pt x="88" y="148"/>
                </a:cubicBezTo>
                <a:cubicBezTo>
                  <a:pt x="88" y="147"/>
                  <a:pt x="89" y="146"/>
                  <a:pt x="89" y="145"/>
                </a:cubicBezTo>
                <a:close/>
                <a:moveTo>
                  <a:pt x="99" y="141"/>
                </a:moveTo>
                <a:cubicBezTo>
                  <a:pt x="98" y="142"/>
                  <a:pt x="97" y="144"/>
                  <a:pt x="95" y="145"/>
                </a:cubicBezTo>
                <a:cubicBezTo>
                  <a:pt x="95" y="145"/>
                  <a:pt x="95" y="145"/>
                  <a:pt x="95" y="145"/>
                </a:cubicBezTo>
                <a:cubicBezTo>
                  <a:pt x="96" y="144"/>
                  <a:pt x="98" y="142"/>
                  <a:pt x="99" y="141"/>
                </a:cubicBezTo>
                <a:close/>
                <a:moveTo>
                  <a:pt x="102" y="143"/>
                </a:moveTo>
                <a:cubicBezTo>
                  <a:pt x="103" y="142"/>
                  <a:pt x="104" y="142"/>
                  <a:pt x="106" y="141"/>
                </a:cubicBezTo>
                <a:cubicBezTo>
                  <a:pt x="101" y="145"/>
                  <a:pt x="97" y="149"/>
                  <a:pt x="92" y="154"/>
                </a:cubicBezTo>
                <a:cubicBezTo>
                  <a:pt x="91" y="155"/>
                  <a:pt x="90" y="155"/>
                  <a:pt x="88" y="156"/>
                </a:cubicBezTo>
                <a:cubicBezTo>
                  <a:pt x="89" y="156"/>
                  <a:pt x="89" y="155"/>
                  <a:pt x="89" y="155"/>
                </a:cubicBezTo>
                <a:cubicBezTo>
                  <a:pt x="90" y="155"/>
                  <a:pt x="90" y="154"/>
                  <a:pt x="90" y="154"/>
                </a:cubicBezTo>
                <a:cubicBezTo>
                  <a:pt x="94" y="151"/>
                  <a:pt x="98" y="147"/>
                  <a:pt x="102" y="143"/>
                </a:cubicBezTo>
                <a:close/>
                <a:moveTo>
                  <a:pt x="105" y="148"/>
                </a:moveTo>
                <a:cubicBezTo>
                  <a:pt x="105" y="148"/>
                  <a:pt x="105" y="148"/>
                  <a:pt x="105" y="149"/>
                </a:cubicBezTo>
                <a:cubicBezTo>
                  <a:pt x="104" y="149"/>
                  <a:pt x="104" y="149"/>
                  <a:pt x="104" y="149"/>
                </a:cubicBezTo>
                <a:cubicBezTo>
                  <a:pt x="102" y="150"/>
                  <a:pt x="100" y="151"/>
                  <a:pt x="98" y="152"/>
                </a:cubicBezTo>
                <a:cubicBezTo>
                  <a:pt x="101" y="151"/>
                  <a:pt x="103" y="149"/>
                  <a:pt x="105" y="148"/>
                </a:cubicBezTo>
                <a:close/>
                <a:moveTo>
                  <a:pt x="105" y="151"/>
                </a:moveTo>
                <a:cubicBezTo>
                  <a:pt x="105" y="150"/>
                  <a:pt x="106" y="150"/>
                  <a:pt x="107" y="149"/>
                </a:cubicBezTo>
                <a:cubicBezTo>
                  <a:pt x="108" y="149"/>
                  <a:pt x="108" y="149"/>
                  <a:pt x="108" y="149"/>
                </a:cubicBezTo>
                <a:cubicBezTo>
                  <a:pt x="109" y="149"/>
                  <a:pt x="109" y="148"/>
                  <a:pt x="110" y="148"/>
                </a:cubicBezTo>
                <a:cubicBezTo>
                  <a:pt x="110" y="148"/>
                  <a:pt x="110" y="148"/>
                  <a:pt x="111" y="147"/>
                </a:cubicBezTo>
                <a:cubicBezTo>
                  <a:pt x="110" y="148"/>
                  <a:pt x="110" y="148"/>
                  <a:pt x="109" y="149"/>
                </a:cubicBezTo>
                <a:cubicBezTo>
                  <a:pt x="107" y="150"/>
                  <a:pt x="105" y="151"/>
                  <a:pt x="103" y="153"/>
                </a:cubicBezTo>
                <a:cubicBezTo>
                  <a:pt x="103" y="152"/>
                  <a:pt x="104" y="151"/>
                  <a:pt x="105" y="151"/>
                </a:cubicBezTo>
                <a:close/>
                <a:moveTo>
                  <a:pt x="117" y="152"/>
                </a:moveTo>
                <a:cubicBezTo>
                  <a:pt x="118" y="151"/>
                  <a:pt x="119" y="151"/>
                  <a:pt x="120" y="150"/>
                </a:cubicBezTo>
                <a:cubicBezTo>
                  <a:pt x="119" y="151"/>
                  <a:pt x="118" y="153"/>
                  <a:pt x="117" y="154"/>
                </a:cubicBezTo>
                <a:cubicBezTo>
                  <a:pt x="117" y="154"/>
                  <a:pt x="117" y="154"/>
                  <a:pt x="117" y="155"/>
                </a:cubicBezTo>
                <a:cubicBezTo>
                  <a:pt x="113" y="157"/>
                  <a:pt x="110" y="159"/>
                  <a:pt x="106" y="161"/>
                </a:cubicBezTo>
                <a:cubicBezTo>
                  <a:pt x="110" y="158"/>
                  <a:pt x="114" y="155"/>
                  <a:pt x="117" y="152"/>
                </a:cubicBezTo>
                <a:close/>
                <a:moveTo>
                  <a:pt x="113" y="161"/>
                </a:moveTo>
                <a:cubicBezTo>
                  <a:pt x="115" y="159"/>
                  <a:pt x="118" y="158"/>
                  <a:pt x="120" y="156"/>
                </a:cubicBezTo>
                <a:cubicBezTo>
                  <a:pt x="120" y="157"/>
                  <a:pt x="119" y="158"/>
                  <a:pt x="118" y="159"/>
                </a:cubicBezTo>
                <a:cubicBezTo>
                  <a:pt x="118" y="159"/>
                  <a:pt x="117" y="159"/>
                  <a:pt x="117" y="160"/>
                </a:cubicBezTo>
                <a:cubicBezTo>
                  <a:pt x="115" y="160"/>
                  <a:pt x="113" y="161"/>
                  <a:pt x="111" y="162"/>
                </a:cubicBezTo>
                <a:cubicBezTo>
                  <a:pt x="112" y="162"/>
                  <a:pt x="112" y="161"/>
                  <a:pt x="113" y="161"/>
                </a:cubicBezTo>
                <a:close/>
                <a:moveTo>
                  <a:pt x="122" y="160"/>
                </a:moveTo>
                <a:cubicBezTo>
                  <a:pt x="124" y="159"/>
                  <a:pt x="126" y="158"/>
                  <a:pt x="127" y="157"/>
                </a:cubicBezTo>
                <a:cubicBezTo>
                  <a:pt x="127" y="158"/>
                  <a:pt x="126" y="158"/>
                  <a:pt x="125" y="159"/>
                </a:cubicBezTo>
                <a:cubicBezTo>
                  <a:pt x="124" y="160"/>
                  <a:pt x="122" y="160"/>
                  <a:pt x="120" y="161"/>
                </a:cubicBezTo>
                <a:cubicBezTo>
                  <a:pt x="120" y="161"/>
                  <a:pt x="119" y="162"/>
                  <a:pt x="119" y="162"/>
                </a:cubicBezTo>
                <a:cubicBezTo>
                  <a:pt x="120" y="161"/>
                  <a:pt x="121" y="160"/>
                  <a:pt x="122" y="160"/>
                </a:cubicBezTo>
                <a:close/>
                <a:moveTo>
                  <a:pt x="128" y="160"/>
                </a:moveTo>
                <a:cubicBezTo>
                  <a:pt x="127" y="160"/>
                  <a:pt x="127" y="161"/>
                  <a:pt x="126" y="161"/>
                </a:cubicBezTo>
                <a:cubicBezTo>
                  <a:pt x="126" y="161"/>
                  <a:pt x="126" y="161"/>
                  <a:pt x="126" y="161"/>
                </a:cubicBezTo>
                <a:cubicBezTo>
                  <a:pt x="127" y="160"/>
                  <a:pt x="127" y="160"/>
                  <a:pt x="128" y="160"/>
                </a:cubicBezTo>
                <a:close/>
                <a:moveTo>
                  <a:pt x="122" y="164"/>
                </a:moveTo>
                <a:cubicBezTo>
                  <a:pt x="121" y="165"/>
                  <a:pt x="120" y="166"/>
                  <a:pt x="119" y="167"/>
                </a:cubicBezTo>
                <a:cubicBezTo>
                  <a:pt x="118" y="167"/>
                  <a:pt x="118" y="167"/>
                  <a:pt x="118" y="168"/>
                </a:cubicBezTo>
                <a:cubicBezTo>
                  <a:pt x="119" y="166"/>
                  <a:pt x="120" y="165"/>
                  <a:pt x="122" y="164"/>
                </a:cubicBezTo>
                <a:close/>
                <a:moveTo>
                  <a:pt x="129" y="164"/>
                </a:moveTo>
                <a:cubicBezTo>
                  <a:pt x="129" y="164"/>
                  <a:pt x="129" y="164"/>
                  <a:pt x="130" y="165"/>
                </a:cubicBezTo>
                <a:cubicBezTo>
                  <a:pt x="125" y="168"/>
                  <a:pt x="121" y="172"/>
                  <a:pt x="117" y="176"/>
                </a:cubicBezTo>
                <a:cubicBezTo>
                  <a:pt x="115" y="177"/>
                  <a:pt x="113" y="178"/>
                  <a:pt x="111" y="179"/>
                </a:cubicBezTo>
                <a:cubicBezTo>
                  <a:pt x="117" y="174"/>
                  <a:pt x="123" y="169"/>
                  <a:pt x="129" y="164"/>
                </a:cubicBezTo>
                <a:close/>
                <a:moveTo>
                  <a:pt x="108" y="177"/>
                </a:moveTo>
                <a:cubicBezTo>
                  <a:pt x="108" y="176"/>
                  <a:pt x="109" y="175"/>
                  <a:pt x="110" y="174"/>
                </a:cubicBezTo>
                <a:cubicBezTo>
                  <a:pt x="111" y="174"/>
                  <a:pt x="111" y="174"/>
                  <a:pt x="111" y="173"/>
                </a:cubicBezTo>
                <a:cubicBezTo>
                  <a:pt x="110" y="175"/>
                  <a:pt x="109" y="176"/>
                  <a:pt x="108" y="177"/>
                </a:cubicBezTo>
                <a:close/>
                <a:moveTo>
                  <a:pt x="108" y="193"/>
                </a:moveTo>
                <a:cubicBezTo>
                  <a:pt x="110" y="191"/>
                  <a:pt x="113" y="189"/>
                  <a:pt x="115" y="187"/>
                </a:cubicBezTo>
                <a:cubicBezTo>
                  <a:pt x="120" y="182"/>
                  <a:pt x="125" y="178"/>
                  <a:pt x="131" y="173"/>
                </a:cubicBezTo>
                <a:cubicBezTo>
                  <a:pt x="130" y="174"/>
                  <a:pt x="130" y="174"/>
                  <a:pt x="130" y="175"/>
                </a:cubicBezTo>
                <a:cubicBezTo>
                  <a:pt x="130" y="175"/>
                  <a:pt x="130" y="175"/>
                  <a:pt x="130" y="176"/>
                </a:cubicBezTo>
                <a:cubicBezTo>
                  <a:pt x="126" y="179"/>
                  <a:pt x="123" y="182"/>
                  <a:pt x="120" y="186"/>
                </a:cubicBezTo>
                <a:cubicBezTo>
                  <a:pt x="116" y="188"/>
                  <a:pt x="112" y="191"/>
                  <a:pt x="108" y="193"/>
                </a:cubicBezTo>
                <a:close/>
                <a:moveTo>
                  <a:pt x="110" y="195"/>
                </a:moveTo>
                <a:cubicBezTo>
                  <a:pt x="109" y="196"/>
                  <a:pt x="108" y="196"/>
                  <a:pt x="108" y="197"/>
                </a:cubicBezTo>
                <a:cubicBezTo>
                  <a:pt x="108" y="196"/>
                  <a:pt x="108" y="196"/>
                  <a:pt x="107" y="196"/>
                </a:cubicBezTo>
                <a:cubicBezTo>
                  <a:pt x="108" y="196"/>
                  <a:pt x="108" y="196"/>
                  <a:pt x="108" y="196"/>
                </a:cubicBezTo>
                <a:cubicBezTo>
                  <a:pt x="109" y="195"/>
                  <a:pt x="109" y="195"/>
                  <a:pt x="110" y="195"/>
                </a:cubicBezTo>
                <a:close/>
                <a:moveTo>
                  <a:pt x="125" y="183"/>
                </a:moveTo>
                <a:cubicBezTo>
                  <a:pt x="128" y="180"/>
                  <a:pt x="130" y="177"/>
                  <a:pt x="133" y="174"/>
                </a:cubicBezTo>
                <a:cubicBezTo>
                  <a:pt x="136" y="172"/>
                  <a:pt x="139" y="169"/>
                  <a:pt x="142" y="167"/>
                </a:cubicBezTo>
                <a:cubicBezTo>
                  <a:pt x="143" y="166"/>
                  <a:pt x="145" y="165"/>
                  <a:pt x="146" y="165"/>
                </a:cubicBezTo>
                <a:cubicBezTo>
                  <a:pt x="144" y="168"/>
                  <a:pt x="141" y="171"/>
                  <a:pt x="139" y="174"/>
                </a:cubicBezTo>
                <a:cubicBezTo>
                  <a:pt x="139" y="174"/>
                  <a:pt x="139" y="174"/>
                  <a:pt x="139" y="174"/>
                </a:cubicBezTo>
                <a:cubicBezTo>
                  <a:pt x="138" y="175"/>
                  <a:pt x="137" y="176"/>
                  <a:pt x="136" y="177"/>
                </a:cubicBezTo>
                <a:cubicBezTo>
                  <a:pt x="134" y="178"/>
                  <a:pt x="133" y="178"/>
                  <a:pt x="131" y="179"/>
                </a:cubicBezTo>
                <a:cubicBezTo>
                  <a:pt x="129" y="180"/>
                  <a:pt x="127" y="182"/>
                  <a:pt x="125" y="183"/>
                </a:cubicBezTo>
                <a:close/>
                <a:moveTo>
                  <a:pt x="130" y="182"/>
                </a:moveTo>
                <a:cubicBezTo>
                  <a:pt x="130" y="182"/>
                  <a:pt x="129" y="182"/>
                  <a:pt x="129" y="182"/>
                </a:cubicBezTo>
                <a:cubicBezTo>
                  <a:pt x="127" y="184"/>
                  <a:pt x="124" y="185"/>
                  <a:pt x="121" y="187"/>
                </a:cubicBezTo>
                <a:cubicBezTo>
                  <a:pt x="124" y="185"/>
                  <a:pt x="127" y="184"/>
                  <a:pt x="130" y="182"/>
                </a:cubicBezTo>
                <a:close/>
                <a:moveTo>
                  <a:pt x="137" y="194"/>
                </a:moveTo>
                <a:cubicBezTo>
                  <a:pt x="140" y="192"/>
                  <a:pt x="143" y="191"/>
                  <a:pt x="146" y="189"/>
                </a:cubicBezTo>
                <a:cubicBezTo>
                  <a:pt x="143" y="192"/>
                  <a:pt x="140" y="195"/>
                  <a:pt x="137" y="197"/>
                </a:cubicBezTo>
                <a:cubicBezTo>
                  <a:pt x="135" y="199"/>
                  <a:pt x="133" y="200"/>
                  <a:pt x="130" y="202"/>
                </a:cubicBezTo>
                <a:cubicBezTo>
                  <a:pt x="132" y="199"/>
                  <a:pt x="134" y="196"/>
                  <a:pt x="137" y="194"/>
                </a:cubicBezTo>
                <a:close/>
                <a:moveTo>
                  <a:pt x="127" y="197"/>
                </a:moveTo>
                <a:cubicBezTo>
                  <a:pt x="133" y="192"/>
                  <a:pt x="138" y="187"/>
                  <a:pt x="144" y="182"/>
                </a:cubicBezTo>
                <a:cubicBezTo>
                  <a:pt x="143" y="184"/>
                  <a:pt x="141" y="185"/>
                  <a:pt x="140" y="187"/>
                </a:cubicBezTo>
                <a:cubicBezTo>
                  <a:pt x="138" y="189"/>
                  <a:pt x="136" y="191"/>
                  <a:pt x="134" y="193"/>
                </a:cubicBezTo>
                <a:cubicBezTo>
                  <a:pt x="133" y="193"/>
                  <a:pt x="132" y="194"/>
                  <a:pt x="131" y="194"/>
                </a:cubicBezTo>
                <a:cubicBezTo>
                  <a:pt x="130" y="195"/>
                  <a:pt x="128" y="196"/>
                  <a:pt x="127" y="197"/>
                </a:cubicBezTo>
                <a:close/>
                <a:moveTo>
                  <a:pt x="144" y="188"/>
                </a:moveTo>
                <a:cubicBezTo>
                  <a:pt x="147" y="184"/>
                  <a:pt x="151" y="181"/>
                  <a:pt x="155" y="178"/>
                </a:cubicBezTo>
                <a:cubicBezTo>
                  <a:pt x="154" y="179"/>
                  <a:pt x="154" y="180"/>
                  <a:pt x="153" y="181"/>
                </a:cubicBezTo>
                <a:cubicBezTo>
                  <a:pt x="152" y="182"/>
                  <a:pt x="151" y="183"/>
                  <a:pt x="151" y="184"/>
                </a:cubicBezTo>
                <a:cubicBezTo>
                  <a:pt x="148" y="185"/>
                  <a:pt x="146" y="186"/>
                  <a:pt x="144" y="188"/>
                </a:cubicBezTo>
                <a:close/>
                <a:moveTo>
                  <a:pt x="147" y="183"/>
                </a:moveTo>
                <a:cubicBezTo>
                  <a:pt x="149" y="181"/>
                  <a:pt x="151" y="178"/>
                  <a:pt x="154" y="176"/>
                </a:cubicBezTo>
                <a:cubicBezTo>
                  <a:pt x="155" y="175"/>
                  <a:pt x="155" y="175"/>
                  <a:pt x="156" y="174"/>
                </a:cubicBezTo>
                <a:cubicBezTo>
                  <a:pt x="153" y="177"/>
                  <a:pt x="150" y="180"/>
                  <a:pt x="147" y="183"/>
                </a:cubicBezTo>
                <a:close/>
                <a:moveTo>
                  <a:pt x="151" y="169"/>
                </a:moveTo>
                <a:cubicBezTo>
                  <a:pt x="151" y="169"/>
                  <a:pt x="150" y="169"/>
                  <a:pt x="150" y="170"/>
                </a:cubicBezTo>
                <a:cubicBezTo>
                  <a:pt x="148" y="171"/>
                  <a:pt x="146" y="171"/>
                  <a:pt x="145" y="172"/>
                </a:cubicBezTo>
                <a:cubicBezTo>
                  <a:pt x="145" y="171"/>
                  <a:pt x="146" y="171"/>
                  <a:pt x="147" y="170"/>
                </a:cubicBezTo>
                <a:cubicBezTo>
                  <a:pt x="147" y="170"/>
                  <a:pt x="148" y="169"/>
                  <a:pt x="148" y="169"/>
                </a:cubicBezTo>
                <a:cubicBezTo>
                  <a:pt x="149" y="169"/>
                  <a:pt x="149" y="169"/>
                  <a:pt x="149" y="169"/>
                </a:cubicBezTo>
                <a:cubicBezTo>
                  <a:pt x="152" y="167"/>
                  <a:pt x="154" y="165"/>
                  <a:pt x="157" y="163"/>
                </a:cubicBezTo>
                <a:cubicBezTo>
                  <a:pt x="155" y="165"/>
                  <a:pt x="153" y="167"/>
                  <a:pt x="151" y="169"/>
                </a:cubicBezTo>
                <a:close/>
                <a:moveTo>
                  <a:pt x="159" y="173"/>
                </a:moveTo>
                <a:cubicBezTo>
                  <a:pt x="160" y="173"/>
                  <a:pt x="160" y="172"/>
                  <a:pt x="160" y="172"/>
                </a:cubicBezTo>
                <a:cubicBezTo>
                  <a:pt x="160" y="173"/>
                  <a:pt x="159" y="174"/>
                  <a:pt x="159" y="176"/>
                </a:cubicBezTo>
                <a:cubicBezTo>
                  <a:pt x="158" y="176"/>
                  <a:pt x="157" y="177"/>
                  <a:pt x="157" y="177"/>
                </a:cubicBezTo>
                <a:cubicBezTo>
                  <a:pt x="158" y="176"/>
                  <a:pt x="158" y="175"/>
                  <a:pt x="159" y="173"/>
                </a:cubicBezTo>
                <a:close/>
                <a:moveTo>
                  <a:pt x="160" y="177"/>
                </a:moveTo>
                <a:cubicBezTo>
                  <a:pt x="166" y="171"/>
                  <a:pt x="172" y="165"/>
                  <a:pt x="179" y="160"/>
                </a:cubicBezTo>
                <a:cubicBezTo>
                  <a:pt x="178" y="161"/>
                  <a:pt x="177" y="161"/>
                  <a:pt x="177" y="162"/>
                </a:cubicBezTo>
                <a:cubicBezTo>
                  <a:pt x="172" y="167"/>
                  <a:pt x="168" y="171"/>
                  <a:pt x="163" y="175"/>
                </a:cubicBezTo>
                <a:cubicBezTo>
                  <a:pt x="162" y="176"/>
                  <a:pt x="161" y="176"/>
                  <a:pt x="160" y="177"/>
                </a:cubicBezTo>
                <a:cubicBezTo>
                  <a:pt x="160" y="177"/>
                  <a:pt x="160" y="177"/>
                  <a:pt x="160" y="177"/>
                </a:cubicBezTo>
                <a:close/>
                <a:moveTo>
                  <a:pt x="162" y="172"/>
                </a:moveTo>
                <a:cubicBezTo>
                  <a:pt x="163" y="170"/>
                  <a:pt x="165" y="167"/>
                  <a:pt x="166" y="165"/>
                </a:cubicBezTo>
                <a:cubicBezTo>
                  <a:pt x="167" y="164"/>
                  <a:pt x="168" y="163"/>
                  <a:pt x="169" y="162"/>
                </a:cubicBezTo>
                <a:cubicBezTo>
                  <a:pt x="173" y="160"/>
                  <a:pt x="177" y="158"/>
                  <a:pt x="180" y="156"/>
                </a:cubicBezTo>
                <a:cubicBezTo>
                  <a:pt x="174" y="161"/>
                  <a:pt x="168" y="166"/>
                  <a:pt x="162" y="172"/>
                </a:cubicBezTo>
                <a:close/>
                <a:moveTo>
                  <a:pt x="183" y="158"/>
                </a:moveTo>
                <a:cubicBezTo>
                  <a:pt x="183" y="158"/>
                  <a:pt x="184" y="157"/>
                  <a:pt x="184" y="157"/>
                </a:cubicBezTo>
                <a:cubicBezTo>
                  <a:pt x="183" y="159"/>
                  <a:pt x="181" y="160"/>
                  <a:pt x="180" y="162"/>
                </a:cubicBezTo>
                <a:cubicBezTo>
                  <a:pt x="180" y="162"/>
                  <a:pt x="180" y="162"/>
                  <a:pt x="179" y="163"/>
                </a:cubicBezTo>
                <a:cubicBezTo>
                  <a:pt x="181" y="161"/>
                  <a:pt x="182" y="159"/>
                  <a:pt x="183" y="158"/>
                </a:cubicBezTo>
                <a:close/>
                <a:moveTo>
                  <a:pt x="182" y="154"/>
                </a:moveTo>
                <a:cubicBezTo>
                  <a:pt x="182" y="154"/>
                  <a:pt x="182" y="154"/>
                  <a:pt x="182" y="154"/>
                </a:cubicBezTo>
                <a:cubicBezTo>
                  <a:pt x="182" y="154"/>
                  <a:pt x="182" y="153"/>
                  <a:pt x="181" y="153"/>
                </a:cubicBezTo>
                <a:cubicBezTo>
                  <a:pt x="179" y="154"/>
                  <a:pt x="177" y="155"/>
                  <a:pt x="174" y="157"/>
                </a:cubicBezTo>
                <a:cubicBezTo>
                  <a:pt x="178" y="154"/>
                  <a:pt x="181" y="150"/>
                  <a:pt x="184" y="147"/>
                </a:cubicBezTo>
                <a:cubicBezTo>
                  <a:pt x="186" y="146"/>
                  <a:pt x="187" y="145"/>
                  <a:pt x="189" y="144"/>
                </a:cubicBezTo>
                <a:cubicBezTo>
                  <a:pt x="189" y="144"/>
                  <a:pt x="189" y="144"/>
                  <a:pt x="189" y="144"/>
                </a:cubicBezTo>
                <a:cubicBezTo>
                  <a:pt x="189" y="145"/>
                  <a:pt x="189" y="145"/>
                  <a:pt x="189" y="146"/>
                </a:cubicBezTo>
                <a:cubicBezTo>
                  <a:pt x="187" y="149"/>
                  <a:pt x="185" y="152"/>
                  <a:pt x="182" y="154"/>
                </a:cubicBezTo>
                <a:close/>
                <a:moveTo>
                  <a:pt x="189" y="133"/>
                </a:moveTo>
                <a:cubicBezTo>
                  <a:pt x="188" y="133"/>
                  <a:pt x="188" y="132"/>
                  <a:pt x="188" y="132"/>
                </a:cubicBezTo>
                <a:cubicBezTo>
                  <a:pt x="189" y="131"/>
                  <a:pt x="191" y="130"/>
                  <a:pt x="192" y="129"/>
                </a:cubicBezTo>
                <a:cubicBezTo>
                  <a:pt x="191" y="130"/>
                  <a:pt x="190" y="132"/>
                  <a:pt x="189" y="133"/>
                </a:cubicBezTo>
                <a:close/>
                <a:moveTo>
                  <a:pt x="193" y="152"/>
                </a:moveTo>
                <a:cubicBezTo>
                  <a:pt x="193" y="152"/>
                  <a:pt x="193" y="152"/>
                  <a:pt x="194" y="151"/>
                </a:cubicBezTo>
                <a:cubicBezTo>
                  <a:pt x="196" y="149"/>
                  <a:pt x="197" y="147"/>
                  <a:pt x="199" y="145"/>
                </a:cubicBezTo>
                <a:cubicBezTo>
                  <a:pt x="199" y="145"/>
                  <a:pt x="199" y="145"/>
                  <a:pt x="199" y="145"/>
                </a:cubicBezTo>
                <a:cubicBezTo>
                  <a:pt x="197" y="148"/>
                  <a:pt x="195" y="150"/>
                  <a:pt x="193" y="152"/>
                </a:cubicBezTo>
                <a:close/>
                <a:moveTo>
                  <a:pt x="197" y="143"/>
                </a:moveTo>
                <a:cubicBezTo>
                  <a:pt x="200" y="139"/>
                  <a:pt x="203" y="134"/>
                  <a:pt x="206" y="130"/>
                </a:cubicBezTo>
                <a:cubicBezTo>
                  <a:pt x="205" y="132"/>
                  <a:pt x="203" y="135"/>
                  <a:pt x="201" y="138"/>
                </a:cubicBezTo>
                <a:cubicBezTo>
                  <a:pt x="201" y="138"/>
                  <a:pt x="200" y="139"/>
                  <a:pt x="200" y="139"/>
                </a:cubicBezTo>
                <a:cubicBezTo>
                  <a:pt x="199" y="141"/>
                  <a:pt x="198" y="142"/>
                  <a:pt x="197" y="143"/>
                </a:cubicBezTo>
                <a:close/>
                <a:moveTo>
                  <a:pt x="200" y="142"/>
                </a:moveTo>
                <a:cubicBezTo>
                  <a:pt x="201" y="140"/>
                  <a:pt x="203" y="138"/>
                  <a:pt x="204" y="136"/>
                </a:cubicBezTo>
                <a:cubicBezTo>
                  <a:pt x="207" y="132"/>
                  <a:pt x="211" y="128"/>
                  <a:pt x="214" y="124"/>
                </a:cubicBezTo>
                <a:cubicBezTo>
                  <a:pt x="214" y="124"/>
                  <a:pt x="214" y="124"/>
                  <a:pt x="214" y="124"/>
                </a:cubicBezTo>
                <a:cubicBezTo>
                  <a:pt x="214" y="124"/>
                  <a:pt x="214" y="123"/>
                  <a:pt x="215" y="123"/>
                </a:cubicBezTo>
                <a:cubicBezTo>
                  <a:pt x="215" y="122"/>
                  <a:pt x="216" y="122"/>
                  <a:pt x="217" y="121"/>
                </a:cubicBezTo>
                <a:cubicBezTo>
                  <a:pt x="217" y="121"/>
                  <a:pt x="217" y="121"/>
                  <a:pt x="217" y="121"/>
                </a:cubicBezTo>
                <a:cubicBezTo>
                  <a:pt x="217" y="121"/>
                  <a:pt x="217" y="121"/>
                  <a:pt x="217" y="122"/>
                </a:cubicBezTo>
                <a:cubicBezTo>
                  <a:pt x="217" y="122"/>
                  <a:pt x="217" y="122"/>
                  <a:pt x="217" y="122"/>
                </a:cubicBezTo>
                <a:cubicBezTo>
                  <a:pt x="212" y="129"/>
                  <a:pt x="206" y="136"/>
                  <a:pt x="200" y="143"/>
                </a:cubicBezTo>
                <a:cubicBezTo>
                  <a:pt x="200" y="143"/>
                  <a:pt x="200" y="142"/>
                  <a:pt x="200" y="142"/>
                </a:cubicBezTo>
                <a:close/>
                <a:moveTo>
                  <a:pt x="215" y="120"/>
                </a:moveTo>
                <a:cubicBezTo>
                  <a:pt x="213" y="122"/>
                  <a:pt x="212" y="124"/>
                  <a:pt x="210" y="126"/>
                </a:cubicBezTo>
                <a:cubicBezTo>
                  <a:pt x="211" y="125"/>
                  <a:pt x="211" y="124"/>
                  <a:pt x="211" y="124"/>
                </a:cubicBezTo>
                <a:cubicBezTo>
                  <a:pt x="213" y="122"/>
                  <a:pt x="214" y="121"/>
                  <a:pt x="215" y="120"/>
                </a:cubicBezTo>
                <a:cubicBezTo>
                  <a:pt x="215" y="120"/>
                  <a:pt x="215" y="120"/>
                  <a:pt x="215" y="120"/>
                </a:cubicBezTo>
                <a:close/>
                <a:moveTo>
                  <a:pt x="214" y="115"/>
                </a:moveTo>
                <a:cubicBezTo>
                  <a:pt x="214" y="116"/>
                  <a:pt x="214" y="116"/>
                  <a:pt x="213" y="116"/>
                </a:cubicBezTo>
                <a:cubicBezTo>
                  <a:pt x="213" y="116"/>
                  <a:pt x="213" y="116"/>
                  <a:pt x="213" y="116"/>
                </a:cubicBezTo>
                <a:cubicBezTo>
                  <a:pt x="214" y="115"/>
                  <a:pt x="214" y="114"/>
                  <a:pt x="215" y="113"/>
                </a:cubicBezTo>
                <a:cubicBezTo>
                  <a:pt x="215" y="113"/>
                  <a:pt x="216" y="113"/>
                  <a:pt x="216" y="112"/>
                </a:cubicBezTo>
                <a:cubicBezTo>
                  <a:pt x="216" y="113"/>
                  <a:pt x="215" y="114"/>
                  <a:pt x="214" y="115"/>
                </a:cubicBezTo>
                <a:close/>
                <a:moveTo>
                  <a:pt x="210" y="109"/>
                </a:moveTo>
                <a:cubicBezTo>
                  <a:pt x="210" y="109"/>
                  <a:pt x="210" y="108"/>
                  <a:pt x="210" y="108"/>
                </a:cubicBezTo>
                <a:cubicBezTo>
                  <a:pt x="213" y="107"/>
                  <a:pt x="216" y="105"/>
                  <a:pt x="219" y="103"/>
                </a:cubicBezTo>
                <a:cubicBezTo>
                  <a:pt x="219" y="104"/>
                  <a:pt x="219" y="104"/>
                  <a:pt x="219" y="104"/>
                </a:cubicBezTo>
                <a:cubicBezTo>
                  <a:pt x="216" y="106"/>
                  <a:pt x="213" y="107"/>
                  <a:pt x="210" y="109"/>
                </a:cubicBezTo>
                <a:close/>
                <a:moveTo>
                  <a:pt x="218" y="101"/>
                </a:moveTo>
                <a:cubicBezTo>
                  <a:pt x="218" y="100"/>
                  <a:pt x="217" y="100"/>
                  <a:pt x="217" y="100"/>
                </a:cubicBezTo>
                <a:cubicBezTo>
                  <a:pt x="211" y="103"/>
                  <a:pt x="205" y="106"/>
                  <a:pt x="199" y="110"/>
                </a:cubicBezTo>
                <a:cubicBezTo>
                  <a:pt x="200" y="108"/>
                  <a:pt x="201" y="107"/>
                  <a:pt x="202" y="105"/>
                </a:cubicBezTo>
                <a:cubicBezTo>
                  <a:pt x="207" y="103"/>
                  <a:pt x="213" y="100"/>
                  <a:pt x="217" y="97"/>
                </a:cubicBezTo>
                <a:cubicBezTo>
                  <a:pt x="218" y="98"/>
                  <a:pt x="218" y="98"/>
                  <a:pt x="218" y="98"/>
                </a:cubicBezTo>
                <a:cubicBezTo>
                  <a:pt x="218" y="99"/>
                  <a:pt x="218" y="100"/>
                  <a:pt x="218" y="100"/>
                </a:cubicBezTo>
                <a:cubicBezTo>
                  <a:pt x="218" y="101"/>
                  <a:pt x="218" y="101"/>
                  <a:pt x="218" y="101"/>
                </a:cubicBezTo>
                <a:close/>
                <a:moveTo>
                  <a:pt x="199" y="95"/>
                </a:moveTo>
                <a:cubicBezTo>
                  <a:pt x="199" y="94"/>
                  <a:pt x="200" y="94"/>
                  <a:pt x="200" y="94"/>
                </a:cubicBezTo>
                <a:cubicBezTo>
                  <a:pt x="200" y="93"/>
                  <a:pt x="201" y="93"/>
                  <a:pt x="202" y="93"/>
                </a:cubicBezTo>
                <a:cubicBezTo>
                  <a:pt x="201" y="93"/>
                  <a:pt x="200" y="94"/>
                  <a:pt x="199" y="95"/>
                </a:cubicBezTo>
                <a:close/>
                <a:moveTo>
                  <a:pt x="201" y="88"/>
                </a:moveTo>
                <a:cubicBezTo>
                  <a:pt x="198" y="89"/>
                  <a:pt x="195" y="90"/>
                  <a:pt x="193" y="91"/>
                </a:cubicBezTo>
                <a:cubicBezTo>
                  <a:pt x="194" y="90"/>
                  <a:pt x="195" y="89"/>
                  <a:pt x="196" y="88"/>
                </a:cubicBezTo>
                <a:cubicBezTo>
                  <a:pt x="199" y="87"/>
                  <a:pt x="201" y="86"/>
                  <a:pt x="203" y="85"/>
                </a:cubicBezTo>
                <a:cubicBezTo>
                  <a:pt x="202" y="86"/>
                  <a:pt x="201" y="87"/>
                  <a:pt x="201" y="88"/>
                </a:cubicBezTo>
                <a:close/>
                <a:moveTo>
                  <a:pt x="199" y="82"/>
                </a:moveTo>
                <a:cubicBezTo>
                  <a:pt x="199" y="82"/>
                  <a:pt x="199" y="81"/>
                  <a:pt x="199" y="81"/>
                </a:cubicBezTo>
                <a:cubicBezTo>
                  <a:pt x="200" y="81"/>
                  <a:pt x="200" y="80"/>
                  <a:pt x="199" y="80"/>
                </a:cubicBezTo>
                <a:cubicBezTo>
                  <a:pt x="202" y="78"/>
                  <a:pt x="206" y="77"/>
                  <a:pt x="209" y="75"/>
                </a:cubicBezTo>
                <a:cubicBezTo>
                  <a:pt x="210" y="75"/>
                  <a:pt x="209" y="73"/>
                  <a:pt x="208" y="74"/>
                </a:cubicBezTo>
                <a:cubicBezTo>
                  <a:pt x="206" y="75"/>
                  <a:pt x="204" y="76"/>
                  <a:pt x="202" y="76"/>
                </a:cubicBezTo>
                <a:cubicBezTo>
                  <a:pt x="202" y="76"/>
                  <a:pt x="202" y="76"/>
                  <a:pt x="202" y="76"/>
                </a:cubicBezTo>
                <a:cubicBezTo>
                  <a:pt x="203" y="75"/>
                  <a:pt x="204" y="75"/>
                  <a:pt x="205" y="75"/>
                </a:cubicBezTo>
                <a:cubicBezTo>
                  <a:pt x="207" y="74"/>
                  <a:pt x="209" y="73"/>
                  <a:pt x="210" y="72"/>
                </a:cubicBezTo>
                <a:cubicBezTo>
                  <a:pt x="211" y="74"/>
                  <a:pt x="211" y="76"/>
                  <a:pt x="212" y="77"/>
                </a:cubicBezTo>
                <a:cubicBezTo>
                  <a:pt x="207" y="79"/>
                  <a:pt x="203" y="80"/>
                  <a:pt x="199" y="82"/>
                </a:cubicBezTo>
                <a:close/>
                <a:moveTo>
                  <a:pt x="201" y="74"/>
                </a:moveTo>
                <a:cubicBezTo>
                  <a:pt x="200" y="75"/>
                  <a:pt x="199" y="75"/>
                  <a:pt x="198" y="76"/>
                </a:cubicBezTo>
                <a:cubicBezTo>
                  <a:pt x="200" y="74"/>
                  <a:pt x="202" y="73"/>
                  <a:pt x="203" y="72"/>
                </a:cubicBezTo>
                <a:cubicBezTo>
                  <a:pt x="203" y="73"/>
                  <a:pt x="202" y="73"/>
                  <a:pt x="201" y="74"/>
                </a:cubicBezTo>
                <a:close/>
                <a:moveTo>
                  <a:pt x="187" y="77"/>
                </a:moveTo>
                <a:cubicBezTo>
                  <a:pt x="184" y="78"/>
                  <a:pt x="180" y="80"/>
                  <a:pt x="176" y="81"/>
                </a:cubicBezTo>
                <a:cubicBezTo>
                  <a:pt x="184" y="76"/>
                  <a:pt x="192" y="72"/>
                  <a:pt x="200" y="70"/>
                </a:cubicBezTo>
                <a:cubicBezTo>
                  <a:pt x="196" y="72"/>
                  <a:pt x="192" y="75"/>
                  <a:pt x="187" y="77"/>
                </a:cubicBezTo>
                <a:close/>
                <a:moveTo>
                  <a:pt x="186" y="66"/>
                </a:moveTo>
                <a:cubicBezTo>
                  <a:pt x="181" y="68"/>
                  <a:pt x="177" y="70"/>
                  <a:pt x="172" y="72"/>
                </a:cubicBezTo>
                <a:cubicBezTo>
                  <a:pt x="171" y="73"/>
                  <a:pt x="170" y="73"/>
                  <a:pt x="169" y="73"/>
                </a:cubicBezTo>
                <a:cubicBezTo>
                  <a:pt x="175" y="70"/>
                  <a:pt x="181" y="67"/>
                  <a:pt x="187" y="65"/>
                </a:cubicBezTo>
                <a:cubicBezTo>
                  <a:pt x="186" y="65"/>
                  <a:pt x="186" y="66"/>
                  <a:pt x="186" y="66"/>
                </a:cubicBezTo>
                <a:close/>
                <a:moveTo>
                  <a:pt x="171" y="69"/>
                </a:moveTo>
                <a:cubicBezTo>
                  <a:pt x="169" y="69"/>
                  <a:pt x="167" y="70"/>
                  <a:pt x="165" y="71"/>
                </a:cubicBezTo>
                <a:cubicBezTo>
                  <a:pt x="165" y="71"/>
                  <a:pt x="165" y="71"/>
                  <a:pt x="165" y="71"/>
                </a:cubicBezTo>
                <a:cubicBezTo>
                  <a:pt x="166" y="70"/>
                  <a:pt x="167" y="69"/>
                  <a:pt x="168" y="68"/>
                </a:cubicBezTo>
                <a:cubicBezTo>
                  <a:pt x="171" y="66"/>
                  <a:pt x="174" y="64"/>
                  <a:pt x="177" y="63"/>
                </a:cubicBezTo>
                <a:cubicBezTo>
                  <a:pt x="175" y="65"/>
                  <a:pt x="173" y="67"/>
                  <a:pt x="171" y="69"/>
                </a:cubicBezTo>
                <a:close/>
                <a:moveTo>
                  <a:pt x="157" y="63"/>
                </a:moveTo>
                <a:cubicBezTo>
                  <a:pt x="156" y="64"/>
                  <a:pt x="155" y="64"/>
                  <a:pt x="153" y="65"/>
                </a:cubicBezTo>
                <a:cubicBezTo>
                  <a:pt x="154" y="64"/>
                  <a:pt x="156" y="63"/>
                  <a:pt x="157" y="62"/>
                </a:cubicBezTo>
                <a:cubicBezTo>
                  <a:pt x="158" y="61"/>
                  <a:pt x="159" y="61"/>
                  <a:pt x="161" y="60"/>
                </a:cubicBezTo>
                <a:cubicBezTo>
                  <a:pt x="159" y="61"/>
                  <a:pt x="158" y="62"/>
                  <a:pt x="157" y="63"/>
                </a:cubicBezTo>
                <a:close/>
                <a:moveTo>
                  <a:pt x="157" y="71"/>
                </a:moveTo>
                <a:cubicBezTo>
                  <a:pt x="159" y="70"/>
                  <a:pt x="162" y="69"/>
                  <a:pt x="164" y="68"/>
                </a:cubicBezTo>
                <a:cubicBezTo>
                  <a:pt x="162" y="69"/>
                  <a:pt x="159" y="71"/>
                  <a:pt x="157" y="73"/>
                </a:cubicBezTo>
                <a:cubicBezTo>
                  <a:pt x="156" y="73"/>
                  <a:pt x="154" y="73"/>
                  <a:pt x="153" y="73"/>
                </a:cubicBezTo>
                <a:cubicBezTo>
                  <a:pt x="154" y="72"/>
                  <a:pt x="155" y="72"/>
                  <a:pt x="157" y="71"/>
                </a:cubicBezTo>
                <a:close/>
                <a:moveTo>
                  <a:pt x="146" y="72"/>
                </a:moveTo>
                <a:cubicBezTo>
                  <a:pt x="145" y="72"/>
                  <a:pt x="144" y="73"/>
                  <a:pt x="144" y="73"/>
                </a:cubicBezTo>
                <a:cubicBezTo>
                  <a:pt x="145" y="72"/>
                  <a:pt x="145" y="71"/>
                  <a:pt x="146" y="70"/>
                </a:cubicBezTo>
                <a:cubicBezTo>
                  <a:pt x="147" y="69"/>
                  <a:pt x="148" y="68"/>
                  <a:pt x="149" y="67"/>
                </a:cubicBezTo>
                <a:cubicBezTo>
                  <a:pt x="151" y="67"/>
                  <a:pt x="152" y="67"/>
                  <a:pt x="153" y="66"/>
                </a:cubicBezTo>
                <a:cubicBezTo>
                  <a:pt x="151" y="68"/>
                  <a:pt x="149" y="70"/>
                  <a:pt x="146" y="72"/>
                </a:cubicBezTo>
                <a:close/>
                <a:moveTo>
                  <a:pt x="145" y="67"/>
                </a:moveTo>
                <a:cubicBezTo>
                  <a:pt x="147" y="65"/>
                  <a:pt x="150" y="63"/>
                  <a:pt x="152" y="61"/>
                </a:cubicBezTo>
                <a:cubicBezTo>
                  <a:pt x="151" y="62"/>
                  <a:pt x="149" y="63"/>
                  <a:pt x="148" y="65"/>
                </a:cubicBezTo>
                <a:cubicBezTo>
                  <a:pt x="147" y="65"/>
                  <a:pt x="146" y="66"/>
                  <a:pt x="145" y="67"/>
                </a:cubicBezTo>
                <a:cubicBezTo>
                  <a:pt x="145" y="67"/>
                  <a:pt x="145" y="67"/>
                  <a:pt x="145" y="67"/>
                </a:cubicBezTo>
                <a:close/>
                <a:moveTo>
                  <a:pt x="138" y="68"/>
                </a:moveTo>
                <a:cubicBezTo>
                  <a:pt x="137" y="68"/>
                  <a:pt x="137" y="69"/>
                  <a:pt x="138" y="69"/>
                </a:cubicBezTo>
                <a:cubicBezTo>
                  <a:pt x="136" y="71"/>
                  <a:pt x="133" y="73"/>
                  <a:pt x="131" y="75"/>
                </a:cubicBezTo>
                <a:cubicBezTo>
                  <a:pt x="132" y="73"/>
                  <a:pt x="133" y="71"/>
                  <a:pt x="134" y="68"/>
                </a:cubicBezTo>
                <a:cubicBezTo>
                  <a:pt x="134" y="68"/>
                  <a:pt x="134" y="68"/>
                  <a:pt x="134" y="67"/>
                </a:cubicBezTo>
                <a:cubicBezTo>
                  <a:pt x="138" y="65"/>
                  <a:pt x="143" y="62"/>
                  <a:pt x="147" y="60"/>
                </a:cubicBezTo>
                <a:cubicBezTo>
                  <a:pt x="149" y="59"/>
                  <a:pt x="151" y="58"/>
                  <a:pt x="154" y="57"/>
                </a:cubicBezTo>
                <a:cubicBezTo>
                  <a:pt x="154" y="57"/>
                  <a:pt x="154" y="57"/>
                  <a:pt x="153" y="58"/>
                </a:cubicBezTo>
                <a:cubicBezTo>
                  <a:pt x="148" y="61"/>
                  <a:pt x="143" y="64"/>
                  <a:pt x="138" y="68"/>
                </a:cubicBezTo>
                <a:close/>
                <a:moveTo>
                  <a:pt x="144" y="53"/>
                </a:moveTo>
                <a:cubicBezTo>
                  <a:pt x="140" y="55"/>
                  <a:pt x="136" y="57"/>
                  <a:pt x="132" y="60"/>
                </a:cubicBezTo>
                <a:cubicBezTo>
                  <a:pt x="133" y="59"/>
                  <a:pt x="135" y="57"/>
                  <a:pt x="136" y="56"/>
                </a:cubicBezTo>
                <a:cubicBezTo>
                  <a:pt x="140" y="54"/>
                  <a:pt x="143" y="52"/>
                  <a:pt x="147" y="50"/>
                </a:cubicBezTo>
                <a:cubicBezTo>
                  <a:pt x="147" y="50"/>
                  <a:pt x="148" y="50"/>
                  <a:pt x="149" y="50"/>
                </a:cubicBezTo>
                <a:cubicBezTo>
                  <a:pt x="147" y="51"/>
                  <a:pt x="146" y="52"/>
                  <a:pt x="144" y="53"/>
                </a:cubicBezTo>
                <a:close/>
                <a:moveTo>
                  <a:pt x="132" y="55"/>
                </a:moveTo>
                <a:cubicBezTo>
                  <a:pt x="133" y="55"/>
                  <a:pt x="135" y="54"/>
                  <a:pt x="136" y="54"/>
                </a:cubicBezTo>
                <a:cubicBezTo>
                  <a:pt x="135" y="55"/>
                  <a:pt x="134" y="55"/>
                  <a:pt x="134" y="56"/>
                </a:cubicBezTo>
                <a:cubicBezTo>
                  <a:pt x="133" y="56"/>
                  <a:pt x="132" y="57"/>
                  <a:pt x="132" y="57"/>
                </a:cubicBezTo>
                <a:cubicBezTo>
                  <a:pt x="132" y="57"/>
                  <a:pt x="132" y="57"/>
                  <a:pt x="132" y="56"/>
                </a:cubicBezTo>
                <a:cubicBezTo>
                  <a:pt x="133" y="56"/>
                  <a:pt x="132" y="56"/>
                  <a:pt x="132" y="55"/>
                </a:cubicBezTo>
                <a:close/>
                <a:moveTo>
                  <a:pt x="142" y="49"/>
                </a:moveTo>
                <a:cubicBezTo>
                  <a:pt x="140" y="50"/>
                  <a:pt x="137" y="51"/>
                  <a:pt x="135" y="52"/>
                </a:cubicBezTo>
                <a:cubicBezTo>
                  <a:pt x="138" y="49"/>
                  <a:pt x="141" y="47"/>
                  <a:pt x="145" y="45"/>
                </a:cubicBezTo>
                <a:cubicBezTo>
                  <a:pt x="147" y="44"/>
                  <a:pt x="149" y="44"/>
                  <a:pt x="151" y="43"/>
                </a:cubicBezTo>
                <a:cubicBezTo>
                  <a:pt x="148" y="45"/>
                  <a:pt x="146" y="47"/>
                  <a:pt x="143" y="49"/>
                </a:cubicBezTo>
                <a:cubicBezTo>
                  <a:pt x="143" y="49"/>
                  <a:pt x="142" y="49"/>
                  <a:pt x="142" y="49"/>
                </a:cubicBezTo>
                <a:close/>
                <a:moveTo>
                  <a:pt x="131" y="53"/>
                </a:moveTo>
                <a:cubicBezTo>
                  <a:pt x="131" y="53"/>
                  <a:pt x="131" y="53"/>
                  <a:pt x="131" y="53"/>
                </a:cubicBezTo>
                <a:cubicBezTo>
                  <a:pt x="131" y="53"/>
                  <a:pt x="130" y="53"/>
                  <a:pt x="130" y="53"/>
                </a:cubicBezTo>
                <a:cubicBezTo>
                  <a:pt x="130" y="53"/>
                  <a:pt x="130" y="53"/>
                  <a:pt x="130" y="53"/>
                </a:cubicBezTo>
                <a:cubicBezTo>
                  <a:pt x="134" y="51"/>
                  <a:pt x="137" y="48"/>
                  <a:pt x="141" y="46"/>
                </a:cubicBezTo>
                <a:cubicBezTo>
                  <a:pt x="138" y="48"/>
                  <a:pt x="134" y="50"/>
                  <a:pt x="131" y="53"/>
                </a:cubicBezTo>
                <a:close/>
                <a:moveTo>
                  <a:pt x="127" y="54"/>
                </a:moveTo>
                <a:cubicBezTo>
                  <a:pt x="127" y="54"/>
                  <a:pt x="127" y="53"/>
                  <a:pt x="127" y="53"/>
                </a:cubicBezTo>
                <a:cubicBezTo>
                  <a:pt x="128" y="52"/>
                  <a:pt x="129" y="52"/>
                  <a:pt x="130" y="51"/>
                </a:cubicBezTo>
                <a:cubicBezTo>
                  <a:pt x="132" y="49"/>
                  <a:pt x="135" y="48"/>
                  <a:pt x="137" y="46"/>
                </a:cubicBezTo>
                <a:cubicBezTo>
                  <a:pt x="137" y="46"/>
                  <a:pt x="137" y="46"/>
                  <a:pt x="137" y="46"/>
                </a:cubicBezTo>
                <a:cubicBezTo>
                  <a:pt x="134" y="49"/>
                  <a:pt x="130" y="51"/>
                  <a:pt x="127" y="54"/>
                </a:cubicBezTo>
                <a:close/>
                <a:moveTo>
                  <a:pt x="127" y="66"/>
                </a:moveTo>
                <a:cubicBezTo>
                  <a:pt x="126" y="68"/>
                  <a:pt x="125" y="69"/>
                  <a:pt x="124" y="71"/>
                </a:cubicBezTo>
                <a:cubicBezTo>
                  <a:pt x="123" y="71"/>
                  <a:pt x="123" y="72"/>
                  <a:pt x="122" y="72"/>
                </a:cubicBezTo>
                <a:cubicBezTo>
                  <a:pt x="123" y="71"/>
                  <a:pt x="124" y="69"/>
                  <a:pt x="124" y="68"/>
                </a:cubicBezTo>
                <a:cubicBezTo>
                  <a:pt x="125" y="67"/>
                  <a:pt x="126" y="67"/>
                  <a:pt x="127" y="66"/>
                </a:cubicBezTo>
                <a:close/>
                <a:moveTo>
                  <a:pt x="121" y="67"/>
                </a:moveTo>
                <a:cubicBezTo>
                  <a:pt x="122" y="66"/>
                  <a:pt x="122" y="66"/>
                  <a:pt x="123" y="66"/>
                </a:cubicBezTo>
                <a:cubicBezTo>
                  <a:pt x="122" y="67"/>
                  <a:pt x="122" y="67"/>
                  <a:pt x="121" y="68"/>
                </a:cubicBezTo>
                <a:cubicBezTo>
                  <a:pt x="121" y="68"/>
                  <a:pt x="121" y="68"/>
                  <a:pt x="121" y="68"/>
                </a:cubicBezTo>
                <a:cubicBezTo>
                  <a:pt x="121" y="68"/>
                  <a:pt x="121" y="67"/>
                  <a:pt x="121" y="67"/>
                </a:cubicBezTo>
                <a:close/>
                <a:moveTo>
                  <a:pt x="122" y="76"/>
                </a:moveTo>
                <a:cubicBezTo>
                  <a:pt x="123" y="74"/>
                  <a:pt x="125" y="73"/>
                  <a:pt x="126" y="72"/>
                </a:cubicBezTo>
                <a:cubicBezTo>
                  <a:pt x="128" y="71"/>
                  <a:pt x="129" y="71"/>
                  <a:pt x="130" y="70"/>
                </a:cubicBezTo>
                <a:cubicBezTo>
                  <a:pt x="123" y="77"/>
                  <a:pt x="116" y="85"/>
                  <a:pt x="110" y="93"/>
                </a:cubicBezTo>
                <a:cubicBezTo>
                  <a:pt x="105" y="98"/>
                  <a:pt x="100" y="102"/>
                  <a:pt x="95" y="107"/>
                </a:cubicBezTo>
                <a:cubicBezTo>
                  <a:pt x="94" y="108"/>
                  <a:pt x="92" y="109"/>
                  <a:pt x="90" y="110"/>
                </a:cubicBezTo>
                <a:cubicBezTo>
                  <a:pt x="91" y="109"/>
                  <a:pt x="92" y="108"/>
                  <a:pt x="93" y="107"/>
                </a:cubicBezTo>
                <a:cubicBezTo>
                  <a:pt x="98" y="101"/>
                  <a:pt x="103" y="95"/>
                  <a:pt x="109" y="89"/>
                </a:cubicBezTo>
                <a:cubicBezTo>
                  <a:pt x="113" y="85"/>
                  <a:pt x="118" y="81"/>
                  <a:pt x="122" y="76"/>
                </a:cubicBezTo>
                <a:close/>
                <a:moveTo>
                  <a:pt x="117" y="61"/>
                </a:moveTo>
                <a:cubicBezTo>
                  <a:pt x="116" y="62"/>
                  <a:pt x="115" y="63"/>
                  <a:pt x="115" y="64"/>
                </a:cubicBezTo>
                <a:cubicBezTo>
                  <a:pt x="116" y="63"/>
                  <a:pt x="117" y="62"/>
                  <a:pt x="118" y="61"/>
                </a:cubicBezTo>
                <a:cubicBezTo>
                  <a:pt x="117" y="61"/>
                  <a:pt x="117" y="61"/>
                  <a:pt x="117" y="61"/>
                </a:cubicBezTo>
                <a:close/>
                <a:moveTo>
                  <a:pt x="115" y="51"/>
                </a:moveTo>
                <a:cubicBezTo>
                  <a:pt x="114" y="51"/>
                  <a:pt x="113" y="52"/>
                  <a:pt x="111" y="52"/>
                </a:cubicBezTo>
                <a:cubicBezTo>
                  <a:pt x="112" y="52"/>
                  <a:pt x="112" y="51"/>
                  <a:pt x="113" y="51"/>
                </a:cubicBezTo>
                <a:cubicBezTo>
                  <a:pt x="114" y="50"/>
                  <a:pt x="115" y="50"/>
                  <a:pt x="117" y="50"/>
                </a:cubicBezTo>
                <a:cubicBezTo>
                  <a:pt x="116" y="50"/>
                  <a:pt x="116" y="51"/>
                  <a:pt x="115" y="51"/>
                </a:cubicBezTo>
                <a:close/>
                <a:moveTo>
                  <a:pt x="114" y="48"/>
                </a:moveTo>
                <a:cubicBezTo>
                  <a:pt x="112" y="48"/>
                  <a:pt x="111" y="49"/>
                  <a:pt x="110" y="49"/>
                </a:cubicBezTo>
                <a:cubicBezTo>
                  <a:pt x="112" y="48"/>
                  <a:pt x="114" y="46"/>
                  <a:pt x="116" y="45"/>
                </a:cubicBezTo>
                <a:cubicBezTo>
                  <a:pt x="116" y="46"/>
                  <a:pt x="115" y="47"/>
                  <a:pt x="114" y="48"/>
                </a:cubicBezTo>
                <a:close/>
                <a:moveTo>
                  <a:pt x="106" y="50"/>
                </a:moveTo>
                <a:cubicBezTo>
                  <a:pt x="105" y="50"/>
                  <a:pt x="104" y="51"/>
                  <a:pt x="104" y="51"/>
                </a:cubicBezTo>
                <a:cubicBezTo>
                  <a:pt x="104" y="50"/>
                  <a:pt x="105" y="49"/>
                  <a:pt x="105" y="48"/>
                </a:cubicBezTo>
                <a:cubicBezTo>
                  <a:pt x="107" y="46"/>
                  <a:pt x="109" y="44"/>
                  <a:pt x="111" y="43"/>
                </a:cubicBezTo>
                <a:cubicBezTo>
                  <a:pt x="111" y="43"/>
                  <a:pt x="112" y="43"/>
                  <a:pt x="112" y="42"/>
                </a:cubicBezTo>
                <a:cubicBezTo>
                  <a:pt x="112" y="42"/>
                  <a:pt x="113" y="42"/>
                  <a:pt x="113" y="42"/>
                </a:cubicBezTo>
                <a:cubicBezTo>
                  <a:pt x="111" y="45"/>
                  <a:pt x="108" y="47"/>
                  <a:pt x="106" y="50"/>
                </a:cubicBezTo>
                <a:close/>
                <a:moveTo>
                  <a:pt x="106" y="45"/>
                </a:moveTo>
                <a:cubicBezTo>
                  <a:pt x="106" y="44"/>
                  <a:pt x="106" y="44"/>
                  <a:pt x="106" y="44"/>
                </a:cubicBezTo>
                <a:cubicBezTo>
                  <a:pt x="107" y="43"/>
                  <a:pt x="108" y="43"/>
                  <a:pt x="109" y="42"/>
                </a:cubicBezTo>
                <a:cubicBezTo>
                  <a:pt x="109" y="42"/>
                  <a:pt x="109" y="42"/>
                  <a:pt x="109" y="42"/>
                </a:cubicBezTo>
                <a:cubicBezTo>
                  <a:pt x="108" y="43"/>
                  <a:pt x="107" y="44"/>
                  <a:pt x="106" y="45"/>
                </a:cubicBezTo>
                <a:close/>
                <a:moveTo>
                  <a:pt x="102" y="45"/>
                </a:moveTo>
                <a:cubicBezTo>
                  <a:pt x="99" y="47"/>
                  <a:pt x="95" y="50"/>
                  <a:pt x="92" y="52"/>
                </a:cubicBezTo>
                <a:cubicBezTo>
                  <a:pt x="92" y="51"/>
                  <a:pt x="93" y="51"/>
                  <a:pt x="93" y="50"/>
                </a:cubicBezTo>
                <a:cubicBezTo>
                  <a:pt x="93" y="50"/>
                  <a:pt x="93" y="50"/>
                  <a:pt x="93" y="50"/>
                </a:cubicBezTo>
                <a:cubicBezTo>
                  <a:pt x="97" y="47"/>
                  <a:pt x="100" y="45"/>
                  <a:pt x="104" y="42"/>
                </a:cubicBezTo>
                <a:cubicBezTo>
                  <a:pt x="105" y="42"/>
                  <a:pt x="106" y="42"/>
                  <a:pt x="107" y="42"/>
                </a:cubicBezTo>
                <a:cubicBezTo>
                  <a:pt x="105" y="43"/>
                  <a:pt x="103" y="45"/>
                  <a:pt x="102" y="45"/>
                </a:cubicBezTo>
                <a:close/>
                <a:moveTo>
                  <a:pt x="99" y="44"/>
                </a:moveTo>
                <a:cubicBezTo>
                  <a:pt x="100" y="43"/>
                  <a:pt x="100" y="43"/>
                  <a:pt x="101" y="42"/>
                </a:cubicBezTo>
                <a:cubicBezTo>
                  <a:pt x="101" y="42"/>
                  <a:pt x="101" y="42"/>
                  <a:pt x="101" y="42"/>
                </a:cubicBezTo>
                <a:cubicBezTo>
                  <a:pt x="101" y="43"/>
                  <a:pt x="100" y="43"/>
                  <a:pt x="99" y="44"/>
                </a:cubicBezTo>
                <a:close/>
                <a:moveTo>
                  <a:pt x="101" y="40"/>
                </a:moveTo>
                <a:cubicBezTo>
                  <a:pt x="100" y="40"/>
                  <a:pt x="100" y="41"/>
                  <a:pt x="99" y="41"/>
                </a:cubicBezTo>
                <a:cubicBezTo>
                  <a:pt x="99" y="41"/>
                  <a:pt x="99" y="42"/>
                  <a:pt x="99" y="42"/>
                </a:cubicBezTo>
                <a:cubicBezTo>
                  <a:pt x="97" y="44"/>
                  <a:pt x="95" y="46"/>
                  <a:pt x="94" y="48"/>
                </a:cubicBezTo>
                <a:cubicBezTo>
                  <a:pt x="94" y="46"/>
                  <a:pt x="94" y="45"/>
                  <a:pt x="95" y="44"/>
                </a:cubicBezTo>
                <a:cubicBezTo>
                  <a:pt x="95" y="44"/>
                  <a:pt x="95" y="44"/>
                  <a:pt x="95" y="44"/>
                </a:cubicBezTo>
                <a:cubicBezTo>
                  <a:pt x="98" y="41"/>
                  <a:pt x="100" y="39"/>
                  <a:pt x="103" y="36"/>
                </a:cubicBezTo>
                <a:cubicBezTo>
                  <a:pt x="104" y="36"/>
                  <a:pt x="104" y="36"/>
                  <a:pt x="104" y="36"/>
                </a:cubicBezTo>
                <a:cubicBezTo>
                  <a:pt x="103" y="38"/>
                  <a:pt x="102" y="39"/>
                  <a:pt x="101" y="40"/>
                </a:cubicBezTo>
                <a:close/>
                <a:moveTo>
                  <a:pt x="93" y="43"/>
                </a:moveTo>
                <a:cubicBezTo>
                  <a:pt x="93" y="43"/>
                  <a:pt x="92" y="43"/>
                  <a:pt x="92" y="43"/>
                </a:cubicBezTo>
                <a:cubicBezTo>
                  <a:pt x="94" y="41"/>
                  <a:pt x="96" y="40"/>
                  <a:pt x="98" y="38"/>
                </a:cubicBezTo>
                <a:cubicBezTo>
                  <a:pt x="98" y="38"/>
                  <a:pt x="99" y="38"/>
                  <a:pt x="99" y="38"/>
                </a:cubicBezTo>
                <a:cubicBezTo>
                  <a:pt x="97" y="39"/>
                  <a:pt x="95" y="41"/>
                  <a:pt x="93" y="43"/>
                </a:cubicBezTo>
                <a:close/>
                <a:moveTo>
                  <a:pt x="90" y="41"/>
                </a:moveTo>
                <a:cubicBezTo>
                  <a:pt x="91" y="40"/>
                  <a:pt x="91" y="40"/>
                  <a:pt x="92" y="40"/>
                </a:cubicBezTo>
                <a:cubicBezTo>
                  <a:pt x="92" y="40"/>
                  <a:pt x="93" y="39"/>
                  <a:pt x="93" y="39"/>
                </a:cubicBezTo>
                <a:cubicBezTo>
                  <a:pt x="92" y="40"/>
                  <a:pt x="91" y="40"/>
                  <a:pt x="90" y="41"/>
                </a:cubicBezTo>
                <a:close/>
                <a:moveTo>
                  <a:pt x="82" y="40"/>
                </a:moveTo>
                <a:cubicBezTo>
                  <a:pt x="80" y="41"/>
                  <a:pt x="78" y="43"/>
                  <a:pt x="76" y="44"/>
                </a:cubicBezTo>
                <a:cubicBezTo>
                  <a:pt x="78" y="42"/>
                  <a:pt x="80" y="40"/>
                  <a:pt x="81" y="38"/>
                </a:cubicBezTo>
                <a:cubicBezTo>
                  <a:pt x="83" y="37"/>
                  <a:pt x="85" y="36"/>
                  <a:pt x="86" y="35"/>
                </a:cubicBezTo>
                <a:cubicBezTo>
                  <a:pt x="85" y="36"/>
                  <a:pt x="84" y="38"/>
                  <a:pt x="82" y="40"/>
                </a:cubicBezTo>
                <a:close/>
                <a:moveTo>
                  <a:pt x="79" y="37"/>
                </a:moveTo>
                <a:cubicBezTo>
                  <a:pt x="78" y="38"/>
                  <a:pt x="76" y="40"/>
                  <a:pt x="74" y="41"/>
                </a:cubicBezTo>
                <a:cubicBezTo>
                  <a:pt x="78" y="38"/>
                  <a:pt x="81" y="35"/>
                  <a:pt x="84" y="31"/>
                </a:cubicBezTo>
                <a:cubicBezTo>
                  <a:pt x="85" y="30"/>
                  <a:pt x="86" y="30"/>
                  <a:pt x="87" y="29"/>
                </a:cubicBezTo>
                <a:cubicBezTo>
                  <a:pt x="85" y="31"/>
                  <a:pt x="84" y="32"/>
                  <a:pt x="82" y="34"/>
                </a:cubicBezTo>
                <a:cubicBezTo>
                  <a:pt x="81" y="35"/>
                  <a:pt x="80" y="36"/>
                  <a:pt x="79" y="37"/>
                </a:cubicBezTo>
                <a:close/>
                <a:moveTo>
                  <a:pt x="85" y="24"/>
                </a:moveTo>
                <a:cubicBezTo>
                  <a:pt x="84" y="25"/>
                  <a:pt x="83" y="25"/>
                  <a:pt x="83" y="25"/>
                </a:cubicBezTo>
                <a:cubicBezTo>
                  <a:pt x="83" y="25"/>
                  <a:pt x="83" y="25"/>
                  <a:pt x="83" y="25"/>
                </a:cubicBezTo>
                <a:cubicBezTo>
                  <a:pt x="83" y="25"/>
                  <a:pt x="83" y="24"/>
                  <a:pt x="83" y="24"/>
                </a:cubicBezTo>
                <a:cubicBezTo>
                  <a:pt x="83" y="24"/>
                  <a:pt x="83" y="24"/>
                  <a:pt x="83" y="24"/>
                </a:cubicBezTo>
                <a:cubicBezTo>
                  <a:pt x="84" y="24"/>
                  <a:pt x="86" y="23"/>
                  <a:pt x="87" y="23"/>
                </a:cubicBezTo>
                <a:cubicBezTo>
                  <a:pt x="87" y="23"/>
                  <a:pt x="86" y="24"/>
                  <a:pt x="85" y="24"/>
                </a:cubicBezTo>
                <a:close/>
                <a:moveTo>
                  <a:pt x="83" y="28"/>
                </a:moveTo>
                <a:cubicBezTo>
                  <a:pt x="83" y="29"/>
                  <a:pt x="82" y="29"/>
                  <a:pt x="82" y="29"/>
                </a:cubicBezTo>
                <a:cubicBezTo>
                  <a:pt x="81" y="30"/>
                  <a:pt x="80" y="30"/>
                  <a:pt x="79" y="31"/>
                </a:cubicBezTo>
                <a:cubicBezTo>
                  <a:pt x="80" y="30"/>
                  <a:pt x="81" y="30"/>
                  <a:pt x="82" y="29"/>
                </a:cubicBezTo>
                <a:cubicBezTo>
                  <a:pt x="82" y="29"/>
                  <a:pt x="82" y="29"/>
                  <a:pt x="82" y="29"/>
                </a:cubicBezTo>
                <a:cubicBezTo>
                  <a:pt x="82" y="29"/>
                  <a:pt x="83" y="29"/>
                  <a:pt x="83" y="28"/>
                </a:cubicBezTo>
                <a:close/>
                <a:moveTo>
                  <a:pt x="59" y="48"/>
                </a:moveTo>
                <a:cubicBezTo>
                  <a:pt x="61" y="46"/>
                  <a:pt x="63" y="44"/>
                  <a:pt x="64" y="41"/>
                </a:cubicBezTo>
                <a:cubicBezTo>
                  <a:pt x="66" y="40"/>
                  <a:pt x="67" y="39"/>
                  <a:pt x="69" y="38"/>
                </a:cubicBezTo>
                <a:cubicBezTo>
                  <a:pt x="69" y="38"/>
                  <a:pt x="69" y="38"/>
                  <a:pt x="69" y="38"/>
                </a:cubicBezTo>
                <a:cubicBezTo>
                  <a:pt x="66" y="42"/>
                  <a:pt x="63" y="45"/>
                  <a:pt x="59" y="48"/>
                </a:cubicBezTo>
                <a:close/>
                <a:moveTo>
                  <a:pt x="61" y="41"/>
                </a:moveTo>
                <a:cubicBezTo>
                  <a:pt x="61" y="41"/>
                  <a:pt x="61" y="41"/>
                  <a:pt x="62" y="41"/>
                </a:cubicBezTo>
                <a:cubicBezTo>
                  <a:pt x="63" y="40"/>
                  <a:pt x="64" y="39"/>
                  <a:pt x="65" y="38"/>
                </a:cubicBezTo>
                <a:cubicBezTo>
                  <a:pt x="65" y="39"/>
                  <a:pt x="64" y="39"/>
                  <a:pt x="64" y="40"/>
                </a:cubicBezTo>
                <a:cubicBezTo>
                  <a:pt x="63" y="40"/>
                  <a:pt x="62" y="41"/>
                  <a:pt x="61" y="41"/>
                </a:cubicBezTo>
                <a:close/>
                <a:moveTo>
                  <a:pt x="58" y="46"/>
                </a:moveTo>
                <a:cubicBezTo>
                  <a:pt x="58" y="46"/>
                  <a:pt x="59" y="45"/>
                  <a:pt x="59" y="45"/>
                </a:cubicBezTo>
                <a:cubicBezTo>
                  <a:pt x="57" y="47"/>
                  <a:pt x="55" y="50"/>
                  <a:pt x="54" y="53"/>
                </a:cubicBezTo>
                <a:cubicBezTo>
                  <a:pt x="53" y="53"/>
                  <a:pt x="52" y="54"/>
                  <a:pt x="52" y="54"/>
                </a:cubicBezTo>
                <a:cubicBezTo>
                  <a:pt x="54" y="51"/>
                  <a:pt x="56" y="49"/>
                  <a:pt x="58" y="46"/>
                </a:cubicBezTo>
                <a:close/>
                <a:moveTo>
                  <a:pt x="48" y="57"/>
                </a:moveTo>
                <a:cubicBezTo>
                  <a:pt x="45" y="58"/>
                  <a:pt x="43" y="60"/>
                  <a:pt x="41" y="61"/>
                </a:cubicBezTo>
                <a:cubicBezTo>
                  <a:pt x="42" y="59"/>
                  <a:pt x="44" y="58"/>
                  <a:pt x="45" y="56"/>
                </a:cubicBezTo>
                <a:cubicBezTo>
                  <a:pt x="48" y="54"/>
                  <a:pt x="50" y="52"/>
                  <a:pt x="53" y="50"/>
                </a:cubicBezTo>
                <a:cubicBezTo>
                  <a:pt x="51" y="52"/>
                  <a:pt x="49" y="54"/>
                  <a:pt x="48" y="57"/>
                </a:cubicBezTo>
                <a:close/>
                <a:moveTo>
                  <a:pt x="50" y="58"/>
                </a:moveTo>
                <a:cubicBezTo>
                  <a:pt x="50" y="58"/>
                  <a:pt x="50" y="59"/>
                  <a:pt x="50" y="59"/>
                </a:cubicBezTo>
                <a:cubicBezTo>
                  <a:pt x="50" y="59"/>
                  <a:pt x="49" y="59"/>
                  <a:pt x="49" y="59"/>
                </a:cubicBezTo>
                <a:cubicBezTo>
                  <a:pt x="47" y="61"/>
                  <a:pt x="44" y="64"/>
                  <a:pt x="42" y="67"/>
                </a:cubicBezTo>
                <a:cubicBezTo>
                  <a:pt x="43" y="65"/>
                  <a:pt x="45" y="63"/>
                  <a:pt x="46" y="62"/>
                </a:cubicBezTo>
                <a:cubicBezTo>
                  <a:pt x="47" y="60"/>
                  <a:pt x="49" y="59"/>
                  <a:pt x="50" y="58"/>
                </a:cubicBezTo>
                <a:close/>
                <a:moveTo>
                  <a:pt x="39" y="86"/>
                </a:moveTo>
                <a:cubicBezTo>
                  <a:pt x="39" y="86"/>
                  <a:pt x="39" y="87"/>
                  <a:pt x="39" y="87"/>
                </a:cubicBezTo>
                <a:cubicBezTo>
                  <a:pt x="38" y="88"/>
                  <a:pt x="37" y="89"/>
                  <a:pt x="35" y="90"/>
                </a:cubicBezTo>
                <a:cubicBezTo>
                  <a:pt x="35" y="90"/>
                  <a:pt x="35" y="90"/>
                  <a:pt x="35" y="90"/>
                </a:cubicBezTo>
                <a:cubicBezTo>
                  <a:pt x="37" y="89"/>
                  <a:pt x="38" y="87"/>
                  <a:pt x="39" y="86"/>
                </a:cubicBezTo>
                <a:close/>
                <a:moveTo>
                  <a:pt x="34" y="102"/>
                </a:moveTo>
                <a:cubicBezTo>
                  <a:pt x="35" y="103"/>
                  <a:pt x="35" y="105"/>
                  <a:pt x="36" y="107"/>
                </a:cubicBezTo>
                <a:cubicBezTo>
                  <a:pt x="35" y="109"/>
                  <a:pt x="35" y="110"/>
                  <a:pt x="35" y="112"/>
                </a:cubicBezTo>
                <a:cubicBezTo>
                  <a:pt x="34" y="111"/>
                  <a:pt x="34" y="110"/>
                  <a:pt x="34" y="109"/>
                </a:cubicBezTo>
                <a:cubicBezTo>
                  <a:pt x="34" y="106"/>
                  <a:pt x="34" y="104"/>
                  <a:pt x="34" y="102"/>
                </a:cubicBezTo>
                <a:close/>
                <a:moveTo>
                  <a:pt x="36" y="126"/>
                </a:moveTo>
                <a:cubicBezTo>
                  <a:pt x="36" y="127"/>
                  <a:pt x="37" y="128"/>
                  <a:pt x="37" y="129"/>
                </a:cubicBezTo>
                <a:cubicBezTo>
                  <a:pt x="37" y="129"/>
                  <a:pt x="37" y="130"/>
                  <a:pt x="37" y="130"/>
                </a:cubicBezTo>
                <a:cubicBezTo>
                  <a:pt x="37" y="130"/>
                  <a:pt x="37" y="131"/>
                  <a:pt x="37" y="131"/>
                </a:cubicBezTo>
                <a:cubicBezTo>
                  <a:pt x="35" y="128"/>
                  <a:pt x="35" y="128"/>
                  <a:pt x="35" y="128"/>
                </a:cubicBezTo>
                <a:cubicBezTo>
                  <a:pt x="36" y="127"/>
                  <a:pt x="36" y="127"/>
                  <a:pt x="36" y="126"/>
                </a:cubicBezTo>
                <a:close/>
                <a:moveTo>
                  <a:pt x="36" y="115"/>
                </a:moveTo>
                <a:cubicBezTo>
                  <a:pt x="36" y="115"/>
                  <a:pt x="36" y="115"/>
                  <a:pt x="36" y="115"/>
                </a:cubicBezTo>
                <a:cubicBezTo>
                  <a:pt x="36" y="114"/>
                  <a:pt x="36" y="112"/>
                  <a:pt x="36" y="111"/>
                </a:cubicBezTo>
                <a:cubicBezTo>
                  <a:pt x="36" y="111"/>
                  <a:pt x="37" y="111"/>
                  <a:pt x="37" y="111"/>
                </a:cubicBezTo>
                <a:cubicBezTo>
                  <a:pt x="37" y="111"/>
                  <a:pt x="37" y="112"/>
                  <a:pt x="37" y="113"/>
                </a:cubicBezTo>
                <a:cubicBezTo>
                  <a:pt x="37" y="114"/>
                  <a:pt x="36" y="114"/>
                  <a:pt x="36" y="115"/>
                </a:cubicBezTo>
                <a:close/>
                <a:moveTo>
                  <a:pt x="36" y="97"/>
                </a:moveTo>
                <a:cubicBezTo>
                  <a:pt x="36" y="97"/>
                  <a:pt x="36" y="98"/>
                  <a:pt x="37" y="99"/>
                </a:cubicBezTo>
                <a:cubicBezTo>
                  <a:pt x="37" y="99"/>
                  <a:pt x="37" y="100"/>
                  <a:pt x="36" y="100"/>
                </a:cubicBezTo>
                <a:cubicBezTo>
                  <a:pt x="36" y="99"/>
                  <a:pt x="36" y="98"/>
                  <a:pt x="36" y="97"/>
                </a:cubicBezTo>
                <a:close/>
                <a:moveTo>
                  <a:pt x="37" y="94"/>
                </a:moveTo>
                <a:cubicBezTo>
                  <a:pt x="37" y="93"/>
                  <a:pt x="36" y="92"/>
                  <a:pt x="36" y="92"/>
                </a:cubicBezTo>
                <a:cubicBezTo>
                  <a:pt x="37" y="91"/>
                  <a:pt x="38" y="90"/>
                  <a:pt x="38" y="90"/>
                </a:cubicBezTo>
                <a:cubicBezTo>
                  <a:pt x="38" y="91"/>
                  <a:pt x="38" y="92"/>
                  <a:pt x="38" y="93"/>
                </a:cubicBezTo>
                <a:cubicBezTo>
                  <a:pt x="37" y="93"/>
                  <a:pt x="37" y="93"/>
                  <a:pt x="37" y="94"/>
                </a:cubicBezTo>
                <a:close/>
                <a:moveTo>
                  <a:pt x="39" y="103"/>
                </a:moveTo>
                <a:cubicBezTo>
                  <a:pt x="39" y="103"/>
                  <a:pt x="39" y="103"/>
                  <a:pt x="39" y="103"/>
                </a:cubicBezTo>
                <a:cubicBezTo>
                  <a:pt x="39" y="104"/>
                  <a:pt x="38" y="104"/>
                  <a:pt x="38" y="104"/>
                </a:cubicBezTo>
                <a:cubicBezTo>
                  <a:pt x="38" y="104"/>
                  <a:pt x="38" y="104"/>
                  <a:pt x="38" y="103"/>
                </a:cubicBezTo>
                <a:cubicBezTo>
                  <a:pt x="38" y="103"/>
                  <a:pt x="38" y="103"/>
                  <a:pt x="39" y="103"/>
                </a:cubicBezTo>
                <a:close/>
                <a:moveTo>
                  <a:pt x="38" y="97"/>
                </a:moveTo>
                <a:cubicBezTo>
                  <a:pt x="38" y="96"/>
                  <a:pt x="39" y="95"/>
                  <a:pt x="39" y="94"/>
                </a:cubicBezTo>
                <a:cubicBezTo>
                  <a:pt x="40" y="93"/>
                  <a:pt x="41" y="93"/>
                  <a:pt x="42" y="92"/>
                </a:cubicBezTo>
                <a:cubicBezTo>
                  <a:pt x="41" y="93"/>
                  <a:pt x="40" y="94"/>
                  <a:pt x="39" y="95"/>
                </a:cubicBezTo>
                <a:cubicBezTo>
                  <a:pt x="39" y="96"/>
                  <a:pt x="40" y="97"/>
                  <a:pt x="41" y="96"/>
                </a:cubicBezTo>
                <a:cubicBezTo>
                  <a:pt x="41" y="96"/>
                  <a:pt x="41" y="96"/>
                  <a:pt x="41" y="96"/>
                </a:cubicBezTo>
                <a:cubicBezTo>
                  <a:pt x="41" y="96"/>
                  <a:pt x="41" y="96"/>
                  <a:pt x="41" y="96"/>
                </a:cubicBezTo>
                <a:cubicBezTo>
                  <a:pt x="41" y="97"/>
                  <a:pt x="41" y="97"/>
                  <a:pt x="41" y="98"/>
                </a:cubicBezTo>
                <a:cubicBezTo>
                  <a:pt x="40" y="98"/>
                  <a:pt x="40" y="99"/>
                  <a:pt x="39" y="99"/>
                </a:cubicBezTo>
                <a:cubicBezTo>
                  <a:pt x="39" y="99"/>
                  <a:pt x="39" y="98"/>
                  <a:pt x="38" y="97"/>
                </a:cubicBezTo>
                <a:close/>
                <a:moveTo>
                  <a:pt x="40" y="121"/>
                </a:moveTo>
                <a:cubicBezTo>
                  <a:pt x="40" y="121"/>
                  <a:pt x="40" y="121"/>
                  <a:pt x="40" y="121"/>
                </a:cubicBezTo>
                <a:cubicBezTo>
                  <a:pt x="40" y="122"/>
                  <a:pt x="41" y="123"/>
                  <a:pt x="41" y="124"/>
                </a:cubicBezTo>
                <a:cubicBezTo>
                  <a:pt x="41" y="124"/>
                  <a:pt x="41" y="124"/>
                  <a:pt x="40" y="125"/>
                </a:cubicBezTo>
                <a:cubicBezTo>
                  <a:pt x="40" y="123"/>
                  <a:pt x="40" y="122"/>
                  <a:pt x="39" y="121"/>
                </a:cubicBezTo>
                <a:cubicBezTo>
                  <a:pt x="39" y="121"/>
                  <a:pt x="40" y="121"/>
                  <a:pt x="40" y="121"/>
                </a:cubicBezTo>
                <a:close/>
                <a:moveTo>
                  <a:pt x="40" y="133"/>
                </a:moveTo>
                <a:cubicBezTo>
                  <a:pt x="41" y="134"/>
                  <a:pt x="41" y="136"/>
                  <a:pt x="42" y="138"/>
                </a:cubicBezTo>
                <a:cubicBezTo>
                  <a:pt x="42" y="138"/>
                  <a:pt x="41" y="138"/>
                  <a:pt x="41" y="138"/>
                </a:cubicBezTo>
                <a:cubicBezTo>
                  <a:pt x="41" y="137"/>
                  <a:pt x="40" y="135"/>
                  <a:pt x="40" y="133"/>
                </a:cubicBezTo>
                <a:cubicBezTo>
                  <a:pt x="40" y="133"/>
                  <a:pt x="40" y="133"/>
                  <a:pt x="40" y="133"/>
                </a:cubicBezTo>
                <a:close/>
                <a:moveTo>
                  <a:pt x="41" y="96"/>
                </a:moveTo>
                <a:cubicBezTo>
                  <a:pt x="43" y="93"/>
                  <a:pt x="46" y="91"/>
                  <a:pt x="48" y="88"/>
                </a:cubicBezTo>
                <a:cubicBezTo>
                  <a:pt x="48" y="89"/>
                  <a:pt x="48" y="90"/>
                  <a:pt x="47" y="90"/>
                </a:cubicBezTo>
                <a:cubicBezTo>
                  <a:pt x="47" y="91"/>
                  <a:pt x="47" y="92"/>
                  <a:pt x="46" y="92"/>
                </a:cubicBezTo>
                <a:cubicBezTo>
                  <a:pt x="45" y="94"/>
                  <a:pt x="44" y="95"/>
                  <a:pt x="43" y="96"/>
                </a:cubicBezTo>
                <a:cubicBezTo>
                  <a:pt x="42" y="96"/>
                  <a:pt x="42" y="96"/>
                  <a:pt x="42" y="96"/>
                </a:cubicBezTo>
                <a:cubicBezTo>
                  <a:pt x="42" y="95"/>
                  <a:pt x="41" y="95"/>
                  <a:pt x="41" y="96"/>
                </a:cubicBezTo>
                <a:close/>
                <a:moveTo>
                  <a:pt x="43" y="129"/>
                </a:moveTo>
                <a:cubicBezTo>
                  <a:pt x="44" y="130"/>
                  <a:pt x="44" y="132"/>
                  <a:pt x="45" y="133"/>
                </a:cubicBezTo>
                <a:cubicBezTo>
                  <a:pt x="44" y="134"/>
                  <a:pt x="44" y="134"/>
                  <a:pt x="43" y="135"/>
                </a:cubicBezTo>
                <a:cubicBezTo>
                  <a:pt x="43" y="133"/>
                  <a:pt x="43" y="132"/>
                  <a:pt x="42" y="130"/>
                </a:cubicBezTo>
                <a:cubicBezTo>
                  <a:pt x="42" y="130"/>
                  <a:pt x="43" y="129"/>
                  <a:pt x="43" y="129"/>
                </a:cubicBezTo>
                <a:close/>
                <a:moveTo>
                  <a:pt x="42" y="140"/>
                </a:moveTo>
                <a:cubicBezTo>
                  <a:pt x="43" y="143"/>
                  <a:pt x="44" y="145"/>
                  <a:pt x="44" y="147"/>
                </a:cubicBezTo>
                <a:cubicBezTo>
                  <a:pt x="44" y="145"/>
                  <a:pt x="43" y="143"/>
                  <a:pt x="42" y="141"/>
                </a:cubicBezTo>
                <a:cubicBezTo>
                  <a:pt x="42" y="141"/>
                  <a:pt x="42" y="141"/>
                  <a:pt x="42" y="140"/>
                </a:cubicBezTo>
                <a:close/>
                <a:moveTo>
                  <a:pt x="44" y="154"/>
                </a:moveTo>
                <a:cubicBezTo>
                  <a:pt x="44" y="154"/>
                  <a:pt x="44" y="154"/>
                  <a:pt x="44" y="154"/>
                </a:cubicBezTo>
                <a:cubicBezTo>
                  <a:pt x="45" y="157"/>
                  <a:pt x="45" y="160"/>
                  <a:pt x="46" y="164"/>
                </a:cubicBezTo>
                <a:cubicBezTo>
                  <a:pt x="45" y="160"/>
                  <a:pt x="44" y="157"/>
                  <a:pt x="44" y="154"/>
                </a:cubicBezTo>
                <a:cubicBezTo>
                  <a:pt x="44" y="154"/>
                  <a:pt x="44" y="154"/>
                  <a:pt x="44" y="154"/>
                </a:cubicBezTo>
                <a:close/>
                <a:moveTo>
                  <a:pt x="43" y="174"/>
                </a:moveTo>
                <a:cubicBezTo>
                  <a:pt x="43" y="175"/>
                  <a:pt x="44" y="176"/>
                  <a:pt x="44" y="178"/>
                </a:cubicBezTo>
                <a:cubicBezTo>
                  <a:pt x="44" y="178"/>
                  <a:pt x="44" y="178"/>
                  <a:pt x="44" y="178"/>
                </a:cubicBezTo>
                <a:cubicBezTo>
                  <a:pt x="43" y="176"/>
                  <a:pt x="42" y="175"/>
                  <a:pt x="41" y="174"/>
                </a:cubicBezTo>
                <a:cubicBezTo>
                  <a:pt x="41" y="173"/>
                  <a:pt x="41" y="172"/>
                  <a:pt x="41" y="171"/>
                </a:cubicBezTo>
                <a:cubicBezTo>
                  <a:pt x="42" y="172"/>
                  <a:pt x="42" y="173"/>
                  <a:pt x="43" y="174"/>
                </a:cubicBezTo>
                <a:close/>
                <a:moveTo>
                  <a:pt x="42" y="176"/>
                </a:moveTo>
                <a:cubicBezTo>
                  <a:pt x="43" y="178"/>
                  <a:pt x="44" y="180"/>
                  <a:pt x="45" y="181"/>
                </a:cubicBezTo>
                <a:cubicBezTo>
                  <a:pt x="46" y="183"/>
                  <a:pt x="46" y="184"/>
                  <a:pt x="47" y="186"/>
                </a:cubicBezTo>
                <a:cubicBezTo>
                  <a:pt x="47" y="187"/>
                  <a:pt x="46" y="188"/>
                  <a:pt x="45" y="190"/>
                </a:cubicBezTo>
                <a:cubicBezTo>
                  <a:pt x="44" y="187"/>
                  <a:pt x="43" y="185"/>
                  <a:pt x="42" y="182"/>
                </a:cubicBezTo>
                <a:cubicBezTo>
                  <a:pt x="42" y="180"/>
                  <a:pt x="42" y="178"/>
                  <a:pt x="42" y="176"/>
                </a:cubicBezTo>
                <a:close/>
                <a:moveTo>
                  <a:pt x="46" y="192"/>
                </a:moveTo>
                <a:cubicBezTo>
                  <a:pt x="47" y="191"/>
                  <a:pt x="47" y="190"/>
                  <a:pt x="48" y="188"/>
                </a:cubicBezTo>
                <a:cubicBezTo>
                  <a:pt x="49" y="192"/>
                  <a:pt x="50" y="196"/>
                  <a:pt x="52" y="200"/>
                </a:cubicBezTo>
                <a:cubicBezTo>
                  <a:pt x="51" y="200"/>
                  <a:pt x="51" y="199"/>
                  <a:pt x="51" y="199"/>
                </a:cubicBezTo>
                <a:cubicBezTo>
                  <a:pt x="49" y="197"/>
                  <a:pt x="47" y="194"/>
                  <a:pt x="46" y="192"/>
                </a:cubicBezTo>
                <a:cubicBezTo>
                  <a:pt x="46" y="192"/>
                  <a:pt x="46" y="192"/>
                  <a:pt x="46" y="192"/>
                </a:cubicBezTo>
                <a:close/>
                <a:moveTo>
                  <a:pt x="50" y="174"/>
                </a:moveTo>
                <a:cubicBezTo>
                  <a:pt x="50" y="171"/>
                  <a:pt x="49" y="168"/>
                  <a:pt x="48" y="165"/>
                </a:cubicBezTo>
                <a:cubicBezTo>
                  <a:pt x="48" y="163"/>
                  <a:pt x="48" y="162"/>
                  <a:pt x="48" y="161"/>
                </a:cubicBezTo>
                <a:cubicBezTo>
                  <a:pt x="48" y="161"/>
                  <a:pt x="48" y="162"/>
                  <a:pt x="49" y="162"/>
                </a:cubicBezTo>
                <a:cubicBezTo>
                  <a:pt x="49" y="163"/>
                  <a:pt x="49" y="163"/>
                  <a:pt x="49" y="164"/>
                </a:cubicBezTo>
                <a:cubicBezTo>
                  <a:pt x="49" y="165"/>
                  <a:pt x="50" y="165"/>
                  <a:pt x="50" y="165"/>
                </a:cubicBezTo>
                <a:cubicBezTo>
                  <a:pt x="50" y="166"/>
                  <a:pt x="49" y="166"/>
                  <a:pt x="49" y="166"/>
                </a:cubicBezTo>
                <a:cubicBezTo>
                  <a:pt x="49" y="167"/>
                  <a:pt x="49" y="167"/>
                  <a:pt x="50" y="167"/>
                </a:cubicBezTo>
                <a:cubicBezTo>
                  <a:pt x="51" y="170"/>
                  <a:pt x="52" y="173"/>
                  <a:pt x="53" y="175"/>
                </a:cubicBezTo>
                <a:cubicBezTo>
                  <a:pt x="53" y="176"/>
                  <a:pt x="52" y="176"/>
                  <a:pt x="52" y="176"/>
                </a:cubicBezTo>
                <a:cubicBezTo>
                  <a:pt x="51" y="176"/>
                  <a:pt x="51" y="175"/>
                  <a:pt x="50" y="174"/>
                </a:cubicBezTo>
                <a:close/>
                <a:moveTo>
                  <a:pt x="51" y="186"/>
                </a:moveTo>
                <a:cubicBezTo>
                  <a:pt x="50" y="185"/>
                  <a:pt x="50" y="184"/>
                  <a:pt x="49" y="183"/>
                </a:cubicBezTo>
                <a:cubicBezTo>
                  <a:pt x="49" y="182"/>
                  <a:pt x="50" y="182"/>
                  <a:pt x="50" y="181"/>
                </a:cubicBezTo>
                <a:cubicBezTo>
                  <a:pt x="50" y="181"/>
                  <a:pt x="50" y="181"/>
                  <a:pt x="50" y="181"/>
                </a:cubicBezTo>
                <a:cubicBezTo>
                  <a:pt x="50" y="183"/>
                  <a:pt x="51" y="184"/>
                  <a:pt x="51" y="186"/>
                </a:cubicBezTo>
                <a:close/>
                <a:moveTo>
                  <a:pt x="52" y="179"/>
                </a:moveTo>
                <a:cubicBezTo>
                  <a:pt x="53" y="179"/>
                  <a:pt x="53" y="179"/>
                  <a:pt x="54" y="179"/>
                </a:cubicBezTo>
                <a:cubicBezTo>
                  <a:pt x="54" y="179"/>
                  <a:pt x="54" y="179"/>
                  <a:pt x="55" y="180"/>
                </a:cubicBezTo>
                <a:cubicBezTo>
                  <a:pt x="55" y="181"/>
                  <a:pt x="56" y="183"/>
                  <a:pt x="56" y="184"/>
                </a:cubicBezTo>
                <a:cubicBezTo>
                  <a:pt x="56" y="184"/>
                  <a:pt x="55" y="183"/>
                  <a:pt x="55" y="183"/>
                </a:cubicBezTo>
                <a:cubicBezTo>
                  <a:pt x="54" y="182"/>
                  <a:pt x="53" y="181"/>
                  <a:pt x="52" y="181"/>
                </a:cubicBezTo>
                <a:cubicBezTo>
                  <a:pt x="52" y="180"/>
                  <a:pt x="52" y="180"/>
                  <a:pt x="52" y="179"/>
                </a:cubicBezTo>
                <a:cubicBezTo>
                  <a:pt x="52" y="179"/>
                  <a:pt x="52" y="179"/>
                  <a:pt x="52" y="179"/>
                </a:cubicBezTo>
                <a:close/>
                <a:moveTo>
                  <a:pt x="54" y="184"/>
                </a:moveTo>
                <a:cubicBezTo>
                  <a:pt x="56" y="186"/>
                  <a:pt x="57" y="188"/>
                  <a:pt x="59" y="190"/>
                </a:cubicBezTo>
                <a:cubicBezTo>
                  <a:pt x="59" y="190"/>
                  <a:pt x="59" y="190"/>
                  <a:pt x="59" y="190"/>
                </a:cubicBezTo>
                <a:cubicBezTo>
                  <a:pt x="59" y="191"/>
                  <a:pt x="58" y="193"/>
                  <a:pt x="57" y="194"/>
                </a:cubicBezTo>
                <a:cubicBezTo>
                  <a:pt x="57" y="194"/>
                  <a:pt x="57" y="194"/>
                  <a:pt x="57" y="194"/>
                </a:cubicBezTo>
                <a:cubicBezTo>
                  <a:pt x="56" y="190"/>
                  <a:pt x="55" y="187"/>
                  <a:pt x="54" y="184"/>
                </a:cubicBezTo>
                <a:cubicBezTo>
                  <a:pt x="54" y="184"/>
                  <a:pt x="54" y="184"/>
                  <a:pt x="54" y="184"/>
                </a:cubicBezTo>
                <a:close/>
                <a:moveTo>
                  <a:pt x="58" y="195"/>
                </a:moveTo>
                <a:cubicBezTo>
                  <a:pt x="59" y="195"/>
                  <a:pt x="60" y="194"/>
                  <a:pt x="61" y="194"/>
                </a:cubicBezTo>
                <a:cubicBezTo>
                  <a:pt x="63" y="195"/>
                  <a:pt x="64" y="197"/>
                  <a:pt x="65" y="198"/>
                </a:cubicBezTo>
                <a:cubicBezTo>
                  <a:pt x="64" y="199"/>
                  <a:pt x="64" y="200"/>
                  <a:pt x="64" y="200"/>
                </a:cubicBezTo>
                <a:cubicBezTo>
                  <a:pt x="62" y="199"/>
                  <a:pt x="60" y="197"/>
                  <a:pt x="58" y="195"/>
                </a:cubicBezTo>
                <a:close/>
                <a:moveTo>
                  <a:pt x="63" y="193"/>
                </a:moveTo>
                <a:cubicBezTo>
                  <a:pt x="64" y="192"/>
                  <a:pt x="65" y="192"/>
                  <a:pt x="65" y="192"/>
                </a:cubicBezTo>
                <a:cubicBezTo>
                  <a:pt x="66" y="192"/>
                  <a:pt x="67" y="193"/>
                  <a:pt x="68" y="194"/>
                </a:cubicBezTo>
                <a:cubicBezTo>
                  <a:pt x="68" y="194"/>
                  <a:pt x="67" y="195"/>
                  <a:pt x="67" y="196"/>
                </a:cubicBezTo>
                <a:cubicBezTo>
                  <a:pt x="65" y="195"/>
                  <a:pt x="64" y="194"/>
                  <a:pt x="63" y="193"/>
                </a:cubicBezTo>
                <a:close/>
                <a:moveTo>
                  <a:pt x="70" y="195"/>
                </a:moveTo>
                <a:cubicBezTo>
                  <a:pt x="70" y="196"/>
                  <a:pt x="71" y="196"/>
                  <a:pt x="72" y="197"/>
                </a:cubicBezTo>
                <a:cubicBezTo>
                  <a:pt x="72" y="198"/>
                  <a:pt x="72" y="198"/>
                  <a:pt x="72" y="198"/>
                </a:cubicBezTo>
                <a:cubicBezTo>
                  <a:pt x="72" y="199"/>
                  <a:pt x="72" y="199"/>
                  <a:pt x="72" y="199"/>
                </a:cubicBezTo>
                <a:cubicBezTo>
                  <a:pt x="72" y="199"/>
                  <a:pt x="72" y="199"/>
                  <a:pt x="71" y="199"/>
                </a:cubicBezTo>
                <a:cubicBezTo>
                  <a:pt x="71" y="199"/>
                  <a:pt x="70" y="198"/>
                  <a:pt x="69" y="198"/>
                </a:cubicBezTo>
                <a:cubicBezTo>
                  <a:pt x="68" y="198"/>
                  <a:pt x="68" y="198"/>
                  <a:pt x="68" y="198"/>
                </a:cubicBezTo>
                <a:cubicBezTo>
                  <a:pt x="68" y="197"/>
                  <a:pt x="68" y="197"/>
                  <a:pt x="68" y="197"/>
                </a:cubicBezTo>
                <a:cubicBezTo>
                  <a:pt x="68" y="196"/>
                  <a:pt x="69" y="195"/>
                  <a:pt x="70" y="195"/>
                </a:cubicBezTo>
                <a:close/>
                <a:moveTo>
                  <a:pt x="67" y="190"/>
                </a:moveTo>
                <a:cubicBezTo>
                  <a:pt x="69" y="190"/>
                  <a:pt x="70" y="189"/>
                  <a:pt x="71" y="188"/>
                </a:cubicBezTo>
                <a:cubicBezTo>
                  <a:pt x="71" y="188"/>
                  <a:pt x="72" y="189"/>
                  <a:pt x="72" y="189"/>
                </a:cubicBezTo>
                <a:cubicBezTo>
                  <a:pt x="71" y="190"/>
                  <a:pt x="71" y="191"/>
                  <a:pt x="70" y="192"/>
                </a:cubicBezTo>
                <a:cubicBezTo>
                  <a:pt x="69" y="191"/>
                  <a:pt x="68" y="191"/>
                  <a:pt x="67" y="190"/>
                </a:cubicBezTo>
                <a:close/>
                <a:moveTo>
                  <a:pt x="72" y="185"/>
                </a:moveTo>
                <a:cubicBezTo>
                  <a:pt x="71" y="184"/>
                  <a:pt x="70" y="183"/>
                  <a:pt x="68" y="181"/>
                </a:cubicBezTo>
                <a:cubicBezTo>
                  <a:pt x="69" y="181"/>
                  <a:pt x="69" y="181"/>
                  <a:pt x="69" y="180"/>
                </a:cubicBezTo>
                <a:cubicBezTo>
                  <a:pt x="70" y="181"/>
                  <a:pt x="71" y="181"/>
                  <a:pt x="72" y="182"/>
                </a:cubicBezTo>
                <a:cubicBezTo>
                  <a:pt x="72" y="182"/>
                  <a:pt x="73" y="182"/>
                  <a:pt x="73" y="182"/>
                </a:cubicBezTo>
                <a:cubicBezTo>
                  <a:pt x="73" y="183"/>
                  <a:pt x="73" y="184"/>
                  <a:pt x="73" y="184"/>
                </a:cubicBezTo>
                <a:cubicBezTo>
                  <a:pt x="73" y="185"/>
                  <a:pt x="72" y="185"/>
                  <a:pt x="72" y="185"/>
                </a:cubicBezTo>
                <a:close/>
                <a:moveTo>
                  <a:pt x="71" y="151"/>
                </a:moveTo>
                <a:cubicBezTo>
                  <a:pt x="72" y="150"/>
                  <a:pt x="72" y="150"/>
                  <a:pt x="73" y="149"/>
                </a:cubicBezTo>
                <a:cubicBezTo>
                  <a:pt x="73" y="149"/>
                  <a:pt x="73" y="150"/>
                  <a:pt x="73" y="150"/>
                </a:cubicBezTo>
                <a:cubicBezTo>
                  <a:pt x="72" y="150"/>
                  <a:pt x="72" y="151"/>
                  <a:pt x="71" y="151"/>
                </a:cubicBezTo>
                <a:close/>
                <a:moveTo>
                  <a:pt x="72" y="119"/>
                </a:moveTo>
                <a:cubicBezTo>
                  <a:pt x="72" y="119"/>
                  <a:pt x="71" y="120"/>
                  <a:pt x="71" y="120"/>
                </a:cubicBezTo>
                <a:cubicBezTo>
                  <a:pt x="72" y="119"/>
                  <a:pt x="72" y="118"/>
                  <a:pt x="72" y="118"/>
                </a:cubicBezTo>
                <a:cubicBezTo>
                  <a:pt x="73" y="117"/>
                  <a:pt x="73" y="117"/>
                  <a:pt x="74" y="116"/>
                </a:cubicBezTo>
                <a:cubicBezTo>
                  <a:pt x="74" y="116"/>
                  <a:pt x="74" y="116"/>
                  <a:pt x="74" y="116"/>
                </a:cubicBezTo>
                <a:cubicBezTo>
                  <a:pt x="73" y="117"/>
                  <a:pt x="72" y="118"/>
                  <a:pt x="72" y="119"/>
                </a:cubicBezTo>
                <a:close/>
                <a:moveTo>
                  <a:pt x="78" y="130"/>
                </a:moveTo>
                <a:cubicBezTo>
                  <a:pt x="78" y="131"/>
                  <a:pt x="79" y="132"/>
                  <a:pt x="79" y="134"/>
                </a:cubicBezTo>
                <a:cubicBezTo>
                  <a:pt x="77" y="135"/>
                  <a:pt x="75" y="136"/>
                  <a:pt x="74" y="137"/>
                </a:cubicBezTo>
                <a:cubicBezTo>
                  <a:pt x="73" y="137"/>
                  <a:pt x="73" y="136"/>
                  <a:pt x="73" y="135"/>
                </a:cubicBezTo>
                <a:cubicBezTo>
                  <a:pt x="75" y="134"/>
                  <a:pt x="76" y="132"/>
                  <a:pt x="78" y="130"/>
                </a:cubicBezTo>
                <a:close/>
                <a:moveTo>
                  <a:pt x="75" y="140"/>
                </a:moveTo>
                <a:cubicBezTo>
                  <a:pt x="76" y="140"/>
                  <a:pt x="77" y="139"/>
                  <a:pt x="78" y="138"/>
                </a:cubicBezTo>
                <a:cubicBezTo>
                  <a:pt x="77" y="139"/>
                  <a:pt x="76" y="141"/>
                  <a:pt x="75" y="142"/>
                </a:cubicBezTo>
                <a:cubicBezTo>
                  <a:pt x="75" y="142"/>
                  <a:pt x="74" y="142"/>
                  <a:pt x="74" y="141"/>
                </a:cubicBezTo>
                <a:cubicBezTo>
                  <a:pt x="75" y="141"/>
                  <a:pt x="75" y="141"/>
                  <a:pt x="75" y="140"/>
                </a:cubicBezTo>
                <a:close/>
                <a:moveTo>
                  <a:pt x="80" y="138"/>
                </a:moveTo>
                <a:cubicBezTo>
                  <a:pt x="80" y="139"/>
                  <a:pt x="80" y="139"/>
                  <a:pt x="80" y="140"/>
                </a:cubicBezTo>
                <a:cubicBezTo>
                  <a:pt x="79" y="142"/>
                  <a:pt x="77" y="143"/>
                  <a:pt x="76" y="145"/>
                </a:cubicBezTo>
                <a:cubicBezTo>
                  <a:pt x="77" y="142"/>
                  <a:pt x="79" y="140"/>
                  <a:pt x="80" y="138"/>
                </a:cubicBezTo>
                <a:close/>
                <a:moveTo>
                  <a:pt x="78" y="145"/>
                </a:moveTo>
                <a:cubicBezTo>
                  <a:pt x="78" y="145"/>
                  <a:pt x="78" y="145"/>
                  <a:pt x="78" y="145"/>
                </a:cubicBezTo>
                <a:cubicBezTo>
                  <a:pt x="77" y="146"/>
                  <a:pt x="77" y="146"/>
                  <a:pt x="76" y="147"/>
                </a:cubicBezTo>
                <a:cubicBezTo>
                  <a:pt x="76" y="147"/>
                  <a:pt x="76" y="147"/>
                  <a:pt x="76" y="147"/>
                </a:cubicBezTo>
                <a:cubicBezTo>
                  <a:pt x="77" y="146"/>
                  <a:pt x="77" y="145"/>
                  <a:pt x="78" y="145"/>
                </a:cubicBezTo>
                <a:close/>
                <a:moveTo>
                  <a:pt x="78" y="166"/>
                </a:moveTo>
                <a:cubicBezTo>
                  <a:pt x="78" y="166"/>
                  <a:pt x="78" y="167"/>
                  <a:pt x="79" y="167"/>
                </a:cubicBezTo>
                <a:cubicBezTo>
                  <a:pt x="78" y="168"/>
                  <a:pt x="78" y="168"/>
                  <a:pt x="78" y="168"/>
                </a:cubicBezTo>
                <a:cubicBezTo>
                  <a:pt x="78" y="168"/>
                  <a:pt x="78" y="168"/>
                  <a:pt x="78" y="168"/>
                </a:cubicBezTo>
                <a:cubicBezTo>
                  <a:pt x="78" y="167"/>
                  <a:pt x="78" y="167"/>
                  <a:pt x="78" y="166"/>
                </a:cubicBezTo>
                <a:cubicBezTo>
                  <a:pt x="78" y="166"/>
                  <a:pt x="78" y="166"/>
                  <a:pt x="78" y="166"/>
                </a:cubicBezTo>
                <a:close/>
                <a:moveTo>
                  <a:pt x="78" y="155"/>
                </a:moveTo>
                <a:cubicBezTo>
                  <a:pt x="80" y="153"/>
                  <a:pt x="81" y="152"/>
                  <a:pt x="83" y="151"/>
                </a:cubicBezTo>
                <a:cubicBezTo>
                  <a:pt x="83" y="152"/>
                  <a:pt x="83" y="153"/>
                  <a:pt x="83" y="154"/>
                </a:cubicBezTo>
                <a:cubicBezTo>
                  <a:pt x="82" y="156"/>
                  <a:pt x="81" y="157"/>
                  <a:pt x="80" y="159"/>
                </a:cubicBezTo>
                <a:cubicBezTo>
                  <a:pt x="79" y="158"/>
                  <a:pt x="79" y="156"/>
                  <a:pt x="78" y="155"/>
                </a:cubicBezTo>
                <a:close/>
                <a:moveTo>
                  <a:pt x="85" y="152"/>
                </a:moveTo>
                <a:cubicBezTo>
                  <a:pt x="85" y="151"/>
                  <a:pt x="84" y="150"/>
                  <a:pt x="84" y="149"/>
                </a:cubicBezTo>
                <a:cubicBezTo>
                  <a:pt x="85" y="149"/>
                  <a:pt x="85" y="149"/>
                  <a:pt x="85" y="148"/>
                </a:cubicBezTo>
                <a:cubicBezTo>
                  <a:pt x="85" y="149"/>
                  <a:pt x="85" y="149"/>
                  <a:pt x="85" y="149"/>
                </a:cubicBezTo>
                <a:cubicBezTo>
                  <a:pt x="85" y="149"/>
                  <a:pt x="85" y="150"/>
                  <a:pt x="86" y="150"/>
                </a:cubicBezTo>
                <a:cubicBezTo>
                  <a:pt x="86" y="150"/>
                  <a:pt x="86" y="150"/>
                  <a:pt x="87" y="150"/>
                </a:cubicBezTo>
                <a:cubicBezTo>
                  <a:pt x="86" y="151"/>
                  <a:pt x="85" y="151"/>
                  <a:pt x="85" y="152"/>
                </a:cubicBezTo>
                <a:close/>
                <a:moveTo>
                  <a:pt x="85" y="156"/>
                </a:moveTo>
                <a:cubicBezTo>
                  <a:pt x="85" y="155"/>
                  <a:pt x="85" y="155"/>
                  <a:pt x="85" y="155"/>
                </a:cubicBezTo>
                <a:cubicBezTo>
                  <a:pt x="86" y="154"/>
                  <a:pt x="86" y="153"/>
                  <a:pt x="87" y="153"/>
                </a:cubicBezTo>
                <a:cubicBezTo>
                  <a:pt x="87" y="153"/>
                  <a:pt x="88" y="153"/>
                  <a:pt x="88" y="152"/>
                </a:cubicBezTo>
                <a:cubicBezTo>
                  <a:pt x="89" y="151"/>
                  <a:pt x="90" y="150"/>
                  <a:pt x="92" y="148"/>
                </a:cubicBezTo>
                <a:cubicBezTo>
                  <a:pt x="92" y="148"/>
                  <a:pt x="92" y="148"/>
                  <a:pt x="93" y="148"/>
                </a:cubicBezTo>
                <a:cubicBezTo>
                  <a:pt x="92" y="148"/>
                  <a:pt x="92" y="149"/>
                  <a:pt x="92" y="149"/>
                </a:cubicBezTo>
                <a:cubicBezTo>
                  <a:pt x="90" y="151"/>
                  <a:pt x="88" y="153"/>
                  <a:pt x="85" y="156"/>
                </a:cubicBezTo>
                <a:close/>
                <a:moveTo>
                  <a:pt x="86" y="182"/>
                </a:moveTo>
                <a:cubicBezTo>
                  <a:pt x="86" y="182"/>
                  <a:pt x="86" y="182"/>
                  <a:pt x="86" y="182"/>
                </a:cubicBezTo>
                <a:cubicBezTo>
                  <a:pt x="86" y="182"/>
                  <a:pt x="85" y="181"/>
                  <a:pt x="85" y="181"/>
                </a:cubicBezTo>
                <a:cubicBezTo>
                  <a:pt x="85" y="180"/>
                  <a:pt x="86" y="180"/>
                  <a:pt x="86" y="179"/>
                </a:cubicBezTo>
                <a:cubicBezTo>
                  <a:pt x="86" y="180"/>
                  <a:pt x="86" y="181"/>
                  <a:pt x="86" y="182"/>
                </a:cubicBezTo>
                <a:close/>
                <a:moveTo>
                  <a:pt x="88" y="160"/>
                </a:moveTo>
                <a:cubicBezTo>
                  <a:pt x="92" y="158"/>
                  <a:pt x="95" y="156"/>
                  <a:pt x="99" y="154"/>
                </a:cubicBezTo>
                <a:cubicBezTo>
                  <a:pt x="98" y="155"/>
                  <a:pt x="97" y="156"/>
                  <a:pt x="96" y="157"/>
                </a:cubicBezTo>
                <a:cubicBezTo>
                  <a:pt x="93" y="159"/>
                  <a:pt x="90" y="161"/>
                  <a:pt x="87" y="163"/>
                </a:cubicBezTo>
                <a:cubicBezTo>
                  <a:pt x="87" y="163"/>
                  <a:pt x="86" y="162"/>
                  <a:pt x="86" y="162"/>
                </a:cubicBezTo>
                <a:cubicBezTo>
                  <a:pt x="87" y="161"/>
                  <a:pt x="88" y="160"/>
                  <a:pt x="88" y="160"/>
                </a:cubicBezTo>
                <a:close/>
                <a:moveTo>
                  <a:pt x="88" y="168"/>
                </a:moveTo>
                <a:cubicBezTo>
                  <a:pt x="90" y="166"/>
                  <a:pt x="92" y="165"/>
                  <a:pt x="94" y="163"/>
                </a:cubicBezTo>
                <a:cubicBezTo>
                  <a:pt x="92" y="165"/>
                  <a:pt x="90" y="167"/>
                  <a:pt x="87" y="169"/>
                </a:cubicBezTo>
                <a:cubicBezTo>
                  <a:pt x="87" y="169"/>
                  <a:pt x="87" y="169"/>
                  <a:pt x="87" y="169"/>
                </a:cubicBezTo>
                <a:cubicBezTo>
                  <a:pt x="88" y="169"/>
                  <a:pt x="88" y="168"/>
                  <a:pt x="88" y="168"/>
                </a:cubicBezTo>
                <a:close/>
                <a:moveTo>
                  <a:pt x="97" y="177"/>
                </a:moveTo>
                <a:cubicBezTo>
                  <a:pt x="99" y="175"/>
                  <a:pt x="101" y="174"/>
                  <a:pt x="103" y="173"/>
                </a:cubicBezTo>
                <a:cubicBezTo>
                  <a:pt x="101" y="175"/>
                  <a:pt x="99" y="177"/>
                  <a:pt x="97" y="179"/>
                </a:cubicBezTo>
                <a:cubicBezTo>
                  <a:pt x="96" y="179"/>
                  <a:pt x="95" y="180"/>
                  <a:pt x="94" y="180"/>
                </a:cubicBezTo>
                <a:cubicBezTo>
                  <a:pt x="95" y="179"/>
                  <a:pt x="96" y="178"/>
                  <a:pt x="97" y="177"/>
                </a:cubicBezTo>
                <a:close/>
                <a:moveTo>
                  <a:pt x="102" y="157"/>
                </a:moveTo>
                <a:cubicBezTo>
                  <a:pt x="99" y="158"/>
                  <a:pt x="97" y="160"/>
                  <a:pt x="95" y="161"/>
                </a:cubicBezTo>
                <a:cubicBezTo>
                  <a:pt x="95" y="161"/>
                  <a:pt x="95" y="161"/>
                  <a:pt x="94" y="161"/>
                </a:cubicBezTo>
                <a:cubicBezTo>
                  <a:pt x="95" y="160"/>
                  <a:pt x="96" y="159"/>
                  <a:pt x="97" y="158"/>
                </a:cubicBezTo>
                <a:cubicBezTo>
                  <a:pt x="99" y="157"/>
                  <a:pt x="102" y="155"/>
                  <a:pt x="105" y="154"/>
                </a:cubicBezTo>
                <a:cubicBezTo>
                  <a:pt x="104" y="155"/>
                  <a:pt x="103" y="156"/>
                  <a:pt x="102" y="157"/>
                </a:cubicBezTo>
                <a:close/>
                <a:moveTo>
                  <a:pt x="106" y="167"/>
                </a:moveTo>
                <a:cubicBezTo>
                  <a:pt x="108" y="166"/>
                  <a:pt x="110" y="165"/>
                  <a:pt x="112" y="164"/>
                </a:cubicBezTo>
                <a:cubicBezTo>
                  <a:pt x="111" y="165"/>
                  <a:pt x="110" y="166"/>
                  <a:pt x="109" y="167"/>
                </a:cubicBezTo>
                <a:cubicBezTo>
                  <a:pt x="107" y="168"/>
                  <a:pt x="105" y="170"/>
                  <a:pt x="103" y="171"/>
                </a:cubicBezTo>
                <a:cubicBezTo>
                  <a:pt x="104" y="170"/>
                  <a:pt x="105" y="168"/>
                  <a:pt x="106" y="167"/>
                </a:cubicBezTo>
                <a:close/>
                <a:moveTo>
                  <a:pt x="109" y="171"/>
                </a:moveTo>
                <a:cubicBezTo>
                  <a:pt x="110" y="170"/>
                  <a:pt x="111" y="169"/>
                  <a:pt x="112" y="168"/>
                </a:cubicBezTo>
                <a:cubicBezTo>
                  <a:pt x="114" y="167"/>
                  <a:pt x="117" y="165"/>
                  <a:pt x="119" y="164"/>
                </a:cubicBezTo>
                <a:cubicBezTo>
                  <a:pt x="116" y="167"/>
                  <a:pt x="113" y="169"/>
                  <a:pt x="110" y="172"/>
                </a:cubicBezTo>
                <a:cubicBezTo>
                  <a:pt x="108" y="173"/>
                  <a:pt x="107" y="174"/>
                  <a:pt x="105" y="175"/>
                </a:cubicBezTo>
                <a:cubicBezTo>
                  <a:pt x="106" y="174"/>
                  <a:pt x="107" y="172"/>
                  <a:pt x="109" y="171"/>
                </a:cubicBezTo>
                <a:close/>
                <a:moveTo>
                  <a:pt x="105" y="184"/>
                </a:moveTo>
                <a:cubicBezTo>
                  <a:pt x="106" y="183"/>
                  <a:pt x="107" y="183"/>
                  <a:pt x="108" y="183"/>
                </a:cubicBezTo>
                <a:cubicBezTo>
                  <a:pt x="106" y="184"/>
                  <a:pt x="104" y="186"/>
                  <a:pt x="102" y="187"/>
                </a:cubicBezTo>
                <a:cubicBezTo>
                  <a:pt x="103" y="186"/>
                  <a:pt x="104" y="185"/>
                  <a:pt x="105" y="184"/>
                </a:cubicBezTo>
                <a:close/>
                <a:moveTo>
                  <a:pt x="103" y="196"/>
                </a:moveTo>
                <a:cubicBezTo>
                  <a:pt x="103" y="196"/>
                  <a:pt x="102" y="196"/>
                  <a:pt x="101" y="196"/>
                </a:cubicBezTo>
                <a:cubicBezTo>
                  <a:pt x="101" y="196"/>
                  <a:pt x="100" y="196"/>
                  <a:pt x="100" y="196"/>
                </a:cubicBezTo>
                <a:cubicBezTo>
                  <a:pt x="101" y="195"/>
                  <a:pt x="101" y="195"/>
                  <a:pt x="101" y="194"/>
                </a:cubicBezTo>
                <a:cubicBezTo>
                  <a:pt x="102" y="195"/>
                  <a:pt x="103" y="195"/>
                  <a:pt x="103" y="196"/>
                </a:cubicBezTo>
                <a:close/>
                <a:moveTo>
                  <a:pt x="102" y="202"/>
                </a:moveTo>
                <a:cubicBezTo>
                  <a:pt x="101" y="202"/>
                  <a:pt x="100" y="203"/>
                  <a:pt x="99" y="204"/>
                </a:cubicBezTo>
                <a:cubicBezTo>
                  <a:pt x="99" y="204"/>
                  <a:pt x="99" y="204"/>
                  <a:pt x="99" y="203"/>
                </a:cubicBezTo>
                <a:cubicBezTo>
                  <a:pt x="99" y="203"/>
                  <a:pt x="99" y="203"/>
                  <a:pt x="99" y="203"/>
                </a:cubicBezTo>
                <a:cubicBezTo>
                  <a:pt x="100" y="203"/>
                  <a:pt x="100" y="202"/>
                  <a:pt x="101" y="201"/>
                </a:cubicBezTo>
                <a:cubicBezTo>
                  <a:pt x="101" y="201"/>
                  <a:pt x="101" y="202"/>
                  <a:pt x="102" y="202"/>
                </a:cubicBezTo>
                <a:close/>
                <a:moveTo>
                  <a:pt x="99" y="188"/>
                </a:moveTo>
                <a:cubicBezTo>
                  <a:pt x="98" y="188"/>
                  <a:pt x="97" y="189"/>
                  <a:pt x="97" y="190"/>
                </a:cubicBezTo>
                <a:cubicBezTo>
                  <a:pt x="95" y="189"/>
                  <a:pt x="95" y="189"/>
                  <a:pt x="95" y="189"/>
                </a:cubicBezTo>
                <a:cubicBezTo>
                  <a:pt x="96" y="189"/>
                  <a:pt x="97" y="188"/>
                  <a:pt x="97" y="187"/>
                </a:cubicBezTo>
                <a:cubicBezTo>
                  <a:pt x="97" y="187"/>
                  <a:pt x="98" y="187"/>
                  <a:pt x="98" y="187"/>
                </a:cubicBezTo>
                <a:cubicBezTo>
                  <a:pt x="99" y="187"/>
                  <a:pt x="100" y="186"/>
                  <a:pt x="100" y="186"/>
                </a:cubicBezTo>
                <a:cubicBezTo>
                  <a:pt x="100" y="187"/>
                  <a:pt x="99" y="187"/>
                  <a:pt x="99" y="188"/>
                </a:cubicBezTo>
                <a:close/>
                <a:moveTo>
                  <a:pt x="98" y="200"/>
                </a:moveTo>
                <a:cubicBezTo>
                  <a:pt x="99" y="200"/>
                  <a:pt x="99" y="200"/>
                  <a:pt x="99" y="200"/>
                </a:cubicBezTo>
                <a:cubicBezTo>
                  <a:pt x="98" y="201"/>
                  <a:pt x="98" y="202"/>
                  <a:pt x="97" y="202"/>
                </a:cubicBezTo>
                <a:cubicBezTo>
                  <a:pt x="96" y="202"/>
                  <a:pt x="96" y="201"/>
                  <a:pt x="95" y="201"/>
                </a:cubicBezTo>
                <a:cubicBezTo>
                  <a:pt x="95" y="201"/>
                  <a:pt x="95" y="201"/>
                  <a:pt x="95" y="201"/>
                </a:cubicBezTo>
                <a:cubicBezTo>
                  <a:pt x="96" y="200"/>
                  <a:pt x="97" y="200"/>
                  <a:pt x="98" y="200"/>
                </a:cubicBezTo>
                <a:close/>
                <a:moveTo>
                  <a:pt x="98" y="206"/>
                </a:moveTo>
                <a:cubicBezTo>
                  <a:pt x="99" y="207"/>
                  <a:pt x="100" y="208"/>
                  <a:pt x="102" y="209"/>
                </a:cubicBezTo>
                <a:cubicBezTo>
                  <a:pt x="102" y="209"/>
                  <a:pt x="102" y="209"/>
                  <a:pt x="101" y="209"/>
                </a:cubicBezTo>
                <a:cubicBezTo>
                  <a:pt x="100" y="208"/>
                  <a:pt x="99" y="207"/>
                  <a:pt x="98" y="206"/>
                </a:cubicBezTo>
                <a:cubicBezTo>
                  <a:pt x="98" y="206"/>
                  <a:pt x="98" y="206"/>
                  <a:pt x="98" y="206"/>
                </a:cubicBezTo>
                <a:close/>
                <a:moveTo>
                  <a:pt x="100" y="205"/>
                </a:moveTo>
                <a:cubicBezTo>
                  <a:pt x="101" y="204"/>
                  <a:pt x="102" y="203"/>
                  <a:pt x="103" y="203"/>
                </a:cubicBezTo>
                <a:cubicBezTo>
                  <a:pt x="104" y="203"/>
                  <a:pt x="106" y="204"/>
                  <a:pt x="107" y="205"/>
                </a:cubicBezTo>
                <a:cubicBezTo>
                  <a:pt x="107" y="205"/>
                  <a:pt x="106" y="205"/>
                  <a:pt x="106" y="206"/>
                </a:cubicBezTo>
                <a:cubicBezTo>
                  <a:pt x="106" y="206"/>
                  <a:pt x="105" y="207"/>
                  <a:pt x="104" y="207"/>
                </a:cubicBezTo>
                <a:cubicBezTo>
                  <a:pt x="103" y="206"/>
                  <a:pt x="102" y="205"/>
                  <a:pt x="100" y="205"/>
                </a:cubicBezTo>
                <a:close/>
                <a:moveTo>
                  <a:pt x="104" y="213"/>
                </a:moveTo>
                <a:cubicBezTo>
                  <a:pt x="105" y="214"/>
                  <a:pt x="106" y="214"/>
                  <a:pt x="107" y="215"/>
                </a:cubicBezTo>
                <a:cubicBezTo>
                  <a:pt x="106" y="215"/>
                  <a:pt x="106" y="216"/>
                  <a:pt x="105" y="216"/>
                </a:cubicBezTo>
                <a:cubicBezTo>
                  <a:pt x="104" y="215"/>
                  <a:pt x="103" y="215"/>
                  <a:pt x="103" y="214"/>
                </a:cubicBezTo>
                <a:cubicBezTo>
                  <a:pt x="103" y="214"/>
                  <a:pt x="104" y="214"/>
                  <a:pt x="104" y="213"/>
                </a:cubicBezTo>
                <a:close/>
                <a:moveTo>
                  <a:pt x="106" y="212"/>
                </a:moveTo>
                <a:cubicBezTo>
                  <a:pt x="106" y="212"/>
                  <a:pt x="106" y="212"/>
                  <a:pt x="106" y="212"/>
                </a:cubicBezTo>
                <a:cubicBezTo>
                  <a:pt x="107" y="212"/>
                  <a:pt x="108" y="213"/>
                  <a:pt x="108" y="213"/>
                </a:cubicBezTo>
                <a:cubicBezTo>
                  <a:pt x="108" y="213"/>
                  <a:pt x="108" y="213"/>
                  <a:pt x="108" y="213"/>
                </a:cubicBezTo>
                <a:cubicBezTo>
                  <a:pt x="107" y="213"/>
                  <a:pt x="106" y="213"/>
                  <a:pt x="106" y="212"/>
                </a:cubicBezTo>
                <a:close/>
                <a:moveTo>
                  <a:pt x="107" y="200"/>
                </a:moveTo>
                <a:cubicBezTo>
                  <a:pt x="107" y="199"/>
                  <a:pt x="108" y="199"/>
                  <a:pt x="108" y="198"/>
                </a:cubicBezTo>
                <a:cubicBezTo>
                  <a:pt x="109" y="199"/>
                  <a:pt x="110" y="200"/>
                  <a:pt x="112" y="201"/>
                </a:cubicBezTo>
                <a:cubicBezTo>
                  <a:pt x="111" y="201"/>
                  <a:pt x="111" y="201"/>
                  <a:pt x="110" y="202"/>
                </a:cubicBezTo>
                <a:cubicBezTo>
                  <a:pt x="109" y="201"/>
                  <a:pt x="108" y="200"/>
                  <a:pt x="107" y="200"/>
                </a:cubicBezTo>
                <a:close/>
                <a:moveTo>
                  <a:pt x="109" y="197"/>
                </a:moveTo>
                <a:cubicBezTo>
                  <a:pt x="111" y="196"/>
                  <a:pt x="113" y="194"/>
                  <a:pt x="114" y="193"/>
                </a:cubicBezTo>
                <a:cubicBezTo>
                  <a:pt x="117" y="191"/>
                  <a:pt x="120" y="190"/>
                  <a:pt x="123" y="188"/>
                </a:cubicBezTo>
                <a:cubicBezTo>
                  <a:pt x="121" y="191"/>
                  <a:pt x="118" y="194"/>
                  <a:pt x="115" y="197"/>
                </a:cubicBezTo>
                <a:cubicBezTo>
                  <a:pt x="115" y="197"/>
                  <a:pt x="115" y="197"/>
                  <a:pt x="115" y="197"/>
                </a:cubicBezTo>
                <a:cubicBezTo>
                  <a:pt x="114" y="198"/>
                  <a:pt x="113" y="199"/>
                  <a:pt x="113" y="200"/>
                </a:cubicBezTo>
                <a:cubicBezTo>
                  <a:pt x="111" y="199"/>
                  <a:pt x="110" y="198"/>
                  <a:pt x="109" y="197"/>
                </a:cubicBezTo>
                <a:close/>
                <a:moveTo>
                  <a:pt x="113" y="202"/>
                </a:moveTo>
                <a:cubicBezTo>
                  <a:pt x="113" y="202"/>
                  <a:pt x="113" y="202"/>
                  <a:pt x="113" y="202"/>
                </a:cubicBezTo>
                <a:cubicBezTo>
                  <a:pt x="114" y="202"/>
                  <a:pt x="115" y="203"/>
                  <a:pt x="115" y="203"/>
                </a:cubicBezTo>
                <a:cubicBezTo>
                  <a:pt x="115" y="203"/>
                  <a:pt x="114" y="204"/>
                  <a:pt x="114" y="204"/>
                </a:cubicBezTo>
                <a:cubicBezTo>
                  <a:pt x="114" y="204"/>
                  <a:pt x="114" y="204"/>
                  <a:pt x="114" y="204"/>
                </a:cubicBezTo>
                <a:cubicBezTo>
                  <a:pt x="113" y="204"/>
                  <a:pt x="113" y="203"/>
                  <a:pt x="112" y="203"/>
                </a:cubicBezTo>
                <a:cubicBezTo>
                  <a:pt x="112" y="203"/>
                  <a:pt x="113" y="203"/>
                  <a:pt x="113" y="202"/>
                </a:cubicBezTo>
                <a:close/>
                <a:moveTo>
                  <a:pt x="120" y="203"/>
                </a:moveTo>
                <a:cubicBezTo>
                  <a:pt x="122" y="202"/>
                  <a:pt x="124" y="201"/>
                  <a:pt x="126" y="200"/>
                </a:cubicBezTo>
                <a:cubicBezTo>
                  <a:pt x="124" y="201"/>
                  <a:pt x="122" y="203"/>
                  <a:pt x="120" y="205"/>
                </a:cubicBezTo>
                <a:cubicBezTo>
                  <a:pt x="120" y="205"/>
                  <a:pt x="120" y="204"/>
                  <a:pt x="119" y="204"/>
                </a:cubicBezTo>
                <a:cubicBezTo>
                  <a:pt x="120" y="204"/>
                  <a:pt x="120" y="203"/>
                  <a:pt x="120" y="203"/>
                </a:cubicBezTo>
                <a:close/>
                <a:moveTo>
                  <a:pt x="125" y="204"/>
                </a:moveTo>
                <a:cubicBezTo>
                  <a:pt x="127" y="202"/>
                  <a:pt x="128" y="201"/>
                  <a:pt x="129" y="200"/>
                </a:cubicBezTo>
                <a:cubicBezTo>
                  <a:pt x="128" y="201"/>
                  <a:pt x="127" y="203"/>
                  <a:pt x="126" y="204"/>
                </a:cubicBezTo>
                <a:cubicBezTo>
                  <a:pt x="125" y="205"/>
                  <a:pt x="124" y="206"/>
                  <a:pt x="123" y="206"/>
                </a:cubicBezTo>
                <a:cubicBezTo>
                  <a:pt x="123" y="206"/>
                  <a:pt x="122" y="206"/>
                  <a:pt x="122" y="206"/>
                </a:cubicBezTo>
                <a:cubicBezTo>
                  <a:pt x="123" y="205"/>
                  <a:pt x="124" y="205"/>
                  <a:pt x="125" y="204"/>
                </a:cubicBezTo>
                <a:close/>
                <a:moveTo>
                  <a:pt x="127" y="206"/>
                </a:moveTo>
                <a:cubicBezTo>
                  <a:pt x="129" y="205"/>
                  <a:pt x="131" y="204"/>
                  <a:pt x="132" y="203"/>
                </a:cubicBezTo>
                <a:cubicBezTo>
                  <a:pt x="131" y="204"/>
                  <a:pt x="130" y="205"/>
                  <a:pt x="129" y="206"/>
                </a:cubicBezTo>
                <a:cubicBezTo>
                  <a:pt x="128" y="207"/>
                  <a:pt x="127" y="208"/>
                  <a:pt x="125" y="209"/>
                </a:cubicBezTo>
                <a:cubicBezTo>
                  <a:pt x="125" y="209"/>
                  <a:pt x="125" y="208"/>
                  <a:pt x="125" y="208"/>
                </a:cubicBezTo>
                <a:cubicBezTo>
                  <a:pt x="126" y="208"/>
                  <a:pt x="126" y="207"/>
                  <a:pt x="127" y="206"/>
                </a:cubicBezTo>
                <a:close/>
                <a:moveTo>
                  <a:pt x="147" y="192"/>
                </a:moveTo>
                <a:cubicBezTo>
                  <a:pt x="151" y="189"/>
                  <a:pt x="154" y="185"/>
                  <a:pt x="158" y="182"/>
                </a:cubicBezTo>
                <a:cubicBezTo>
                  <a:pt x="159" y="182"/>
                  <a:pt x="160" y="181"/>
                  <a:pt x="161" y="181"/>
                </a:cubicBezTo>
                <a:cubicBezTo>
                  <a:pt x="160" y="182"/>
                  <a:pt x="159" y="183"/>
                  <a:pt x="158" y="184"/>
                </a:cubicBezTo>
                <a:cubicBezTo>
                  <a:pt x="156" y="186"/>
                  <a:pt x="154" y="187"/>
                  <a:pt x="152" y="189"/>
                </a:cubicBezTo>
                <a:cubicBezTo>
                  <a:pt x="150" y="190"/>
                  <a:pt x="149" y="191"/>
                  <a:pt x="147" y="192"/>
                </a:cubicBezTo>
                <a:close/>
                <a:moveTo>
                  <a:pt x="153" y="199"/>
                </a:moveTo>
                <a:cubicBezTo>
                  <a:pt x="155" y="198"/>
                  <a:pt x="156" y="197"/>
                  <a:pt x="157" y="197"/>
                </a:cubicBezTo>
                <a:cubicBezTo>
                  <a:pt x="155" y="198"/>
                  <a:pt x="153" y="199"/>
                  <a:pt x="151" y="201"/>
                </a:cubicBezTo>
                <a:cubicBezTo>
                  <a:pt x="152" y="200"/>
                  <a:pt x="153" y="199"/>
                  <a:pt x="153" y="199"/>
                </a:cubicBezTo>
                <a:close/>
                <a:moveTo>
                  <a:pt x="155" y="195"/>
                </a:moveTo>
                <a:cubicBezTo>
                  <a:pt x="154" y="195"/>
                  <a:pt x="153" y="196"/>
                  <a:pt x="153" y="196"/>
                </a:cubicBezTo>
                <a:cubicBezTo>
                  <a:pt x="157" y="192"/>
                  <a:pt x="161" y="187"/>
                  <a:pt x="166" y="183"/>
                </a:cubicBezTo>
                <a:cubicBezTo>
                  <a:pt x="165" y="183"/>
                  <a:pt x="165" y="184"/>
                  <a:pt x="164" y="185"/>
                </a:cubicBezTo>
                <a:cubicBezTo>
                  <a:pt x="161" y="188"/>
                  <a:pt x="158" y="191"/>
                  <a:pt x="155" y="195"/>
                </a:cubicBezTo>
                <a:close/>
                <a:moveTo>
                  <a:pt x="178" y="173"/>
                </a:moveTo>
                <a:cubicBezTo>
                  <a:pt x="178" y="173"/>
                  <a:pt x="178" y="173"/>
                  <a:pt x="178" y="173"/>
                </a:cubicBezTo>
                <a:cubicBezTo>
                  <a:pt x="176" y="176"/>
                  <a:pt x="174" y="180"/>
                  <a:pt x="172" y="184"/>
                </a:cubicBezTo>
                <a:cubicBezTo>
                  <a:pt x="169" y="186"/>
                  <a:pt x="165" y="188"/>
                  <a:pt x="162" y="190"/>
                </a:cubicBezTo>
                <a:cubicBezTo>
                  <a:pt x="167" y="184"/>
                  <a:pt x="173" y="179"/>
                  <a:pt x="178" y="173"/>
                </a:cubicBezTo>
                <a:close/>
                <a:moveTo>
                  <a:pt x="183" y="168"/>
                </a:moveTo>
                <a:cubicBezTo>
                  <a:pt x="185" y="166"/>
                  <a:pt x="187" y="164"/>
                  <a:pt x="189" y="163"/>
                </a:cubicBezTo>
                <a:cubicBezTo>
                  <a:pt x="189" y="163"/>
                  <a:pt x="189" y="162"/>
                  <a:pt x="189" y="162"/>
                </a:cubicBezTo>
                <a:cubicBezTo>
                  <a:pt x="185" y="168"/>
                  <a:pt x="180" y="174"/>
                  <a:pt x="176" y="180"/>
                </a:cubicBezTo>
                <a:cubicBezTo>
                  <a:pt x="178" y="176"/>
                  <a:pt x="181" y="172"/>
                  <a:pt x="183" y="168"/>
                </a:cubicBezTo>
                <a:close/>
                <a:moveTo>
                  <a:pt x="178" y="198"/>
                </a:moveTo>
                <a:cubicBezTo>
                  <a:pt x="178" y="197"/>
                  <a:pt x="179" y="197"/>
                  <a:pt x="180" y="196"/>
                </a:cubicBezTo>
                <a:cubicBezTo>
                  <a:pt x="178" y="198"/>
                  <a:pt x="176" y="199"/>
                  <a:pt x="175" y="201"/>
                </a:cubicBezTo>
                <a:cubicBezTo>
                  <a:pt x="174" y="201"/>
                  <a:pt x="174" y="201"/>
                  <a:pt x="174" y="201"/>
                </a:cubicBezTo>
                <a:cubicBezTo>
                  <a:pt x="175" y="200"/>
                  <a:pt x="176" y="199"/>
                  <a:pt x="178" y="198"/>
                </a:cubicBezTo>
                <a:close/>
                <a:moveTo>
                  <a:pt x="172" y="191"/>
                </a:moveTo>
                <a:cubicBezTo>
                  <a:pt x="175" y="189"/>
                  <a:pt x="177" y="187"/>
                  <a:pt x="180" y="184"/>
                </a:cubicBezTo>
                <a:cubicBezTo>
                  <a:pt x="179" y="185"/>
                  <a:pt x="179" y="185"/>
                  <a:pt x="179" y="186"/>
                </a:cubicBezTo>
                <a:cubicBezTo>
                  <a:pt x="177" y="188"/>
                  <a:pt x="174" y="189"/>
                  <a:pt x="172" y="191"/>
                </a:cubicBezTo>
                <a:close/>
                <a:moveTo>
                  <a:pt x="179" y="179"/>
                </a:moveTo>
                <a:cubicBezTo>
                  <a:pt x="184" y="172"/>
                  <a:pt x="189" y="166"/>
                  <a:pt x="194" y="159"/>
                </a:cubicBezTo>
                <a:cubicBezTo>
                  <a:pt x="194" y="159"/>
                  <a:pt x="195" y="159"/>
                  <a:pt x="195" y="158"/>
                </a:cubicBezTo>
                <a:cubicBezTo>
                  <a:pt x="192" y="163"/>
                  <a:pt x="189" y="169"/>
                  <a:pt x="185" y="174"/>
                </a:cubicBezTo>
                <a:cubicBezTo>
                  <a:pt x="185" y="174"/>
                  <a:pt x="185" y="174"/>
                  <a:pt x="185" y="174"/>
                </a:cubicBezTo>
                <a:cubicBezTo>
                  <a:pt x="183" y="175"/>
                  <a:pt x="181" y="177"/>
                  <a:pt x="179" y="179"/>
                </a:cubicBezTo>
                <a:close/>
                <a:moveTo>
                  <a:pt x="196" y="176"/>
                </a:moveTo>
                <a:cubicBezTo>
                  <a:pt x="196" y="177"/>
                  <a:pt x="195" y="179"/>
                  <a:pt x="195" y="180"/>
                </a:cubicBezTo>
                <a:cubicBezTo>
                  <a:pt x="195" y="180"/>
                  <a:pt x="194" y="180"/>
                  <a:pt x="194" y="180"/>
                </a:cubicBezTo>
                <a:cubicBezTo>
                  <a:pt x="193" y="181"/>
                  <a:pt x="191" y="183"/>
                  <a:pt x="189" y="184"/>
                </a:cubicBezTo>
                <a:cubicBezTo>
                  <a:pt x="191" y="181"/>
                  <a:pt x="194" y="179"/>
                  <a:pt x="196" y="176"/>
                </a:cubicBezTo>
                <a:close/>
                <a:moveTo>
                  <a:pt x="198" y="182"/>
                </a:moveTo>
                <a:cubicBezTo>
                  <a:pt x="199" y="182"/>
                  <a:pt x="199" y="182"/>
                  <a:pt x="199" y="182"/>
                </a:cubicBezTo>
                <a:cubicBezTo>
                  <a:pt x="198" y="183"/>
                  <a:pt x="197" y="184"/>
                  <a:pt x="195" y="185"/>
                </a:cubicBezTo>
                <a:cubicBezTo>
                  <a:pt x="196" y="184"/>
                  <a:pt x="197" y="183"/>
                  <a:pt x="198" y="182"/>
                </a:cubicBezTo>
                <a:close/>
                <a:moveTo>
                  <a:pt x="199" y="176"/>
                </a:moveTo>
                <a:cubicBezTo>
                  <a:pt x="200" y="175"/>
                  <a:pt x="200" y="173"/>
                  <a:pt x="201" y="172"/>
                </a:cubicBezTo>
                <a:cubicBezTo>
                  <a:pt x="201" y="172"/>
                  <a:pt x="201" y="172"/>
                  <a:pt x="201" y="172"/>
                </a:cubicBezTo>
                <a:cubicBezTo>
                  <a:pt x="201" y="173"/>
                  <a:pt x="200" y="174"/>
                  <a:pt x="200" y="175"/>
                </a:cubicBezTo>
                <a:cubicBezTo>
                  <a:pt x="200" y="176"/>
                  <a:pt x="199" y="176"/>
                  <a:pt x="199" y="176"/>
                </a:cubicBezTo>
                <a:close/>
                <a:moveTo>
                  <a:pt x="200" y="164"/>
                </a:moveTo>
                <a:cubicBezTo>
                  <a:pt x="200" y="164"/>
                  <a:pt x="199" y="165"/>
                  <a:pt x="199" y="165"/>
                </a:cubicBezTo>
                <a:cubicBezTo>
                  <a:pt x="200" y="163"/>
                  <a:pt x="202" y="161"/>
                  <a:pt x="203" y="158"/>
                </a:cubicBezTo>
                <a:cubicBezTo>
                  <a:pt x="202" y="160"/>
                  <a:pt x="202" y="161"/>
                  <a:pt x="201" y="162"/>
                </a:cubicBezTo>
                <a:cubicBezTo>
                  <a:pt x="201" y="163"/>
                  <a:pt x="201" y="163"/>
                  <a:pt x="200" y="164"/>
                </a:cubicBezTo>
                <a:close/>
                <a:moveTo>
                  <a:pt x="203" y="141"/>
                </a:moveTo>
                <a:cubicBezTo>
                  <a:pt x="206" y="138"/>
                  <a:pt x="209" y="134"/>
                  <a:pt x="212" y="131"/>
                </a:cubicBezTo>
                <a:cubicBezTo>
                  <a:pt x="210" y="134"/>
                  <a:pt x="208" y="137"/>
                  <a:pt x="206" y="139"/>
                </a:cubicBezTo>
                <a:cubicBezTo>
                  <a:pt x="205" y="140"/>
                  <a:pt x="205" y="141"/>
                  <a:pt x="204" y="142"/>
                </a:cubicBezTo>
                <a:cubicBezTo>
                  <a:pt x="204" y="141"/>
                  <a:pt x="203" y="141"/>
                  <a:pt x="203" y="141"/>
                </a:cubicBezTo>
                <a:close/>
                <a:moveTo>
                  <a:pt x="206" y="167"/>
                </a:moveTo>
                <a:cubicBezTo>
                  <a:pt x="208" y="165"/>
                  <a:pt x="209" y="164"/>
                  <a:pt x="210" y="163"/>
                </a:cubicBezTo>
                <a:cubicBezTo>
                  <a:pt x="208" y="165"/>
                  <a:pt x="207" y="168"/>
                  <a:pt x="205" y="170"/>
                </a:cubicBezTo>
                <a:cubicBezTo>
                  <a:pt x="206" y="169"/>
                  <a:pt x="206" y="168"/>
                  <a:pt x="206" y="167"/>
                </a:cubicBezTo>
                <a:close/>
                <a:moveTo>
                  <a:pt x="208" y="157"/>
                </a:moveTo>
                <a:cubicBezTo>
                  <a:pt x="208" y="157"/>
                  <a:pt x="208" y="158"/>
                  <a:pt x="208" y="158"/>
                </a:cubicBezTo>
                <a:cubicBezTo>
                  <a:pt x="209" y="154"/>
                  <a:pt x="210" y="151"/>
                  <a:pt x="212" y="147"/>
                </a:cubicBezTo>
                <a:cubicBezTo>
                  <a:pt x="210" y="151"/>
                  <a:pt x="209" y="154"/>
                  <a:pt x="208" y="157"/>
                </a:cubicBezTo>
                <a:close/>
                <a:moveTo>
                  <a:pt x="214" y="164"/>
                </a:moveTo>
                <a:cubicBezTo>
                  <a:pt x="216" y="162"/>
                  <a:pt x="219" y="160"/>
                  <a:pt x="221" y="158"/>
                </a:cubicBezTo>
                <a:cubicBezTo>
                  <a:pt x="220" y="161"/>
                  <a:pt x="218" y="164"/>
                  <a:pt x="216" y="166"/>
                </a:cubicBezTo>
                <a:cubicBezTo>
                  <a:pt x="215" y="169"/>
                  <a:pt x="213" y="171"/>
                  <a:pt x="211" y="173"/>
                </a:cubicBezTo>
                <a:cubicBezTo>
                  <a:pt x="211" y="173"/>
                  <a:pt x="211" y="173"/>
                  <a:pt x="211" y="173"/>
                </a:cubicBezTo>
                <a:cubicBezTo>
                  <a:pt x="212" y="170"/>
                  <a:pt x="213" y="167"/>
                  <a:pt x="214" y="164"/>
                </a:cubicBezTo>
                <a:close/>
                <a:moveTo>
                  <a:pt x="210" y="165"/>
                </a:moveTo>
                <a:cubicBezTo>
                  <a:pt x="211" y="164"/>
                  <a:pt x="212" y="163"/>
                  <a:pt x="212" y="162"/>
                </a:cubicBezTo>
                <a:cubicBezTo>
                  <a:pt x="212" y="163"/>
                  <a:pt x="212" y="163"/>
                  <a:pt x="212" y="164"/>
                </a:cubicBezTo>
                <a:cubicBezTo>
                  <a:pt x="211" y="165"/>
                  <a:pt x="211" y="165"/>
                  <a:pt x="210" y="165"/>
                </a:cubicBezTo>
                <a:close/>
                <a:moveTo>
                  <a:pt x="217" y="159"/>
                </a:moveTo>
                <a:cubicBezTo>
                  <a:pt x="217" y="158"/>
                  <a:pt x="217" y="158"/>
                  <a:pt x="217" y="158"/>
                </a:cubicBezTo>
                <a:cubicBezTo>
                  <a:pt x="217" y="158"/>
                  <a:pt x="217" y="157"/>
                  <a:pt x="217" y="157"/>
                </a:cubicBezTo>
                <a:cubicBezTo>
                  <a:pt x="218" y="156"/>
                  <a:pt x="220" y="156"/>
                  <a:pt x="221" y="156"/>
                </a:cubicBezTo>
                <a:cubicBezTo>
                  <a:pt x="220" y="157"/>
                  <a:pt x="218" y="158"/>
                  <a:pt x="217" y="159"/>
                </a:cubicBezTo>
                <a:close/>
                <a:moveTo>
                  <a:pt x="217" y="138"/>
                </a:moveTo>
                <a:cubicBezTo>
                  <a:pt x="216" y="143"/>
                  <a:pt x="216" y="147"/>
                  <a:pt x="215" y="151"/>
                </a:cubicBezTo>
                <a:cubicBezTo>
                  <a:pt x="214" y="152"/>
                  <a:pt x="212" y="154"/>
                  <a:pt x="211" y="155"/>
                </a:cubicBezTo>
                <a:cubicBezTo>
                  <a:pt x="213" y="149"/>
                  <a:pt x="215" y="144"/>
                  <a:pt x="217" y="138"/>
                </a:cubicBezTo>
                <a:cubicBezTo>
                  <a:pt x="217" y="138"/>
                  <a:pt x="217" y="138"/>
                  <a:pt x="217" y="138"/>
                </a:cubicBezTo>
                <a:close/>
                <a:moveTo>
                  <a:pt x="215" y="138"/>
                </a:moveTo>
                <a:cubicBezTo>
                  <a:pt x="216" y="136"/>
                  <a:pt x="217" y="134"/>
                  <a:pt x="217" y="132"/>
                </a:cubicBezTo>
                <a:cubicBezTo>
                  <a:pt x="217" y="132"/>
                  <a:pt x="217" y="132"/>
                  <a:pt x="217" y="132"/>
                </a:cubicBezTo>
                <a:cubicBezTo>
                  <a:pt x="217" y="132"/>
                  <a:pt x="217" y="133"/>
                  <a:pt x="217" y="133"/>
                </a:cubicBezTo>
                <a:cubicBezTo>
                  <a:pt x="217" y="135"/>
                  <a:pt x="216" y="137"/>
                  <a:pt x="215" y="138"/>
                </a:cubicBezTo>
                <a:close/>
                <a:moveTo>
                  <a:pt x="216" y="117"/>
                </a:moveTo>
                <a:cubicBezTo>
                  <a:pt x="218" y="115"/>
                  <a:pt x="219" y="113"/>
                  <a:pt x="221" y="111"/>
                </a:cubicBezTo>
                <a:cubicBezTo>
                  <a:pt x="221" y="112"/>
                  <a:pt x="221" y="112"/>
                  <a:pt x="221" y="113"/>
                </a:cubicBezTo>
                <a:cubicBezTo>
                  <a:pt x="219" y="114"/>
                  <a:pt x="218" y="116"/>
                  <a:pt x="216" y="117"/>
                </a:cubicBezTo>
                <a:close/>
                <a:moveTo>
                  <a:pt x="221" y="99"/>
                </a:moveTo>
                <a:cubicBezTo>
                  <a:pt x="220" y="98"/>
                  <a:pt x="220" y="97"/>
                  <a:pt x="220" y="96"/>
                </a:cubicBezTo>
                <a:cubicBezTo>
                  <a:pt x="220" y="96"/>
                  <a:pt x="220" y="96"/>
                  <a:pt x="220" y="96"/>
                </a:cubicBezTo>
                <a:cubicBezTo>
                  <a:pt x="221" y="97"/>
                  <a:pt x="221" y="98"/>
                  <a:pt x="221" y="99"/>
                </a:cubicBezTo>
                <a:cubicBezTo>
                  <a:pt x="221" y="99"/>
                  <a:pt x="221" y="99"/>
                  <a:pt x="221" y="99"/>
                </a:cubicBezTo>
                <a:close/>
                <a:moveTo>
                  <a:pt x="220" y="108"/>
                </a:moveTo>
                <a:cubicBezTo>
                  <a:pt x="220" y="108"/>
                  <a:pt x="220" y="108"/>
                  <a:pt x="220" y="109"/>
                </a:cubicBezTo>
                <a:cubicBezTo>
                  <a:pt x="220" y="109"/>
                  <a:pt x="220" y="109"/>
                  <a:pt x="219" y="109"/>
                </a:cubicBezTo>
                <a:cubicBezTo>
                  <a:pt x="219" y="109"/>
                  <a:pt x="219" y="109"/>
                  <a:pt x="219" y="109"/>
                </a:cubicBezTo>
                <a:cubicBezTo>
                  <a:pt x="219" y="109"/>
                  <a:pt x="219" y="109"/>
                  <a:pt x="219" y="109"/>
                </a:cubicBezTo>
                <a:cubicBezTo>
                  <a:pt x="217" y="110"/>
                  <a:pt x="216" y="111"/>
                  <a:pt x="215" y="111"/>
                </a:cubicBezTo>
                <a:cubicBezTo>
                  <a:pt x="215" y="111"/>
                  <a:pt x="215" y="111"/>
                  <a:pt x="215" y="111"/>
                </a:cubicBezTo>
                <a:cubicBezTo>
                  <a:pt x="215" y="111"/>
                  <a:pt x="215" y="111"/>
                  <a:pt x="215" y="110"/>
                </a:cubicBezTo>
                <a:cubicBezTo>
                  <a:pt x="217" y="110"/>
                  <a:pt x="219" y="109"/>
                  <a:pt x="220" y="108"/>
                </a:cubicBezTo>
                <a:close/>
                <a:moveTo>
                  <a:pt x="219" y="93"/>
                </a:moveTo>
                <a:cubicBezTo>
                  <a:pt x="219" y="92"/>
                  <a:pt x="218" y="90"/>
                  <a:pt x="218" y="89"/>
                </a:cubicBezTo>
                <a:cubicBezTo>
                  <a:pt x="218" y="89"/>
                  <a:pt x="219" y="89"/>
                  <a:pt x="219" y="89"/>
                </a:cubicBezTo>
                <a:cubicBezTo>
                  <a:pt x="219" y="90"/>
                  <a:pt x="219" y="92"/>
                  <a:pt x="220" y="93"/>
                </a:cubicBezTo>
                <a:cubicBezTo>
                  <a:pt x="220" y="93"/>
                  <a:pt x="219" y="93"/>
                  <a:pt x="219" y="93"/>
                </a:cubicBezTo>
                <a:close/>
                <a:moveTo>
                  <a:pt x="217" y="87"/>
                </a:moveTo>
                <a:cubicBezTo>
                  <a:pt x="217" y="86"/>
                  <a:pt x="217" y="85"/>
                  <a:pt x="217" y="84"/>
                </a:cubicBezTo>
                <a:cubicBezTo>
                  <a:pt x="217" y="84"/>
                  <a:pt x="217" y="84"/>
                  <a:pt x="217" y="84"/>
                </a:cubicBezTo>
                <a:cubicBezTo>
                  <a:pt x="218" y="85"/>
                  <a:pt x="218" y="86"/>
                  <a:pt x="218" y="87"/>
                </a:cubicBezTo>
                <a:cubicBezTo>
                  <a:pt x="218" y="87"/>
                  <a:pt x="218" y="87"/>
                  <a:pt x="217" y="87"/>
                </a:cubicBezTo>
                <a:close/>
                <a:moveTo>
                  <a:pt x="216" y="82"/>
                </a:moveTo>
                <a:cubicBezTo>
                  <a:pt x="215" y="79"/>
                  <a:pt x="215" y="77"/>
                  <a:pt x="214" y="74"/>
                </a:cubicBezTo>
                <a:cubicBezTo>
                  <a:pt x="215" y="75"/>
                  <a:pt x="215" y="76"/>
                  <a:pt x="216" y="77"/>
                </a:cubicBezTo>
                <a:cubicBezTo>
                  <a:pt x="216" y="78"/>
                  <a:pt x="216" y="80"/>
                  <a:pt x="217" y="82"/>
                </a:cubicBezTo>
                <a:cubicBezTo>
                  <a:pt x="217" y="82"/>
                  <a:pt x="216" y="82"/>
                  <a:pt x="216" y="82"/>
                </a:cubicBezTo>
                <a:close/>
                <a:moveTo>
                  <a:pt x="215" y="88"/>
                </a:moveTo>
                <a:cubicBezTo>
                  <a:pt x="211" y="90"/>
                  <a:pt x="208" y="92"/>
                  <a:pt x="205" y="93"/>
                </a:cubicBezTo>
                <a:cubicBezTo>
                  <a:pt x="204" y="93"/>
                  <a:pt x="204" y="93"/>
                  <a:pt x="204" y="93"/>
                </a:cubicBezTo>
                <a:cubicBezTo>
                  <a:pt x="206" y="91"/>
                  <a:pt x="208" y="90"/>
                  <a:pt x="210" y="88"/>
                </a:cubicBezTo>
                <a:cubicBezTo>
                  <a:pt x="211" y="87"/>
                  <a:pt x="213" y="87"/>
                  <a:pt x="214" y="86"/>
                </a:cubicBezTo>
                <a:cubicBezTo>
                  <a:pt x="214" y="87"/>
                  <a:pt x="214" y="88"/>
                  <a:pt x="215" y="88"/>
                </a:cubicBezTo>
                <a:close/>
                <a:moveTo>
                  <a:pt x="206" y="85"/>
                </a:moveTo>
                <a:cubicBezTo>
                  <a:pt x="208" y="84"/>
                  <a:pt x="208" y="84"/>
                  <a:pt x="208" y="84"/>
                </a:cubicBezTo>
                <a:cubicBezTo>
                  <a:pt x="209" y="83"/>
                  <a:pt x="208" y="82"/>
                  <a:pt x="207" y="82"/>
                </a:cubicBezTo>
                <a:cubicBezTo>
                  <a:pt x="209" y="81"/>
                  <a:pt x="210" y="80"/>
                  <a:pt x="212" y="79"/>
                </a:cubicBezTo>
                <a:cubicBezTo>
                  <a:pt x="212" y="81"/>
                  <a:pt x="213" y="82"/>
                  <a:pt x="213" y="83"/>
                </a:cubicBezTo>
                <a:cubicBezTo>
                  <a:pt x="211" y="84"/>
                  <a:pt x="208" y="84"/>
                  <a:pt x="206" y="85"/>
                </a:cubicBezTo>
                <a:close/>
                <a:moveTo>
                  <a:pt x="206" y="58"/>
                </a:moveTo>
                <a:cubicBezTo>
                  <a:pt x="206" y="58"/>
                  <a:pt x="206" y="58"/>
                  <a:pt x="206" y="57"/>
                </a:cubicBezTo>
                <a:cubicBezTo>
                  <a:pt x="207" y="58"/>
                  <a:pt x="208" y="59"/>
                  <a:pt x="209" y="60"/>
                </a:cubicBezTo>
                <a:cubicBezTo>
                  <a:pt x="209" y="61"/>
                  <a:pt x="210" y="61"/>
                  <a:pt x="210" y="61"/>
                </a:cubicBezTo>
                <a:cubicBezTo>
                  <a:pt x="211" y="62"/>
                  <a:pt x="211" y="63"/>
                  <a:pt x="212" y="63"/>
                </a:cubicBezTo>
                <a:cubicBezTo>
                  <a:pt x="210" y="61"/>
                  <a:pt x="208" y="60"/>
                  <a:pt x="206" y="58"/>
                </a:cubicBezTo>
                <a:close/>
                <a:moveTo>
                  <a:pt x="206" y="60"/>
                </a:moveTo>
                <a:cubicBezTo>
                  <a:pt x="206" y="60"/>
                  <a:pt x="205" y="60"/>
                  <a:pt x="205" y="60"/>
                </a:cubicBezTo>
                <a:cubicBezTo>
                  <a:pt x="204" y="59"/>
                  <a:pt x="204" y="58"/>
                  <a:pt x="203" y="57"/>
                </a:cubicBezTo>
                <a:cubicBezTo>
                  <a:pt x="204" y="58"/>
                  <a:pt x="204" y="58"/>
                  <a:pt x="205" y="59"/>
                </a:cubicBezTo>
                <a:cubicBezTo>
                  <a:pt x="205" y="60"/>
                  <a:pt x="206" y="60"/>
                  <a:pt x="206" y="60"/>
                </a:cubicBezTo>
                <a:close/>
                <a:moveTo>
                  <a:pt x="211" y="67"/>
                </a:moveTo>
                <a:cubicBezTo>
                  <a:pt x="210" y="67"/>
                  <a:pt x="210" y="67"/>
                  <a:pt x="211" y="67"/>
                </a:cubicBezTo>
                <a:cubicBezTo>
                  <a:pt x="211" y="68"/>
                  <a:pt x="211" y="69"/>
                  <a:pt x="211" y="70"/>
                </a:cubicBezTo>
                <a:cubicBezTo>
                  <a:pt x="209" y="71"/>
                  <a:pt x="207" y="72"/>
                  <a:pt x="205" y="73"/>
                </a:cubicBezTo>
                <a:cubicBezTo>
                  <a:pt x="206" y="71"/>
                  <a:pt x="207" y="70"/>
                  <a:pt x="208" y="68"/>
                </a:cubicBezTo>
                <a:cubicBezTo>
                  <a:pt x="209" y="67"/>
                  <a:pt x="208" y="66"/>
                  <a:pt x="207" y="67"/>
                </a:cubicBezTo>
                <a:cubicBezTo>
                  <a:pt x="207" y="67"/>
                  <a:pt x="207" y="67"/>
                  <a:pt x="206" y="68"/>
                </a:cubicBezTo>
                <a:cubicBezTo>
                  <a:pt x="206" y="67"/>
                  <a:pt x="206" y="67"/>
                  <a:pt x="205" y="67"/>
                </a:cubicBezTo>
                <a:cubicBezTo>
                  <a:pt x="201" y="68"/>
                  <a:pt x="196" y="69"/>
                  <a:pt x="191" y="71"/>
                </a:cubicBezTo>
                <a:cubicBezTo>
                  <a:pt x="196" y="69"/>
                  <a:pt x="200" y="66"/>
                  <a:pt x="204" y="64"/>
                </a:cubicBezTo>
                <a:cubicBezTo>
                  <a:pt x="205" y="63"/>
                  <a:pt x="204" y="62"/>
                  <a:pt x="203" y="62"/>
                </a:cubicBezTo>
                <a:cubicBezTo>
                  <a:pt x="202" y="62"/>
                  <a:pt x="202" y="63"/>
                  <a:pt x="202" y="63"/>
                </a:cubicBezTo>
                <a:cubicBezTo>
                  <a:pt x="202" y="63"/>
                  <a:pt x="202" y="62"/>
                  <a:pt x="202" y="62"/>
                </a:cubicBezTo>
                <a:cubicBezTo>
                  <a:pt x="203" y="62"/>
                  <a:pt x="203" y="60"/>
                  <a:pt x="202" y="61"/>
                </a:cubicBezTo>
                <a:cubicBezTo>
                  <a:pt x="201" y="61"/>
                  <a:pt x="201" y="61"/>
                  <a:pt x="201" y="61"/>
                </a:cubicBezTo>
                <a:cubicBezTo>
                  <a:pt x="202" y="61"/>
                  <a:pt x="202" y="60"/>
                  <a:pt x="203" y="60"/>
                </a:cubicBezTo>
                <a:cubicBezTo>
                  <a:pt x="203" y="60"/>
                  <a:pt x="203" y="60"/>
                  <a:pt x="203" y="60"/>
                </a:cubicBezTo>
                <a:cubicBezTo>
                  <a:pt x="203" y="60"/>
                  <a:pt x="203" y="60"/>
                  <a:pt x="203" y="60"/>
                </a:cubicBezTo>
                <a:cubicBezTo>
                  <a:pt x="205" y="63"/>
                  <a:pt x="208" y="65"/>
                  <a:pt x="211" y="67"/>
                </a:cubicBezTo>
                <a:close/>
                <a:moveTo>
                  <a:pt x="187" y="63"/>
                </a:moveTo>
                <a:cubicBezTo>
                  <a:pt x="191" y="61"/>
                  <a:pt x="195" y="59"/>
                  <a:pt x="198" y="56"/>
                </a:cubicBezTo>
                <a:cubicBezTo>
                  <a:pt x="199" y="57"/>
                  <a:pt x="200" y="58"/>
                  <a:pt x="201" y="59"/>
                </a:cubicBezTo>
                <a:cubicBezTo>
                  <a:pt x="196" y="60"/>
                  <a:pt x="192" y="61"/>
                  <a:pt x="187" y="63"/>
                </a:cubicBezTo>
                <a:close/>
                <a:moveTo>
                  <a:pt x="191" y="56"/>
                </a:moveTo>
                <a:cubicBezTo>
                  <a:pt x="192" y="55"/>
                  <a:pt x="193" y="55"/>
                  <a:pt x="194" y="54"/>
                </a:cubicBezTo>
                <a:cubicBezTo>
                  <a:pt x="195" y="54"/>
                  <a:pt x="195" y="54"/>
                  <a:pt x="195" y="54"/>
                </a:cubicBezTo>
                <a:cubicBezTo>
                  <a:pt x="195" y="54"/>
                  <a:pt x="196" y="54"/>
                  <a:pt x="196" y="55"/>
                </a:cubicBezTo>
                <a:cubicBezTo>
                  <a:pt x="194" y="55"/>
                  <a:pt x="193" y="55"/>
                  <a:pt x="191" y="56"/>
                </a:cubicBezTo>
                <a:close/>
                <a:moveTo>
                  <a:pt x="189" y="54"/>
                </a:moveTo>
                <a:cubicBezTo>
                  <a:pt x="189" y="54"/>
                  <a:pt x="189" y="54"/>
                  <a:pt x="190" y="53"/>
                </a:cubicBezTo>
                <a:cubicBezTo>
                  <a:pt x="190" y="53"/>
                  <a:pt x="189" y="52"/>
                  <a:pt x="188" y="52"/>
                </a:cubicBezTo>
                <a:cubicBezTo>
                  <a:pt x="187" y="53"/>
                  <a:pt x="186" y="54"/>
                  <a:pt x="186" y="55"/>
                </a:cubicBezTo>
                <a:cubicBezTo>
                  <a:pt x="185" y="54"/>
                  <a:pt x="185" y="54"/>
                  <a:pt x="184" y="53"/>
                </a:cubicBezTo>
                <a:cubicBezTo>
                  <a:pt x="186" y="52"/>
                  <a:pt x="188" y="51"/>
                  <a:pt x="189" y="50"/>
                </a:cubicBezTo>
                <a:cubicBezTo>
                  <a:pt x="191" y="51"/>
                  <a:pt x="192" y="52"/>
                  <a:pt x="193" y="53"/>
                </a:cubicBezTo>
                <a:cubicBezTo>
                  <a:pt x="192" y="53"/>
                  <a:pt x="190" y="54"/>
                  <a:pt x="189" y="54"/>
                </a:cubicBezTo>
                <a:close/>
                <a:moveTo>
                  <a:pt x="184" y="56"/>
                </a:moveTo>
                <a:cubicBezTo>
                  <a:pt x="182" y="57"/>
                  <a:pt x="179" y="58"/>
                  <a:pt x="176" y="59"/>
                </a:cubicBezTo>
                <a:cubicBezTo>
                  <a:pt x="177" y="58"/>
                  <a:pt x="178" y="57"/>
                  <a:pt x="179" y="55"/>
                </a:cubicBezTo>
                <a:cubicBezTo>
                  <a:pt x="180" y="55"/>
                  <a:pt x="181" y="54"/>
                  <a:pt x="183" y="54"/>
                </a:cubicBezTo>
                <a:cubicBezTo>
                  <a:pt x="183" y="54"/>
                  <a:pt x="184" y="55"/>
                  <a:pt x="184" y="56"/>
                </a:cubicBezTo>
                <a:close/>
                <a:moveTo>
                  <a:pt x="180" y="50"/>
                </a:moveTo>
                <a:cubicBezTo>
                  <a:pt x="177" y="51"/>
                  <a:pt x="173" y="53"/>
                  <a:pt x="170" y="54"/>
                </a:cubicBezTo>
                <a:cubicBezTo>
                  <a:pt x="171" y="53"/>
                  <a:pt x="173" y="51"/>
                  <a:pt x="174" y="50"/>
                </a:cubicBezTo>
                <a:cubicBezTo>
                  <a:pt x="176" y="49"/>
                  <a:pt x="178" y="48"/>
                  <a:pt x="179" y="48"/>
                </a:cubicBezTo>
                <a:cubicBezTo>
                  <a:pt x="180" y="48"/>
                  <a:pt x="180" y="49"/>
                  <a:pt x="180" y="50"/>
                </a:cubicBezTo>
                <a:cubicBezTo>
                  <a:pt x="180" y="50"/>
                  <a:pt x="180" y="50"/>
                  <a:pt x="180" y="50"/>
                </a:cubicBezTo>
                <a:close/>
                <a:moveTo>
                  <a:pt x="166" y="49"/>
                </a:moveTo>
                <a:cubicBezTo>
                  <a:pt x="167" y="48"/>
                  <a:pt x="168" y="47"/>
                  <a:pt x="169" y="46"/>
                </a:cubicBezTo>
                <a:cubicBezTo>
                  <a:pt x="172" y="45"/>
                  <a:pt x="175" y="44"/>
                  <a:pt x="178" y="44"/>
                </a:cubicBezTo>
                <a:cubicBezTo>
                  <a:pt x="174" y="45"/>
                  <a:pt x="170" y="47"/>
                  <a:pt x="166" y="49"/>
                </a:cubicBezTo>
                <a:close/>
                <a:moveTo>
                  <a:pt x="166" y="53"/>
                </a:moveTo>
                <a:cubicBezTo>
                  <a:pt x="163" y="55"/>
                  <a:pt x="159" y="58"/>
                  <a:pt x="156" y="60"/>
                </a:cubicBezTo>
                <a:cubicBezTo>
                  <a:pt x="155" y="61"/>
                  <a:pt x="154" y="61"/>
                  <a:pt x="153" y="62"/>
                </a:cubicBezTo>
                <a:cubicBezTo>
                  <a:pt x="154" y="60"/>
                  <a:pt x="155" y="59"/>
                  <a:pt x="156" y="58"/>
                </a:cubicBezTo>
                <a:cubicBezTo>
                  <a:pt x="159" y="56"/>
                  <a:pt x="162" y="55"/>
                  <a:pt x="166" y="53"/>
                </a:cubicBezTo>
                <a:cubicBezTo>
                  <a:pt x="166" y="53"/>
                  <a:pt x="166" y="53"/>
                  <a:pt x="166" y="53"/>
                </a:cubicBezTo>
                <a:close/>
                <a:moveTo>
                  <a:pt x="154" y="49"/>
                </a:moveTo>
                <a:cubicBezTo>
                  <a:pt x="154" y="48"/>
                  <a:pt x="155" y="48"/>
                  <a:pt x="155" y="48"/>
                </a:cubicBezTo>
                <a:cubicBezTo>
                  <a:pt x="157" y="47"/>
                  <a:pt x="159" y="46"/>
                  <a:pt x="160" y="46"/>
                </a:cubicBezTo>
                <a:cubicBezTo>
                  <a:pt x="158" y="47"/>
                  <a:pt x="156" y="48"/>
                  <a:pt x="154" y="49"/>
                </a:cubicBezTo>
                <a:close/>
                <a:moveTo>
                  <a:pt x="155" y="45"/>
                </a:moveTo>
                <a:cubicBezTo>
                  <a:pt x="152" y="46"/>
                  <a:pt x="149" y="47"/>
                  <a:pt x="147" y="48"/>
                </a:cubicBezTo>
                <a:cubicBezTo>
                  <a:pt x="149" y="46"/>
                  <a:pt x="152" y="44"/>
                  <a:pt x="155" y="42"/>
                </a:cubicBezTo>
                <a:cubicBezTo>
                  <a:pt x="157" y="42"/>
                  <a:pt x="159" y="41"/>
                  <a:pt x="161" y="41"/>
                </a:cubicBezTo>
                <a:cubicBezTo>
                  <a:pt x="159" y="42"/>
                  <a:pt x="157" y="44"/>
                  <a:pt x="155" y="45"/>
                </a:cubicBezTo>
                <a:close/>
                <a:moveTo>
                  <a:pt x="154" y="34"/>
                </a:moveTo>
                <a:cubicBezTo>
                  <a:pt x="153" y="34"/>
                  <a:pt x="153" y="34"/>
                  <a:pt x="152" y="34"/>
                </a:cubicBezTo>
                <a:cubicBezTo>
                  <a:pt x="153" y="34"/>
                  <a:pt x="153" y="33"/>
                  <a:pt x="154" y="33"/>
                </a:cubicBezTo>
                <a:cubicBezTo>
                  <a:pt x="154" y="33"/>
                  <a:pt x="154" y="33"/>
                  <a:pt x="154" y="33"/>
                </a:cubicBezTo>
                <a:cubicBezTo>
                  <a:pt x="154" y="33"/>
                  <a:pt x="154" y="33"/>
                  <a:pt x="154" y="33"/>
                </a:cubicBezTo>
                <a:cubicBezTo>
                  <a:pt x="154" y="33"/>
                  <a:pt x="154" y="34"/>
                  <a:pt x="154" y="34"/>
                </a:cubicBezTo>
                <a:close/>
                <a:moveTo>
                  <a:pt x="152" y="36"/>
                </a:moveTo>
                <a:cubicBezTo>
                  <a:pt x="150" y="37"/>
                  <a:pt x="147" y="38"/>
                  <a:pt x="145" y="40"/>
                </a:cubicBezTo>
                <a:cubicBezTo>
                  <a:pt x="145" y="40"/>
                  <a:pt x="145" y="40"/>
                  <a:pt x="144" y="40"/>
                </a:cubicBezTo>
                <a:cubicBezTo>
                  <a:pt x="146" y="38"/>
                  <a:pt x="148" y="37"/>
                  <a:pt x="150" y="36"/>
                </a:cubicBezTo>
                <a:cubicBezTo>
                  <a:pt x="151" y="36"/>
                  <a:pt x="151" y="36"/>
                  <a:pt x="152" y="36"/>
                </a:cubicBezTo>
                <a:close/>
                <a:moveTo>
                  <a:pt x="150" y="34"/>
                </a:moveTo>
                <a:cubicBezTo>
                  <a:pt x="148" y="34"/>
                  <a:pt x="147" y="34"/>
                  <a:pt x="146" y="34"/>
                </a:cubicBezTo>
                <a:cubicBezTo>
                  <a:pt x="146" y="34"/>
                  <a:pt x="147" y="33"/>
                  <a:pt x="147" y="33"/>
                </a:cubicBezTo>
                <a:cubicBezTo>
                  <a:pt x="149" y="33"/>
                  <a:pt x="150" y="33"/>
                  <a:pt x="151" y="33"/>
                </a:cubicBezTo>
                <a:cubicBezTo>
                  <a:pt x="151" y="33"/>
                  <a:pt x="150" y="34"/>
                  <a:pt x="150" y="34"/>
                </a:cubicBezTo>
                <a:close/>
                <a:moveTo>
                  <a:pt x="151" y="29"/>
                </a:moveTo>
                <a:cubicBezTo>
                  <a:pt x="151" y="29"/>
                  <a:pt x="151" y="29"/>
                  <a:pt x="151" y="29"/>
                </a:cubicBezTo>
                <a:cubicBezTo>
                  <a:pt x="150" y="29"/>
                  <a:pt x="149" y="29"/>
                  <a:pt x="148" y="29"/>
                </a:cubicBezTo>
                <a:cubicBezTo>
                  <a:pt x="148" y="29"/>
                  <a:pt x="148" y="28"/>
                  <a:pt x="149" y="28"/>
                </a:cubicBezTo>
                <a:cubicBezTo>
                  <a:pt x="150" y="28"/>
                  <a:pt x="151" y="29"/>
                  <a:pt x="152" y="29"/>
                </a:cubicBezTo>
                <a:cubicBezTo>
                  <a:pt x="151" y="29"/>
                  <a:pt x="151" y="29"/>
                  <a:pt x="151" y="29"/>
                </a:cubicBezTo>
                <a:close/>
                <a:moveTo>
                  <a:pt x="148" y="20"/>
                </a:moveTo>
                <a:cubicBezTo>
                  <a:pt x="146" y="18"/>
                  <a:pt x="144" y="17"/>
                  <a:pt x="142" y="16"/>
                </a:cubicBezTo>
                <a:cubicBezTo>
                  <a:pt x="142" y="16"/>
                  <a:pt x="143" y="16"/>
                  <a:pt x="143" y="15"/>
                </a:cubicBezTo>
                <a:cubicBezTo>
                  <a:pt x="146" y="16"/>
                  <a:pt x="149" y="17"/>
                  <a:pt x="152" y="18"/>
                </a:cubicBezTo>
                <a:cubicBezTo>
                  <a:pt x="151" y="18"/>
                  <a:pt x="149" y="19"/>
                  <a:pt x="148" y="20"/>
                </a:cubicBezTo>
                <a:close/>
                <a:moveTo>
                  <a:pt x="139" y="9"/>
                </a:moveTo>
                <a:cubicBezTo>
                  <a:pt x="139" y="9"/>
                  <a:pt x="139" y="9"/>
                  <a:pt x="139" y="9"/>
                </a:cubicBezTo>
                <a:cubicBezTo>
                  <a:pt x="138" y="8"/>
                  <a:pt x="138" y="8"/>
                  <a:pt x="138" y="8"/>
                </a:cubicBezTo>
                <a:cubicBezTo>
                  <a:pt x="140" y="9"/>
                  <a:pt x="142" y="9"/>
                  <a:pt x="145" y="9"/>
                </a:cubicBezTo>
                <a:cubicBezTo>
                  <a:pt x="145" y="9"/>
                  <a:pt x="145" y="10"/>
                  <a:pt x="146" y="10"/>
                </a:cubicBezTo>
                <a:cubicBezTo>
                  <a:pt x="144" y="9"/>
                  <a:pt x="142" y="9"/>
                  <a:pt x="139" y="9"/>
                </a:cubicBezTo>
                <a:close/>
                <a:moveTo>
                  <a:pt x="143" y="13"/>
                </a:moveTo>
                <a:cubicBezTo>
                  <a:pt x="142" y="13"/>
                  <a:pt x="142" y="13"/>
                  <a:pt x="142" y="13"/>
                </a:cubicBezTo>
                <a:cubicBezTo>
                  <a:pt x="140" y="13"/>
                  <a:pt x="138" y="13"/>
                  <a:pt x="135" y="13"/>
                </a:cubicBezTo>
                <a:cubicBezTo>
                  <a:pt x="136" y="12"/>
                  <a:pt x="136" y="12"/>
                  <a:pt x="136" y="12"/>
                </a:cubicBezTo>
                <a:cubicBezTo>
                  <a:pt x="138" y="12"/>
                  <a:pt x="141" y="13"/>
                  <a:pt x="143" y="13"/>
                </a:cubicBezTo>
                <a:close/>
                <a:moveTo>
                  <a:pt x="136" y="14"/>
                </a:moveTo>
                <a:cubicBezTo>
                  <a:pt x="137" y="14"/>
                  <a:pt x="138" y="14"/>
                  <a:pt x="139" y="15"/>
                </a:cubicBezTo>
                <a:cubicBezTo>
                  <a:pt x="139" y="15"/>
                  <a:pt x="139" y="15"/>
                  <a:pt x="138" y="15"/>
                </a:cubicBezTo>
                <a:cubicBezTo>
                  <a:pt x="138" y="15"/>
                  <a:pt x="137" y="14"/>
                  <a:pt x="136" y="14"/>
                </a:cubicBezTo>
                <a:cubicBezTo>
                  <a:pt x="136" y="14"/>
                  <a:pt x="136" y="14"/>
                  <a:pt x="136" y="14"/>
                </a:cubicBezTo>
                <a:close/>
                <a:moveTo>
                  <a:pt x="138" y="18"/>
                </a:moveTo>
                <a:cubicBezTo>
                  <a:pt x="141" y="19"/>
                  <a:pt x="143" y="20"/>
                  <a:pt x="146" y="21"/>
                </a:cubicBezTo>
                <a:cubicBezTo>
                  <a:pt x="146" y="21"/>
                  <a:pt x="146" y="21"/>
                  <a:pt x="146" y="21"/>
                </a:cubicBezTo>
                <a:cubicBezTo>
                  <a:pt x="143" y="20"/>
                  <a:pt x="140" y="20"/>
                  <a:pt x="137" y="19"/>
                </a:cubicBezTo>
                <a:cubicBezTo>
                  <a:pt x="137" y="19"/>
                  <a:pt x="138" y="19"/>
                  <a:pt x="138" y="18"/>
                </a:cubicBezTo>
                <a:close/>
                <a:moveTo>
                  <a:pt x="141" y="27"/>
                </a:moveTo>
                <a:cubicBezTo>
                  <a:pt x="143" y="27"/>
                  <a:pt x="144" y="27"/>
                  <a:pt x="146" y="28"/>
                </a:cubicBezTo>
                <a:cubicBezTo>
                  <a:pt x="146" y="28"/>
                  <a:pt x="145" y="28"/>
                  <a:pt x="145" y="28"/>
                </a:cubicBezTo>
                <a:cubicBezTo>
                  <a:pt x="143" y="28"/>
                  <a:pt x="142" y="28"/>
                  <a:pt x="140" y="27"/>
                </a:cubicBezTo>
                <a:cubicBezTo>
                  <a:pt x="140" y="27"/>
                  <a:pt x="141" y="27"/>
                  <a:pt x="141" y="27"/>
                </a:cubicBezTo>
                <a:close/>
                <a:moveTo>
                  <a:pt x="142" y="30"/>
                </a:moveTo>
                <a:cubicBezTo>
                  <a:pt x="142" y="30"/>
                  <a:pt x="142" y="30"/>
                  <a:pt x="142" y="30"/>
                </a:cubicBezTo>
                <a:cubicBezTo>
                  <a:pt x="140" y="30"/>
                  <a:pt x="138" y="29"/>
                  <a:pt x="137" y="29"/>
                </a:cubicBezTo>
                <a:cubicBezTo>
                  <a:pt x="137" y="29"/>
                  <a:pt x="137" y="29"/>
                  <a:pt x="138" y="29"/>
                </a:cubicBezTo>
                <a:cubicBezTo>
                  <a:pt x="139" y="29"/>
                  <a:pt x="141" y="29"/>
                  <a:pt x="142" y="30"/>
                </a:cubicBezTo>
                <a:close/>
                <a:moveTo>
                  <a:pt x="140" y="34"/>
                </a:moveTo>
                <a:cubicBezTo>
                  <a:pt x="141" y="33"/>
                  <a:pt x="142" y="33"/>
                  <a:pt x="144" y="33"/>
                </a:cubicBezTo>
                <a:cubicBezTo>
                  <a:pt x="143" y="33"/>
                  <a:pt x="143" y="34"/>
                  <a:pt x="142" y="34"/>
                </a:cubicBezTo>
                <a:cubicBezTo>
                  <a:pt x="141" y="34"/>
                  <a:pt x="139" y="34"/>
                  <a:pt x="138" y="34"/>
                </a:cubicBezTo>
                <a:cubicBezTo>
                  <a:pt x="139" y="34"/>
                  <a:pt x="139" y="34"/>
                  <a:pt x="140" y="34"/>
                </a:cubicBezTo>
                <a:close/>
                <a:moveTo>
                  <a:pt x="143" y="36"/>
                </a:moveTo>
                <a:cubicBezTo>
                  <a:pt x="144" y="36"/>
                  <a:pt x="146" y="36"/>
                  <a:pt x="147" y="36"/>
                </a:cubicBezTo>
                <a:cubicBezTo>
                  <a:pt x="145" y="37"/>
                  <a:pt x="143" y="39"/>
                  <a:pt x="141" y="40"/>
                </a:cubicBezTo>
                <a:cubicBezTo>
                  <a:pt x="140" y="40"/>
                  <a:pt x="139" y="40"/>
                  <a:pt x="138" y="40"/>
                </a:cubicBezTo>
                <a:cubicBezTo>
                  <a:pt x="137" y="40"/>
                  <a:pt x="136" y="40"/>
                  <a:pt x="135" y="40"/>
                </a:cubicBezTo>
                <a:cubicBezTo>
                  <a:pt x="137" y="39"/>
                  <a:pt x="140" y="37"/>
                  <a:pt x="143" y="36"/>
                </a:cubicBezTo>
                <a:close/>
                <a:moveTo>
                  <a:pt x="137" y="42"/>
                </a:moveTo>
                <a:cubicBezTo>
                  <a:pt x="134" y="42"/>
                  <a:pt x="132" y="43"/>
                  <a:pt x="130" y="43"/>
                </a:cubicBezTo>
                <a:cubicBezTo>
                  <a:pt x="131" y="43"/>
                  <a:pt x="131" y="43"/>
                  <a:pt x="132" y="42"/>
                </a:cubicBezTo>
                <a:cubicBezTo>
                  <a:pt x="133" y="42"/>
                  <a:pt x="135" y="42"/>
                  <a:pt x="137" y="42"/>
                </a:cubicBezTo>
                <a:close/>
                <a:moveTo>
                  <a:pt x="136" y="44"/>
                </a:moveTo>
                <a:cubicBezTo>
                  <a:pt x="136" y="44"/>
                  <a:pt x="135" y="45"/>
                  <a:pt x="135" y="45"/>
                </a:cubicBezTo>
                <a:cubicBezTo>
                  <a:pt x="131" y="46"/>
                  <a:pt x="128" y="46"/>
                  <a:pt x="124" y="47"/>
                </a:cubicBezTo>
                <a:cubicBezTo>
                  <a:pt x="125" y="47"/>
                  <a:pt x="125" y="46"/>
                  <a:pt x="126" y="46"/>
                </a:cubicBezTo>
                <a:cubicBezTo>
                  <a:pt x="129" y="45"/>
                  <a:pt x="133" y="45"/>
                  <a:pt x="136" y="44"/>
                </a:cubicBezTo>
                <a:close/>
                <a:moveTo>
                  <a:pt x="126" y="44"/>
                </a:moveTo>
                <a:cubicBezTo>
                  <a:pt x="123" y="45"/>
                  <a:pt x="120" y="46"/>
                  <a:pt x="117" y="47"/>
                </a:cubicBezTo>
                <a:cubicBezTo>
                  <a:pt x="118" y="45"/>
                  <a:pt x="120" y="44"/>
                  <a:pt x="121" y="42"/>
                </a:cubicBezTo>
                <a:cubicBezTo>
                  <a:pt x="121" y="42"/>
                  <a:pt x="121" y="42"/>
                  <a:pt x="121" y="42"/>
                </a:cubicBezTo>
                <a:cubicBezTo>
                  <a:pt x="124" y="42"/>
                  <a:pt x="126" y="42"/>
                  <a:pt x="129" y="42"/>
                </a:cubicBezTo>
                <a:cubicBezTo>
                  <a:pt x="128" y="43"/>
                  <a:pt x="127" y="44"/>
                  <a:pt x="126" y="44"/>
                </a:cubicBezTo>
                <a:close/>
                <a:moveTo>
                  <a:pt x="111" y="46"/>
                </a:moveTo>
                <a:cubicBezTo>
                  <a:pt x="113" y="45"/>
                  <a:pt x="114" y="44"/>
                  <a:pt x="115" y="42"/>
                </a:cubicBezTo>
                <a:cubicBezTo>
                  <a:pt x="116" y="42"/>
                  <a:pt x="117" y="42"/>
                  <a:pt x="118" y="42"/>
                </a:cubicBezTo>
                <a:cubicBezTo>
                  <a:pt x="116" y="44"/>
                  <a:pt x="114" y="45"/>
                  <a:pt x="111" y="46"/>
                </a:cubicBezTo>
                <a:close/>
                <a:moveTo>
                  <a:pt x="115" y="41"/>
                </a:moveTo>
                <a:cubicBezTo>
                  <a:pt x="114" y="40"/>
                  <a:pt x="113" y="40"/>
                  <a:pt x="112" y="41"/>
                </a:cubicBezTo>
                <a:cubicBezTo>
                  <a:pt x="110" y="41"/>
                  <a:pt x="109" y="41"/>
                  <a:pt x="107" y="41"/>
                </a:cubicBezTo>
                <a:cubicBezTo>
                  <a:pt x="107" y="40"/>
                  <a:pt x="108" y="40"/>
                  <a:pt x="108" y="40"/>
                </a:cubicBezTo>
                <a:cubicBezTo>
                  <a:pt x="112" y="39"/>
                  <a:pt x="115" y="38"/>
                  <a:pt x="119" y="37"/>
                </a:cubicBezTo>
                <a:cubicBezTo>
                  <a:pt x="118" y="38"/>
                  <a:pt x="116" y="39"/>
                  <a:pt x="115" y="41"/>
                </a:cubicBezTo>
                <a:close/>
                <a:moveTo>
                  <a:pt x="116" y="33"/>
                </a:moveTo>
                <a:cubicBezTo>
                  <a:pt x="115" y="33"/>
                  <a:pt x="115" y="33"/>
                  <a:pt x="114" y="34"/>
                </a:cubicBezTo>
                <a:cubicBezTo>
                  <a:pt x="115" y="33"/>
                  <a:pt x="115" y="33"/>
                  <a:pt x="116" y="33"/>
                </a:cubicBezTo>
                <a:cubicBezTo>
                  <a:pt x="116" y="33"/>
                  <a:pt x="117" y="33"/>
                  <a:pt x="117" y="33"/>
                </a:cubicBezTo>
                <a:cubicBezTo>
                  <a:pt x="117" y="33"/>
                  <a:pt x="117" y="33"/>
                  <a:pt x="116" y="33"/>
                </a:cubicBezTo>
                <a:close/>
                <a:moveTo>
                  <a:pt x="105" y="29"/>
                </a:moveTo>
                <a:cubicBezTo>
                  <a:pt x="104" y="29"/>
                  <a:pt x="103" y="29"/>
                  <a:pt x="102" y="29"/>
                </a:cubicBezTo>
                <a:cubicBezTo>
                  <a:pt x="104" y="29"/>
                  <a:pt x="106" y="28"/>
                  <a:pt x="107" y="27"/>
                </a:cubicBezTo>
                <a:cubicBezTo>
                  <a:pt x="108" y="27"/>
                  <a:pt x="108" y="27"/>
                  <a:pt x="109" y="27"/>
                </a:cubicBezTo>
                <a:cubicBezTo>
                  <a:pt x="108" y="28"/>
                  <a:pt x="106" y="29"/>
                  <a:pt x="105" y="29"/>
                </a:cubicBezTo>
                <a:close/>
                <a:moveTo>
                  <a:pt x="103" y="32"/>
                </a:moveTo>
                <a:cubicBezTo>
                  <a:pt x="104" y="32"/>
                  <a:pt x="104" y="32"/>
                  <a:pt x="105" y="32"/>
                </a:cubicBezTo>
                <a:cubicBezTo>
                  <a:pt x="104" y="33"/>
                  <a:pt x="102" y="34"/>
                  <a:pt x="101" y="35"/>
                </a:cubicBezTo>
                <a:cubicBezTo>
                  <a:pt x="100" y="35"/>
                  <a:pt x="100" y="35"/>
                  <a:pt x="99" y="35"/>
                </a:cubicBezTo>
                <a:cubicBezTo>
                  <a:pt x="99" y="35"/>
                  <a:pt x="98" y="35"/>
                  <a:pt x="98" y="36"/>
                </a:cubicBezTo>
                <a:cubicBezTo>
                  <a:pt x="98" y="36"/>
                  <a:pt x="97" y="36"/>
                  <a:pt x="96" y="37"/>
                </a:cubicBezTo>
                <a:cubicBezTo>
                  <a:pt x="98" y="35"/>
                  <a:pt x="101" y="33"/>
                  <a:pt x="103" y="32"/>
                </a:cubicBezTo>
                <a:close/>
                <a:moveTo>
                  <a:pt x="96" y="35"/>
                </a:moveTo>
                <a:cubicBezTo>
                  <a:pt x="97" y="34"/>
                  <a:pt x="98" y="33"/>
                  <a:pt x="99" y="32"/>
                </a:cubicBezTo>
                <a:cubicBezTo>
                  <a:pt x="99" y="32"/>
                  <a:pt x="100" y="32"/>
                  <a:pt x="100" y="32"/>
                </a:cubicBezTo>
                <a:cubicBezTo>
                  <a:pt x="99" y="33"/>
                  <a:pt x="98" y="34"/>
                  <a:pt x="96" y="35"/>
                </a:cubicBezTo>
                <a:close/>
                <a:moveTo>
                  <a:pt x="96" y="30"/>
                </a:moveTo>
                <a:cubicBezTo>
                  <a:pt x="96" y="30"/>
                  <a:pt x="95" y="30"/>
                  <a:pt x="95" y="30"/>
                </a:cubicBezTo>
                <a:cubicBezTo>
                  <a:pt x="97" y="29"/>
                  <a:pt x="98" y="28"/>
                  <a:pt x="100" y="27"/>
                </a:cubicBezTo>
                <a:cubicBezTo>
                  <a:pt x="100" y="27"/>
                  <a:pt x="100" y="27"/>
                  <a:pt x="100" y="27"/>
                </a:cubicBezTo>
                <a:cubicBezTo>
                  <a:pt x="99" y="28"/>
                  <a:pt x="97" y="29"/>
                  <a:pt x="96" y="30"/>
                </a:cubicBezTo>
                <a:close/>
                <a:moveTo>
                  <a:pt x="90" y="31"/>
                </a:moveTo>
                <a:cubicBezTo>
                  <a:pt x="90" y="31"/>
                  <a:pt x="89" y="31"/>
                  <a:pt x="89" y="31"/>
                </a:cubicBezTo>
                <a:cubicBezTo>
                  <a:pt x="88" y="32"/>
                  <a:pt x="86" y="33"/>
                  <a:pt x="85" y="33"/>
                </a:cubicBezTo>
                <a:cubicBezTo>
                  <a:pt x="85" y="33"/>
                  <a:pt x="85" y="33"/>
                  <a:pt x="85" y="33"/>
                </a:cubicBezTo>
                <a:cubicBezTo>
                  <a:pt x="87" y="31"/>
                  <a:pt x="89" y="28"/>
                  <a:pt x="91" y="26"/>
                </a:cubicBezTo>
                <a:cubicBezTo>
                  <a:pt x="93" y="26"/>
                  <a:pt x="95" y="27"/>
                  <a:pt x="97" y="27"/>
                </a:cubicBezTo>
                <a:cubicBezTo>
                  <a:pt x="95" y="28"/>
                  <a:pt x="92" y="30"/>
                  <a:pt x="90" y="31"/>
                </a:cubicBezTo>
                <a:close/>
                <a:moveTo>
                  <a:pt x="89" y="18"/>
                </a:moveTo>
                <a:cubicBezTo>
                  <a:pt x="89" y="18"/>
                  <a:pt x="89" y="18"/>
                  <a:pt x="88" y="18"/>
                </a:cubicBezTo>
                <a:cubicBezTo>
                  <a:pt x="88" y="18"/>
                  <a:pt x="87" y="19"/>
                  <a:pt x="87" y="19"/>
                </a:cubicBezTo>
                <a:cubicBezTo>
                  <a:pt x="83" y="21"/>
                  <a:pt x="79" y="23"/>
                  <a:pt x="75" y="26"/>
                </a:cubicBezTo>
                <a:cubicBezTo>
                  <a:pt x="73" y="27"/>
                  <a:pt x="70" y="28"/>
                  <a:pt x="68" y="29"/>
                </a:cubicBezTo>
                <a:cubicBezTo>
                  <a:pt x="68" y="29"/>
                  <a:pt x="68" y="28"/>
                  <a:pt x="69" y="28"/>
                </a:cubicBezTo>
                <a:cubicBezTo>
                  <a:pt x="73" y="25"/>
                  <a:pt x="78" y="23"/>
                  <a:pt x="83" y="20"/>
                </a:cubicBezTo>
                <a:cubicBezTo>
                  <a:pt x="86" y="19"/>
                  <a:pt x="90" y="17"/>
                  <a:pt x="94" y="16"/>
                </a:cubicBezTo>
                <a:cubicBezTo>
                  <a:pt x="93" y="16"/>
                  <a:pt x="93" y="16"/>
                  <a:pt x="92" y="17"/>
                </a:cubicBezTo>
                <a:cubicBezTo>
                  <a:pt x="91" y="17"/>
                  <a:pt x="90" y="18"/>
                  <a:pt x="89" y="18"/>
                </a:cubicBezTo>
                <a:close/>
                <a:moveTo>
                  <a:pt x="80" y="17"/>
                </a:moveTo>
                <a:cubicBezTo>
                  <a:pt x="73" y="19"/>
                  <a:pt x="66" y="23"/>
                  <a:pt x="60" y="27"/>
                </a:cubicBezTo>
                <a:cubicBezTo>
                  <a:pt x="60" y="27"/>
                  <a:pt x="60" y="28"/>
                  <a:pt x="60" y="28"/>
                </a:cubicBezTo>
                <a:cubicBezTo>
                  <a:pt x="58" y="29"/>
                  <a:pt x="56" y="31"/>
                  <a:pt x="54" y="32"/>
                </a:cubicBezTo>
                <a:cubicBezTo>
                  <a:pt x="51" y="34"/>
                  <a:pt x="48" y="35"/>
                  <a:pt x="45" y="36"/>
                </a:cubicBezTo>
                <a:cubicBezTo>
                  <a:pt x="48" y="34"/>
                  <a:pt x="52" y="31"/>
                  <a:pt x="55" y="29"/>
                </a:cubicBezTo>
                <a:cubicBezTo>
                  <a:pt x="62" y="23"/>
                  <a:pt x="70" y="19"/>
                  <a:pt x="79" y="15"/>
                </a:cubicBezTo>
                <a:cubicBezTo>
                  <a:pt x="81" y="14"/>
                  <a:pt x="83" y="13"/>
                  <a:pt x="85" y="12"/>
                </a:cubicBezTo>
                <a:cubicBezTo>
                  <a:pt x="83" y="13"/>
                  <a:pt x="81" y="14"/>
                  <a:pt x="80" y="15"/>
                </a:cubicBezTo>
                <a:cubicBezTo>
                  <a:pt x="79" y="16"/>
                  <a:pt x="79" y="16"/>
                  <a:pt x="80" y="17"/>
                </a:cubicBezTo>
                <a:close/>
                <a:moveTo>
                  <a:pt x="50" y="40"/>
                </a:moveTo>
                <a:cubicBezTo>
                  <a:pt x="51" y="39"/>
                  <a:pt x="52" y="38"/>
                  <a:pt x="53" y="38"/>
                </a:cubicBezTo>
                <a:cubicBezTo>
                  <a:pt x="52" y="39"/>
                  <a:pt x="51" y="40"/>
                  <a:pt x="50" y="41"/>
                </a:cubicBezTo>
                <a:cubicBezTo>
                  <a:pt x="50" y="40"/>
                  <a:pt x="50" y="40"/>
                  <a:pt x="50" y="40"/>
                </a:cubicBezTo>
                <a:close/>
                <a:moveTo>
                  <a:pt x="56" y="38"/>
                </a:moveTo>
                <a:cubicBezTo>
                  <a:pt x="56" y="38"/>
                  <a:pt x="57" y="38"/>
                  <a:pt x="57" y="38"/>
                </a:cubicBezTo>
                <a:cubicBezTo>
                  <a:pt x="56" y="40"/>
                  <a:pt x="54" y="42"/>
                  <a:pt x="53" y="44"/>
                </a:cubicBezTo>
                <a:cubicBezTo>
                  <a:pt x="49" y="46"/>
                  <a:pt x="46" y="48"/>
                  <a:pt x="43" y="51"/>
                </a:cubicBezTo>
                <a:cubicBezTo>
                  <a:pt x="44" y="51"/>
                  <a:pt x="44" y="50"/>
                  <a:pt x="44" y="50"/>
                </a:cubicBezTo>
                <a:cubicBezTo>
                  <a:pt x="48" y="46"/>
                  <a:pt x="52" y="42"/>
                  <a:pt x="56" y="38"/>
                </a:cubicBezTo>
                <a:close/>
                <a:moveTo>
                  <a:pt x="49" y="48"/>
                </a:moveTo>
                <a:cubicBezTo>
                  <a:pt x="49" y="49"/>
                  <a:pt x="48" y="50"/>
                  <a:pt x="47" y="50"/>
                </a:cubicBezTo>
                <a:cubicBezTo>
                  <a:pt x="46" y="51"/>
                  <a:pt x="46" y="52"/>
                  <a:pt x="45" y="53"/>
                </a:cubicBezTo>
                <a:cubicBezTo>
                  <a:pt x="43" y="54"/>
                  <a:pt x="41" y="56"/>
                  <a:pt x="40" y="57"/>
                </a:cubicBezTo>
                <a:cubicBezTo>
                  <a:pt x="40" y="56"/>
                  <a:pt x="40" y="56"/>
                  <a:pt x="40" y="56"/>
                </a:cubicBezTo>
                <a:cubicBezTo>
                  <a:pt x="43" y="53"/>
                  <a:pt x="46" y="51"/>
                  <a:pt x="49" y="48"/>
                </a:cubicBezTo>
                <a:close/>
                <a:moveTo>
                  <a:pt x="39" y="55"/>
                </a:moveTo>
                <a:cubicBezTo>
                  <a:pt x="38" y="55"/>
                  <a:pt x="38" y="56"/>
                  <a:pt x="37" y="57"/>
                </a:cubicBezTo>
                <a:cubicBezTo>
                  <a:pt x="37" y="57"/>
                  <a:pt x="37" y="56"/>
                  <a:pt x="37" y="56"/>
                </a:cubicBezTo>
                <a:cubicBezTo>
                  <a:pt x="38" y="56"/>
                  <a:pt x="38" y="55"/>
                  <a:pt x="39" y="54"/>
                </a:cubicBezTo>
                <a:cubicBezTo>
                  <a:pt x="39" y="54"/>
                  <a:pt x="40" y="53"/>
                  <a:pt x="40" y="53"/>
                </a:cubicBezTo>
                <a:lnTo>
                  <a:pt x="39" y="55"/>
                </a:lnTo>
                <a:close/>
                <a:moveTo>
                  <a:pt x="38" y="65"/>
                </a:moveTo>
                <a:cubicBezTo>
                  <a:pt x="40" y="64"/>
                  <a:pt x="42" y="62"/>
                  <a:pt x="45" y="60"/>
                </a:cubicBezTo>
                <a:cubicBezTo>
                  <a:pt x="40" y="65"/>
                  <a:pt x="35" y="70"/>
                  <a:pt x="30" y="75"/>
                </a:cubicBezTo>
                <a:cubicBezTo>
                  <a:pt x="30" y="75"/>
                  <a:pt x="30" y="77"/>
                  <a:pt x="31" y="76"/>
                </a:cubicBezTo>
                <a:cubicBezTo>
                  <a:pt x="32" y="76"/>
                  <a:pt x="33" y="75"/>
                  <a:pt x="34" y="75"/>
                </a:cubicBezTo>
                <a:cubicBezTo>
                  <a:pt x="33" y="75"/>
                  <a:pt x="33" y="76"/>
                  <a:pt x="32" y="76"/>
                </a:cubicBezTo>
                <a:cubicBezTo>
                  <a:pt x="31" y="77"/>
                  <a:pt x="29" y="78"/>
                  <a:pt x="27" y="78"/>
                </a:cubicBezTo>
                <a:cubicBezTo>
                  <a:pt x="27" y="77"/>
                  <a:pt x="28" y="76"/>
                  <a:pt x="29" y="75"/>
                </a:cubicBezTo>
                <a:cubicBezTo>
                  <a:pt x="32" y="72"/>
                  <a:pt x="35" y="69"/>
                  <a:pt x="38" y="65"/>
                </a:cubicBezTo>
                <a:close/>
                <a:moveTo>
                  <a:pt x="34" y="77"/>
                </a:moveTo>
                <a:cubicBezTo>
                  <a:pt x="35" y="77"/>
                  <a:pt x="36" y="76"/>
                  <a:pt x="37" y="75"/>
                </a:cubicBezTo>
                <a:cubicBezTo>
                  <a:pt x="35" y="78"/>
                  <a:pt x="32" y="81"/>
                  <a:pt x="30" y="83"/>
                </a:cubicBezTo>
                <a:cubicBezTo>
                  <a:pt x="30" y="83"/>
                  <a:pt x="30" y="83"/>
                  <a:pt x="30" y="83"/>
                </a:cubicBezTo>
                <a:cubicBezTo>
                  <a:pt x="31" y="81"/>
                  <a:pt x="32" y="79"/>
                  <a:pt x="34" y="77"/>
                </a:cubicBezTo>
                <a:close/>
                <a:moveTo>
                  <a:pt x="30" y="93"/>
                </a:moveTo>
                <a:cubicBezTo>
                  <a:pt x="30" y="93"/>
                  <a:pt x="30" y="93"/>
                  <a:pt x="30" y="94"/>
                </a:cubicBezTo>
                <a:cubicBezTo>
                  <a:pt x="30" y="94"/>
                  <a:pt x="30" y="94"/>
                  <a:pt x="30" y="94"/>
                </a:cubicBezTo>
                <a:cubicBezTo>
                  <a:pt x="30" y="94"/>
                  <a:pt x="30" y="93"/>
                  <a:pt x="29" y="93"/>
                </a:cubicBezTo>
                <a:cubicBezTo>
                  <a:pt x="29" y="93"/>
                  <a:pt x="30" y="93"/>
                  <a:pt x="30" y="93"/>
                </a:cubicBezTo>
                <a:close/>
                <a:moveTo>
                  <a:pt x="32" y="123"/>
                </a:moveTo>
                <a:cubicBezTo>
                  <a:pt x="32" y="124"/>
                  <a:pt x="32" y="124"/>
                  <a:pt x="32" y="125"/>
                </a:cubicBezTo>
                <a:cubicBezTo>
                  <a:pt x="32" y="125"/>
                  <a:pt x="32" y="125"/>
                  <a:pt x="32" y="126"/>
                </a:cubicBezTo>
                <a:cubicBezTo>
                  <a:pt x="31" y="124"/>
                  <a:pt x="31" y="124"/>
                  <a:pt x="31" y="124"/>
                </a:cubicBezTo>
                <a:cubicBezTo>
                  <a:pt x="32" y="124"/>
                  <a:pt x="32" y="124"/>
                  <a:pt x="32" y="123"/>
                </a:cubicBezTo>
                <a:close/>
                <a:moveTo>
                  <a:pt x="32" y="120"/>
                </a:moveTo>
                <a:cubicBezTo>
                  <a:pt x="32" y="119"/>
                  <a:pt x="33" y="117"/>
                  <a:pt x="33" y="115"/>
                </a:cubicBezTo>
                <a:cubicBezTo>
                  <a:pt x="33" y="116"/>
                  <a:pt x="34" y="118"/>
                  <a:pt x="34" y="119"/>
                </a:cubicBezTo>
                <a:cubicBezTo>
                  <a:pt x="34" y="120"/>
                  <a:pt x="34" y="120"/>
                  <a:pt x="34" y="121"/>
                </a:cubicBezTo>
                <a:cubicBezTo>
                  <a:pt x="33" y="122"/>
                  <a:pt x="33" y="122"/>
                  <a:pt x="33" y="123"/>
                </a:cubicBezTo>
                <a:cubicBezTo>
                  <a:pt x="33" y="122"/>
                  <a:pt x="32" y="121"/>
                  <a:pt x="32" y="120"/>
                </a:cubicBezTo>
                <a:close/>
                <a:moveTo>
                  <a:pt x="33" y="131"/>
                </a:moveTo>
                <a:cubicBezTo>
                  <a:pt x="34" y="130"/>
                  <a:pt x="34" y="130"/>
                  <a:pt x="34" y="130"/>
                </a:cubicBezTo>
                <a:cubicBezTo>
                  <a:pt x="35" y="130"/>
                  <a:pt x="35" y="131"/>
                  <a:pt x="35" y="132"/>
                </a:cubicBezTo>
                <a:cubicBezTo>
                  <a:pt x="35" y="132"/>
                  <a:pt x="35" y="132"/>
                  <a:pt x="35" y="133"/>
                </a:cubicBezTo>
                <a:cubicBezTo>
                  <a:pt x="35" y="133"/>
                  <a:pt x="35" y="134"/>
                  <a:pt x="36" y="134"/>
                </a:cubicBezTo>
                <a:cubicBezTo>
                  <a:pt x="36" y="134"/>
                  <a:pt x="36" y="134"/>
                  <a:pt x="36" y="134"/>
                </a:cubicBezTo>
                <a:cubicBezTo>
                  <a:pt x="36" y="134"/>
                  <a:pt x="36" y="134"/>
                  <a:pt x="36" y="134"/>
                </a:cubicBezTo>
                <a:cubicBezTo>
                  <a:pt x="36" y="135"/>
                  <a:pt x="36" y="135"/>
                  <a:pt x="37" y="135"/>
                </a:cubicBezTo>
                <a:cubicBezTo>
                  <a:pt x="37" y="137"/>
                  <a:pt x="38" y="138"/>
                  <a:pt x="38" y="140"/>
                </a:cubicBezTo>
                <a:cubicBezTo>
                  <a:pt x="39" y="140"/>
                  <a:pt x="39" y="141"/>
                  <a:pt x="39" y="142"/>
                </a:cubicBezTo>
                <a:cubicBezTo>
                  <a:pt x="38" y="143"/>
                  <a:pt x="38" y="144"/>
                  <a:pt x="37" y="145"/>
                </a:cubicBezTo>
                <a:cubicBezTo>
                  <a:pt x="37" y="146"/>
                  <a:pt x="38" y="147"/>
                  <a:pt x="39" y="146"/>
                </a:cubicBezTo>
                <a:cubicBezTo>
                  <a:pt x="39" y="146"/>
                  <a:pt x="39" y="145"/>
                  <a:pt x="40" y="145"/>
                </a:cubicBezTo>
                <a:cubicBezTo>
                  <a:pt x="40" y="148"/>
                  <a:pt x="41" y="151"/>
                  <a:pt x="42" y="153"/>
                </a:cubicBezTo>
                <a:cubicBezTo>
                  <a:pt x="41" y="154"/>
                  <a:pt x="41" y="154"/>
                  <a:pt x="41" y="154"/>
                </a:cubicBezTo>
                <a:cubicBezTo>
                  <a:pt x="41" y="155"/>
                  <a:pt x="41" y="156"/>
                  <a:pt x="42" y="156"/>
                </a:cubicBezTo>
                <a:cubicBezTo>
                  <a:pt x="43" y="159"/>
                  <a:pt x="44" y="162"/>
                  <a:pt x="45" y="166"/>
                </a:cubicBezTo>
                <a:cubicBezTo>
                  <a:pt x="43" y="161"/>
                  <a:pt x="40" y="157"/>
                  <a:pt x="38" y="152"/>
                </a:cubicBezTo>
                <a:cubicBezTo>
                  <a:pt x="37" y="145"/>
                  <a:pt x="35" y="138"/>
                  <a:pt x="33" y="131"/>
                </a:cubicBezTo>
                <a:cubicBezTo>
                  <a:pt x="33" y="131"/>
                  <a:pt x="33" y="131"/>
                  <a:pt x="33" y="131"/>
                </a:cubicBezTo>
                <a:close/>
                <a:moveTo>
                  <a:pt x="34" y="149"/>
                </a:moveTo>
                <a:cubicBezTo>
                  <a:pt x="35" y="152"/>
                  <a:pt x="36" y="155"/>
                  <a:pt x="37" y="157"/>
                </a:cubicBezTo>
                <a:cubicBezTo>
                  <a:pt x="37" y="158"/>
                  <a:pt x="37" y="158"/>
                  <a:pt x="37" y="158"/>
                </a:cubicBezTo>
                <a:cubicBezTo>
                  <a:pt x="37" y="159"/>
                  <a:pt x="38" y="161"/>
                  <a:pt x="38" y="163"/>
                </a:cubicBezTo>
                <a:cubicBezTo>
                  <a:pt x="37" y="161"/>
                  <a:pt x="36" y="160"/>
                  <a:pt x="36" y="159"/>
                </a:cubicBezTo>
                <a:cubicBezTo>
                  <a:pt x="35" y="156"/>
                  <a:pt x="35" y="152"/>
                  <a:pt x="34" y="149"/>
                </a:cubicBezTo>
                <a:cubicBezTo>
                  <a:pt x="34" y="149"/>
                  <a:pt x="34" y="149"/>
                  <a:pt x="34" y="149"/>
                </a:cubicBezTo>
                <a:close/>
                <a:moveTo>
                  <a:pt x="38" y="166"/>
                </a:moveTo>
                <a:cubicBezTo>
                  <a:pt x="38" y="166"/>
                  <a:pt x="38" y="166"/>
                  <a:pt x="38" y="167"/>
                </a:cubicBezTo>
                <a:cubicBezTo>
                  <a:pt x="38" y="165"/>
                  <a:pt x="37" y="164"/>
                  <a:pt x="36" y="163"/>
                </a:cubicBezTo>
                <a:cubicBezTo>
                  <a:pt x="36" y="163"/>
                  <a:pt x="36" y="162"/>
                  <a:pt x="36" y="162"/>
                </a:cubicBezTo>
                <a:cubicBezTo>
                  <a:pt x="37" y="163"/>
                  <a:pt x="38" y="165"/>
                  <a:pt x="38" y="166"/>
                </a:cubicBezTo>
                <a:close/>
                <a:moveTo>
                  <a:pt x="40" y="173"/>
                </a:moveTo>
                <a:cubicBezTo>
                  <a:pt x="40" y="175"/>
                  <a:pt x="40" y="176"/>
                  <a:pt x="40" y="178"/>
                </a:cubicBezTo>
                <a:cubicBezTo>
                  <a:pt x="39" y="175"/>
                  <a:pt x="38" y="173"/>
                  <a:pt x="38" y="170"/>
                </a:cubicBezTo>
                <a:cubicBezTo>
                  <a:pt x="38" y="171"/>
                  <a:pt x="39" y="172"/>
                  <a:pt x="40" y="173"/>
                </a:cubicBezTo>
                <a:close/>
                <a:moveTo>
                  <a:pt x="42" y="197"/>
                </a:moveTo>
                <a:cubicBezTo>
                  <a:pt x="42" y="197"/>
                  <a:pt x="42" y="197"/>
                  <a:pt x="42" y="197"/>
                </a:cubicBezTo>
                <a:cubicBezTo>
                  <a:pt x="42" y="198"/>
                  <a:pt x="43" y="198"/>
                  <a:pt x="43" y="198"/>
                </a:cubicBezTo>
                <a:cubicBezTo>
                  <a:pt x="43" y="199"/>
                  <a:pt x="44" y="199"/>
                  <a:pt x="44" y="200"/>
                </a:cubicBezTo>
                <a:cubicBezTo>
                  <a:pt x="43" y="198"/>
                  <a:pt x="41" y="196"/>
                  <a:pt x="39" y="194"/>
                </a:cubicBezTo>
                <a:cubicBezTo>
                  <a:pt x="39" y="194"/>
                  <a:pt x="39" y="194"/>
                  <a:pt x="39" y="194"/>
                </a:cubicBezTo>
                <a:cubicBezTo>
                  <a:pt x="40" y="195"/>
                  <a:pt x="41" y="196"/>
                  <a:pt x="42" y="197"/>
                </a:cubicBezTo>
                <a:close/>
                <a:moveTo>
                  <a:pt x="43" y="192"/>
                </a:moveTo>
                <a:cubicBezTo>
                  <a:pt x="43" y="191"/>
                  <a:pt x="42" y="190"/>
                  <a:pt x="42" y="189"/>
                </a:cubicBezTo>
                <a:cubicBezTo>
                  <a:pt x="43" y="191"/>
                  <a:pt x="45" y="194"/>
                  <a:pt x="47" y="196"/>
                </a:cubicBezTo>
                <a:cubicBezTo>
                  <a:pt x="46" y="196"/>
                  <a:pt x="45" y="195"/>
                  <a:pt x="45" y="195"/>
                </a:cubicBezTo>
                <a:cubicBezTo>
                  <a:pt x="44" y="194"/>
                  <a:pt x="43" y="193"/>
                  <a:pt x="43" y="192"/>
                </a:cubicBezTo>
                <a:close/>
                <a:moveTo>
                  <a:pt x="48" y="198"/>
                </a:moveTo>
                <a:cubicBezTo>
                  <a:pt x="50" y="201"/>
                  <a:pt x="51" y="203"/>
                  <a:pt x="53" y="205"/>
                </a:cubicBezTo>
                <a:cubicBezTo>
                  <a:pt x="50" y="203"/>
                  <a:pt x="48" y="200"/>
                  <a:pt x="46" y="197"/>
                </a:cubicBezTo>
                <a:cubicBezTo>
                  <a:pt x="47" y="197"/>
                  <a:pt x="47" y="198"/>
                  <a:pt x="48" y="198"/>
                </a:cubicBezTo>
                <a:close/>
                <a:moveTo>
                  <a:pt x="49" y="188"/>
                </a:moveTo>
                <a:cubicBezTo>
                  <a:pt x="51" y="190"/>
                  <a:pt x="52" y="192"/>
                  <a:pt x="53" y="194"/>
                </a:cubicBezTo>
                <a:cubicBezTo>
                  <a:pt x="54" y="197"/>
                  <a:pt x="55" y="201"/>
                  <a:pt x="56" y="204"/>
                </a:cubicBezTo>
                <a:cubicBezTo>
                  <a:pt x="55" y="203"/>
                  <a:pt x="55" y="203"/>
                  <a:pt x="54" y="202"/>
                </a:cubicBezTo>
                <a:cubicBezTo>
                  <a:pt x="52" y="197"/>
                  <a:pt x="51" y="193"/>
                  <a:pt x="49" y="188"/>
                </a:cubicBezTo>
                <a:close/>
                <a:moveTo>
                  <a:pt x="61" y="205"/>
                </a:moveTo>
                <a:cubicBezTo>
                  <a:pt x="62" y="205"/>
                  <a:pt x="62" y="205"/>
                  <a:pt x="62" y="205"/>
                </a:cubicBezTo>
                <a:cubicBezTo>
                  <a:pt x="63" y="207"/>
                  <a:pt x="64" y="208"/>
                  <a:pt x="65" y="210"/>
                </a:cubicBezTo>
                <a:cubicBezTo>
                  <a:pt x="65" y="210"/>
                  <a:pt x="64" y="210"/>
                  <a:pt x="63" y="209"/>
                </a:cubicBezTo>
                <a:cubicBezTo>
                  <a:pt x="63" y="208"/>
                  <a:pt x="62" y="206"/>
                  <a:pt x="61" y="205"/>
                </a:cubicBezTo>
                <a:close/>
                <a:moveTo>
                  <a:pt x="65" y="202"/>
                </a:moveTo>
                <a:cubicBezTo>
                  <a:pt x="65" y="202"/>
                  <a:pt x="65" y="202"/>
                  <a:pt x="65" y="201"/>
                </a:cubicBezTo>
                <a:cubicBezTo>
                  <a:pt x="65" y="201"/>
                  <a:pt x="66" y="200"/>
                  <a:pt x="66" y="200"/>
                </a:cubicBezTo>
                <a:cubicBezTo>
                  <a:pt x="66" y="200"/>
                  <a:pt x="67" y="201"/>
                  <a:pt x="67" y="201"/>
                </a:cubicBezTo>
                <a:cubicBezTo>
                  <a:pt x="67" y="201"/>
                  <a:pt x="66" y="202"/>
                  <a:pt x="65" y="202"/>
                </a:cubicBezTo>
                <a:close/>
                <a:moveTo>
                  <a:pt x="70" y="206"/>
                </a:moveTo>
                <a:cubicBezTo>
                  <a:pt x="69" y="205"/>
                  <a:pt x="68" y="204"/>
                  <a:pt x="67" y="204"/>
                </a:cubicBezTo>
                <a:cubicBezTo>
                  <a:pt x="67" y="204"/>
                  <a:pt x="67" y="203"/>
                  <a:pt x="67" y="203"/>
                </a:cubicBezTo>
                <a:cubicBezTo>
                  <a:pt x="67" y="203"/>
                  <a:pt x="68" y="203"/>
                  <a:pt x="69" y="202"/>
                </a:cubicBezTo>
                <a:cubicBezTo>
                  <a:pt x="69" y="203"/>
                  <a:pt x="70" y="204"/>
                  <a:pt x="71" y="205"/>
                </a:cubicBezTo>
                <a:cubicBezTo>
                  <a:pt x="71" y="205"/>
                  <a:pt x="72" y="205"/>
                  <a:pt x="72" y="204"/>
                </a:cubicBezTo>
                <a:cubicBezTo>
                  <a:pt x="72" y="204"/>
                  <a:pt x="72" y="204"/>
                  <a:pt x="73" y="203"/>
                </a:cubicBezTo>
                <a:cubicBezTo>
                  <a:pt x="73" y="204"/>
                  <a:pt x="74" y="205"/>
                  <a:pt x="75" y="205"/>
                </a:cubicBezTo>
                <a:cubicBezTo>
                  <a:pt x="75" y="206"/>
                  <a:pt x="74" y="206"/>
                  <a:pt x="74" y="206"/>
                </a:cubicBezTo>
                <a:cubicBezTo>
                  <a:pt x="73" y="206"/>
                  <a:pt x="72" y="205"/>
                  <a:pt x="71" y="205"/>
                </a:cubicBezTo>
                <a:cubicBezTo>
                  <a:pt x="71" y="204"/>
                  <a:pt x="70" y="205"/>
                  <a:pt x="70" y="206"/>
                </a:cubicBezTo>
                <a:close/>
                <a:moveTo>
                  <a:pt x="71" y="193"/>
                </a:moveTo>
                <a:cubicBezTo>
                  <a:pt x="72" y="192"/>
                  <a:pt x="73" y="191"/>
                  <a:pt x="73" y="190"/>
                </a:cubicBezTo>
                <a:cubicBezTo>
                  <a:pt x="73" y="191"/>
                  <a:pt x="73" y="192"/>
                  <a:pt x="73" y="194"/>
                </a:cubicBezTo>
                <a:cubicBezTo>
                  <a:pt x="72" y="193"/>
                  <a:pt x="72" y="193"/>
                  <a:pt x="71" y="193"/>
                </a:cubicBezTo>
                <a:close/>
                <a:moveTo>
                  <a:pt x="73" y="159"/>
                </a:moveTo>
                <a:cubicBezTo>
                  <a:pt x="74" y="159"/>
                  <a:pt x="74" y="158"/>
                  <a:pt x="75" y="158"/>
                </a:cubicBezTo>
                <a:cubicBezTo>
                  <a:pt x="75" y="159"/>
                  <a:pt x="76" y="161"/>
                  <a:pt x="76" y="163"/>
                </a:cubicBezTo>
                <a:cubicBezTo>
                  <a:pt x="75" y="163"/>
                  <a:pt x="75" y="163"/>
                  <a:pt x="74" y="164"/>
                </a:cubicBezTo>
                <a:cubicBezTo>
                  <a:pt x="74" y="162"/>
                  <a:pt x="74" y="161"/>
                  <a:pt x="73" y="159"/>
                </a:cubicBezTo>
                <a:close/>
                <a:moveTo>
                  <a:pt x="75" y="191"/>
                </a:moveTo>
                <a:cubicBezTo>
                  <a:pt x="75" y="191"/>
                  <a:pt x="75" y="191"/>
                  <a:pt x="76" y="192"/>
                </a:cubicBezTo>
                <a:cubicBezTo>
                  <a:pt x="75" y="192"/>
                  <a:pt x="75" y="192"/>
                  <a:pt x="75" y="193"/>
                </a:cubicBezTo>
                <a:cubicBezTo>
                  <a:pt x="75" y="192"/>
                  <a:pt x="75" y="192"/>
                  <a:pt x="75" y="191"/>
                </a:cubicBezTo>
                <a:close/>
                <a:moveTo>
                  <a:pt x="75" y="188"/>
                </a:moveTo>
                <a:cubicBezTo>
                  <a:pt x="76" y="188"/>
                  <a:pt x="76" y="187"/>
                  <a:pt x="76" y="187"/>
                </a:cubicBezTo>
                <a:cubicBezTo>
                  <a:pt x="77" y="187"/>
                  <a:pt x="77" y="187"/>
                  <a:pt x="77" y="187"/>
                </a:cubicBezTo>
                <a:cubicBezTo>
                  <a:pt x="78" y="187"/>
                  <a:pt x="78" y="187"/>
                  <a:pt x="78" y="187"/>
                </a:cubicBezTo>
                <a:cubicBezTo>
                  <a:pt x="78" y="188"/>
                  <a:pt x="77" y="188"/>
                  <a:pt x="77" y="189"/>
                </a:cubicBezTo>
                <a:cubicBezTo>
                  <a:pt x="76" y="189"/>
                  <a:pt x="76" y="188"/>
                  <a:pt x="75" y="188"/>
                </a:cubicBezTo>
                <a:close/>
                <a:moveTo>
                  <a:pt x="77" y="193"/>
                </a:moveTo>
                <a:cubicBezTo>
                  <a:pt x="78" y="193"/>
                  <a:pt x="78" y="194"/>
                  <a:pt x="79" y="194"/>
                </a:cubicBezTo>
                <a:cubicBezTo>
                  <a:pt x="79" y="194"/>
                  <a:pt x="78" y="195"/>
                  <a:pt x="78" y="195"/>
                </a:cubicBezTo>
                <a:cubicBezTo>
                  <a:pt x="78" y="195"/>
                  <a:pt x="77" y="195"/>
                  <a:pt x="77" y="196"/>
                </a:cubicBezTo>
                <a:cubicBezTo>
                  <a:pt x="76" y="195"/>
                  <a:pt x="76" y="195"/>
                  <a:pt x="76" y="195"/>
                </a:cubicBezTo>
                <a:cubicBezTo>
                  <a:pt x="76" y="194"/>
                  <a:pt x="77" y="193"/>
                  <a:pt x="77" y="193"/>
                </a:cubicBezTo>
                <a:close/>
                <a:moveTo>
                  <a:pt x="79" y="180"/>
                </a:moveTo>
                <a:cubicBezTo>
                  <a:pt x="79" y="180"/>
                  <a:pt x="79" y="180"/>
                  <a:pt x="79" y="180"/>
                </a:cubicBezTo>
                <a:cubicBezTo>
                  <a:pt x="79" y="179"/>
                  <a:pt x="80" y="178"/>
                  <a:pt x="81" y="177"/>
                </a:cubicBezTo>
                <a:cubicBezTo>
                  <a:pt x="81" y="178"/>
                  <a:pt x="81" y="178"/>
                  <a:pt x="81" y="178"/>
                </a:cubicBezTo>
                <a:cubicBezTo>
                  <a:pt x="80" y="178"/>
                  <a:pt x="80" y="179"/>
                  <a:pt x="79" y="180"/>
                </a:cubicBezTo>
                <a:close/>
                <a:moveTo>
                  <a:pt x="82" y="188"/>
                </a:moveTo>
                <a:cubicBezTo>
                  <a:pt x="82" y="189"/>
                  <a:pt x="82" y="189"/>
                  <a:pt x="83" y="189"/>
                </a:cubicBezTo>
                <a:cubicBezTo>
                  <a:pt x="82" y="189"/>
                  <a:pt x="81" y="190"/>
                  <a:pt x="80" y="190"/>
                </a:cubicBezTo>
                <a:cubicBezTo>
                  <a:pt x="81" y="189"/>
                  <a:pt x="81" y="189"/>
                  <a:pt x="82" y="188"/>
                </a:cubicBezTo>
                <a:close/>
                <a:moveTo>
                  <a:pt x="83" y="191"/>
                </a:moveTo>
                <a:cubicBezTo>
                  <a:pt x="83" y="191"/>
                  <a:pt x="83" y="191"/>
                  <a:pt x="83" y="191"/>
                </a:cubicBezTo>
                <a:cubicBezTo>
                  <a:pt x="83" y="192"/>
                  <a:pt x="82" y="192"/>
                  <a:pt x="82" y="192"/>
                </a:cubicBezTo>
                <a:cubicBezTo>
                  <a:pt x="81" y="192"/>
                  <a:pt x="81" y="192"/>
                  <a:pt x="81" y="192"/>
                </a:cubicBezTo>
                <a:cubicBezTo>
                  <a:pt x="82" y="191"/>
                  <a:pt x="82" y="191"/>
                  <a:pt x="83" y="191"/>
                </a:cubicBezTo>
                <a:close/>
                <a:moveTo>
                  <a:pt x="83" y="187"/>
                </a:moveTo>
                <a:cubicBezTo>
                  <a:pt x="83" y="187"/>
                  <a:pt x="83" y="187"/>
                  <a:pt x="83" y="187"/>
                </a:cubicBezTo>
                <a:cubicBezTo>
                  <a:pt x="84" y="188"/>
                  <a:pt x="84" y="188"/>
                  <a:pt x="85" y="188"/>
                </a:cubicBezTo>
                <a:cubicBezTo>
                  <a:pt x="85" y="188"/>
                  <a:pt x="85" y="189"/>
                  <a:pt x="85" y="189"/>
                </a:cubicBezTo>
                <a:cubicBezTo>
                  <a:pt x="85" y="189"/>
                  <a:pt x="85" y="189"/>
                  <a:pt x="85" y="189"/>
                </a:cubicBezTo>
                <a:cubicBezTo>
                  <a:pt x="84" y="188"/>
                  <a:pt x="83" y="188"/>
                  <a:pt x="83" y="187"/>
                </a:cubicBezTo>
                <a:close/>
                <a:moveTo>
                  <a:pt x="84" y="198"/>
                </a:moveTo>
                <a:cubicBezTo>
                  <a:pt x="85" y="198"/>
                  <a:pt x="85" y="199"/>
                  <a:pt x="85" y="199"/>
                </a:cubicBezTo>
                <a:cubicBezTo>
                  <a:pt x="85" y="199"/>
                  <a:pt x="85" y="200"/>
                  <a:pt x="85" y="200"/>
                </a:cubicBezTo>
                <a:cubicBezTo>
                  <a:pt x="84" y="200"/>
                  <a:pt x="84" y="200"/>
                  <a:pt x="83" y="199"/>
                </a:cubicBezTo>
                <a:cubicBezTo>
                  <a:pt x="84" y="199"/>
                  <a:pt x="84" y="199"/>
                  <a:pt x="84" y="198"/>
                </a:cubicBezTo>
                <a:close/>
                <a:moveTo>
                  <a:pt x="85" y="194"/>
                </a:moveTo>
                <a:cubicBezTo>
                  <a:pt x="86" y="194"/>
                  <a:pt x="87" y="193"/>
                  <a:pt x="88" y="193"/>
                </a:cubicBezTo>
                <a:cubicBezTo>
                  <a:pt x="87" y="194"/>
                  <a:pt x="86" y="194"/>
                  <a:pt x="86" y="195"/>
                </a:cubicBezTo>
                <a:cubicBezTo>
                  <a:pt x="85" y="195"/>
                  <a:pt x="85" y="195"/>
                  <a:pt x="85" y="194"/>
                </a:cubicBezTo>
                <a:close/>
                <a:moveTo>
                  <a:pt x="86" y="205"/>
                </a:moveTo>
                <a:cubicBezTo>
                  <a:pt x="86" y="206"/>
                  <a:pt x="87" y="206"/>
                  <a:pt x="88" y="207"/>
                </a:cubicBezTo>
                <a:cubicBezTo>
                  <a:pt x="88" y="207"/>
                  <a:pt x="88" y="207"/>
                  <a:pt x="88" y="207"/>
                </a:cubicBezTo>
                <a:cubicBezTo>
                  <a:pt x="88" y="207"/>
                  <a:pt x="88" y="207"/>
                  <a:pt x="88" y="207"/>
                </a:cubicBezTo>
                <a:cubicBezTo>
                  <a:pt x="87" y="207"/>
                  <a:pt x="87" y="207"/>
                  <a:pt x="87" y="207"/>
                </a:cubicBezTo>
                <a:cubicBezTo>
                  <a:pt x="86" y="206"/>
                  <a:pt x="86" y="206"/>
                  <a:pt x="86" y="206"/>
                </a:cubicBezTo>
                <a:cubicBezTo>
                  <a:pt x="86" y="205"/>
                  <a:pt x="86" y="205"/>
                  <a:pt x="86" y="205"/>
                </a:cubicBezTo>
                <a:close/>
                <a:moveTo>
                  <a:pt x="88" y="204"/>
                </a:moveTo>
                <a:cubicBezTo>
                  <a:pt x="88" y="204"/>
                  <a:pt x="88" y="204"/>
                  <a:pt x="88" y="204"/>
                </a:cubicBezTo>
                <a:cubicBezTo>
                  <a:pt x="89" y="204"/>
                  <a:pt x="89" y="204"/>
                  <a:pt x="90" y="205"/>
                </a:cubicBezTo>
                <a:cubicBezTo>
                  <a:pt x="90" y="205"/>
                  <a:pt x="89" y="205"/>
                  <a:pt x="89" y="205"/>
                </a:cubicBezTo>
                <a:cubicBezTo>
                  <a:pt x="89" y="205"/>
                  <a:pt x="88" y="205"/>
                  <a:pt x="88" y="204"/>
                </a:cubicBezTo>
                <a:close/>
                <a:moveTo>
                  <a:pt x="90" y="186"/>
                </a:moveTo>
                <a:cubicBezTo>
                  <a:pt x="90" y="185"/>
                  <a:pt x="91" y="184"/>
                  <a:pt x="92" y="183"/>
                </a:cubicBezTo>
                <a:cubicBezTo>
                  <a:pt x="92" y="183"/>
                  <a:pt x="92" y="183"/>
                  <a:pt x="93" y="183"/>
                </a:cubicBezTo>
                <a:cubicBezTo>
                  <a:pt x="92" y="184"/>
                  <a:pt x="91" y="185"/>
                  <a:pt x="90" y="186"/>
                </a:cubicBezTo>
                <a:close/>
                <a:moveTo>
                  <a:pt x="91" y="205"/>
                </a:moveTo>
                <a:cubicBezTo>
                  <a:pt x="92" y="206"/>
                  <a:pt x="92" y="206"/>
                  <a:pt x="93" y="206"/>
                </a:cubicBezTo>
                <a:cubicBezTo>
                  <a:pt x="93" y="207"/>
                  <a:pt x="92" y="207"/>
                  <a:pt x="92" y="207"/>
                </a:cubicBezTo>
                <a:cubicBezTo>
                  <a:pt x="91" y="207"/>
                  <a:pt x="91" y="207"/>
                  <a:pt x="90" y="206"/>
                </a:cubicBezTo>
                <a:cubicBezTo>
                  <a:pt x="91" y="206"/>
                  <a:pt x="91" y="206"/>
                  <a:pt x="91" y="205"/>
                </a:cubicBezTo>
                <a:close/>
                <a:moveTo>
                  <a:pt x="93" y="186"/>
                </a:moveTo>
                <a:cubicBezTo>
                  <a:pt x="95" y="184"/>
                  <a:pt x="98" y="182"/>
                  <a:pt x="100" y="179"/>
                </a:cubicBezTo>
                <a:cubicBezTo>
                  <a:pt x="102" y="179"/>
                  <a:pt x="103" y="178"/>
                  <a:pt x="104" y="177"/>
                </a:cubicBezTo>
                <a:cubicBezTo>
                  <a:pt x="102" y="180"/>
                  <a:pt x="99" y="182"/>
                  <a:pt x="97" y="185"/>
                </a:cubicBezTo>
                <a:cubicBezTo>
                  <a:pt x="96" y="185"/>
                  <a:pt x="94" y="186"/>
                  <a:pt x="93" y="186"/>
                </a:cubicBezTo>
                <a:close/>
                <a:moveTo>
                  <a:pt x="95" y="190"/>
                </a:moveTo>
                <a:cubicBezTo>
                  <a:pt x="95" y="190"/>
                  <a:pt x="95" y="191"/>
                  <a:pt x="96" y="191"/>
                </a:cubicBezTo>
                <a:cubicBezTo>
                  <a:pt x="95" y="191"/>
                  <a:pt x="95" y="192"/>
                  <a:pt x="94" y="192"/>
                </a:cubicBezTo>
                <a:cubicBezTo>
                  <a:pt x="94" y="192"/>
                  <a:pt x="94" y="192"/>
                  <a:pt x="93" y="192"/>
                </a:cubicBezTo>
                <a:cubicBezTo>
                  <a:pt x="94" y="191"/>
                  <a:pt x="94" y="191"/>
                  <a:pt x="95" y="190"/>
                </a:cubicBezTo>
                <a:close/>
                <a:moveTo>
                  <a:pt x="96" y="208"/>
                </a:moveTo>
                <a:cubicBezTo>
                  <a:pt x="96" y="208"/>
                  <a:pt x="96" y="208"/>
                  <a:pt x="96" y="208"/>
                </a:cubicBezTo>
                <a:cubicBezTo>
                  <a:pt x="97" y="209"/>
                  <a:pt x="98" y="209"/>
                  <a:pt x="100" y="210"/>
                </a:cubicBezTo>
                <a:cubicBezTo>
                  <a:pt x="99" y="210"/>
                  <a:pt x="99" y="210"/>
                  <a:pt x="99" y="211"/>
                </a:cubicBezTo>
                <a:cubicBezTo>
                  <a:pt x="98" y="211"/>
                  <a:pt x="98" y="211"/>
                  <a:pt x="97" y="211"/>
                </a:cubicBezTo>
                <a:cubicBezTo>
                  <a:pt x="97" y="210"/>
                  <a:pt x="96" y="210"/>
                  <a:pt x="95" y="209"/>
                </a:cubicBezTo>
                <a:cubicBezTo>
                  <a:pt x="95" y="209"/>
                  <a:pt x="95" y="208"/>
                  <a:pt x="96" y="208"/>
                </a:cubicBezTo>
                <a:close/>
                <a:moveTo>
                  <a:pt x="99" y="218"/>
                </a:moveTo>
                <a:cubicBezTo>
                  <a:pt x="99" y="218"/>
                  <a:pt x="100" y="219"/>
                  <a:pt x="101" y="219"/>
                </a:cubicBezTo>
                <a:cubicBezTo>
                  <a:pt x="100" y="219"/>
                  <a:pt x="100" y="219"/>
                  <a:pt x="100" y="219"/>
                </a:cubicBezTo>
                <a:cubicBezTo>
                  <a:pt x="99" y="219"/>
                  <a:pt x="99" y="219"/>
                  <a:pt x="99" y="219"/>
                </a:cubicBezTo>
                <a:cubicBezTo>
                  <a:pt x="99" y="218"/>
                  <a:pt x="99" y="218"/>
                  <a:pt x="99" y="218"/>
                </a:cubicBezTo>
                <a:close/>
                <a:moveTo>
                  <a:pt x="101" y="224"/>
                </a:moveTo>
                <a:cubicBezTo>
                  <a:pt x="101" y="223"/>
                  <a:pt x="101" y="223"/>
                  <a:pt x="102" y="223"/>
                </a:cubicBezTo>
                <a:cubicBezTo>
                  <a:pt x="103" y="223"/>
                  <a:pt x="104" y="224"/>
                  <a:pt x="105" y="225"/>
                </a:cubicBezTo>
                <a:cubicBezTo>
                  <a:pt x="105" y="225"/>
                  <a:pt x="105" y="225"/>
                  <a:pt x="105" y="226"/>
                </a:cubicBezTo>
                <a:cubicBezTo>
                  <a:pt x="105" y="226"/>
                  <a:pt x="105" y="226"/>
                  <a:pt x="105" y="226"/>
                </a:cubicBezTo>
                <a:cubicBezTo>
                  <a:pt x="103" y="225"/>
                  <a:pt x="102" y="225"/>
                  <a:pt x="100" y="224"/>
                </a:cubicBezTo>
                <a:cubicBezTo>
                  <a:pt x="100" y="224"/>
                  <a:pt x="101" y="224"/>
                  <a:pt x="101" y="224"/>
                </a:cubicBezTo>
                <a:close/>
                <a:moveTo>
                  <a:pt x="104" y="222"/>
                </a:moveTo>
                <a:cubicBezTo>
                  <a:pt x="104" y="222"/>
                  <a:pt x="104" y="222"/>
                  <a:pt x="104" y="222"/>
                </a:cubicBezTo>
                <a:cubicBezTo>
                  <a:pt x="104" y="222"/>
                  <a:pt x="104" y="221"/>
                  <a:pt x="104" y="221"/>
                </a:cubicBezTo>
                <a:cubicBezTo>
                  <a:pt x="105" y="222"/>
                  <a:pt x="106" y="222"/>
                  <a:pt x="106" y="222"/>
                </a:cubicBezTo>
                <a:cubicBezTo>
                  <a:pt x="106" y="222"/>
                  <a:pt x="106" y="223"/>
                  <a:pt x="106" y="223"/>
                </a:cubicBezTo>
                <a:cubicBezTo>
                  <a:pt x="106" y="222"/>
                  <a:pt x="105" y="222"/>
                  <a:pt x="104" y="222"/>
                </a:cubicBezTo>
                <a:close/>
                <a:moveTo>
                  <a:pt x="108" y="226"/>
                </a:moveTo>
                <a:cubicBezTo>
                  <a:pt x="108" y="226"/>
                  <a:pt x="109" y="227"/>
                  <a:pt x="110" y="227"/>
                </a:cubicBezTo>
                <a:cubicBezTo>
                  <a:pt x="110" y="227"/>
                  <a:pt x="109" y="228"/>
                  <a:pt x="109" y="228"/>
                </a:cubicBezTo>
                <a:cubicBezTo>
                  <a:pt x="109" y="228"/>
                  <a:pt x="109" y="228"/>
                  <a:pt x="109" y="228"/>
                </a:cubicBezTo>
                <a:cubicBezTo>
                  <a:pt x="108" y="228"/>
                  <a:pt x="107" y="227"/>
                  <a:pt x="106" y="227"/>
                </a:cubicBezTo>
                <a:cubicBezTo>
                  <a:pt x="107" y="226"/>
                  <a:pt x="107" y="226"/>
                  <a:pt x="108" y="226"/>
                </a:cubicBezTo>
                <a:close/>
                <a:moveTo>
                  <a:pt x="108" y="210"/>
                </a:moveTo>
                <a:cubicBezTo>
                  <a:pt x="109" y="210"/>
                  <a:pt x="110" y="209"/>
                  <a:pt x="111" y="208"/>
                </a:cubicBezTo>
                <a:cubicBezTo>
                  <a:pt x="112" y="208"/>
                  <a:pt x="112" y="209"/>
                  <a:pt x="112" y="209"/>
                </a:cubicBezTo>
                <a:cubicBezTo>
                  <a:pt x="111" y="210"/>
                  <a:pt x="110" y="210"/>
                  <a:pt x="110" y="211"/>
                </a:cubicBezTo>
                <a:cubicBezTo>
                  <a:pt x="109" y="211"/>
                  <a:pt x="109" y="211"/>
                  <a:pt x="108" y="210"/>
                </a:cubicBezTo>
                <a:close/>
                <a:moveTo>
                  <a:pt x="112" y="213"/>
                </a:moveTo>
                <a:cubicBezTo>
                  <a:pt x="111" y="212"/>
                  <a:pt x="111" y="212"/>
                  <a:pt x="111" y="212"/>
                </a:cubicBezTo>
                <a:cubicBezTo>
                  <a:pt x="112" y="211"/>
                  <a:pt x="113" y="211"/>
                  <a:pt x="114" y="210"/>
                </a:cubicBezTo>
                <a:cubicBezTo>
                  <a:pt x="114" y="210"/>
                  <a:pt x="114" y="210"/>
                  <a:pt x="115" y="210"/>
                </a:cubicBezTo>
                <a:cubicBezTo>
                  <a:pt x="114" y="211"/>
                  <a:pt x="113" y="212"/>
                  <a:pt x="112" y="213"/>
                </a:cubicBezTo>
                <a:close/>
                <a:moveTo>
                  <a:pt x="119" y="221"/>
                </a:moveTo>
                <a:cubicBezTo>
                  <a:pt x="120" y="221"/>
                  <a:pt x="120" y="221"/>
                  <a:pt x="120" y="221"/>
                </a:cubicBezTo>
                <a:cubicBezTo>
                  <a:pt x="120" y="221"/>
                  <a:pt x="119" y="222"/>
                  <a:pt x="119" y="222"/>
                </a:cubicBezTo>
                <a:cubicBezTo>
                  <a:pt x="119" y="222"/>
                  <a:pt x="119" y="222"/>
                  <a:pt x="119" y="222"/>
                </a:cubicBezTo>
                <a:cubicBezTo>
                  <a:pt x="119" y="222"/>
                  <a:pt x="119" y="221"/>
                  <a:pt x="119" y="221"/>
                </a:cubicBezTo>
                <a:cubicBezTo>
                  <a:pt x="119" y="221"/>
                  <a:pt x="119" y="221"/>
                  <a:pt x="119" y="221"/>
                </a:cubicBezTo>
                <a:close/>
                <a:moveTo>
                  <a:pt x="120" y="211"/>
                </a:moveTo>
                <a:cubicBezTo>
                  <a:pt x="120" y="210"/>
                  <a:pt x="120" y="210"/>
                  <a:pt x="121" y="210"/>
                </a:cubicBezTo>
                <a:cubicBezTo>
                  <a:pt x="121" y="210"/>
                  <a:pt x="121" y="210"/>
                  <a:pt x="121" y="210"/>
                </a:cubicBezTo>
                <a:cubicBezTo>
                  <a:pt x="121" y="211"/>
                  <a:pt x="121" y="211"/>
                  <a:pt x="121" y="211"/>
                </a:cubicBezTo>
                <a:cubicBezTo>
                  <a:pt x="120" y="211"/>
                  <a:pt x="120" y="211"/>
                  <a:pt x="120" y="211"/>
                </a:cubicBezTo>
                <a:close/>
                <a:moveTo>
                  <a:pt x="123" y="218"/>
                </a:moveTo>
                <a:cubicBezTo>
                  <a:pt x="123" y="218"/>
                  <a:pt x="123" y="219"/>
                  <a:pt x="124" y="219"/>
                </a:cubicBezTo>
                <a:cubicBezTo>
                  <a:pt x="123" y="219"/>
                  <a:pt x="122" y="220"/>
                  <a:pt x="121" y="220"/>
                </a:cubicBezTo>
                <a:cubicBezTo>
                  <a:pt x="121" y="220"/>
                  <a:pt x="121" y="220"/>
                  <a:pt x="121" y="220"/>
                </a:cubicBezTo>
                <a:cubicBezTo>
                  <a:pt x="122" y="219"/>
                  <a:pt x="122" y="219"/>
                  <a:pt x="123" y="218"/>
                </a:cubicBezTo>
                <a:close/>
                <a:moveTo>
                  <a:pt x="123" y="222"/>
                </a:moveTo>
                <a:cubicBezTo>
                  <a:pt x="124" y="222"/>
                  <a:pt x="124" y="221"/>
                  <a:pt x="125" y="221"/>
                </a:cubicBezTo>
                <a:cubicBezTo>
                  <a:pt x="125" y="221"/>
                  <a:pt x="126" y="222"/>
                  <a:pt x="126" y="222"/>
                </a:cubicBezTo>
                <a:cubicBezTo>
                  <a:pt x="126" y="223"/>
                  <a:pt x="125" y="223"/>
                  <a:pt x="125" y="223"/>
                </a:cubicBezTo>
                <a:cubicBezTo>
                  <a:pt x="124" y="223"/>
                  <a:pt x="124" y="223"/>
                  <a:pt x="123" y="222"/>
                </a:cubicBezTo>
                <a:close/>
                <a:moveTo>
                  <a:pt x="125" y="225"/>
                </a:moveTo>
                <a:cubicBezTo>
                  <a:pt x="126" y="225"/>
                  <a:pt x="126" y="225"/>
                  <a:pt x="127" y="224"/>
                </a:cubicBezTo>
                <a:cubicBezTo>
                  <a:pt x="127" y="224"/>
                  <a:pt x="127" y="225"/>
                  <a:pt x="128" y="225"/>
                </a:cubicBezTo>
                <a:cubicBezTo>
                  <a:pt x="127" y="226"/>
                  <a:pt x="126" y="226"/>
                  <a:pt x="125" y="227"/>
                </a:cubicBezTo>
                <a:cubicBezTo>
                  <a:pt x="125" y="227"/>
                  <a:pt x="125" y="227"/>
                  <a:pt x="124" y="226"/>
                </a:cubicBezTo>
                <a:cubicBezTo>
                  <a:pt x="124" y="226"/>
                  <a:pt x="125" y="226"/>
                  <a:pt x="125" y="225"/>
                </a:cubicBezTo>
                <a:close/>
                <a:moveTo>
                  <a:pt x="127" y="221"/>
                </a:moveTo>
                <a:cubicBezTo>
                  <a:pt x="127" y="221"/>
                  <a:pt x="126" y="220"/>
                  <a:pt x="126" y="219"/>
                </a:cubicBezTo>
                <a:cubicBezTo>
                  <a:pt x="126" y="219"/>
                  <a:pt x="126" y="219"/>
                  <a:pt x="126" y="219"/>
                </a:cubicBezTo>
                <a:cubicBezTo>
                  <a:pt x="127" y="220"/>
                  <a:pt x="127" y="220"/>
                  <a:pt x="128" y="220"/>
                </a:cubicBezTo>
                <a:cubicBezTo>
                  <a:pt x="128" y="221"/>
                  <a:pt x="127" y="221"/>
                  <a:pt x="127" y="221"/>
                </a:cubicBezTo>
                <a:close/>
                <a:moveTo>
                  <a:pt x="128" y="218"/>
                </a:moveTo>
                <a:cubicBezTo>
                  <a:pt x="128" y="217"/>
                  <a:pt x="129" y="216"/>
                  <a:pt x="130" y="216"/>
                </a:cubicBezTo>
                <a:cubicBezTo>
                  <a:pt x="130" y="216"/>
                  <a:pt x="130" y="216"/>
                  <a:pt x="130" y="216"/>
                </a:cubicBezTo>
                <a:cubicBezTo>
                  <a:pt x="130" y="216"/>
                  <a:pt x="130" y="217"/>
                  <a:pt x="129" y="217"/>
                </a:cubicBezTo>
                <a:cubicBezTo>
                  <a:pt x="129" y="218"/>
                  <a:pt x="129" y="219"/>
                  <a:pt x="130" y="219"/>
                </a:cubicBezTo>
                <a:cubicBezTo>
                  <a:pt x="130" y="219"/>
                  <a:pt x="129" y="219"/>
                  <a:pt x="129" y="219"/>
                </a:cubicBezTo>
                <a:cubicBezTo>
                  <a:pt x="129" y="219"/>
                  <a:pt x="128" y="218"/>
                  <a:pt x="128" y="218"/>
                </a:cubicBezTo>
                <a:close/>
                <a:moveTo>
                  <a:pt x="130" y="222"/>
                </a:moveTo>
                <a:cubicBezTo>
                  <a:pt x="130" y="222"/>
                  <a:pt x="130" y="222"/>
                  <a:pt x="130" y="222"/>
                </a:cubicBezTo>
                <a:cubicBezTo>
                  <a:pt x="130" y="223"/>
                  <a:pt x="130" y="223"/>
                  <a:pt x="129" y="224"/>
                </a:cubicBezTo>
                <a:cubicBezTo>
                  <a:pt x="129" y="224"/>
                  <a:pt x="129" y="224"/>
                  <a:pt x="129" y="224"/>
                </a:cubicBezTo>
                <a:cubicBezTo>
                  <a:pt x="129" y="224"/>
                  <a:pt x="128" y="224"/>
                  <a:pt x="128" y="223"/>
                </a:cubicBezTo>
                <a:cubicBezTo>
                  <a:pt x="129" y="223"/>
                  <a:pt x="129" y="223"/>
                  <a:pt x="130" y="222"/>
                </a:cubicBezTo>
                <a:close/>
                <a:moveTo>
                  <a:pt x="162" y="206"/>
                </a:moveTo>
                <a:cubicBezTo>
                  <a:pt x="163" y="205"/>
                  <a:pt x="164" y="204"/>
                  <a:pt x="165" y="203"/>
                </a:cubicBezTo>
                <a:cubicBezTo>
                  <a:pt x="167" y="201"/>
                  <a:pt x="169" y="200"/>
                  <a:pt x="172" y="198"/>
                </a:cubicBezTo>
                <a:cubicBezTo>
                  <a:pt x="172" y="198"/>
                  <a:pt x="171" y="198"/>
                  <a:pt x="171" y="198"/>
                </a:cubicBezTo>
                <a:cubicBezTo>
                  <a:pt x="170" y="199"/>
                  <a:pt x="169" y="200"/>
                  <a:pt x="168" y="202"/>
                </a:cubicBezTo>
                <a:cubicBezTo>
                  <a:pt x="166" y="203"/>
                  <a:pt x="164" y="205"/>
                  <a:pt x="162" y="206"/>
                </a:cubicBezTo>
                <a:close/>
                <a:moveTo>
                  <a:pt x="167" y="210"/>
                </a:moveTo>
                <a:cubicBezTo>
                  <a:pt x="160" y="216"/>
                  <a:pt x="153" y="221"/>
                  <a:pt x="146" y="225"/>
                </a:cubicBezTo>
                <a:cubicBezTo>
                  <a:pt x="149" y="222"/>
                  <a:pt x="152" y="219"/>
                  <a:pt x="156" y="216"/>
                </a:cubicBezTo>
                <a:cubicBezTo>
                  <a:pt x="158" y="214"/>
                  <a:pt x="160" y="213"/>
                  <a:pt x="163" y="212"/>
                </a:cubicBezTo>
                <a:cubicBezTo>
                  <a:pt x="163" y="212"/>
                  <a:pt x="163" y="212"/>
                  <a:pt x="164" y="212"/>
                </a:cubicBezTo>
                <a:cubicBezTo>
                  <a:pt x="165" y="211"/>
                  <a:pt x="166" y="211"/>
                  <a:pt x="167" y="210"/>
                </a:cubicBezTo>
                <a:close/>
                <a:moveTo>
                  <a:pt x="154" y="209"/>
                </a:moveTo>
                <a:cubicBezTo>
                  <a:pt x="155" y="208"/>
                  <a:pt x="156" y="208"/>
                  <a:pt x="157" y="207"/>
                </a:cubicBezTo>
                <a:cubicBezTo>
                  <a:pt x="161" y="203"/>
                  <a:pt x="166" y="199"/>
                  <a:pt x="171" y="195"/>
                </a:cubicBezTo>
                <a:cubicBezTo>
                  <a:pt x="168" y="197"/>
                  <a:pt x="166" y="200"/>
                  <a:pt x="163" y="202"/>
                </a:cubicBezTo>
                <a:cubicBezTo>
                  <a:pt x="160" y="204"/>
                  <a:pt x="157" y="207"/>
                  <a:pt x="154" y="209"/>
                </a:cubicBezTo>
                <a:close/>
                <a:moveTo>
                  <a:pt x="158" y="208"/>
                </a:moveTo>
                <a:cubicBezTo>
                  <a:pt x="157" y="210"/>
                  <a:pt x="156" y="211"/>
                  <a:pt x="155" y="212"/>
                </a:cubicBezTo>
                <a:cubicBezTo>
                  <a:pt x="153" y="214"/>
                  <a:pt x="150" y="216"/>
                  <a:pt x="148" y="218"/>
                </a:cubicBezTo>
                <a:cubicBezTo>
                  <a:pt x="146" y="220"/>
                  <a:pt x="143" y="221"/>
                  <a:pt x="141" y="222"/>
                </a:cubicBezTo>
                <a:cubicBezTo>
                  <a:pt x="146" y="217"/>
                  <a:pt x="152" y="213"/>
                  <a:pt x="158" y="208"/>
                </a:cubicBezTo>
                <a:close/>
                <a:moveTo>
                  <a:pt x="146" y="227"/>
                </a:moveTo>
                <a:cubicBezTo>
                  <a:pt x="146" y="227"/>
                  <a:pt x="146" y="227"/>
                  <a:pt x="146" y="227"/>
                </a:cubicBezTo>
                <a:cubicBezTo>
                  <a:pt x="147" y="227"/>
                  <a:pt x="148" y="227"/>
                  <a:pt x="148" y="228"/>
                </a:cubicBezTo>
                <a:cubicBezTo>
                  <a:pt x="148" y="228"/>
                  <a:pt x="150" y="228"/>
                  <a:pt x="150" y="228"/>
                </a:cubicBezTo>
                <a:cubicBezTo>
                  <a:pt x="150" y="228"/>
                  <a:pt x="150" y="228"/>
                  <a:pt x="150" y="228"/>
                </a:cubicBezTo>
                <a:cubicBezTo>
                  <a:pt x="149" y="228"/>
                  <a:pt x="147" y="228"/>
                  <a:pt x="146" y="228"/>
                </a:cubicBezTo>
                <a:cubicBezTo>
                  <a:pt x="146" y="227"/>
                  <a:pt x="146" y="227"/>
                  <a:pt x="146" y="227"/>
                </a:cubicBezTo>
                <a:close/>
                <a:moveTo>
                  <a:pt x="151" y="231"/>
                </a:moveTo>
                <a:cubicBezTo>
                  <a:pt x="151" y="231"/>
                  <a:pt x="151" y="231"/>
                  <a:pt x="151" y="231"/>
                </a:cubicBezTo>
                <a:cubicBezTo>
                  <a:pt x="151" y="231"/>
                  <a:pt x="150" y="232"/>
                  <a:pt x="150" y="232"/>
                </a:cubicBezTo>
                <a:cubicBezTo>
                  <a:pt x="150" y="232"/>
                  <a:pt x="149" y="232"/>
                  <a:pt x="149" y="232"/>
                </a:cubicBezTo>
                <a:cubicBezTo>
                  <a:pt x="150" y="231"/>
                  <a:pt x="151" y="231"/>
                  <a:pt x="151" y="231"/>
                </a:cubicBezTo>
                <a:close/>
                <a:moveTo>
                  <a:pt x="150" y="228"/>
                </a:moveTo>
                <a:cubicBezTo>
                  <a:pt x="149" y="227"/>
                  <a:pt x="148" y="227"/>
                  <a:pt x="147" y="227"/>
                </a:cubicBezTo>
                <a:cubicBezTo>
                  <a:pt x="157" y="222"/>
                  <a:pt x="165" y="214"/>
                  <a:pt x="174" y="206"/>
                </a:cubicBezTo>
                <a:cubicBezTo>
                  <a:pt x="174" y="207"/>
                  <a:pt x="174" y="207"/>
                  <a:pt x="175" y="207"/>
                </a:cubicBezTo>
                <a:cubicBezTo>
                  <a:pt x="174" y="208"/>
                  <a:pt x="173" y="208"/>
                  <a:pt x="173" y="209"/>
                </a:cubicBezTo>
                <a:cubicBezTo>
                  <a:pt x="165" y="215"/>
                  <a:pt x="158" y="221"/>
                  <a:pt x="150" y="228"/>
                </a:cubicBezTo>
                <a:close/>
                <a:moveTo>
                  <a:pt x="169" y="216"/>
                </a:moveTo>
                <a:cubicBezTo>
                  <a:pt x="169" y="216"/>
                  <a:pt x="169" y="216"/>
                  <a:pt x="169" y="216"/>
                </a:cubicBezTo>
                <a:cubicBezTo>
                  <a:pt x="168" y="216"/>
                  <a:pt x="169" y="217"/>
                  <a:pt x="170" y="217"/>
                </a:cubicBezTo>
                <a:cubicBezTo>
                  <a:pt x="171" y="216"/>
                  <a:pt x="172" y="216"/>
                  <a:pt x="174" y="215"/>
                </a:cubicBezTo>
                <a:cubicBezTo>
                  <a:pt x="168" y="220"/>
                  <a:pt x="162" y="225"/>
                  <a:pt x="155" y="229"/>
                </a:cubicBezTo>
                <a:cubicBezTo>
                  <a:pt x="160" y="224"/>
                  <a:pt x="164" y="220"/>
                  <a:pt x="169" y="216"/>
                </a:cubicBezTo>
                <a:close/>
                <a:moveTo>
                  <a:pt x="183" y="211"/>
                </a:moveTo>
                <a:cubicBezTo>
                  <a:pt x="185" y="210"/>
                  <a:pt x="186" y="209"/>
                  <a:pt x="187" y="209"/>
                </a:cubicBezTo>
                <a:cubicBezTo>
                  <a:pt x="182" y="213"/>
                  <a:pt x="176" y="218"/>
                  <a:pt x="170" y="222"/>
                </a:cubicBezTo>
                <a:cubicBezTo>
                  <a:pt x="174" y="218"/>
                  <a:pt x="179" y="214"/>
                  <a:pt x="183" y="211"/>
                </a:cubicBezTo>
                <a:close/>
                <a:moveTo>
                  <a:pt x="180" y="210"/>
                </a:moveTo>
                <a:cubicBezTo>
                  <a:pt x="179" y="210"/>
                  <a:pt x="179" y="211"/>
                  <a:pt x="178" y="212"/>
                </a:cubicBezTo>
                <a:cubicBezTo>
                  <a:pt x="176" y="213"/>
                  <a:pt x="173" y="214"/>
                  <a:pt x="171" y="215"/>
                </a:cubicBezTo>
                <a:cubicBezTo>
                  <a:pt x="172" y="214"/>
                  <a:pt x="172" y="213"/>
                  <a:pt x="173" y="212"/>
                </a:cubicBezTo>
                <a:cubicBezTo>
                  <a:pt x="178" y="208"/>
                  <a:pt x="183" y="204"/>
                  <a:pt x="188" y="200"/>
                </a:cubicBezTo>
                <a:cubicBezTo>
                  <a:pt x="186" y="203"/>
                  <a:pt x="183" y="206"/>
                  <a:pt x="180" y="210"/>
                </a:cubicBezTo>
                <a:close/>
                <a:moveTo>
                  <a:pt x="183" y="199"/>
                </a:moveTo>
                <a:cubicBezTo>
                  <a:pt x="184" y="198"/>
                  <a:pt x="185" y="197"/>
                  <a:pt x="186" y="196"/>
                </a:cubicBezTo>
                <a:cubicBezTo>
                  <a:pt x="186" y="195"/>
                  <a:pt x="187" y="195"/>
                  <a:pt x="187" y="195"/>
                </a:cubicBezTo>
                <a:cubicBezTo>
                  <a:pt x="188" y="194"/>
                  <a:pt x="189" y="193"/>
                  <a:pt x="190" y="193"/>
                </a:cubicBezTo>
                <a:cubicBezTo>
                  <a:pt x="188" y="195"/>
                  <a:pt x="185" y="197"/>
                  <a:pt x="183" y="199"/>
                </a:cubicBezTo>
                <a:close/>
                <a:moveTo>
                  <a:pt x="195" y="193"/>
                </a:moveTo>
                <a:cubicBezTo>
                  <a:pt x="194" y="194"/>
                  <a:pt x="193" y="195"/>
                  <a:pt x="192" y="195"/>
                </a:cubicBezTo>
                <a:cubicBezTo>
                  <a:pt x="191" y="196"/>
                  <a:pt x="190" y="197"/>
                  <a:pt x="189" y="197"/>
                </a:cubicBezTo>
                <a:cubicBezTo>
                  <a:pt x="191" y="196"/>
                  <a:pt x="193" y="194"/>
                  <a:pt x="195" y="193"/>
                </a:cubicBezTo>
                <a:close/>
                <a:moveTo>
                  <a:pt x="197" y="198"/>
                </a:moveTo>
                <a:cubicBezTo>
                  <a:pt x="196" y="199"/>
                  <a:pt x="196" y="199"/>
                  <a:pt x="195" y="200"/>
                </a:cubicBezTo>
                <a:cubicBezTo>
                  <a:pt x="195" y="200"/>
                  <a:pt x="194" y="201"/>
                  <a:pt x="194" y="201"/>
                </a:cubicBezTo>
                <a:cubicBezTo>
                  <a:pt x="195" y="200"/>
                  <a:pt x="196" y="199"/>
                  <a:pt x="197" y="198"/>
                </a:cubicBezTo>
                <a:close/>
                <a:moveTo>
                  <a:pt x="196" y="192"/>
                </a:moveTo>
                <a:cubicBezTo>
                  <a:pt x="196" y="191"/>
                  <a:pt x="195" y="191"/>
                  <a:pt x="194" y="191"/>
                </a:cubicBezTo>
                <a:cubicBezTo>
                  <a:pt x="194" y="191"/>
                  <a:pt x="194" y="192"/>
                  <a:pt x="193" y="192"/>
                </a:cubicBezTo>
                <a:cubicBezTo>
                  <a:pt x="196" y="189"/>
                  <a:pt x="199" y="187"/>
                  <a:pt x="202" y="184"/>
                </a:cubicBezTo>
                <a:cubicBezTo>
                  <a:pt x="200" y="187"/>
                  <a:pt x="198" y="189"/>
                  <a:pt x="196" y="192"/>
                </a:cubicBezTo>
                <a:close/>
                <a:moveTo>
                  <a:pt x="204" y="185"/>
                </a:moveTo>
                <a:cubicBezTo>
                  <a:pt x="204" y="185"/>
                  <a:pt x="204" y="185"/>
                  <a:pt x="205" y="185"/>
                </a:cubicBezTo>
                <a:cubicBezTo>
                  <a:pt x="203" y="187"/>
                  <a:pt x="201" y="189"/>
                  <a:pt x="199" y="190"/>
                </a:cubicBezTo>
                <a:cubicBezTo>
                  <a:pt x="201" y="188"/>
                  <a:pt x="202" y="187"/>
                  <a:pt x="204" y="185"/>
                </a:cubicBezTo>
                <a:close/>
                <a:moveTo>
                  <a:pt x="200" y="181"/>
                </a:moveTo>
                <a:cubicBezTo>
                  <a:pt x="201" y="180"/>
                  <a:pt x="202" y="178"/>
                  <a:pt x="202" y="177"/>
                </a:cubicBezTo>
                <a:cubicBezTo>
                  <a:pt x="203" y="175"/>
                  <a:pt x="204" y="174"/>
                  <a:pt x="206" y="172"/>
                </a:cubicBezTo>
                <a:cubicBezTo>
                  <a:pt x="207" y="171"/>
                  <a:pt x="209" y="169"/>
                  <a:pt x="210" y="168"/>
                </a:cubicBezTo>
                <a:cubicBezTo>
                  <a:pt x="209" y="170"/>
                  <a:pt x="208" y="173"/>
                  <a:pt x="207" y="175"/>
                </a:cubicBezTo>
                <a:cubicBezTo>
                  <a:pt x="205" y="177"/>
                  <a:pt x="203" y="179"/>
                  <a:pt x="200" y="181"/>
                </a:cubicBezTo>
                <a:close/>
                <a:moveTo>
                  <a:pt x="207" y="181"/>
                </a:moveTo>
                <a:cubicBezTo>
                  <a:pt x="212" y="175"/>
                  <a:pt x="217" y="169"/>
                  <a:pt x="221" y="163"/>
                </a:cubicBezTo>
                <a:cubicBezTo>
                  <a:pt x="221" y="164"/>
                  <a:pt x="221" y="164"/>
                  <a:pt x="221" y="165"/>
                </a:cubicBezTo>
                <a:cubicBezTo>
                  <a:pt x="217" y="170"/>
                  <a:pt x="213" y="174"/>
                  <a:pt x="210" y="179"/>
                </a:cubicBezTo>
                <a:cubicBezTo>
                  <a:pt x="209" y="180"/>
                  <a:pt x="208" y="181"/>
                  <a:pt x="207" y="183"/>
                </a:cubicBezTo>
                <a:cubicBezTo>
                  <a:pt x="206" y="183"/>
                  <a:pt x="206" y="183"/>
                  <a:pt x="206" y="184"/>
                </a:cubicBezTo>
                <a:cubicBezTo>
                  <a:pt x="206" y="183"/>
                  <a:pt x="207" y="182"/>
                  <a:pt x="207" y="181"/>
                </a:cubicBezTo>
                <a:close/>
                <a:moveTo>
                  <a:pt x="218" y="155"/>
                </a:moveTo>
                <a:cubicBezTo>
                  <a:pt x="219" y="153"/>
                  <a:pt x="219" y="151"/>
                  <a:pt x="220" y="149"/>
                </a:cubicBezTo>
                <a:cubicBezTo>
                  <a:pt x="221" y="147"/>
                  <a:pt x="222" y="144"/>
                  <a:pt x="222" y="141"/>
                </a:cubicBezTo>
                <a:cubicBezTo>
                  <a:pt x="222" y="141"/>
                  <a:pt x="223" y="141"/>
                  <a:pt x="223" y="141"/>
                </a:cubicBezTo>
                <a:cubicBezTo>
                  <a:pt x="222" y="145"/>
                  <a:pt x="222" y="149"/>
                  <a:pt x="222" y="154"/>
                </a:cubicBezTo>
                <a:cubicBezTo>
                  <a:pt x="220" y="154"/>
                  <a:pt x="219" y="154"/>
                  <a:pt x="218" y="155"/>
                </a:cubicBezTo>
                <a:close/>
                <a:moveTo>
                  <a:pt x="217" y="149"/>
                </a:moveTo>
                <a:cubicBezTo>
                  <a:pt x="217" y="144"/>
                  <a:pt x="218" y="139"/>
                  <a:pt x="218" y="135"/>
                </a:cubicBezTo>
                <a:cubicBezTo>
                  <a:pt x="220" y="132"/>
                  <a:pt x="221" y="129"/>
                  <a:pt x="223" y="126"/>
                </a:cubicBezTo>
                <a:cubicBezTo>
                  <a:pt x="222" y="134"/>
                  <a:pt x="219" y="142"/>
                  <a:pt x="217" y="149"/>
                </a:cubicBezTo>
                <a:close/>
                <a:moveTo>
                  <a:pt x="223" y="98"/>
                </a:moveTo>
                <a:cubicBezTo>
                  <a:pt x="222" y="97"/>
                  <a:pt x="222" y="96"/>
                  <a:pt x="222" y="95"/>
                </a:cubicBezTo>
                <a:cubicBezTo>
                  <a:pt x="222" y="95"/>
                  <a:pt x="222" y="95"/>
                  <a:pt x="222" y="94"/>
                </a:cubicBezTo>
                <a:cubicBezTo>
                  <a:pt x="223" y="96"/>
                  <a:pt x="223" y="97"/>
                  <a:pt x="224" y="98"/>
                </a:cubicBezTo>
                <a:cubicBezTo>
                  <a:pt x="223" y="98"/>
                  <a:pt x="223" y="98"/>
                  <a:pt x="223" y="98"/>
                </a:cubicBezTo>
                <a:close/>
                <a:moveTo>
                  <a:pt x="221" y="87"/>
                </a:moveTo>
                <a:cubicBezTo>
                  <a:pt x="222" y="87"/>
                  <a:pt x="222" y="87"/>
                  <a:pt x="222" y="87"/>
                </a:cubicBezTo>
                <a:cubicBezTo>
                  <a:pt x="223" y="88"/>
                  <a:pt x="223" y="90"/>
                  <a:pt x="223" y="91"/>
                </a:cubicBezTo>
                <a:cubicBezTo>
                  <a:pt x="223" y="91"/>
                  <a:pt x="223" y="91"/>
                  <a:pt x="223" y="91"/>
                </a:cubicBezTo>
                <a:cubicBezTo>
                  <a:pt x="222" y="90"/>
                  <a:pt x="222" y="89"/>
                  <a:pt x="221" y="87"/>
                </a:cubicBezTo>
                <a:close/>
                <a:moveTo>
                  <a:pt x="226" y="83"/>
                </a:moveTo>
                <a:cubicBezTo>
                  <a:pt x="225" y="83"/>
                  <a:pt x="224" y="84"/>
                  <a:pt x="223" y="84"/>
                </a:cubicBezTo>
                <a:cubicBezTo>
                  <a:pt x="222" y="82"/>
                  <a:pt x="222" y="80"/>
                  <a:pt x="221" y="77"/>
                </a:cubicBezTo>
                <a:cubicBezTo>
                  <a:pt x="222" y="78"/>
                  <a:pt x="222" y="78"/>
                  <a:pt x="223" y="79"/>
                </a:cubicBezTo>
                <a:cubicBezTo>
                  <a:pt x="223" y="79"/>
                  <a:pt x="224" y="79"/>
                  <a:pt x="224" y="78"/>
                </a:cubicBezTo>
                <a:cubicBezTo>
                  <a:pt x="225" y="79"/>
                  <a:pt x="225" y="80"/>
                  <a:pt x="226" y="81"/>
                </a:cubicBezTo>
                <a:cubicBezTo>
                  <a:pt x="226" y="82"/>
                  <a:pt x="226" y="82"/>
                  <a:pt x="226" y="83"/>
                </a:cubicBezTo>
                <a:cubicBezTo>
                  <a:pt x="226" y="83"/>
                  <a:pt x="226" y="83"/>
                  <a:pt x="226" y="83"/>
                </a:cubicBezTo>
                <a:close/>
                <a:moveTo>
                  <a:pt x="224" y="75"/>
                </a:moveTo>
                <a:cubicBezTo>
                  <a:pt x="223" y="74"/>
                  <a:pt x="223" y="74"/>
                  <a:pt x="223" y="73"/>
                </a:cubicBezTo>
                <a:cubicBezTo>
                  <a:pt x="223" y="73"/>
                  <a:pt x="223" y="73"/>
                  <a:pt x="223" y="73"/>
                </a:cubicBezTo>
                <a:cubicBezTo>
                  <a:pt x="224" y="74"/>
                  <a:pt x="224" y="75"/>
                  <a:pt x="224" y="76"/>
                </a:cubicBezTo>
                <a:cubicBezTo>
                  <a:pt x="224" y="75"/>
                  <a:pt x="224" y="75"/>
                  <a:pt x="224" y="75"/>
                </a:cubicBezTo>
                <a:close/>
                <a:moveTo>
                  <a:pt x="224" y="70"/>
                </a:moveTo>
                <a:cubicBezTo>
                  <a:pt x="223" y="69"/>
                  <a:pt x="222" y="67"/>
                  <a:pt x="221" y="65"/>
                </a:cubicBezTo>
                <a:cubicBezTo>
                  <a:pt x="222" y="67"/>
                  <a:pt x="223" y="68"/>
                  <a:pt x="224" y="69"/>
                </a:cubicBezTo>
                <a:cubicBezTo>
                  <a:pt x="224" y="69"/>
                  <a:pt x="223" y="69"/>
                  <a:pt x="224" y="70"/>
                </a:cubicBezTo>
                <a:cubicBezTo>
                  <a:pt x="224" y="70"/>
                  <a:pt x="224" y="70"/>
                  <a:pt x="224" y="70"/>
                </a:cubicBezTo>
                <a:close/>
                <a:moveTo>
                  <a:pt x="222" y="76"/>
                </a:moveTo>
                <a:cubicBezTo>
                  <a:pt x="222" y="76"/>
                  <a:pt x="222" y="76"/>
                  <a:pt x="222" y="76"/>
                </a:cubicBezTo>
                <a:cubicBezTo>
                  <a:pt x="221" y="75"/>
                  <a:pt x="221" y="75"/>
                  <a:pt x="220" y="74"/>
                </a:cubicBezTo>
                <a:cubicBezTo>
                  <a:pt x="220" y="74"/>
                  <a:pt x="220" y="74"/>
                  <a:pt x="220" y="73"/>
                </a:cubicBezTo>
                <a:cubicBezTo>
                  <a:pt x="220" y="74"/>
                  <a:pt x="221" y="74"/>
                  <a:pt x="221" y="75"/>
                </a:cubicBezTo>
                <a:cubicBezTo>
                  <a:pt x="221" y="75"/>
                  <a:pt x="222" y="75"/>
                  <a:pt x="222" y="76"/>
                </a:cubicBezTo>
                <a:close/>
                <a:moveTo>
                  <a:pt x="220" y="81"/>
                </a:moveTo>
                <a:cubicBezTo>
                  <a:pt x="219" y="80"/>
                  <a:pt x="219" y="78"/>
                  <a:pt x="218" y="77"/>
                </a:cubicBezTo>
                <a:cubicBezTo>
                  <a:pt x="217" y="75"/>
                  <a:pt x="217" y="74"/>
                  <a:pt x="216" y="73"/>
                </a:cubicBezTo>
                <a:cubicBezTo>
                  <a:pt x="217" y="73"/>
                  <a:pt x="218" y="74"/>
                  <a:pt x="219" y="75"/>
                </a:cubicBezTo>
                <a:cubicBezTo>
                  <a:pt x="219" y="77"/>
                  <a:pt x="220" y="79"/>
                  <a:pt x="220" y="81"/>
                </a:cubicBezTo>
                <a:close/>
                <a:moveTo>
                  <a:pt x="218" y="67"/>
                </a:moveTo>
                <a:cubicBezTo>
                  <a:pt x="217" y="65"/>
                  <a:pt x="216" y="63"/>
                  <a:pt x="215" y="61"/>
                </a:cubicBezTo>
                <a:cubicBezTo>
                  <a:pt x="217" y="63"/>
                  <a:pt x="218" y="65"/>
                  <a:pt x="219" y="68"/>
                </a:cubicBezTo>
                <a:cubicBezTo>
                  <a:pt x="219" y="67"/>
                  <a:pt x="219" y="67"/>
                  <a:pt x="218" y="67"/>
                </a:cubicBezTo>
                <a:close/>
                <a:moveTo>
                  <a:pt x="216" y="64"/>
                </a:moveTo>
                <a:cubicBezTo>
                  <a:pt x="214" y="62"/>
                  <a:pt x="212" y="59"/>
                  <a:pt x="210" y="56"/>
                </a:cubicBezTo>
                <a:cubicBezTo>
                  <a:pt x="209" y="54"/>
                  <a:pt x="207" y="53"/>
                  <a:pt x="206" y="51"/>
                </a:cubicBezTo>
                <a:cubicBezTo>
                  <a:pt x="208" y="53"/>
                  <a:pt x="211" y="55"/>
                  <a:pt x="213" y="58"/>
                </a:cubicBezTo>
                <a:cubicBezTo>
                  <a:pt x="213" y="58"/>
                  <a:pt x="213" y="58"/>
                  <a:pt x="213" y="58"/>
                </a:cubicBezTo>
                <a:cubicBezTo>
                  <a:pt x="214" y="60"/>
                  <a:pt x="215" y="62"/>
                  <a:pt x="216" y="64"/>
                </a:cubicBezTo>
                <a:close/>
                <a:moveTo>
                  <a:pt x="201" y="44"/>
                </a:moveTo>
                <a:cubicBezTo>
                  <a:pt x="200" y="44"/>
                  <a:pt x="200" y="43"/>
                  <a:pt x="199" y="43"/>
                </a:cubicBezTo>
                <a:cubicBezTo>
                  <a:pt x="202" y="45"/>
                  <a:pt x="205" y="47"/>
                  <a:pt x="208" y="50"/>
                </a:cubicBezTo>
                <a:cubicBezTo>
                  <a:pt x="205" y="48"/>
                  <a:pt x="203" y="46"/>
                  <a:pt x="201" y="44"/>
                </a:cubicBezTo>
                <a:close/>
                <a:moveTo>
                  <a:pt x="201" y="46"/>
                </a:moveTo>
                <a:cubicBezTo>
                  <a:pt x="204" y="50"/>
                  <a:pt x="207" y="55"/>
                  <a:pt x="209" y="58"/>
                </a:cubicBezTo>
                <a:cubicBezTo>
                  <a:pt x="209" y="58"/>
                  <a:pt x="209" y="58"/>
                  <a:pt x="209" y="58"/>
                </a:cubicBezTo>
                <a:cubicBezTo>
                  <a:pt x="205" y="53"/>
                  <a:pt x="201" y="48"/>
                  <a:pt x="197" y="44"/>
                </a:cubicBezTo>
                <a:cubicBezTo>
                  <a:pt x="198" y="45"/>
                  <a:pt x="200" y="45"/>
                  <a:pt x="201" y="46"/>
                </a:cubicBezTo>
                <a:close/>
                <a:moveTo>
                  <a:pt x="189" y="41"/>
                </a:moveTo>
                <a:cubicBezTo>
                  <a:pt x="189" y="41"/>
                  <a:pt x="189" y="41"/>
                  <a:pt x="188" y="41"/>
                </a:cubicBezTo>
                <a:cubicBezTo>
                  <a:pt x="188" y="40"/>
                  <a:pt x="188" y="40"/>
                  <a:pt x="187" y="40"/>
                </a:cubicBezTo>
                <a:cubicBezTo>
                  <a:pt x="187" y="40"/>
                  <a:pt x="187" y="40"/>
                  <a:pt x="186" y="40"/>
                </a:cubicBezTo>
                <a:cubicBezTo>
                  <a:pt x="186" y="40"/>
                  <a:pt x="186" y="40"/>
                  <a:pt x="186" y="40"/>
                </a:cubicBezTo>
                <a:cubicBezTo>
                  <a:pt x="186" y="40"/>
                  <a:pt x="185" y="39"/>
                  <a:pt x="185" y="39"/>
                </a:cubicBezTo>
                <a:cubicBezTo>
                  <a:pt x="186" y="39"/>
                  <a:pt x="188" y="38"/>
                  <a:pt x="189" y="38"/>
                </a:cubicBezTo>
                <a:cubicBezTo>
                  <a:pt x="190" y="39"/>
                  <a:pt x="191" y="40"/>
                  <a:pt x="192" y="41"/>
                </a:cubicBezTo>
                <a:cubicBezTo>
                  <a:pt x="191" y="41"/>
                  <a:pt x="190" y="41"/>
                  <a:pt x="189" y="41"/>
                </a:cubicBezTo>
                <a:close/>
                <a:moveTo>
                  <a:pt x="188" y="44"/>
                </a:moveTo>
                <a:cubicBezTo>
                  <a:pt x="189" y="45"/>
                  <a:pt x="190" y="46"/>
                  <a:pt x="191" y="47"/>
                </a:cubicBezTo>
                <a:cubicBezTo>
                  <a:pt x="190" y="47"/>
                  <a:pt x="189" y="47"/>
                  <a:pt x="188" y="48"/>
                </a:cubicBezTo>
                <a:cubicBezTo>
                  <a:pt x="187" y="47"/>
                  <a:pt x="186" y="46"/>
                  <a:pt x="185" y="46"/>
                </a:cubicBezTo>
                <a:cubicBezTo>
                  <a:pt x="186" y="45"/>
                  <a:pt x="187" y="45"/>
                  <a:pt x="188" y="44"/>
                </a:cubicBezTo>
                <a:close/>
                <a:moveTo>
                  <a:pt x="186" y="48"/>
                </a:moveTo>
                <a:cubicBezTo>
                  <a:pt x="185" y="49"/>
                  <a:pt x="183" y="49"/>
                  <a:pt x="182" y="49"/>
                </a:cubicBezTo>
                <a:cubicBezTo>
                  <a:pt x="182" y="49"/>
                  <a:pt x="181" y="48"/>
                  <a:pt x="181" y="47"/>
                </a:cubicBezTo>
                <a:cubicBezTo>
                  <a:pt x="181" y="47"/>
                  <a:pt x="182" y="47"/>
                  <a:pt x="183" y="46"/>
                </a:cubicBezTo>
                <a:cubicBezTo>
                  <a:pt x="184" y="47"/>
                  <a:pt x="185" y="48"/>
                  <a:pt x="186" y="48"/>
                </a:cubicBezTo>
                <a:close/>
                <a:moveTo>
                  <a:pt x="172" y="43"/>
                </a:moveTo>
                <a:cubicBezTo>
                  <a:pt x="176" y="42"/>
                  <a:pt x="180" y="41"/>
                  <a:pt x="183" y="40"/>
                </a:cubicBezTo>
                <a:cubicBezTo>
                  <a:pt x="183" y="40"/>
                  <a:pt x="184" y="40"/>
                  <a:pt x="184" y="40"/>
                </a:cubicBezTo>
                <a:cubicBezTo>
                  <a:pt x="184" y="40"/>
                  <a:pt x="184" y="40"/>
                  <a:pt x="184" y="40"/>
                </a:cubicBezTo>
                <a:cubicBezTo>
                  <a:pt x="180" y="41"/>
                  <a:pt x="176" y="42"/>
                  <a:pt x="172" y="43"/>
                </a:cubicBezTo>
                <a:close/>
                <a:moveTo>
                  <a:pt x="159" y="44"/>
                </a:moveTo>
                <a:cubicBezTo>
                  <a:pt x="161" y="43"/>
                  <a:pt x="163" y="41"/>
                  <a:pt x="164" y="40"/>
                </a:cubicBezTo>
                <a:cubicBezTo>
                  <a:pt x="170" y="39"/>
                  <a:pt x="175" y="38"/>
                  <a:pt x="180" y="37"/>
                </a:cubicBezTo>
                <a:cubicBezTo>
                  <a:pt x="173" y="40"/>
                  <a:pt x="166" y="42"/>
                  <a:pt x="159" y="44"/>
                </a:cubicBezTo>
                <a:close/>
                <a:moveTo>
                  <a:pt x="172" y="31"/>
                </a:moveTo>
                <a:cubicBezTo>
                  <a:pt x="171" y="31"/>
                  <a:pt x="171" y="31"/>
                  <a:pt x="170" y="31"/>
                </a:cubicBezTo>
                <a:cubicBezTo>
                  <a:pt x="169" y="31"/>
                  <a:pt x="168" y="31"/>
                  <a:pt x="167" y="30"/>
                </a:cubicBezTo>
                <a:cubicBezTo>
                  <a:pt x="167" y="30"/>
                  <a:pt x="167" y="30"/>
                  <a:pt x="166" y="29"/>
                </a:cubicBezTo>
                <a:cubicBezTo>
                  <a:pt x="166" y="29"/>
                  <a:pt x="165" y="29"/>
                  <a:pt x="164" y="28"/>
                </a:cubicBezTo>
                <a:cubicBezTo>
                  <a:pt x="164" y="28"/>
                  <a:pt x="164" y="28"/>
                  <a:pt x="164" y="28"/>
                </a:cubicBezTo>
                <a:cubicBezTo>
                  <a:pt x="167" y="29"/>
                  <a:pt x="170" y="30"/>
                  <a:pt x="173" y="31"/>
                </a:cubicBezTo>
                <a:cubicBezTo>
                  <a:pt x="173" y="31"/>
                  <a:pt x="173" y="31"/>
                  <a:pt x="172" y="31"/>
                </a:cubicBezTo>
                <a:close/>
                <a:moveTo>
                  <a:pt x="166" y="36"/>
                </a:moveTo>
                <a:cubicBezTo>
                  <a:pt x="166" y="36"/>
                  <a:pt x="167" y="36"/>
                  <a:pt x="167" y="36"/>
                </a:cubicBezTo>
                <a:cubicBezTo>
                  <a:pt x="167" y="36"/>
                  <a:pt x="167" y="36"/>
                  <a:pt x="167" y="36"/>
                </a:cubicBezTo>
                <a:cubicBezTo>
                  <a:pt x="166" y="37"/>
                  <a:pt x="164" y="37"/>
                  <a:pt x="163" y="37"/>
                </a:cubicBezTo>
                <a:cubicBezTo>
                  <a:pt x="164" y="37"/>
                  <a:pt x="165" y="36"/>
                  <a:pt x="166" y="36"/>
                </a:cubicBezTo>
                <a:close/>
                <a:moveTo>
                  <a:pt x="154" y="12"/>
                </a:moveTo>
                <a:cubicBezTo>
                  <a:pt x="154" y="12"/>
                  <a:pt x="154" y="12"/>
                  <a:pt x="154" y="12"/>
                </a:cubicBezTo>
                <a:cubicBezTo>
                  <a:pt x="153" y="11"/>
                  <a:pt x="153" y="11"/>
                  <a:pt x="152" y="11"/>
                </a:cubicBezTo>
                <a:cubicBezTo>
                  <a:pt x="153" y="11"/>
                  <a:pt x="155" y="11"/>
                  <a:pt x="156" y="12"/>
                </a:cubicBezTo>
                <a:cubicBezTo>
                  <a:pt x="157" y="12"/>
                  <a:pt x="159" y="13"/>
                  <a:pt x="160" y="14"/>
                </a:cubicBezTo>
                <a:cubicBezTo>
                  <a:pt x="158" y="13"/>
                  <a:pt x="156" y="13"/>
                  <a:pt x="154" y="12"/>
                </a:cubicBezTo>
                <a:close/>
                <a:moveTo>
                  <a:pt x="154" y="6"/>
                </a:moveTo>
                <a:cubicBezTo>
                  <a:pt x="153" y="6"/>
                  <a:pt x="153" y="6"/>
                  <a:pt x="153" y="7"/>
                </a:cubicBezTo>
                <a:cubicBezTo>
                  <a:pt x="150" y="6"/>
                  <a:pt x="147" y="6"/>
                  <a:pt x="144" y="6"/>
                </a:cubicBezTo>
                <a:cubicBezTo>
                  <a:pt x="144" y="5"/>
                  <a:pt x="143" y="5"/>
                  <a:pt x="142" y="5"/>
                </a:cubicBezTo>
                <a:cubicBezTo>
                  <a:pt x="139" y="5"/>
                  <a:pt x="136" y="4"/>
                  <a:pt x="133" y="3"/>
                </a:cubicBezTo>
                <a:cubicBezTo>
                  <a:pt x="136" y="3"/>
                  <a:pt x="138" y="3"/>
                  <a:pt x="140" y="3"/>
                </a:cubicBezTo>
                <a:cubicBezTo>
                  <a:pt x="147" y="4"/>
                  <a:pt x="154" y="5"/>
                  <a:pt x="161" y="7"/>
                </a:cubicBezTo>
                <a:cubicBezTo>
                  <a:pt x="163" y="8"/>
                  <a:pt x="165" y="9"/>
                  <a:pt x="167" y="10"/>
                </a:cubicBezTo>
                <a:cubicBezTo>
                  <a:pt x="167" y="10"/>
                  <a:pt x="166" y="10"/>
                  <a:pt x="166" y="10"/>
                </a:cubicBezTo>
                <a:cubicBezTo>
                  <a:pt x="165" y="9"/>
                  <a:pt x="165" y="10"/>
                  <a:pt x="165" y="10"/>
                </a:cubicBezTo>
                <a:cubicBezTo>
                  <a:pt x="164" y="9"/>
                  <a:pt x="162" y="9"/>
                  <a:pt x="160" y="8"/>
                </a:cubicBezTo>
                <a:cubicBezTo>
                  <a:pt x="158" y="7"/>
                  <a:pt x="156" y="7"/>
                  <a:pt x="154" y="6"/>
                </a:cubicBezTo>
                <a:close/>
                <a:moveTo>
                  <a:pt x="136" y="26"/>
                </a:moveTo>
                <a:cubicBezTo>
                  <a:pt x="135" y="26"/>
                  <a:pt x="135" y="26"/>
                  <a:pt x="135" y="27"/>
                </a:cubicBezTo>
                <a:cubicBezTo>
                  <a:pt x="134" y="26"/>
                  <a:pt x="133" y="26"/>
                  <a:pt x="132" y="26"/>
                </a:cubicBezTo>
                <a:cubicBezTo>
                  <a:pt x="133" y="26"/>
                  <a:pt x="135" y="26"/>
                  <a:pt x="136" y="26"/>
                </a:cubicBezTo>
                <a:close/>
                <a:moveTo>
                  <a:pt x="135" y="28"/>
                </a:moveTo>
                <a:cubicBezTo>
                  <a:pt x="135" y="29"/>
                  <a:pt x="134" y="29"/>
                  <a:pt x="134" y="29"/>
                </a:cubicBezTo>
                <a:cubicBezTo>
                  <a:pt x="134" y="29"/>
                  <a:pt x="133" y="29"/>
                  <a:pt x="133" y="29"/>
                </a:cubicBezTo>
                <a:cubicBezTo>
                  <a:pt x="134" y="29"/>
                  <a:pt x="134" y="29"/>
                  <a:pt x="135" y="28"/>
                </a:cubicBezTo>
                <a:cubicBezTo>
                  <a:pt x="135" y="28"/>
                  <a:pt x="135" y="28"/>
                  <a:pt x="135" y="28"/>
                </a:cubicBezTo>
                <a:close/>
                <a:moveTo>
                  <a:pt x="120" y="31"/>
                </a:moveTo>
                <a:cubicBezTo>
                  <a:pt x="120" y="31"/>
                  <a:pt x="119" y="31"/>
                  <a:pt x="118" y="31"/>
                </a:cubicBezTo>
                <a:cubicBezTo>
                  <a:pt x="118" y="31"/>
                  <a:pt x="118" y="31"/>
                  <a:pt x="118" y="31"/>
                </a:cubicBezTo>
                <a:cubicBezTo>
                  <a:pt x="119" y="31"/>
                  <a:pt x="120" y="31"/>
                  <a:pt x="121" y="31"/>
                </a:cubicBezTo>
                <a:cubicBezTo>
                  <a:pt x="121" y="31"/>
                  <a:pt x="121" y="31"/>
                  <a:pt x="120" y="31"/>
                </a:cubicBezTo>
                <a:close/>
                <a:moveTo>
                  <a:pt x="118" y="29"/>
                </a:moveTo>
                <a:cubicBezTo>
                  <a:pt x="117" y="29"/>
                  <a:pt x="117" y="29"/>
                  <a:pt x="116" y="29"/>
                </a:cubicBezTo>
                <a:cubicBezTo>
                  <a:pt x="117" y="28"/>
                  <a:pt x="119" y="27"/>
                  <a:pt x="120" y="27"/>
                </a:cubicBezTo>
                <a:cubicBezTo>
                  <a:pt x="121" y="27"/>
                  <a:pt x="121" y="26"/>
                  <a:pt x="122" y="26"/>
                </a:cubicBezTo>
                <a:cubicBezTo>
                  <a:pt x="121" y="27"/>
                  <a:pt x="120" y="28"/>
                  <a:pt x="118" y="29"/>
                </a:cubicBezTo>
                <a:close/>
                <a:moveTo>
                  <a:pt x="122" y="24"/>
                </a:moveTo>
                <a:cubicBezTo>
                  <a:pt x="120" y="24"/>
                  <a:pt x="119" y="24"/>
                  <a:pt x="118" y="24"/>
                </a:cubicBezTo>
                <a:cubicBezTo>
                  <a:pt x="118" y="24"/>
                  <a:pt x="118" y="23"/>
                  <a:pt x="119" y="23"/>
                </a:cubicBezTo>
                <a:cubicBezTo>
                  <a:pt x="120" y="24"/>
                  <a:pt x="121" y="24"/>
                  <a:pt x="122" y="24"/>
                </a:cubicBezTo>
                <a:cubicBezTo>
                  <a:pt x="122" y="24"/>
                  <a:pt x="122" y="24"/>
                  <a:pt x="122" y="24"/>
                </a:cubicBezTo>
                <a:close/>
                <a:moveTo>
                  <a:pt x="117" y="16"/>
                </a:moveTo>
                <a:cubicBezTo>
                  <a:pt x="116" y="16"/>
                  <a:pt x="116" y="16"/>
                  <a:pt x="116" y="16"/>
                </a:cubicBezTo>
                <a:cubicBezTo>
                  <a:pt x="117" y="16"/>
                  <a:pt x="117" y="15"/>
                  <a:pt x="116" y="15"/>
                </a:cubicBezTo>
                <a:cubicBezTo>
                  <a:pt x="115" y="15"/>
                  <a:pt x="113" y="15"/>
                  <a:pt x="112" y="16"/>
                </a:cubicBezTo>
                <a:cubicBezTo>
                  <a:pt x="111" y="16"/>
                  <a:pt x="111" y="16"/>
                  <a:pt x="111" y="16"/>
                </a:cubicBezTo>
                <a:cubicBezTo>
                  <a:pt x="111" y="15"/>
                  <a:pt x="110" y="15"/>
                  <a:pt x="110" y="15"/>
                </a:cubicBezTo>
                <a:cubicBezTo>
                  <a:pt x="113" y="14"/>
                  <a:pt x="115" y="13"/>
                  <a:pt x="118" y="12"/>
                </a:cubicBezTo>
                <a:cubicBezTo>
                  <a:pt x="119" y="12"/>
                  <a:pt x="119" y="12"/>
                  <a:pt x="119" y="12"/>
                </a:cubicBezTo>
                <a:cubicBezTo>
                  <a:pt x="121" y="12"/>
                  <a:pt x="122" y="12"/>
                  <a:pt x="123" y="13"/>
                </a:cubicBezTo>
                <a:cubicBezTo>
                  <a:pt x="121" y="14"/>
                  <a:pt x="119" y="15"/>
                  <a:pt x="117" y="16"/>
                </a:cubicBezTo>
                <a:close/>
                <a:moveTo>
                  <a:pt x="107" y="24"/>
                </a:moveTo>
                <a:cubicBezTo>
                  <a:pt x="108" y="24"/>
                  <a:pt x="109" y="24"/>
                  <a:pt x="110" y="24"/>
                </a:cubicBezTo>
                <a:cubicBezTo>
                  <a:pt x="109" y="25"/>
                  <a:pt x="108" y="25"/>
                  <a:pt x="107" y="25"/>
                </a:cubicBezTo>
                <a:cubicBezTo>
                  <a:pt x="107" y="25"/>
                  <a:pt x="106" y="25"/>
                  <a:pt x="105" y="25"/>
                </a:cubicBezTo>
                <a:cubicBezTo>
                  <a:pt x="106" y="25"/>
                  <a:pt x="107" y="24"/>
                  <a:pt x="107" y="24"/>
                </a:cubicBezTo>
                <a:close/>
                <a:moveTo>
                  <a:pt x="100" y="22"/>
                </a:moveTo>
                <a:cubicBezTo>
                  <a:pt x="101" y="22"/>
                  <a:pt x="102" y="22"/>
                  <a:pt x="102" y="21"/>
                </a:cubicBezTo>
                <a:cubicBezTo>
                  <a:pt x="104" y="22"/>
                  <a:pt x="105" y="22"/>
                  <a:pt x="106" y="22"/>
                </a:cubicBezTo>
                <a:cubicBezTo>
                  <a:pt x="106" y="22"/>
                  <a:pt x="106" y="22"/>
                  <a:pt x="105" y="22"/>
                </a:cubicBezTo>
                <a:cubicBezTo>
                  <a:pt x="104" y="22"/>
                  <a:pt x="102" y="22"/>
                  <a:pt x="100" y="22"/>
                </a:cubicBezTo>
                <a:close/>
                <a:moveTo>
                  <a:pt x="103" y="8"/>
                </a:moveTo>
                <a:cubicBezTo>
                  <a:pt x="104" y="7"/>
                  <a:pt x="104" y="7"/>
                  <a:pt x="105" y="7"/>
                </a:cubicBezTo>
                <a:cubicBezTo>
                  <a:pt x="106" y="7"/>
                  <a:pt x="106" y="7"/>
                  <a:pt x="106" y="7"/>
                </a:cubicBezTo>
                <a:cubicBezTo>
                  <a:pt x="105" y="7"/>
                  <a:pt x="104" y="7"/>
                  <a:pt x="103" y="8"/>
                </a:cubicBezTo>
                <a:close/>
                <a:moveTo>
                  <a:pt x="104" y="17"/>
                </a:moveTo>
                <a:cubicBezTo>
                  <a:pt x="103" y="17"/>
                  <a:pt x="103" y="17"/>
                  <a:pt x="102" y="17"/>
                </a:cubicBezTo>
                <a:cubicBezTo>
                  <a:pt x="101" y="18"/>
                  <a:pt x="99" y="18"/>
                  <a:pt x="97" y="18"/>
                </a:cubicBezTo>
                <a:cubicBezTo>
                  <a:pt x="97" y="18"/>
                  <a:pt x="97" y="18"/>
                  <a:pt x="97" y="18"/>
                </a:cubicBezTo>
                <a:cubicBezTo>
                  <a:pt x="97" y="18"/>
                  <a:pt x="97" y="18"/>
                  <a:pt x="97" y="18"/>
                </a:cubicBezTo>
                <a:cubicBezTo>
                  <a:pt x="99" y="18"/>
                  <a:pt x="101" y="17"/>
                  <a:pt x="102" y="16"/>
                </a:cubicBezTo>
                <a:cubicBezTo>
                  <a:pt x="103" y="16"/>
                  <a:pt x="103" y="17"/>
                  <a:pt x="104" y="17"/>
                </a:cubicBezTo>
                <a:close/>
                <a:moveTo>
                  <a:pt x="100" y="11"/>
                </a:moveTo>
                <a:cubicBezTo>
                  <a:pt x="99" y="12"/>
                  <a:pt x="98" y="12"/>
                  <a:pt x="97" y="12"/>
                </a:cubicBezTo>
                <a:cubicBezTo>
                  <a:pt x="97" y="12"/>
                  <a:pt x="97" y="12"/>
                  <a:pt x="97" y="12"/>
                </a:cubicBezTo>
                <a:cubicBezTo>
                  <a:pt x="97" y="12"/>
                  <a:pt x="98" y="11"/>
                  <a:pt x="98" y="11"/>
                </a:cubicBezTo>
                <a:cubicBezTo>
                  <a:pt x="99" y="11"/>
                  <a:pt x="100" y="11"/>
                  <a:pt x="102" y="11"/>
                </a:cubicBezTo>
                <a:cubicBezTo>
                  <a:pt x="101" y="11"/>
                  <a:pt x="101" y="11"/>
                  <a:pt x="100" y="11"/>
                </a:cubicBezTo>
                <a:close/>
                <a:moveTo>
                  <a:pt x="102" y="24"/>
                </a:moveTo>
                <a:cubicBezTo>
                  <a:pt x="102" y="24"/>
                  <a:pt x="101" y="25"/>
                  <a:pt x="100" y="25"/>
                </a:cubicBezTo>
                <a:cubicBezTo>
                  <a:pt x="97" y="25"/>
                  <a:pt x="95" y="25"/>
                  <a:pt x="93" y="25"/>
                </a:cubicBezTo>
                <a:cubicBezTo>
                  <a:pt x="93" y="24"/>
                  <a:pt x="93" y="24"/>
                  <a:pt x="94" y="24"/>
                </a:cubicBezTo>
                <a:cubicBezTo>
                  <a:pt x="97" y="24"/>
                  <a:pt x="99" y="24"/>
                  <a:pt x="102" y="24"/>
                </a:cubicBezTo>
                <a:close/>
                <a:moveTo>
                  <a:pt x="93" y="10"/>
                </a:moveTo>
                <a:cubicBezTo>
                  <a:pt x="93" y="10"/>
                  <a:pt x="93" y="11"/>
                  <a:pt x="92" y="11"/>
                </a:cubicBezTo>
                <a:cubicBezTo>
                  <a:pt x="91" y="11"/>
                  <a:pt x="89" y="12"/>
                  <a:pt x="88" y="12"/>
                </a:cubicBezTo>
                <a:cubicBezTo>
                  <a:pt x="87" y="13"/>
                  <a:pt x="87" y="13"/>
                  <a:pt x="87" y="13"/>
                </a:cubicBezTo>
                <a:cubicBezTo>
                  <a:pt x="86" y="13"/>
                  <a:pt x="86" y="14"/>
                  <a:pt x="85" y="14"/>
                </a:cubicBezTo>
                <a:cubicBezTo>
                  <a:pt x="87" y="12"/>
                  <a:pt x="90" y="11"/>
                  <a:pt x="93" y="10"/>
                </a:cubicBezTo>
                <a:cubicBezTo>
                  <a:pt x="94" y="9"/>
                  <a:pt x="95" y="9"/>
                  <a:pt x="96" y="9"/>
                </a:cubicBezTo>
                <a:cubicBezTo>
                  <a:pt x="95" y="9"/>
                  <a:pt x="94" y="10"/>
                  <a:pt x="93" y="10"/>
                </a:cubicBezTo>
                <a:close/>
                <a:moveTo>
                  <a:pt x="92" y="8"/>
                </a:moveTo>
                <a:cubicBezTo>
                  <a:pt x="78" y="11"/>
                  <a:pt x="65" y="20"/>
                  <a:pt x="55" y="27"/>
                </a:cubicBezTo>
                <a:cubicBezTo>
                  <a:pt x="50" y="30"/>
                  <a:pt x="46" y="34"/>
                  <a:pt x="42" y="37"/>
                </a:cubicBezTo>
                <a:cubicBezTo>
                  <a:pt x="41" y="37"/>
                  <a:pt x="41" y="37"/>
                  <a:pt x="41" y="38"/>
                </a:cubicBezTo>
                <a:cubicBezTo>
                  <a:pt x="41" y="38"/>
                  <a:pt x="41" y="38"/>
                  <a:pt x="41" y="38"/>
                </a:cubicBezTo>
                <a:cubicBezTo>
                  <a:pt x="40" y="38"/>
                  <a:pt x="39" y="38"/>
                  <a:pt x="39" y="39"/>
                </a:cubicBezTo>
                <a:cubicBezTo>
                  <a:pt x="42" y="35"/>
                  <a:pt x="46" y="32"/>
                  <a:pt x="51" y="29"/>
                </a:cubicBezTo>
                <a:cubicBezTo>
                  <a:pt x="57" y="24"/>
                  <a:pt x="65" y="19"/>
                  <a:pt x="72" y="15"/>
                </a:cubicBezTo>
                <a:cubicBezTo>
                  <a:pt x="79" y="12"/>
                  <a:pt x="87" y="9"/>
                  <a:pt x="94" y="7"/>
                </a:cubicBezTo>
                <a:cubicBezTo>
                  <a:pt x="94" y="7"/>
                  <a:pt x="94" y="7"/>
                  <a:pt x="95" y="7"/>
                </a:cubicBezTo>
                <a:cubicBezTo>
                  <a:pt x="94" y="8"/>
                  <a:pt x="93" y="8"/>
                  <a:pt x="92" y="8"/>
                </a:cubicBezTo>
                <a:close/>
                <a:moveTo>
                  <a:pt x="42" y="39"/>
                </a:moveTo>
                <a:cubicBezTo>
                  <a:pt x="42" y="39"/>
                  <a:pt x="42" y="39"/>
                  <a:pt x="42" y="39"/>
                </a:cubicBezTo>
                <a:cubicBezTo>
                  <a:pt x="44" y="38"/>
                  <a:pt x="47" y="37"/>
                  <a:pt x="49" y="36"/>
                </a:cubicBezTo>
                <a:cubicBezTo>
                  <a:pt x="49" y="37"/>
                  <a:pt x="49" y="37"/>
                  <a:pt x="49" y="37"/>
                </a:cubicBezTo>
                <a:cubicBezTo>
                  <a:pt x="49" y="38"/>
                  <a:pt x="48" y="38"/>
                  <a:pt x="48" y="39"/>
                </a:cubicBezTo>
                <a:cubicBezTo>
                  <a:pt x="47" y="40"/>
                  <a:pt x="46" y="40"/>
                  <a:pt x="45" y="41"/>
                </a:cubicBezTo>
                <a:cubicBezTo>
                  <a:pt x="46" y="40"/>
                  <a:pt x="47" y="39"/>
                  <a:pt x="49" y="38"/>
                </a:cubicBezTo>
                <a:cubicBezTo>
                  <a:pt x="49" y="37"/>
                  <a:pt x="48" y="36"/>
                  <a:pt x="48" y="37"/>
                </a:cubicBezTo>
                <a:cubicBezTo>
                  <a:pt x="46" y="39"/>
                  <a:pt x="44" y="40"/>
                  <a:pt x="42" y="42"/>
                </a:cubicBezTo>
                <a:cubicBezTo>
                  <a:pt x="42" y="42"/>
                  <a:pt x="41" y="42"/>
                  <a:pt x="41" y="42"/>
                </a:cubicBezTo>
                <a:cubicBezTo>
                  <a:pt x="41" y="43"/>
                  <a:pt x="40" y="43"/>
                  <a:pt x="40" y="44"/>
                </a:cubicBezTo>
                <a:cubicBezTo>
                  <a:pt x="40" y="44"/>
                  <a:pt x="40" y="44"/>
                  <a:pt x="39" y="44"/>
                </a:cubicBezTo>
                <a:cubicBezTo>
                  <a:pt x="40" y="43"/>
                  <a:pt x="41" y="41"/>
                  <a:pt x="42" y="39"/>
                </a:cubicBezTo>
                <a:close/>
                <a:moveTo>
                  <a:pt x="41" y="46"/>
                </a:moveTo>
                <a:cubicBezTo>
                  <a:pt x="42" y="46"/>
                  <a:pt x="43" y="45"/>
                  <a:pt x="44" y="44"/>
                </a:cubicBezTo>
                <a:cubicBezTo>
                  <a:pt x="42" y="47"/>
                  <a:pt x="40" y="50"/>
                  <a:pt x="38" y="53"/>
                </a:cubicBezTo>
                <a:cubicBezTo>
                  <a:pt x="38" y="53"/>
                  <a:pt x="37" y="54"/>
                  <a:pt x="37" y="54"/>
                </a:cubicBezTo>
                <a:cubicBezTo>
                  <a:pt x="37" y="54"/>
                  <a:pt x="37" y="54"/>
                  <a:pt x="37" y="54"/>
                </a:cubicBezTo>
                <a:cubicBezTo>
                  <a:pt x="38" y="52"/>
                  <a:pt x="39" y="49"/>
                  <a:pt x="41" y="46"/>
                </a:cubicBezTo>
                <a:close/>
                <a:moveTo>
                  <a:pt x="36" y="50"/>
                </a:moveTo>
                <a:cubicBezTo>
                  <a:pt x="36" y="50"/>
                  <a:pt x="36" y="50"/>
                  <a:pt x="37" y="49"/>
                </a:cubicBezTo>
                <a:cubicBezTo>
                  <a:pt x="37" y="50"/>
                  <a:pt x="37" y="50"/>
                  <a:pt x="37" y="50"/>
                </a:cubicBezTo>
                <a:cubicBezTo>
                  <a:pt x="36" y="52"/>
                  <a:pt x="35" y="54"/>
                  <a:pt x="34" y="57"/>
                </a:cubicBezTo>
                <a:cubicBezTo>
                  <a:pt x="33" y="57"/>
                  <a:pt x="32" y="58"/>
                  <a:pt x="31" y="59"/>
                </a:cubicBezTo>
                <a:cubicBezTo>
                  <a:pt x="33" y="56"/>
                  <a:pt x="34" y="53"/>
                  <a:pt x="36" y="50"/>
                </a:cubicBezTo>
                <a:close/>
                <a:moveTo>
                  <a:pt x="35" y="46"/>
                </a:moveTo>
                <a:cubicBezTo>
                  <a:pt x="36" y="45"/>
                  <a:pt x="37" y="44"/>
                  <a:pt x="38" y="43"/>
                </a:cubicBezTo>
                <a:cubicBezTo>
                  <a:pt x="37" y="44"/>
                  <a:pt x="36" y="45"/>
                  <a:pt x="36" y="46"/>
                </a:cubicBezTo>
                <a:cubicBezTo>
                  <a:pt x="35" y="46"/>
                  <a:pt x="35" y="46"/>
                  <a:pt x="35" y="46"/>
                </a:cubicBezTo>
                <a:cubicBezTo>
                  <a:pt x="35" y="46"/>
                  <a:pt x="35" y="46"/>
                  <a:pt x="35" y="46"/>
                </a:cubicBezTo>
                <a:close/>
                <a:moveTo>
                  <a:pt x="32" y="55"/>
                </a:moveTo>
                <a:cubicBezTo>
                  <a:pt x="31" y="57"/>
                  <a:pt x="30" y="58"/>
                  <a:pt x="29" y="60"/>
                </a:cubicBezTo>
                <a:cubicBezTo>
                  <a:pt x="28" y="60"/>
                  <a:pt x="28" y="60"/>
                  <a:pt x="28" y="60"/>
                </a:cubicBezTo>
                <a:lnTo>
                  <a:pt x="32" y="55"/>
                </a:lnTo>
                <a:close/>
                <a:moveTo>
                  <a:pt x="28" y="54"/>
                </a:moveTo>
                <a:cubicBezTo>
                  <a:pt x="30" y="51"/>
                  <a:pt x="32" y="49"/>
                  <a:pt x="34" y="47"/>
                </a:cubicBezTo>
                <a:cubicBezTo>
                  <a:pt x="33" y="48"/>
                  <a:pt x="32" y="50"/>
                  <a:pt x="31" y="51"/>
                </a:cubicBezTo>
                <a:cubicBezTo>
                  <a:pt x="30" y="52"/>
                  <a:pt x="29" y="53"/>
                  <a:pt x="28" y="54"/>
                </a:cubicBezTo>
                <a:close/>
                <a:moveTo>
                  <a:pt x="31" y="79"/>
                </a:moveTo>
                <a:cubicBezTo>
                  <a:pt x="30" y="80"/>
                  <a:pt x="29" y="81"/>
                  <a:pt x="28" y="82"/>
                </a:cubicBezTo>
                <a:cubicBezTo>
                  <a:pt x="27" y="82"/>
                  <a:pt x="25" y="83"/>
                  <a:pt x="24" y="84"/>
                </a:cubicBezTo>
                <a:cubicBezTo>
                  <a:pt x="25" y="83"/>
                  <a:pt x="25" y="81"/>
                  <a:pt x="26" y="80"/>
                </a:cubicBezTo>
                <a:cubicBezTo>
                  <a:pt x="28" y="80"/>
                  <a:pt x="29" y="79"/>
                  <a:pt x="31" y="79"/>
                </a:cubicBezTo>
                <a:close/>
                <a:moveTo>
                  <a:pt x="23" y="83"/>
                </a:moveTo>
                <a:cubicBezTo>
                  <a:pt x="22" y="83"/>
                  <a:pt x="22" y="83"/>
                  <a:pt x="22" y="83"/>
                </a:cubicBezTo>
                <a:cubicBezTo>
                  <a:pt x="22" y="82"/>
                  <a:pt x="23" y="81"/>
                  <a:pt x="24" y="80"/>
                </a:cubicBezTo>
                <a:cubicBezTo>
                  <a:pt x="24" y="80"/>
                  <a:pt x="24" y="80"/>
                  <a:pt x="24" y="80"/>
                </a:cubicBezTo>
                <a:cubicBezTo>
                  <a:pt x="24" y="80"/>
                  <a:pt x="24" y="80"/>
                  <a:pt x="24" y="80"/>
                </a:cubicBezTo>
                <a:cubicBezTo>
                  <a:pt x="24" y="81"/>
                  <a:pt x="23" y="82"/>
                  <a:pt x="23" y="83"/>
                </a:cubicBezTo>
                <a:close/>
                <a:moveTo>
                  <a:pt x="22" y="98"/>
                </a:moveTo>
                <a:cubicBezTo>
                  <a:pt x="24" y="103"/>
                  <a:pt x="25" y="109"/>
                  <a:pt x="26" y="115"/>
                </a:cubicBezTo>
                <a:cubicBezTo>
                  <a:pt x="26" y="117"/>
                  <a:pt x="26" y="118"/>
                  <a:pt x="27" y="120"/>
                </a:cubicBezTo>
                <a:cubicBezTo>
                  <a:pt x="25" y="114"/>
                  <a:pt x="23" y="108"/>
                  <a:pt x="22" y="102"/>
                </a:cubicBezTo>
                <a:cubicBezTo>
                  <a:pt x="22" y="101"/>
                  <a:pt x="22" y="99"/>
                  <a:pt x="22" y="98"/>
                </a:cubicBezTo>
                <a:close/>
                <a:moveTo>
                  <a:pt x="27" y="139"/>
                </a:moveTo>
                <a:cubicBezTo>
                  <a:pt x="27" y="139"/>
                  <a:pt x="27" y="139"/>
                  <a:pt x="27" y="139"/>
                </a:cubicBezTo>
                <a:cubicBezTo>
                  <a:pt x="26" y="140"/>
                  <a:pt x="27" y="140"/>
                  <a:pt x="27" y="140"/>
                </a:cubicBezTo>
                <a:cubicBezTo>
                  <a:pt x="27" y="141"/>
                  <a:pt x="27" y="141"/>
                  <a:pt x="27" y="141"/>
                </a:cubicBezTo>
                <a:cubicBezTo>
                  <a:pt x="25" y="137"/>
                  <a:pt x="24" y="133"/>
                  <a:pt x="23" y="129"/>
                </a:cubicBezTo>
                <a:cubicBezTo>
                  <a:pt x="23" y="127"/>
                  <a:pt x="23" y="125"/>
                  <a:pt x="23" y="123"/>
                </a:cubicBezTo>
                <a:cubicBezTo>
                  <a:pt x="22" y="121"/>
                  <a:pt x="22" y="118"/>
                  <a:pt x="22" y="115"/>
                </a:cubicBezTo>
                <a:cubicBezTo>
                  <a:pt x="24" y="123"/>
                  <a:pt x="25" y="131"/>
                  <a:pt x="27" y="139"/>
                </a:cubicBezTo>
                <a:close/>
                <a:moveTo>
                  <a:pt x="25" y="156"/>
                </a:moveTo>
                <a:cubicBezTo>
                  <a:pt x="23" y="153"/>
                  <a:pt x="22" y="149"/>
                  <a:pt x="21" y="146"/>
                </a:cubicBezTo>
                <a:cubicBezTo>
                  <a:pt x="21" y="145"/>
                  <a:pt x="20" y="145"/>
                  <a:pt x="20" y="144"/>
                </a:cubicBezTo>
                <a:cubicBezTo>
                  <a:pt x="20" y="144"/>
                  <a:pt x="20" y="144"/>
                  <a:pt x="20" y="144"/>
                </a:cubicBezTo>
                <a:cubicBezTo>
                  <a:pt x="22" y="147"/>
                  <a:pt x="23" y="150"/>
                  <a:pt x="25" y="154"/>
                </a:cubicBezTo>
                <a:cubicBezTo>
                  <a:pt x="25" y="154"/>
                  <a:pt x="25" y="155"/>
                  <a:pt x="25" y="156"/>
                </a:cubicBezTo>
                <a:cubicBezTo>
                  <a:pt x="25" y="156"/>
                  <a:pt x="25" y="156"/>
                  <a:pt x="25" y="156"/>
                </a:cubicBezTo>
                <a:close/>
                <a:moveTo>
                  <a:pt x="29" y="163"/>
                </a:moveTo>
                <a:cubicBezTo>
                  <a:pt x="30" y="164"/>
                  <a:pt x="30" y="165"/>
                  <a:pt x="30" y="167"/>
                </a:cubicBezTo>
                <a:cubicBezTo>
                  <a:pt x="29" y="164"/>
                  <a:pt x="29" y="162"/>
                  <a:pt x="28" y="160"/>
                </a:cubicBezTo>
                <a:cubicBezTo>
                  <a:pt x="28" y="161"/>
                  <a:pt x="29" y="162"/>
                  <a:pt x="29" y="163"/>
                </a:cubicBezTo>
                <a:close/>
                <a:moveTo>
                  <a:pt x="29" y="148"/>
                </a:moveTo>
                <a:cubicBezTo>
                  <a:pt x="29" y="147"/>
                  <a:pt x="29" y="146"/>
                  <a:pt x="29" y="145"/>
                </a:cubicBezTo>
                <a:cubicBezTo>
                  <a:pt x="30" y="143"/>
                  <a:pt x="30" y="142"/>
                  <a:pt x="31" y="140"/>
                </a:cubicBezTo>
                <a:cubicBezTo>
                  <a:pt x="31" y="141"/>
                  <a:pt x="31" y="141"/>
                  <a:pt x="31" y="141"/>
                </a:cubicBezTo>
                <a:cubicBezTo>
                  <a:pt x="31" y="142"/>
                  <a:pt x="31" y="143"/>
                  <a:pt x="32" y="144"/>
                </a:cubicBezTo>
                <a:cubicBezTo>
                  <a:pt x="32" y="147"/>
                  <a:pt x="33" y="151"/>
                  <a:pt x="33" y="155"/>
                </a:cubicBezTo>
                <a:cubicBezTo>
                  <a:pt x="32" y="153"/>
                  <a:pt x="31" y="151"/>
                  <a:pt x="30" y="149"/>
                </a:cubicBezTo>
                <a:cubicBezTo>
                  <a:pt x="30" y="149"/>
                  <a:pt x="30" y="149"/>
                  <a:pt x="30" y="149"/>
                </a:cubicBezTo>
                <a:cubicBezTo>
                  <a:pt x="30" y="149"/>
                  <a:pt x="30" y="148"/>
                  <a:pt x="29" y="148"/>
                </a:cubicBezTo>
                <a:close/>
                <a:moveTo>
                  <a:pt x="35" y="166"/>
                </a:moveTo>
                <a:cubicBezTo>
                  <a:pt x="36" y="168"/>
                  <a:pt x="36" y="169"/>
                  <a:pt x="36" y="171"/>
                </a:cubicBezTo>
                <a:cubicBezTo>
                  <a:pt x="35" y="166"/>
                  <a:pt x="33" y="161"/>
                  <a:pt x="30" y="156"/>
                </a:cubicBezTo>
                <a:cubicBezTo>
                  <a:pt x="30" y="156"/>
                  <a:pt x="30" y="155"/>
                  <a:pt x="30" y="155"/>
                </a:cubicBezTo>
                <a:cubicBezTo>
                  <a:pt x="32" y="159"/>
                  <a:pt x="33" y="162"/>
                  <a:pt x="35" y="166"/>
                </a:cubicBezTo>
                <a:close/>
                <a:moveTo>
                  <a:pt x="38" y="182"/>
                </a:moveTo>
                <a:cubicBezTo>
                  <a:pt x="39" y="183"/>
                  <a:pt x="39" y="185"/>
                  <a:pt x="39" y="186"/>
                </a:cubicBezTo>
                <a:cubicBezTo>
                  <a:pt x="39" y="186"/>
                  <a:pt x="39" y="186"/>
                  <a:pt x="39" y="186"/>
                </a:cubicBezTo>
                <a:cubicBezTo>
                  <a:pt x="38" y="184"/>
                  <a:pt x="37" y="182"/>
                  <a:pt x="35" y="180"/>
                </a:cubicBezTo>
                <a:cubicBezTo>
                  <a:pt x="34" y="178"/>
                  <a:pt x="33" y="175"/>
                  <a:pt x="32" y="173"/>
                </a:cubicBezTo>
                <a:cubicBezTo>
                  <a:pt x="32" y="171"/>
                  <a:pt x="32" y="170"/>
                  <a:pt x="31" y="168"/>
                </a:cubicBezTo>
                <a:cubicBezTo>
                  <a:pt x="34" y="173"/>
                  <a:pt x="36" y="177"/>
                  <a:pt x="38" y="182"/>
                </a:cubicBezTo>
                <a:close/>
                <a:moveTo>
                  <a:pt x="32" y="177"/>
                </a:moveTo>
                <a:cubicBezTo>
                  <a:pt x="32" y="177"/>
                  <a:pt x="32" y="178"/>
                  <a:pt x="32" y="178"/>
                </a:cubicBezTo>
                <a:cubicBezTo>
                  <a:pt x="34" y="182"/>
                  <a:pt x="37" y="186"/>
                  <a:pt x="39" y="190"/>
                </a:cubicBezTo>
                <a:cubicBezTo>
                  <a:pt x="39" y="190"/>
                  <a:pt x="39" y="190"/>
                  <a:pt x="39" y="191"/>
                </a:cubicBezTo>
                <a:cubicBezTo>
                  <a:pt x="36" y="188"/>
                  <a:pt x="34" y="185"/>
                  <a:pt x="32" y="183"/>
                </a:cubicBezTo>
                <a:cubicBezTo>
                  <a:pt x="32" y="182"/>
                  <a:pt x="32" y="182"/>
                  <a:pt x="32" y="182"/>
                </a:cubicBezTo>
                <a:cubicBezTo>
                  <a:pt x="32" y="182"/>
                  <a:pt x="32" y="182"/>
                  <a:pt x="32" y="181"/>
                </a:cubicBezTo>
                <a:cubicBezTo>
                  <a:pt x="32" y="180"/>
                  <a:pt x="32" y="179"/>
                  <a:pt x="32" y="177"/>
                </a:cubicBezTo>
                <a:close/>
                <a:moveTo>
                  <a:pt x="38" y="192"/>
                </a:moveTo>
                <a:cubicBezTo>
                  <a:pt x="38" y="192"/>
                  <a:pt x="38" y="193"/>
                  <a:pt x="38" y="193"/>
                </a:cubicBezTo>
                <a:cubicBezTo>
                  <a:pt x="38" y="192"/>
                  <a:pt x="37" y="192"/>
                  <a:pt x="37" y="192"/>
                </a:cubicBezTo>
                <a:cubicBezTo>
                  <a:pt x="36" y="190"/>
                  <a:pt x="36" y="189"/>
                  <a:pt x="35" y="188"/>
                </a:cubicBezTo>
                <a:cubicBezTo>
                  <a:pt x="36" y="189"/>
                  <a:pt x="37" y="191"/>
                  <a:pt x="38" y="192"/>
                </a:cubicBezTo>
                <a:close/>
                <a:moveTo>
                  <a:pt x="39" y="197"/>
                </a:moveTo>
                <a:cubicBezTo>
                  <a:pt x="39" y="196"/>
                  <a:pt x="39" y="196"/>
                  <a:pt x="38" y="196"/>
                </a:cubicBezTo>
                <a:cubicBezTo>
                  <a:pt x="39" y="196"/>
                  <a:pt x="39" y="196"/>
                  <a:pt x="39" y="196"/>
                </a:cubicBezTo>
                <a:cubicBezTo>
                  <a:pt x="41" y="199"/>
                  <a:pt x="44" y="202"/>
                  <a:pt x="48" y="204"/>
                </a:cubicBezTo>
                <a:cubicBezTo>
                  <a:pt x="48" y="204"/>
                  <a:pt x="49" y="204"/>
                  <a:pt x="49" y="203"/>
                </a:cubicBezTo>
                <a:cubicBezTo>
                  <a:pt x="49" y="204"/>
                  <a:pt x="50" y="205"/>
                  <a:pt x="50" y="205"/>
                </a:cubicBezTo>
                <a:cubicBezTo>
                  <a:pt x="50" y="205"/>
                  <a:pt x="49" y="205"/>
                  <a:pt x="49" y="204"/>
                </a:cubicBezTo>
                <a:cubicBezTo>
                  <a:pt x="48" y="204"/>
                  <a:pt x="48" y="205"/>
                  <a:pt x="48" y="206"/>
                </a:cubicBezTo>
                <a:cubicBezTo>
                  <a:pt x="50" y="207"/>
                  <a:pt x="52" y="208"/>
                  <a:pt x="54" y="209"/>
                </a:cubicBezTo>
                <a:cubicBezTo>
                  <a:pt x="54" y="210"/>
                  <a:pt x="55" y="211"/>
                  <a:pt x="56" y="212"/>
                </a:cubicBezTo>
                <a:cubicBezTo>
                  <a:pt x="54" y="210"/>
                  <a:pt x="51" y="209"/>
                  <a:pt x="49" y="208"/>
                </a:cubicBezTo>
                <a:cubicBezTo>
                  <a:pt x="46" y="205"/>
                  <a:pt x="42" y="201"/>
                  <a:pt x="39" y="197"/>
                </a:cubicBezTo>
                <a:close/>
                <a:moveTo>
                  <a:pt x="51" y="212"/>
                </a:moveTo>
                <a:cubicBezTo>
                  <a:pt x="52" y="214"/>
                  <a:pt x="54" y="216"/>
                  <a:pt x="56" y="218"/>
                </a:cubicBezTo>
                <a:cubicBezTo>
                  <a:pt x="56" y="217"/>
                  <a:pt x="56" y="217"/>
                  <a:pt x="56" y="217"/>
                </a:cubicBezTo>
                <a:cubicBezTo>
                  <a:pt x="55" y="217"/>
                  <a:pt x="54" y="216"/>
                  <a:pt x="52" y="215"/>
                </a:cubicBezTo>
                <a:cubicBezTo>
                  <a:pt x="51" y="214"/>
                  <a:pt x="50" y="212"/>
                  <a:pt x="49" y="210"/>
                </a:cubicBezTo>
                <a:cubicBezTo>
                  <a:pt x="49" y="211"/>
                  <a:pt x="50" y="211"/>
                  <a:pt x="51" y="212"/>
                </a:cubicBezTo>
                <a:close/>
                <a:moveTo>
                  <a:pt x="54" y="220"/>
                </a:moveTo>
                <a:cubicBezTo>
                  <a:pt x="55" y="221"/>
                  <a:pt x="56" y="222"/>
                  <a:pt x="57" y="223"/>
                </a:cubicBezTo>
                <a:cubicBezTo>
                  <a:pt x="56" y="222"/>
                  <a:pt x="55" y="222"/>
                  <a:pt x="54" y="221"/>
                </a:cubicBezTo>
                <a:cubicBezTo>
                  <a:pt x="53" y="220"/>
                  <a:pt x="52" y="220"/>
                  <a:pt x="52" y="219"/>
                </a:cubicBezTo>
                <a:cubicBezTo>
                  <a:pt x="52" y="219"/>
                  <a:pt x="52" y="219"/>
                  <a:pt x="52" y="219"/>
                </a:cubicBezTo>
                <a:cubicBezTo>
                  <a:pt x="52" y="219"/>
                  <a:pt x="53" y="220"/>
                  <a:pt x="53" y="220"/>
                </a:cubicBezTo>
                <a:cubicBezTo>
                  <a:pt x="54" y="220"/>
                  <a:pt x="54" y="220"/>
                  <a:pt x="54" y="220"/>
                </a:cubicBezTo>
                <a:close/>
                <a:moveTo>
                  <a:pt x="53" y="222"/>
                </a:moveTo>
                <a:cubicBezTo>
                  <a:pt x="53" y="223"/>
                  <a:pt x="54" y="223"/>
                  <a:pt x="54" y="223"/>
                </a:cubicBezTo>
                <a:cubicBezTo>
                  <a:pt x="53" y="223"/>
                  <a:pt x="52" y="222"/>
                  <a:pt x="51" y="221"/>
                </a:cubicBezTo>
                <a:cubicBezTo>
                  <a:pt x="51" y="221"/>
                  <a:pt x="51" y="221"/>
                  <a:pt x="51" y="220"/>
                </a:cubicBezTo>
                <a:cubicBezTo>
                  <a:pt x="51" y="221"/>
                  <a:pt x="52" y="222"/>
                  <a:pt x="53" y="222"/>
                </a:cubicBezTo>
                <a:close/>
                <a:moveTo>
                  <a:pt x="56" y="228"/>
                </a:moveTo>
                <a:cubicBezTo>
                  <a:pt x="57" y="228"/>
                  <a:pt x="57" y="228"/>
                  <a:pt x="57" y="228"/>
                </a:cubicBezTo>
                <a:cubicBezTo>
                  <a:pt x="57" y="228"/>
                  <a:pt x="57" y="228"/>
                  <a:pt x="57" y="228"/>
                </a:cubicBezTo>
                <a:cubicBezTo>
                  <a:pt x="55" y="227"/>
                  <a:pt x="54" y="226"/>
                  <a:pt x="52" y="225"/>
                </a:cubicBezTo>
                <a:cubicBezTo>
                  <a:pt x="54" y="226"/>
                  <a:pt x="55" y="227"/>
                  <a:pt x="56" y="228"/>
                </a:cubicBezTo>
                <a:close/>
                <a:moveTo>
                  <a:pt x="55" y="218"/>
                </a:moveTo>
                <a:cubicBezTo>
                  <a:pt x="55" y="218"/>
                  <a:pt x="55" y="218"/>
                  <a:pt x="55" y="218"/>
                </a:cubicBezTo>
                <a:cubicBezTo>
                  <a:pt x="57" y="219"/>
                  <a:pt x="58" y="220"/>
                  <a:pt x="60" y="221"/>
                </a:cubicBezTo>
                <a:cubicBezTo>
                  <a:pt x="63" y="224"/>
                  <a:pt x="66" y="227"/>
                  <a:pt x="69" y="230"/>
                </a:cubicBezTo>
                <a:cubicBezTo>
                  <a:pt x="69" y="230"/>
                  <a:pt x="68" y="230"/>
                  <a:pt x="67" y="229"/>
                </a:cubicBezTo>
                <a:cubicBezTo>
                  <a:pt x="65" y="228"/>
                  <a:pt x="62" y="226"/>
                  <a:pt x="60" y="225"/>
                </a:cubicBezTo>
                <a:cubicBezTo>
                  <a:pt x="58" y="223"/>
                  <a:pt x="56" y="220"/>
                  <a:pt x="55" y="218"/>
                </a:cubicBezTo>
                <a:close/>
                <a:moveTo>
                  <a:pt x="68" y="227"/>
                </a:moveTo>
                <a:cubicBezTo>
                  <a:pt x="68" y="227"/>
                  <a:pt x="68" y="227"/>
                  <a:pt x="68" y="227"/>
                </a:cubicBezTo>
                <a:cubicBezTo>
                  <a:pt x="67" y="226"/>
                  <a:pt x="66" y="225"/>
                  <a:pt x="65" y="224"/>
                </a:cubicBezTo>
                <a:cubicBezTo>
                  <a:pt x="66" y="225"/>
                  <a:pt x="67" y="226"/>
                  <a:pt x="69" y="226"/>
                </a:cubicBezTo>
                <a:cubicBezTo>
                  <a:pt x="69" y="227"/>
                  <a:pt x="70" y="227"/>
                  <a:pt x="70" y="228"/>
                </a:cubicBezTo>
                <a:cubicBezTo>
                  <a:pt x="69" y="228"/>
                  <a:pt x="69" y="228"/>
                  <a:pt x="68" y="227"/>
                </a:cubicBezTo>
                <a:close/>
                <a:moveTo>
                  <a:pt x="60" y="220"/>
                </a:moveTo>
                <a:cubicBezTo>
                  <a:pt x="59" y="218"/>
                  <a:pt x="57" y="216"/>
                  <a:pt x="55" y="215"/>
                </a:cubicBezTo>
                <a:cubicBezTo>
                  <a:pt x="58" y="216"/>
                  <a:pt x="60" y="218"/>
                  <a:pt x="63" y="219"/>
                </a:cubicBezTo>
                <a:cubicBezTo>
                  <a:pt x="64" y="221"/>
                  <a:pt x="65" y="222"/>
                  <a:pt x="66" y="223"/>
                </a:cubicBezTo>
                <a:cubicBezTo>
                  <a:pt x="64" y="222"/>
                  <a:pt x="62" y="221"/>
                  <a:pt x="60" y="220"/>
                </a:cubicBezTo>
                <a:close/>
                <a:moveTo>
                  <a:pt x="62" y="216"/>
                </a:moveTo>
                <a:cubicBezTo>
                  <a:pt x="66" y="219"/>
                  <a:pt x="71" y="222"/>
                  <a:pt x="75" y="225"/>
                </a:cubicBezTo>
                <a:cubicBezTo>
                  <a:pt x="71" y="222"/>
                  <a:pt x="67" y="220"/>
                  <a:pt x="63" y="218"/>
                </a:cubicBezTo>
                <a:cubicBezTo>
                  <a:pt x="63" y="217"/>
                  <a:pt x="62" y="217"/>
                  <a:pt x="62" y="216"/>
                </a:cubicBezTo>
                <a:close/>
                <a:moveTo>
                  <a:pt x="74" y="221"/>
                </a:moveTo>
                <a:cubicBezTo>
                  <a:pt x="73" y="220"/>
                  <a:pt x="73" y="220"/>
                  <a:pt x="72" y="219"/>
                </a:cubicBezTo>
                <a:cubicBezTo>
                  <a:pt x="75" y="221"/>
                  <a:pt x="77" y="223"/>
                  <a:pt x="80" y="225"/>
                </a:cubicBezTo>
                <a:cubicBezTo>
                  <a:pt x="80" y="225"/>
                  <a:pt x="80" y="225"/>
                  <a:pt x="80" y="225"/>
                </a:cubicBezTo>
                <a:cubicBezTo>
                  <a:pt x="78" y="224"/>
                  <a:pt x="76" y="222"/>
                  <a:pt x="74" y="221"/>
                </a:cubicBezTo>
                <a:close/>
                <a:moveTo>
                  <a:pt x="68" y="215"/>
                </a:moveTo>
                <a:cubicBezTo>
                  <a:pt x="66" y="214"/>
                  <a:pt x="65" y="213"/>
                  <a:pt x="64" y="211"/>
                </a:cubicBezTo>
                <a:cubicBezTo>
                  <a:pt x="65" y="212"/>
                  <a:pt x="67" y="212"/>
                  <a:pt x="68" y="213"/>
                </a:cubicBezTo>
                <a:cubicBezTo>
                  <a:pt x="69" y="213"/>
                  <a:pt x="69" y="214"/>
                  <a:pt x="70" y="214"/>
                </a:cubicBezTo>
                <a:cubicBezTo>
                  <a:pt x="70" y="214"/>
                  <a:pt x="70" y="215"/>
                  <a:pt x="69" y="215"/>
                </a:cubicBezTo>
                <a:cubicBezTo>
                  <a:pt x="69" y="216"/>
                  <a:pt x="70" y="216"/>
                  <a:pt x="71" y="216"/>
                </a:cubicBezTo>
                <a:cubicBezTo>
                  <a:pt x="71" y="215"/>
                  <a:pt x="72" y="215"/>
                  <a:pt x="73" y="215"/>
                </a:cubicBezTo>
                <a:cubicBezTo>
                  <a:pt x="74" y="215"/>
                  <a:pt x="75" y="215"/>
                  <a:pt x="75" y="216"/>
                </a:cubicBezTo>
                <a:cubicBezTo>
                  <a:pt x="77" y="218"/>
                  <a:pt x="78" y="220"/>
                  <a:pt x="79" y="222"/>
                </a:cubicBezTo>
                <a:cubicBezTo>
                  <a:pt x="75" y="220"/>
                  <a:pt x="71" y="217"/>
                  <a:pt x="68" y="215"/>
                </a:cubicBezTo>
                <a:close/>
                <a:moveTo>
                  <a:pt x="76" y="204"/>
                </a:moveTo>
                <a:cubicBezTo>
                  <a:pt x="75" y="203"/>
                  <a:pt x="74" y="202"/>
                  <a:pt x="73" y="202"/>
                </a:cubicBezTo>
                <a:cubicBezTo>
                  <a:pt x="73" y="202"/>
                  <a:pt x="73" y="202"/>
                  <a:pt x="73" y="202"/>
                </a:cubicBezTo>
                <a:cubicBezTo>
                  <a:pt x="74" y="202"/>
                  <a:pt x="75" y="203"/>
                  <a:pt x="76" y="203"/>
                </a:cubicBezTo>
                <a:cubicBezTo>
                  <a:pt x="76" y="203"/>
                  <a:pt x="76" y="204"/>
                  <a:pt x="76" y="204"/>
                </a:cubicBezTo>
                <a:close/>
                <a:moveTo>
                  <a:pt x="74" y="200"/>
                </a:moveTo>
                <a:cubicBezTo>
                  <a:pt x="74" y="200"/>
                  <a:pt x="74" y="200"/>
                  <a:pt x="74" y="200"/>
                </a:cubicBezTo>
                <a:cubicBezTo>
                  <a:pt x="74" y="200"/>
                  <a:pt x="74" y="199"/>
                  <a:pt x="74" y="199"/>
                </a:cubicBezTo>
                <a:cubicBezTo>
                  <a:pt x="75" y="200"/>
                  <a:pt x="76" y="201"/>
                  <a:pt x="77" y="202"/>
                </a:cubicBezTo>
                <a:cubicBezTo>
                  <a:pt x="77" y="202"/>
                  <a:pt x="77" y="202"/>
                  <a:pt x="77" y="202"/>
                </a:cubicBezTo>
                <a:cubicBezTo>
                  <a:pt x="76" y="201"/>
                  <a:pt x="75" y="201"/>
                  <a:pt x="74" y="200"/>
                </a:cubicBezTo>
                <a:close/>
                <a:moveTo>
                  <a:pt x="75" y="199"/>
                </a:moveTo>
                <a:cubicBezTo>
                  <a:pt x="75" y="199"/>
                  <a:pt x="76" y="199"/>
                  <a:pt x="76" y="199"/>
                </a:cubicBezTo>
                <a:cubicBezTo>
                  <a:pt x="76" y="199"/>
                  <a:pt x="77" y="200"/>
                  <a:pt x="78" y="200"/>
                </a:cubicBezTo>
                <a:cubicBezTo>
                  <a:pt x="78" y="200"/>
                  <a:pt x="78" y="201"/>
                  <a:pt x="78" y="201"/>
                </a:cubicBezTo>
                <a:cubicBezTo>
                  <a:pt x="77" y="200"/>
                  <a:pt x="76" y="199"/>
                  <a:pt x="75" y="199"/>
                </a:cubicBezTo>
                <a:close/>
                <a:moveTo>
                  <a:pt x="78" y="208"/>
                </a:moveTo>
                <a:cubicBezTo>
                  <a:pt x="78" y="208"/>
                  <a:pt x="79" y="208"/>
                  <a:pt x="79" y="208"/>
                </a:cubicBezTo>
                <a:cubicBezTo>
                  <a:pt x="79" y="208"/>
                  <a:pt x="78" y="209"/>
                  <a:pt x="78" y="209"/>
                </a:cubicBezTo>
                <a:cubicBezTo>
                  <a:pt x="78" y="209"/>
                  <a:pt x="78" y="208"/>
                  <a:pt x="77" y="208"/>
                </a:cubicBezTo>
                <a:cubicBezTo>
                  <a:pt x="78" y="208"/>
                  <a:pt x="78" y="208"/>
                  <a:pt x="78" y="208"/>
                </a:cubicBezTo>
                <a:close/>
                <a:moveTo>
                  <a:pt x="78" y="206"/>
                </a:moveTo>
                <a:cubicBezTo>
                  <a:pt x="78" y="206"/>
                  <a:pt x="78" y="206"/>
                  <a:pt x="78" y="205"/>
                </a:cubicBezTo>
                <a:cubicBezTo>
                  <a:pt x="78" y="205"/>
                  <a:pt x="78" y="205"/>
                  <a:pt x="79" y="204"/>
                </a:cubicBezTo>
                <a:cubicBezTo>
                  <a:pt x="79" y="204"/>
                  <a:pt x="79" y="204"/>
                  <a:pt x="79" y="204"/>
                </a:cubicBezTo>
                <a:cubicBezTo>
                  <a:pt x="79" y="205"/>
                  <a:pt x="79" y="205"/>
                  <a:pt x="79" y="205"/>
                </a:cubicBezTo>
                <a:cubicBezTo>
                  <a:pt x="79" y="205"/>
                  <a:pt x="78" y="205"/>
                  <a:pt x="78" y="206"/>
                </a:cubicBezTo>
                <a:close/>
                <a:moveTo>
                  <a:pt x="79" y="197"/>
                </a:moveTo>
                <a:cubicBezTo>
                  <a:pt x="79" y="196"/>
                  <a:pt x="80" y="196"/>
                  <a:pt x="80" y="196"/>
                </a:cubicBezTo>
                <a:cubicBezTo>
                  <a:pt x="81" y="196"/>
                  <a:pt x="81" y="196"/>
                  <a:pt x="81" y="196"/>
                </a:cubicBezTo>
                <a:cubicBezTo>
                  <a:pt x="81" y="197"/>
                  <a:pt x="80" y="197"/>
                  <a:pt x="80" y="197"/>
                </a:cubicBezTo>
                <a:lnTo>
                  <a:pt x="79" y="197"/>
                </a:lnTo>
                <a:close/>
                <a:moveTo>
                  <a:pt x="80" y="206"/>
                </a:moveTo>
                <a:cubicBezTo>
                  <a:pt x="81" y="206"/>
                  <a:pt x="81" y="206"/>
                  <a:pt x="81" y="206"/>
                </a:cubicBezTo>
                <a:cubicBezTo>
                  <a:pt x="81" y="207"/>
                  <a:pt x="81" y="207"/>
                  <a:pt x="81" y="207"/>
                </a:cubicBezTo>
                <a:cubicBezTo>
                  <a:pt x="81" y="207"/>
                  <a:pt x="80" y="207"/>
                  <a:pt x="80" y="207"/>
                </a:cubicBezTo>
                <a:cubicBezTo>
                  <a:pt x="80" y="207"/>
                  <a:pt x="80" y="207"/>
                  <a:pt x="80" y="207"/>
                </a:cubicBezTo>
                <a:cubicBezTo>
                  <a:pt x="80" y="207"/>
                  <a:pt x="80" y="206"/>
                  <a:pt x="80" y="206"/>
                </a:cubicBezTo>
                <a:close/>
                <a:moveTo>
                  <a:pt x="80" y="209"/>
                </a:moveTo>
                <a:cubicBezTo>
                  <a:pt x="82" y="210"/>
                  <a:pt x="83" y="211"/>
                  <a:pt x="85" y="212"/>
                </a:cubicBezTo>
                <a:cubicBezTo>
                  <a:pt x="85" y="212"/>
                  <a:pt x="84" y="212"/>
                  <a:pt x="84" y="212"/>
                </a:cubicBezTo>
                <a:cubicBezTo>
                  <a:pt x="83" y="211"/>
                  <a:pt x="81" y="210"/>
                  <a:pt x="80" y="210"/>
                </a:cubicBezTo>
                <a:cubicBezTo>
                  <a:pt x="80" y="209"/>
                  <a:pt x="80" y="209"/>
                  <a:pt x="80" y="209"/>
                </a:cubicBezTo>
                <a:close/>
                <a:moveTo>
                  <a:pt x="82" y="208"/>
                </a:moveTo>
                <a:cubicBezTo>
                  <a:pt x="82" y="208"/>
                  <a:pt x="82" y="208"/>
                  <a:pt x="83" y="208"/>
                </a:cubicBezTo>
                <a:cubicBezTo>
                  <a:pt x="84" y="208"/>
                  <a:pt x="85" y="209"/>
                  <a:pt x="86" y="210"/>
                </a:cubicBezTo>
                <a:cubicBezTo>
                  <a:pt x="86" y="210"/>
                  <a:pt x="86" y="210"/>
                  <a:pt x="85" y="211"/>
                </a:cubicBezTo>
                <a:cubicBezTo>
                  <a:pt x="84" y="210"/>
                  <a:pt x="83" y="209"/>
                  <a:pt x="82" y="208"/>
                </a:cubicBezTo>
                <a:close/>
                <a:moveTo>
                  <a:pt x="85" y="214"/>
                </a:moveTo>
                <a:cubicBezTo>
                  <a:pt x="88" y="216"/>
                  <a:pt x="91" y="217"/>
                  <a:pt x="94" y="219"/>
                </a:cubicBezTo>
                <a:cubicBezTo>
                  <a:pt x="93" y="218"/>
                  <a:pt x="91" y="218"/>
                  <a:pt x="89" y="217"/>
                </a:cubicBezTo>
                <a:cubicBezTo>
                  <a:pt x="88" y="216"/>
                  <a:pt x="86" y="215"/>
                  <a:pt x="85" y="214"/>
                </a:cubicBezTo>
                <a:cubicBezTo>
                  <a:pt x="85" y="214"/>
                  <a:pt x="85" y="214"/>
                  <a:pt x="85" y="214"/>
                </a:cubicBezTo>
                <a:close/>
                <a:moveTo>
                  <a:pt x="95" y="221"/>
                </a:moveTo>
                <a:cubicBezTo>
                  <a:pt x="95" y="221"/>
                  <a:pt x="95" y="221"/>
                  <a:pt x="95" y="221"/>
                </a:cubicBezTo>
                <a:cubicBezTo>
                  <a:pt x="95" y="221"/>
                  <a:pt x="94" y="221"/>
                  <a:pt x="94" y="221"/>
                </a:cubicBezTo>
                <a:cubicBezTo>
                  <a:pt x="94" y="221"/>
                  <a:pt x="93" y="220"/>
                  <a:pt x="93" y="220"/>
                </a:cubicBezTo>
                <a:cubicBezTo>
                  <a:pt x="94" y="220"/>
                  <a:pt x="94" y="220"/>
                  <a:pt x="95" y="221"/>
                </a:cubicBezTo>
                <a:close/>
                <a:moveTo>
                  <a:pt x="93" y="216"/>
                </a:moveTo>
                <a:cubicBezTo>
                  <a:pt x="94" y="215"/>
                  <a:pt x="94" y="215"/>
                  <a:pt x="94" y="215"/>
                </a:cubicBezTo>
                <a:cubicBezTo>
                  <a:pt x="95" y="216"/>
                  <a:pt x="96" y="216"/>
                  <a:pt x="97" y="217"/>
                </a:cubicBezTo>
                <a:cubicBezTo>
                  <a:pt x="96" y="217"/>
                  <a:pt x="97" y="218"/>
                  <a:pt x="97" y="218"/>
                </a:cubicBezTo>
                <a:cubicBezTo>
                  <a:pt x="97" y="218"/>
                  <a:pt x="97" y="218"/>
                  <a:pt x="97" y="218"/>
                </a:cubicBezTo>
                <a:cubicBezTo>
                  <a:pt x="96" y="217"/>
                  <a:pt x="95" y="216"/>
                  <a:pt x="93" y="216"/>
                </a:cubicBezTo>
                <a:close/>
                <a:moveTo>
                  <a:pt x="98" y="222"/>
                </a:moveTo>
                <a:cubicBezTo>
                  <a:pt x="99" y="222"/>
                  <a:pt x="99" y="222"/>
                  <a:pt x="100" y="222"/>
                </a:cubicBezTo>
                <a:cubicBezTo>
                  <a:pt x="100" y="222"/>
                  <a:pt x="100" y="222"/>
                  <a:pt x="99" y="223"/>
                </a:cubicBezTo>
                <a:cubicBezTo>
                  <a:pt x="99" y="223"/>
                  <a:pt x="99" y="223"/>
                  <a:pt x="99" y="223"/>
                </a:cubicBezTo>
                <a:cubicBezTo>
                  <a:pt x="99" y="223"/>
                  <a:pt x="98" y="223"/>
                  <a:pt x="97" y="222"/>
                </a:cubicBezTo>
                <a:cubicBezTo>
                  <a:pt x="97" y="222"/>
                  <a:pt x="98" y="222"/>
                  <a:pt x="98" y="222"/>
                </a:cubicBezTo>
                <a:close/>
                <a:moveTo>
                  <a:pt x="106" y="235"/>
                </a:moveTo>
                <a:cubicBezTo>
                  <a:pt x="106" y="236"/>
                  <a:pt x="106" y="236"/>
                  <a:pt x="107" y="236"/>
                </a:cubicBezTo>
                <a:cubicBezTo>
                  <a:pt x="108" y="236"/>
                  <a:pt x="109" y="237"/>
                  <a:pt x="110" y="237"/>
                </a:cubicBezTo>
                <a:cubicBezTo>
                  <a:pt x="111" y="238"/>
                  <a:pt x="111" y="238"/>
                  <a:pt x="111" y="238"/>
                </a:cubicBezTo>
                <a:cubicBezTo>
                  <a:pt x="109" y="238"/>
                  <a:pt x="107" y="237"/>
                  <a:pt x="106" y="235"/>
                </a:cubicBezTo>
                <a:close/>
                <a:moveTo>
                  <a:pt x="110" y="234"/>
                </a:moveTo>
                <a:cubicBezTo>
                  <a:pt x="111" y="234"/>
                  <a:pt x="111" y="234"/>
                  <a:pt x="112" y="234"/>
                </a:cubicBezTo>
                <a:cubicBezTo>
                  <a:pt x="113" y="235"/>
                  <a:pt x="113" y="235"/>
                  <a:pt x="114" y="235"/>
                </a:cubicBezTo>
                <a:cubicBezTo>
                  <a:pt x="114" y="236"/>
                  <a:pt x="114" y="236"/>
                  <a:pt x="113" y="236"/>
                </a:cubicBezTo>
                <a:cubicBezTo>
                  <a:pt x="112" y="235"/>
                  <a:pt x="111" y="235"/>
                  <a:pt x="110" y="234"/>
                </a:cubicBezTo>
                <a:close/>
                <a:moveTo>
                  <a:pt x="114" y="231"/>
                </a:moveTo>
                <a:cubicBezTo>
                  <a:pt x="113" y="231"/>
                  <a:pt x="113" y="230"/>
                  <a:pt x="113" y="230"/>
                </a:cubicBezTo>
                <a:cubicBezTo>
                  <a:pt x="113" y="230"/>
                  <a:pt x="114" y="230"/>
                  <a:pt x="114" y="230"/>
                </a:cubicBezTo>
                <a:cubicBezTo>
                  <a:pt x="115" y="231"/>
                  <a:pt x="115" y="231"/>
                  <a:pt x="116" y="231"/>
                </a:cubicBezTo>
                <a:cubicBezTo>
                  <a:pt x="115" y="232"/>
                  <a:pt x="115" y="232"/>
                  <a:pt x="115" y="232"/>
                </a:cubicBezTo>
                <a:cubicBezTo>
                  <a:pt x="115" y="231"/>
                  <a:pt x="114" y="231"/>
                  <a:pt x="114" y="231"/>
                </a:cubicBezTo>
                <a:close/>
                <a:moveTo>
                  <a:pt x="113" y="227"/>
                </a:moveTo>
                <a:cubicBezTo>
                  <a:pt x="113" y="227"/>
                  <a:pt x="113" y="227"/>
                  <a:pt x="114" y="227"/>
                </a:cubicBezTo>
                <a:cubicBezTo>
                  <a:pt x="115" y="228"/>
                  <a:pt x="116" y="228"/>
                  <a:pt x="117" y="228"/>
                </a:cubicBezTo>
                <a:cubicBezTo>
                  <a:pt x="117" y="229"/>
                  <a:pt x="117" y="230"/>
                  <a:pt x="118" y="229"/>
                </a:cubicBezTo>
                <a:cubicBezTo>
                  <a:pt x="118" y="229"/>
                  <a:pt x="118" y="229"/>
                  <a:pt x="118" y="229"/>
                </a:cubicBezTo>
                <a:cubicBezTo>
                  <a:pt x="118" y="229"/>
                  <a:pt x="119" y="229"/>
                  <a:pt x="119" y="230"/>
                </a:cubicBezTo>
                <a:cubicBezTo>
                  <a:pt x="119" y="230"/>
                  <a:pt x="119" y="230"/>
                  <a:pt x="119" y="230"/>
                </a:cubicBezTo>
                <a:cubicBezTo>
                  <a:pt x="118" y="230"/>
                  <a:pt x="117" y="230"/>
                  <a:pt x="117" y="230"/>
                </a:cubicBezTo>
                <a:cubicBezTo>
                  <a:pt x="115" y="229"/>
                  <a:pt x="114" y="228"/>
                  <a:pt x="113" y="227"/>
                </a:cubicBezTo>
                <a:close/>
                <a:moveTo>
                  <a:pt x="118" y="224"/>
                </a:moveTo>
                <a:cubicBezTo>
                  <a:pt x="119" y="224"/>
                  <a:pt x="120" y="223"/>
                  <a:pt x="121" y="222"/>
                </a:cubicBezTo>
                <a:cubicBezTo>
                  <a:pt x="121" y="222"/>
                  <a:pt x="121" y="222"/>
                  <a:pt x="121" y="222"/>
                </a:cubicBezTo>
                <a:cubicBezTo>
                  <a:pt x="121" y="223"/>
                  <a:pt x="120" y="224"/>
                  <a:pt x="119" y="225"/>
                </a:cubicBezTo>
                <a:cubicBezTo>
                  <a:pt x="119" y="225"/>
                  <a:pt x="118" y="225"/>
                  <a:pt x="118" y="224"/>
                </a:cubicBezTo>
                <a:close/>
                <a:moveTo>
                  <a:pt x="121" y="232"/>
                </a:moveTo>
                <a:cubicBezTo>
                  <a:pt x="121" y="232"/>
                  <a:pt x="121" y="232"/>
                  <a:pt x="122" y="232"/>
                </a:cubicBezTo>
                <a:cubicBezTo>
                  <a:pt x="123" y="232"/>
                  <a:pt x="124" y="233"/>
                  <a:pt x="124" y="234"/>
                </a:cubicBezTo>
                <a:cubicBezTo>
                  <a:pt x="125" y="234"/>
                  <a:pt x="126" y="233"/>
                  <a:pt x="125" y="232"/>
                </a:cubicBezTo>
                <a:cubicBezTo>
                  <a:pt x="125" y="232"/>
                  <a:pt x="124" y="232"/>
                  <a:pt x="124" y="231"/>
                </a:cubicBezTo>
                <a:cubicBezTo>
                  <a:pt x="126" y="231"/>
                  <a:pt x="129" y="230"/>
                  <a:pt x="131" y="230"/>
                </a:cubicBezTo>
                <a:cubicBezTo>
                  <a:pt x="131" y="230"/>
                  <a:pt x="131" y="230"/>
                  <a:pt x="131" y="230"/>
                </a:cubicBezTo>
                <a:cubicBezTo>
                  <a:pt x="130" y="231"/>
                  <a:pt x="130" y="232"/>
                  <a:pt x="129" y="233"/>
                </a:cubicBezTo>
                <a:cubicBezTo>
                  <a:pt x="128" y="233"/>
                  <a:pt x="128" y="233"/>
                  <a:pt x="128" y="234"/>
                </a:cubicBezTo>
                <a:cubicBezTo>
                  <a:pt x="126" y="234"/>
                  <a:pt x="124" y="234"/>
                  <a:pt x="122" y="234"/>
                </a:cubicBezTo>
                <a:cubicBezTo>
                  <a:pt x="121" y="233"/>
                  <a:pt x="121" y="233"/>
                  <a:pt x="120" y="232"/>
                </a:cubicBezTo>
                <a:cubicBezTo>
                  <a:pt x="120" y="232"/>
                  <a:pt x="120" y="232"/>
                  <a:pt x="121" y="232"/>
                </a:cubicBezTo>
                <a:close/>
                <a:moveTo>
                  <a:pt x="132" y="235"/>
                </a:moveTo>
                <a:cubicBezTo>
                  <a:pt x="130" y="235"/>
                  <a:pt x="128" y="236"/>
                  <a:pt x="126" y="236"/>
                </a:cubicBezTo>
                <a:cubicBezTo>
                  <a:pt x="125" y="236"/>
                  <a:pt x="124" y="235"/>
                  <a:pt x="123" y="235"/>
                </a:cubicBezTo>
                <a:cubicBezTo>
                  <a:pt x="126" y="235"/>
                  <a:pt x="129" y="235"/>
                  <a:pt x="132" y="235"/>
                </a:cubicBezTo>
                <a:close/>
                <a:moveTo>
                  <a:pt x="137" y="235"/>
                </a:moveTo>
                <a:cubicBezTo>
                  <a:pt x="137" y="235"/>
                  <a:pt x="136" y="235"/>
                  <a:pt x="136" y="236"/>
                </a:cubicBezTo>
                <a:cubicBezTo>
                  <a:pt x="135" y="236"/>
                  <a:pt x="134" y="236"/>
                  <a:pt x="133" y="236"/>
                </a:cubicBezTo>
                <a:cubicBezTo>
                  <a:pt x="132" y="236"/>
                  <a:pt x="131" y="236"/>
                  <a:pt x="130" y="237"/>
                </a:cubicBezTo>
                <a:cubicBezTo>
                  <a:pt x="132" y="236"/>
                  <a:pt x="134" y="236"/>
                  <a:pt x="137" y="235"/>
                </a:cubicBezTo>
                <a:close/>
                <a:moveTo>
                  <a:pt x="130" y="234"/>
                </a:moveTo>
                <a:cubicBezTo>
                  <a:pt x="132" y="233"/>
                  <a:pt x="134" y="232"/>
                  <a:pt x="135" y="231"/>
                </a:cubicBezTo>
                <a:cubicBezTo>
                  <a:pt x="135" y="231"/>
                  <a:pt x="136" y="232"/>
                  <a:pt x="137" y="232"/>
                </a:cubicBezTo>
                <a:cubicBezTo>
                  <a:pt x="138" y="231"/>
                  <a:pt x="139" y="231"/>
                  <a:pt x="140" y="230"/>
                </a:cubicBezTo>
                <a:cubicBezTo>
                  <a:pt x="139" y="231"/>
                  <a:pt x="139" y="232"/>
                  <a:pt x="138" y="233"/>
                </a:cubicBezTo>
                <a:cubicBezTo>
                  <a:pt x="135" y="233"/>
                  <a:pt x="133" y="234"/>
                  <a:pt x="130" y="234"/>
                </a:cubicBezTo>
                <a:close/>
                <a:moveTo>
                  <a:pt x="139" y="226"/>
                </a:moveTo>
                <a:cubicBezTo>
                  <a:pt x="139" y="226"/>
                  <a:pt x="139" y="227"/>
                  <a:pt x="139" y="227"/>
                </a:cubicBezTo>
                <a:cubicBezTo>
                  <a:pt x="138" y="227"/>
                  <a:pt x="137" y="227"/>
                  <a:pt x="136" y="227"/>
                </a:cubicBezTo>
                <a:cubicBezTo>
                  <a:pt x="137" y="227"/>
                  <a:pt x="137" y="227"/>
                  <a:pt x="137" y="227"/>
                </a:cubicBezTo>
                <a:cubicBezTo>
                  <a:pt x="139" y="226"/>
                  <a:pt x="140" y="225"/>
                  <a:pt x="142" y="224"/>
                </a:cubicBezTo>
                <a:cubicBezTo>
                  <a:pt x="141" y="225"/>
                  <a:pt x="140" y="225"/>
                  <a:pt x="139" y="226"/>
                </a:cubicBezTo>
                <a:close/>
                <a:moveTo>
                  <a:pt x="143" y="229"/>
                </a:moveTo>
                <a:cubicBezTo>
                  <a:pt x="145" y="229"/>
                  <a:pt x="146" y="229"/>
                  <a:pt x="147" y="229"/>
                </a:cubicBezTo>
                <a:cubicBezTo>
                  <a:pt x="148" y="229"/>
                  <a:pt x="149" y="229"/>
                  <a:pt x="149" y="229"/>
                </a:cubicBezTo>
                <a:cubicBezTo>
                  <a:pt x="149" y="229"/>
                  <a:pt x="148" y="230"/>
                  <a:pt x="148" y="230"/>
                </a:cubicBezTo>
                <a:cubicBezTo>
                  <a:pt x="147" y="231"/>
                  <a:pt x="145" y="232"/>
                  <a:pt x="144" y="232"/>
                </a:cubicBezTo>
                <a:cubicBezTo>
                  <a:pt x="143" y="233"/>
                  <a:pt x="141" y="233"/>
                  <a:pt x="140" y="233"/>
                </a:cubicBezTo>
                <a:cubicBezTo>
                  <a:pt x="141" y="232"/>
                  <a:pt x="142" y="230"/>
                  <a:pt x="143" y="229"/>
                </a:cubicBezTo>
                <a:close/>
                <a:moveTo>
                  <a:pt x="145" y="236"/>
                </a:moveTo>
                <a:cubicBezTo>
                  <a:pt x="149" y="235"/>
                  <a:pt x="153" y="234"/>
                  <a:pt x="158" y="234"/>
                </a:cubicBezTo>
                <a:cubicBezTo>
                  <a:pt x="157" y="234"/>
                  <a:pt x="157" y="234"/>
                  <a:pt x="157" y="235"/>
                </a:cubicBezTo>
                <a:cubicBezTo>
                  <a:pt x="152" y="235"/>
                  <a:pt x="148" y="236"/>
                  <a:pt x="144" y="236"/>
                </a:cubicBezTo>
                <a:cubicBezTo>
                  <a:pt x="144" y="236"/>
                  <a:pt x="145" y="236"/>
                  <a:pt x="145" y="236"/>
                </a:cubicBezTo>
                <a:close/>
                <a:moveTo>
                  <a:pt x="157" y="231"/>
                </a:moveTo>
                <a:cubicBezTo>
                  <a:pt x="158" y="231"/>
                  <a:pt x="160" y="230"/>
                  <a:pt x="161" y="229"/>
                </a:cubicBezTo>
                <a:cubicBezTo>
                  <a:pt x="160" y="230"/>
                  <a:pt x="160" y="230"/>
                  <a:pt x="159" y="231"/>
                </a:cubicBezTo>
                <a:cubicBezTo>
                  <a:pt x="159" y="231"/>
                  <a:pt x="158" y="231"/>
                  <a:pt x="157" y="231"/>
                </a:cubicBezTo>
                <a:close/>
                <a:moveTo>
                  <a:pt x="159" y="229"/>
                </a:moveTo>
                <a:cubicBezTo>
                  <a:pt x="161" y="227"/>
                  <a:pt x="164" y="225"/>
                  <a:pt x="166" y="223"/>
                </a:cubicBezTo>
                <a:cubicBezTo>
                  <a:pt x="166" y="224"/>
                  <a:pt x="165" y="225"/>
                  <a:pt x="164" y="226"/>
                </a:cubicBezTo>
                <a:cubicBezTo>
                  <a:pt x="162" y="227"/>
                  <a:pt x="161" y="228"/>
                  <a:pt x="159" y="229"/>
                </a:cubicBezTo>
                <a:close/>
                <a:moveTo>
                  <a:pt x="165" y="227"/>
                </a:moveTo>
                <a:cubicBezTo>
                  <a:pt x="174" y="222"/>
                  <a:pt x="182" y="215"/>
                  <a:pt x="190" y="208"/>
                </a:cubicBezTo>
                <a:cubicBezTo>
                  <a:pt x="190" y="209"/>
                  <a:pt x="189" y="210"/>
                  <a:pt x="189" y="210"/>
                </a:cubicBezTo>
                <a:cubicBezTo>
                  <a:pt x="189" y="210"/>
                  <a:pt x="189" y="210"/>
                  <a:pt x="189" y="210"/>
                </a:cubicBezTo>
                <a:cubicBezTo>
                  <a:pt x="180" y="217"/>
                  <a:pt x="172" y="224"/>
                  <a:pt x="163" y="231"/>
                </a:cubicBezTo>
                <a:cubicBezTo>
                  <a:pt x="163" y="231"/>
                  <a:pt x="162" y="231"/>
                  <a:pt x="162" y="231"/>
                </a:cubicBezTo>
                <a:cubicBezTo>
                  <a:pt x="163" y="229"/>
                  <a:pt x="164" y="228"/>
                  <a:pt x="165" y="227"/>
                </a:cubicBezTo>
                <a:close/>
                <a:moveTo>
                  <a:pt x="177" y="222"/>
                </a:moveTo>
                <a:cubicBezTo>
                  <a:pt x="175" y="224"/>
                  <a:pt x="172" y="226"/>
                  <a:pt x="170" y="229"/>
                </a:cubicBezTo>
                <a:cubicBezTo>
                  <a:pt x="169" y="229"/>
                  <a:pt x="168" y="230"/>
                  <a:pt x="168" y="230"/>
                </a:cubicBezTo>
                <a:cubicBezTo>
                  <a:pt x="167" y="230"/>
                  <a:pt x="167" y="230"/>
                  <a:pt x="167" y="230"/>
                </a:cubicBezTo>
                <a:cubicBezTo>
                  <a:pt x="170" y="227"/>
                  <a:pt x="174" y="224"/>
                  <a:pt x="177" y="222"/>
                </a:cubicBezTo>
                <a:close/>
                <a:moveTo>
                  <a:pt x="185" y="218"/>
                </a:moveTo>
                <a:cubicBezTo>
                  <a:pt x="184" y="218"/>
                  <a:pt x="183" y="219"/>
                  <a:pt x="183" y="220"/>
                </a:cubicBezTo>
                <a:cubicBezTo>
                  <a:pt x="181" y="221"/>
                  <a:pt x="179" y="223"/>
                  <a:pt x="177" y="225"/>
                </a:cubicBezTo>
                <a:cubicBezTo>
                  <a:pt x="176" y="225"/>
                  <a:pt x="176" y="226"/>
                  <a:pt x="175" y="226"/>
                </a:cubicBezTo>
                <a:cubicBezTo>
                  <a:pt x="178" y="223"/>
                  <a:pt x="181" y="220"/>
                  <a:pt x="185" y="218"/>
                </a:cubicBezTo>
                <a:close/>
                <a:moveTo>
                  <a:pt x="184" y="216"/>
                </a:moveTo>
                <a:cubicBezTo>
                  <a:pt x="186" y="215"/>
                  <a:pt x="188" y="213"/>
                  <a:pt x="190" y="212"/>
                </a:cubicBezTo>
                <a:cubicBezTo>
                  <a:pt x="190" y="212"/>
                  <a:pt x="190" y="212"/>
                  <a:pt x="190" y="212"/>
                </a:cubicBezTo>
                <a:cubicBezTo>
                  <a:pt x="191" y="211"/>
                  <a:pt x="191" y="211"/>
                  <a:pt x="192" y="210"/>
                </a:cubicBezTo>
                <a:cubicBezTo>
                  <a:pt x="192" y="211"/>
                  <a:pt x="192" y="211"/>
                  <a:pt x="191" y="211"/>
                </a:cubicBezTo>
                <a:cubicBezTo>
                  <a:pt x="189" y="213"/>
                  <a:pt x="186" y="215"/>
                  <a:pt x="184" y="216"/>
                </a:cubicBezTo>
                <a:close/>
                <a:moveTo>
                  <a:pt x="192" y="212"/>
                </a:moveTo>
                <a:cubicBezTo>
                  <a:pt x="193" y="212"/>
                  <a:pt x="193" y="212"/>
                  <a:pt x="194" y="212"/>
                </a:cubicBezTo>
                <a:cubicBezTo>
                  <a:pt x="193" y="212"/>
                  <a:pt x="193" y="213"/>
                  <a:pt x="192" y="214"/>
                </a:cubicBezTo>
                <a:cubicBezTo>
                  <a:pt x="191" y="215"/>
                  <a:pt x="189" y="217"/>
                  <a:pt x="187" y="218"/>
                </a:cubicBezTo>
                <a:cubicBezTo>
                  <a:pt x="189" y="216"/>
                  <a:pt x="191" y="214"/>
                  <a:pt x="192" y="212"/>
                </a:cubicBezTo>
                <a:close/>
                <a:moveTo>
                  <a:pt x="193" y="207"/>
                </a:moveTo>
                <a:cubicBezTo>
                  <a:pt x="194" y="206"/>
                  <a:pt x="194" y="205"/>
                  <a:pt x="195" y="204"/>
                </a:cubicBezTo>
                <a:cubicBezTo>
                  <a:pt x="197" y="202"/>
                  <a:pt x="199" y="201"/>
                  <a:pt x="201" y="199"/>
                </a:cubicBezTo>
                <a:cubicBezTo>
                  <a:pt x="202" y="198"/>
                  <a:pt x="202" y="198"/>
                  <a:pt x="203" y="197"/>
                </a:cubicBezTo>
                <a:cubicBezTo>
                  <a:pt x="203" y="198"/>
                  <a:pt x="202" y="199"/>
                  <a:pt x="201" y="200"/>
                </a:cubicBezTo>
                <a:cubicBezTo>
                  <a:pt x="198" y="203"/>
                  <a:pt x="196" y="205"/>
                  <a:pt x="193" y="207"/>
                </a:cubicBezTo>
                <a:close/>
                <a:moveTo>
                  <a:pt x="206" y="192"/>
                </a:moveTo>
                <a:cubicBezTo>
                  <a:pt x="204" y="194"/>
                  <a:pt x="202" y="196"/>
                  <a:pt x="199" y="197"/>
                </a:cubicBezTo>
                <a:cubicBezTo>
                  <a:pt x="201" y="195"/>
                  <a:pt x="202" y="193"/>
                  <a:pt x="204" y="191"/>
                </a:cubicBezTo>
                <a:cubicBezTo>
                  <a:pt x="210" y="184"/>
                  <a:pt x="216" y="177"/>
                  <a:pt x="223" y="171"/>
                </a:cubicBezTo>
                <a:cubicBezTo>
                  <a:pt x="223" y="171"/>
                  <a:pt x="223" y="171"/>
                  <a:pt x="223" y="171"/>
                </a:cubicBezTo>
                <a:cubicBezTo>
                  <a:pt x="220" y="174"/>
                  <a:pt x="218" y="177"/>
                  <a:pt x="216" y="179"/>
                </a:cubicBezTo>
                <a:cubicBezTo>
                  <a:pt x="213" y="183"/>
                  <a:pt x="209" y="188"/>
                  <a:pt x="206" y="192"/>
                </a:cubicBezTo>
                <a:close/>
                <a:moveTo>
                  <a:pt x="220" y="144"/>
                </a:moveTo>
                <a:cubicBezTo>
                  <a:pt x="220" y="146"/>
                  <a:pt x="219" y="148"/>
                  <a:pt x="219" y="150"/>
                </a:cubicBezTo>
                <a:cubicBezTo>
                  <a:pt x="219" y="150"/>
                  <a:pt x="219" y="150"/>
                  <a:pt x="219" y="150"/>
                </a:cubicBezTo>
                <a:cubicBezTo>
                  <a:pt x="221" y="144"/>
                  <a:pt x="222" y="137"/>
                  <a:pt x="224" y="131"/>
                </a:cubicBezTo>
                <a:cubicBezTo>
                  <a:pt x="223" y="133"/>
                  <a:pt x="223" y="134"/>
                  <a:pt x="223" y="136"/>
                </a:cubicBezTo>
                <a:cubicBezTo>
                  <a:pt x="222" y="139"/>
                  <a:pt x="221" y="142"/>
                  <a:pt x="220" y="144"/>
                </a:cubicBezTo>
                <a:close/>
                <a:moveTo>
                  <a:pt x="223" y="102"/>
                </a:moveTo>
                <a:cubicBezTo>
                  <a:pt x="223" y="102"/>
                  <a:pt x="223" y="101"/>
                  <a:pt x="223" y="101"/>
                </a:cubicBezTo>
                <a:cubicBezTo>
                  <a:pt x="224" y="101"/>
                  <a:pt x="224" y="100"/>
                  <a:pt x="225" y="100"/>
                </a:cubicBezTo>
                <a:cubicBezTo>
                  <a:pt x="225" y="100"/>
                  <a:pt x="225" y="101"/>
                  <a:pt x="225" y="101"/>
                </a:cubicBezTo>
                <a:cubicBezTo>
                  <a:pt x="225" y="101"/>
                  <a:pt x="224" y="102"/>
                  <a:pt x="223" y="102"/>
                </a:cubicBezTo>
                <a:close/>
                <a:moveTo>
                  <a:pt x="226" y="103"/>
                </a:moveTo>
                <a:cubicBezTo>
                  <a:pt x="226" y="103"/>
                  <a:pt x="227" y="104"/>
                  <a:pt x="227" y="104"/>
                </a:cubicBezTo>
                <a:cubicBezTo>
                  <a:pt x="227" y="104"/>
                  <a:pt x="227" y="104"/>
                  <a:pt x="227" y="104"/>
                </a:cubicBezTo>
                <a:cubicBezTo>
                  <a:pt x="226" y="105"/>
                  <a:pt x="225" y="105"/>
                  <a:pt x="224" y="105"/>
                </a:cubicBezTo>
                <a:cubicBezTo>
                  <a:pt x="224" y="105"/>
                  <a:pt x="224" y="105"/>
                  <a:pt x="224" y="104"/>
                </a:cubicBezTo>
                <a:cubicBezTo>
                  <a:pt x="224" y="104"/>
                  <a:pt x="225" y="103"/>
                  <a:pt x="226" y="103"/>
                </a:cubicBezTo>
                <a:close/>
                <a:moveTo>
                  <a:pt x="226" y="151"/>
                </a:moveTo>
                <a:cubicBezTo>
                  <a:pt x="226" y="151"/>
                  <a:pt x="225" y="152"/>
                  <a:pt x="225" y="152"/>
                </a:cubicBezTo>
                <a:cubicBezTo>
                  <a:pt x="225" y="152"/>
                  <a:pt x="225" y="153"/>
                  <a:pt x="225" y="153"/>
                </a:cubicBezTo>
                <a:cubicBezTo>
                  <a:pt x="225" y="152"/>
                  <a:pt x="225" y="151"/>
                  <a:pt x="226" y="151"/>
                </a:cubicBezTo>
                <a:close/>
                <a:moveTo>
                  <a:pt x="224" y="151"/>
                </a:moveTo>
                <a:cubicBezTo>
                  <a:pt x="224" y="146"/>
                  <a:pt x="225" y="140"/>
                  <a:pt x="225" y="135"/>
                </a:cubicBezTo>
                <a:cubicBezTo>
                  <a:pt x="225" y="135"/>
                  <a:pt x="225" y="135"/>
                  <a:pt x="226" y="135"/>
                </a:cubicBezTo>
                <a:cubicBezTo>
                  <a:pt x="226" y="138"/>
                  <a:pt x="226" y="142"/>
                  <a:pt x="226" y="145"/>
                </a:cubicBezTo>
                <a:cubicBezTo>
                  <a:pt x="225" y="147"/>
                  <a:pt x="225" y="149"/>
                  <a:pt x="224" y="151"/>
                </a:cubicBezTo>
                <a:close/>
                <a:moveTo>
                  <a:pt x="226" y="158"/>
                </a:moveTo>
                <a:cubicBezTo>
                  <a:pt x="226" y="157"/>
                  <a:pt x="227" y="157"/>
                  <a:pt x="227" y="156"/>
                </a:cubicBezTo>
                <a:cubicBezTo>
                  <a:pt x="227" y="157"/>
                  <a:pt x="227" y="157"/>
                  <a:pt x="227" y="158"/>
                </a:cubicBezTo>
                <a:cubicBezTo>
                  <a:pt x="226" y="159"/>
                  <a:pt x="226" y="159"/>
                  <a:pt x="225" y="160"/>
                </a:cubicBezTo>
                <a:cubicBezTo>
                  <a:pt x="226" y="159"/>
                  <a:pt x="226" y="159"/>
                  <a:pt x="226" y="158"/>
                </a:cubicBezTo>
                <a:close/>
                <a:moveTo>
                  <a:pt x="226" y="123"/>
                </a:moveTo>
                <a:cubicBezTo>
                  <a:pt x="226" y="122"/>
                  <a:pt x="226" y="121"/>
                  <a:pt x="226" y="119"/>
                </a:cubicBezTo>
                <a:cubicBezTo>
                  <a:pt x="226" y="119"/>
                  <a:pt x="226" y="119"/>
                  <a:pt x="226" y="119"/>
                </a:cubicBezTo>
                <a:cubicBezTo>
                  <a:pt x="227" y="124"/>
                  <a:pt x="227" y="129"/>
                  <a:pt x="227" y="135"/>
                </a:cubicBezTo>
                <a:cubicBezTo>
                  <a:pt x="227" y="131"/>
                  <a:pt x="226" y="127"/>
                  <a:pt x="226" y="123"/>
                </a:cubicBezTo>
                <a:close/>
                <a:moveTo>
                  <a:pt x="224" y="164"/>
                </a:moveTo>
                <a:cubicBezTo>
                  <a:pt x="225" y="163"/>
                  <a:pt x="226" y="162"/>
                  <a:pt x="227" y="161"/>
                </a:cubicBezTo>
                <a:cubicBezTo>
                  <a:pt x="227" y="162"/>
                  <a:pt x="227" y="162"/>
                  <a:pt x="227" y="162"/>
                </a:cubicBezTo>
                <a:cubicBezTo>
                  <a:pt x="226" y="163"/>
                  <a:pt x="225" y="164"/>
                  <a:pt x="224" y="165"/>
                </a:cubicBezTo>
                <a:cubicBezTo>
                  <a:pt x="224" y="164"/>
                  <a:pt x="224" y="164"/>
                  <a:pt x="224" y="164"/>
                </a:cubicBezTo>
                <a:close/>
                <a:moveTo>
                  <a:pt x="227" y="169"/>
                </a:moveTo>
                <a:cubicBezTo>
                  <a:pt x="227" y="168"/>
                  <a:pt x="228" y="167"/>
                  <a:pt x="228" y="167"/>
                </a:cubicBezTo>
                <a:cubicBezTo>
                  <a:pt x="227" y="168"/>
                  <a:pt x="226" y="170"/>
                  <a:pt x="225" y="171"/>
                </a:cubicBezTo>
                <a:cubicBezTo>
                  <a:pt x="225" y="171"/>
                  <a:pt x="225" y="171"/>
                  <a:pt x="225" y="171"/>
                </a:cubicBezTo>
                <a:cubicBezTo>
                  <a:pt x="226" y="171"/>
                  <a:pt x="226" y="170"/>
                  <a:pt x="227" y="169"/>
                </a:cubicBezTo>
                <a:close/>
                <a:moveTo>
                  <a:pt x="228" y="123"/>
                </a:moveTo>
                <a:cubicBezTo>
                  <a:pt x="228" y="121"/>
                  <a:pt x="228" y="119"/>
                  <a:pt x="228" y="117"/>
                </a:cubicBezTo>
                <a:cubicBezTo>
                  <a:pt x="228" y="116"/>
                  <a:pt x="228" y="116"/>
                  <a:pt x="229" y="115"/>
                </a:cubicBezTo>
                <a:cubicBezTo>
                  <a:pt x="228" y="118"/>
                  <a:pt x="228" y="121"/>
                  <a:pt x="228" y="123"/>
                </a:cubicBezTo>
                <a:close/>
                <a:moveTo>
                  <a:pt x="227" y="112"/>
                </a:moveTo>
                <a:cubicBezTo>
                  <a:pt x="227" y="111"/>
                  <a:pt x="227" y="111"/>
                  <a:pt x="226" y="110"/>
                </a:cubicBezTo>
                <a:cubicBezTo>
                  <a:pt x="227" y="110"/>
                  <a:pt x="228" y="109"/>
                  <a:pt x="229" y="108"/>
                </a:cubicBezTo>
                <a:cubicBezTo>
                  <a:pt x="229" y="109"/>
                  <a:pt x="229" y="109"/>
                  <a:pt x="229" y="109"/>
                </a:cubicBezTo>
                <a:cubicBezTo>
                  <a:pt x="228" y="110"/>
                  <a:pt x="227" y="111"/>
                  <a:pt x="227" y="112"/>
                </a:cubicBezTo>
                <a:close/>
                <a:moveTo>
                  <a:pt x="232" y="108"/>
                </a:moveTo>
                <a:cubicBezTo>
                  <a:pt x="232" y="108"/>
                  <a:pt x="232" y="107"/>
                  <a:pt x="232" y="107"/>
                </a:cubicBezTo>
                <a:cubicBezTo>
                  <a:pt x="232" y="106"/>
                  <a:pt x="232" y="106"/>
                  <a:pt x="233" y="105"/>
                </a:cubicBezTo>
                <a:cubicBezTo>
                  <a:pt x="233" y="108"/>
                  <a:pt x="234" y="111"/>
                  <a:pt x="235" y="114"/>
                </a:cubicBezTo>
                <a:cubicBezTo>
                  <a:pt x="235" y="114"/>
                  <a:pt x="235" y="114"/>
                  <a:pt x="235" y="115"/>
                </a:cubicBezTo>
                <a:cubicBezTo>
                  <a:pt x="234" y="112"/>
                  <a:pt x="233" y="110"/>
                  <a:pt x="232" y="108"/>
                </a:cubicBezTo>
                <a:close/>
                <a:moveTo>
                  <a:pt x="234" y="103"/>
                </a:moveTo>
                <a:cubicBezTo>
                  <a:pt x="234" y="103"/>
                  <a:pt x="234" y="103"/>
                  <a:pt x="233" y="103"/>
                </a:cubicBezTo>
                <a:cubicBezTo>
                  <a:pt x="232" y="97"/>
                  <a:pt x="230" y="92"/>
                  <a:pt x="229" y="87"/>
                </a:cubicBezTo>
                <a:cubicBezTo>
                  <a:pt x="230" y="89"/>
                  <a:pt x="231" y="90"/>
                  <a:pt x="231" y="92"/>
                </a:cubicBezTo>
                <a:cubicBezTo>
                  <a:pt x="233" y="97"/>
                  <a:pt x="234" y="102"/>
                  <a:pt x="235" y="107"/>
                </a:cubicBezTo>
                <a:cubicBezTo>
                  <a:pt x="235" y="106"/>
                  <a:pt x="234" y="105"/>
                  <a:pt x="234" y="103"/>
                </a:cubicBezTo>
                <a:close/>
                <a:moveTo>
                  <a:pt x="229" y="69"/>
                </a:moveTo>
                <a:cubicBezTo>
                  <a:pt x="230" y="69"/>
                  <a:pt x="230" y="69"/>
                  <a:pt x="230" y="70"/>
                </a:cubicBezTo>
                <a:cubicBezTo>
                  <a:pt x="231" y="71"/>
                  <a:pt x="231" y="72"/>
                  <a:pt x="232" y="72"/>
                </a:cubicBezTo>
                <a:cubicBezTo>
                  <a:pt x="231" y="72"/>
                  <a:pt x="231" y="72"/>
                  <a:pt x="231" y="72"/>
                </a:cubicBezTo>
                <a:cubicBezTo>
                  <a:pt x="231" y="72"/>
                  <a:pt x="231" y="72"/>
                  <a:pt x="231" y="71"/>
                </a:cubicBezTo>
                <a:cubicBezTo>
                  <a:pt x="230" y="71"/>
                  <a:pt x="230" y="71"/>
                  <a:pt x="230" y="71"/>
                </a:cubicBezTo>
                <a:cubicBezTo>
                  <a:pt x="230" y="71"/>
                  <a:pt x="230" y="71"/>
                  <a:pt x="230" y="71"/>
                </a:cubicBezTo>
                <a:cubicBezTo>
                  <a:pt x="230" y="70"/>
                  <a:pt x="229" y="69"/>
                  <a:pt x="229" y="69"/>
                </a:cubicBezTo>
                <a:close/>
                <a:moveTo>
                  <a:pt x="233" y="86"/>
                </a:moveTo>
                <a:cubicBezTo>
                  <a:pt x="233" y="86"/>
                  <a:pt x="233" y="86"/>
                  <a:pt x="233" y="86"/>
                </a:cubicBezTo>
                <a:cubicBezTo>
                  <a:pt x="233" y="87"/>
                  <a:pt x="234" y="88"/>
                  <a:pt x="234" y="88"/>
                </a:cubicBezTo>
                <a:cubicBezTo>
                  <a:pt x="234" y="88"/>
                  <a:pt x="233" y="87"/>
                  <a:pt x="233" y="86"/>
                </a:cubicBezTo>
                <a:close/>
                <a:moveTo>
                  <a:pt x="232" y="69"/>
                </a:moveTo>
                <a:cubicBezTo>
                  <a:pt x="231" y="68"/>
                  <a:pt x="231" y="68"/>
                  <a:pt x="231" y="67"/>
                </a:cubicBezTo>
                <a:cubicBezTo>
                  <a:pt x="232" y="69"/>
                  <a:pt x="233" y="70"/>
                  <a:pt x="235" y="71"/>
                </a:cubicBezTo>
                <a:cubicBezTo>
                  <a:pt x="235" y="72"/>
                  <a:pt x="235" y="73"/>
                  <a:pt x="236" y="74"/>
                </a:cubicBezTo>
                <a:cubicBezTo>
                  <a:pt x="236" y="74"/>
                  <a:pt x="236" y="74"/>
                  <a:pt x="237" y="74"/>
                </a:cubicBezTo>
                <a:cubicBezTo>
                  <a:pt x="237" y="75"/>
                  <a:pt x="237" y="75"/>
                  <a:pt x="237" y="76"/>
                </a:cubicBezTo>
                <a:cubicBezTo>
                  <a:pt x="235" y="73"/>
                  <a:pt x="234" y="71"/>
                  <a:pt x="232" y="69"/>
                </a:cubicBezTo>
                <a:close/>
                <a:moveTo>
                  <a:pt x="226" y="55"/>
                </a:moveTo>
                <a:cubicBezTo>
                  <a:pt x="225" y="54"/>
                  <a:pt x="225" y="53"/>
                  <a:pt x="224" y="52"/>
                </a:cubicBezTo>
                <a:cubicBezTo>
                  <a:pt x="224" y="51"/>
                  <a:pt x="223" y="50"/>
                  <a:pt x="223" y="50"/>
                </a:cubicBezTo>
                <a:cubicBezTo>
                  <a:pt x="224" y="51"/>
                  <a:pt x="225" y="52"/>
                  <a:pt x="226" y="53"/>
                </a:cubicBezTo>
                <a:cubicBezTo>
                  <a:pt x="226" y="53"/>
                  <a:pt x="226" y="54"/>
                  <a:pt x="226" y="55"/>
                </a:cubicBezTo>
                <a:close/>
                <a:moveTo>
                  <a:pt x="223" y="54"/>
                </a:moveTo>
                <a:cubicBezTo>
                  <a:pt x="225" y="56"/>
                  <a:pt x="226" y="59"/>
                  <a:pt x="228" y="62"/>
                </a:cubicBezTo>
                <a:cubicBezTo>
                  <a:pt x="226" y="60"/>
                  <a:pt x="224" y="58"/>
                  <a:pt x="223" y="56"/>
                </a:cubicBezTo>
                <a:cubicBezTo>
                  <a:pt x="223" y="56"/>
                  <a:pt x="224" y="56"/>
                  <a:pt x="223" y="56"/>
                </a:cubicBezTo>
                <a:cubicBezTo>
                  <a:pt x="223" y="55"/>
                  <a:pt x="223" y="54"/>
                  <a:pt x="223" y="54"/>
                </a:cubicBezTo>
                <a:close/>
                <a:moveTo>
                  <a:pt x="228" y="65"/>
                </a:moveTo>
                <a:cubicBezTo>
                  <a:pt x="227" y="66"/>
                  <a:pt x="227" y="66"/>
                  <a:pt x="227" y="66"/>
                </a:cubicBezTo>
                <a:cubicBezTo>
                  <a:pt x="227" y="68"/>
                  <a:pt x="228" y="70"/>
                  <a:pt x="228" y="71"/>
                </a:cubicBezTo>
                <a:cubicBezTo>
                  <a:pt x="228" y="71"/>
                  <a:pt x="228" y="72"/>
                  <a:pt x="228" y="72"/>
                </a:cubicBezTo>
                <a:cubicBezTo>
                  <a:pt x="227" y="70"/>
                  <a:pt x="226" y="68"/>
                  <a:pt x="225" y="66"/>
                </a:cubicBezTo>
                <a:cubicBezTo>
                  <a:pt x="225" y="65"/>
                  <a:pt x="224" y="65"/>
                  <a:pt x="224" y="65"/>
                </a:cubicBezTo>
                <a:cubicBezTo>
                  <a:pt x="223" y="64"/>
                  <a:pt x="222" y="62"/>
                  <a:pt x="222" y="61"/>
                </a:cubicBezTo>
                <a:cubicBezTo>
                  <a:pt x="222" y="61"/>
                  <a:pt x="223" y="60"/>
                  <a:pt x="222" y="60"/>
                </a:cubicBezTo>
                <a:cubicBezTo>
                  <a:pt x="221" y="58"/>
                  <a:pt x="220" y="57"/>
                  <a:pt x="218" y="55"/>
                </a:cubicBezTo>
                <a:cubicBezTo>
                  <a:pt x="218" y="55"/>
                  <a:pt x="218" y="54"/>
                  <a:pt x="217" y="53"/>
                </a:cubicBezTo>
                <a:cubicBezTo>
                  <a:pt x="221" y="57"/>
                  <a:pt x="225" y="61"/>
                  <a:pt x="228" y="65"/>
                </a:cubicBezTo>
                <a:close/>
                <a:moveTo>
                  <a:pt x="214" y="48"/>
                </a:moveTo>
                <a:cubicBezTo>
                  <a:pt x="213" y="47"/>
                  <a:pt x="212" y="45"/>
                  <a:pt x="211" y="44"/>
                </a:cubicBezTo>
                <a:cubicBezTo>
                  <a:pt x="214" y="46"/>
                  <a:pt x="216" y="47"/>
                  <a:pt x="218" y="49"/>
                </a:cubicBezTo>
                <a:cubicBezTo>
                  <a:pt x="219" y="51"/>
                  <a:pt x="220" y="53"/>
                  <a:pt x="221" y="54"/>
                </a:cubicBezTo>
                <a:cubicBezTo>
                  <a:pt x="219" y="52"/>
                  <a:pt x="216" y="50"/>
                  <a:pt x="214" y="48"/>
                </a:cubicBezTo>
                <a:close/>
                <a:moveTo>
                  <a:pt x="211" y="42"/>
                </a:moveTo>
                <a:cubicBezTo>
                  <a:pt x="211" y="41"/>
                  <a:pt x="211" y="41"/>
                  <a:pt x="210" y="41"/>
                </a:cubicBezTo>
                <a:cubicBezTo>
                  <a:pt x="210" y="41"/>
                  <a:pt x="210" y="41"/>
                  <a:pt x="210" y="41"/>
                </a:cubicBezTo>
                <a:cubicBezTo>
                  <a:pt x="212" y="42"/>
                  <a:pt x="214" y="43"/>
                  <a:pt x="215" y="45"/>
                </a:cubicBezTo>
                <a:cubicBezTo>
                  <a:pt x="214" y="44"/>
                  <a:pt x="212" y="43"/>
                  <a:pt x="211" y="42"/>
                </a:cubicBezTo>
                <a:close/>
                <a:moveTo>
                  <a:pt x="210" y="47"/>
                </a:moveTo>
                <a:cubicBezTo>
                  <a:pt x="211" y="48"/>
                  <a:pt x="211" y="48"/>
                  <a:pt x="211" y="49"/>
                </a:cubicBezTo>
                <a:cubicBezTo>
                  <a:pt x="210" y="47"/>
                  <a:pt x="208" y="45"/>
                  <a:pt x="206" y="43"/>
                </a:cubicBezTo>
                <a:cubicBezTo>
                  <a:pt x="207" y="44"/>
                  <a:pt x="209" y="46"/>
                  <a:pt x="210" y="47"/>
                </a:cubicBezTo>
                <a:close/>
                <a:moveTo>
                  <a:pt x="208" y="40"/>
                </a:moveTo>
                <a:cubicBezTo>
                  <a:pt x="207" y="39"/>
                  <a:pt x="206" y="38"/>
                  <a:pt x="206" y="37"/>
                </a:cubicBezTo>
                <a:cubicBezTo>
                  <a:pt x="206" y="38"/>
                  <a:pt x="207" y="38"/>
                  <a:pt x="208" y="39"/>
                </a:cubicBezTo>
                <a:cubicBezTo>
                  <a:pt x="208" y="39"/>
                  <a:pt x="208" y="39"/>
                  <a:pt x="208" y="40"/>
                </a:cubicBezTo>
                <a:cubicBezTo>
                  <a:pt x="208" y="40"/>
                  <a:pt x="208" y="40"/>
                  <a:pt x="208" y="40"/>
                </a:cubicBezTo>
                <a:close/>
                <a:moveTo>
                  <a:pt x="207" y="42"/>
                </a:moveTo>
                <a:cubicBezTo>
                  <a:pt x="205" y="40"/>
                  <a:pt x="202" y="39"/>
                  <a:pt x="200" y="37"/>
                </a:cubicBezTo>
                <a:cubicBezTo>
                  <a:pt x="200" y="37"/>
                  <a:pt x="200" y="37"/>
                  <a:pt x="201" y="37"/>
                </a:cubicBezTo>
                <a:cubicBezTo>
                  <a:pt x="201" y="37"/>
                  <a:pt x="202" y="36"/>
                  <a:pt x="201" y="36"/>
                </a:cubicBezTo>
                <a:cubicBezTo>
                  <a:pt x="201" y="36"/>
                  <a:pt x="201" y="36"/>
                  <a:pt x="201" y="36"/>
                </a:cubicBezTo>
                <a:cubicBezTo>
                  <a:pt x="202" y="36"/>
                  <a:pt x="202" y="36"/>
                  <a:pt x="203" y="36"/>
                </a:cubicBezTo>
                <a:cubicBezTo>
                  <a:pt x="204" y="38"/>
                  <a:pt x="206" y="40"/>
                  <a:pt x="207" y="42"/>
                </a:cubicBezTo>
                <a:close/>
                <a:moveTo>
                  <a:pt x="202" y="34"/>
                </a:moveTo>
                <a:cubicBezTo>
                  <a:pt x="201" y="34"/>
                  <a:pt x="201" y="34"/>
                  <a:pt x="200" y="34"/>
                </a:cubicBezTo>
                <a:cubicBezTo>
                  <a:pt x="198" y="32"/>
                  <a:pt x="196" y="30"/>
                  <a:pt x="194" y="28"/>
                </a:cubicBezTo>
                <a:cubicBezTo>
                  <a:pt x="197" y="29"/>
                  <a:pt x="200" y="31"/>
                  <a:pt x="202" y="33"/>
                </a:cubicBezTo>
                <a:cubicBezTo>
                  <a:pt x="202" y="33"/>
                  <a:pt x="201" y="34"/>
                  <a:pt x="202" y="34"/>
                </a:cubicBezTo>
                <a:close/>
                <a:moveTo>
                  <a:pt x="194" y="32"/>
                </a:moveTo>
                <a:cubicBezTo>
                  <a:pt x="195" y="32"/>
                  <a:pt x="195" y="32"/>
                  <a:pt x="195" y="32"/>
                </a:cubicBezTo>
                <a:cubicBezTo>
                  <a:pt x="196" y="33"/>
                  <a:pt x="197" y="34"/>
                  <a:pt x="198" y="35"/>
                </a:cubicBezTo>
                <a:cubicBezTo>
                  <a:pt x="198" y="35"/>
                  <a:pt x="198" y="35"/>
                  <a:pt x="198" y="35"/>
                </a:cubicBezTo>
                <a:cubicBezTo>
                  <a:pt x="197" y="35"/>
                  <a:pt x="196" y="34"/>
                  <a:pt x="195" y="34"/>
                </a:cubicBezTo>
                <a:cubicBezTo>
                  <a:pt x="193" y="33"/>
                  <a:pt x="191" y="31"/>
                  <a:pt x="189" y="29"/>
                </a:cubicBezTo>
                <a:cubicBezTo>
                  <a:pt x="190" y="29"/>
                  <a:pt x="190" y="29"/>
                  <a:pt x="190" y="29"/>
                </a:cubicBezTo>
                <a:cubicBezTo>
                  <a:pt x="191" y="30"/>
                  <a:pt x="193" y="31"/>
                  <a:pt x="194" y="32"/>
                </a:cubicBezTo>
                <a:close/>
                <a:moveTo>
                  <a:pt x="192" y="33"/>
                </a:moveTo>
                <a:cubicBezTo>
                  <a:pt x="191" y="33"/>
                  <a:pt x="191" y="33"/>
                  <a:pt x="190" y="33"/>
                </a:cubicBezTo>
                <a:cubicBezTo>
                  <a:pt x="190" y="32"/>
                  <a:pt x="190" y="33"/>
                  <a:pt x="190" y="33"/>
                </a:cubicBezTo>
                <a:cubicBezTo>
                  <a:pt x="191" y="34"/>
                  <a:pt x="193" y="35"/>
                  <a:pt x="195" y="36"/>
                </a:cubicBezTo>
                <a:cubicBezTo>
                  <a:pt x="195" y="36"/>
                  <a:pt x="196" y="36"/>
                  <a:pt x="196" y="37"/>
                </a:cubicBezTo>
                <a:cubicBezTo>
                  <a:pt x="196" y="37"/>
                  <a:pt x="196" y="37"/>
                  <a:pt x="196" y="37"/>
                </a:cubicBezTo>
                <a:cubicBezTo>
                  <a:pt x="198" y="38"/>
                  <a:pt x="200" y="40"/>
                  <a:pt x="201" y="41"/>
                </a:cubicBezTo>
                <a:cubicBezTo>
                  <a:pt x="203" y="43"/>
                  <a:pt x="204" y="44"/>
                  <a:pt x="205" y="46"/>
                </a:cubicBezTo>
                <a:cubicBezTo>
                  <a:pt x="202" y="42"/>
                  <a:pt x="197" y="39"/>
                  <a:pt x="193" y="36"/>
                </a:cubicBezTo>
                <a:cubicBezTo>
                  <a:pt x="193" y="36"/>
                  <a:pt x="193" y="35"/>
                  <a:pt x="192" y="35"/>
                </a:cubicBezTo>
                <a:cubicBezTo>
                  <a:pt x="191" y="35"/>
                  <a:pt x="191" y="35"/>
                  <a:pt x="191" y="35"/>
                </a:cubicBezTo>
                <a:cubicBezTo>
                  <a:pt x="190" y="34"/>
                  <a:pt x="188" y="34"/>
                  <a:pt x="187" y="33"/>
                </a:cubicBezTo>
                <a:cubicBezTo>
                  <a:pt x="187" y="33"/>
                  <a:pt x="186" y="34"/>
                  <a:pt x="187" y="34"/>
                </a:cubicBezTo>
                <a:cubicBezTo>
                  <a:pt x="187" y="34"/>
                  <a:pt x="187" y="34"/>
                  <a:pt x="187" y="35"/>
                </a:cubicBezTo>
                <a:cubicBezTo>
                  <a:pt x="184" y="35"/>
                  <a:pt x="180" y="35"/>
                  <a:pt x="177" y="36"/>
                </a:cubicBezTo>
                <a:cubicBezTo>
                  <a:pt x="178" y="35"/>
                  <a:pt x="180" y="35"/>
                  <a:pt x="181" y="34"/>
                </a:cubicBezTo>
                <a:cubicBezTo>
                  <a:pt x="182" y="34"/>
                  <a:pt x="182" y="33"/>
                  <a:pt x="181" y="33"/>
                </a:cubicBezTo>
                <a:cubicBezTo>
                  <a:pt x="180" y="33"/>
                  <a:pt x="179" y="32"/>
                  <a:pt x="178" y="32"/>
                </a:cubicBezTo>
                <a:cubicBezTo>
                  <a:pt x="179" y="32"/>
                  <a:pt x="179" y="31"/>
                  <a:pt x="178" y="31"/>
                </a:cubicBezTo>
                <a:cubicBezTo>
                  <a:pt x="176" y="30"/>
                  <a:pt x="173" y="29"/>
                  <a:pt x="170" y="28"/>
                </a:cubicBezTo>
                <a:cubicBezTo>
                  <a:pt x="170" y="27"/>
                  <a:pt x="170" y="27"/>
                  <a:pt x="170" y="27"/>
                </a:cubicBezTo>
                <a:cubicBezTo>
                  <a:pt x="168" y="26"/>
                  <a:pt x="166" y="26"/>
                  <a:pt x="164" y="25"/>
                </a:cubicBezTo>
                <a:cubicBezTo>
                  <a:pt x="164" y="25"/>
                  <a:pt x="165" y="24"/>
                  <a:pt x="166" y="23"/>
                </a:cubicBezTo>
                <a:cubicBezTo>
                  <a:pt x="166" y="23"/>
                  <a:pt x="166" y="23"/>
                  <a:pt x="166" y="23"/>
                </a:cubicBezTo>
                <a:cubicBezTo>
                  <a:pt x="173" y="26"/>
                  <a:pt x="180" y="29"/>
                  <a:pt x="186" y="32"/>
                </a:cubicBezTo>
                <a:cubicBezTo>
                  <a:pt x="187" y="32"/>
                  <a:pt x="188" y="31"/>
                  <a:pt x="187" y="30"/>
                </a:cubicBezTo>
                <a:cubicBezTo>
                  <a:pt x="186" y="30"/>
                  <a:pt x="185" y="29"/>
                  <a:pt x="184" y="28"/>
                </a:cubicBezTo>
                <a:cubicBezTo>
                  <a:pt x="185" y="29"/>
                  <a:pt x="186" y="29"/>
                  <a:pt x="187" y="29"/>
                </a:cubicBezTo>
                <a:cubicBezTo>
                  <a:pt x="189" y="30"/>
                  <a:pt x="190" y="32"/>
                  <a:pt x="192" y="33"/>
                </a:cubicBezTo>
                <a:close/>
                <a:moveTo>
                  <a:pt x="167" y="17"/>
                </a:moveTo>
                <a:cubicBezTo>
                  <a:pt x="165" y="15"/>
                  <a:pt x="162" y="14"/>
                  <a:pt x="160" y="12"/>
                </a:cubicBezTo>
                <a:cubicBezTo>
                  <a:pt x="160" y="12"/>
                  <a:pt x="160" y="12"/>
                  <a:pt x="161" y="12"/>
                </a:cubicBezTo>
                <a:cubicBezTo>
                  <a:pt x="161" y="12"/>
                  <a:pt x="161" y="12"/>
                  <a:pt x="161" y="12"/>
                </a:cubicBezTo>
                <a:cubicBezTo>
                  <a:pt x="164" y="12"/>
                  <a:pt x="166" y="14"/>
                  <a:pt x="169" y="15"/>
                </a:cubicBezTo>
                <a:cubicBezTo>
                  <a:pt x="174" y="18"/>
                  <a:pt x="180" y="23"/>
                  <a:pt x="185" y="26"/>
                </a:cubicBezTo>
                <a:cubicBezTo>
                  <a:pt x="179" y="23"/>
                  <a:pt x="173" y="20"/>
                  <a:pt x="167" y="17"/>
                </a:cubicBezTo>
                <a:close/>
                <a:moveTo>
                  <a:pt x="172" y="13"/>
                </a:moveTo>
                <a:cubicBezTo>
                  <a:pt x="171" y="13"/>
                  <a:pt x="169" y="12"/>
                  <a:pt x="168" y="11"/>
                </a:cubicBezTo>
                <a:cubicBezTo>
                  <a:pt x="169" y="12"/>
                  <a:pt x="171" y="12"/>
                  <a:pt x="173" y="13"/>
                </a:cubicBezTo>
                <a:cubicBezTo>
                  <a:pt x="172" y="13"/>
                  <a:pt x="172" y="13"/>
                  <a:pt x="172" y="13"/>
                </a:cubicBezTo>
                <a:close/>
                <a:moveTo>
                  <a:pt x="133" y="12"/>
                </a:moveTo>
                <a:cubicBezTo>
                  <a:pt x="133" y="12"/>
                  <a:pt x="132" y="12"/>
                  <a:pt x="132" y="12"/>
                </a:cubicBezTo>
                <a:cubicBezTo>
                  <a:pt x="131" y="12"/>
                  <a:pt x="129" y="12"/>
                  <a:pt x="128" y="12"/>
                </a:cubicBezTo>
                <a:cubicBezTo>
                  <a:pt x="128" y="12"/>
                  <a:pt x="127" y="12"/>
                  <a:pt x="127" y="12"/>
                </a:cubicBezTo>
                <a:cubicBezTo>
                  <a:pt x="127" y="12"/>
                  <a:pt x="127" y="11"/>
                  <a:pt x="128" y="11"/>
                </a:cubicBezTo>
                <a:cubicBezTo>
                  <a:pt x="130" y="11"/>
                  <a:pt x="131" y="11"/>
                  <a:pt x="133" y="12"/>
                </a:cubicBezTo>
                <a:close/>
                <a:moveTo>
                  <a:pt x="132" y="28"/>
                </a:moveTo>
                <a:cubicBezTo>
                  <a:pt x="132" y="28"/>
                  <a:pt x="131" y="29"/>
                  <a:pt x="130" y="29"/>
                </a:cubicBezTo>
                <a:cubicBezTo>
                  <a:pt x="129" y="29"/>
                  <a:pt x="129" y="29"/>
                  <a:pt x="128" y="29"/>
                </a:cubicBezTo>
                <a:cubicBezTo>
                  <a:pt x="129" y="29"/>
                  <a:pt x="129" y="28"/>
                  <a:pt x="129" y="28"/>
                </a:cubicBezTo>
                <a:cubicBezTo>
                  <a:pt x="129" y="28"/>
                  <a:pt x="129" y="27"/>
                  <a:pt x="128" y="27"/>
                </a:cubicBezTo>
                <a:cubicBezTo>
                  <a:pt x="127" y="28"/>
                  <a:pt x="126" y="28"/>
                  <a:pt x="124" y="29"/>
                </a:cubicBezTo>
                <a:cubicBezTo>
                  <a:pt x="123" y="29"/>
                  <a:pt x="122" y="29"/>
                  <a:pt x="121" y="29"/>
                </a:cubicBezTo>
                <a:cubicBezTo>
                  <a:pt x="122" y="28"/>
                  <a:pt x="124" y="27"/>
                  <a:pt x="125" y="26"/>
                </a:cubicBezTo>
                <a:cubicBezTo>
                  <a:pt x="128" y="27"/>
                  <a:pt x="130" y="27"/>
                  <a:pt x="132" y="28"/>
                </a:cubicBezTo>
                <a:close/>
                <a:moveTo>
                  <a:pt x="124" y="22"/>
                </a:moveTo>
                <a:cubicBezTo>
                  <a:pt x="123" y="22"/>
                  <a:pt x="122" y="22"/>
                  <a:pt x="121" y="22"/>
                </a:cubicBezTo>
                <a:cubicBezTo>
                  <a:pt x="121" y="22"/>
                  <a:pt x="122" y="22"/>
                  <a:pt x="122" y="21"/>
                </a:cubicBezTo>
                <a:cubicBezTo>
                  <a:pt x="123" y="21"/>
                  <a:pt x="125" y="22"/>
                  <a:pt x="126" y="22"/>
                </a:cubicBezTo>
                <a:cubicBezTo>
                  <a:pt x="125" y="22"/>
                  <a:pt x="125" y="22"/>
                  <a:pt x="124" y="22"/>
                </a:cubicBezTo>
                <a:close/>
                <a:moveTo>
                  <a:pt x="123" y="15"/>
                </a:moveTo>
                <a:cubicBezTo>
                  <a:pt x="122" y="16"/>
                  <a:pt x="121" y="16"/>
                  <a:pt x="120" y="17"/>
                </a:cubicBezTo>
                <a:cubicBezTo>
                  <a:pt x="120" y="17"/>
                  <a:pt x="119" y="17"/>
                  <a:pt x="119" y="17"/>
                </a:cubicBezTo>
                <a:cubicBezTo>
                  <a:pt x="121" y="16"/>
                  <a:pt x="122" y="15"/>
                  <a:pt x="124" y="14"/>
                </a:cubicBezTo>
                <a:cubicBezTo>
                  <a:pt x="124" y="14"/>
                  <a:pt x="124" y="14"/>
                  <a:pt x="124" y="14"/>
                </a:cubicBezTo>
                <a:cubicBezTo>
                  <a:pt x="124" y="14"/>
                  <a:pt x="125" y="14"/>
                  <a:pt x="126" y="15"/>
                </a:cubicBezTo>
                <a:cubicBezTo>
                  <a:pt x="125" y="15"/>
                  <a:pt x="124" y="15"/>
                  <a:pt x="123" y="15"/>
                </a:cubicBezTo>
                <a:close/>
                <a:moveTo>
                  <a:pt x="125" y="11"/>
                </a:moveTo>
                <a:cubicBezTo>
                  <a:pt x="124" y="11"/>
                  <a:pt x="123" y="11"/>
                  <a:pt x="122" y="11"/>
                </a:cubicBezTo>
                <a:cubicBezTo>
                  <a:pt x="123" y="11"/>
                  <a:pt x="124" y="11"/>
                  <a:pt x="125" y="11"/>
                </a:cubicBezTo>
                <a:cubicBezTo>
                  <a:pt x="125" y="11"/>
                  <a:pt x="125" y="11"/>
                  <a:pt x="125" y="11"/>
                </a:cubicBezTo>
                <a:close/>
                <a:moveTo>
                  <a:pt x="114" y="5"/>
                </a:moveTo>
                <a:cubicBezTo>
                  <a:pt x="114" y="5"/>
                  <a:pt x="114" y="5"/>
                  <a:pt x="113" y="5"/>
                </a:cubicBezTo>
                <a:cubicBezTo>
                  <a:pt x="113" y="5"/>
                  <a:pt x="113" y="5"/>
                  <a:pt x="113" y="6"/>
                </a:cubicBezTo>
                <a:cubicBezTo>
                  <a:pt x="111" y="6"/>
                  <a:pt x="110" y="6"/>
                  <a:pt x="108" y="6"/>
                </a:cubicBezTo>
                <a:cubicBezTo>
                  <a:pt x="108" y="6"/>
                  <a:pt x="108" y="6"/>
                  <a:pt x="108" y="6"/>
                </a:cubicBezTo>
                <a:cubicBezTo>
                  <a:pt x="109" y="6"/>
                  <a:pt x="111" y="5"/>
                  <a:pt x="113" y="5"/>
                </a:cubicBezTo>
                <a:cubicBezTo>
                  <a:pt x="114" y="5"/>
                  <a:pt x="114" y="5"/>
                  <a:pt x="115" y="5"/>
                </a:cubicBezTo>
                <a:cubicBezTo>
                  <a:pt x="115" y="5"/>
                  <a:pt x="115" y="5"/>
                  <a:pt x="114" y="5"/>
                </a:cubicBezTo>
                <a:close/>
                <a:moveTo>
                  <a:pt x="99" y="5"/>
                </a:moveTo>
                <a:cubicBezTo>
                  <a:pt x="99" y="5"/>
                  <a:pt x="98" y="5"/>
                  <a:pt x="98" y="5"/>
                </a:cubicBezTo>
                <a:cubicBezTo>
                  <a:pt x="99" y="5"/>
                  <a:pt x="100" y="4"/>
                  <a:pt x="102" y="4"/>
                </a:cubicBezTo>
                <a:cubicBezTo>
                  <a:pt x="101" y="4"/>
                  <a:pt x="100" y="5"/>
                  <a:pt x="99" y="5"/>
                </a:cubicBezTo>
                <a:close/>
                <a:moveTo>
                  <a:pt x="22" y="63"/>
                </a:moveTo>
                <a:cubicBezTo>
                  <a:pt x="23" y="63"/>
                  <a:pt x="23" y="63"/>
                  <a:pt x="23" y="63"/>
                </a:cubicBezTo>
                <a:cubicBezTo>
                  <a:pt x="23" y="63"/>
                  <a:pt x="23" y="63"/>
                  <a:pt x="23" y="63"/>
                </a:cubicBezTo>
                <a:cubicBezTo>
                  <a:pt x="22" y="65"/>
                  <a:pt x="21" y="66"/>
                  <a:pt x="20" y="68"/>
                </a:cubicBezTo>
                <a:cubicBezTo>
                  <a:pt x="19" y="68"/>
                  <a:pt x="19" y="69"/>
                  <a:pt x="18" y="70"/>
                </a:cubicBezTo>
                <a:cubicBezTo>
                  <a:pt x="18" y="70"/>
                  <a:pt x="17" y="70"/>
                  <a:pt x="17" y="70"/>
                </a:cubicBezTo>
                <a:cubicBezTo>
                  <a:pt x="19" y="68"/>
                  <a:pt x="20" y="65"/>
                  <a:pt x="22" y="63"/>
                </a:cubicBezTo>
                <a:close/>
                <a:moveTo>
                  <a:pt x="21" y="78"/>
                </a:moveTo>
                <a:cubicBezTo>
                  <a:pt x="23" y="76"/>
                  <a:pt x="24" y="75"/>
                  <a:pt x="25" y="73"/>
                </a:cubicBezTo>
                <a:cubicBezTo>
                  <a:pt x="24" y="76"/>
                  <a:pt x="22" y="79"/>
                  <a:pt x="20" y="82"/>
                </a:cubicBezTo>
                <a:cubicBezTo>
                  <a:pt x="19" y="83"/>
                  <a:pt x="18" y="84"/>
                  <a:pt x="17" y="85"/>
                </a:cubicBezTo>
                <a:cubicBezTo>
                  <a:pt x="17" y="85"/>
                  <a:pt x="17" y="84"/>
                  <a:pt x="17" y="84"/>
                </a:cubicBezTo>
                <a:cubicBezTo>
                  <a:pt x="17" y="83"/>
                  <a:pt x="17" y="83"/>
                  <a:pt x="16" y="83"/>
                </a:cubicBezTo>
                <a:cubicBezTo>
                  <a:pt x="17" y="82"/>
                  <a:pt x="17" y="81"/>
                  <a:pt x="17" y="80"/>
                </a:cubicBezTo>
                <a:cubicBezTo>
                  <a:pt x="18" y="79"/>
                  <a:pt x="19" y="78"/>
                  <a:pt x="20" y="77"/>
                </a:cubicBezTo>
                <a:cubicBezTo>
                  <a:pt x="20" y="78"/>
                  <a:pt x="21" y="78"/>
                  <a:pt x="21" y="78"/>
                </a:cubicBezTo>
                <a:close/>
                <a:moveTo>
                  <a:pt x="20" y="88"/>
                </a:moveTo>
                <a:cubicBezTo>
                  <a:pt x="20" y="87"/>
                  <a:pt x="20" y="87"/>
                  <a:pt x="20" y="86"/>
                </a:cubicBezTo>
                <a:cubicBezTo>
                  <a:pt x="20" y="85"/>
                  <a:pt x="21" y="85"/>
                  <a:pt x="21" y="84"/>
                </a:cubicBezTo>
                <a:cubicBezTo>
                  <a:pt x="21" y="84"/>
                  <a:pt x="21" y="84"/>
                  <a:pt x="21" y="84"/>
                </a:cubicBezTo>
                <a:cubicBezTo>
                  <a:pt x="22" y="84"/>
                  <a:pt x="22" y="85"/>
                  <a:pt x="22" y="85"/>
                </a:cubicBezTo>
                <a:cubicBezTo>
                  <a:pt x="21" y="86"/>
                  <a:pt x="21" y="87"/>
                  <a:pt x="20" y="88"/>
                </a:cubicBezTo>
                <a:close/>
                <a:moveTo>
                  <a:pt x="21" y="120"/>
                </a:moveTo>
                <a:cubicBezTo>
                  <a:pt x="19" y="113"/>
                  <a:pt x="18" y="107"/>
                  <a:pt x="17" y="100"/>
                </a:cubicBezTo>
                <a:cubicBezTo>
                  <a:pt x="18" y="100"/>
                  <a:pt x="18" y="100"/>
                  <a:pt x="18" y="100"/>
                </a:cubicBezTo>
                <a:cubicBezTo>
                  <a:pt x="19" y="102"/>
                  <a:pt x="19" y="105"/>
                  <a:pt x="20" y="108"/>
                </a:cubicBezTo>
                <a:cubicBezTo>
                  <a:pt x="20" y="110"/>
                  <a:pt x="20" y="113"/>
                  <a:pt x="20" y="115"/>
                </a:cubicBezTo>
                <a:cubicBezTo>
                  <a:pt x="20" y="117"/>
                  <a:pt x="21" y="118"/>
                  <a:pt x="21" y="120"/>
                </a:cubicBezTo>
                <a:close/>
                <a:moveTo>
                  <a:pt x="17" y="89"/>
                </a:moveTo>
                <a:cubicBezTo>
                  <a:pt x="17" y="89"/>
                  <a:pt x="17" y="89"/>
                  <a:pt x="18" y="89"/>
                </a:cubicBezTo>
                <a:cubicBezTo>
                  <a:pt x="18" y="91"/>
                  <a:pt x="18" y="93"/>
                  <a:pt x="18" y="95"/>
                </a:cubicBezTo>
                <a:cubicBezTo>
                  <a:pt x="18" y="95"/>
                  <a:pt x="18" y="95"/>
                  <a:pt x="18" y="95"/>
                </a:cubicBezTo>
                <a:cubicBezTo>
                  <a:pt x="18" y="93"/>
                  <a:pt x="17" y="92"/>
                  <a:pt x="17" y="90"/>
                </a:cubicBezTo>
                <a:cubicBezTo>
                  <a:pt x="17" y="90"/>
                  <a:pt x="17" y="90"/>
                  <a:pt x="16" y="89"/>
                </a:cubicBezTo>
                <a:cubicBezTo>
                  <a:pt x="17" y="89"/>
                  <a:pt x="17" y="89"/>
                  <a:pt x="17" y="89"/>
                </a:cubicBezTo>
                <a:close/>
                <a:moveTo>
                  <a:pt x="18" y="114"/>
                </a:moveTo>
                <a:cubicBezTo>
                  <a:pt x="17" y="110"/>
                  <a:pt x="16" y="106"/>
                  <a:pt x="15" y="103"/>
                </a:cubicBezTo>
                <a:cubicBezTo>
                  <a:pt x="15" y="102"/>
                  <a:pt x="16" y="102"/>
                  <a:pt x="16" y="102"/>
                </a:cubicBezTo>
                <a:cubicBezTo>
                  <a:pt x="16" y="106"/>
                  <a:pt x="17" y="110"/>
                  <a:pt x="18" y="114"/>
                </a:cubicBezTo>
                <a:close/>
                <a:moveTo>
                  <a:pt x="15" y="100"/>
                </a:moveTo>
                <a:cubicBezTo>
                  <a:pt x="15" y="98"/>
                  <a:pt x="15" y="96"/>
                  <a:pt x="15" y="93"/>
                </a:cubicBezTo>
                <a:cubicBezTo>
                  <a:pt x="15" y="95"/>
                  <a:pt x="16" y="97"/>
                  <a:pt x="16" y="98"/>
                </a:cubicBezTo>
                <a:cubicBezTo>
                  <a:pt x="15" y="99"/>
                  <a:pt x="15" y="99"/>
                  <a:pt x="15" y="100"/>
                </a:cubicBezTo>
                <a:close/>
                <a:moveTo>
                  <a:pt x="21" y="131"/>
                </a:moveTo>
                <a:cubicBezTo>
                  <a:pt x="21" y="133"/>
                  <a:pt x="22" y="135"/>
                  <a:pt x="22" y="136"/>
                </a:cubicBezTo>
                <a:cubicBezTo>
                  <a:pt x="22" y="136"/>
                  <a:pt x="22" y="136"/>
                  <a:pt x="22" y="135"/>
                </a:cubicBezTo>
                <a:cubicBezTo>
                  <a:pt x="21" y="134"/>
                  <a:pt x="20" y="135"/>
                  <a:pt x="20" y="136"/>
                </a:cubicBezTo>
                <a:cubicBezTo>
                  <a:pt x="21" y="139"/>
                  <a:pt x="22" y="142"/>
                  <a:pt x="23" y="145"/>
                </a:cubicBezTo>
                <a:cubicBezTo>
                  <a:pt x="22" y="143"/>
                  <a:pt x="21" y="141"/>
                  <a:pt x="19" y="140"/>
                </a:cubicBezTo>
                <a:cubicBezTo>
                  <a:pt x="17" y="129"/>
                  <a:pt x="16" y="118"/>
                  <a:pt x="14" y="107"/>
                </a:cubicBezTo>
                <a:cubicBezTo>
                  <a:pt x="16" y="115"/>
                  <a:pt x="19" y="123"/>
                  <a:pt x="21" y="131"/>
                </a:cubicBezTo>
                <a:close/>
                <a:moveTo>
                  <a:pt x="17" y="165"/>
                </a:moveTo>
                <a:cubicBezTo>
                  <a:pt x="17" y="165"/>
                  <a:pt x="17" y="165"/>
                  <a:pt x="17" y="165"/>
                </a:cubicBezTo>
                <a:cubicBezTo>
                  <a:pt x="18" y="167"/>
                  <a:pt x="18" y="168"/>
                  <a:pt x="19" y="170"/>
                </a:cubicBezTo>
                <a:cubicBezTo>
                  <a:pt x="19" y="169"/>
                  <a:pt x="18" y="169"/>
                  <a:pt x="18" y="168"/>
                </a:cubicBezTo>
                <a:cubicBezTo>
                  <a:pt x="17" y="167"/>
                  <a:pt x="17" y="166"/>
                  <a:pt x="16" y="166"/>
                </a:cubicBezTo>
                <a:cubicBezTo>
                  <a:pt x="17" y="165"/>
                  <a:pt x="17" y="165"/>
                  <a:pt x="17" y="165"/>
                </a:cubicBezTo>
                <a:cubicBezTo>
                  <a:pt x="17" y="165"/>
                  <a:pt x="17" y="165"/>
                  <a:pt x="17" y="165"/>
                </a:cubicBezTo>
                <a:close/>
                <a:moveTo>
                  <a:pt x="19" y="163"/>
                </a:moveTo>
                <a:cubicBezTo>
                  <a:pt x="19" y="163"/>
                  <a:pt x="18" y="163"/>
                  <a:pt x="18" y="163"/>
                </a:cubicBezTo>
                <a:cubicBezTo>
                  <a:pt x="17" y="162"/>
                  <a:pt x="17" y="162"/>
                  <a:pt x="16" y="161"/>
                </a:cubicBezTo>
                <a:cubicBezTo>
                  <a:pt x="16" y="157"/>
                  <a:pt x="15" y="154"/>
                  <a:pt x="15" y="150"/>
                </a:cubicBezTo>
                <a:cubicBezTo>
                  <a:pt x="16" y="155"/>
                  <a:pt x="18" y="160"/>
                  <a:pt x="20" y="164"/>
                </a:cubicBezTo>
                <a:cubicBezTo>
                  <a:pt x="19" y="164"/>
                  <a:pt x="19" y="164"/>
                  <a:pt x="19" y="163"/>
                </a:cubicBezTo>
                <a:close/>
                <a:moveTo>
                  <a:pt x="15" y="169"/>
                </a:moveTo>
                <a:cubicBezTo>
                  <a:pt x="15" y="169"/>
                  <a:pt x="15" y="169"/>
                  <a:pt x="15" y="169"/>
                </a:cubicBezTo>
                <a:cubicBezTo>
                  <a:pt x="14" y="165"/>
                  <a:pt x="13" y="162"/>
                  <a:pt x="11" y="158"/>
                </a:cubicBezTo>
                <a:cubicBezTo>
                  <a:pt x="12" y="160"/>
                  <a:pt x="13" y="162"/>
                  <a:pt x="14" y="164"/>
                </a:cubicBezTo>
                <a:cubicBezTo>
                  <a:pt x="14" y="164"/>
                  <a:pt x="14" y="164"/>
                  <a:pt x="14" y="164"/>
                </a:cubicBezTo>
                <a:cubicBezTo>
                  <a:pt x="15" y="165"/>
                  <a:pt x="15" y="166"/>
                  <a:pt x="16" y="167"/>
                </a:cubicBezTo>
                <a:cubicBezTo>
                  <a:pt x="16" y="168"/>
                  <a:pt x="16" y="168"/>
                  <a:pt x="16" y="168"/>
                </a:cubicBezTo>
                <a:cubicBezTo>
                  <a:pt x="16" y="168"/>
                  <a:pt x="15" y="168"/>
                  <a:pt x="15" y="169"/>
                </a:cubicBezTo>
                <a:close/>
                <a:moveTo>
                  <a:pt x="8" y="128"/>
                </a:moveTo>
                <a:cubicBezTo>
                  <a:pt x="9" y="129"/>
                  <a:pt x="10" y="128"/>
                  <a:pt x="10" y="128"/>
                </a:cubicBezTo>
                <a:cubicBezTo>
                  <a:pt x="10" y="124"/>
                  <a:pt x="9" y="120"/>
                  <a:pt x="9" y="117"/>
                </a:cubicBezTo>
                <a:cubicBezTo>
                  <a:pt x="9" y="116"/>
                  <a:pt x="10" y="115"/>
                  <a:pt x="10" y="114"/>
                </a:cubicBezTo>
                <a:cubicBezTo>
                  <a:pt x="10" y="121"/>
                  <a:pt x="11" y="129"/>
                  <a:pt x="12" y="137"/>
                </a:cubicBezTo>
                <a:cubicBezTo>
                  <a:pt x="12" y="142"/>
                  <a:pt x="13" y="146"/>
                  <a:pt x="13" y="151"/>
                </a:cubicBezTo>
                <a:cubicBezTo>
                  <a:pt x="12" y="147"/>
                  <a:pt x="11" y="142"/>
                  <a:pt x="10" y="138"/>
                </a:cubicBezTo>
                <a:cubicBezTo>
                  <a:pt x="10" y="136"/>
                  <a:pt x="9" y="134"/>
                  <a:pt x="9" y="133"/>
                </a:cubicBezTo>
                <a:cubicBezTo>
                  <a:pt x="9" y="131"/>
                  <a:pt x="8" y="129"/>
                  <a:pt x="8" y="128"/>
                </a:cubicBezTo>
                <a:cubicBezTo>
                  <a:pt x="8" y="128"/>
                  <a:pt x="8" y="128"/>
                  <a:pt x="8" y="128"/>
                </a:cubicBezTo>
                <a:close/>
                <a:moveTo>
                  <a:pt x="8" y="106"/>
                </a:moveTo>
                <a:cubicBezTo>
                  <a:pt x="8" y="105"/>
                  <a:pt x="9" y="104"/>
                  <a:pt x="9" y="103"/>
                </a:cubicBezTo>
                <a:cubicBezTo>
                  <a:pt x="9" y="105"/>
                  <a:pt x="9" y="108"/>
                  <a:pt x="9" y="111"/>
                </a:cubicBezTo>
                <a:cubicBezTo>
                  <a:pt x="9" y="109"/>
                  <a:pt x="8" y="108"/>
                  <a:pt x="8" y="106"/>
                </a:cubicBezTo>
                <a:close/>
                <a:moveTo>
                  <a:pt x="9" y="99"/>
                </a:moveTo>
                <a:cubicBezTo>
                  <a:pt x="10" y="98"/>
                  <a:pt x="10" y="97"/>
                  <a:pt x="10" y="96"/>
                </a:cubicBezTo>
                <a:cubicBezTo>
                  <a:pt x="10" y="97"/>
                  <a:pt x="11" y="97"/>
                  <a:pt x="11" y="97"/>
                </a:cubicBezTo>
                <a:cubicBezTo>
                  <a:pt x="11" y="99"/>
                  <a:pt x="10" y="101"/>
                  <a:pt x="10" y="103"/>
                </a:cubicBezTo>
                <a:cubicBezTo>
                  <a:pt x="10" y="102"/>
                  <a:pt x="10" y="100"/>
                  <a:pt x="9" y="99"/>
                </a:cubicBezTo>
                <a:close/>
                <a:moveTo>
                  <a:pt x="11" y="149"/>
                </a:moveTo>
                <a:cubicBezTo>
                  <a:pt x="12" y="153"/>
                  <a:pt x="13" y="157"/>
                  <a:pt x="14" y="161"/>
                </a:cubicBezTo>
                <a:cubicBezTo>
                  <a:pt x="13" y="159"/>
                  <a:pt x="12" y="156"/>
                  <a:pt x="11" y="154"/>
                </a:cubicBezTo>
                <a:cubicBezTo>
                  <a:pt x="11" y="152"/>
                  <a:pt x="11" y="150"/>
                  <a:pt x="11" y="149"/>
                </a:cubicBezTo>
                <a:close/>
                <a:moveTo>
                  <a:pt x="14" y="141"/>
                </a:moveTo>
                <a:cubicBezTo>
                  <a:pt x="14" y="140"/>
                  <a:pt x="14" y="139"/>
                  <a:pt x="14" y="138"/>
                </a:cubicBezTo>
                <a:cubicBezTo>
                  <a:pt x="14" y="136"/>
                  <a:pt x="14" y="134"/>
                  <a:pt x="14" y="132"/>
                </a:cubicBezTo>
                <a:cubicBezTo>
                  <a:pt x="14" y="133"/>
                  <a:pt x="14" y="134"/>
                  <a:pt x="15" y="135"/>
                </a:cubicBezTo>
                <a:cubicBezTo>
                  <a:pt x="15" y="138"/>
                  <a:pt x="16" y="141"/>
                  <a:pt x="16" y="143"/>
                </a:cubicBezTo>
                <a:cubicBezTo>
                  <a:pt x="17" y="147"/>
                  <a:pt x="17" y="152"/>
                  <a:pt x="18" y="156"/>
                </a:cubicBezTo>
                <a:cubicBezTo>
                  <a:pt x="17" y="151"/>
                  <a:pt x="15" y="146"/>
                  <a:pt x="14" y="141"/>
                </a:cubicBezTo>
                <a:close/>
                <a:moveTo>
                  <a:pt x="10" y="90"/>
                </a:moveTo>
                <a:cubicBezTo>
                  <a:pt x="10" y="91"/>
                  <a:pt x="9" y="92"/>
                  <a:pt x="8" y="92"/>
                </a:cubicBezTo>
                <a:cubicBezTo>
                  <a:pt x="9" y="91"/>
                  <a:pt x="10" y="89"/>
                  <a:pt x="12" y="88"/>
                </a:cubicBezTo>
                <a:cubicBezTo>
                  <a:pt x="11" y="89"/>
                  <a:pt x="11" y="89"/>
                  <a:pt x="10" y="90"/>
                </a:cubicBezTo>
                <a:close/>
                <a:moveTo>
                  <a:pt x="9" y="93"/>
                </a:moveTo>
                <a:cubicBezTo>
                  <a:pt x="9" y="94"/>
                  <a:pt x="9" y="95"/>
                  <a:pt x="9" y="96"/>
                </a:cubicBezTo>
                <a:cubicBezTo>
                  <a:pt x="8" y="96"/>
                  <a:pt x="8" y="95"/>
                  <a:pt x="8" y="95"/>
                </a:cubicBezTo>
                <a:cubicBezTo>
                  <a:pt x="8" y="95"/>
                  <a:pt x="8" y="95"/>
                  <a:pt x="8" y="95"/>
                </a:cubicBezTo>
                <a:cubicBezTo>
                  <a:pt x="8" y="94"/>
                  <a:pt x="9" y="94"/>
                  <a:pt x="9" y="93"/>
                </a:cubicBezTo>
                <a:close/>
                <a:moveTo>
                  <a:pt x="8" y="116"/>
                </a:moveTo>
                <a:cubicBezTo>
                  <a:pt x="8" y="117"/>
                  <a:pt x="7" y="117"/>
                  <a:pt x="7" y="118"/>
                </a:cubicBezTo>
                <a:cubicBezTo>
                  <a:pt x="7" y="117"/>
                  <a:pt x="7" y="117"/>
                  <a:pt x="7" y="116"/>
                </a:cubicBezTo>
                <a:cubicBezTo>
                  <a:pt x="7" y="115"/>
                  <a:pt x="7" y="113"/>
                  <a:pt x="7" y="112"/>
                </a:cubicBezTo>
                <a:cubicBezTo>
                  <a:pt x="7" y="113"/>
                  <a:pt x="8" y="115"/>
                  <a:pt x="8" y="116"/>
                </a:cubicBezTo>
                <a:close/>
                <a:moveTo>
                  <a:pt x="8" y="144"/>
                </a:moveTo>
                <a:cubicBezTo>
                  <a:pt x="8" y="140"/>
                  <a:pt x="7" y="136"/>
                  <a:pt x="7" y="133"/>
                </a:cubicBezTo>
                <a:cubicBezTo>
                  <a:pt x="7" y="133"/>
                  <a:pt x="7" y="134"/>
                  <a:pt x="7" y="134"/>
                </a:cubicBezTo>
                <a:cubicBezTo>
                  <a:pt x="8" y="137"/>
                  <a:pt x="8" y="141"/>
                  <a:pt x="8" y="144"/>
                </a:cubicBezTo>
                <a:close/>
                <a:moveTo>
                  <a:pt x="9" y="159"/>
                </a:moveTo>
                <a:cubicBezTo>
                  <a:pt x="9" y="158"/>
                  <a:pt x="8" y="157"/>
                  <a:pt x="8" y="157"/>
                </a:cubicBezTo>
                <a:cubicBezTo>
                  <a:pt x="8" y="156"/>
                  <a:pt x="8" y="156"/>
                  <a:pt x="8" y="155"/>
                </a:cubicBezTo>
                <a:cubicBezTo>
                  <a:pt x="8" y="156"/>
                  <a:pt x="9" y="157"/>
                  <a:pt x="9" y="158"/>
                </a:cubicBezTo>
                <a:cubicBezTo>
                  <a:pt x="9" y="158"/>
                  <a:pt x="10" y="158"/>
                  <a:pt x="10" y="158"/>
                </a:cubicBezTo>
                <a:cubicBezTo>
                  <a:pt x="11" y="160"/>
                  <a:pt x="12" y="163"/>
                  <a:pt x="12" y="165"/>
                </a:cubicBezTo>
                <a:cubicBezTo>
                  <a:pt x="12" y="165"/>
                  <a:pt x="12" y="165"/>
                  <a:pt x="12" y="166"/>
                </a:cubicBezTo>
                <a:cubicBezTo>
                  <a:pt x="14" y="171"/>
                  <a:pt x="16" y="176"/>
                  <a:pt x="19" y="181"/>
                </a:cubicBezTo>
                <a:cubicBezTo>
                  <a:pt x="20" y="182"/>
                  <a:pt x="20" y="183"/>
                  <a:pt x="20" y="184"/>
                </a:cubicBezTo>
                <a:cubicBezTo>
                  <a:pt x="20" y="183"/>
                  <a:pt x="20" y="182"/>
                  <a:pt x="19" y="182"/>
                </a:cubicBezTo>
                <a:cubicBezTo>
                  <a:pt x="15" y="174"/>
                  <a:pt x="12" y="166"/>
                  <a:pt x="9" y="159"/>
                </a:cubicBezTo>
                <a:close/>
                <a:moveTo>
                  <a:pt x="18" y="144"/>
                </a:moveTo>
                <a:cubicBezTo>
                  <a:pt x="19" y="145"/>
                  <a:pt x="19" y="145"/>
                  <a:pt x="19" y="146"/>
                </a:cubicBezTo>
                <a:cubicBezTo>
                  <a:pt x="19" y="147"/>
                  <a:pt x="19" y="147"/>
                  <a:pt x="19" y="148"/>
                </a:cubicBezTo>
                <a:cubicBezTo>
                  <a:pt x="21" y="154"/>
                  <a:pt x="23" y="161"/>
                  <a:pt x="25" y="168"/>
                </a:cubicBezTo>
                <a:cubicBezTo>
                  <a:pt x="25" y="168"/>
                  <a:pt x="25" y="169"/>
                  <a:pt x="25" y="169"/>
                </a:cubicBezTo>
                <a:cubicBezTo>
                  <a:pt x="24" y="168"/>
                  <a:pt x="24" y="168"/>
                  <a:pt x="23" y="168"/>
                </a:cubicBezTo>
                <a:cubicBezTo>
                  <a:pt x="22" y="160"/>
                  <a:pt x="20" y="152"/>
                  <a:pt x="18" y="144"/>
                </a:cubicBezTo>
                <a:close/>
                <a:moveTo>
                  <a:pt x="27" y="189"/>
                </a:moveTo>
                <a:cubicBezTo>
                  <a:pt x="28" y="191"/>
                  <a:pt x="29" y="193"/>
                  <a:pt x="30" y="195"/>
                </a:cubicBezTo>
                <a:cubicBezTo>
                  <a:pt x="30" y="195"/>
                  <a:pt x="30" y="195"/>
                  <a:pt x="29" y="195"/>
                </a:cubicBezTo>
                <a:cubicBezTo>
                  <a:pt x="28" y="191"/>
                  <a:pt x="26" y="188"/>
                  <a:pt x="25" y="185"/>
                </a:cubicBezTo>
                <a:cubicBezTo>
                  <a:pt x="25" y="187"/>
                  <a:pt x="26" y="188"/>
                  <a:pt x="27" y="189"/>
                </a:cubicBezTo>
                <a:close/>
                <a:moveTo>
                  <a:pt x="30" y="190"/>
                </a:moveTo>
                <a:cubicBezTo>
                  <a:pt x="29" y="190"/>
                  <a:pt x="29" y="189"/>
                  <a:pt x="29" y="188"/>
                </a:cubicBezTo>
                <a:cubicBezTo>
                  <a:pt x="29" y="189"/>
                  <a:pt x="30" y="190"/>
                  <a:pt x="31" y="191"/>
                </a:cubicBezTo>
                <a:cubicBezTo>
                  <a:pt x="32" y="192"/>
                  <a:pt x="32" y="193"/>
                  <a:pt x="32" y="194"/>
                </a:cubicBezTo>
                <a:cubicBezTo>
                  <a:pt x="32" y="194"/>
                  <a:pt x="32" y="194"/>
                  <a:pt x="32" y="194"/>
                </a:cubicBezTo>
                <a:cubicBezTo>
                  <a:pt x="31" y="193"/>
                  <a:pt x="31" y="192"/>
                  <a:pt x="30" y="190"/>
                </a:cubicBezTo>
                <a:close/>
                <a:moveTo>
                  <a:pt x="31" y="187"/>
                </a:moveTo>
                <a:cubicBezTo>
                  <a:pt x="30" y="185"/>
                  <a:pt x="28" y="182"/>
                  <a:pt x="27" y="180"/>
                </a:cubicBezTo>
                <a:cubicBezTo>
                  <a:pt x="29" y="182"/>
                  <a:pt x="30" y="184"/>
                  <a:pt x="31" y="186"/>
                </a:cubicBezTo>
                <a:cubicBezTo>
                  <a:pt x="31" y="186"/>
                  <a:pt x="31" y="186"/>
                  <a:pt x="32" y="187"/>
                </a:cubicBezTo>
                <a:cubicBezTo>
                  <a:pt x="33" y="189"/>
                  <a:pt x="35" y="192"/>
                  <a:pt x="36" y="195"/>
                </a:cubicBezTo>
                <a:cubicBezTo>
                  <a:pt x="36" y="195"/>
                  <a:pt x="36" y="195"/>
                  <a:pt x="36" y="195"/>
                </a:cubicBezTo>
                <a:cubicBezTo>
                  <a:pt x="36" y="194"/>
                  <a:pt x="35" y="194"/>
                  <a:pt x="35" y="193"/>
                </a:cubicBezTo>
                <a:cubicBezTo>
                  <a:pt x="34" y="192"/>
                  <a:pt x="34" y="192"/>
                  <a:pt x="33" y="191"/>
                </a:cubicBezTo>
                <a:cubicBezTo>
                  <a:pt x="32" y="190"/>
                  <a:pt x="32" y="188"/>
                  <a:pt x="31" y="187"/>
                </a:cubicBezTo>
                <a:close/>
                <a:moveTo>
                  <a:pt x="37" y="206"/>
                </a:moveTo>
                <a:cubicBezTo>
                  <a:pt x="39" y="208"/>
                  <a:pt x="41" y="210"/>
                  <a:pt x="43" y="212"/>
                </a:cubicBezTo>
                <a:cubicBezTo>
                  <a:pt x="42" y="211"/>
                  <a:pt x="41" y="211"/>
                  <a:pt x="40" y="210"/>
                </a:cubicBezTo>
                <a:cubicBezTo>
                  <a:pt x="40" y="210"/>
                  <a:pt x="40" y="210"/>
                  <a:pt x="39" y="209"/>
                </a:cubicBezTo>
                <a:cubicBezTo>
                  <a:pt x="38" y="207"/>
                  <a:pt x="36" y="205"/>
                  <a:pt x="34" y="204"/>
                </a:cubicBezTo>
                <a:cubicBezTo>
                  <a:pt x="35" y="204"/>
                  <a:pt x="36" y="205"/>
                  <a:pt x="37" y="206"/>
                </a:cubicBezTo>
                <a:close/>
                <a:moveTo>
                  <a:pt x="41" y="205"/>
                </a:moveTo>
                <a:cubicBezTo>
                  <a:pt x="41" y="204"/>
                  <a:pt x="40" y="203"/>
                  <a:pt x="40" y="203"/>
                </a:cubicBezTo>
                <a:cubicBezTo>
                  <a:pt x="40" y="203"/>
                  <a:pt x="40" y="203"/>
                  <a:pt x="40" y="203"/>
                </a:cubicBezTo>
                <a:cubicBezTo>
                  <a:pt x="42" y="205"/>
                  <a:pt x="44" y="208"/>
                  <a:pt x="46" y="211"/>
                </a:cubicBezTo>
                <a:cubicBezTo>
                  <a:pt x="45" y="209"/>
                  <a:pt x="43" y="207"/>
                  <a:pt x="41" y="205"/>
                </a:cubicBezTo>
                <a:close/>
                <a:moveTo>
                  <a:pt x="43" y="212"/>
                </a:moveTo>
                <a:cubicBezTo>
                  <a:pt x="44" y="212"/>
                  <a:pt x="44" y="213"/>
                  <a:pt x="45" y="213"/>
                </a:cubicBezTo>
                <a:cubicBezTo>
                  <a:pt x="45" y="213"/>
                  <a:pt x="45" y="213"/>
                  <a:pt x="45" y="213"/>
                </a:cubicBezTo>
                <a:cubicBezTo>
                  <a:pt x="46" y="214"/>
                  <a:pt x="47" y="215"/>
                  <a:pt x="49" y="216"/>
                </a:cubicBezTo>
                <a:cubicBezTo>
                  <a:pt x="47" y="214"/>
                  <a:pt x="45" y="213"/>
                  <a:pt x="43" y="212"/>
                </a:cubicBezTo>
                <a:cubicBezTo>
                  <a:pt x="43" y="212"/>
                  <a:pt x="43" y="212"/>
                  <a:pt x="43" y="212"/>
                </a:cubicBezTo>
                <a:close/>
                <a:moveTo>
                  <a:pt x="44" y="215"/>
                </a:moveTo>
                <a:cubicBezTo>
                  <a:pt x="45" y="215"/>
                  <a:pt x="45" y="215"/>
                  <a:pt x="45" y="216"/>
                </a:cubicBezTo>
                <a:cubicBezTo>
                  <a:pt x="45" y="216"/>
                  <a:pt x="45" y="216"/>
                  <a:pt x="45" y="216"/>
                </a:cubicBezTo>
                <a:cubicBezTo>
                  <a:pt x="45" y="217"/>
                  <a:pt x="46" y="217"/>
                  <a:pt x="46" y="217"/>
                </a:cubicBezTo>
                <a:cubicBezTo>
                  <a:pt x="45" y="216"/>
                  <a:pt x="44" y="216"/>
                  <a:pt x="44" y="215"/>
                </a:cubicBezTo>
                <a:cubicBezTo>
                  <a:pt x="44" y="215"/>
                  <a:pt x="44" y="215"/>
                  <a:pt x="44" y="215"/>
                </a:cubicBezTo>
                <a:close/>
                <a:moveTo>
                  <a:pt x="50" y="222"/>
                </a:moveTo>
                <a:cubicBezTo>
                  <a:pt x="51" y="222"/>
                  <a:pt x="51" y="222"/>
                  <a:pt x="51" y="223"/>
                </a:cubicBezTo>
                <a:cubicBezTo>
                  <a:pt x="49" y="221"/>
                  <a:pt x="47" y="219"/>
                  <a:pt x="45" y="217"/>
                </a:cubicBezTo>
                <a:cubicBezTo>
                  <a:pt x="46" y="219"/>
                  <a:pt x="48" y="220"/>
                  <a:pt x="50" y="222"/>
                </a:cubicBezTo>
                <a:close/>
                <a:moveTo>
                  <a:pt x="73" y="227"/>
                </a:moveTo>
                <a:cubicBezTo>
                  <a:pt x="72" y="226"/>
                  <a:pt x="70" y="226"/>
                  <a:pt x="69" y="225"/>
                </a:cubicBezTo>
                <a:cubicBezTo>
                  <a:pt x="68" y="223"/>
                  <a:pt x="67" y="222"/>
                  <a:pt x="66" y="221"/>
                </a:cubicBezTo>
                <a:cubicBezTo>
                  <a:pt x="74" y="225"/>
                  <a:pt x="81" y="229"/>
                  <a:pt x="88" y="235"/>
                </a:cubicBezTo>
                <a:cubicBezTo>
                  <a:pt x="87" y="235"/>
                  <a:pt x="86" y="234"/>
                  <a:pt x="86" y="234"/>
                </a:cubicBezTo>
                <a:cubicBezTo>
                  <a:pt x="81" y="232"/>
                  <a:pt x="77" y="229"/>
                  <a:pt x="73" y="227"/>
                </a:cubicBezTo>
                <a:close/>
                <a:moveTo>
                  <a:pt x="81" y="225"/>
                </a:moveTo>
                <a:cubicBezTo>
                  <a:pt x="82" y="226"/>
                  <a:pt x="84" y="227"/>
                  <a:pt x="85" y="229"/>
                </a:cubicBezTo>
                <a:cubicBezTo>
                  <a:pt x="84" y="228"/>
                  <a:pt x="83" y="227"/>
                  <a:pt x="81" y="226"/>
                </a:cubicBezTo>
                <a:cubicBezTo>
                  <a:pt x="81" y="226"/>
                  <a:pt x="81" y="226"/>
                  <a:pt x="81" y="225"/>
                </a:cubicBezTo>
                <a:close/>
                <a:moveTo>
                  <a:pt x="82" y="223"/>
                </a:moveTo>
                <a:cubicBezTo>
                  <a:pt x="81" y="223"/>
                  <a:pt x="81" y="223"/>
                  <a:pt x="81" y="224"/>
                </a:cubicBezTo>
                <a:cubicBezTo>
                  <a:pt x="81" y="224"/>
                  <a:pt x="81" y="223"/>
                  <a:pt x="80" y="223"/>
                </a:cubicBezTo>
                <a:cubicBezTo>
                  <a:pt x="79" y="221"/>
                  <a:pt x="78" y="219"/>
                  <a:pt x="77" y="216"/>
                </a:cubicBezTo>
                <a:cubicBezTo>
                  <a:pt x="79" y="218"/>
                  <a:pt x="81" y="220"/>
                  <a:pt x="83" y="222"/>
                </a:cubicBezTo>
                <a:cubicBezTo>
                  <a:pt x="83" y="222"/>
                  <a:pt x="83" y="222"/>
                  <a:pt x="83" y="223"/>
                </a:cubicBezTo>
                <a:cubicBezTo>
                  <a:pt x="86" y="225"/>
                  <a:pt x="89" y="228"/>
                  <a:pt x="93" y="230"/>
                </a:cubicBezTo>
                <a:cubicBezTo>
                  <a:pt x="93" y="230"/>
                  <a:pt x="93" y="230"/>
                  <a:pt x="93" y="231"/>
                </a:cubicBezTo>
                <a:cubicBezTo>
                  <a:pt x="89" y="229"/>
                  <a:pt x="86" y="226"/>
                  <a:pt x="82" y="223"/>
                </a:cubicBezTo>
                <a:close/>
                <a:moveTo>
                  <a:pt x="98" y="240"/>
                </a:moveTo>
                <a:cubicBezTo>
                  <a:pt x="98" y="240"/>
                  <a:pt x="99" y="239"/>
                  <a:pt x="99" y="239"/>
                </a:cubicBezTo>
                <a:cubicBezTo>
                  <a:pt x="99" y="239"/>
                  <a:pt x="99" y="239"/>
                  <a:pt x="99" y="239"/>
                </a:cubicBezTo>
                <a:cubicBezTo>
                  <a:pt x="99" y="239"/>
                  <a:pt x="99" y="239"/>
                  <a:pt x="99" y="239"/>
                </a:cubicBezTo>
                <a:cubicBezTo>
                  <a:pt x="99" y="239"/>
                  <a:pt x="99" y="239"/>
                  <a:pt x="99" y="239"/>
                </a:cubicBezTo>
                <a:cubicBezTo>
                  <a:pt x="98" y="238"/>
                  <a:pt x="97" y="237"/>
                  <a:pt x="96" y="236"/>
                </a:cubicBezTo>
                <a:cubicBezTo>
                  <a:pt x="97" y="237"/>
                  <a:pt x="97" y="237"/>
                  <a:pt x="98" y="237"/>
                </a:cubicBezTo>
                <a:cubicBezTo>
                  <a:pt x="98" y="237"/>
                  <a:pt x="98" y="238"/>
                  <a:pt x="98" y="238"/>
                </a:cubicBezTo>
                <a:cubicBezTo>
                  <a:pt x="100" y="239"/>
                  <a:pt x="102" y="240"/>
                  <a:pt x="104" y="241"/>
                </a:cubicBezTo>
                <a:cubicBezTo>
                  <a:pt x="102" y="241"/>
                  <a:pt x="101" y="241"/>
                  <a:pt x="99" y="241"/>
                </a:cubicBezTo>
                <a:cubicBezTo>
                  <a:pt x="97" y="239"/>
                  <a:pt x="95" y="238"/>
                  <a:pt x="93" y="237"/>
                </a:cubicBezTo>
                <a:cubicBezTo>
                  <a:pt x="91" y="236"/>
                  <a:pt x="90" y="235"/>
                  <a:pt x="89" y="234"/>
                </a:cubicBezTo>
                <a:cubicBezTo>
                  <a:pt x="92" y="236"/>
                  <a:pt x="95" y="238"/>
                  <a:pt x="98" y="240"/>
                </a:cubicBezTo>
                <a:close/>
                <a:moveTo>
                  <a:pt x="96" y="243"/>
                </a:moveTo>
                <a:cubicBezTo>
                  <a:pt x="99" y="244"/>
                  <a:pt x="102" y="244"/>
                  <a:pt x="105" y="244"/>
                </a:cubicBezTo>
                <a:cubicBezTo>
                  <a:pt x="107" y="245"/>
                  <a:pt x="109" y="245"/>
                  <a:pt x="112" y="246"/>
                </a:cubicBezTo>
                <a:cubicBezTo>
                  <a:pt x="109" y="246"/>
                  <a:pt x="107" y="246"/>
                  <a:pt x="104" y="246"/>
                </a:cubicBezTo>
                <a:cubicBezTo>
                  <a:pt x="101" y="245"/>
                  <a:pt x="99" y="244"/>
                  <a:pt x="96" y="244"/>
                </a:cubicBezTo>
                <a:cubicBezTo>
                  <a:pt x="96" y="244"/>
                  <a:pt x="96" y="243"/>
                  <a:pt x="96" y="243"/>
                </a:cubicBezTo>
                <a:close/>
                <a:moveTo>
                  <a:pt x="109" y="242"/>
                </a:moveTo>
                <a:cubicBezTo>
                  <a:pt x="106" y="241"/>
                  <a:pt x="104" y="240"/>
                  <a:pt x="101" y="238"/>
                </a:cubicBezTo>
                <a:cubicBezTo>
                  <a:pt x="104" y="239"/>
                  <a:pt x="106" y="239"/>
                  <a:pt x="108" y="239"/>
                </a:cubicBezTo>
                <a:cubicBezTo>
                  <a:pt x="110" y="241"/>
                  <a:pt x="113" y="242"/>
                  <a:pt x="115" y="243"/>
                </a:cubicBezTo>
                <a:cubicBezTo>
                  <a:pt x="113" y="243"/>
                  <a:pt x="111" y="243"/>
                  <a:pt x="109" y="242"/>
                </a:cubicBezTo>
                <a:close/>
                <a:moveTo>
                  <a:pt x="122" y="241"/>
                </a:moveTo>
                <a:cubicBezTo>
                  <a:pt x="122" y="241"/>
                  <a:pt x="122" y="240"/>
                  <a:pt x="122" y="240"/>
                </a:cubicBezTo>
                <a:cubicBezTo>
                  <a:pt x="122" y="240"/>
                  <a:pt x="122" y="240"/>
                  <a:pt x="122" y="240"/>
                </a:cubicBezTo>
                <a:cubicBezTo>
                  <a:pt x="123" y="240"/>
                  <a:pt x="124" y="241"/>
                  <a:pt x="125" y="241"/>
                </a:cubicBezTo>
                <a:cubicBezTo>
                  <a:pt x="126" y="241"/>
                  <a:pt x="127" y="240"/>
                  <a:pt x="126" y="240"/>
                </a:cubicBezTo>
                <a:cubicBezTo>
                  <a:pt x="126" y="240"/>
                  <a:pt x="126" y="240"/>
                  <a:pt x="126" y="240"/>
                </a:cubicBezTo>
                <a:cubicBezTo>
                  <a:pt x="129" y="240"/>
                  <a:pt x="131" y="239"/>
                  <a:pt x="134" y="239"/>
                </a:cubicBezTo>
                <a:cubicBezTo>
                  <a:pt x="131" y="240"/>
                  <a:pt x="127" y="241"/>
                  <a:pt x="124" y="242"/>
                </a:cubicBezTo>
                <a:cubicBezTo>
                  <a:pt x="123" y="242"/>
                  <a:pt x="122" y="241"/>
                  <a:pt x="122" y="241"/>
                </a:cubicBezTo>
                <a:close/>
                <a:moveTo>
                  <a:pt x="127" y="244"/>
                </a:moveTo>
                <a:cubicBezTo>
                  <a:pt x="129" y="244"/>
                  <a:pt x="131" y="244"/>
                  <a:pt x="133" y="244"/>
                </a:cubicBezTo>
                <a:cubicBezTo>
                  <a:pt x="131" y="244"/>
                  <a:pt x="129" y="244"/>
                  <a:pt x="127" y="245"/>
                </a:cubicBezTo>
                <a:cubicBezTo>
                  <a:pt x="127" y="244"/>
                  <a:pt x="127" y="244"/>
                  <a:pt x="127" y="244"/>
                </a:cubicBezTo>
                <a:close/>
                <a:moveTo>
                  <a:pt x="127" y="243"/>
                </a:moveTo>
                <a:cubicBezTo>
                  <a:pt x="136" y="240"/>
                  <a:pt x="146" y="238"/>
                  <a:pt x="155" y="237"/>
                </a:cubicBezTo>
                <a:cubicBezTo>
                  <a:pt x="155" y="237"/>
                  <a:pt x="155" y="237"/>
                  <a:pt x="155" y="237"/>
                </a:cubicBezTo>
                <a:cubicBezTo>
                  <a:pt x="146" y="239"/>
                  <a:pt x="137" y="242"/>
                  <a:pt x="127" y="243"/>
                </a:cubicBezTo>
                <a:close/>
                <a:moveTo>
                  <a:pt x="140" y="245"/>
                </a:moveTo>
                <a:cubicBezTo>
                  <a:pt x="143" y="245"/>
                  <a:pt x="145" y="245"/>
                  <a:pt x="148" y="244"/>
                </a:cubicBezTo>
                <a:cubicBezTo>
                  <a:pt x="150" y="244"/>
                  <a:pt x="153" y="244"/>
                  <a:pt x="155" y="243"/>
                </a:cubicBezTo>
                <a:cubicBezTo>
                  <a:pt x="152" y="244"/>
                  <a:pt x="149" y="245"/>
                  <a:pt x="146" y="245"/>
                </a:cubicBezTo>
                <a:cubicBezTo>
                  <a:pt x="144" y="245"/>
                  <a:pt x="142" y="246"/>
                  <a:pt x="140" y="246"/>
                </a:cubicBezTo>
                <a:cubicBezTo>
                  <a:pt x="139" y="246"/>
                  <a:pt x="138" y="246"/>
                  <a:pt x="136" y="246"/>
                </a:cubicBezTo>
                <a:cubicBezTo>
                  <a:pt x="138" y="246"/>
                  <a:pt x="139" y="246"/>
                  <a:pt x="140" y="245"/>
                </a:cubicBezTo>
                <a:close/>
                <a:moveTo>
                  <a:pt x="147" y="243"/>
                </a:moveTo>
                <a:cubicBezTo>
                  <a:pt x="146" y="243"/>
                  <a:pt x="144" y="243"/>
                  <a:pt x="142" y="243"/>
                </a:cubicBezTo>
                <a:cubicBezTo>
                  <a:pt x="150" y="242"/>
                  <a:pt x="157" y="240"/>
                  <a:pt x="164" y="237"/>
                </a:cubicBezTo>
                <a:cubicBezTo>
                  <a:pt x="165" y="237"/>
                  <a:pt x="165" y="236"/>
                  <a:pt x="165" y="236"/>
                </a:cubicBezTo>
                <a:cubicBezTo>
                  <a:pt x="165" y="236"/>
                  <a:pt x="165" y="236"/>
                  <a:pt x="165" y="236"/>
                </a:cubicBezTo>
                <a:cubicBezTo>
                  <a:pt x="165" y="236"/>
                  <a:pt x="166" y="236"/>
                  <a:pt x="166" y="236"/>
                </a:cubicBezTo>
                <a:cubicBezTo>
                  <a:pt x="169" y="236"/>
                  <a:pt x="172" y="235"/>
                  <a:pt x="175" y="234"/>
                </a:cubicBezTo>
                <a:cubicBezTo>
                  <a:pt x="175" y="234"/>
                  <a:pt x="174" y="234"/>
                  <a:pt x="174" y="234"/>
                </a:cubicBezTo>
                <a:cubicBezTo>
                  <a:pt x="174" y="235"/>
                  <a:pt x="174" y="235"/>
                  <a:pt x="174" y="235"/>
                </a:cubicBezTo>
                <a:cubicBezTo>
                  <a:pt x="169" y="237"/>
                  <a:pt x="164" y="239"/>
                  <a:pt x="160" y="242"/>
                </a:cubicBezTo>
                <a:cubicBezTo>
                  <a:pt x="160" y="242"/>
                  <a:pt x="159" y="242"/>
                  <a:pt x="159" y="242"/>
                </a:cubicBezTo>
                <a:cubicBezTo>
                  <a:pt x="155" y="242"/>
                  <a:pt x="151" y="242"/>
                  <a:pt x="147" y="243"/>
                </a:cubicBezTo>
                <a:close/>
                <a:moveTo>
                  <a:pt x="168" y="234"/>
                </a:moveTo>
                <a:cubicBezTo>
                  <a:pt x="168" y="234"/>
                  <a:pt x="168" y="233"/>
                  <a:pt x="169" y="233"/>
                </a:cubicBezTo>
                <a:cubicBezTo>
                  <a:pt x="172" y="231"/>
                  <a:pt x="175" y="229"/>
                  <a:pt x="178" y="226"/>
                </a:cubicBezTo>
                <a:cubicBezTo>
                  <a:pt x="182" y="224"/>
                  <a:pt x="186" y="221"/>
                  <a:pt x="190" y="218"/>
                </a:cubicBezTo>
                <a:cubicBezTo>
                  <a:pt x="188" y="220"/>
                  <a:pt x="186" y="223"/>
                  <a:pt x="184" y="225"/>
                </a:cubicBezTo>
                <a:cubicBezTo>
                  <a:pt x="184" y="225"/>
                  <a:pt x="184" y="225"/>
                  <a:pt x="184" y="225"/>
                </a:cubicBezTo>
                <a:cubicBezTo>
                  <a:pt x="183" y="226"/>
                  <a:pt x="182" y="227"/>
                  <a:pt x="181" y="228"/>
                </a:cubicBezTo>
                <a:cubicBezTo>
                  <a:pt x="181" y="228"/>
                  <a:pt x="181" y="228"/>
                  <a:pt x="181" y="229"/>
                </a:cubicBezTo>
                <a:cubicBezTo>
                  <a:pt x="180" y="229"/>
                  <a:pt x="180" y="229"/>
                  <a:pt x="180" y="230"/>
                </a:cubicBezTo>
                <a:cubicBezTo>
                  <a:pt x="176" y="232"/>
                  <a:pt x="172" y="233"/>
                  <a:pt x="168" y="234"/>
                </a:cubicBezTo>
                <a:close/>
                <a:moveTo>
                  <a:pt x="198" y="221"/>
                </a:moveTo>
                <a:cubicBezTo>
                  <a:pt x="198" y="221"/>
                  <a:pt x="199" y="220"/>
                  <a:pt x="199" y="220"/>
                </a:cubicBezTo>
                <a:cubicBezTo>
                  <a:pt x="199" y="220"/>
                  <a:pt x="199" y="220"/>
                  <a:pt x="199" y="221"/>
                </a:cubicBezTo>
                <a:cubicBezTo>
                  <a:pt x="198" y="221"/>
                  <a:pt x="197" y="222"/>
                  <a:pt x="196" y="223"/>
                </a:cubicBezTo>
                <a:cubicBezTo>
                  <a:pt x="196" y="223"/>
                  <a:pt x="196" y="223"/>
                  <a:pt x="196" y="223"/>
                </a:cubicBezTo>
                <a:cubicBezTo>
                  <a:pt x="196" y="222"/>
                  <a:pt x="197" y="222"/>
                  <a:pt x="198" y="221"/>
                </a:cubicBezTo>
                <a:close/>
                <a:moveTo>
                  <a:pt x="192" y="219"/>
                </a:moveTo>
                <a:cubicBezTo>
                  <a:pt x="193" y="218"/>
                  <a:pt x="193" y="218"/>
                  <a:pt x="194" y="217"/>
                </a:cubicBezTo>
                <a:cubicBezTo>
                  <a:pt x="196" y="215"/>
                  <a:pt x="198" y="214"/>
                  <a:pt x="200" y="212"/>
                </a:cubicBezTo>
                <a:cubicBezTo>
                  <a:pt x="197" y="214"/>
                  <a:pt x="195" y="217"/>
                  <a:pt x="192" y="219"/>
                </a:cubicBezTo>
                <a:close/>
                <a:moveTo>
                  <a:pt x="229" y="185"/>
                </a:moveTo>
                <a:cubicBezTo>
                  <a:pt x="231" y="183"/>
                  <a:pt x="232" y="181"/>
                  <a:pt x="233" y="179"/>
                </a:cubicBezTo>
                <a:cubicBezTo>
                  <a:pt x="234" y="177"/>
                  <a:pt x="235" y="175"/>
                  <a:pt x="237" y="172"/>
                </a:cubicBezTo>
                <a:cubicBezTo>
                  <a:pt x="237" y="172"/>
                  <a:pt x="237" y="172"/>
                  <a:pt x="237" y="172"/>
                </a:cubicBezTo>
                <a:cubicBezTo>
                  <a:pt x="236" y="174"/>
                  <a:pt x="236" y="176"/>
                  <a:pt x="235" y="177"/>
                </a:cubicBezTo>
                <a:cubicBezTo>
                  <a:pt x="235" y="178"/>
                  <a:pt x="234" y="179"/>
                  <a:pt x="234" y="180"/>
                </a:cubicBezTo>
                <a:cubicBezTo>
                  <a:pt x="232" y="183"/>
                  <a:pt x="230" y="185"/>
                  <a:pt x="228" y="188"/>
                </a:cubicBezTo>
                <a:cubicBezTo>
                  <a:pt x="229" y="187"/>
                  <a:pt x="229" y="186"/>
                  <a:pt x="229" y="185"/>
                </a:cubicBezTo>
                <a:close/>
                <a:moveTo>
                  <a:pt x="233" y="152"/>
                </a:moveTo>
                <a:cubicBezTo>
                  <a:pt x="234" y="142"/>
                  <a:pt x="235" y="131"/>
                  <a:pt x="236" y="120"/>
                </a:cubicBezTo>
                <a:cubicBezTo>
                  <a:pt x="236" y="120"/>
                  <a:pt x="236" y="120"/>
                  <a:pt x="237" y="120"/>
                </a:cubicBezTo>
                <a:cubicBezTo>
                  <a:pt x="237" y="121"/>
                  <a:pt x="237" y="122"/>
                  <a:pt x="237" y="122"/>
                </a:cubicBezTo>
                <a:cubicBezTo>
                  <a:pt x="237" y="123"/>
                  <a:pt x="237" y="124"/>
                  <a:pt x="237" y="125"/>
                </a:cubicBezTo>
                <a:cubicBezTo>
                  <a:pt x="237" y="134"/>
                  <a:pt x="235" y="143"/>
                  <a:pt x="233" y="152"/>
                </a:cubicBezTo>
                <a:close/>
                <a:moveTo>
                  <a:pt x="237" y="112"/>
                </a:moveTo>
                <a:cubicBezTo>
                  <a:pt x="237" y="112"/>
                  <a:pt x="237" y="111"/>
                  <a:pt x="237" y="110"/>
                </a:cubicBezTo>
                <a:cubicBezTo>
                  <a:pt x="237" y="112"/>
                  <a:pt x="238" y="113"/>
                  <a:pt x="238" y="115"/>
                </a:cubicBezTo>
                <a:cubicBezTo>
                  <a:pt x="238" y="115"/>
                  <a:pt x="238" y="116"/>
                  <a:pt x="238" y="117"/>
                </a:cubicBezTo>
                <a:cubicBezTo>
                  <a:pt x="238" y="115"/>
                  <a:pt x="237" y="114"/>
                  <a:pt x="237" y="112"/>
                </a:cubicBezTo>
                <a:close/>
                <a:moveTo>
                  <a:pt x="236" y="94"/>
                </a:moveTo>
                <a:cubicBezTo>
                  <a:pt x="237" y="98"/>
                  <a:pt x="238" y="101"/>
                  <a:pt x="239" y="105"/>
                </a:cubicBezTo>
                <a:cubicBezTo>
                  <a:pt x="239" y="104"/>
                  <a:pt x="239" y="103"/>
                  <a:pt x="238" y="103"/>
                </a:cubicBezTo>
                <a:cubicBezTo>
                  <a:pt x="238" y="100"/>
                  <a:pt x="237" y="97"/>
                  <a:pt x="236" y="94"/>
                </a:cubicBezTo>
                <a:close/>
                <a:moveTo>
                  <a:pt x="239" y="156"/>
                </a:moveTo>
                <a:cubicBezTo>
                  <a:pt x="239" y="156"/>
                  <a:pt x="239" y="155"/>
                  <a:pt x="240" y="155"/>
                </a:cubicBezTo>
                <a:cubicBezTo>
                  <a:pt x="240" y="156"/>
                  <a:pt x="239" y="157"/>
                  <a:pt x="239" y="158"/>
                </a:cubicBezTo>
                <a:cubicBezTo>
                  <a:pt x="239" y="158"/>
                  <a:pt x="239" y="159"/>
                  <a:pt x="238" y="160"/>
                </a:cubicBezTo>
                <a:cubicBezTo>
                  <a:pt x="239" y="158"/>
                  <a:pt x="239" y="157"/>
                  <a:pt x="239" y="156"/>
                </a:cubicBezTo>
                <a:close/>
                <a:moveTo>
                  <a:pt x="239" y="153"/>
                </a:moveTo>
                <a:cubicBezTo>
                  <a:pt x="239" y="151"/>
                  <a:pt x="239" y="150"/>
                  <a:pt x="240" y="148"/>
                </a:cubicBezTo>
                <a:cubicBezTo>
                  <a:pt x="241" y="140"/>
                  <a:pt x="241" y="132"/>
                  <a:pt x="241" y="124"/>
                </a:cubicBezTo>
                <a:cubicBezTo>
                  <a:pt x="241" y="124"/>
                  <a:pt x="242" y="125"/>
                  <a:pt x="242" y="126"/>
                </a:cubicBezTo>
                <a:cubicBezTo>
                  <a:pt x="242" y="127"/>
                  <a:pt x="243" y="127"/>
                  <a:pt x="243" y="127"/>
                </a:cubicBezTo>
                <a:cubicBezTo>
                  <a:pt x="243" y="127"/>
                  <a:pt x="243" y="127"/>
                  <a:pt x="243" y="127"/>
                </a:cubicBezTo>
                <a:cubicBezTo>
                  <a:pt x="243" y="127"/>
                  <a:pt x="243" y="127"/>
                  <a:pt x="243" y="127"/>
                </a:cubicBezTo>
                <a:cubicBezTo>
                  <a:pt x="243" y="136"/>
                  <a:pt x="242" y="144"/>
                  <a:pt x="240" y="153"/>
                </a:cubicBezTo>
                <a:cubicBezTo>
                  <a:pt x="240" y="153"/>
                  <a:pt x="240" y="153"/>
                  <a:pt x="240" y="153"/>
                </a:cubicBezTo>
                <a:cubicBezTo>
                  <a:pt x="240" y="153"/>
                  <a:pt x="239" y="153"/>
                  <a:pt x="239" y="153"/>
                </a:cubicBezTo>
                <a:close/>
                <a:moveTo>
                  <a:pt x="244" y="139"/>
                </a:moveTo>
                <a:cubicBezTo>
                  <a:pt x="245" y="141"/>
                  <a:pt x="245" y="143"/>
                  <a:pt x="245" y="145"/>
                </a:cubicBezTo>
                <a:cubicBezTo>
                  <a:pt x="245" y="146"/>
                  <a:pt x="245" y="147"/>
                  <a:pt x="244" y="148"/>
                </a:cubicBezTo>
                <a:cubicBezTo>
                  <a:pt x="244" y="148"/>
                  <a:pt x="244" y="148"/>
                  <a:pt x="244" y="148"/>
                </a:cubicBezTo>
                <a:cubicBezTo>
                  <a:pt x="244" y="150"/>
                  <a:pt x="243" y="151"/>
                  <a:pt x="243" y="153"/>
                </a:cubicBezTo>
                <a:cubicBezTo>
                  <a:pt x="243" y="155"/>
                  <a:pt x="242" y="156"/>
                  <a:pt x="242" y="158"/>
                </a:cubicBezTo>
                <a:cubicBezTo>
                  <a:pt x="243" y="152"/>
                  <a:pt x="244" y="145"/>
                  <a:pt x="244" y="139"/>
                </a:cubicBezTo>
                <a:close/>
                <a:moveTo>
                  <a:pt x="245" y="135"/>
                </a:moveTo>
                <a:cubicBezTo>
                  <a:pt x="245" y="132"/>
                  <a:pt x="245" y="129"/>
                  <a:pt x="245" y="126"/>
                </a:cubicBezTo>
                <a:cubicBezTo>
                  <a:pt x="245" y="126"/>
                  <a:pt x="245" y="126"/>
                  <a:pt x="245" y="127"/>
                </a:cubicBezTo>
                <a:cubicBezTo>
                  <a:pt x="245" y="127"/>
                  <a:pt x="245" y="127"/>
                  <a:pt x="246" y="127"/>
                </a:cubicBezTo>
                <a:cubicBezTo>
                  <a:pt x="246" y="131"/>
                  <a:pt x="246" y="135"/>
                  <a:pt x="246" y="140"/>
                </a:cubicBezTo>
                <a:cubicBezTo>
                  <a:pt x="246" y="138"/>
                  <a:pt x="245" y="137"/>
                  <a:pt x="245" y="136"/>
                </a:cubicBezTo>
                <a:cubicBezTo>
                  <a:pt x="245" y="135"/>
                  <a:pt x="245" y="135"/>
                  <a:pt x="245" y="135"/>
                </a:cubicBezTo>
                <a:close/>
                <a:moveTo>
                  <a:pt x="245" y="95"/>
                </a:moveTo>
                <a:cubicBezTo>
                  <a:pt x="247" y="99"/>
                  <a:pt x="248" y="103"/>
                  <a:pt x="248" y="107"/>
                </a:cubicBezTo>
                <a:cubicBezTo>
                  <a:pt x="248" y="103"/>
                  <a:pt x="246" y="99"/>
                  <a:pt x="245" y="95"/>
                </a:cubicBezTo>
                <a:close/>
                <a:moveTo>
                  <a:pt x="247" y="129"/>
                </a:moveTo>
                <a:cubicBezTo>
                  <a:pt x="247" y="129"/>
                  <a:pt x="247" y="129"/>
                  <a:pt x="248" y="128"/>
                </a:cubicBezTo>
                <a:cubicBezTo>
                  <a:pt x="247" y="130"/>
                  <a:pt x="247" y="132"/>
                  <a:pt x="247" y="133"/>
                </a:cubicBezTo>
                <a:cubicBezTo>
                  <a:pt x="247" y="132"/>
                  <a:pt x="247" y="130"/>
                  <a:pt x="247" y="129"/>
                </a:cubicBezTo>
                <a:close/>
                <a:moveTo>
                  <a:pt x="247" y="123"/>
                </a:moveTo>
                <a:cubicBezTo>
                  <a:pt x="247" y="120"/>
                  <a:pt x="247" y="116"/>
                  <a:pt x="247" y="112"/>
                </a:cubicBezTo>
                <a:cubicBezTo>
                  <a:pt x="248" y="114"/>
                  <a:pt x="248" y="117"/>
                  <a:pt x="249" y="119"/>
                </a:cubicBezTo>
                <a:cubicBezTo>
                  <a:pt x="248" y="122"/>
                  <a:pt x="248" y="125"/>
                  <a:pt x="248" y="127"/>
                </a:cubicBezTo>
                <a:cubicBezTo>
                  <a:pt x="248" y="126"/>
                  <a:pt x="247" y="125"/>
                  <a:pt x="247" y="123"/>
                </a:cubicBezTo>
                <a:close/>
                <a:moveTo>
                  <a:pt x="225" y="50"/>
                </a:moveTo>
                <a:cubicBezTo>
                  <a:pt x="223" y="47"/>
                  <a:pt x="220" y="45"/>
                  <a:pt x="218" y="42"/>
                </a:cubicBezTo>
                <a:cubicBezTo>
                  <a:pt x="218" y="42"/>
                  <a:pt x="217" y="42"/>
                  <a:pt x="217" y="43"/>
                </a:cubicBezTo>
                <a:cubicBezTo>
                  <a:pt x="216" y="41"/>
                  <a:pt x="215" y="40"/>
                  <a:pt x="213" y="39"/>
                </a:cubicBezTo>
                <a:cubicBezTo>
                  <a:pt x="213" y="38"/>
                  <a:pt x="212" y="39"/>
                  <a:pt x="212" y="39"/>
                </a:cubicBezTo>
                <a:cubicBezTo>
                  <a:pt x="211" y="39"/>
                  <a:pt x="211" y="38"/>
                  <a:pt x="211" y="38"/>
                </a:cubicBezTo>
                <a:cubicBezTo>
                  <a:pt x="211" y="38"/>
                  <a:pt x="211" y="37"/>
                  <a:pt x="211" y="37"/>
                </a:cubicBezTo>
                <a:cubicBezTo>
                  <a:pt x="210" y="36"/>
                  <a:pt x="208" y="34"/>
                  <a:pt x="207" y="33"/>
                </a:cubicBezTo>
                <a:cubicBezTo>
                  <a:pt x="204" y="29"/>
                  <a:pt x="200" y="26"/>
                  <a:pt x="195" y="24"/>
                </a:cubicBezTo>
                <a:cubicBezTo>
                  <a:pt x="190" y="20"/>
                  <a:pt x="184" y="17"/>
                  <a:pt x="179" y="13"/>
                </a:cubicBezTo>
                <a:cubicBezTo>
                  <a:pt x="192" y="19"/>
                  <a:pt x="204" y="28"/>
                  <a:pt x="215" y="38"/>
                </a:cubicBezTo>
                <a:cubicBezTo>
                  <a:pt x="219" y="42"/>
                  <a:pt x="222" y="46"/>
                  <a:pt x="225" y="50"/>
                </a:cubicBezTo>
                <a:close/>
                <a:moveTo>
                  <a:pt x="178" y="13"/>
                </a:moveTo>
                <a:cubicBezTo>
                  <a:pt x="178" y="13"/>
                  <a:pt x="177" y="13"/>
                  <a:pt x="177" y="13"/>
                </a:cubicBezTo>
                <a:cubicBezTo>
                  <a:pt x="177" y="13"/>
                  <a:pt x="177" y="13"/>
                  <a:pt x="177" y="13"/>
                </a:cubicBezTo>
                <a:cubicBezTo>
                  <a:pt x="177" y="13"/>
                  <a:pt x="177" y="13"/>
                  <a:pt x="177" y="13"/>
                </a:cubicBezTo>
                <a:cubicBezTo>
                  <a:pt x="177" y="13"/>
                  <a:pt x="177" y="13"/>
                  <a:pt x="176" y="13"/>
                </a:cubicBezTo>
                <a:cubicBezTo>
                  <a:pt x="176" y="12"/>
                  <a:pt x="175" y="12"/>
                  <a:pt x="175" y="12"/>
                </a:cubicBezTo>
                <a:cubicBezTo>
                  <a:pt x="174" y="12"/>
                  <a:pt x="174" y="11"/>
                  <a:pt x="173" y="11"/>
                </a:cubicBezTo>
                <a:cubicBezTo>
                  <a:pt x="175" y="11"/>
                  <a:pt x="176" y="12"/>
                  <a:pt x="178" y="13"/>
                </a:cubicBezTo>
                <a:close/>
                <a:moveTo>
                  <a:pt x="128" y="2"/>
                </a:moveTo>
                <a:cubicBezTo>
                  <a:pt x="124" y="2"/>
                  <a:pt x="120" y="2"/>
                  <a:pt x="116" y="3"/>
                </a:cubicBezTo>
                <a:cubicBezTo>
                  <a:pt x="114" y="3"/>
                  <a:pt x="112" y="3"/>
                  <a:pt x="110" y="3"/>
                </a:cubicBezTo>
                <a:cubicBezTo>
                  <a:pt x="116" y="2"/>
                  <a:pt x="121" y="2"/>
                  <a:pt x="126" y="2"/>
                </a:cubicBezTo>
                <a:cubicBezTo>
                  <a:pt x="127" y="2"/>
                  <a:pt x="127" y="2"/>
                  <a:pt x="128" y="2"/>
                </a:cubicBezTo>
                <a:close/>
                <a:moveTo>
                  <a:pt x="8" y="87"/>
                </a:moveTo>
                <a:cubicBezTo>
                  <a:pt x="9" y="86"/>
                  <a:pt x="10" y="84"/>
                  <a:pt x="11" y="83"/>
                </a:cubicBezTo>
                <a:cubicBezTo>
                  <a:pt x="13" y="82"/>
                  <a:pt x="14" y="81"/>
                  <a:pt x="15" y="79"/>
                </a:cubicBezTo>
                <a:cubicBezTo>
                  <a:pt x="16" y="79"/>
                  <a:pt x="15" y="79"/>
                  <a:pt x="15" y="79"/>
                </a:cubicBezTo>
                <a:cubicBezTo>
                  <a:pt x="14" y="79"/>
                  <a:pt x="14" y="80"/>
                  <a:pt x="13" y="81"/>
                </a:cubicBezTo>
                <a:cubicBezTo>
                  <a:pt x="12" y="81"/>
                  <a:pt x="12" y="82"/>
                  <a:pt x="12" y="82"/>
                </a:cubicBezTo>
                <a:cubicBezTo>
                  <a:pt x="14" y="78"/>
                  <a:pt x="17" y="75"/>
                  <a:pt x="19" y="71"/>
                </a:cubicBezTo>
                <a:cubicBezTo>
                  <a:pt x="20" y="71"/>
                  <a:pt x="20" y="71"/>
                  <a:pt x="20" y="71"/>
                </a:cubicBezTo>
                <a:cubicBezTo>
                  <a:pt x="19" y="73"/>
                  <a:pt x="19" y="74"/>
                  <a:pt x="18" y="75"/>
                </a:cubicBezTo>
                <a:cubicBezTo>
                  <a:pt x="17" y="77"/>
                  <a:pt x="17" y="78"/>
                  <a:pt x="16" y="79"/>
                </a:cubicBezTo>
                <a:cubicBezTo>
                  <a:pt x="13" y="83"/>
                  <a:pt x="10" y="87"/>
                  <a:pt x="7" y="92"/>
                </a:cubicBezTo>
                <a:cubicBezTo>
                  <a:pt x="7" y="90"/>
                  <a:pt x="8" y="89"/>
                  <a:pt x="8" y="87"/>
                </a:cubicBezTo>
                <a:close/>
                <a:moveTo>
                  <a:pt x="8" y="166"/>
                </a:moveTo>
                <a:cubicBezTo>
                  <a:pt x="9" y="168"/>
                  <a:pt x="10" y="170"/>
                  <a:pt x="11" y="173"/>
                </a:cubicBezTo>
                <a:cubicBezTo>
                  <a:pt x="11" y="173"/>
                  <a:pt x="11" y="173"/>
                  <a:pt x="11" y="173"/>
                </a:cubicBezTo>
                <a:cubicBezTo>
                  <a:pt x="12" y="173"/>
                  <a:pt x="12" y="173"/>
                  <a:pt x="12" y="173"/>
                </a:cubicBezTo>
                <a:cubicBezTo>
                  <a:pt x="13" y="177"/>
                  <a:pt x="15" y="181"/>
                  <a:pt x="17" y="184"/>
                </a:cubicBezTo>
                <a:cubicBezTo>
                  <a:pt x="16" y="183"/>
                  <a:pt x="15" y="182"/>
                  <a:pt x="14" y="180"/>
                </a:cubicBezTo>
                <a:cubicBezTo>
                  <a:pt x="11" y="176"/>
                  <a:pt x="9" y="171"/>
                  <a:pt x="8" y="166"/>
                </a:cubicBezTo>
                <a:close/>
                <a:moveTo>
                  <a:pt x="17" y="188"/>
                </a:moveTo>
                <a:cubicBezTo>
                  <a:pt x="19" y="189"/>
                  <a:pt x="20" y="191"/>
                  <a:pt x="21" y="192"/>
                </a:cubicBezTo>
                <a:cubicBezTo>
                  <a:pt x="21" y="192"/>
                  <a:pt x="21" y="192"/>
                  <a:pt x="21" y="192"/>
                </a:cubicBezTo>
                <a:cubicBezTo>
                  <a:pt x="22" y="193"/>
                  <a:pt x="23" y="194"/>
                  <a:pt x="23" y="195"/>
                </a:cubicBezTo>
                <a:cubicBezTo>
                  <a:pt x="24" y="195"/>
                  <a:pt x="24" y="195"/>
                  <a:pt x="24" y="195"/>
                </a:cubicBezTo>
                <a:cubicBezTo>
                  <a:pt x="24" y="195"/>
                  <a:pt x="24" y="195"/>
                  <a:pt x="24" y="196"/>
                </a:cubicBezTo>
                <a:cubicBezTo>
                  <a:pt x="24" y="196"/>
                  <a:pt x="25" y="197"/>
                  <a:pt x="25" y="197"/>
                </a:cubicBezTo>
                <a:cubicBezTo>
                  <a:pt x="28" y="200"/>
                  <a:pt x="30" y="203"/>
                  <a:pt x="33" y="206"/>
                </a:cubicBezTo>
                <a:cubicBezTo>
                  <a:pt x="32" y="206"/>
                  <a:pt x="32" y="207"/>
                  <a:pt x="32" y="207"/>
                </a:cubicBezTo>
                <a:cubicBezTo>
                  <a:pt x="33" y="209"/>
                  <a:pt x="35" y="210"/>
                  <a:pt x="36" y="211"/>
                </a:cubicBezTo>
                <a:cubicBezTo>
                  <a:pt x="36" y="211"/>
                  <a:pt x="36" y="211"/>
                  <a:pt x="36" y="212"/>
                </a:cubicBezTo>
                <a:cubicBezTo>
                  <a:pt x="40" y="216"/>
                  <a:pt x="43" y="220"/>
                  <a:pt x="47" y="223"/>
                </a:cubicBezTo>
                <a:cubicBezTo>
                  <a:pt x="44" y="221"/>
                  <a:pt x="41" y="218"/>
                  <a:pt x="38" y="215"/>
                </a:cubicBezTo>
                <a:cubicBezTo>
                  <a:pt x="30" y="207"/>
                  <a:pt x="23" y="198"/>
                  <a:pt x="17" y="188"/>
                </a:cubicBezTo>
                <a:close/>
                <a:moveTo>
                  <a:pt x="94" y="245"/>
                </a:moveTo>
                <a:cubicBezTo>
                  <a:pt x="95" y="246"/>
                  <a:pt x="96" y="246"/>
                  <a:pt x="97" y="246"/>
                </a:cubicBezTo>
                <a:cubicBezTo>
                  <a:pt x="97" y="246"/>
                  <a:pt x="97" y="247"/>
                  <a:pt x="97" y="247"/>
                </a:cubicBezTo>
                <a:cubicBezTo>
                  <a:pt x="100" y="248"/>
                  <a:pt x="102" y="248"/>
                  <a:pt x="105" y="249"/>
                </a:cubicBezTo>
                <a:cubicBezTo>
                  <a:pt x="105" y="249"/>
                  <a:pt x="105" y="249"/>
                  <a:pt x="105" y="248"/>
                </a:cubicBezTo>
                <a:cubicBezTo>
                  <a:pt x="109" y="249"/>
                  <a:pt x="112" y="249"/>
                  <a:pt x="116" y="249"/>
                </a:cubicBezTo>
                <a:cubicBezTo>
                  <a:pt x="115" y="250"/>
                  <a:pt x="116" y="250"/>
                  <a:pt x="116" y="250"/>
                </a:cubicBezTo>
                <a:cubicBezTo>
                  <a:pt x="119" y="251"/>
                  <a:pt x="121" y="251"/>
                  <a:pt x="123" y="251"/>
                </a:cubicBezTo>
                <a:cubicBezTo>
                  <a:pt x="111" y="251"/>
                  <a:pt x="99" y="249"/>
                  <a:pt x="88" y="245"/>
                </a:cubicBezTo>
                <a:cubicBezTo>
                  <a:pt x="90" y="245"/>
                  <a:pt x="92" y="245"/>
                  <a:pt x="94" y="245"/>
                </a:cubicBezTo>
                <a:close/>
                <a:moveTo>
                  <a:pt x="135" y="251"/>
                </a:moveTo>
                <a:cubicBezTo>
                  <a:pt x="140" y="250"/>
                  <a:pt x="145" y="249"/>
                  <a:pt x="150" y="248"/>
                </a:cubicBezTo>
                <a:cubicBezTo>
                  <a:pt x="151" y="248"/>
                  <a:pt x="150" y="247"/>
                  <a:pt x="150" y="247"/>
                </a:cubicBezTo>
                <a:cubicBezTo>
                  <a:pt x="142" y="249"/>
                  <a:pt x="134" y="250"/>
                  <a:pt x="127" y="250"/>
                </a:cubicBezTo>
                <a:cubicBezTo>
                  <a:pt x="127" y="250"/>
                  <a:pt x="126" y="249"/>
                  <a:pt x="126" y="249"/>
                </a:cubicBezTo>
                <a:cubicBezTo>
                  <a:pt x="120" y="248"/>
                  <a:pt x="114" y="248"/>
                  <a:pt x="108" y="248"/>
                </a:cubicBezTo>
                <a:cubicBezTo>
                  <a:pt x="108" y="247"/>
                  <a:pt x="108" y="247"/>
                  <a:pt x="108" y="247"/>
                </a:cubicBezTo>
                <a:cubicBezTo>
                  <a:pt x="110" y="247"/>
                  <a:pt x="113" y="247"/>
                  <a:pt x="115" y="247"/>
                </a:cubicBezTo>
                <a:cubicBezTo>
                  <a:pt x="115" y="247"/>
                  <a:pt x="115" y="247"/>
                  <a:pt x="115" y="246"/>
                </a:cubicBezTo>
                <a:cubicBezTo>
                  <a:pt x="117" y="246"/>
                  <a:pt x="118" y="247"/>
                  <a:pt x="119" y="247"/>
                </a:cubicBezTo>
                <a:cubicBezTo>
                  <a:pt x="120" y="247"/>
                  <a:pt x="120" y="247"/>
                  <a:pt x="120" y="247"/>
                </a:cubicBezTo>
                <a:cubicBezTo>
                  <a:pt x="120" y="247"/>
                  <a:pt x="120" y="247"/>
                  <a:pt x="120" y="247"/>
                </a:cubicBezTo>
                <a:cubicBezTo>
                  <a:pt x="121" y="247"/>
                  <a:pt x="121" y="247"/>
                  <a:pt x="121" y="247"/>
                </a:cubicBezTo>
                <a:cubicBezTo>
                  <a:pt x="121" y="247"/>
                  <a:pt x="121" y="247"/>
                  <a:pt x="121" y="247"/>
                </a:cubicBezTo>
                <a:cubicBezTo>
                  <a:pt x="122" y="247"/>
                  <a:pt x="122" y="247"/>
                  <a:pt x="122" y="247"/>
                </a:cubicBezTo>
                <a:cubicBezTo>
                  <a:pt x="123" y="247"/>
                  <a:pt x="125" y="247"/>
                  <a:pt x="126" y="248"/>
                </a:cubicBezTo>
                <a:cubicBezTo>
                  <a:pt x="126" y="248"/>
                  <a:pt x="126" y="248"/>
                  <a:pt x="127" y="248"/>
                </a:cubicBezTo>
                <a:cubicBezTo>
                  <a:pt x="136" y="248"/>
                  <a:pt x="144" y="247"/>
                  <a:pt x="153" y="246"/>
                </a:cubicBezTo>
                <a:cubicBezTo>
                  <a:pt x="153" y="246"/>
                  <a:pt x="153" y="246"/>
                  <a:pt x="154" y="246"/>
                </a:cubicBezTo>
                <a:cubicBezTo>
                  <a:pt x="154" y="246"/>
                  <a:pt x="154" y="246"/>
                  <a:pt x="154" y="246"/>
                </a:cubicBezTo>
                <a:cubicBezTo>
                  <a:pt x="154" y="246"/>
                  <a:pt x="154" y="246"/>
                  <a:pt x="154" y="246"/>
                </a:cubicBezTo>
                <a:cubicBezTo>
                  <a:pt x="155" y="246"/>
                  <a:pt x="156" y="246"/>
                  <a:pt x="157" y="245"/>
                </a:cubicBezTo>
                <a:cubicBezTo>
                  <a:pt x="157" y="246"/>
                  <a:pt x="158" y="246"/>
                  <a:pt x="159" y="246"/>
                </a:cubicBezTo>
                <a:cubicBezTo>
                  <a:pt x="160" y="246"/>
                  <a:pt x="161" y="245"/>
                  <a:pt x="162" y="244"/>
                </a:cubicBezTo>
                <a:cubicBezTo>
                  <a:pt x="164" y="244"/>
                  <a:pt x="165" y="243"/>
                  <a:pt x="166" y="243"/>
                </a:cubicBezTo>
                <a:cubicBezTo>
                  <a:pt x="168" y="242"/>
                  <a:pt x="170" y="242"/>
                  <a:pt x="171" y="241"/>
                </a:cubicBezTo>
                <a:cubicBezTo>
                  <a:pt x="172" y="241"/>
                  <a:pt x="174" y="240"/>
                  <a:pt x="175" y="240"/>
                </a:cubicBezTo>
                <a:cubicBezTo>
                  <a:pt x="177" y="239"/>
                  <a:pt x="178" y="238"/>
                  <a:pt x="180" y="238"/>
                </a:cubicBezTo>
                <a:cubicBezTo>
                  <a:pt x="180" y="238"/>
                  <a:pt x="180" y="238"/>
                  <a:pt x="181" y="238"/>
                </a:cubicBezTo>
                <a:cubicBezTo>
                  <a:pt x="184" y="236"/>
                  <a:pt x="188" y="234"/>
                  <a:pt x="191" y="232"/>
                </a:cubicBezTo>
                <a:cubicBezTo>
                  <a:pt x="192" y="231"/>
                  <a:pt x="191" y="230"/>
                  <a:pt x="190" y="231"/>
                </a:cubicBezTo>
                <a:cubicBezTo>
                  <a:pt x="193" y="229"/>
                  <a:pt x="195" y="228"/>
                  <a:pt x="197" y="226"/>
                </a:cubicBezTo>
                <a:cubicBezTo>
                  <a:pt x="197" y="226"/>
                  <a:pt x="197" y="226"/>
                  <a:pt x="197" y="226"/>
                </a:cubicBezTo>
                <a:cubicBezTo>
                  <a:pt x="198" y="225"/>
                  <a:pt x="199" y="225"/>
                  <a:pt x="200" y="224"/>
                </a:cubicBezTo>
                <a:cubicBezTo>
                  <a:pt x="200" y="223"/>
                  <a:pt x="201" y="223"/>
                  <a:pt x="201" y="223"/>
                </a:cubicBezTo>
                <a:cubicBezTo>
                  <a:pt x="203" y="221"/>
                  <a:pt x="205" y="220"/>
                  <a:pt x="207" y="218"/>
                </a:cubicBezTo>
                <a:cubicBezTo>
                  <a:pt x="207" y="218"/>
                  <a:pt x="207" y="218"/>
                  <a:pt x="208" y="218"/>
                </a:cubicBezTo>
                <a:cubicBezTo>
                  <a:pt x="207" y="218"/>
                  <a:pt x="207" y="219"/>
                  <a:pt x="206" y="220"/>
                </a:cubicBezTo>
                <a:cubicBezTo>
                  <a:pt x="206" y="220"/>
                  <a:pt x="207" y="221"/>
                  <a:pt x="207" y="221"/>
                </a:cubicBezTo>
                <a:cubicBezTo>
                  <a:pt x="208" y="220"/>
                  <a:pt x="209" y="219"/>
                  <a:pt x="210" y="218"/>
                </a:cubicBezTo>
                <a:cubicBezTo>
                  <a:pt x="210" y="218"/>
                  <a:pt x="211" y="219"/>
                  <a:pt x="211" y="219"/>
                </a:cubicBezTo>
                <a:cubicBezTo>
                  <a:pt x="190" y="237"/>
                  <a:pt x="163" y="249"/>
                  <a:pt x="135" y="251"/>
                </a:cubicBezTo>
                <a:close/>
                <a:moveTo>
                  <a:pt x="215" y="215"/>
                </a:moveTo>
                <a:cubicBezTo>
                  <a:pt x="214" y="215"/>
                  <a:pt x="214" y="215"/>
                  <a:pt x="214" y="216"/>
                </a:cubicBezTo>
                <a:cubicBezTo>
                  <a:pt x="214" y="215"/>
                  <a:pt x="215" y="214"/>
                  <a:pt x="216" y="213"/>
                </a:cubicBezTo>
                <a:cubicBezTo>
                  <a:pt x="220" y="209"/>
                  <a:pt x="224" y="203"/>
                  <a:pt x="227" y="197"/>
                </a:cubicBezTo>
                <a:cubicBezTo>
                  <a:pt x="229" y="196"/>
                  <a:pt x="230" y="195"/>
                  <a:pt x="231" y="194"/>
                </a:cubicBezTo>
                <a:cubicBezTo>
                  <a:pt x="231" y="193"/>
                  <a:pt x="231" y="193"/>
                  <a:pt x="231" y="193"/>
                </a:cubicBezTo>
                <a:cubicBezTo>
                  <a:pt x="229" y="193"/>
                  <a:pt x="228" y="193"/>
                  <a:pt x="227" y="194"/>
                </a:cubicBezTo>
                <a:cubicBezTo>
                  <a:pt x="227" y="193"/>
                  <a:pt x="227" y="193"/>
                  <a:pt x="227" y="193"/>
                </a:cubicBezTo>
                <a:cubicBezTo>
                  <a:pt x="227" y="193"/>
                  <a:pt x="228" y="193"/>
                  <a:pt x="228" y="193"/>
                </a:cubicBezTo>
                <a:cubicBezTo>
                  <a:pt x="230" y="192"/>
                  <a:pt x="231" y="190"/>
                  <a:pt x="232" y="188"/>
                </a:cubicBezTo>
                <a:cubicBezTo>
                  <a:pt x="232" y="188"/>
                  <a:pt x="232" y="188"/>
                  <a:pt x="233" y="188"/>
                </a:cubicBezTo>
                <a:cubicBezTo>
                  <a:pt x="233" y="188"/>
                  <a:pt x="233" y="188"/>
                  <a:pt x="233" y="188"/>
                </a:cubicBezTo>
                <a:cubicBezTo>
                  <a:pt x="234" y="187"/>
                  <a:pt x="234" y="185"/>
                  <a:pt x="235" y="184"/>
                </a:cubicBezTo>
                <a:cubicBezTo>
                  <a:pt x="242" y="175"/>
                  <a:pt x="246" y="164"/>
                  <a:pt x="246" y="153"/>
                </a:cubicBezTo>
                <a:cubicBezTo>
                  <a:pt x="246" y="152"/>
                  <a:pt x="246" y="151"/>
                  <a:pt x="246" y="150"/>
                </a:cubicBezTo>
                <a:cubicBezTo>
                  <a:pt x="248" y="145"/>
                  <a:pt x="248" y="140"/>
                  <a:pt x="248" y="134"/>
                </a:cubicBezTo>
                <a:cubicBezTo>
                  <a:pt x="249" y="132"/>
                  <a:pt x="249" y="129"/>
                  <a:pt x="250" y="126"/>
                </a:cubicBezTo>
                <a:cubicBezTo>
                  <a:pt x="250" y="128"/>
                  <a:pt x="250" y="131"/>
                  <a:pt x="250" y="133"/>
                </a:cubicBezTo>
                <a:cubicBezTo>
                  <a:pt x="250" y="134"/>
                  <a:pt x="251" y="134"/>
                  <a:pt x="252" y="133"/>
                </a:cubicBezTo>
                <a:cubicBezTo>
                  <a:pt x="250" y="164"/>
                  <a:pt x="237" y="193"/>
                  <a:pt x="215" y="215"/>
                </a:cubicBezTo>
                <a:close/>
              </a:path>
            </a:pathLst>
          </a:custGeom>
          <a:solidFill>
            <a:srgbClr val="FD84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2800" b="1" dirty="0">
                <a:latin typeface="Arial" panose="020B0604020202020204" pitchFamily="34" charset="0"/>
                <a:ea typeface="思源黑体 CN Light" panose="020B0300000000000000" pitchFamily="34" charset="-122"/>
                <a:cs typeface="Arial" panose="020B0604020202020204" pitchFamily="34" charset="0"/>
              </a:rPr>
              <a:t>03</a:t>
            </a:r>
            <a:endParaRPr lang="zh-CN" altLang="en-US" sz="2800" b="1" dirty="0">
              <a:latin typeface="Arial" panose="020B0604020202020204" pitchFamily="34" charset="0"/>
              <a:ea typeface="思源黑体 CN Light" panose="020B0300000000000000" pitchFamily="34" charset="-122"/>
              <a:cs typeface="Arial" panose="020B0604020202020204" pitchFamily="34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5754257" y="1812416"/>
            <a:ext cx="482665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点击此处添加文字描述，文字颜色、大小、字体，图形颜色、大小、样式可根据需求进行更改。</a:t>
            </a:r>
          </a:p>
        </p:txBody>
      </p:sp>
      <p:sp>
        <p:nvSpPr>
          <p:cNvPr id="9" name="矩形 8"/>
          <p:cNvSpPr/>
          <p:nvPr/>
        </p:nvSpPr>
        <p:spPr>
          <a:xfrm>
            <a:off x="6349343" y="3535475"/>
            <a:ext cx="475408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点击此处添加文字描述，文字颜色、大小、字体，图形颜色、大小、样式可根据需求进行更改。</a:t>
            </a:r>
          </a:p>
        </p:txBody>
      </p:sp>
      <p:sp>
        <p:nvSpPr>
          <p:cNvPr id="10" name="矩形 9"/>
          <p:cNvSpPr/>
          <p:nvPr/>
        </p:nvSpPr>
        <p:spPr>
          <a:xfrm>
            <a:off x="5826828" y="5220191"/>
            <a:ext cx="475408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点击此处添加文字描述，文字颜色、大小、字体，图形颜色、大小、样式可根据需求进行更改。</a:t>
            </a:r>
          </a:p>
        </p:txBody>
      </p:sp>
    </p:spTree>
    <p:extLst>
      <p:ext uri="{BB962C8B-B14F-4D97-AF65-F5344CB8AC3E}">
        <p14:creationId xmlns:p14="http://schemas.microsoft.com/office/powerpoint/2010/main" val="23962770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 advClick="0" advTm="7500">
        <p:cut/>
      </p:transition>
    </mc:Choice>
    <mc:Fallback xmlns="">
      <p:transition advClick="0" advTm="7500"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000"/>
                            </p:stCondLst>
                            <p:childTnLst>
                              <p:par>
                                <p:cTn id="3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0"/>
                            </p:stCondLst>
                            <p:childTnLst>
                              <p:par>
                                <p:cTn id="46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7" dur="7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8" dur="150" fill="hold">
                                          <p:stCondLst>
                                            <p:cond delay="15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9" dur="15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0" dur="15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1" dur="15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750"/>
                            </p:stCondLst>
                            <p:childTnLst>
                              <p:par>
                                <p:cTn id="5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6250"/>
                            </p:stCondLst>
                            <p:childTnLst>
                              <p:par>
                                <p:cTn id="58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2" grpId="0"/>
      <p:bldP spid="9" grpId="0"/>
      <p:bldP spid="1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91249">
            <a:off x="3780548" y="2311437"/>
            <a:ext cx="1177078" cy="781026"/>
          </a:xfrm>
          <a:prstGeom prst="rect">
            <a:avLst/>
          </a:prstGeom>
        </p:spPr>
      </p:pic>
      <p:sp>
        <p:nvSpPr>
          <p:cNvPr id="5" name="椭圆 4"/>
          <p:cNvSpPr/>
          <p:nvPr/>
        </p:nvSpPr>
        <p:spPr>
          <a:xfrm>
            <a:off x="2094616" y="1830081"/>
            <a:ext cx="1520456" cy="1520456"/>
          </a:xfrm>
          <a:prstGeom prst="ellipse">
            <a:avLst/>
          </a:prstGeom>
          <a:noFill/>
          <a:ln w="38100" cap="rnd">
            <a:solidFill>
              <a:srgbClr val="BF3B72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思源黑体 CN Light" panose="020B0300000000000000" pitchFamily="34" charset="-122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2175463" y="1918350"/>
            <a:ext cx="1349644" cy="1349644"/>
          </a:xfrm>
          <a:prstGeom prst="ellipse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思源黑体 CN Light" panose="020B0300000000000000" pitchFamily="34" charset="-122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5209956" y="1830081"/>
            <a:ext cx="1520456" cy="1520456"/>
          </a:xfrm>
          <a:prstGeom prst="ellipse">
            <a:avLst/>
          </a:prstGeom>
          <a:noFill/>
          <a:ln w="38100" cap="rnd">
            <a:solidFill>
              <a:srgbClr val="BF3B72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思源黑体 CN Light" panose="020B0300000000000000" pitchFamily="34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5290803" y="1918350"/>
            <a:ext cx="1349644" cy="1349644"/>
          </a:xfrm>
          <a:prstGeom prst="ellipse">
            <a:avLst/>
          </a:pr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思源黑体 CN Light" panose="020B0300000000000000" pitchFamily="34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91249">
            <a:off x="7098603" y="2311437"/>
            <a:ext cx="1177078" cy="781026"/>
          </a:xfrm>
          <a:prstGeom prst="rect">
            <a:avLst/>
          </a:prstGeom>
        </p:spPr>
      </p:pic>
      <p:sp>
        <p:nvSpPr>
          <p:cNvPr id="10" name="椭圆 9"/>
          <p:cNvSpPr/>
          <p:nvPr/>
        </p:nvSpPr>
        <p:spPr>
          <a:xfrm>
            <a:off x="8528011" y="1830081"/>
            <a:ext cx="1520456" cy="1520456"/>
          </a:xfrm>
          <a:prstGeom prst="ellipse">
            <a:avLst/>
          </a:prstGeom>
          <a:noFill/>
          <a:ln w="38100" cap="rnd">
            <a:solidFill>
              <a:srgbClr val="BF3B72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思源黑体 CN Light" panose="020B0300000000000000" pitchFamily="34" charset="-122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8608858" y="1918350"/>
            <a:ext cx="1349644" cy="1349644"/>
          </a:xfrm>
          <a:prstGeom prst="ellipse">
            <a:avLst/>
          </a:prstGeom>
          <a:blipFill dpi="0"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8320" t="-15756" r="-20570" b="-41472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思源黑体 CN Light" panose="020B0300000000000000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958227" y="182030"/>
            <a:ext cx="428835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3800">
                <a:gradFill flip="none" rotWithShape="1">
                  <a:gsLst>
                    <a:gs pos="0">
                      <a:srgbClr val="BF3B72">
                        <a:shade val="30000"/>
                        <a:satMod val="115000"/>
                      </a:srgbClr>
                    </a:gs>
                    <a:gs pos="50000">
                      <a:srgbClr val="BF3B72">
                        <a:shade val="67500"/>
                        <a:satMod val="115000"/>
                      </a:srgbClr>
                    </a:gs>
                    <a:gs pos="100000">
                      <a:srgbClr val="BF3B72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atin typeface="方正喵呜体" panose="02010600010101010101" pitchFamily="2" charset="-122"/>
                <a:ea typeface="方正喵呜体" panose="02010600010101010101" pitchFamily="2" charset="-122"/>
              </a:defRPr>
            </a:lvl1pPr>
          </a:lstStyle>
          <a:p>
            <a:r>
              <a:rPr lang="zh-CN" altLang="en-US" sz="4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830" y="172316"/>
            <a:ext cx="511191" cy="762527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1505838" y="3999724"/>
            <a:ext cx="2688894" cy="506101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01 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点击此处添加文字</a:t>
            </a:r>
            <a:endParaRPr lang="en-US" altLang="zh-CN" sz="1600" dirty="0">
              <a:solidFill>
                <a:schemeClr val="tx1">
                  <a:lumMod val="65000"/>
                  <a:lumOff val="3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722536" y="3999724"/>
            <a:ext cx="2688894" cy="553998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02</a:t>
            </a:r>
            <a:r>
              <a:rPr lang="en-US" altLang="zh-CN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 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点击此处添加文字</a:t>
            </a:r>
            <a:endParaRPr lang="en-US" altLang="zh-CN" sz="1600" dirty="0">
              <a:solidFill>
                <a:schemeClr val="tx1">
                  <a:lumMod val="65000"/>
                  <a:lumOff val="3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7939233" y="4022534"/>
            <a:ext cx="2688894" cy="553998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03 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点击此处添加文字</a:t>
            </a:r>
            <a:endParaRPr lang="en-US" altLang="zh-CN" sz="1600" dirty="0">
              <a:solidFill>
                <a:schemeClr val="tx1">
                  <a:lumMod val="65000"/>
                  <a:lumOff val="3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8072016" y="4812750"/>
            <a:ext cx="269985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ea typeface="思源黑体 CN Light" panose="020B0300000000000000" pitchFamily="34" charset="-122"/>
              </a:rPr>
              <a:t>点击此处添加文字描述，文字颜色、大小、字体可根据需求进行更改。</a:t>
            </a:r>
            <a:endParaRPr lang="zh-CN" altLang="en-US" sz="1200" dirty="0">
              <a:ea typeface="思源黑体 CN Light" panose="020B0300000000000000" pitchFamily="34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4722536" y="4812750"/>
            <a:ext cx="269985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ea typeface="思源黑体 CN Light" panose="020B0300000000000000" pitchFamily="34" charset="-122"/>
              </a:rPr>
              <a:t>点击此处添加文字描述，文字颜色、大小、字体可根据需求进行更改。</a:t>
            </a:r>
            <a:endParaRPr lang="zh-CN" altLang="en-US" sz="1200" dirty="0">
              <a:ea typeface="思源黑体 CN Light" panose="020B0300000000000000" pitchFamily="34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573454" y="4812750"/>
            <a:ext cx="269985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ea typeface="思源黑体 CN Light" panose="020B0300000000000000" pitchFamily="34" charset="-122"/>
              </a:rPr>
              <a:t>点击此处添加文字描述，文字颜色、大小、字体可根据需求进行更改。</a:t>
            </a:r>
            <a:endParaRPr lang="zh-CN" altLang="en-US" sz="1200" dirty="0">
              <a:ea typeface="思源黑体 CN Light" panose="020B03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037610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 advClick="0" advTm="9500">
        <p:cut/>
      </p:transition>
    </mc:Choice>
    <mc:Fallback xmlns="">
      <p:transition advClick="0" advTm="9500"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000"/>
                            </p:stCondLst>
                            <p:childTnLst>
                              <p:par>
                                <p:cTn id="34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0"/>
                            </p:stCondLst>
                            <p:childTnLst>
                              <p:par>
                                <p:cTn id="4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500"/>
                            </p:stCondLst>
                            <p:childTnLst>
                              <p:par>
                                <p:cTn id="5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6000"/>
                            </p:stCondLst>
                            <p:childTnLst>
                              <p:par>
                                <p:cTn id="5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6500"/>
                            </p:stCondLst>
                            <p:childTnLst>
                              <p:par>
                                <p:cTn id="62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7500"/>
                            </p:stCondLst>
                            <p:childTnLst>
                              <p:par>
                                <p:cTn id="6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8000"/>
                            </p:stCondLst>
                            <p:childTnLst>
                              <p:par>
                                <p:cTn id="7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10" grpId="0" animBg="1"/>
      <p:bldP spid="11" grpId="0" animBg="1"/>
      <p:bldP spid="12" grpId="0"/>
      <p:bldP spid="13" grpId="0"/>
      <p:bldP spid="14" grpId="0"/>
      <p:bldP spid="15" grpId="0"/>
      <p:bldP spid="18" grpId="0"/>
      <p:bldP spid="1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artisticLineDrawing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295070" y="812547"/>
            <a:ext cx="1932599" cy="3060457"/>
          </a:xfrm>
          <a:prstGeom prst="rect">
            <a:avLst/>
          </a:prstGeom>
        </p:spPr>
      </p:pic>
      <p:sp>
        <p:nvSpPr>
          <p:cNvPr id="20" name="文本框 19"/>
          <p:cNvSpPr txBox="1"/>
          <p:nvPr>
            <p:custDataLst>
              <p:tags r:id="rId2"/>
            </p:custDataLst>
          </p:nvPr>
        </p:nvSpPr>
        <p:spPr>
          <a:xfrm>
            <a:off x="5477071" y="3318041"/>
            <a:ext cx="1568597" cy="484289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lang="zh-CN" altLang="en-US" sz="2800" spc="400" dirty="0">
                <a:solidFill>
                  <a:srgbClr val="BF3B72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第 一 章</a:t>
            </a:r>
          </a:p>
        </p:txBody>
      </p:sp>
      <p:sp>
        <p:nvSpPr>
          <p:cNvPr id="21" name="文本框 20"/>
          <p:cNvSpPr txBox="1"/>
          <p:nvPr>
            <p:custDataLst>
              <p:tags r:id="rId3"/>
            </p:custDataLst>
          </p:nvPr>
        </p:nvSpPr>
        <p:spPr>
          <a:xfrm>
            <a:off x="3751341" y="2947384"/>
            <a:ext cx="4689319" cy="393954"/>
          </a:xfrm>
          <a:prstGeom prst="rect">
            <a:avLst/>
          </a:prstGeom>
          <a:solidFill>
            <a:sysClr val="window" lastClr="FFFFFF"/>
          </a:solidFill>
        </p:spPr>
        <p:txBody>
          <a:bodyPr wrap="square" rtlCol="0" anchor="ctr">
            <a:no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kern="0" spc="2000" dirty="0">
                <a:solidFill>
                  <a:srgbClr val="BF3B72"/>
                </a:solidFill>
                <a:latin typeface="Arial" panose="020B0604020202020204" pitchFamily="34" charset="0"/>
                <a:ea typeface="幼圆" panose="02010509060101010101" pitchFamily="49" charset="-122"/>
                <a:cs typeface="Arial" panose="020B0604020202020204" pitchFamily="34" charset="0"/>
              </a:rPr>
              <a:t>PART ONE</a:t>
            </a:r>
            <a:endParaRPr lang="zh-CN" altLang="en-US" sz="2000" kern="0" spc="2000" dirty="0">
              <a:solidFill>
                <a:srgbClr val="BF3B72"/>
              </a:solidFill>
              <a:latin typeface="Arial" panose="020B0604020202020204" pitchFamily="34" charset="0"/>
              <a:ea typeface="幼圆" panose="020105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359861" y="4343557"/>
            <a:ext cx="4080799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点击此处添加文字描述，文字颜色、大小、字体，图形颜色、大小、样式可根据需求进行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更班主任：改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。</a:t>
            </a: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21405" y="1038159"/>
            <a:ext cx="1279928" cy="1909225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817546032"/>
      </p:ext>
    </p:extLst>
  </p:cSld>
  <p:clrMapOvr>
    <a:masterClrMapping/>
  </p:clrMapOvr>
  <p:transition spd="slow" advClick="0" advTm="650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0"/>
                            </p:stCondLst>
                            <p:childTnLst>
                              <p:par>
                                <p:cTn id="2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500"/>
                            </p:stCondLst>
                            <p:childTnLst>
                              <p:par>
                                <p:cTn id="2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4250"/>
                            </p:stCondLst>
                            <p:childTnLst>
                              <p:par>
                                <p:cTn id="30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31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32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33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34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35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850"/>
                            </p:stCondLst>
                            <p:childTnLst>
                              <p:par>
                                <p:cTn id="37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9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0" grpId="1"/>
      <p:bldP spid="21" grpId="0" animBg="1"/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561468" y="1561900"/>
            <a:ext cx="969500" cy="646331"/>
            <a:chOff x="3561468" y="1561900"/>
            <a:chExt cx="969500" cy="646331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573378" y="1668797"/>
              <a:ext cx="481844" cy="405146"/>
            </a:xfrm>
            <a:prstGeom prst="rect">
              <a:avLst/>
            </a:prstGeom>
          </p:spPr>
        </p:pic>
        <p:sp>
          <p:nvSpPr>
            <p:cNvPr id="9" name="文本框 8"/>
            <p:cNvSpPr txBox="1"/>
            <p:nvPr/>
          </p:nvSpPr>
          <p:spPr>
            <a:xfrm>
              <a:off x="3561468" y="1561900"/>
              <a:ext cx="96950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</a:rPr>
                <a:t>01</a:t>
              </a:r>
              <a:endParaRPr lang="zh-CN" altLang="en-US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4447543" y="4009398"/>
            <a:ext cx="969500" cy="646331"/>
            <a:chOff x="4447543" y="4009398"/>
            <a:chExt cx="969500" cy="646331"/>
          </a:xfrm>
        </p:grpSpPr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459453" y="4116295"/>
              <a:ext cx="481844" cy="405146"/>
            </a:xfrm>
            <a:prstGeom prst="rect">
              <a:avLst/>
            </a:prstGeom>
          </p:spPr>
        </p:pic>
        <p:sp>
          <p:nvSpPr>
            <p:cNvPr id="12" name="文本框 11"/>
            <p:cNvSpPr txBox="1"/>
            <p:nvPr/>
          </p:nvSpPr>
          <p:spPr>
            <a:xfrm>
              <a:off x="4447543" y="4009398"/>
              <a:ext cx="96950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</a:rPr>
                <a:t>03</a:t>
              </a:r>
              <a:endParaRPr lang="zh-CN" altLang="en-US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248830" y="172316"/>
            <a:ext cx="4997750" cy="762527"/>
            <a:chOff x="248830" y="172316"/>
            <a:chExt cx="4997750" cy="762527"/>
          </a:xfrm>
        </p:grpSpPr>
        <p:sp>
          <p:nvSpPr>
            <p:cNvPr id="14" name="文本框 13"/>
            <p:cNvSpPr txBox="1"/>
            <p:nvPr/>
          </p:nvSpPr>
          <p:spPr>
            <a:xfrm>
              <a:off x="958227" y="182030"/>
              <a:ext cx="4288353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13800">
                  <a:gradFill flip="none" rotWithShape="1">
                    <a:gsLst>
                      <a:gs pos="0">
                        <a:srgbClr val="BF3B72">
                          <a:shade val="30000"/>
                          <a:satMod val="115000"/>
                        </a:srgbClr>
                      </a:gs>
                      <a:gs pos="50000">
                        <a:srgbClr val="BF3B72">
                          <a:shade val="67500"/>
                          <a:satMod val="115000"/>
                        </a:srgbClr>
                      </a:gs>
                      <a:gs pos="100000">
                        <a:srgbClr val="BF3B72">
                          <a:shade val="100000"/>
                          <a:satMod val="115000"/>
                        </a:srgbClr>
                      </a:gs>
                    </a:gsLst>
                    <a:lin ang="16200000" scaled="1"/>
                    <a:tileRect/>
                  </a:gradFill>
                  <a:latin typeface="方正喵呜体" panose="02010600010101010101" pitchFamily="2" charset="-122"/>
                  <a:ea typeface="方正喵呜体" panose="02010600010101010101" pitchFamily="2" charset="-122"/>
                </a:defRPr>
              </a:lvl1pPr>
            </a:lstStyle>
            <a:p>
              <a:r>
                <a:rPr lang="zh-CN" altLang="en-US" sz="4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点击此处添加标题</a:t>
              </a:r>
            </a:p>
          </p:txBody>
        </p:sp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8830" y="172316"/>
              <a:ext cx="511191" cy="762527"/>
            </a:xfrm>
            <a:prstGeom prst="rect">
              <a:avLst/>
            </a:prstGeom>
          </p:spPr>
        </p:pic>
      </p:grpSp>
      <p:grpSp>
        <p:nvGrpSpPr>
          <p:cNvPr id="3" name="组合 2"/>
          <p:cNvGrpSpPr/>
          <p:nvPr/>
        </p:nvGrpSpPr>
        <p:grpSpPr>
          <a:xfrm>
            <a:off x="4447543" y="2785649"/>
            <a:ext cx="969500" cy="646331"/>
            <a:chOff x="4447543" y="2785649"/>
            <a:chExt cx="969500" cy="646331"/>
          </a:xfrm>
        </p:grpSpPr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459453" y="2892546"/>
              <a:ext cx="481844" cy="405146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4447543" y="2785649"/>
              <a:ext cx="96950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</a:rPr>
                <a:t>02</a:t>
              </a:r>
              <a:endParaRPr lang="zh-CN" altLang="en-US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3489953" y="5392263"/>
            <a:ext cx="969500" cy="646331"/>
            <a:chOff x="3489953" y="5392263"/>
            <a:chExt cx="969500" cy="646331"/>
          </a:xfrm>
        </p:grpSpPr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501863" y="5499160"/>
              <a:ext cx="481844" cy="405146"/>
            </a:xfrm>
            <a:prstGeom prst="rect">
              <a:avLst/>
            </a:prstGeom>
          </p:spPr>
        </p:pic>
        <p:sp>
          <p:nvSpPr>
            <p:cNvPr id="19" name="文本框 18"/>
            <p:cNvSpPr txBox="1"/>
            <p:nvPr/>
          </p:nvSpPr>
          <p:spPr>
            <a:xfrm>
              <a:off x="3489953" y="5392263"/>
              <a:ext cx="96950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</a:rPr>
                <a:t>04</a:t>
              </a:r>
              <a:endParaRPr lang="zh-CN" altLang="en-US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endParaRPr>
            </a:p>
          </p:txBody>
        </p:sp>
      </p:grpSp>
      <p:pic>
        <p:nvPicPr>
          <p:cNvPr id="20" name="图片 1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3405" y="2785649"/>
            <a:ext cx="2246548" cy="2323518"/>
          </a:xfrm>
          <a:prstGeom prst="rect">
            <a:avLst/>
          </a:prstGeom>
        </p:spPr>
      </p:pic>
      <p:sp>
        <p:nvSpPr>
          <p:cNvPr id="21" name="矩形 20"/>
          <p:cNvSpPr/>
          <p:nvPr/>
        </p:nvSpPr>
        <p:spPr>
          <a:xfrm>
            <a:off x="4447543" y="1477100"/>
            <a:ext cx="4865660" cy="791114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思源黑体 CN Light" panose="020B0300000000000000" pitchFamily="34" charset="-122"/>
              </a:rPr>
              <a:t>点击此处添加文字描述，文字颜色、大小、字体可根据需求进行更改。</a:t>
            </a:r>
            <a:endParaRPr lang="zh-CN" altLang="en-US" sz="1600" dirty="0">
              <a:ea typeface="思源黑体 CN Light" panose="020B0300000000000000" pitchFamily="34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5246580" y="2755749"/>
            <a:ext cx="4865660" cy="791114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思源黑体 CN Light" panose="020B0300000000000000" pitchFamily="34" charset="-122"/>
              </a:rPr>
              <a:t>点击此处添加文字描述，文字颜色、大小、字体可根据需求进行更改。</a:t>
            </a:r>
            <a:endParaRPr lang="zh-CN" altLang="en-US" sz="1600" dirty="0">
              <a:ea typeface="思源黑体 CN Light" panose="020B0300000000000000" pitchFamily="34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5233113" y="3962947"/>
            <a:ext cx="4865660" cy="791114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思源黑体 CN Light" panose="020B0300000000000000" pitchFamily="34" charset="-122"/>
              </a:rPr>
              <a:t>点击此处添加文字描述，文字颜色、大小、字体可根据需求进行更改。</a:t>
            </a:r>
            <a:endParaRPr lang="zh-CN" altLang="en-US" sz="1600" dirty="0">
              <a:ea typeface="思源黑体 CN Light" panose="020B0300000000000000" pitchFamily="34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4242513" y="5392263"/>
            <a:ext cx="4865660" cy="791114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思源黑体 CN Light" panose="020B0300000000000000" pitchFamily="34" charset="-122"/>
              </a:rPr>
              <a:t>点击此处添加文字描述，文字颜色、大小、字体可根据需求进行更改。</a:t>
            </a:r>
            <a:endParaRPr lang="zh-CN" altLang="en-US" sz="1600" dirty="0">
              <a:ea typeface="思源黑体 CN Light" panose="020B03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592749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 advClick="0" advTm="6000">
        <p:cut/>
      </p:transition>
    </mc:Choice>
    <mc:Fallback xmlns="">
      <p:transition advClick="0" advTm="6000"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500"/>
                            </p:stCondLst>
                            <p:childTnLst>
                              <p:par>
                                <p:cTn id="3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000"/>
                            </p:stCondLst>
                            <p:childTnLst>
                              <p:par>
                                <p:cTn id="4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500"/>
                            </p:stCondLst>
                            <p:childTnLst>
                              <p:par>
                                <p:cTn id="5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000"/>
                            </p:stCondLst>
                            <p:childTnLst>
                              <p:par>
                                <p:cTn id="5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500"/>
                            </p:stCondLst>
                            <p:childTnLst>
                              <p:par>
                                <p:cTn id="6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23" grpId="0"/>
      <p:bldP spid="2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958227" y="182030"/>
            <a:ext cx="428835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3800">
                <a:gradFill flip="none" rotWithShape="1">
                  <a:gsLst>
                    <a:gs pos="0">
                      <a:srgbClr val="BF3B72">
                        <a:shade val="30000"/>
                        <a:satMod val="115000"/>
                      </a:srgbClr>
                    </a:gs>
                    <a:gs pos="50000">
                      <a:srgbClr val="BF3B72">
                        <a:shade val="67500"/>
                        <a:satMod val="115000"/>
                      </a:srgbClr>
                    </a:gs>
                    <a:gs pos="100000">
                      <a:srgbClr val="BF3B72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atin typeface="方正喵呜体" panose="02010600010101010101" pitchFamily="2" charset="-122"/>
                <a:ea typeface="方正喵呜体" panose="02010600010101010101" pitchFamily="2" charset="-122"/>
              </a:defRPr>
            </a:lvl1pPr>
          </a:lstStyle>
          <a:p>
            <a:r>
              <a:rPr lang="zh-CN" altLang="en-US" sz="4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830" y="172316"/>
            <a:ext cx="511191" cy="762527"/>
          </a:xfrm>
          <a:prstGeom prst="rect">
            <a:avLst/>
          </a:prstGeom>
        </p:spPr>
      </p:pic>
      <p:sp>
        <p:nvSpPr>
          <p:cNvPr id="6" name="MH_Other_1"/>
          <p:cNvSpPr>
            <a:spLocks noEditPoints="1"/>
          </p:cNvSpPr>
          <p:nvPr>
            <p:custDataLst>
              <p:tags r:id="rId1"/>
            </p:custDataLst>
          </p:nvPr>
        </p:nvSpPr>
        <p:spPr bwMode="auto">
          <a:xfrm>
            <a:off x="5687288" y="2195402"/>
            <a:ext cx="869997" cy="859645"/>
          </a:xfrm>
          <a:custGeom>
            <a:avLst/>
            <a:gdLst>
              <a:gd name="T0" fmla="*/ 635470 w 252"/>
              <a:gd name="T1" fmla="*/ 648288 h 253"/>
              <a:gd name="T2" fmla="*/ 42567 w 252"/>
              <a:gd name="T3" fmla="*/ 368276 h 253"/>
              <a:gd name="T4" fmla="*/ 702362 w 252"/>
              <a:gd name="T5" fmla="*/ 468715 h 253"/>
              <a:gd name="T6" fmla="*/ 76013 w 252"/>
              <a:gd name="T7" fmla="*/ 206965 h 253"/>
              <a:gd name="T8" fmla="*/ 586822 w 252"/>
              <a:gd name="T9" fmla="*/ 127831 h 253"/>
              <a:gd name="T10" fmla="*/ 361823 w 252"/>
              <a:gd name="T11" fmla="*/ 651331 h 253"/>
              <a:gd name="T12" fmla="*/ 76013 w 252"/>
              <a:gd name="T13" fmla="*/ 267837 h 253"/>
              <a:gd name="T14" fmla="*/ 361823 w 252"/>
              <a:gd name="T15" fmla="*/ 626983 h 253"/>
              <a:gd name="T16" fmla="*/ 103378 w 252"/>
              <a:gd name="T17" fmla="*/ 261750 h 253"/>
              <a:gd name="T18" fmla="*/ 340539 w 252"/>
              <a:gd name="T19" fmla="*/ 109570 h 253"/>
              <a:gd name="T20" fmla="*/ 592903 w 252"/>
              <a:gd name="T21" fmla="*/ 499151 h 253"/>
              <a:gd name="T22" fmla="*/ 349661 w 252"/>
              <a:gd name="T23" fmla="*/ 222183 h 253"/>
              <a:gd name="T24" fmla="*/ 419593 w 252"/>
              <a:gd name="T25" fmla="*/ 450454 h 253"/>
              <a:gd name="T26" fmla="*/ 529052 w 252"/>
              <a:gd name="T27" fmla="*/ 365233 h 253"/>
              <a:gd name="T28" fmla="*/ 522971 w 252"/>
              <a:gd name="T29" fmla="*/ 295230 h 253"/>
              <a:gd name="T30" fmla="*/ 559457 w 252"/>
              <a:gd name="T31" fmla="*/ 295230 h 253"/>
              <a:gd name="T32" fmla="*/ 297972 w 252"/>
              <a:gd name="T33" fmla="*/ 398712 h 253"/>
              <a:gd name="T34" fmla="*/ 456079 w 252"/>
              <a:gd name="T35" fmla="*/ 486977 h 253"/>
              <a:gd name="T36" fmla="*/ 586822 w 252"/>
              <a:gd name="T37" fmla="*/ 322622 h 253"/>
              <a:gd name="T38" fmla="*/ 495606 w 252"/>
              <a:gd name="T39" fmla="*/ 249576 h 253"/>
              <a:gd name="T40" fmla="*/ 167229 w 252"/>
              <a:gd name="T41" fmla="*/ 371320 h 253"/>
              <a:gd name="T42" fmla="*/ 167229 w 252"/>
              <a:gd name="T43" fmla="*/ 252619 h 253"/>
              <a:gd name="T44" fmla="*/ 261485 w 252"/>
              <a:gd name="T45" fmla="*/ 200878 h 253"/>
              <a:gd name="T46" fmla="*/ 200675 w 252"/>
              <a:gd name="T47" fmla="*/ 340884 h 253"/>
              <a:gd name="T48" fmla="*/ 282769 w 252"/>
              <a:gd name="T49" fmla="*/ 273924 h 253"/>
              <a:gd name="T50" fmla="*/ 136824 w 252"/>
              <a:gd name="T51" fmla="*/ 307404 h 253"/>
              <a:gd name="T52" fmla="*/ 179391 w 252"/>
              <a:gd name="T53" fmla="*/ 280012 h 253"/>
              <a:gd name="T54" fmla="*/ 234121 w 252"/>
              <a:gd name="T55" fmla="*/ 380451 h 253"/>
              <a:gd name="T56" fmla="*/ 358782 w 252"/>
              <a:gd name="T57" fmla="*/ 483933 h 253"/>
              <a:gd name="T58" fmla="*/ 483444 w 252"/>
              <a:gd name="T59" fmla="*/ 526544 h 253"/>
              <a:gd name="T60" fmla="*/ 608106 w 252"/>
              <a:gd name="T61" fmla="*/ 286099 h 253"/>
              <a:gd name="T62" fmla="*/ 431755 w 252"/>
              <a:gd name="T63" fmla="*/ 149137 h 253"/>
              <a:gd name="T64" fmla="*/ 316215 w 252"/>
              <a:gd name="T65" fmla="*/ 109570 h 253"/>
              <a:gd name="T66" fmla="*/ 112500 w 252"/>
              <a:gd name="T67" fmla="*/ 337840 h 253"/>
              <a:gd name="T68" fmla="*/ 148986 w 252"/>
              <a:gd name="T69" fmla="*/ 493064 h 253"/>
              <a:gd name="T70" fmla="*/ 243242 w 252"/>
              <a:gd name="T71" fmla="*/ 426105 h 253"/>
              <a:gd name="T72" fmla="*/ 313174 w 252"/>
              <a:gd name="T73" fmla="*/ 596547 h 253"/>
              <a:gd name="T74" fmla="*/ 480403 w 252"/>
              <a:gd name="T75" fmla="*/ 560023 h 253"/>
              <a:gd name="T76" fmla="*/ 659795 w 252"/>
              <a:gd name="T77" fmla="*/ 480890 h 253"/>
              <a:gd name="T78" fmla="*/ 617227 w 252"/>
              <a:gd name="T79" fmla="*/ 188703 h 253"/>
              <a:gd name="T80" fmla="*/ 434795 w 252"/>
              <a:gd name="T81" fmla="*/ 45654 h 253"/>
              <a:gd name="T82" fmla="*/ 313174 w 252"/>
              <a:gd name="T83" fmla="*/ 97395 h 253"/>
              <a:gd name="T84" fmla="*/ 91216 w 252"/>
              <a:gd name="T85" fmla="*/ 286099 h 253"/>
              <a:gd name="T86" fmla="*/ 203715 w 252"/>
              <a:gd name="T87" fmla="*/ 611765 h 253"/>
              <a:gd name="T88" fmla="*/ 279729 w 252"/>
              <a:gd name="T89" fmla="*/ 556980 h 253"/>
              <a:gd name="T90" fmla="*/ 380066 w 252"/>
              <a:gd name="T91" fmla="*/ 684811 h 253"/>
              <a:gd name="T92" fmla="*/ 556417 w 252"/>
              <a:gd name="T93" fmla="*/ 605677 h 253"/>
              <a:gd name="T94" fmla="*/ 662835 w 252"/>
              <a:gd name="T95" fmla="*/ 234358 h 253"/>
              <a:gd name="T96" fmla="*/ 486484 w 252"/>
              <a:gd name="T97" fmla="*/ 24349 h 253"/>
              <a:gd name="T98" fmla="*/ 124662 w 252"/>
              <a:gd name="T99" fmla="*/ 115657 h 253"/>
              <a:gd name="T100" fmla="*/ 88175 w 252"/>
              <a:gd name="T101" fmla="*/ 450454 h 253"/>
              <a:gd name="T102" fmla="*/ 212837 w 252"/>
              <a:gd name="T103" fmla="*/ 693942 h 253"/>
              <a:gd name="T104" fmla="*/ 288850 w 252"/>
              <a:gd name="T105" fmla="*/ 672637 h 253"/>
              <a:gd name="T106" fmla="*/ 446958 w 252"/>
              <a:gd name="T107" fmla="*/ 696985 h 253"/>
              <a:gd name="T108" fmla="*/ 687159 w 252"/>
              <a:gd name="T109" fmla="*/ 459584 h 253"/>
              <a:gd name="T110" fmla="*/ 684119 w 252"/>
              <a:gd name="T111" fmla="*/ 200878 h 253"/>
              <a:gd name="T112" fmla="*/ 562498 w 252"/>
              <a:gd name="T113" fmla="*/ 79134 h 253"/>
              <a:gd name="T114" fmla="*/ 54730 w 252"/>
              <a:gd name="T115" fmla="*/ 289142 h 253"/>
              <a:gd name="T116" fmla="*/ 24324 w 252"/>
              <a:gd name="T117" fmla="*/ 353058 h 253"/>
              <a:gd name="T118" fmla="*/ 246283 w 252"/>
              <a:gd name="T119" fmla="*/ 684811 h 253"/>
              <a:gd name="T120" fmla="*/ 550336 w 252"/>
              <a:gd name="T121" fmla="*/ 696985 h 253"/>
              <a:gd name="T122" fmla="*/ 647632 w 252"/>
              <a:gd name="T123" fmla="*/ 118701 h 253"/>
              <a:gd name="T124" fmla="*/ 383107 w 252"/>
              <a:gd name="T125" fmla="*/ 754814 h 253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  <a:gd name="T189" fmla="*/ 0 w 252"/>
              <a:gd name="T190" fmla="*/ 0 h 253"/>
              <a:gd name="T191" fmla="*/ 252 w 252"/>
              <a:gd name="T192" fmla="*/ 253 h 253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T189" t="T190" r="T191" b="T192"/>
            <a:pathLst>
              <a:path w="252" h="253">
                <a:moveTo>
                  <a:pt x="243" y="78"/>
                </a:moveTo>
                <a:cubicBezTo>
                  <a:pt x="237" y="63"/>
                  <a:pt x="227" y="49"/>
                  <a:pt x="216" y="37"/>
                </a:cubicBezTo>
                <a:cubicBezTo>
                  <a:pt x="204" y="25"/>
                  <a:pt x="190" y="16"/>
                  <a:pt x="175" y="9"/>
                </a:cubicBezTo>
                <a:cubicBezTo>
                  <a:pt x="160" y="3"/>
                  <a:pt x="143" y="0"/>
                  <a:pt x="126" y="0"/>
                </a:cubicBezTo>
                <a:cubicBezTo>
                  <a:pt x="93" y="0"/>
                  <a:pt x="60" y="13"/>
                  <a:pt x="37" y="37"/>
                </a:cubicBezTo>
                <a:cubicBezTo>
                  <a:pt x="23" y="51"/>
                  <a:pt x="13" y="68"/>
                  <a:pt x="7" y="86"/>
                </a:cubicBezTo>
                <a:cubicBezTo>
                  <a:pt x="6" y="88"/>
                  <a:pt x="5" y="89"/>
                  <a:pt x="5" y="90"/>
                </a:cubicBezTo>
                <a:cubicBezTo>
                  <a:pt x="4" y="90"/>
                  <a:pt x="4" y="91"/>
                  <a:pt x="4" y="91"/>
                </a:cubicBezTo>
                <a:cubicBezTo>
                  <a:pt x="3" y="92"/>
                  <a:pt x="3" y="92"/>
                  <a:pt x="3" y="92"/>
                </a:cubicBezTo>
                <a:cubicBezTo>
                  <a:pt x="3" y="93"/>
                  <a:pt x="3" y="93"/>
                  <a:pt x="3" y="93"/>
                </a:cubicBezTo>
                <a:cubicBezTo>
                  <a:pt x="4" y="93"/>
                  <a:pt x="4" y="93"/>
                  <a:pt x="4" y="93"/>
                </a:cubicBezTo>
                <a:cubicBezTo>
                  <a:pt x="4" y="93"/>
                  <a:pt x="4" y="93"/>
                  <a:pt x="4" y="93"/>
                </a:cubicBezTo>
                <a:cubicBezTo>
                  <a:pt x="4" y="92"/>
                  <a:pt x="4" y="92"/>
                  <a:pt x="4" y="92"/>
                </a:cubicBezTo>
                <a:cubicBezTo>
                  <a:pt x="5" y="92"/>
                  <a:pt x="5" y="91"/>
                  <a:pt x="5" y="91"/>
                </a:cubicBezTo>
                <a:cubicBezTo>
                  <a:pt x="5" y="92"/>
                  <a:pt x="5" y="93"/>
                  <a:pt x="4" y="95"/>
                </a:cubicBezTo>
                <a:cubicBezTo>
                  <a:pt x="4" y="95"/>
                  <a:pt x="4" y="95"/>
                  <a:pt x="4" y="96"/>
                </a:cubicBezTo>
                <a:cubicBezTo>
                  <a:pt x="3" y="96"/>
                  <a:pt x="3" y="97"/>
                  <a:pt x="4" y="97"/>
                </a:cubicBezTo>
                <a:cubicBezTo>
                  <a:pt x="1" y="106"/>
                  <a:pt x="0" y="116"/>
                  <a:pt x="0" y="126"/>
                </a:cubicBezTo>
                <a:cubicBezTo>
                  <a:pt x="0" y="143"/>
                  <a:pt x="4" y="159"/>
                  <a:pt x="10" y="175"/>
                </a:cubicBezTo>
                <a:cubicBezTo>
                  <a:pt x="11" y="176"/>
                  <a:pt x="12" y="178"/>
                  <a:pt x="13" y="180"/>
                </a:cubicBezTo>
                <a:cubicBezTo>
                  <a:pt x="12" y="180"/>
                  <a:pt x="12" y="181"/>
                  <a:pt x="12" y="181"/>
                </a:cubicBezTo>
                <a:cubicBezTo>
                  <a:pt x="13" y="182"/>
                  <a:pt x="14" y="183"/>
                  <a:pt x="14" y="184"/>
                </a:cubicBezTo>
                <a:cubicBezTo>
                  <a:pt x="20" y="195"/>
                  <a:pt x="28" y="206"/>
                  <a:pt x="37" y="215"/>
                </a:cubicBezTo>
                <a:cubicBezTo>
                  <a:pt x="37" y="215"/>
                  <a:pt x="37" y="215"/>
                  <a:pt x="37" y="215"/>
                </a:cubicBezTo>
                <a:cubicBezTo>
                  <a:pt x="37" y="216"/>
                  <a:pt x="37" y="216"/>
                  <a:pt x="37" y="217"/>
                </a:cubicBezTo>
                <a:cubicBezTo>
                  <a:pt x="39" y="219"/>
                  <a:pt x="42" y="221"/>
                  <a:pt x="44" y="223"/>
                </a:cubicBezTo>
                <a:cubicBezTo>
                  <a:pt x="47" y="225"/>
                  <a:pt x="50" y="227"/>
                  <a:pt x="54" y="229"/>
                </a:cubicBezTo>
                <a:cubicBezTo>
                  <a:pt x="60" y="234"/>
                  <a:pt x="68" y="238"/>
                  <a:pt x="76" y="242"/>
                </a:cubicBezTo>
                <a:cubicBezTo>
                  <a:pt x="76" y="242"/>
                  <a:pt x="76" y="242"/>
                  <a:pt x="76" y="242"/>
                </a:cubicBezTo>
                <a:cubicBezTo>
                  <a:pt x="77" y="243"/>
                  <a:pt x="78" y="243"/>
                  <a:pt x="80" y="243"/>
                </a:cubicBezTo>
                <a:cubicBezTo>
                  <a:pt x="95" y="249"/>
                  <a:pt x="110" y="253"/>
                  <a:pt x="126" y="253"/>
                </a:cubicBezTo>
                <a:cubicBezTo>
                  <a:pt x="143" y="253"/>
                  <a:pt x="160" y="250"/>
                  <a:pt x="175" y="243"/>
                </a:cubicBezTo>
                <a:cubicBezTo>
                  <a:pt x="190" y="237"/>
                  <a:pt x="204" y="227"/>
                  <a:pt x="216" y="216"/>
                </a:cubicBezTo>
                <a:cubicBezTo>
                  <a:pt x="227" y="204"/>
                  <a:pt x="237" y="190"/>
                  <a:pt x="243" y="175"/>
                </a:cubicBezTo>
                <a:cubicBezTo>
                  <a:pt x="249" y="159"/>
                  <a:pt x="252" y="143"/>
                  <a:pt x="252" y="126"/>
                </a:cubicBezTo>
                <a:cubicBezTo>
                  <a:pt x="252" y="110"/>
                  <a:pt x="249" y="93"/>
                  <a:pt x="243" y="78"/>
                </a:cubicBezTo>
                <a:close/>
                <a:moveTo>
                  <a:pt x="252" y="126"/>
                </a:moveTo>
                <a:cubicBezTo>
                  <a:pt x="252" y="128"/>
                  <a:pt x="252" y="130"/>
                  <a:pt x="252" y="132"/>
                </a:cubicBezTo>
                <a:cubicBezTo>
                  <a:pt x="252" y="127"/>
                  <a:pt x="251" y="122"/>
                  <a:pt x="250" y="116"/>
                </a:cubicBezTo>
                <a:cubicBezTo>
                  <a:pt x="251" y="107"/>
                  <a:pt x="249" y="97"/>
                  <a:pt x="243" y="90"/>
                </a:cubicBezTo>
                <a:cubicBezTo>
                  <a:pt x="243" y="83"/>
                  <a:pt x="241" y="77"/>
                  <a:pt x="238" y="72"/>
                </a:cubicBezTo>
                <a:cubicBezTo>
                  <a:pt x="238" y="72"/>
                  <a:pt x="238" y="72"/>
                  <a:pt x="237" y="72"/>
                </a:cubicBezTo>
                <a:cubicBezTo>
                  <a:pt x="237" y="72"/>
                  <a:pt x="237" y="71"/>
                  <a:pt x="237" y="71"/>
                </a:cubicBezTo>
                <a:cubicBezTo>
                  <a:pt x="237" y="69"/>
                  <a:pt x="236" y="67"/>
                  <a:pt x="235" y="65"/>
                </a:cubicBezTo>
                <a:cubicBezTo>
                  <a:pt x="246" y="84"/>
                  <a:pt x="252" y="105"/>
                  <a:pt x="252" y="126"/>
                </a:cubicBezTo>
                <a:close/>
                <a:moveTo>
                  <a:pt x="226" y="192"/>
                </a:moveTo>
                <a:cubicBezTo>
                  <a:pt x="223" y="195"/>
                  <a:pt x="223" y="195"/>
                  <a:pt x="223" y="195"/>
                </a:cubicBezTo>
                <a:cubicBezTo>
                  <a:pt x="223" y="195"/>
                  <a:pt x="222" y="196"/>
                  <a:pt x="222" y="196"/>
                </a:cubicBezTo>
                <a:cubicBezTo>
                  <a:pt x="222" y="196"/>
                  <a:pt x="222" y="195"/>
                  <a:pt x="222" y="195"/>
                </a:cubicBezTo>
                <a:cubicBezTo>
                  <a:pt x="223" y="194"/>
                  <a:pt x="223" y="193"/>
                  <a:pt x="224" y="192"/>
                </a:cubicBezTo>
                <a:cubicBezTo>
                  <a:pt x="224" y="192"/>
                  <a:pt x="224" y="192"/>
                  <a:pt x="224" y="191"/>
                </a:cubicBezTo>
                <a:cubicBezTo>
                  <a:pt x="225" y="190"/>
                  <a:pt x="226" y="189"/>
                  <a:pt x="227" y="188"/>
                </a:cubicBezTo>
                <a:cubicBezTo>
                  <a:pt x="226" y="190"/>
                  <a:pt x="226" y="191"/>
                  <a:pt x="226" y="192"/>
                </a:cubicBezTo>
                <a:close/>
                <a:moveTo>
                  <a:pt x="227" y="194"/>
                </a:moveTo>
                <a:cubicBezTo>
                  <a:pt x="227" y="195"/>
                  <a:pt x="226" y="195"/>
                  <a:pt x="226" y="196"/>
                </a:cubicBezTo>
                <a:cubicBezTo>
                  <a:pt x="226" y="196"/>
                  <a:pt x="226" y="196"/>
                  <a:pt x="226" y="196"/>
                </a:cubicBezTo>
                <a:cubicBezTo>
                  <a:pt x="226" y="195"/>
                  <a:pt x="226" y="195"/>
                  <a:pt x="226" y="195"/>
                </a:cubicBezTo>
                <a:cubicBezTo>
                  <a:pt x="227" y="195"/>
                  <a:pt x="227" y="194"/>
                  <a:pt x="227" y="194"/>
                </a:cubicBezTo>
                <a:close/>
                <a:moveTo>
                  <a:pt x="220" y="193"/>
                </a:moveTo>
                <a:cubicBezTo>
                  <a:pt x="222" y="191"/>
                  <a:pt x="224" y="188"/>
                  <a:pt x="225" y="185"/>
                </a:cubicBezTo>
                <a:cubicBezTo>
                  <a:pt x="224" y="188"/>
                  <a:pt x="223" y="190"/>
                  <a:pt x="222" y="192"/>
                </a:cubicBezTo>
                <a:cubicBezTo>
                  <a:pt x="221" y="192"/>
                  <a:pt x="221" y="193"/>
                  <a:pt x="220" y="193"/>
                </a:cubicBezTo>
                <a:close/>
                <a:moveTo>
                  <a:pt x="217" y="197"/>
                </a:moveTo>
                <a:cubicBezTo>
                  <a:pt x="217" y="197"/>
                  <a:pt x="217" y="197"/>
                  <a:pt x="217" y="197"/>
                </a:cubicBezTo>
                <a:cubicBezTo>
                  <a:pt x="216" y="199"/>
                  <a:pt x="216" y="200"/>
                  <a:pt x="215" y="201"/>
                </a:cubicBezTo>
                <a:cubicBezTo>
                  <a:pt x="214" y="202"/>
                  <a:pt x="213" y="204"/>
                  <a:pt x="212" y="205"/>
                </a:cubicBezTo>
                <a:cubicBezTo>
                  <a:pt x="212" y="205"/>
                  <a:pt x="211" y="205"/>
                  <a:pt x="211" y="205"/>
                </a:cubicBezTo>
                <a:cubicBezTo>
                  <a:pt x="208" y="207"/>
                  <a:pt x="204" y="210"/>
                  <a:pt x="201" y="213"/>
                </a:cubicBezTo>
                <a:cubicBezTo>
                  <a:pt x="205" y="209"/>
                  <a:pt x="209" y="205"/>
                  <a:pt x="212" y="200"/>
                </a:cubicBezTo>
                <a:cubicBezTo>
                  <a:pt x="212" y="200"/>
                  <a:pt x="212" y="200"/>
                  <a:pt x="212" y="200"/>
                </a:cubicBezTo>
                <a:cubicBezTo>
                  <a:pt x="212" y="200"/>
                  <a:pt x="212" y="200"/>
                  <a:pt x="212" y="200"/>
                </a:cubicBezTo>
                <a:cubicBezTo>
                  <a:pt x="212" y="199"/>
                  <a:pt x="212" y="199"/>
                  <a:pt x="211" y="199"/>
                </a:cubicBezTo>
                <a:cubicBezTo>
                  <a:pt x="211" y="199"/>
                  <a:pt x="211" y="198"/>
                  <a:pt x="212" y="198"/>
                </a:cubicBezTo>
                <a:cubicBezTo>
                  <a:pt x="217" y="192"/>
                  <a:pt x="222" y="186"/>
                  <a:pt x="225" y="179"/>
                </a:cubicBezTo>
                <a:cubicBezTo>
                  <a:pt x="227" y="176"/>
                  <a:pt x="229" y="173"/>
                  <a:pt x="231" y="170"/>
                </a:cubicBezTo>
                <a:cubicBezTo>
                  <a:pt x="230" y="172"/>
                  <a:pt x="230" y="174"/>
                  <a:pt x="229" y="177"/>
                </a:cubicBezTo>
                <a:cubicBezTo>
                  <a:pt x="225" y="183"/>
                  <a:pt x="221" y="190"/>
                  <a:pt x="217" y="197"/>
                </a:cubicBezTo>
                <a:close/>
                <a:moveTo>
                  <a:pt x="208" y="213"/>
                </a:moveTo>
                <a:cubicBezTo>
                  <a:pt x="209" y="213"/>
                  <a:pt x="209" y="212"/>
                  <a:pt x="210" y="212"/>
                </a:cubicBezTo>
                <a:cubicBezTo>
                  <a:pt x="210" y="212"/>
                  <a:pt x="209" y="213"/>
                  <a:pt x="209" y="213"/>
                </a:cubicBezTo>
                <a:cubicBezTo>
                  <a:pt x="209" y="213"/>
                  <a:pt x="209" y="213"/>
                  <a:pt x="209" y="213"/>
                </a:cubicBezTo>
                <a:cubicBezTo>
                  <a:pt x="209" y="213"/>
                  <a:pt x="208" y="213"/>
                  <a:pt x="208" y="213"/>
                </a:cubicBezTo>
                <a:cubicBezTo>
                  <a:pt x="208" y="214"/>
                  <a:pt x="208" y="214"/>
                  <a:pt x="208" y="214"/>
                </a:cubicBezTo>
                <a:cubicBezTo>
                  <a:pt x="208" y="214"/>
                  <a:pt x="208" y="213"/>
                  <a:pt x="208" y="213"/>
                </a:cubicBezTo>
                <a:close/>
                <a:moveTo>
                  <a:pt x="206" y="214"/>
                </a:moveTo>
                <a:cubicBezTo>
                  <a:pt x="206" y="214"/>
                  <a:pt x="205" y="215"/>
                  <a:pt x="205" y="215"/>
                </a:cubicBezTo>
                <a:cubicBezTo>
                  <a:pt x="206" y="213"/>
                  <a:pt x="207" y="212"/>
                  <a:pt x="209" y="210"/>
                </a:cubicBezTo>
                <a:cubicBezTo>
                  <a:pt x="208" y="211"/>
                  <a:pt x="207" y="213"/>
                  <a:pt x="206" y="214"/>
                </a:cubicBezTo>
                <a:close/>
                <a:moveTo>
                  <a:pt x="209" y="211"/>
                </a:moveTo>
                <a:cubicBezTo>
                  <a:pt x="210" y="210"/>
                  <a:pt x="211" y="209"/>
                  <a:pt x="211" y="209"/>
                </a:cubicBezTo>
                <a:cubicBezTo>
                  <a:pt x="211" y="209"/>
                  <a:pt x="211" y="210"/>
                  <a:pt x="210" y="210"/>
                </a:cubicBezTo>
                <a:cubicBezTo>
                  <a:pt x="210" y="211"/>
                  <a:pt x="210" y="211"/>
                  <a:pt x="209" y="211"/>
                </a:cubicBezTo>
                <a:close/>
                <a:moveTo>
                  <a:pt x="216" y="207"/>
                </a:moveTo>
                <a:cubicBezTo>
                  <a:pt x="217" y="207"/>
                  <a:pt x="217" y="207"/>
                  <a:pt x="217" y="206"/>
                </a:cubicBezTo>
                <a:cubicBezTo>
                  <a:pt x="215" y="209"/>
                  <a:pt x="213" y="212"/>
                  <a:pt x="212" y="215"/>
                </a:cubicBezTo>
                <a:cubicBezTo>
                  <a:pt x="211" y="216"/>
                  <a:pt x="210" y="216"/>
                  <a:pt x="210" y="217"/>
                </a:cubicBezTo>
                <a:cubicBezTo>
                  <a:pt x="212" y="214"/>
                  <a:pt x="214" y="211"/>
                  <a:pt x="216" y="207"/>
                </a:cubicBezTo>
                <a:close/>
                <a:moveTo>
                  <a:pt x="192" y="225"/>
                </a:moveTo>
                <a:cubicBezTo>
                  <a:pt x="193" y="225"/>
                  <a:pt x="193" y="225"/>
                  <a:pt x="193" y="224"/>
                </a:cubicBezTo>
                <a:cubicBezTo>
                  <a:pt x="193" y="225"/>
                  <a:pt x="193" y="225"/>
                  <a:pt x="194" y="225"/>
                </a:cubicBezTo>
                <a:cubicBezTo>
                  <a:pt x="194" y="225"/>
                  <a:pt x="194" y="225"/>
                  <a:pt x="194" y="225"/>
                </a:cubicBezTo>
                <a:cubicBezTo>
                  <a:pt x="191" y="227"/>
                  <a:pt x="189" y="229"/>
                  <a:pt x="187" y="231"/>
                </a:cubicBezTo>
                <a:cubicBezTo>
                  <a:pt x="186" y="231"/>
                  <a:pt x="185" y="232"/>
                  <a:pt x="184" y="232"/>
                </a:cubicBezTo>
                <a:cubicBezTo>
                  <a:pt x="184" y="232"/>
                  <a:pt x="183" y="231"/>
                  <a:pt x="183" y="231"/>
                </a:cubicBezTo>
                <a:cubicBezTo>
                  <a:pt x="181" y="232"/>
                  <a:pt x="179" y="233"/>
                  <a:pt x="178" y="233"/>
                </a:cubicBezTo>
                <a:cubicBezTo>
                  <a:pt x="179" y="233"/>
                  <a:pt x="179" y="232"/>
                  <a:pt x="180" y="231"/>
                </a:cubicBezTo>
                <a:cubicBezTo>
                  <a:pt x="183" y="229"/>
                  <a:pt x="186" y="227"/>
                  <a:pt x="189" y="225"/>
                </a:cubicBezTo>
                <a:cubicBezTo>
                  <a:pt x="192" y="224"/>
                  <a:pt x="194" y="222"/>
                  <a:pt x="196" y="220"/>
                </a:cubicBezTo>
                <a:cubicBezTo>
                  <a:pt x="195" y="221"/>
                  <a:pt x="194" y="222"/>
                  <a:pt x="193" y="223"/>
                </a:cubicBezTo>
                <a:cubicBezTo>
                  <a:pt x="193" y="223"/>
                  <a:pt x="193" y="223"/>
                  <a:pt x="193" y="223"/>
                </a:cubicBezTo>
                <a:cubicBezTo>
                  <a:pt x="192" y="224"/>
                  <a:pt x="192" y="224"/>
                  <a:pt x="192" y="224"/>
                </a:cubicBezTo>
                <a:cubicBezTo>
                  <a:pt x="191" y="225"/>
                  <a:pt x="192" y="225"/>
                  <a:pt x="192" y="225"/>
                </a:cubicBezTo>
                <a:close/>
                <a:moveTo>
                  <a:pt x="190" y="231"/>
                </a:moveTo>
                <a:cubicBezTo>
                  <a:pt x="188" y="232"/>
                  <a:pt x="187" y="233"/>
                  <a:pt x="186" y="234"/>
                </a:cubicBezTo>
                <a:cubicBezTo>
                  <a:pt x="186" y="233"/>
                  <a:pt x="187" y="233"/>
                  <a:pt x="187" y="232"/>
                </a:cubicBezTo>
                <a:cubicBezTo>
                  <a:pt x="188" y="232"/>
                  <a:pt x="189" y="231"/>
                  <a:pt x="190" y="231"/>
                </a:cubicBezTo>
                <a:close/>
                <a:moveTo>
                  <a:pt x="118" y="243"/>
                </a:moveTo>
                <a:cubicBezTo>
                  <a:pt x="116" y="242"/>
                  <a:pt x="115" y="241"/>
                  <a:pt x="113" y="241"/>
                </a:cubicBezTo>
                <a:cubicBezTo>
                  <a:pt x="116" y="242"/>
                  <a:pt x="120" y="243"/>
                  <a:pt x="123" y="245"/>
                </a:cubicBezTo>
                <a:cubicBezTo>
                  <a:pt x="121" y="246"/>
                  <a:pt x="121" y="246"/>
                  <a:pt x="121" y="246"/>
                </a:cubicBezTo>
                <a:cubicBezTo>
                  <a:pt x="121" y="246"/>
                  <a:pt x="121" y="246"/>
                  <a:pt x="121" y="246"/>
                </a:cubicBezTo>
                <a:cubicBezTo>
                  <a:pt x="120" y="245"/>
                  <a:pt x="119" y="245"/>
                  <a:pt x="119" y="245"/>
                </a:cubicBezTo>
                <a:cubicBezTo>
                  <a:pt x="117" y="245"/>
                  <a:pt x="116" y="244"/>
                  <a:pt x="115" y="244"/>
                </a:cubicBezTo>
                <a:cubicBezTo>
                  <a:pt x="116" y="244"/>
                  <a:pt x="117" y="244"/>
                  <a:pt x="118" y="244"/>
                </a:cubicBezTo>
                <a:cubicBezTo>
                  <a:pt x="118" y="244"/>
                  <a:pt x="119" y="243"/>
                  <a:pt x="118" y="243"/>
                </a:cubicBezTo>
                <a:close/>
                <a:moveTo>
                  <a:pt x="60" y="233"/>
                </a:moveTo>
                <a:cubicBezTo>
                  <a:pt x="66" y="236"/>
                  <a:pt x="72" y="238"/>
                  <a:pt x="78" y="240"/>
                </a:cubicBezTo>
                <a:cubicBezTo>
                  <a:pt x="78" y="240"/>
                  <a:pt x="78" y="241"/>
                  <a:pt x="78" y="241"/>
                </a:cubicBezTo>
                <a:cubicBezTo>
                  <a:pt x="78" y="241"/>
                  <a:pt x="77" y="241"/>
                  <a:pt x="77" y="241"/>
                </a:cubicBezTo>
                <a:cubicBezTo>
                  <a:pt x="71" y="239"/>
                  <a:pt x="66" y="236"/>
                  <a:pt x="60" y="233"/>
                </a:cubicBezTo>
                <a:close/>
                <a:moveTo>
                  <a:pt x="5" y="106"/>
                </a:moveTo>
                <a:cubicBezTo>
                  <a:pt x="5" y="107"/>
                  <a:pt x="4" y="109"/>
                  <a:pt x="4" y="110"/>
                </a:cubicBezTo>
                <a:cubicBezTo>
                  <a:pt x="4" y="106"/>
                  <a:pt x="4" y="102"/>
                  <a:pt x="5" y="98"/>
                </a:cubicBezTo>
                <a:cubicBezTo>
                  <a:pt x="6" y="99"/>
                  <a:pt x="6" y="100"/>
                  <a:pt x="6" y="101"/>
                </a:cubicBezTo>
                <a:cubicBezTo>
                  <a:pt x="6" y="103"/>
                  <a:pt x="6" y="104"/>
                  <a:pt x="5" y="106"/>
                </a:cubicBezTo>
                <a:cubicBezTo>
                  <a:pt x="5" y="106"/>
                  <a:pt x="5" y="106"/>
                  <a:pt x="5" y="106"/>
                </a:cubicBezTo>
                <a:close/>
                <a:moveTo>
                  <a:pt x="5" y="116"/>
                </a:moveTo>
                <a:cubicBezTo>
                  <a:pt x="5" y="117"/>
                  <a:pt x="5" y="118"/>
                  <a:pt x="5" y="119"/>
                </a:cubicBezTo>
                <a:cubicBezTo>
                  <a:pt x="5" y="120"/>
                  <a:pt x="5" y="120"/>
                  <a:pt x="5" y="121"/>
                </a:cubicBezTo>
                <a:cubicBezTo>
                  <a:pt x="5" y="118"/>
                  <a:pt x="5" y="116"/>
                  <a:pt x="5" y="113"/>
                </a:cubicBezTo>
                <a:cubicBezTo>
                  <a:pt x="5" y="114"/>
                  <a:pt x="5" y="115"/>
                  <a:pt x="5" y="116"/>
                </a:cubicBezTo>
                <a:close/>
                <a:moveTo>
                  <a:pt x="5" y="153"/>
                </a:moveTo>
                <a:cubicBezTo>
                  <a:pt x="6" y="154"/>
                  <a:pt x="6" y="155"/>
                  <a:pt x="6" y="156"/>
                </a:cubicBezTo>
                <a:cubicBezTo>
                  <a:pt x="6" y="156"/>
                  <a:pt x="6" y="157"/>
                  <a:pt x="7" y="157"/>
                </a:cubicBezTo>
                <a:cubicBezTo>
                  <a:pt x="7" y="157"/>
                  <a:pt x="7" y="158"/>
                  <a:pt x="7" y="158"/>
                </a:cubicBezTo>
                <a:cubicBezTo>
                  <a:pt x="7" y="158"/>
                  <a:pt x="7" y="158"/>
                  <a:pt x="7" y="158"/>
                </a:cubicBezTo>
                <a:cubicBezTo>
                  <a:pt x="8" y="161"/>
                  <a:pt x="8" y="164"/>
                  <a:pt x="9" y="167"/>
                </a:cubicBezTo>
                <a:cubicBezTo>
                  <a:pt x="9" y="166"/>
                  <a:pt x="9" y="166"/>
                  <a:pt x="9" y="165"/>
                </a:cubicBezTo>
                <a:cubicBezTo>
                  <a:pt x="8" y="165"/>
                  <a:pt x="7" y="165"/>
                  <a:pt x="8" y="165"/>
                </a:cubicBezTo>
                <a:cubicBezTo>
                  <a:pt x="5" y="156"/>
                  <a:pt x="3" y="146"/>
                  <a:pt x="2" y="136"/>
                </a:cubicBezTo>
                <a:cubicBezTo>
                  <a:pt x="3" y="142"/>
                  <a:pt x="4" y="147"/>
                  <a:pt x="5" y="153"/>
                </a:cubicBezTo>
                <a:close/>
                <a:moveTo>
                  <a:pt x="2" y="119"/>
                </a:moveTo>
                <a:cubicBezTo>
                  <a:pt x="2" y="117"/>
                  <a:pt x="2" y="116"/>
                  <a:pt x="2" y="114"/>
                </a:cubicBezTo>
                <a:cubicBezTo>
                  <a:pt x="2" y="115"/>
                  <a:pt x="2" y="116"/>
                  <a:pt x="2" y="116"/>
                </a:cubicBezTo>
                <a:cubicBezTo>
                  <a:pt x="2" y="116"/>
                  <a:pt x="2" y="116"/>
                  <a:pt x="2" y="116"/>
                </a:cubicBezTo>
                <a:cubicBezTo>
                  <a:pt x="2" y="117"/>
                  <a:pt x="2" y="118"/>
                  <a:pt x="2" y="119"/>
                </a:cubicBezTo>
                <a:close/>
                <a:moveTo>
                  <a:pt x="13" y="106"/>
                </a:moveTo>
                <a:cubicBezTo>
                  <a:pt x="13" y="112"/>
                  <a:pt x="14" y="118"/>
                  <a:pt x="15" y="124"/>
                </a:cubicBezTo>
                <a:cubicBezTo>
                  <a:pt x="15" y="124"/>
                  <a:pt x="14" y="124"/>
                  <a:pt x="14" y="124"/>
                </a:cubicBezTo>
                <a:cubicBezTo>
                  <a:pt x="14" y="123"/>
                  <a:pt x="14" y="122"/>
                  <a:pt x="14" y="121"/>
                </a:cubicBezTo>
                <a:cubicBezTo>
                  <a:pt x="14" y="120"/>
                  <a:pt x="13" y="120"/>
                  <a:pt x="13" y="120"/>
                </a:cubicBezTo>
                <a:cubicBezTo>
                  <a:pt x="12" y="116"/>
                  <a:pt x="11" y="112"/>
                  <a:pt x="11" y="108"/>
                </a:cubicBezTo>
                <a:cubicBezTo>
                  <a:pt x="11" y="108"/>
                  <a:pt x="12" y="108"/>
                  <a:pt x="12" y="108"/>
                </a:cubicBezTo>
                <a:cubicBezTo>
                  <a:pt x="12" y="107"/>
                  <a:pt x="12" y="107"/>
                  <a:pt x="13" y="106"/>
                </a:cubicBezTo>
                <a:close/>
                <a:moveTo>
                  <a:pt x="12" y="103"/>
                </a:moveTo>
                <a:cubicBezTo>
                  <a:pt x="12" y="102"/>
                  <a:pt x="12" y="101"/>
                  <a:pt x="12" y="100"/>
                </a:cubicBezTo>
                <a:cubicBezTo>
                  <a:pt x="12" y="101"/>
                  <a:pt x="12" y="102"/>
                  <a:pt x="12" y="103"/>
                </a:cubicBezTo>
                <a:cubicBezTo>
                  <a:pt x="12" y="103"/>
                  <a:pt x="12" y="103"/>
                  <a:pt x="12" y="103"/>
                </a:cubicBezTo>
                <a:close/>
                <a:moveTo>
                  <a:pt x="13" y="94"/>
                </a:moveTo>
                <a:cubicBezTo>
                  <a:pt x="13" y="93"/>
                  <a:pt x="14" y="93"/>
                  <a:pt x="14" y="93"/>
                </a:cubicBezTo>
                <a:cubicBezTo>
                  <a:pt x="14" y="94"/>
                  <a:pt x="14" y="95"/>
                  <a:pt x="14" y="96"/>
                </a:cubicBezTo>
                <a:cubicBezTo>
                  <a:pt x="13" y="95"/>
                  <a:pt x="13" y="95"/>
                  <a:pt x="13" y="94"/>
                </a:cubicBezTo>
                <a:close/>
                <a:moveTo>
                  <a:pt x="15" y="72"/>
                </a:moveTo>
                <a:cubicBezTo>
                  <a:pt x="16" y="72"/>
                  <a:pt x="16" y="72"/>
                  <a:pt x="17" y="72"/>
                </a:cubicBezTo>
                <a:cubicBezTo>
                  <a:pt x="15" y="74"/>
                  <a:pt x="13" y="77"/>
                  <a:pt x="11" y="80"/>
                </a:cubicBezTo>
                <a:cubicBezTo>
                  <a:pt x="11" y="79"/>
                  <a:pt x="11" y="79"/>
                  <a:pt x="11" y="79"/>
                </a:cubicBezTo>
                <a:cubicBezTo>
                  <a:pt x="12" y="78"/>
                  <a:pt x="12" y="78"/>
                  <a:pt x="12" y="77"/>
                </a:cubicBezTo>
                <a:cubicBezTo>
                  <a:pt x="13" y="75"/>
                  <a:pt x="14" y="73"/>
                  <a:pt x="14" y="71"/>
                </a:cubicBezTo>
                <a:cubicBezTo>
                  <a:pt x="15" y="72"/>
                  <a:pt x="15" y="72"/>
                  <a:pt x="15" y="72"/>
                </a:cubicBezTo>
                <a:close/>
                <a:moveTo>
                  <a:pt x="36" y="41"/>
                </a:moveTo>
                <a:cubicBezTo>
                  <a:pt x="36" y="41"/>
                  <a:pt x="36" y="41"/>
                  <a:pt x="37" y="41"/>
                </a:cubicBezTo>
                <a:cubicBezTo>
                  <a:pt x="37" y="40"/>
                  <a:pt x="38" y="40"/>
                  <a:pt x="39" y="40"/>
                </a:cubicBezTo>
                <a:cubicBezTo>
                  <a:pt x="37" y="41"/>
                  <a:pt x="35" y="43"/>
                  <a:pt x="34" y="45"/>
                </a:cubicBezTo>
                <a:cubicBezTo>
                  <a:pt x="30" y="49"/>
                  <a:pt x="26" y="53"/>
                  <a:pt x="24" y="58"/>
                </a:cubicBezTo>
                <a:cubicBezTo>
                  <a:pt x="22" y="59"/>
                  <a:pt x="21" y="61"/>
                  <a:pt x="19" y="63"/>
                </a:cubicBezTo>
                <a:cubicBezTo>
                  <a:pt x="24" y="55"/>
                  <a:pt x="30" y="47"/>
                  <a:pt x="36" y="41"/>
                </a:cubicBezTo>
                <a:close/>
                <a:moveTo>
                  <a:pt x="124" y="9"/>
                </a:moveTo>
                <a:cubicBezTo>
                  <a:pt x="123" y="9"/>
                  <a:pt x="123" y="9"/>
                  <a:pt x="123" y="9"/>
                </a:cubicBezTo>
                <a:cubicBezTo>
                  <a:pt x="120" y="9"/>
                  <a:pt x="118" y="9"/>
                  <a:pt x="115" y="9"/>
                </a:cubicBezTo>
                <a:cubicBezTo>
                  <a:pt x="115" y="9"/>
                  <a:pt x="115" y="9"/>
                  <a:pt x="115" y="10"/>
                </a:cubicBezTo>
                <a:cubicBezTo>
                  <a:pt x="114" y="10"/>
                  <a:pt x="114" y="10"/>
                  <a:pt x="113" y="10"/>
                </a:cubicBezTo>
                <a:cubicBezTo>
                  <a:pt x="113" y="10"/>
                  <a:pt x="113" y="9"/>
                  <a:pt x="113" y="9"/>
                </a:cubicBezTo>
                <a:cubicBezTo>
                  <a:pt x="114" y="9"/>
                  <a:pt x="115" y="8"/>
                  <a:pt x="116" y="8"/>
                </a:cubicBezTo>
                <a:cubicBezTo>
                  <a:pt x="116" y="7"/>
                  <a:pt x="116" y="7"/>
                  <a:pt x="116" y="7"/>
                </a:cubicBezTo>
                <a:cubicBezTo>
                  <a:pt x="119" y="8"/>
                  <a:pt x="121" y="8"/>
                  <a:pt x="124" y="9"/>
                </a:cubicBezTo>
                <a:close/>
                <a:moveTo>
                  <a:pt x="118" y="4"/>
                </a:moveTo>
                <a:cubicBezTo>
                  <a:pt x="118" y="4"/>
                  <a:pt x="118" y="4"/>
                  <a:pt x="118" y="4"/>
                </a:cubicBezTo>
                <a:cubicBezTo>
                  <a:pt x="118" y="5"/>
                  <a:pt x="119" y="5"/>
                  <a:pt x="120" y="5"/>
                </a:cubicBezTo>
                <a:cubicBezTo>
                  <a:pt x="120" y="5"/>
                  <a:pt x="120" y="5"/>
                  <a:pt x="120" y="5"/>
                </a:cubicBezTo>
                <a:cubicBezTo>
                  <a:pt x="119" y="5"/>
                  <a:pt x="119" y="5"/>
                  <a:pt x="118" y="5"/>
                </a:cubicBezTo>
                <a:cubicBezTo>
                  <a:pt x="118" y="5"/>
                  <a:pt x="118" y="5"/>
                  <a:pt x="118" y="4"/>
                </a:cubicBezTo>
                <a:close/>
                <a:moveTo>
                  <a:pt x="233" y="77"/>
                </a:moveTo>
                <a:cubicBezTo>
                  <a:pt x="233" y="77"/>
                  <a:pt x="234" y="77"/>
                  <a:pt x="234" y="77"/>
                </a:cubicBezTo>
                <a:cubicBezTo>
                  <a:pt x="236" y="79"/>
                  <a:pt x="237" y="82"/>
                  <a:pt x="239" y="85"/>
                </a:cubicBezTo>
                <a:cubicBezTo>
                  <a:pt x="239" y="86"/>
                  <a:pt x="239" y="87"/>
                  <a:pt x="239" y="88"/>
                </a:cubicBezTo>
                <a:cubicBezTo>
                  <a:pt x="240" y="90"/>
                  <a:pt x="240" y="92"/>
                  <a:pt x="240" y="93"/>
                </a:cubicBezTo>
                <a:cubicBezTo>
                  <a:pt x="238" y="88"/>
                  <a:pt x="235" y="82"/>
                  <a:pt x="233" y="77"/>
                </a:cubicBezTo>
                <a:close/>
                <a:moveTo>
                  <a:pt x="241" y="99"/>
                </a:moveTo>
                <a:cubicBezTo>
                  <a:pt x="242" y="103"/>
                  <a:pt x="243" y="108"/>
                  <a:pt x="244" y="112"/>
                </a:cubicBezTo>
                <a:cubicBezTo>
                  <a:pt x="244" y="113"/>
                  <a:pt x="244" y="114"/>
                  <a:pt x="244" y="115"/>
                </a:cubicBezTo>
                <a:cubicBezTo>
                  <a:pt x="243" y="110"/>
                  <a:pt x="241" y="105"/>
                  <a:pt x="240" y="100"/>
                </a:cubicBezTo>
                <a:cubicBezTo>
                  <a:pt x="240" y="99"/>
                  <a:pt x="240" y="99"/>
                  <a:pt x="240" y="98"/>
                </a:cubicBezTo>
                <a:cubicBezTo>
                  <a:pt x="239" y="96"/>
                  <a:pt x="238" y="94"/>
                  <a:pt x="238" y="92"/>
                </a:cubicBezTo>
                <a:cubicBezTo>
                  <a:pt x="239" y="94"/>
                  <a:pt x="240" y="97"/>
                  <a:pt x="241" y="99"/>
                </a:cubicBezTo>
                <a:close/>
                <a:moveTo>
                  <a:pt x="235" y="172"/>
                </a:moveTo>
                <a:cubicBezTo>
                  <a:pt x="235" y="173"/>
                  <a:pt x="234" y="175"/>
                  <a:pt x="233" y="176"/>
                </a:cubicBezTo>
                <a:cubicBezTo>
                  <a:pt x="232" y="178"/>
                  <a:pt x="231" y="180"/>
                  <a:pt x="230" y="182"/>
                </a:cubicBezTo>
                <a:cubicBezTo>
                  <a:pt x="230" y="181"/>
                  <a:pt x="230" y="180"/>
                  <a:pt x="230" y="180"/>
                </a:cubicBezTo>
                <a:cubicBezTo>
                  <a:pt x="232" y="177"/>
                  <a:pt x="234" y="173"/>
                  <a:pt x="235" y="170"/>
                </a:cubicBezTo>
                <a:cubicBezTo>
                  <a:pt x="235" y="171"/>
                  <a:pt x="235" y="171"/>
                  <a:pt x="235" y="171"/>
                </a:cubicBezTo>
                <a:cubicBezTo>
                  <a:pt x="235" y="172"/>
                  <a:pt x="235" y="172"/>
                  <a:pt x="235" y="172"/>
                </a:cubicBezTo>
                <a:close/>
                <a:moveTo>
                  <a:pt x="235" y="161"/>
                </a:moveTo>
                <a:cubicBezTo>
                  <a:pt x="234" y="164"/>
                  <a:pt x="234" y="167"/>
                  <a:pt x="233" y="170"/>
                </a:cubicBezTo>
                <a:cubicBezTo>
                  <a:pt x="233" y="171"/>
                  <a:pt x="232" y="172"/>
                  <a:pt x="232" y="172"/>
                </a:cubicBezTo>
                <a:cubicBezTo>
                  <a:pt x="232" y="171"/>
                  <a:pt x="232" y="170"/>
                  <a:pt x="233" y="168"/>
                </a:cubicBezTo>
                <a:cubicBezTo>
                  <a:pt x="233" y="168"/>
                  <a:pt x="233" y="168"/>
                  <a:pt x="232" y="168"/>
                </a:cubicBezTo>
                <a:cubicBezTo>
                  <a:pt x="233" y="167"/>
                  <a:pt x="233" y="167"/>
                  <a:pt x="233" y="166"/>
                </a:cubicBezTo>
                <a:cubicBezTo>
                  <a:pt x="234" y="165"/>
                  <a:pt x="233" y="165"/>
                  <a:pt x="233" y="165"/>
                </a:cubicBezTo>
                <a:cubicBezTo>
                  <a:pt x="233" y="164"/>
                  <a:pt x="234" y="163"/>
                  <a:pt x="235" y="161"/>
                </a:cubicBezTo>
                <a:close/>
                <a:moveTo>
                  <a:pt x="234" y="158"/>
                </a:moveTo>
                <a:cubicBezTo>
                  <a:pt x="235" y="156"/>
                  <a:pt x="236" y="154"/>
                  <a:pt x="236" y="152"/>
                </a:cubicBezTo>
                <a:cubicBezTo>
                  <a:pt x="236" y="153"/>
                  <a:pt x="236" y="155"/>
                  <a:pt x="236" y="156"/>
                </a:cubicBezTo>
                <a:cubicBezTo>
                  <a:pt x="235" y="157"/>
                  <a:pt x="234" y="157"/>
                  <a:pt x="234" y="158"/>
                </a:cubicBezTo>
                <a:close/>
                <a:moveTo>
                  <a:pt x="231" y="154"/>
                </a:moveTo>
                <a:cubicBezTo>
                  <a:pt x="231" y="154"/>
                  <a:pt x="231" y="154"/>
                  <a:pt x="231" y="154"/>
                </a:cubicBezTo>
                <a:cubicBezTo>
                  <a:pt x="230" y="155"/>
                  <a:pt x="229" y="156"/>
                  <a:pt x="229" y="157"/>
                </a:cubicBezTo>
                <a:cubicBezTo>
                  <a:pt x="229" y="154"/>
                  <a:pt x="229" y="152"/>
                  <a:pt x="229" y="150"/>
                </a:cubicBezTo>
                <a:cubicBezTo>
                  <a:pt x="232" y="139"/>
                  <a:pt x="233" y="126"/>
                  <a:pt x="232" y="114"/>
                </a:cubicBezTo>
                <a:cubicBezTo>
                  <a:pt x="233" y="116"/>
                  <a:pt x="234" y="117"/>
                  <a:pt x="234" y="118"/>
                </a:cubicBezTo>
                <a:cubicBezTo>
                  <a:pt x="233" y="130"/>
                  <a:pt x="233" y="142"/>
                  <a:pt x="231" y="154"/>
                </a:cubicBezTo>
                <a:close/>
                <a:moveTo>
                  <a:pt x="201" y="205"/>
                </a:moveTo>
                <a:cubicBezTo>
                  <a:pt x="201" y="204"/>
                  <a:pt x="202" y="203"/>
                  <a:pt x="203" y="203"/>
                </a:cubicBezTo>
                <a:cubicBezTo>
                  <a:pt x="203" y="202"/>
                  <a:pt x="203" y="202"/>
                  <a:pt x="203" y="202"/>
                </a:cubicBezTo>
                <a:cubicBezTo>
                  <a:pt x="205" y="200"/>
                  <a:pt x="206" y="199"/>
                  <a:pt x="208" y="197"/>
                </a:cubicBezTo>
                <a:cubicBezTo>
                  <a:pt x="208" y="198"/>
                  <a:pt x="207" y="198"/>
                  <a:pt x="207" y="198"/>
                </a:cubicBezTo>
                <a:cubicBezTo>
                  <a:pt x="205" y="201"/>
                  <a:pt x="203" y="203"/>
                  <a:pt x="201" y="205"/>
                </a:cubicBezTo>
                <a:close/>
                <a:moveTo>
                  <a:pt x="97" y="227"/>
                </a:moveTo>
                <a:cubicBezTo>
                  <a:pt x="98" y="227"/>
                  <a:pt x="98" y="227"/>
                  <a:pt x="99" y="227"/>
                </a:cubicBezTo>
                <a:cubicBezTo>
                  <a:pt x="101" y="228"/>
                  <a:pt x="102" y="229"/>
                  <a:pt x="104" y="229"/>
                </a:cubicBezTo>
                <a:cubicBezTo>
                  <a:pt x="106" y="231"/>
                  <a:pt x="108" y="232"/>
                  <a:pt x="110" y="233"/>
                </a:cubicBezTo>
                <a:cubicBezTo>
                  <a:pt x="110" y="233"/>
                  <a:pt x="109" y="233"/>
                  <a:pt x="109" y="233"/>
                </a:cubicBezTo>
                <a:cubicBezTo>
                  <a:pt x="105" y="231"/>
                  <a:pt x="101" y="229"/>
                  <a:pt x="97" y="227"/>
                </a:cubicBezTo>
                <a:close/>
                <a:moveTo>
                  <a:pt x="103" y="237"/>
                </a:moveTo>
                <a:cubicBezTo>
                  <a:pt x="102" y="237"/>
                  <a:pt x="101" y="237"/>
                  <a:pt x="100" y="237"/>
                </a:cubicBezTo>
                <a:cubicBezTo>
                  <a:pt x="100" y="237"/>
                  <a:pt x="100" y="237"/>
                  <a:pt x="100" y="237"/>
                </a:cubicBezTo>
                <a:cubicBezTo>
                  <a:pt x="100" y="237"/>
                  <a:pt x="100" y="236"/>
                  <a:pt x="100" y="236"/>
                </a:cubicBezTo>
                <a:cubicBezTo>
                  <a:pt x="100" y="236"/>
                  <a:pt x="100" y="236"/>
                  <a:pt x="100" y="236"/>
                </a:cubicBezTo>
                <a:cubicBezTo>
                  <a:pt x="101" y="237"/>
                  <a:pt x="102" y="237"/>
                  <a:pt x="103" y="237"/>
                </a:cubicBezTo>
                <a:close/>
                <a:moveTo>
                  <a:pt x="75" y="232"/>
                </a:moveTo>
                <a:cubicBezTo>
                  <a:pt x="74" y="232"/>
                  <a:pt x="74" y="232"/>
                  <a:pt x="74" y="232"/>
                </a:cubicBezTo>
                <a:cubicBezTo>
                  <a:pt x="75" y="232"/>
                  <a:pt x="75" y="232"/>
                  <a:pt x="76" y="232"/>
                </a:cubicBezTo>
                <a:cubicBezTo>
                  <a:pt x="78" y="233"/>
                  <a:pt x="79" y="234"/>
                  <a:pt x="81" y="235"/>
                </a:cubicBezTo>
                <a:cubicBezTo>
                  <a:pt x="81" y="235"/>
                  <a:pt x="81" y="235"/>
                  <a:pt x="82" y="235"/>
                </a:cubicBezTo>
                <a:cubicBezTo>
                  <a:pt x="79" y="234"/>
                  <a:pt x="77" y="233"/>
                  <a:pt x="75" y="232"/>
                </a:cubicBezTo>
                <a:close/>
                <a:moveTo>
                  <a:pt x="82" y="241"/>
                </a:moveTo>
                <a:cubicBezTo>
                  <a:pt x="82" y="241"/>
                  <a:pt x="83" y="241"/>
                  <a:pt x="83" y="241"/>
                </a:cubicBezTo>
                <a:cubicBezTo>
                  <a:pt x="83" y="241"/>
                  <a:pt x="83" y="241"/>
                  <a:pt x="83" y="241"/>
                </a:cubicBezTo>
                <a:cubicBezTo>
                  <a:pt x="84" y="241"/>
                  <a:pt x="84" y="241"/>
                  <a:pt x="84" y="242"/>
                </a:cubicBezTo>
                <a:cubicBezTo>
                  <a:pt x="83" y="241"/>
                  <a:pt x="83" y="241"/>
                  <a:pt x="82" y="241"/>
                </a:cubicBezTo>
                <a:cubicBezTo>
                  <a:pt x="82" y="241"/>
                  <a:pt x="81" y="241"/>
                  <a:pt x="81" y="240"/>
                </a:cubicBezTo>
                <a:cubicBezTo>
                  <a:pt x="81" y="241"/>
                  <a:pt x="81" y="241"/>
                  <a:pt x="82" y="241"/>
                </a:cubicBezTo>
                <a:close/>
                <a:moveTo>
                  <a:pt x="72" y="229"/>
                </a:moveTo>
                <a:cubicBezTo>
                  <a:pt x="72" y="229"/>
                  <a:pt x="72" y="228"/>
                  <a:pt x="71" y="228"/>
                </a:cubicBezTo>
                <a:cubicBezTo>
                  <a:pt x="72" y="228"/>
                  <a:pt x="72" y="228"/>
                  <a:pt x="73" y="229"/>
                </a:cubicBezTo>
                <a:cubicBezTo>
                  <a:pt x="74" y="229"/>
                  <a:pt x="74" y="230"/>
                  <a:pt x="75" y="230"/>
                </a:cubicBezTo>
                <a:cubicBezTo>
                  <a:pt x="74" y="230"/>
                  <a:pt x="73" y="229"/>
                  <a:pt x="72" y="229"/>
                </a:cubicBezTo>
                <a:close/>
                <a:moveTo>
                  <a:pt x="73" y="237"/>
                </a:moveTo>
                <a:cubicBezTo>
                  <a:pt x="73" y="237"/>
                  <a:pt x="73" y="237"/>
                  <a:pt x="73" y="237"/>
                </a:cubicBezTo>
                <a:cubicBezTo>
                  <a:pt x="71" y="236"/>
                  <a:pt x="68" y="235"/>
                  <a:pt x="66" y="234"/>
                </a:cubicBezTo>
                <a:cubicBezTo>
                  <a:pt x="68" y="235"/>
                  <a:pt x="71" y="236"/>
                  <a:pt x="73" y="237"/>
                </a:cubicBezTo>
                <a:close/>
                <a:moveTo>
                  <a:pt x="35" y="201"/>
                </a:moveTo>
                <a:cubicBezTo>
                  <a:pt x="35" y="201"/>
                  <a:pt x="35" y="200"/>
                  <a:pt x="35" y="200"/>
                </a:cubicBezTo>
                <a:cubicBezTo>
                  <a:pt x="35" y="200"/>
                  <a:pt x="35" y="201"/>
                  <a:pt x="35" y="201"/>
                </a:cubicBezTo>
                <a:cubicBezTo>
                  <a:pt x="36" y="201"/>
                  <a:pt x="36" y="202"/>
                  <a:pt x="37" y="202"/>
                </a:cubicBezTo>
                <a:cubicBezTo>
                  <a:pt x="37" y="203"/>
                  <a:pt x="37" y="203"/>
                  <a:pt x="37" y="203"/>
                </a:cubicBezTo>
                <a:cubicBezTo>
                  <a:pt x="38" y="203"/>
                  <a:pt x="38" y="203"/>
                  <a:pt x="38" y="203"/>
                </a:cubicBezTo>
                <a:cubicBezTo>
                  <a:pt x="38" y="204"/>
                  <a:pt x="39" y="205"/>
                  <a:pt x="40" y="206"/>
                </a:cubicBezTo>
                <a:cubicBezTo>
                  <a:pt x="41" y="207"/>
                  <a:pt x="42" y="208"/>
                  <a:pt x="43" y="209"/>
                </a:cubicBezTo>
                <a:cubicBezTo>
                  <a:pt x="41" y="208"/>
                  <a:pt x="40" y="207"/>
                  <a:pt x="39" y="206"/>
                </a:cubicBezTo>
                <a:cubicBezTo>
                  <a:pt x="38" y="205"/>
                  <a:pt x="36" y="203"/>
                  <a:pt x="35" y="202"/>
                </a:cubicBezTo>
                <a:cubicBezTo>
                  <a:pt x="35" y="201"/>
                  <a:pt x="35" y="201"/>
                  <a:pt x="35" y="201"/>
                </a:cubicBezTo>
                <a:close/>
                <a:moveTo>
                  <a:pt x="37" y="197"/>
                </a:moveTo>
                <a:cubicBezTo>
                  <a:pt x="37" y="197"/>
                  <a:pt x="37" y="197"/>
                  <a:pt x="38" y="197"/>
                </a:cubicBezTo>
                <a:cubicBezTo>
                  <a:pt x="39" y="200"/>
                  <a:pt x="41" y="202"/>
                  <a:pt x="43" y="204"/>
                </a:cubicBezTo>
                <a:cubicBezTo>
                  <a:pt x="42" y="203"/>
                  <a:pt x="40" y="201"/>
                  <a:pt x="39" y="200"/>
                </a:cubicBezTo>
                <a:cubicBezTo>
                  <a:pt x="38" y="199"/>
                  <a:pt x="38" y="198"/>
                  <a:pt x="37" y="197"/>
                </a:cubicBezTo>
                <a:close/>
                <a:moveTo>
                  <a:pt x="25" y="144"/>
                </a:moveTo>
                <a:cubicBezTo>
                  <a:pt x="25" y="142"/>
                  <a:pt x="24" y="140"/>
                  <a:pt x="24" y="138"/>
                </a:cubicBezTo>
                <a:cubicBezTo>
                  <a:pt x="24" y="138"/>
                  <a:pt x="24" y="138"/>
                  <a:pt x="24" y="138"/>
                </a:cubicBezTo>
                <a:cubicBezTo>
                  <a:pt x="25" y="140"/>
                  <a:pt x="26" y="143"/>
                  <a:pt x="27" y="145"/>
                </a:cubicBezTo>
                <a:cubicBezTo>
                  <a:pt x="27" y="146"/>
                  <a:pt x="27" y="146"/>
                  <a:pt x="27" y="146"/>
                </a:cubicBezTo>
                <a:cubicBezTo>
                  <a:pt x="27" y="147"/>
                  <a:pt x="27" y="147"/>
                  <a:pt x="27" y="147"/>
                </a:cubicBezTo>
                <a:cubicBezTo>
                  <a:pt x="28" y="148"/>
                  <a:pt x="28" y="148"/>
                  <a:pt x="28" y="148"/>
                </a:cubicBezTo>
                <a:cubicBezTo>
                  <a:pt x="28" y="149"/>
                  <a:pt x="28" y="150"/>
                  <a:pt x="28" y="151"/>
                </a:cubicBezTo>
                <a:cubicBezTo>
                  <a:pt x="27" y="149"/>
                  <a:pt x="26" y="146"/>
                  <a:pt x="25" y="144"/>
                </a:cubicBezTo>
                <a:close/>
                <a:moveTo>
                  <a:pt x="28" y="177"/>
                </a:moveTo>
                <a:cubicBezTo>
                  <a:pt x="27" y="176"/>
                  <a:pt x="26" y="174"/>
                  <a:pt x="26" y="173"/>
                </a:cubicBezTo>
                <a:cubicBezTo>
                  <a:pt x="26" y="173"/>
                  <a:pt x="26" y="173"/>
                  <a:pt x="26" y="173"/>
                </a:cubicBezTo>
                <a:cubicBezTo>
                  <a:pt x="26" y="172"/>
                  <a:pt x="26" y="172"/>
                  <a:pt x="26" y="172"/>
                </a:cubicBezTo>
                <a:cubicBezTo>
                  <a:pt x="27" y="173"/>
                  <a:pt x="27" y="175"/>
                  <a:pt x="28" y="177"/>
                </a:cubicBezTo>
                <a:close/>
                <a:moveTo>
                  <a:pt x="25" y="61"/>
                </a:moveTo>
                <a:cubicBezTo>
                  <a:pt x="24" y="61"/>
                  <a:pt x="24" y="61"/>
                  <a:pt x="24" y="61"/>
                </a:cubicBezTo>
                <a:cubicBezTo>
                  <a:pt x="25" y="60"/>
                  <a:pt x="26" y="59"/>
                  <a:pt x="27" y="58"/>
                </a:cubicBezTo>
                <a:cubicBezTo>
                  <a:pt x="27" y="58"/>
                  <a:pt x="27" y="58"/>
                  <a:pt x="27" y="58"/>
                </a:cubicBezTo>
                <a:cubicBezTo>
                  <a:pt x="26" y="59"/>
                  <a:pt x="26" y="60"/>
                  <a:pt x="25" y="61"/>
                </a:cubicBezTo>
                <a:close/>
                <a:moveTo>
                  <a:pt x="27" y="62"/>
                </a:moveTo>
                <a:cubicBezTo>
                  <a:pt x="26" y="63"/>
                  <a:pt x="25" y="64"/>
                  <a:pt x="25" y="66"/>
                </a:cubicBezTo>
                <a:cubicBezTo>
                  <a:pt x="25" y="64"/>
                  <a:pt x="26" y="63"/>
                  <a:pt x="26" y="62"/>
                </a:cubicBezTo>
                <a:cubicBezTo>
                  <a:pt x="27" y="62"/>
                  <a:pt x="27" y="62"/>
                  <a:pt x="27" y="62"/>
                </a:cubicBezTo>
                <a:close/>
                <a:moveTo>
                  <a:pt x="25" y="68"/>
                </a:moveTo>
                <a:cubicBezTo>
                  <a:pt x="26" y="66"/>
                  <a:pt x="27" y="63"/>
                  <a:pt x="29" y="61"/>
                </a:cubicBezTo>
                <a:cubicBezTo>
                  <a:pt x="30" y="61"/>
                  <a:pt x="31" y="60"/>
                  <a:pt x="32" y="59"/>
                </a:cubicBezTo>
                <a:cubicBezTo>
                  <a:pt x="32" y="60"/>
                  <a:pt x="32" y="61"/>
                  <a:pt x="31" y="62"/>
                </a:cubicBezTo>
                <a:cubicBezTo>
                  <a:pt x="30" y="63"/>
                  <a:pt x="29" y="64"/>
                  <a:pt x="28" y="66"/>
                </a:cubicBezTo>
                <a:cubicBezTo>
                  <a:pt x="27" y="66"/>
                  <a:pt x="26" y="67"/>
                  <a:pt x="25" y="68"/>
                </a:cubicBezTo>
                <a:close/>
                <a:moveTo>
                  <a:pt x="25" y="69"/>
                </a:moveTo>
                <a:cubicBezTo>
                  <a:pt x="23" y="71"/>
                  <a:pt x="22" y="73"/>
                  <a:pt x="20" y="75"/>
                </a:cubicBezTo>
                <a:cubicBezTo>
                  <a:pt x="21" y="73"/>
                  <a:pt x="22" y="72"/>
                  <a:pt x="23" y="70"/>
                </a:cubicBezTo>
                <a:cubicBezTo>
                  <a:pt x="24" y="70"/>
                  <a:pt x="24" y="69"/>
                  <a:pt x="25" y="69"/>
                </a:cubicBezTo>
                <a:close/>
                <a:moveTo>
                  <a:pt x="110" y="12"/>
                </a:moveTo>
                <a:cubicBezTo>
                  <a:pt x="110" y="12"/>
                  <a:pt x="109" y="12"/>
                  <a:pt x="109" y="12"/>
                </a:cubicBezTo>
                <a:cubicBezTo>
                  <a:pt x="109" y="11"/>
                  <a:pt x="109" y="11"/>
                  <a:pt x="110" y="11"/>
                </a:cubicBezTo>
                <a:cubicBezTo>
                  <a:pt x="112" y="11"/>
                  <a:pt x="113" y="11"/>
                  <a:pt x="115" y="12"/>
                </a:cubicBezTo>
                <a:cubicBezTo>
                  <a:pt x="112" y="13"/>
                  <a:pt x="110" y="14"/>
                  <a:pt x="107" y="15"/>
                </a:cubicBezTo>
                <a:cubicBezTo>
                  <a:pt x="107" y="15"/>
                  <a:pt x="107" y="15"/>
                  <a:pt x="106" y="15"/>
                </a:cubicBezTo>
                <a:cubicBezTo>
                  <a:pt x="108" y="14"/>
                  <a:pt x="109" y="14"/>
                  <a:pt x="110" y="13"/>
                </a:cubicBezTo>
                <a:cubicBezTo>
                  <a:pt x="111" y="13"/>
                  <a:pt x="111" y="12"/>
                  <a:pt x="110" y="12"/>
                </a:cubicBezTo>
                <a:close/>
                <a:moveTo>
                  <a:pt x="122" y="39"/>
                </a:moveTo>
                <a:cubicBezTo>
                  <a:pt x="126" y="38"/>
                  <a:pt x="129" y="37"/>
                  <a:pt x="133" y="36"/>
                </a:cubicBezTo>
                <a:cubicBezTo>
                  <a:pt x="135" y="36"/>
                  <a:pt x="137" y="36"/>
                  <a:pt x="140" y="36"/>
                </a:cubicBezTo>
                <a:cubicBezTo>
                  <a:pt x="137" y="37"/>
                  <a:pt x="134" y="39"/>
                  <a:pt x="132" y="40"/>
                </a:cubicBezTo>
                <a:cubicBezTo>
                  <a:pt x="127" y="41"/>
                  <a:pt x="122" y="41"/>
                  <a:pt x="117" y="41"/>
                </a:cubicBezTo>
                <a:cubicBezTo>
                  <a:pt x="119" y="39"/>
                  <a:pt x="120" y="38"/>
                  <a:pt x="121" y="36"/>
                </a:cubicBezTo>
                <a:cubicBezTo>
                  <a:pt x="122" y="36"/>
                  <a:pt x="123" y="36"/>
                  <a:pt x="123" y="36"/>
                </a:cubicBezTo>
                <a:cubicBezTo>
                  <a:pt x="123" y="36"/>
                  <a:pt x="122" y="37"/>
                  <a:pt x="122" y="37"/>
                </a:cubicBezTo>
                <a:cubicBezTo>
                  <a:pt x="121" y="38"/>
                  <a:pt x="121" y="39"/>
                  <a:pt x="122" y="39"/>
                </a:cubicBezTo>
                <a:close/>
                <a:moveTo>
                  <a:pt x="125" y="36"/>
                </a:moveTo>
                <a:cubicBezTo>
                  <a:pt x="126" y="36"/>
                  <a:pt x="126" y="36"/>
                  <a:pt x="127" y="36"/>
                </a:cubicBezTo>
                <a:cubicBezTo>
                  <a:pt x="127" y="36"/>
                  <a:pt x="128" y="36"/>
                  <a:pt x="128" y="36"/>
                </a:cubicBezTo>
                <a:cubicBezTo>
                  <a:pt x="127" y="36"/>
                  <a:pt x="126" y="36"/>
                  <a:pt x="125" y="36"/>
                </a:cubicBezTo>
                <a:close/>
                <a:moveTo>
                  <a:pt x="129" y="31"/>
                </a:moveTo>
                <a:cubicBezTo>
                  <a:pt x="129" y="31"/>
                  <a:pt x="129" y="31"/>
                  <a:pt x="130" y="31"/>
                </a:cubicBezTo>
                <a:cubicBezTo>
                  <a:pt x="130" y="31"/>
                  <a:pt x="131" y="31"/>
                  <a:pt x="131" y="31"/>
                </a:cubicBezTo>
                <a:cubicBezTo>
                  <a:pt x="131" y="31"/>
                  <a:pt x="131" y="31"/>
                  <a:pt x="130" y="31"/>
                </a:cubicBezTo>
                <a:cubicBezTo>
                  <a:pt x="130" y="31"/>
                  <a:pt x="130" y="31"/>
                  <a:pt x="129" y="31"/>
                </a:cubicBezTo>
                <a:cubicBezTo>
                  <a:pt x="129" y="31"/>
                  <a:pt x="129" y="31"/>
                  <a:pt x="129" y="31"/>
                </a:cubicBezTo>
                <a:close/>
                <a:moveTo>
                  <a:pt x="128" y="18"/>
                </a:moveTo>
                <a:cubicBezTo>
                  <a:pt x="129" y="17"/>
                  <a:pt x="130" y="17"/>
                  <a:pt x="131" y="16"/>
                </a:cubicBezTo>
                <a:cubicBezTo>
                  <a:pt x="131" y="16"/>
                  <a:pt x="132" y="16"/>
                  <a:pt x="133" y="17"/>
                </a:cubicBezTo>
                <a:cubicBezTo>
                  <a:pt x="132" y="17"/>
                  <a:pt x="131" y="18"/>
                  <a:pt x="130" y="18"/>
                </a:cubicBezTo>
                <a:cubicBezTo>
                  <a:pt x="129" y="18"/>
                  <a:pt x="128" y="18"/>
                  <a:pt x="128" y="18"/>
                </a:cubicBezTo>
                <a:close/>
                <a:moveTo>
                  <a:pt x="129" y="22"/>
                </a:moveTo>
                <a:cubicBezTo>
                  <a:pt x="129" y="22"/>
                  <a:pt x="128" y="23"/>
                  <a:pt x="128" y="23"/>
                </a:cubicBezTo>
                <a:cubicBezTo>
                  <a:pt x="127" y="23"/>
                  <a:pt x="127" y="23"/>
                  <a:pt x="127" y="23"/>
                </a:cubicBezTo>
                <a:cubicBezTo>
                  <a:pt x="127" y="23"/>
                  <a:pt x="128" y="22"/>
                  <a:pt x="129" y="22"/>
                </a:cubicBezTo>
                <a:cubicBezTo>
                  <a:pt x="129" y="22"/>
                  <a:pt x="129" y="22"/>
                  <a:pt x="129" y="22"/>
                </a:cubicBezTo>
                <a:close/>
                <a:moveTo>
                  <a:pt x="132" y="22"/>
                </a:moveTo>
                <a:cubicBezTo>
                  <a:pt x="132" y="22"/>
                  <a:pt x="133" y="22"/>
                  <a:pt x="133" y="22"/>
                </a:cubicBezTo>
                <a:cubicBezTo>
                  <a:pt x="135" y="23"/>
                  <a:pt x="137" y="24"/>
                  <a:pt x="140" y="24"/>
                </a:cubicBezTo>
                <a:cubicBezTo>
                  <a:pt x="139" y="24"/>
                  <a:pt x="139" y="24"/>
                  <a:pt x="139" y="24"/>
                </a:cubicBezTo>
                <a:cubicBezTo>
                  <a:pt x="138" y="24"/>
                  <a:pt x="137" y="24"/>
                  <a:pt x="136" y="24"/>
                </a:cubicBezTo>
                <a:cubicBezTo>
                  <a:pt x="134" y="24"/>
                  <a:pt x="132" y="24"/>
                  <a:pt x="130" y="23"/>
                </a:cubicBezTo>
                <a:cubicBezTo>
                  <a:pt x="131" y="23"/>
                  <a:pt x="131" y="23"/>
                  <a:pt x="132" y="22"/>
                </a:cubicBezTo>
                <a:close/>
                <a:moveTo>
                  <a:pt x="163" y="18"/>
                </a:moveTo>
                <a:cubicBezTo>
                  <a:pt x="163" y="17"/>
                  <a:pt x="162" y="17"/>
                  <a:pt x="162" y="17"/>
                </a:cubicBezTo>
                <a:cubicBezTo>
                  <a:pt x="164" y="17"/>
                  <a:pt x="165" y="18"/>
                  <a:pt x="167" y="19"/>
                </a:cubicBezTo>
                <a:cubicBezTo>
                  <a:pt x="167" y="19"/>
                  <a:pt x="168" y="20"/>
                  <a:pt x="168" y="20"/>
                </a:cubicBezTo>
                <a:cubicBezTo>
                  <a:pt x="167" y="19"/>
                  <a:pt x="165" y="18"/>
                  <a:pt x="163" y="18"/>
                </a:cubicBezTo>
                <a:close/>
                <a:moveTo>
                  <a:pt x="178" y="27"/>
                </a:moveTo>
                <a:cubicBezTo>
                  <a:pt x="174" y="25"/>
                  <a:pt x="170" y="23"/>
                  <a:pt x="165" y="21"/>
                </a:cubicBezTo>
                <a:cubicBezTo>
                  <a:pt x="165" y="21"/>
                  <a:pt x="166" y="21"/>
                  <a:pt x="166" y="20"/>
                </a:cubicBezTo>
                <a:cubicBezTo>
                  <a:pt x="170" y="22"/>
                  <a:pt x="174" y="24"/>
                  <a:pt x="178" y="27"/>
                </a:cubicBezTo>
                <a:close/>
                <a:moveTo>
                  <a:pt x="164" y="22"/>
                </a:moveTo>
                <a:cubicBezTo>
                  <a:pt x="164" y="22"/>
                  <a:pt x="164" y="22"/>
                  <a:pt x="164" y="23"/>
                </a:cubicBezTo>
                <a:cubicBezTo>
                  <a:pt x="164" y="23"/>
                  <a:pt x="164" y="23"/>
                  <a:pt x="164" y="23"/>
                </a:cubicBezTo>
                <a:cubicBezTo>
                  <a:pt x="163" y="23"/>
                  <a:pt x="161" y="24"/>
                  <a:pt x="160" y="24"/>
                </a:cubicBezTo>
                <a:cubicBezTo>
                  <a:pt x="160" y="24"/>
                  <a:pt x="160" y="24"/>
                  <a:pt x="160" y="24"/>
                </a:cubicBezTo>
                <a:cubicBezTo>
                  <a:pt x="160" y="24"/>
                  <a:pt x="160" y="23"/>
                  <a:pt x="159" y="23"/>
                </a:cubicBezTo>
                <a:cubicBezTo>
                  <a:pt x="158" y="23"/>
                  <a:pt x="158" y="23"/>
                  <a:pt x="157" y="24"/>
                </a:cubicBezTo>
                <a:cubicBezTo>
                  <a:pt x="155" y="23"/>
                  <a:pt x="154" y="23"/>
                  <a:pt x="152" y="22"/>
                </a:cubicBezTo>
                <a:cubicBezTo>
                  <a:pt x="152" y="22"/>
                  <a:pt x="151" y="22"/>
                  <a:pt x="150" y="21"/>
                </a:cubicBezTo>
                <a:cubicBezTo>
                  <a:pt x="152" y="20"/>
                  <a:pt x="153" y="20"/>
                  <a:pt x="155" y="19"/>
                </a:cubicBezTo>
                <a:cubicBezTo>
                  <a:pt x="158" y="20"/>
                  <a:pt x="161" y="21"/>
                  <a:pt x="164" y="22"/>
                </a:cubicBezTo>
                <a:close/>
                <a:moveTo>
                  <a:pt x="193" y="49"/>
                </a:moveTo>
                <a:cubicBezTo>
                  <a:pt x="193" y="49"/>
                  <a:pt x="194" y="49"/>
                  <a:pt x="194" y="49"/>
                </a:cubicBezTo>
                <a:cubicBezTo>
                  <a:pt x="195" y="51"/>
                  <a:pt x="196" y="52"/>
                  <a:pt x="198" y="54"/>
                </a:cubicBezTo>
                <a:cubicBezTo>
                  <a:pt x="195" y="52"/>
                  <a:pt x="193" y="51"/>
                  <a:pt x="191" y="49"/>
                </a:cubicBezTo>
                <a:cubicBezTo>
                  <a:pt x="192" y="49"/>
                  <a:pt x="192" y="49"/>
                  <a:pt x="193" y="49"/>
                </a:cubicBezTo>
                <a:close/>
                <a:moveTo>
                  <a:pt x="192" y="43"/>
                </a:moveTo>
                <a:cubicBezTo>
                  <a:pt x="192" y="43"/>
                  <a:pt x="193" y="43"/>
                  <a:pt x="193" y="42"/>
                </a:cubicBezTo>
                <a:cubicBezTo>
                  <a:pt x="193" y="43"/>
                  <a:pt x="194" y="44"/>
                  <a:pt x="195" y="45"/>
                </a:cubicBezTo>
                <a:cubicBezTo>
                  <a:pt x="194" y="44"/>
                  <a:pt x="193" y="43"/>
                  <a:pt x="192" y="43"/>
                </a:cubicBezTo>
                <a:close/>
                <a:moveTo>
                  <a:pt x="229" y="141"/>
                </a:moveTo>
                <a:cubicBezTo>
                  <a:pt x="230" y="132"/>
                  <a:pt x="230" y="122"/>
                  <a:pt x="230" y="113"/>
                </a:cubicBezTo>
                <a:cubicBezTo>
                  <a:pt x="231" y="113"/>
                  <a:pt x="231" y="113"/>
                  <a:pt x="231" y="113"/>
                </a:cubicBezTo>
                <a:cubicBezTo>
                  <a:pt x="231" y="122"/>
                  <a:pt x="231" y="132"/>
                  <a:pt x="229" y="141"/>
                </a:cubicBezTo>
                <a:close/>
                <a:moveTo>
                  <a:pt x="231" y="101"/>
                </a:moveTo>
                <a:cubicBezTo>
                  <a:pt x="231" y="102"/>
                  <a:pt x="231" y="103"/>
                  <a:pt x="232" y="103"/>
                </a:cubicBezTo>
                <a:cubicBezTo>
                  <a:pt x="232" y="103"/>
                  <a:pt x="231" y="104"/>
                  <a:pt x="231" y="104"/>
                </a:cubicBezTo>
                <a:cubicBezTo>
                  <a:pt x="231" y="103"/>
                  <a:pt x="231" y="102"/>
                  <a:pt x="231" y="101"/>
                </a:cubicBezTo>
                <a:close/>
                <a:moveTo>
                  <a:pt x="229" y="97"/>
                </a:moveTo>
                <a:cubicBezTo>
                  <a:pt x="229" y="98"/>
                  <a:pt x="229" y="99"/>
                  <a:pt x="230" y="99"/>
                </a:cubicBezTo>
                <a:cubicBezTo>
                  <a:pt x="230" y="99"/>
                  <a:pt x="229" y="99"/>
                  <a:pt x="229" y="99"/>
                </a:cubicBezTo>
                <a:cubicBezTo>
                  <a:pt x="229" y="99"/>
                  <a:pt x="229" y="100"/>
                  <a:pt x="228" y="100"/>
                </a:cubicBezTo>
                <a:cubicBezTo>
                  <a:pt x="228" y="99"/>
                  <a:pt x="228" y="99"/>
                  <a:pt x="228" y="98"/>
                </a:cubicBezTo>
                <a:cubicBezTo>
                  <a:pt x="228" y="98"/>
                  <a:pt x="228" y="98"/>
                  <a:pt x="229" y="97"/>
                </a:cubicBezTo>
                <a:close/>
                <a:moveTo>
                  <a:pt x="227" y="96"/>
                </a:moveTo>
                <a:cubicBezTo>
                  <a:pt x="227" y="95"/>
                  <a:pt x="226" y="94"/>
                  <a:pt x="226" y="92"/>
                </a:cubicBezTo>
                <a:cubicBezTo>
                  <a:pt x="226" y="92"/>
                  <a:pt x="226" y="92"/>
                  <a:pt x="226" y="92"/>
                </a:cubicBezTo>
                <a:cubicBezTo>
                  <a:pt x="226" y="94"/>
                  <a:pt x="227" y="95"/>
                  <a:pt x="228" y="96"/>
                </a:cubicBezTo>
                <a:cubicBezTo>
                  <a:pt x="228" y="96"/>
                  <a:pt x="227" y="96"/>
                  <a:pt x="227" y="96"/>
                </a:cubicBezTo>
                <a:close/>
                <a:moveTo>
                  <a:pt x="227" y="92"/>
                </a:moveTo>
                <a:cubicBezTo>
                  <a:pt x="228" y="91"/>
                  <a:pt x="228" y="91"/>
                  <a:pt x="228" y="91"/>
                </a:cubicBezTo>
                <a:cubicBezTo>
                  <a:pt x="229" y="93"/>
                  <a:pt x="229" y="94"/>
                  <a:pt x="230" y="96"/>
                </a:cubicBezTo>
                <a:cubicBezTo>
                  <a:pt x="229" y="95"/>
                  <a:pt x="228" y="93"/>
                  <a:pt x="227" y="92"/>
                </a:cubicBezTo>
                <a:close/>
                <a:moveTo>
                  <a:pt x="228" y="89"/>
                </a:moveTo>
                <a:cubicBezTo>
                  <a:pt x="227" y="89"/>
                  <a:pt x="227" y="90"/>
                  <a:pt x="226" y="90"/>
                </a:cubicBezTo>
                <a:cubicBezTo>
                  <a:pt x="225" y="89"/>
                  <a:pt x="225" y="87"/>
                  <a:pt x="224" y="86"/>
                </a:cubicBezTo>
                <a:cubicBezTo>
                  <a:pt x="224" y="86"/>
                  <a:pt x="224" y="86"/>
                  <a:pt x="224" y="86"/>
                </a:cubicBezTo>
                <a:cubicBezTo>
                  <a:pt x="225" y="85"/>
                  <a:pt x="226" y="85"/>
                  <a:pt x="227" y="84"/>
                </a:cubicBezTo>
                <a:cubicBezTo>
                  <a:pt x="227" y="86"/>
                  <a:pt x="228" y="87"/>
                  <a:pt x="228" y="89"/>
                </a:cubicBezTo>
                <a:cubicBezTo>
                  <a:pt x="228" y="89"/>
                  <a:pt x="228" y="89"/>
                  <a:pt x="228" y="89"/>
                </a:cubicBezTo>
                <a:close/>
                <a:moveTo>
                  <a:pt x="225" y="97"/>
                </a:moveTo>
                <a:cubicBezTo>
                  <a:pt x="225" y="97"/>
                  <a:pt x="225" y="97"/>
                  <a:pt x="225" y="97"/>
                </a:cubicBezTo>
                <a:cubicBezTo>
                  <a:pt x="225" y="96"/>
                  <a:pt x="224" y="95"/>
                  <a:pt x="224" y="94"/>
                </a:cubicBezTo>
                <a:cubicBezTo>
                  <a:pt x="224" y="93"/>
                  <a:pt x="224" y="93"/>
                  <a:pt x="224" y="93"/>
                </a:cubicBezTo>
                <a:cubicBezTo>
                  <a:pt x="225" y="95"/>
                  <a:pt x="225" y="96"/>
                  <a:pt x="225" y="97"/>
                </a:cubicBezTo>
                <a:close/>
                <a:moveTo>
                  <a:pt x="142" y="227"/>
                </a:moveTo>
                <a:cubicBezTo>
                  <a:pt x="143" y="226"/>
                  <a:pt x="144" y="225"/>
                  <a:pt x="145" y="225"/>
                </a:cubicBezTo>
                <a:cubicBezTo>
                  <a:pt x="144" y="225"/>
                  <a:pt x="144" y="226"/>
                  <a:pt x="143" y="227"/>
                </a:cubicBezTo>
                <a:cubicBezTo>
                  <a:pt x="143" y="227"/>
                  <a:pt x="142" y="227"/>
                  <a:pt x="142" y="227"/>
                </a:cubicBezTo>
                <a:close/>
                <a:moveTo>
                  <a:pt x="143" y="227"/>
                </a:moveTo>
                <a:cubicBezTo>
                  <a:pt x="142" y="227"/>
                  <a:pt x="142" y="227"/>
                  <a:pt x="142" y="227"/>
                </a:cubicBezTo>
                <a:cubicBezTo>
                  <a:pt x="142" y="227"/>
                  <a:pt x="142" y="228"/>
                  <a:pt x="142" y="228"/>
                </a:cubicBezTo>
                <a:cubicBezTo>
                  <a:pt x="142" y="228"/>
                  <a:pt x="141" y="228"/>
                  <a:pt x="141" y="228"/>
                </a:cubicBezTo>
                <a:cubicBezTo>
                  <a:pt x="141" y="228"/>
                  <a:pt x="141" y="228"/>
                  <a:pt x="141" y="227"/>
                </a:cubicBezTo>
                <a:cubicBezTo>
                  <a:pt x="141" y="227"/>
                  <a:pt x="141" y="227"/>
                  <a:pt x="141" y="227"/>
                </a:cubicBezTo>
                <a:cubicBezTo>
                  <a:pt x="142" y="227"/>
                  <a:pt x="142" y="227"/>
                  <a:pt x="143" y="227"/>
                </a:cubicBezTo>
                <a:close/>
                <a:moveTo>
                  <a:pt x="130" y="228"/>
                </a:moveTo>
                <a:cubicBezTo>
                  <a:pt x="130" y="227"/>
                  <a:pt x="130" y="227"/>
                  <a:pt x="130" y="226"/>
                </a:cubicBezTo>
                <a:cubicBezTo>
                  <a:pt x="130" y="226"/>
                  <a:pt x="130" y="225"/>
                  <a:pt x="131" y="225"/>
                </a:cubicBezTo>
                <a:cubicBezTo>
                  <a:pt x="139" y="218"/>
                  <a:pt x="146" y="211"/>
                  <a:pt x="154" y="203"/>
                </a:cubicBezTo>
                <a:cubicBezTo>
                  <a:pt x="159" y="200"/>
                  <a:pt x="163" y="196"/>
                  <a:pt x="168" y="192"/>
                </a:cubicBezTo>
                <a:cubicBezTo>
                  <a:pt x="168" y="192"/>
                  <a:pt x="169" y="192"/>
                  <a:pt x="169" y="192"/>
                </a:cubicBezTo>
                <a:cubicBezTo>
                  <a:pt x="169" y="191"/>
                  <a:pt x="169" y="191"/>
                  <a:pt x="170" y="191"/>
                </a:cubicBezTo>
                <a:cubicBezTo>
                  <a:pt x="171" y="190"/>
                  <a:pt x="172" y="189"/>
                  <a:pt x="173" y="188"/>
                </a:cubicBezTo>
                <a:cubicBezTo>
                  <a:pt x="167" y="194"/>
                  <a:pt x="161" y="200"/>
                  <a:pt x="155" y="206"/>
                </a:cubicBezTo>
                <a:cubicBezTo>
                  <a:pt x="151" y="209"/>
                  <a:pt x="146" y="213"/>
                  <a:pt x="143" y="217"/>
                </a:cubicBezTo>
                <a:cubicBezTo>
                  <a:pt x="142" y="218"/>
                  <a:pt x="142" y="218"/>
                  <a:pt x="143" y="219"/>
                </a:cubicBezTo>
                <a:cubicBezTo>
                  <a:pt x="140" y="221"/>
                  <a:pt x="138" y="223"/>
                  <a:pt x="136" y="225"/>
                </a:cubicBezTo>
                <a:cubicBezTo>
                  <a:pt x="134" y="226"/>
                  <a:pt x="132" y="227"/>
                  <a:pt x="130" y="228"/>
                </a:cubicBezTo>
                <a:close/>
                <a:moveTo>
                  <a:pt x="138" y="227"/>
                </a:moveTo>
                <a:cubicBezTo>
                  <a:pt x="138" y="227"/>
                  <a:pt x="138" y="228"/>
                  <a:pt x="137" y="228"/>
                </a:cubicBezTo>
                <a:cubicBezTo>
                  <a:pt x="137" y="228"/>
                  <a:pt x="136" y="228"/>
                  <a:pt x="135" y="228"/>
                </a:cubicBezTo>
                <a:cubicBezTo>
                  <a:pt x="135" y="228"/>
                  <a:pt x="136" y="228"/>
                  <a:pt x="136" y="228"/>
                </a:cubicBezTo>
                <a:cubicBezTo>
                  <a:pt x="137" y="227"/>
                  <a:pt x="137" y="227"/>
                  <a:pt x="138" y="227"/>
                </a:cubicBezTo>
                <a:close/>
                <a:moveTo>
                  <a:pt x="121" y="226"/>
                </a:moveTo>
                <a:cubicBezTo>
                  <a:pt x="121" y="226"/>
                  <a:pt x="121" y="226"/>
                  <a:pt x="121" y="226"/>
                </a:cubicBezTo>
                <a:cubicBezTo>
                  <a:pt x="121" y="225"/>
                  <a:pt x="122" y="224"/>
                  <a:pt x="123" y="223"/>
                </a:cubicBezTo>
                <a:cubicBezTo>
                  <a:pt x="123" y="224"/>
                  <a:pt x="123" y="224"/>
                  <a:pt x="124" y="224"/>
                </a:cubicBezTo>
                <a:cubicBezTo>
                  <a:pt x="123" y="225"/>
                  <a:pt x="122" y="225"/>
                  <a:pt x="121" y="226"/>
                </a:cubicBezTo>
                <a:close/>
                <a:moveTo>
                  <a:pt x="124" y="228"/>
                </a:moveTo>
                <a:cubicBezTo>
                  <a:pt x="123" y="228"/>
                  <a:pt x="123" y="228"/>
                  <a:pt x="123" y="228"/>
                </a:cubicBezTo>
                <a:cubicBezTo>
                  <a:pt x="123" y="228"/>
                  <a:pt x="123" y="228"/>
                  <a:pt x="122" y="228"/>
                </a:cubicBezTo>
                <a:cubicBezTo>
                  <a:pt x="123" y="228"/>
                  <a:pt x="123" y="228"/>
                  <a:pt x="123" y="228"/>
                </a:cubicBezTo>
                <a:cubicBezTo>
                  <a:pt x="123" y="228"/>
                  <a:pt x="123" y="228"/>
                  <a:pt x="124" y="228"/>
                </a:cubicBezTo>
                <a:close/>
                <a:moveTo>
                  <a:pt x="115" y="215"/>
                </a:moveTo>
                <a:cubicBezTo>
                  <a:pt x="115" y="215"/>
                  <a:pt x="114" y="215"/>
                  <a:pt x="114" y="215"/>
                </a:cubicBezTo>
                <a:cubicBezTo>
                  <a:pt x="115" y="214"/>
                  <a:pt x="116" y="213"/>
                  <a:pt x="117" y="212"/>
                </a:cubicBezTo>
                <a:cubicBezTo>
                  <a:pt x="118" y="213"/>
                  <a:pt x="118" y="213"/>
                  <a:pt x="119" y="214"/>
                </a:cubicBezTo>
                <a:cubicBezTo>
                  <a:pt x="119" y="214"/>
                  <a:pt x="119" y="214"/>
                  <a:pt x="119" y="214"/>
                </a:cubicBezTo>
                <a:cubicBezTo>
                  <a:pt x="119" y="214"/>
                  <a:pt x="119" y="214"/>
                  <a:pt x="119" y="214"/>
                </a:cubicBezTo>
                <a:cubicBezTo>
                  <a:pt x="118" y="215"/>
                  <a:pt x="116" y="215"/>
                  <a:pt x="115" y="215"/>
                </a:cubicBezTo>
                <a:close/>
                <a:moveTo>
                  <a:pt x="118" y="223"/>
                </a:moveTo>
                <a:cubicBezTo>
                  <a:pt x="117" y="223"/>
                  <a:pt x="117" y="223"/>
                  <a:pt x="116" y="224"/>
                </a:cubicBezTo>
                <a:cubicBezTo>
                  <a:pt x="116" y="223"/>
                  <a:pt x="116" y="223"/>
                  <a:pt x="115" y="223"/>
                </a:cubicBezTo>
                <a:cubicBezTo>
                  <a:pt x="116" y="223"/>
                  <a:pt x="117" y="222"/>
                  <a:pt x="117" y="222"/>
                </a:cubicBezTo>
                <a:cubicBezTo>
                  <a:pt x="117" y="222"/>
                  <a:pt x="118" y="222"/>
                  <a:pt x="118" y="223"/>
                </a:cubicBezTo>
                <a:close/>
                <a:moveTo>
                  <a:pt x="110" y="219"/>
                </a:moveTo>
                <a:cubicBezTo>
                  <a:pt x="110" y="219"/>
                  <a:pt x="111" y="219"/>
                  <a:pt x="111" y="219"/>
                </a:cubicBezTo>
                <a:cubicBezTo>
                  <a:pt x="111" y="219"/>
                  <a:pt x="111" y="218"/>
                  <a:pt x="112" y="218"/>
                </a:cubicBezTo>
                <a:cubicBezTo>
                  <a:pt x="112" y="219"/>
                  <a:pt x="113" y="219"/>
                  <a:pt x="113" y="219"/>
                </a:cubicBezTo>
                <a:cubicBezTo>
                  <a:pt x="113" y="220"/>
                  <a:pt x="113" y="220"/>
                  <a:pt x="112" y="221"/>
                </a:cubicBezTo>
                <a:cubicBezTo>
                  <a:pt x="112" y="220"/>
                  <a:pt x="111" y="220"/>
                  <a:pt x="110" y="219"/>
                </a:cubicBezTo>
                <a:close/>
                <a:moveTo>
                  <a:pt x="114" y="230"/>
                </a:moveTo>
                <a:cubicBezTo>
                  <a:pt x="113" y="230"/>
                  <a:pt x="113" y="230"/>
                  <a:pt x="112" y="230"/>
                </a:cubicBezTo>
                <a:cubicBezTo>
                  <a:pt x="112" y="230"/>
                  <a:pt x="111" y="229"/>
                  <a:pt x="110" y="229"/>
                </a:cubicBezTo>
                <a:cubicBezTo>
                  <a:pt x="111" y="229"/>
                  <a:pt x="111" y="229"/>
                  <a:pt x="111" y="228"/>
                </a:cubicBezTo>
                <a:cubicBezTo>
                  <a:pt x="112" y="229"/>
                  <a:pt x="113" y="229"/>
                  <a:pt x="114" y="230"/>
                </a:cubicBezTo>
                <a:close/>
                <a:moveTo>
                  <a:pt x="82" y="198"/>
                </a:moveTo>
                <a:cubicBezTo>
                  <a:pt x="82" y="198"/>
                  <a:pt x="82" y="197"/>
                  <a:pt x="83" y="197"/>
                </a:cubicBezTo>
                <a:cubicBezTo>
                  <a:pt x="83" y="197"/>
                  <a:pt x="83" y="197"/>
                  <a:pt x="83" y="197"/>
                </a:cubicBezTo>
                <a:cubicBezTo>
                  <a:pt x="83" y="198"/>
                  <a:pt x="82" y="198"/>
                  <a:pt x="82" y="199"/>
                </a:cubicBezTo>
                <a:lnTo>
                  <a:pt x="82" y="198"/>
                </a:lnTo>
                <a:close/>
                <a:moveTo>
                  <a:pt x="82" y="203"/>
                </a:moveTo>
                <a:cubicBezTo>
                  <a:pt x="82" y="203"/>
                  <a:pt x="81" y="203"/>
                  <a:pt x="81" y="203"/>
                </a:cubicBezTo>
                <a:cubicBezTo>
                  <a:pt x="81" y="203"/>
                  <a:pt x="81" y="203"/>
                  <a:pt x="80" y="203"/>
                </a:cubicBezTo>
                <a:cubicBezTo>
                  <a:pt x="80" y="202"/>
                  <a:pt x="81" y="202"/>
                  <a:pt x="81" y="202"/>
                </a:cubicBezTo>
                <a:cubicBezTo>
                  <a:pt x="81" y="202"/>
                  <a:pt x="81" y="202"/>
                  <a:pt x="81" y="202"/>
                </a:cubicBezTo>
                <a:cubicBezTo>
                  <a:pt x="81" y="202"/>
                  <a:pt x="81" y="203"/>
                  <a:pt x="82" y="203"/>
                </a:cubicBezTo>
                <a:close/>
                <a:moveTo>
                  <a:pt x="69" y="210"/>
                </a:moveTo>
                <a:cubicBezTo>
                  <a:pt x="68" y="209"/>
                  <a:pt x="67" y="208"/>
                  <a:pt x="66" y="207"/>
                </a:cubicBezTo>
                <a:cubicBezTo>
                  <a:pt x="66" y="207"/>
                  <a:pt x="66" y="207"/>
                  <a:pt x="66" y="207"/>
                </a:cubicBezTo>
                <a:cubicBezTo>
                  <a:pt x="68" y="209"/>
                  <a:pt x="70" y="210"/>
                  <a:pt x="71" y="212"/>
                </a:cubicBezTo>
                <a:cubicBezTo>
                  <a:pt x="71" y="212"/>
                  <a:pt x="71" y="212"/>
                  <a:pt x="71" y="212"/>
                </a:cubicBezTo>
                <a:cubicBezTo>
                  <a:pt x="70" y="212"/>
                  <a:pt x="70" y="212"/>
                  <a:pt x="69" y="212"/>
                </a:cubicBezTo>
                <a:cubicBezTo>
                  <a:pt x="69" y="212"/>
                  <a:pt x="69" y="211"/>
                  <a:pt x="69" y="211"/>
                </a:cubicBezTo>
                <a:cubicBezTo>
                  <a:pt x="69" y="211"/>
                  <a:pt x="69" y="210"/>
                  <a:pt x="69" y="210"/>
                </a:cubicBezTo>
                <a:close/>
                <a:moveTo>
                  <a:pt x="59" y="213"/>
                </a:moveTo>
                <a:cubicBezTo>
                  <a:pt x="59" y="213"/>
                  <a:pt x="58" y="212"/>
                  <a:pt x="57" y="211"/>
                </a:cubicBezTo>
                <a:cubicBezTo>
                  <a:pt x="60" y="213"/>
                  <a:pt x="62" y="215"/>
                  <a:pt x="65" y="216"/>
                </a:cubicBezTo>
                <a:cubicBezTo>
                  <a:pt x="63" y="215"/>
                  <a:pt x="61" y="214"/>
                  <a:pt x="59" y="213"/>
                </a:cubicBezTo>
                <a:close/>
                <a:moveTo>
                  <a:pt x="60" y="216"/>
                </a:moveTo>
                <a:cubicBezTo>
                  <a:pt x="58" y="215"/>
                  <a:pt x="55" y="213"/>
                  <a:pt x="53" y="212"/>
                </a:cubicBezTo>
                <a:cubicBezTo>
                  <a:pt x="55" y="213"/>
                  <a:pt x="57" y="214"/>
                  <a:pt x="59" y="215"/>
                </a:cubicBezTo>
                <a:cubicBezTo>
                  <a:pt x="59" y="215"/>
                  <a:pt x="60" y="216"/>
                  <a:pt x="60" y="216"/>
                </a:cubicBezTo>
                <a:close/>
                <a:moveTo>
                  <a:pt x="55" y="204"/>
                </a:moveTo>
                <a:cubicBezTo>
                  <a:pt x="55" y="204"/>
                  <a:pt x="56" y="205"/>
                  <a:pt x="56" y="205"/>
                </a:cubicBezTo>
                <a:cubicBezTo>
                  <a:pt x="57" y="206"/>
                  <a:pt x="57" y="206"/>
                  <a:pt x="57" y="206"/>
                </a:cubicBezTo>
                <a:cubicBezTo>
                  <a:pt x="58" y="207"/>
                  <a:pt x="59" y="208"/>
                  <a:pt x="60" y="209"/>
                </a:cubicBezTo>
                <a:cubicBezTo>
                  <a:pt x="59" y="209"/>
                  <a:pt x="59" y="208"/>
                  <a:pt x="59" y="208"/>
                </a:cubicBezTo>
                <a:cubicBezTo>
                  <a:pt x="58" y="208"/>
                  <a:pt x="58" y="209"/>
                  <a:pt x="58" y="209"/>
                </a:cubicBezTo>
                <a:cubicBezTo>
                  <a:pt x="57" y="208"/>
                  <a:pt x="56" y="208"/>
                  <a:pt x="55" y="207"/>
                </a:cubicBezTo>
                <a:cubicBezTo>
                  <a:pt x="55" y="207"/>
                  <a:pt x="55" y="206"/>
                  <a:pt x="55" y="206"/>
                </a:cubicBezTo>
                <a:cubicBezTo>
                  <a:pt x="55" y="205"/>
                  <a:pt x="55" y="204"/>
                  <a:pt x="55" y="204"/>
                </a:cubicBezTo>
                <a:close/>
                <a:moveTo>
                  <a:pt x="29" y="138"/>
                </a:moveTo>
                <a:cubicBezTo>
                  <a:pt x="29" y="137"/>
                  <a:pt x="30" y="137"/>
                  <a:pt x="30" y="136"/>
                </a:cubicBezTo>
                <a:cubicBezTo>
                  <a:pt x="30" y="136"/>
                  <a:pt x="30" y="137"/>
                  <a:pt x="30" y="137"/>
                </a:cubicBezTo>
                <a:cubicBezTo>
                  <a:pt x="30" y="138"/>
                  <a:pt x="29" y="140"/>
                  <a:pt x="29" y="141"/>
                </a:cubicBezTo>
                <a:cubicBezTo>
                  <a:pt x="29" y="140"/>
                  <a:pt x="29" y="139"/>
                  <a:pt x="29" y="138"/>
                </a:cubicBezTo>
                <a:close/>
                <a:moveTo>
                  <a:pt x="28" y="136"/>
                </a:moveTo>
                <a:cubicBezTo>
                  <a:pt x="28" y="136"/>
                  <a:pt x="28" y="136"/>
                  <a:pt x="28" y="136"/>
                </a:cubicBezTo>
                <a:cubicBezTo>
                  <a:pt x="27" y="129"/>
                  <a:pt x="25" y="122"/>
                  <a:pt x="24" y="115"/>
                </a:cubicBezTo>
                <a:cubicBezTo>
                  <a:pt x="25" y="121"/>
                  <a:pt x="27" y="126"/>
                  <a:pt x="29" y="131"/>
                </a:cubicBezTo>
                <a:cubicBezTo>
                  <a:pt x="29" y="133"/>
                  <a:pt x="28" y="134"/>
                  <a:pt x="28" y="136"/>
                </a:cubicBezTo>
                <a:close/>
                <a:moveTo>
                  <a:pt x="28" y="108"/>
                </a:moveTo>
                <a:cubicBezTo>
                  <a:pt x="27" y="106"/>
                  <a:pt x="27" y="104"/>
                  <a:pt x="26" y="102"/>
                </a:cubicBezTo>
                <a:cubicBezTo>
                  <a:pt x="27" y="102"/>
                  <a:pt x="28" y="101"/>
                  <a:pt x="28" y="101"/>
                </a:cubicBezTo>
                <a:cubicBezTo>
                  <a:pt x="30" y="104"/>
                  <a:pt x="31" y="108"/>
                  <a:pt x="32" y="111"/>
                </a:cubicBezTo>
                <a:cubicBezTo>
                  <a:pt x="32" y="113"/>
                  <a:pt x="31" y="115"/>
                  <a:pt x="31" y="117"/>
                </a:cubicBezTo>
                <a:cubicBezTo>
                  <a:pt x="30" y="114"/>
                  <a:pt x="29" y="111"/>
                  <a:pt x="28" y="108"/>
                </a:cubicBezTo>
                <a:close/>
                <a:moveTo>
                  <a:pt x="25" y="87"/>
                </a:moveTo>
                <a:cubicBezTo>
                  <a:pt x="25" y="87"/>
                  <a:pt x="25" y="87"/>
                  <a:pt x="24" y="87"/>
                </a:cubicBezTo>
                <a:cubicBezTo>
                  <a:pt x="24" y="86"/>
                  <a:pt x="24" y="86"/>
                  <a:pt x="24" y="86"/>
                </a:cubicBezTo>
                <a:cubicBezTo>
                  <a:pt x="25" y="85"/>
                  <a:pt x="25" y="85"/>
                  <a:pt x="26" y="84"/>
                </a:cubicBezTo>
                <a:cubicBezTo>
                  <a:pt x="26" y="84"/>
                  <a:pt x="26" y="84"/>
                  <a:pt x="27" y="84"/>
                </a:cubicBezTo>
                <a:cubicBezTo>
                  <a:pt x="26" y="85"/>
                  <a:pt x="25" y="86"/>
                  <a:pt x="25" y="87"/>
                </a:cubicBezTo>
                <a:close/>
                <a:moveTo>
                  <a:pt x="28" y="86"/>
                </a:moveTo>
                <a:cubicBezTo>
                  <a:pt x="27" y="87"/>
                  <a:pt x="26" y="88"/>
                  <a:pt x="26" y="89"/>
                </a:cubicBezTo>
                <a:cubicBezTo>
                  <a:pt x="25" y="89"/>
                  <a:pt x="25" y="89"/>
                  <a:pt x="25" y="88"/>
                </a:cubicBezTo>
                <a:cubicBezTo>
                  <a:pt x="25" y="88"/>
                  <a:pt x="26" y="88"/>
                  <a:pt x="26" y="88"/>
                </a:cubicBezTo>
                <a:cubicBezTo>
                  <a:pt x="27" y="87"/>
                  <a:pt x="27" y="87"/>
                  <a:pt x="28" y="86"/>
                </a:cubicBezTo>
                <a:close/>
                <a:moveTo>
                  <a:pt x="26" y="94"/>
                </a:moveTo>
                <a:cubicBezTo>
                  <a:pt x="26" y="95"/>
                  <a:pt x="26" y="95"/>
                  <a:pt x="26" y="95"/>
                </a:cubicBezTo>
                <a:cubicBezTo>
                  <a:pt x="26" y="95"/>
                  <a:pt x="26" y="95"/>
                  <a:pt x="26" y="95"/>
                </a:cubicBezTo>
                <a:cubicBezTo>
                  <a:pt x="26" y="96"/>
                  <a:pt x="26" y="97"/>
                  <a:pt x="25" y="98"/>
                </a:cubicBezTo>
                <a:cubicBezTo>
                  <a:pt x="25" y="97"/>
                  <a:pt x="25" y="96"/>
                  <a:pt x="25" y="95"/>
                </a:cubicBezTo>
                <a:cubicBezTo>
                  <a:pt x="25" y="95"/>
                  <a:pt x="26" y="95"/>
                  <a:pt x="26" y="94"/>
                </a:cubicBezTo>
                <a:close/>
                <a:moveTo>
                  <a:pt x="27" y="97"/>
                </a:moveTo>
                <a:cubicBezTo>
                  <a:pt x="27" y="98"/>
                  <a:pt x="28" y="99"/>
                  <a:pt x="28" y="99"/>
                </a:cubicBezTo>
                <a:cubicBezTo>
                  <a:pt x="27" y="100"/>
                  <a:pt x="27" y="100"/>
                  <a:pt x="26" y="100"/>
                </a:cubicBezTo>
                <a:cubicBezTo>
                  <a:pt x="26" y="100"/>
                  <a:pt x="26" y="100"/>
                  <a:pt x="26" y="100"/>
                </a:cubicBezTo>
                <a:cubicBezTo>
                  <a:pt x="26" y="99"/>
                  <a:pt x="27" y="98"/>
                  <a:pt x="27" y="97"/>
                </a:cubicBezTo>
                <a:close/>
                <a:moveTo>
                  <a:pt x="113" y="25"/>
                </a:moveTo>
                <a:cubicBezTo>
                  <a:pt x="113" y="25"/>
                  <a:pt x="113" y="25"/>
                  <a:pt x="112" y="25"/>
                </a:cubicBezTo>
                <a:cubicBezTo>
                  <a:pt x="112" y="25"/>
                  <a:pt x="111" y="25"/>
                  <a:pt x="111" y="25"/>
                </a:cubicBezTo>
                <a:cubicBezTo>
                  <a:pt x="111" y="25"/>
                  <a:pt x="112" y="25"/>
                  <a:pt x="112" y="24"/>
                </a:cubicBezTo>
                <a:cubicBezTo>
                  <a:pt x="113" y="24"/>
                  <a:pt x="113" y="24"/>
                  <a:pt x="113" y="25"/>
                </a:cubicBezTo>
                <a:close/>
                <a:moveTo>
                  <a:pt x="113" y="21"/>
                </a:moveTo>
                <a:cubicBezTo>
                  <a:pt x="113" y="21"/>
                  <a:pt x="114" y="21"/>
                  <a:pt x="114" y="21"/>
                </a:cubicBezTo>
                <a:cubicBezTo>
                  <a:pt x="114" y="21"/>
                  <a:pt x="115" y="21"/>
                  <a:pt x="116" y="21"/>
                </a:cubicBezTo>
                <a:cubicBezTo>
                  <a:pt x="116" y="21"/>
                  <a:pt x="115" y="21"/>
                  <a:pt x="115" y="21"/>
                </a:cubicBezTo>
                <a:cubicBezTo>
                  <a:pt x="114" y="21"/>
                  <a:pt x="114" y="21"/>
                  <a:pt x="113" y="21"/>
                </a:cubicBezTo>
                <a:close/>
                <a:moveTo>
                  <a:pt x="112" y="19"/>
                </a:moveTo>
                <a:cubicBezTo>
                  <a:pt x="111" y="19"/>
                  <a:pt x="110" y="19"/>
                  <a:pt x="110" y="19"/>
                </a:cubicBezTo>
                <a:cubicBezTo>
                  <a:pt x="110" y="19"/>
                  <a:pt x="110" y="19"/>
                  <a:pt x="110" y="19"/>
                </a:cubicBezTo>
                <a:cubicBezTo>
                  <a:pt x="111" y="19"/>
                  <a:pt x="112" y="19"/>
                  <a:pt x="112" y="19"/>
                </a:cubicBezTo>
                <a:cubicBezTo>
                  <a:pt x="112" y="19"/>
                  <a:pt x="112" y="19"/>
                  <a:pt x="112" y="19"/>
                </a:cubicBezTo>
                <a:close/>
                <a:moveTo>
                  <a:pt x="112" y="27"/>
                </a:moveTo>
                <a:cubicBezTo>
                  <a:pt x="114" y="27"/>
                  <a:pt x="115" y="27"/>
                  <a:pt x="117" y="27"/>
                </a:cubicBezTo>
                <a:cubicBezTo>
                  <a:pt x="115" y="27"/>
                  <a:pt x="114" y="28"/>
                  <a:pt x="113" y="29"/>
                </a:cubicBezTo>
                <a:cubicBezTo>
                  <a:pt x="111" y="29"/>
                  <a:pt x="110" y="29"/>
                  <a:pt x="108" y="29"/>
                </a:cubicBezTo>
                <a:cubicBezTo>
                  <a:pt x="110" y="28"/>
                  <a:pt x="111" y="28"/>
                  <a:pt x="112" y="27"/>
                </a:cubicBezTo>
                <a:close/>
                <a:moveTo>
                  <a:pt x="156" y="17"/>
                </a:moveTo>
                <a:cubicBezTo>
                  <a:pt x="157" y="18"/>
                  <a:pt x="158" y="18"/>
                  <a:pt x="160" y="19"/>
                </a:cubicBezTo>
                <a:cubicBezTo>
                  <a:pt x="158" y="18"/>
                  <a:pt x="157" y="18"/>
                  <a:pt x="155" y="17"/>
                </a:cubicBezTo>
                <a:cubicBezTo>
                  <a:pt x="155" y="17"/>
                  <a:pt x="155" y="17"/>
                  <a:pt x="154" y="17"/>
                </a:cubicBezTo>
                <a:cubicBezTo>
                  <a:pt x="154" y="17"/>
                  <a:pt x="154" y="17"/>
                  <a:pt x="154" y="17"/>
                </a:cubicBezTo>
                <a:cubicBezTo>
                  <a:pt x="151" y="16"/>
                  <a:pt x="148" y="15"/>
                  <a:pt x="145" y="14"/>
                </a:cubicBezTo>
                <a:cubicBezTo>
                  <a:pt x="146" y="14"/>
                  <a:pt x="146" y="14"/>
                  <a:pt x="146" y="14"/>
                </a:cubicBezTo>
                <a:cubicBezTo>
                  <a:pt x="146" y="14"/>
                  <a:pt x="146" y="14"/>
                  <a:pt x="147" y="14"/>
                </a:cubicBezTo>
                <a:cubicBezTo>
                  <a:pt x="147" y="14"/>
                  <a:pt x="147" y="14"/>
                  <a:pt x="147" y="14"/>
                </a:cubicBezTo>
                <a:cubicBezTo>
                  <a:pt x="150" y="15"/>
                  <a:pt x="153" y="16"/>
                  <a:pt x="156" y="17"/>
                </a:cubicBezTo>
                <a:close/>
                <a:moveTo>
                  <a:pt x="149" y="12"/>
                </a:moveTo>
                <a:cubicBezTo>
                  <a:pt x="149" y="12"/>
                  <a:pt x="149" y="12"/>
                  <a:pt x="149" y="12"/>
                </a:cubicBezTo>
                <a:cubicBezTo>
                  <a:pt x="151" y="13"/>
                  <a:pt x="153" y="13"/>
                  <a:pt x="155" y="14"/>
                </a:cubicBezTo>
                <a:cubicBezTo>
                  <a:pt x="157" y="15"/>
                  <a:pt x="158" y="15"/>
                  <a:pt x="160" y="16"/>
                </a:cubicBezTo>
                <a:cubicBezTo>
                  <a:pt x="158" y="16"/>
                  <a:pt x="156" y="15"/>
                  <a:pt x="155" y="15"/>
                </a:cubicBezTo>
                <a:cubicBezTo>
                  <a:pt x="153" y="14"/>
                  <a:pt x="151" y="13"/>
                  <a:pt x="149" y="12"/>
                </a:cubicBezTo>
                <a:close/>
                <a:moveTo>
                  <a:pt x="156" y="36"/>
                </a:moveTo>
                <a:cubicBezTo>
                  <a:pt x="158" y="36"/>
                  <a:pt x="160" y="36"/>
                  <a:pt x="163" y="36"/>
                </a:cubicBezTo>
                <a:cubicBezTo>
                  <a:pt x="161" y="37"/>
                  <a:pt x="160" y="37"/>
                  <a:pt x="158" y="38"/>
                </a:cubicBezTo>
                <a:cubicBezTo>
                  <a:pt x="156" y="39"/>
                  <a:pt x="154" y="39"/>
                  <a:pt x="152" y="39"/>
                </a:cubicBezTo>
                <a:cubicBezTo>
                  <a:pt x="153" y="38"/>
                  <a:pt x="155" y="37"/>
                  <a:pt x="156" y="36"/>
                </a:cubicBezTo>
                <a:close/>
                <a:moveTo>
                  <a:pt x="155" y="34"/>
                </a:moveTo>
                <a:cubicBezTo>
                  <a:pt x="156" y="34"/>
                  <a:pt x="156" y="33"/>
                  <a:pt x="156" y="33"/>
                </a:cubicBezTo>
                <a:cubicBezTo>
                  <a:pt x="156" y="33"/>
                  <a:pt x="157" y="33"/>
                  <a:pt x="157" y="33"/>
                </a:cubicBezTo>
                <a:cubicBezTo>
                  <a:pt x="157" y="33"/>
                  <a:pt x="157" y="34"/>
                  <a:pt x="156" y="34"/>
                </a:cubicBezTo>
                <a:cubicBezTo>
                  <a:pt x="156" y="34"/>
                  <a:pt x="156" y="34"/>
                  <a:pt x="155" y="34"/>
                </a:cubicBezTo>
                <a:close/>
                <a:moveTo>
                  <a:pt x="134" y="213"/>
                </a:moveTo>
                <a:cubicBezTo>
                  <a:pt x="135" y="212"/>
                  <a:pt x="136" y="211"/>
                  <a:pt x="137" y="209"/>
                </a:cubicBezTo>
                <a:cubicBezTo>
                  <a:pt x="139" y="208"/>
                  <a:pt x="140" y="207"/>
                  <a:pt x="141" y="206"/>
                </a:cubicBezTo>
                <a:cubicBezTo>
                  <a:pt x="141" y="206"/>
                  <a:pt x="141" y="206"/>
                  <a:pt x="142" y="206"/>
                </a:cubicBezTo>
                <a:cubicBezTo>
                  <a:pt x="140" y="207"/>
                  <a:pt x="139" y="209"/>
                  <a:pt x="138" y="210"/>
                </a:cubicBezTo>
                <a:cubicBezTo>
                  <a:pt x="137" y="211"/>
                  <a:pt x="136" y="212"/>
                  <a:pt x="134" y="213"/>
                </a:cubicBezTo>
                <a:close/>
                <a:moveTo>
                  <a:pt x="137" y="217"/>
                </a:moveTo>
                <a:cubicBezTo>
                  <a:pt x="136" y="218"/>
                  <a:pt x="135" y="219"/>
                  <a:pt x="133" y="220"/>
                </a:cubicBezTo>
                <a:cubicBezTo>
                  <a:pt x="134" y="220"/>
                  <a:pt x="134" y="220"/>
                  <a:pt x="134" y="219"/>
                </a:cubicBezTo>
                <a:cubicBezTo>
                  <a:pt x="135" y="219"/>
                  <a:pt x="136" y="218"/>
                  <a:pt x="137" y="217"/>
                </a:cubicBezTo>
                <a:close/>
                <a:moveTo>
                  <a:pt x="140" y="203"/>
                </a:moveTo>
                <a:cubicBezTo>
                  <a:pt x="138" y="204"/>
                  <a:pt x="136" y="206"/>
                  <a:pt x="134" y="208"/>
                </a:cubicBezTo>
                <a:cubicBezTo>
                  <a:pt x="132" y="209"/>
                  <a:pt x="130" y="210"/>
                  <a:pt x="128" y="211"/>
                </a:cubicBezTo>
                <a:cubicBezTo>
                  <a:pt x="128" y="210"/>
                  <a:pt x="128" y="210"/>
                  <a:pt x="127" y="210"/>
                </a:cubicBezTo>
                <a:cubicBezTo>
                  <a:pt x="128" y="210"/>
                  <a:pt x="128" y="209"/>
                  <a:pt x="128" y="209"/>
                </a:cubicBezTo>
                <a:cubicBezTo>
                  <a:pt x="131" y="207"/>
                  <a:pt x="134" y="205"/>
                  <a:pt x="137" y="202"/>
                </a:cubicBezTo>
                <a:cubicBezTo>
                  <a:pt x="141" y="199"/>
                  <a:pt x="145" y="196"/>
                  <a:pt x="149" y="193"/>
                </a:cubicBezTo>
                <a:cubicBezTo>
                  <a:pt x="146" y="197"/>
                  <a:pt x="143" y="200"/>
                  <a:pt x="140" y="203"/>
                </a:cubicBezTo>
                <a:close/>
                <a:moveTo>
                  <a:pt x="117" y="206"/>
                </a:moveTo>
                <a:cubicBezTo>
                  <a:pt x="117" y="206"/>
                  <a:pt x="118" y="205"/>
                  <a:pt x="118" y="205"/>
                </a:cubicBezTo>
                <a:cubicBezTo>
                  <a:pt x="119" y="205"/>
                  <a:pt x="119" y="206"/>
                  <a:pt x="119" y="206"/>
                </a:cubicBezTo>
                <a:cubicBezTo>
                  <a:pt x="119" y="206"/>
                  <a:pt x="119" y="206"/>
                  <a:pt x="118" y="207"/>
                </a:cubicBezTo>
                <a:cubicBezTo>
                  <a:pt x="118" y="207"/>
                  <a:pt x="117" y="206"/>
                  <a:pt x="117" y="206"/>
                </a:cubicBezTo>
                <a:close/>
                <a:moveTo>
                  <a:pt x="117" y="208"/>
                </a:moveTo>
                <a:cubicBezTo>
                  <a:pt x="117" y="208"/>
                  <a:pt x="117" y="208"/>
                  <a:pt x="117" y="208"/>
                </a:cubicBezTo>
                <a:cubicBezTo>
                  <a:pt x="117" y="208"/>
                  <a:pt x="116" y="208"/>
                  <a:pt x="116" y="207"/>
                </a:cubicBezTo>
                <a:cubicBezTo>
                  <a:pt x="116" y="207"/>
                  <a:pt x="116" y="207"/>
                  <a:pt x="116" y="207"/>
                </a:cubicBezTo>
                <a:cubicBezTo>
                  <a:pt x="116" y="207"/>
                  <a:pt x="117" y="208"/>
                  <a:pt x="117" y="208"/>
                </a:cubicBezTo>
                <a:close/>
                <a:moveTo>
                  <a:pt x="116" y="202"/>
                </a:moveTo>
                <a:cubicBezTo>
                  <a:pt x="116" y="202"/>
                  <a:pt x="115" y="201"/>
                  <a:pt x="115" y="201"/>
                </a:cubicBezTo>
                <a:cubicBezTo>
                  <a:pt x="116" y="199"/>
                  <a:pt x="118" y="198"/>
                  <a:pt x="120" y="196"/>
                </a:cubicBezTo>
                <a:cubicBezTo>
                  <a:pt x="127" y="190"/>
                  <a:pt x="134" y="185"/>
                  <a:pt x="141" y="180"/>
                </a:cubicBezTo>
                <a:cubicBezTo>
                  <a:pt x="133" y="188"/>
                  <a:pt x="125" y="195"/>
                  <a:pt x="116" y="202"/>
                </a:cubicBezTo>
                <a:close/>
                <a:moveTo>
                  <a:pt x="88" y="181"/>
                </a:moveTo>
                <a:cubicBezTo>
                  <a:pt x="88" y="180"/>
                  <a:pt x="88" y="178"/>
                  <a:pt x="88" y="177"/>
                </a:cubicBezTo>
                <a:cubicBezTo>
                  <a:pt x="90" y="176"/>
                  <a:pt x="92" y="174"/>
                  <a:pt x="94" y="172"/>
                </a:cubicBezTo>
                <a:cubicBezTo>
                  <a:pt x="97" y="171"/>
                  <a:pt x="99" y="170"/>
                  <a:pt x="102" y="169"/>
                </a:cubicBezTo>
                <a:cubicBezTo>
                  <a:pt x="100" y="171"/>
                  <a:pt x="98" y="173"/>
                  <a:pt x="97" y="175"/>
                </a:cubicBezTo>
                <a:cubicBezTo>
                  <a:pt x="94" y="177"/>
                  <a:pt x="91" y="179"/>
                  <a:pt x="88" y="181"/>
                </a:cubicBezTo>
                <a:close/>
                <a:moveTo>
                  <a:pt x="89" y="194"/>
                </a:moveTo>
                <a:cubicBezTo>
                  <a:pt x="89" y="194"/>
                  <a:pt x="88" y="195"/>
                  <a:pt x="88" y="196"/>
                </a:cubicBezTo>
                <a:cubicBezTo>
                  <a:pt x="87" y="196"/>
                  <a:pt x="87" y="196"/>
                  <a:pt x="87" y="196"/>
                </a:cubicBezTo>
                <a:cubicBezTo>
                  <a:pt x="88" y="195"/>
                  <a:pt x="89" y="194"/>
                  <a:pt x="89" y="194"/>
                </a:cubicBezTo>
                <a:cubicBezTo>
                  <a:pt x="89" y="194"/>
                  <a:pt x="89" y="194"/>
                  <a:pt x="89" y="194"/>
                </a:cubicBezTo>
                <a:close/>
                <a:moveTo>
                  <a:pt x="83" y="166"/>
                </a:moveTo>
                <a:cubicBezTo>
                  <a:pt x="83" y="166"/>
                  <a:pt x="82" y="167"/>
                  <a:pt x="82" y="167"/>
                </a:cubicBezTo>
                <a:cubicBezTo>
                  <a:pt x="82" y="167"/>
                  <a:pt x="82" y="167"/>
                  <a:pt x="82" y="167"/>
                </a:cubicBezTo>
                <a:cubicBezTo>
                  <a:pt x="83" y="165"/>
                  <a:pt x="84" y="164"/>
                  <a:pt x="85" y="163"/>
                </a:cubicBezTo>
                <a:cubicBezTo>
                  <a:pt x="85" y="164"/>
                  <a:pt x="85" y="164"/>
                  <a:pt x="85" y="165"/>
                </a:cubicBezTo>
                <a:cubicBezTo>
                  <a:pt x="84" y="165"/>
                  <a:pt x="84" y="166"/>
                  <a:pt x="83" y="166"/>
                </a:cubicBezTo>
                <a:close/>
                <a:moveTo>
                  <a:pt x="85" y="175"/>
                </a:moveTo>
                <a:cubicBezTo>
                  <a:pt x="84" y="175"/>
                  <a:pt x="84" y="175"/>
                  <a:pt x="83" y="176"/>
                </a:cubicBezTo>
                <a:cubicBezTo>
                  <a:pt x="83" y="175"/>
                  <a:pt x="83" y="175"/>
                  <a:pt x="83" y="175"/>
                </a:cubicBezTo>
                <a:cubicBezTo>
                  <a:pt x="84" y="175"/>
                  <a:pt x="84" y="175"/>
                  <a:pt x="85" y="175"/>
                </a:cubicBezTo>
                <a:close/>
                <a:moveTo>
                  <a:pt x="62" y="209"/>
                </a:moveTo>
                <a:cubicBezTo>
                  <a:pt x="60" y="208"/>
                  <a:pt x="59" y="207"/>
                  <a:pt x="58" y="206"/>
                </a:cubicBezTo>
                <a:cubicBezTo>
                  <a:pt x="58" y="205"/>
                  <a:pt x="58" y="205"/>
                  <a:pt x="58" y="205"/>
                </a:cubicBezTo>
                <a:cubicBezTo>
                  <a:pt x="58" y="204"/>
                  <a:pt x="58" y="203"/>
                  <a:pt x="58" y="202"/>
                </a:cubicBezTo>
                <a:cubicBezTo>
                  <a:pt x="58" y="203"/>
                  <a:pt x="59" y="203"/>
                  <a:pt x="59" y="203"/>
                </a:cubicBezTo>
                <a:cubicBezTo>
                  <a:pt x="60" y="205"/>
                  <a:pt x="61" y="207"/>
                  <a:pt x="62" y="209"/>
                </a:cubicBezTo>
                <a:cubicBezTo>
                  <a:pt x="62" y="209"/>
                  <a:pt x="62" y="209"/>
                  <a:pt x="62" y="209"/>
                </a:cubicBezTo>
                <a:close/>
                <a:moveTo>
                  <a:pt x="62" y="211"/>
                </a:moveTo>
                <a:cubicBezTo>
                  <a:pt x="62" y="211"/>
                  <a:pt x="62" y="211"/>
                  <a:pt x="62" y="211"/>
                </a:cubicBezTo>
                <a:cubicBezTo>
                  <a:pt x="63" y="211"/>
                  <a:pt x="63" y="211"/>
                  <a:pt x="63" y="211"/>
                </a:cubicBezTo>
                <a:cubicBezTo>
                  <a:pt x="61" y="211"/>
                  <a:pt x="60" y="210"/>
                  <a:pt x="59" y="210"/>
                </a:cubicBezTo>
                <a:cubicBezTo>
                  <a:pt x="60" y="210"/>
                  <a:pt x="61" y="211"/>
                  <a:pt x="62" y="211"/>
                </a:cubicBezTo>
                <a:close/>
                <a:moveTo>
                  <a:pt x="60" y="200"/>
                </a:moveTo>
                <a:cubicBezTo>
                  <a:pt x="59" y="199"/>
                  <a:pt x="58" y="197"/>
                  <a:pt x="57" y="196"/>
                </a:cubicBezTo>
                <a:cubicBezTo>
                  <a:pt x="57" y="196"/>
                  <a:pt x="57" y="196"/>
                  <a:pt x="58" y="196"/>
                </a:cubicBezTo>
                <a:cubicBezTo>
                  <a:pt x="58" y="196"/>
                  <a:pt x="58" y="196"/>
                  <a:pt x="58" y="195"/>
                </a:cubicBezTo>
                <a:cubicBezTo>
                  <a:pt x="60" y="197"/>
                  <a:pt x="61" y="199"/>
                  <a:pt x="63" y="201"/>
                </a:cubicBezTo>
                <a:cubicBezTo>
                  <a:pt x="63" y="201"/>
                  <a:pt x="63" y="201"/>
                  <a:pt x="63" y="201"/>
                </a:cubicBezTo>
                <a:cubicBezTo>
                  <a:pt x="62" y="201"/>
                  <a:pt x="61" y="200"/>
                  <a:pt x="60" y="200"/>
                </a:cubicBezTo>
                <a:cubicBezTo>
                  <a:pt x="60" y="200"/>
                  <a:pt x="60" y="200"/>
                  <a:pt x="60" y="200"/>
                </a:cubicBezTo>
                <a:close/>
                <a:moveTo>
                  <a:pt x="44" y="171"/>
                </a:moveTo>
                <a:cubicBezTo>
                  <a:pt x="45" y="173"/>
                  <a:pt x="47" y="175"/>
                  <a:pt x="48" y="176"/>
                </a:cubicBezTo>
                <a:cubicBezTo>
                  <a:pt x="48" y="177"/>
                  <a:pt x="48" y="178"/>
                  <a:pt x="48" y="180"/>
                </a:cubicBezTo>
                <a:cubicBezTo>
                  <a:pt x="48" y="179"/>
                  <a:pt x="47" y="179"/>
                  <a:pt x="47" y="179"/>
                </a:cubicBezTo>
                <a:cubicBezTo>
                  <a:pt x="47" y="178"/>
                  <a:pt x="46" y="177"/>
                  <a:pt x="46" y="176"/>
                </a:cubicBezTo>
                <a:cubicBezTo>
                  <a:pt x="45" y="174"/>
                  <a:pt x="44" y="171"/>
                  <a:pt x="43" y="168"/>
                </a:cubicBezTo>
                <a:cubicBezTo>
                  <a:pt x="43" y="169"/>
                  <a:pt x="44" y="170"/>
                  <a:pt x="44" y="170"/>
                </a:cubicBezTo>
                <a:cubicBezTo>
                  <a:pt x="44" y="170"/>
                  <a:pt x="44" y="171"/>
                  <a:pt x="44" y="171"/>
                </a:cubicBezTo>
                <a:close/>
                <a:moveTo>
                  <a:pt x="33" y="98"/>
                </a:moveTo>
                <a:cubicBezTo>
                  <a:pt x="33" y="99"/>
                  <a:pt x="33" y="100"/>
                  <a:pt x="33" y="101"/>
                </a:cubicBezTo>
                <a:cubicBezTo>
                  <a:pt x="33" y="102"/>
                  <a:pt x="32" y="103"/>
                  <a:pt x="32" y="104"/>
                </a:cubicBezTo>
                <a:cubicBezTo>
                  <a:pt x="32" y="103"/>
                  <a:pt x="31" y="101"/>
                  <a:pt x="31" y="99"/>
                </a:cubicBezTo>
                <a:cubicBezTo>
                  <a:pt x="32" y="99"/>
                  <a:pt x="32" y="99"/>
                  <a:pt x="33" y="98"/>
                </a:cubicBezTo>
                <a:close/>
                <a:moveTo>
                  <a:pt x="31" y="98"/>
                </a:moveTo>
                <a:cubicBezTo>
                  <a:pt x="30" y="97"/>
                  <a:pt x="30" y="97"/>
                  <a:pt x="30" y="97"/>
                </a:cubicBezTo>
                <a:cubicBezTo>
                  <a:pt x="31" y="97"/>
                  <a:pt x="31" y="96"/>
                  <a:pt x="32" y="96"/>
                </a:cubicBezTo>
                <a:cubicBezTo>
                  <a:pt x="32" y="96"/>
                  <a:pt x="32" y="96"/>
                  <a:pt x="32" y="97"/>
                </a:cubicBezTo>
                <a:cubicBezTo>
                  <a:pt x="32" y="97"/>
                  <a:pt x="31" y="97"/>
                  <a:pt x="31" y="98"/>
                </a:cubicBezTo>
                <a:close/>
                <a:moveTo>
                  <a:pt x="32" y="85"/>
                </a:moveTo>
                <a:cubicBezTo>
                  <a:pt x="32" y="85"/>
                  <a:pt x="32" y="85"/>
                  <a:pt x="32" y="85"/>
                </a:cubicBezTo>
                <a:cubicBezTo>
                  <a:pt x="33" y="83"/>
                  <a:pt x="34" y="82"/>
                  <a:pt x="36" y="80"/>
                </a:cubicBezTo>
                <a:cubicBezTo>
                  <a:pt x="35" y="81"/>
                  <a:pt x="35" y="81"/>
                  <a:pt x="34" y="82"/>
                </a:cubicBezTo>
                <a:cubicBezTo>
                  <a:pt x="33" y="83"/>
                  <a:pt x="33" y="84"/>
                  <a:pt x="32" y="85"/>
                </a:cubicBezTo>
                <a:close/>
                <a:moveTo>
                  <a:pt x="35" y="84"/>
                </a:moveTo>
                <a:cubicBezTo>
                  <a:pt x="35" y="84"/>
                  <a:pt x="35" y="83"/>
                  <a:pt x="36" y="83"/>
                </a:cubicBezTo>
                <a:cubicBezTo>
                  <a:pt x="36" y="83"/>
                  <a:pt x="36" y="82"/>
                  <a:pt x="37" y="82"/>
                </a:cubicBezTo>
                <a:cubicBezTo>
                  <a:pt x="36" y="83"/>
                  <a:pt x="35" y="85"/>
                  <a:pt x="34" y="86"/>
                </a:cubicBezTo>
                <a:cubicBezTo>
                  <a:pt x="34" y="86"/>
                  <a:pt x="34" y="86"/>
                  <a:pt x="34" y="86"/>
                </a:cubicBezTo>
                <a:cubicBezTo>
                  <a:pt x="34" y="86"/>
                  <a:pt x="34" y="86"/>
                  <a:pt x="34" y="86"/>
                </a:cubicBezTo>
                <a:cubicBezTo>
                  <a:pt x="34" y="86"/>
                  <a:pt x="34" y="86"/>
                  <a:pt x="34" y="86"/>
                </a:cubicBezTo>
                <a:cubicBezTo>
                  <a:pt x="34" y="85"/>
                  <a:pt x="34" y="85"/>
                  <a:pt x="35" y="84"/>
                </a:cubicBezTo>
                <a:close/>
                <a:moveTo>
                  <a:pt x="37" y="73"/>
                </a:moveTo>
                <a:cubicBezTo>
                  <a:pt x="39" y="72"/>
                  <a:pt x="40" y="71"/>
                  <a:pt x="41" y="71"/>
                </a:cubicBezTo>
                <a:cubicBezTo>
                  <a:pt x="41" y="71"/>
                  <a:pt x="41" y="71"/>
                  <a:pt x="41" y="71"/>
                </a:cubicBezTo>
                <a:cubicBezTo>
                  <a:pt x="41" y="71"/>
                  <a:pt x="40" y="71"/>
                  <a:pt x="40" y="71"/>
                </a:cubicBezTo>
                <a:cubicBezTo>
                  <a:pt x="39" y="72"/>
                  <a:pt x="38" y="73"/>
                  <a:pt x="36" y="74"/>
                </a:cubicBezTo>
                <a:cubicBezTo>
                  <a:pt x="37" y="74"/>
                  <a:pt x="37" y="73"/>
                  <a:pt x="37" y="73"/>
                </a:cubicBezTo>
                <a:close/>
                <a:moveTo>
                  <a:pt x="35" y="72"/>
                </a:moveTo>
                <a:cubicBezTo>
                  <a:pt x="36" y="71"/>
                  <a:pt x="37" y="70"/>
                  <a:pt x="39" y="68"/>
                </a:cubicBezTo>
                <a:cubicBezTo>
                  <a:pt x="38" y="69"/>
                  <a:pt x="37" y="70"/>
                  <a:pt x="36" y="71"/>
                </a:cubicBezTo>
                <a:cubicBezTo>
                  <a:pt x="36" y="72"/>
                  <a:pt x="35" y="72"/>
                  <a:pt x="35" y="72"/>
                </a:cubicBezTo>
                <a:close/>
                <a:moveTo>
                  <a:pt x="42" y="77"/>
                </a:moveTo>
                <a:cubicBezTo>
                  <a:pt x="42" y="76"/>
                  <a:pt x="43" y="76"/>
                  <a:pt x="43" y="76"/>
                </a:cubicBezTo>
                <a:cubicBezTo>
                  <a:pt x="42" y="77"/>
                  <a:pt x="42" y="78"/>
                  <a:pt x="41" y="80"/>
                </a:cubicBezTo>
                <a:cubicBezTo>
                  <a:pt x="41" y="80"/>
                  <a:pt x="41" y="80"/>
                  <a:pt x="41" y="80"/>
                </a:cubicBezTo>
                <a:cubicBezTo>
                  <a:pt x="40" y="81"/>
                  <a:pt x="39" y="82"/>
                  <a:pt x="38" y="83"/>
                </a:cubicBezTo>
                <a:cubicBezTo>
                  <a:pt x="38" y="83"/>
                  <a:pt x="38" y="83"/>
                  <a:pt x="37" y="83"/>
                </a:cubicBezTo>
                <a:cubicBezTo>
                  <a:pt x="39" y="81"/>
                  <a:pt x="40" y="79"/>
                  <a:pt x="42" y="77"/>
                </a:cubicBezTo>
                <a:close/>
                <a:moveTo>
                  <a:pt x="69" y="32"/>
                </a:moveTo>
                <a:cubicBezTo>
                  <a:pt x="67" y="34"/>
                  <a:pt x="64" y="36"/>
                  <a:pt x="62" y="37"/>
                </a:cubicBezTo>
                <a:cubicBezTo>
                  <a:pt x="62" y="37"/>
                  <a:pt x="62" y="37"/>
                  <a:pt x="62" y="37"/>
                </a:cubicBezTo>
                <a:cubicBezTo>
                  <a:pt x="60" y="38"/>
                  <a:pt x="59" y="40"/>
                  <a:pt x="57" y="41"/>
                </a:cubicBezTo>
                <a:cubicBezTo>
                  <a:pt x="58" y="39"/>
                  <a:pt x="59" y="37"/>
                  <a:pt x="60" y="36"/>
                </a:cubicBezTo>
                <a:cubicBezTo>
                  <a:pt x="63" y="35"/>
                  <a:pt x="66" y="33"/>
                  <a:pt x="69" y="32"/>
                </a:cubicBezTo>
                <a:close/>
                <a:moveTo>
                  <a:pt x="55" y="33"/>
                </a:moveTo>
                <a:cubicBezTo>
                  <a:pt x="55" y="33"/>
                  <a:pt x="55" y="33"/>
                  <a:pt x="56" y="33"/>
                </a:cubicBezTo>
                <a:cubicBezTo>
                  <a:pt x="59" y="31"/>
                  <a:pt x="63" y="29"/>
                  <a:pt x="66" y="28"/>
                </a:cubicBezTo>
                <a:cubicBezTo>
                  <a:pt x="65" y="28"/>
                  <a:pt x="64" y="29"/>
                  <a:pt x="63" y="29"/>
                </a:cubicBezTo>
                <a:cubicBezTo>
                  <a:pt x="61" y="31"/>
                  <a:pt x="58" y="32"/>
                  <a:pt x="55" y="33"/>
                </a:cubicBezTo>
                <a:close/>
                <a:moveTo>
                  <a:pt x="73" y="36"/>
                </a:moveTo>
                <a:cubicBezTo>
                  <a:pt x="74" y="36"/>
                  <a:pt x="74" y="35"/>
                  <a:pt x="74" y="35"/>
                </a:cubicBezTo>
                <a:cubicBezTo>
                  <a:pt x="73" y="38"/>
                  <a:pt x="71" y="40"/>
                  <a:pt x="69" y="42"/>
                </a:cubicBezTo>
                <a:cubicBezTo>
                  <a:pt x="67" y="43"/>
                  <a:pt x="65" y="45"/>
                  <a:pt x="64" y="46"/>
                </a:cubicBezTo>
                <a:cubicBezTo>
                  <a:pt x="67" y="43"/>
                  <a:pt x="70" y="39"/>
                  <a:pt x="73" y="36"/>
                </a:cubicBezTo>
                <a:close/>
                <a:moveTo>
                  <a:pt x="70" y="36"/>
                </a:moveTo>
                <a:cubicBezTo>
                  <a:pt x="71" y="35"/>
                  <a:pt x="72" y="34"/>
                  <a:pt x="74" y="32"/>
                </a:cubicBezTo>
                <a:cubicBezTo>
                  <a:pt x="73" y="33"/>
                  <a:pt x="73" y="33"/>
                  <a:pt x="73" y="34"/>
                </a:cubicBezTo>
                <a:cubicBezTo>
                  <a:pt x="72" y="34"/>
                  <a:pt x="71" y="35"/>
                  <a:pt x="70" y="36"/>
                </a:cubicBezTo>
                <a:close/>
                <a:moveTo>
                  <a:pt x="77" y="34"/>
                </a:moveTo>
                <a:cubicBezTo>
                  <a:pt x="78" y="33"/>
                  <a:pt x="79" y="33"/>
                  <a:pt x="80" y="32"/>
                </a:cubicBezTo>
                <a:cubicBezTo>
                  <a:pt x="78" y="34"/>
                  <a:pt x="77" y="36"/>
                  <a:pt x="75" y="37"/>
                </a:cubicBezTo>
                <a:cubicBezTo>
                  <a:pt x="74" y="38"/>
                  <a:pt x="74" y="39"/>
                  <a:pt x="73" y="39"/>
                </a:cubicBezTo>
                <a:cubicBezTo>
                  <a:pt x="74" y="37"/>
                  <a:pt x="76" y="36"/>
                  <a:pt x="77" y="34"/>
                </a:cubicBezTo>
                <a:close/>
                <a:moveTo>
                  <a:pt x="77" y="31"/>
                </a:moveTo>
                <a:cubicBezTo>
                  <a:pt x="77" y="31"/>
                  <a:pt x="77" y="30"/>
                  <a:pt x="78" y="30"/>
                </a:cubicBezTo>
                <a:cubicBezTo>
                  <a:pt x="78" y="30"/>
                  <a:pt x="78" y="30"/>
                  <a:pt x="78" y="29"/>
                </a:cubicBezTo>
                <a:cubicBezTo>
                  <a:pt x="78" y="29"/>
                  <a:pt x="78" y="29"/>
                  <a:pt x="79" y="29"/>
                </a:cubicBezTo>
                <a:cubicBezTo>
                  <a:pt x="78" y="29"/>
                  <a:pt x="78" y="30"/>
                  <a:pt x="78" y="30"/>
                </a:cubicBezTo>
                <a:cubicBezTo>
                  <a:pt x="77" y="30"/>
                  <a:pt x="77" y="31"/>
                  <a:pt x="77" y="31"/>
                </a:cubicBezTo>
                <a:close/>
                <a:moveTo>
                  <a:pt x="96" y="32"/>
                </a:moveTo>
                <a:cubicBezTo>
                  <a:pt x="96" y="32"/>
                  <a:pt x="96" y="32"/>
                  <a:pt x="96" y="32"/>
                </a:cubicBezTo>
                <a:cubicBezTo>
                  <a:pt x="95" y="34"/>
                  <a:pt x="93" y="36"/>
                  <a:pt x="91" y="38"/>
                </a:cubicBezTo>
                <a:cubicBezTo>
                  <a:pt x="91" y="38"/>
                  <a:pt x="90" y="38"/>
                  <a:pt x="90" y="39"/>
                </a:cubicBezTo>
                <a:cubicBezTo>
                  <a:pt x="90" y="39"/>
                  <a:pt x="90" y="39"/>
                  <a:pt x="90" y="39"/>
                </a:cubicBezTo>
                <a:cubicBezTo>
                  <a:pt x="88" y="41"/>
                  <a:pt x="87" y="43"/>
                  <a:pt x="85" y="44"/>
                </a:cubicBezTo>
                <a:cubicBezTo>
                  <a:pt x="82" y="46"/>
                  <a:pt x="80" y="48"/>
                  <a:pt x="77" y="50"/>
                </a:cubicBezTo>
                <a:cubicBezTo>
                  <a:pt x="77" y="50"/>
                  <a:pt x="77" y="50"/>
                  <a:pt x="76" y="50"/>
                </a:cubicBezTo>
                <a:cubicBezTo>
                  <a:pt x="76" y="51"/>
                  <a:pt x="75" y="51"/>
                  <a:pt x="74" y="52"/>
                </a:cubicBezTo>
                <a:cubicBezTo>
                  <a:pt x="73" y="53"/>
                  <a:pt x="73" y="53"/>
                  <a:pt x="73" y="53"/>
                </a:cubicBezTo>
                <a:cubicBezTo>
                  <a:pt x="76" y="49"/>
                  <a:pt x="80" y="45"/>
                  <a:pt x="83" y="42"/>
                </a:cubicBezTo>
                <a:cubicBezTo>
                  <a:pt x="87" y="38"/>
                  <a:pt x="91" y="35"/>
                  <a:pt x="96" y="32"/>
                </a:cubicBezTo>
                <a:close/>
                <a:moveTo>
                  <a:pt x="87" y="36"/>
                </a:moveTo>
                <a:cubicBezTo>
                  <a:pt x="87" y="36"/>
                  <a:pt x="88" y="35"/>
                  <a:pt x="88" y="35"/>
                </a:cubicBezTo>
                <a:cubicBezTo>
                  <a:pt x="89" y="35"/>
                  <a:pt x="89" y="35"/>
                  <a:pt x="90" y="34"/>
                </a:cubicBezTo>
                <a:cubicBezTo>
                  <a:pt x="89" y="35"/>
                  <a:pt x="88" y="36"/>
                  <a:pt x="87" y="36"/>
                </a:cubicBezTo>
                <a:close/>
                <a:moveTo>
                  <a:pt x="111" y="34"/>
                </a:moveTo>
                <a:cubicBezTo>
                  <a:pt x="110" y="34"/>
                  <a:pt x="110" y="34"/>
                  <a:pt x="109" y="34"/>
                </a:cubicBezTo>
                <a:cubicBezTo>
                  <a:pt x="109" y="34"/>
                  <a:pt x="108" y="34"/>
                  <a:pt x="108" y="34"/>
                </a:cubicBezTo>
                <a:cubicBezTo>
                  <a:pt x="108" y="34"/>
                  <a:pt x="108" y="33"/>
                  <a:pt x="109" y="33"/>
                </a:cubicBezTo>
                <a:cubicBezTo>
                  <a:pt x="109" y="33"/>
                  <a:pt x="109" y="32"/>
                  <a:pt x="110" y="32"/>
                </a:cubicBezTo>
                <a:cubicBezTo>
                  <a:pt x="111" y="32"/>
                  <a:pt x="112" y="32"/>
                  <a:pt x="113" y="32"/>
                </a:cubicBezTo>
                <a:cubicBezTo>
                  <a:pt x="112" y="33"/>
                  <a:pt x="112" y="33"/>
                  <a:pt x="111" y="34"/>
                </a:cubicBezTo>
                <a:close/>
                <a:moveTo>
                  <a:pt x="112" y="36"/>
                </a:moveTo>
                <a:cubicBezTo>
                  <a:pt x="111" y="36"/>
                  <a:pt x="111" y="37"/>
                  <a:pt x="110" y="37"/>
                </a:cubicBezTo>
                <a:cubicBezTo>
                  <a:pt x="110" y="37"/>
                  <a:pt x="109" y="37"/>
                  <a:pt x="109" y="37"/>
                </a:cubicBezTo>
                <a:cubicBezTo>
                  <a:pt x="110" y="37"/>
                  <a:pt x="110" y="36"/>
                  <a:pt x="111" y="36"/>
                </a:cubicBezTo>
                <a:cubicBezTo>
                  <a:pt x="111" y="36"/>
                  <a:pt x="111" y="36"/>
                  <a:pt x="112" y="36"/>
                </a:cubicBezTo>
                <a:close/>
                <a:moveTo>
                  <a:pt x="108" y="36"/>
                </a:moveTo>
                <a:cubicBezTo>
                  <a:pt x="107" y="37"/>
                  <a:pt x="106" y="37"/>
                  <a:pt x="105" y="38"/>
                </a:cubicBezTo>
                <a:cubicBezTo>
                  <a:pt x="105" y="38"/>
                  <a:pt x="105" y="39"/>
                  <a:pt x="105" y="39"/>
                </a:cubicBezTo>
                <a:cubicBezTo>
                  <a:pt x="104" y="39"/>
                  <a:pt x="104" y="39"/>
                  <a:pt x="103" y="39"/>
                </a:cubicBezTo>
                <a:cubicBezTo>
                  <a:pt x="104" y="38"/>
                  <a:pt x="105" y="37"/>
                  <a:pt x="106" y="36"/>
                </a:cubicBezTo>
                <a:cubicBezTo>
                  <a:pt x="107" y="36"/>
                  <a:pt x="107" y="36"/>
                  <a:pt x="108" y="36"/>
                </a:cubicBezTo>
                <a:close/>
                <a:moveTo>
                  <a:pt x="122" y="49"/>
                </a:moveTo>
                <a:cubicBezTo>
                  <a:pt x="125" y="49"/>
                  <a:pt x="128" y="48"/>
                  <a:pt x="132" y="47"/>
                </a:cubicBezTo>
                <a:cubicBezTo>
                  <a:pt x="131" y="48"/>
                  <a:pt x="130" y="49"/>
                  <a:pt x="129" y="50"/>
                </a:cubicBezTo>
                <a:cubicBezTo>
                  <a:pt x="128" y="50"/>
                  <a:pt x="127" y="51"/>
                  <a:pt x="126" y="51"/>
                </a:cubicBezTo>
                <a:cubicBezTo>
                  <a:pt x="126" y="51"/>
                  <a:pt x="126" y="51"/>
                  <a:pt x="126" y="51"/>
                </a:cubicBezTo>
                <a:cubicBezTo>
                  <a:pt x="125" y="52"/>
                  <a:pt x="125" y="52"/>
                  <a:pt x="125" y="52"/>
                </a:cubicBezTo>
                <a:cubicBezTo>
                  <a:pt x="125" y="52"/>
                  <a:pt x="126" y="51"/>
                  <a:pt x="127" y="50"/>
                </a:cubicBezTo>
                <a:cubicBezTo>
                  <a:pt x="127" y="50"/>
                  <a:pt x="126" y="48"/>
                  <a:pt x="126" y="49"/>
                </a:cubicBezTo>
                <a:cubicBezTo>
                  <a:pt x="125" y="50"/>
                  <a:pt x="124" y="51"/>
                  <a:pt x="123" y="52"/>
                </a:cubicBezTo>
                <a:cubicBezTo>
                  <a:pt x="123" y="51"/>
                  <a:pt x="122" y="51"/>
                  <a:pt x="121" y="51"/>
                </a:cubicBezTo>
                <a:cubicBezTo>
                  <a:pt x="121" y="51"/>
                  <a:pt x="121" y="51"/>
                  <a:pt x="121" y="51"/>
                </a:cubicBezTo>
                <a:cubicBezTo>
                  <a:pt x="121" y="51"/>
                  <a:pt x="121" y="51"/>
                  <a:pt x="122" y="50"/>
                </a:cubicBezTo>
                <a:cubicBezTo>
                  <a:pt x="122" y="50"/>
                  <a:pt x="122" y="50"/>
                  <a:pt x="122" y="49"/>
                </a:cubicBezTo>
                <a:close/>
                <a:moveTo>
                  <a:pt x="148" y="57"/>
                </a:moveTo>
                <a:cubicBezTo>
                  <a:pt x="146" y="57"/>
                  <a:pt x="143" y="58"/>
                  <a:pt x="141" y="59"/>
                </a:cubicBezTo>
                <a:cubicBezTo>
                  <a:pt x="142" y="58"/>
                  <a:pt x="143" y="57"/>
                  <a:pt x="144" y="56"/>
                </a:cubicBezTo>
                <a:cubicBezTo>
                  <a:pt x="149" y="54"/>
                  <a:pt x="153" y="52"/>
                  <a:pt x="158" y="50"/>
                </a:cubicBezTo>
                <a:cubicBezTo>
                  <a:pt x="155" y="52"/>
                  <a:pt x="151" y="54"/>
                  <a:pt x="148" y="57"/>
                </a:cubicBezTo>
                <a:close/>
                <a:moveTo>
                  <a:pt x="160" y="51"/>
                </a:moveTo>
                <a:cubicBezTo>
                  <a:pt x="159" y="52"/>
                  <a:pt x="159" y="52"/>
                  <a:pt x="159" y="52"/>
                </a:cubicBezTo>
                <a:cubicBezTo>
                  <a:pt x="158" y="53"/>
                  <a:pt x="157" y="53"/>
                  <a:pt x="156" y="54"/>
                </a:cubicBezTo>
                <a:cubicBezTo>
                  <a:pt x="157" y="53"/>
                  <a:pt x="158" y="52"/>
                  <a:pt x="160" y="51"/>
                </a:cubicBezTo>
                <a:close/>
                <a:moveTo>
                  <a:pt x="163" y="63"/>
                </a:moveTo>
                <a:cubicBezTo>
                  <a:pt x="167" y="61"/>
                  <a:pt x="171" y="59"/>
                  <a:pt x="175" y="57"/>
                </a:cubicBezTo>
                <a:cubicBezTo>
                  <a:pt x="174" y="58"/>
                  <a:pt x="173" y="60"/>
                  <a:pt x="172" y="61"/>
                </a:cubicBezTo>
                <a:cubicBezTo>
                  <a:pt x="167" y="63"/>
                  <a:pt x="161" y="66"/>
                  <a:pt x="156" y="69"/>
                </a:cubicBezTo>
                <a:cubicBezTo>
                  <a:pt x="155" y="69"/>
                  <a:pt x="154" y="70"/>
                  <a:pt x="153" y="70"/>
                </a:cubicBezTo>
                <a:cubicBezTo>
                  <a:pt x="156" y="68"/>
                  <a:pt x="159" y="65"/>
                  <a:pt x="163" y="63"/>
                </a:cubicBezTo>
                <a:close/>
                <a:moveTo>
                  <a:pt x="162" y="61"/>
                </a:moveTo>
                <a:cubicBezTo>
                  <a:pt x="163" y="60"/>
                  <a:pt x="165" y="59"/>
                  <a:pt x="166" y="57"/>
                </a:cubicBezTo>
                <a:cubicBezTo>
                  <a:pt x="168" y="57"/>
                  <a:pt x="169" y="56"/>
                  <a:pt x="171" y="56"/>
                </a:cubicBezTo>
                <a:cubicBezTo>
                  <a:pt x="168" y="57"/>
                  <a:pt x="165" y="59"/>
                  <a:pt x="162" y="61"/>
                </a:cubicBezTo>
                <a:cubicBezTo>
                  <a:pt x="162" y="61"/>
                  <a:pt x="162" y="61"/>
                  <a:pt x="162" y="61"/>
                </a:cubicBezTo>
                <a:close/>
                <a:moveTo>
                  <a:pt x="172" y="57"/>
                </a:moveTo>
                <a:cubicBezTo>
                  <a:pt x="174" y="56"/>
                  <a:pt x="176" y="54"/>
                  <a:pt x="179" y="53"/>
                </a:cubicBezTo>
                <a:cubicBezTo>
                  <a:pt x="178" y="53"/>
                  <a:pt x="178" y="54"/>
                  <a:pt x="178" y="54"/>
                </a:cubicBezTo>
                <a:cubicBezTo>
                  <a:pt x="176" y="55"/>
                  <a:pt x="174" y="56"/>
                  <a:pt x="172" y="57"/>
                </a:cubicBezTo>
                <a:close/>
                <a:moveTo>
                  <a:pt x="189" y="60"/>
                </a:moveTo>
                <a:cubicBezTo>
                  <a:pt x="185" y="62"/>
                  <a:pt x="181" y="64"/>
                  <a:pt x="176" y="66"/>
                </a:cubicBezTo>
                <a:cubicBezTo>
                  <a:pt x="178" y="64"/>
                  <a:pt x="180" y="62"/>
                  <a:pt x="182" y="60"/>
                </a:cubicBezTo>
                <a:cubicBezTo>
                  <a:pt x="184" y="60"/>
                  <a:pt x="186" y="59"/>
                  <a:pt x="187" y="59"/>
                </a:cubicBezTo>
                <a:cubicBezTo>
                  <a:pt x="188" y="59"/>
                  <a:pt x="188" y="59"/>
                  <a:pt x="189" y="60"/>
                </a:cubicBezTo>
                <a:close/>
                <a:moveTo>
                  <a:pt x="189" y="58"/>
                </a:moveTo>
                <a:cubicBezTo>
                  <a:pt x="190" y="58"/>
                  <a:pt x="192" y="57"/>
                  <a:pt x="194" y="57"/>
                </a:cubicBezTo>
                <a:cubicBezTo>
                  <a:pt x="193" y="58"/>
                  <a:pt x="191" y="59"/>
                  <a:pt x="190" y="59"/>
                </a:cubicBezTo>
                <a:cubicBezTo>
                  <a:pt x="189" y="59"/>
                  <a:pt x="189" y="59"/>
                  <a:pt x="189" y="58"/>
                </a:cubicBezTo>
                <a:close/>
                <a:moveTo>
                  <a:pt x="193" y="65"/>
                </a:moveTo>
                <a:cubicBezTo>
                  <a:pt x="194" y="65"/>
                  <a:pt x="195" y="65"/>
                  <a:pt x="196" y="64"/>
                </a:cubicBezTo>
                <a:cubicBezTo>
                  <a:pt x="194" y="65"/>
                  <a:pt x="193" y="66"/>
                  <a:pt x="191" y="67"/>
                </a:cubicBezTo>
                <a:cubicBezTo>
                  <a:pt x="188" y="69"/>
                  <a:pt x="184" y="70"/>
                  <a:pt x="181" y="72"/>
                </a:cubicBezTo>
                <a:cubicBezTo>
                  <a:pt x="182" y="71"/>
                  <a:pt x="183" y="71"/>
                  <a:pt x="184" y="70"/>
                </a:cubicBezTo>
                <a:cubicBezTo>
                  <a:pt x="187" y="68"/>
                  <a:pt x="190" y="67"/>
                  <a:pt x="193" y="65"/>
                </a:cubicBezTo>
                <a:close/>
                <a:moveTo>
                  <a:pt x="188" y="65"/>
                </a:moveTo>
                <a:cubicBezTo>
                  <a:pt x="190" y="64"/>
                  <a:pt x="192" y="63"/>
                  <a:pt x="195" y="62"/>
                </a:cubicBezTo>
                <a:cubicBezTo>
                  <a:pt x="194" y="63"/>
                  <a:pt x="193" y="63"/>
                  <a:pt x="192" y="64"/>
                </a:cubicBezTo>
                <a:cubicBezTo>
                  <a:pt x="191" y="64"/>
                  <a:pt x="189" y="65"/>
                  <a:pt x="188" y="65"/>
                </a:cubicBezTo>
                <a:cubicBezTo>
                  <a:pt x="188" y="65"/>
                  <a:pt x="188" y="65"/>
                  <a:pt x="188" y="65"/>
                </a:cubicBezTo>
                <a:close/>
                <a:moveTo>
                  <a:pt x="207" y="95"/>
                </a:moveTo>
                <a:cubicBezTo>
                  <a:pt x="210" y="94"/>
                  <a:pt x="213" y="92"/>
                  <a:pt x="215" y="91"/>
                </a:cubicBezTo>
                <a:cubicBezTo>
                  <a:pt x="216" y="92"/>
                  <a:pt x="216" y="93"/>
                  <a:pt x="217" y="95"/>
                </a:cubicBezTo>
                <a:cubicBezTo>
                  <a:pt x="212" y="97"/>
                  <a:pt x="208" y="99"/>
                  <a:pt x="204" y="101"/>
                </a:cubicBezTo>
                <a:cubicBezTo>
                  <a:pt x="204" y="101"/>
                  <a:pt x="203" y="101"/>
                  <a:pt x="203" y="101"/>
                </a:cubicBezTo>
                <a:cubicBezTo>
                  <a:pt x="202" y="102"/>
                  <a:pt x="201" y="103"/>
                  <a:pt x="199" y="104"/>
                </a:cubicBezTo>
                <a:cubicBezTo>
                  <a:pt x="199" y="104"/>
                  <a:pt x="199" y="105"/>
                  <a:pt x="198" y="105"/>
                </a:cubicBezTo>
                <a:cubicBezTo>
                  <a:pt x="198" y="105"/>
                  <a:pt x="198" y="105"/>
                  <a:pt x="198" y="105"/>
                </a:cubicBezTo>
                <a:cubicBezTo>
                  <a:pt x="199" y="104"/>
                  <a:pt x="200" y="103"/>
                  <a:pt x="200" y="102"/>
                </a:cubicBezTo>
                <a:cubicBezTo>
                  <a:pt x="203" y="100"/>
                  <a:pt x="205" y="98"/>
                  <a:pt x="208" y="96"/>
                </a:cubicBezTo>
                <a:cubicBezTo>
                  <a:pt x="208" y="96"/>
                  <a:pt x="208" y="95"/>
                  <a:pt x="207" y="95"/>
                </a:cubicBezTo>
                <a:close/>
                <a:moveTo>
                  <a:pt x="196" y="173"/>
                </a:moveTo>
                <a:cubicBezTo>
                  <a:pt x="197" y="172"/>
                  <a:pt x="198" y="171"/>
                  <a:pt x="198" y="171"/>
                </a:cubicBezTo>
                <a:cubicBezTo>
                  <a:pt x="198" y="171"/>
                  <a:pt x="198" y="171"/>
                  <a:pt x="198" y="171"/>
                </a:cubicBezTo>
                <a:cubicBezTo>
                  <a:pt x="197" y="172"/>
                  <a:pt x="196" y="173"/>
                  <a:pt x="195" y="174"/>
                </a:cubicBezTo>
                <a:cubicBezTo>
                  <a:pt x="196" y="174"/>
                  <a:pt x="196" y="173"/>
                  <a:pt x="196" y="173"/>
                </a:cubicBezTo>
                <a:close/>
                <a:moveTo>
                  <a:pt x="195" y="164"/>
                </a:moveTo>
                <a:cubicBezTo>
                  <a:pt x="195" y="165"/>
                  <a:pt x="195" y="165"/>
                  <a:pt x="194" y="165"/>
                </a:cubicBezTo>
                <a:cubicBezTo>
                  <a:pt x="195" y="164"/>
                  <a:pt x="196" y="162"/>
                  <a:pt x="197" y="161"/>
                </a:cubicBezTo>
                <a:cubicBezTo>
                  <a:pt x="196" y="162"/>
                  <a:pt x="196" y="163"/>
                  <a:pt x="195" y="164"/>
                </a:cubicBezTo>
                <a:close/>
                <a:moveTo>
                  <a:pt x="194" y="155"/>
                </a:moveTo>
                <a:cubicBezTo>
                  <a:pt x="193" y="157"/>
                  <a:pt x="191" y="158"/>
                  <a:pt x="190" y="159"/>
                </a:cubicBezTo>
                <a:cubicBezTo>
                  <a:pt x="193" y="156"/>
                  <a:pt x="196" y="153"/>
                  <a:pt x="198" y="150"/>
                </a:cubicBezTo>
                <a:cubicBezTo>
                  <a:pt x="197" y="152"/>
                  <a:pt x="196" y="154"/>
                  <a:pt x="194" y="155"/>
                </a:cubicBezTo>
                <a:close/>
                <a:moveTo>
                  <a:pt x="105" y="198"/>
                </a:moveTo>
                <a:cubicBezTo>
                  <a:pt x="105" y="198"/>
                  <a:pt x="106" y="198"/>
                  <a:pt x="106" y="197"/>
                </a:cubicBezTo>
                <a:cubicBezTo>
                  <a:pt x="106" y="197"/>
                  <a:pt x="107" y="197"/>
                  <a:pt x="107" y="197"/>
                </a:cubicBezTo>
                <a:cubicBezTo>
                  <a:pt x="106" y="198"/>
                  <a:pt x="106" y="198"/>
                  <a:pt x="105" y="199"/>
                </a:cubicBezTo>
                <a:cubicBezTo>
                  <a:pt x="105" y="199"/>
                  <a:pt x="105" y="198"/>
                  <a:pt x="105" y="198"/>
                </a:cubicBezTo>
                <a:close/>
                <a:moveTo>
                  <a:pt x="108" y="204"/>
                </a:moveTo>
                <a:cubicBezTo>
                  <a:pt x="108" y="204"/>
                  <a:pt x="108" y="204"/>
                  <a:pt x="108" y="204"/>
                </a:cubicBezTo>
                <a:cubicBezTo>
                  <a:pt x="107" y="203"/>
                  <a:pt x="105" y="202"/>
                  <a:pt x="104" y="202"/>
                </a:cubicBezTo>
                <a:cubicBezTo>
                  <a:pt x="104" y="202"/>
                  <a:pt x="104" y="201"/>
                  <a:pt x="104" y="201"/>
                </a:cubicBezTo>
                <a:cubicBezTo>
                  <a:pt x="106" y="202"/>
                  <a:pt x="107" y="203"/>
                  <a:pt x="108" y="204"/>
                </a:cubicBezTo>
                <a:close/>
                <a:moveTo>
                  <a:pt x="104" y="194"/>
                </a:moveTo>
                <a:cubicBezTo>
                  <a:pt x="104" y="194"/>
                  <a:pt x="103" y="194"/>
                  <a:pt x="103" y="193"/>
                </a:cubicBezTo>
                <a:cubicBezTo>
                  <a:pt x="104" y="192"/>
                  <a:pt x="105" y="191"/>
                  <a:pt x="106" y="190"/>
                </a:cubicBezTo>
                <a:cubicBezTo>
                  <a:pt x="107" y="189"/>
                  <a:pt x="109" y="188"/>
                  <a:pt x="110" y="186"/>
                </a:cubicBezTo>
                <a:cubicBezTo>
                  <a:pt x="115" y="183"/>
                  <a:pt x="119" y="179"/>
                  <a:pt x="123" y="176"/>
                </a:cubicBezTo>
                <a:cubicBezTo>
                  <a:pt x="125" y="175"/>
                  <a:pt x="127" y="174"/>
                  <a:pt x="129" y="173"/>
                </a:cubicBezTo>
                <a:cubicBezTo>
                  <a:pt x="124" y="177"/>
                  <a:pt x="118" y="182"/>
                  <a:pt x="112" y="187"/>
                </a:cubicBezTo>
                <a:cubicBezTo>
                  <a:pt x="110" y="189"/>
                  <a:pt x="107" y="192"/>
                  <a:pt x="104" y="194"/>
                </a:cubicBezTo>
                <a:close/>
                <a:moveTo>
                  <a:pt x="73" y="126"/>
                </a:moveTo>
                <a:cubicBezTo>
                  <a:pt x="73" y="126"/>
                  <a:pt x="72" y="127"/>
                  <a:pt x="72" y="128"/>
                </a:cubicBezTo>
                <a:cubicBezTo>
                  <a:pt x="71" y="127"/>
                  <a:pt x="71" y="126"/>
                  <a:pt x="71" y="125"/>
                </a:cubicBezTo>
                <a:cubicBezTo>
                  <a:pt x="71" y="125"/>
                  <a:pt x="71" y="124"/>
                  <a:pt x="71" y="124"/>
                </a:cubicBezTo>
                <a:cubicBezTo>
                  <a:pt x="72" y="124"/>
                  <a:pt x="72" y="124"/>
                  <a:pt x="72" y="124"/>
                </a:cubicBezTo>
                <a:cubicBezTo>
                  <a:pt x="72" y="124"/>
                  <a:pt x="72" y="124"/>
                  <a:pt x="72" y="124"/>
                </a:cubicBezTo>
                <a:cubicBezTo>
                  <a:pt x="73" y="125"/>
                  <a:pt x="73" y="125"/>
                  <a:pt x="73" y="126"/>
                </a:cubicBezTo>
                <a:close/>
                <a:moveTo>
                  <a:pt x="71" y="168"/>
                </a:moveTo>
                <a:cubicBezTo>
                  <a:pt x="71" y="167"/>
                  <a:pt x="71" y="167"/>
                  <a:pt x="71" y="167"/>
                </a:cubicBezTo>
                <a:cubicBezTo>
                  <a:pt x="71" y="166"/>
                  <a:pt x="71" y="166"/>
                  <a:pt x="72" y="166"/>
                </a:cubicBezTo>
                <a:cubicBezTo>
                  <a:pt x="72" y="167"/>
                  <a:pt x="72" y="167"/>
                  <a:pt x="72" y="167"/>
                </a:cubicBezTo>
                <a:cubicBezTo>
                  <a:pt x="72" y="167"/>
                  <a:pt x="71" y="168"/>
                  <a:pt x="71" y="168"/>
                </a:cubicBezTo>
                <a:close/>
                <a:moveTo>
                  <a:pt x="73" y="170"/>
                </a:moveTo>
                <a:cubicBezTo>
                  <a:pt x="73" y="170"/>
                  <a:pt x="73" y="170"/>
                  <a:pt x="73" y="170"/>
                </a:cubicBezTo>
                <a:cubicBezTo>
                  <a:pt x="73" y="171"/>
                  <a:pt x="73" y="171"/>
                  <a:pt x="73" y="171"/>
                </a:cubicBezTo>
                <a:cubicBezTo>
                  <a:pt x="72" y="171"/>
                  <a:pt x="72" y="171"/>
                  <a:pt x="72" y="171"/>
                </a:cubicBezTo>
                <a:cubicBezTo>
                  <a:pt x="72" y="171"/>
                  <a:pt x="72" y="171"/>
                  <a:pt x="72" y="171"/>
                </a:cubicBezTo>
                <a:cubicBezTo>
                  <a:pt x="72" y="170"/>
                  <a:pt x="72" y="170"/>
                  <a:pt x="73" y="170"/>
                </a:cubicBezTo>
                <a:close/>
                <a:moveTo>
                  <a:pt x="71" y="165"/>
                </a:moveTo>
                <a:cubicBezTo>
                  <a:pt x="71" y="164"/>
                  <a:pt x="71" y="163"/>
                  <a:pt x="70" y="162"/>
                </a:cubicBezTo>
                <a:cubicBezTo>
                  <a:pt x="71" y="162"/>
                  <a:pt x="71" y="162"/>
                  <a:pt x="71" y="162"/>
                </a:cubicBezTo>
                <a:cubicBezTo>
                  <a:pt x="71" y="163"/>
                  <a:pt x="71" y="164"/>
                  <a:pt x="71" y="164"/>
                </a:cubicBezTo>
                <a:cubicBezTo>
                  <a:pt x="71" y="165"/>
                  <a:pt x="71" y="165"/>
                  <a:pt x="71" y="165"/>
                </a:cubicBezTo>
                <a:close/>
                <a:moveTo>
                  <a:pt x="61" y="51"/>
                </a:moveTo>
                <a:cubicBezTo>
                  <a:pt x="61" y="51"/>
                  <a:pt x="61" y="52"/>
                  <a:pt x="61" y="52"/>
                </a:cubicBezTo>
                <a:cubicBezTo>
                  <a:pt x="59" y="54"/>
                  <a:pt x="57" y="55"/>
                  <a:pt x="55" y="57"/>
                </a:cubicBezTo>
                <a:cubicBezTo>
                  <a:pt x="55" y="58"/>
                  <a:pt x="54" y="59"/>
                  <a:pt x="53" y="59"/>
                </a:cubicBezTo>
                <a:cubicBezTo>
                  <a:pt x="52" y="61"/>
                  <a:pt x="50" y="62"/>
                  <a:pt x="49" y="63"/>
                </a:cubicBezTo>
                <a:cubicBezTo>
                  <a:pt x="49" y="63"/>
                  <a:pt x="49" y="63"/>
                  <a:pt x="49" y="63"/>
                </a:cubicBezTo>
                <a:cubicBezTo>
                  <a:pt x="49" y="62"/>
                  <a:pt x="50" y="61"/>
                  <a:pt x="51" y="60"/>
                </a:cubicBezTo>
                <a:cubicBezTo>
                  <a:pt x="54" y="57"/>
                  <a:pt x="58" y="54"/>
                  <a:pt x="61" y="51"/>
                </a:cubicBezTo>
                <a:close/>
                <a:moveTo>
                  <a:pt x="54" y="54"/>
                </a:moveTo>
                <a:cubicBezTo>
                  <a:pt x="55" y="54"/>
                  <a:pt x="55" y="54"/>
                  <a:pt x="55" y="54"/>
                </a:cubicBezTo>
                <a:cubicBezTo>
                  <a:pt x="55" y="54"/>
                  <a:pt x="55" y="53"/>
                  <a:pt x="56" y="53"/>
                </a:cubicBezTo>
                <a:cubicBezTo>
                  <a:pt x="57" y="52"/>
                  <a:pt x="58" y="52"/>
                  <a:pt x="58" y="51"/>
                </a:cubicBezTo>
                <a:cubicBezTo>
                  <a:pt x="57" y="52"/>
                  <a:pt x="56" y="53"/>
                  <a:pt x="54" y="54"/>
                </a:cubicBezTo>
                <a:close/>
                <a:moveTo>
                  <a:pt x="92" y="45"/>
                </a:moveTo>
                <a:cubicBezTo>
                  <a:pt x="92" y="47"/>
                  <a:pt x="92" y="48"/>
                  <a:pt x="91" y="50"/>
                </a:cubicBezTo>
                <a:cubicBezTo>
                  <a:pt x="86" y="54"/>
                  <a:pt x="80" y="58"/>
                  <a:pt x="75" y="63"/>
                </a:cubicBezTo>
                <a:cubicBezTo>
                  <a:pt x="75" y="62"/>
                  <a:pt x="75" y="61"/>
                  <a:pt x="76" y="60"/>
                </a:cubicBezTo>
                <a:cubicBezTo>
                  <a:pt x="81" y="55"/>
                  <a:pt x="87" y="50"/>
                  <a:pt x="92" y="45"/>
                </a:cubicBezTo>
                <a:close/>
                <a:moveTo>
                  <a:pt x="82" y="53"/>
                </a:moveTo>
                <a:cubicBezTo>
                  <a:pt x="84" y="50"/>
                  <a:pt x="86" y="48"/>
                  <a:pt x="89" y="46"/>
                </a:cubicBezTo>
                <a:cubicBezTo>
                  <a:pt x="89" y="46"/>
                  <a:pt x="90" y="45"/>
                  <a:pt x="90" y="45"/>
                </a:cubicBezTo>
                <a:cubicBezTo>
                  <a:pt x="87" y="48"/>
                  <a:pt x="84" y="50"/>
                  <a:pt x="82" y="53"/>
                </a:cubicBezTo>
                <a:close/>
                <a:moveTo>
                  <a:pt x="110" y="51"/>
                </a:moveTo>
                <a:cubicBezTo>
                  <a:pt x="110" y="51"/>
                  <a:pt x="110" y="51"/>
                  <a:pt x="110" y="51"/>
                </a:cubicBezTo>
                <a:cubicBezTo>
                  <a:pt x="110" y="52"/>
                  <a:pt x="109" y="52"/>
                  <a:pt x="108" y="53"/>
                </a:cubicBezTo>
                <a:cubicBezTo>
                  <a:pt x="106" y="54"/>
                  <a:pt x="104" y="54"/>
                  <a:pt x="102" y="55"/>
                </a:cubicBezTo>
                <a:cubicBezTo>
                  <a:pt x="103" y="54"/>
                  <a:pt x="105" y="53"/>
                  <a:pt x="106" y="51"/>
                </a:cubicBezTo>
                <a:cubicBezTo>
                  <a:pt x="107" y="51"/>
                  <a:pt x="108" y="50"/>
                  <a:pt x="109" y="50"/>
                </a:cubicBezTo>
                <a:cubicBezTo>
                  <a:pt x="108" y="50"/>
                  <a:pt x="109" y="51"/>
                  <a:pt x="110" y="51"/>
                </a:cubicBezTo>
                <a:close/>
                <a:moveTo>
                  <a:pt x="112" y="77"/>
                </a:moveTo>
                <a:cubicBezTo>
                  <a:pt x="110" y="79"/>
                  <a:pt x="108" y="82"/>
                  <a:pt x="107" y="84"/>
                </a:cubicBezTo>
                <a:cubicBezTo>
                  <a:pt x="109" y="80"/>
                  <a:pt x="112" y="76"/>
                  <a:pt x="115" y="73"/>
                </a:cubicBezTo>
                <a:cubicBezTo>
                  <a:pt x="115" y="73"/>
                  <a:pt x="115" y="73"/>
                  <a:pt x="115" y="72"/>
                </a:cubicBezTo>
                <a:cubicBezTo>
                  <a:pt x="114" y="74"/>
                  <a:pt x="113" y="76"/>
                  <a:pt x="112" y="77"/>
                </a:cubicBezTo>
                <a:close/>
                <a:moveTo>
                  <a:pt x="116" y="78"/>
                </a:moveTo>
                <a:cubicBezTo>
                  <a:pt x="115" y="79"/>
                  <a:pt x="114" y="80"/>
                  <a:pt x="114" y="80"/>
                </a:cubicBezTo>
                <a:cubicBezTo>
                  <a:pt x="112" y="82"/>
                  <a:pt x="110" y="83"/>
                  <a:pt x="109" y="85"/>
                </a:cubicBezTo>
                <a:cubicBezTo>
                  <a:pt x="111" y="83"/>
                  <a:pt x="113" y="80"/>
                  <a:pt x="116" y="78"/>
                </a:cubicBezTo>
                <a:close/>
                <a:moveTo>
                  <a:pt x="98" y="92"/>
                </a:moveTo>
                <a:cubicBezTo>
                  <a:pt x="95" y="96"/>
                  <a:pt x="91" y="99"/>
                  <a:pt x="88" y="102"/>
                </a:cubicBezTo>
                <a:cubicBezTo>
                  <a:pt x="89" y="101"/>
                  <a:pt x="89" y="100"/>
                  <a:pt x="90" y="98"/>
                </a:cubicBezTo>
                <a:cubicBezTo>
                  <a:pt x="96" y="92"/>
                  <a:pt x="103" y="85"/>
                  <a:pt x="109" y="78"/>
                </a:cubicBezTo>
                <a:cubicBezTo>
                  <a:pt x="105" y="82"/>
                  <a:pt x="102" y="87"/>
                  <a:pt x="98" y="92"/>
                </a:cubicBezTo>
                <a:close/>
                <a:moveTo>
                  <a:pt x="99" y="97"/>
                </a:moveTo>
                <a:cubicBezTo>
                  <a:pt x="97" y="100"/>
                  <a:pt x="94" y="103"/>
                  <a:pt x="92" y="105"/>
                </a:cubicBezTo>
                <a:cubicBezTo>
                  <a:pt x="93" y="104"/>
                  <a:pt x="94" y="102"/>
                  <a:pt x="95" y="100"/>
                </a:cubicBezTo>
                <a:cubicBezTo>
                  <a:pt x="97" y="99"/>
                  <a:pt x="98" y="98"/>
                  <a:pt x="99" y="97"/>
                </a:cubicBezTo>
                <a:close/>
                <a:moveTo>
                  <a:pt x="128" y="67"/>
                </a:moveTo>
                <a:cubicBezTo>
                  <a:pt x="129" y="66"/>
                  <a:pt x="130" y="65"/>
                  <a:pt x="130" y="64"/>
                </a:cubicBezTo>
                <a:cubicBezTo>
                  <a:pt x="131" y="64"/>
                  <a:pt x="131" y="64"/>
                  <a:pt x="132" y="63"/>
                </a:cubicBezTo>
                <a:cubicBezTo>
                  <a:pt x="132" y="63"/>
                  <a:pt x="133" y="63"/>
                  <a:pt x="133" y="63"/>
                </a:cubicBezTo>
                <a:cubicBezTo>
                  <a:pt x="132" y="64"/>
                  <a:pt x="130" y="66"/>
                  <a:pt x="128" y="67"/>
                </a:cubicBezTo>
                <a:close/>
                <a:moveTo>
                  <a:pt x="137" y="62"/>
                </a:moveTo>
                <a:cubicBezTo>
                  <a:pt x="138" y="62"/>
                  <a:pt x="140" y="61"/>
                  <a:pt x="141" y="61"/>
                </a:cubicBezTo>
                <a:cubicBezTo>
                  <a:pt x="138" y="63"/>
                  <a:pt x="135" y="65"/>
                  <a:pt x="132" y="67"/>
                </a:cubicBezTo>
                <a:cubicBezTo>
                  <a:pt x="133" y="65"/>
                  <a:pt x="135" y="64"/>
                  <a:pt x="137" y="62"/>
                </a:cubicBezTo>
                <a:close/>
                <a:moveTo>
                  <a:pt x="132" y="76"/>
                </a:moveTo>
                <a:cubicBezTo>
                  <a:pt x="132" y="77"/>
                  <a:pt x="132" y="77"/>
                  <a:pt x="132" y="77"/>
                </a:cubicBezTo>
                <a:cubicBezTo>
                  <a:pt x="133" y="77"/>
                  <a:pt x="134" y="76"/>
                  <a:pt x="136" y="76"/>
                </a:cubicBezTo>
                <a:cubicBezTo>
                  <a:pt x="132" y="79"/>
                  <a:pt x="128" y="82"/>
                  <a:pt x="124" y="85"/>
                </a:cubicBezTo>
                <a:cubicBezTo>
                  <a:pt x="125" y="85"/>
                  <a:pt x="125" y="84"/>
                  <a:pt x="125" y="84"/>
                </a:cubicBezTo>
                <a:cubicBezTo>
                  <a:pt x="128" y="82"/>
                  <a:pt x="130" y="80"/>
                  <a:pt x="132" y="77"/>
                </a:cubicBezTo>
                <a:cubicBezTo>
                  <a:pt x="132" y="77"/>
                  <a:pt x="132" y="77"/>
                  <a:pt x="132" y="76"/>
                </a:cubicBezTo>
                <a:close/>
                <a:moveTo>
                  <a:pt x="199" y="77"/>
                </a:moveTo>
                <a:cubicBezTo>
                  <a:pt x="199" y="78"/>
                  <a:pt x="198" y="78"/>
                  <a:pt x="198" y="78"/>
                </a:cubicBezTo>
                <a:cubicBezTo>
                  <a:pt x="196" y="79"/>
                  <a:pt x="194" y="80"/>
                  <a:pt x="192" y="81"/>
                </a:cubicBezTo>
                <a:cubicBezTo>
                  <a:pt x="192" y="80"/>
                  <a:pt x="192" y="80"/>
                  <a:pt x="192" y="80"/>
                </a:cubicBezTo>
                <a:cubicBezTo>
                  <a:pt x="195" y="79"/>
                  <a:pt x="197" y="78"/>
                  <a:pt x="199" y="77"/>
                </a:cubicBezTo>
                <a:close/>
                <a:moveTo>
                  <a:pt x="196" y="75"/>
                </a:moveTo>
                <a:cubicBezTo>
                  <a:pt x="197" y="74"/>
                  <a:pt x="198" y="73"/>
                  <a:pt x="199" y="73"/>
                </a:cubicBezTo>
                <a:cubicBezTo>
                  <a:pt x="198" y="73"/>
                  <a:pt x="197" y="74"/>
                  <a:pt x="196" y="75"/>
                </a:cubicBezTo>
                <a:cubicBezTo>
                  <a:pt x="196" y="75"/>
                  <a:pt x="196" y="75"/>
                  <a:pt x="196" y="75"/>
                </a:cubicBezTo>
                <a:close/>
                <a:moveTo>
                  <a:pt x="191" y="138"/>
                </a:moveTo>
                <a:cubicBezTo>
                  <a:pt x="191" y="138"/>
                  <a:pt x="191" y="138"/>
                  <a:pt x="190" y="137"/>
                </a:cubicBezTo>
                <a:cubicBezTo>
                  <a:pt x="191" y="137"/>
                  <a:pt x="191" y="136"/>
                  <a:pt x="191" y="136"/>
                </a:cubicBezTo>
                <a:cubicBezTo>
                  <a:pt x="197" y="131"/>
                  <a:pt x="203" y="126"/>
                  <a:pt x="209" y="121"/>
                </a:cubicBezTo>
                <a:cubicBezTo>
                  <a:pt x="209" y="121"/>
                  <a:pt x="209" y="121"/>
                  <a:pt x="209" y="121"/>
                </a:cubicBezTo>
                <a:cubicBezTo>
                  <a:pt x="203" y="127"/>
                  <a:pt x="197" y="133"/>
                  <a:pt x="191" y="138"/>
                </a:cubicBezTo>
                <a:close/>
                <a:moveTo>
                  <a:pt x="205" y="126"/>
                </a:moveTo>
                <a:cubicBezTo>
                  <a:pt x="205" y="127"/>
                  <a:pt x="204" y="128"/>
                  <a:pt x="204" y="129"/>
                </a:cubicBezTo>
                <a:cubicBezTo>
                  <a:pt x="199" y="134"/>
                  <a:pt x="196" y="138"/>
                  <a:pt x="192" y="143"/>
                </a:cubicBezTo>
                <a:cubicBezTo>
                  <a:pt x="192" y="143"/>
                  <a:pt x="191" y="143"/>
                  <a:pt x="191" y="143"/>
                </a:cubicBezTo>
                <a:cubicBezTo>
                  <a:pt x="191" y="142"/>
                  <a:pt x="191" y="141"/>
                  <a:pt x="191" y="140"/>
                </a:cubicBezTo>
                <a:cubicBezTo>
                  <a:pt x="196" y="136"/>
                  <a:pt x="201" y="131"/>
                  <a:pt x="205" y="126"/>
                </a:cubicBezTo>
                <a:close/>
                <a:moveTo>
                  <a:pt x="189" y="139"/>
                </a:moveTo>
                <a:cubicBezTo>
                  <a:pt x="189" y="139"/>
                  <a:pt x="189" y="139"/>
                  <a:pt x="189" y="139"/>
                </a:cubicBezTo>
                <a:cubicBezTo>
                  <a:pt x="189" y="140"/>
                  <a:pt x="189" y="140"/>
                  <a:pt x="189" y="140"/>
                </a:cubicBezTo>
                <a:cubicBezTo>
                  <a:pt x="188" y="141"/>
                  <a:pt x="187" y="142"/>
                  <a:pt x="186" y="143"/>
                </a:cubicBezTo>
                <a:cubicBezTo>
                  <a:pt x="186" y="143"/>
                  <a:pt x="186" y="143"/>
                  <a:pt x="186" y="143"/>
                </a:cubicBezTo>
                <a:cubicBezTo>
                  <a:pt x="187" y="142"/>
                  <a:pt x="188" y="140"/>
                  <a:pt x="189" y="139"/>
                </a:cubicBezTo>
                <a:close/>
                <a:moveTo>
                  <a:pt x="183" y="144"/>
                </a:moveTo>
                <a:cubicBezTo>
                  <a:pt x="182" y="144"/>
                  <a:pt x="182" y="144"/>
                  <a:pt x="181" y="145"/>
                </a:cubicBezTo>
                <a:cubicBezTo>
                  <a:pt x="183" y="143"/>
                  <a:pt x="184" y="142"/>
                  <a:pt x="186" y="140"/>
                </a:cubicBezTo>
                <a:cubicBezTo>
                  <a:pt x="186" y="140"/>
                  <a:pt x="186" y="140"/>
                  <a:pt x="186" y="140"/>
                </a:cubicBezTo>
                <a:cubicBezTo>
                  <a:pt x="185" y="142"/>
                  <a:pt x="184" y="143"/>
                  <a:pt x="183" y="144"/>
                </a:cubicBezTo>
                <a:close/>
                <a:moveTo>
                  <a:pt x="180" y="142"/>
                </a:moveTo>
                <a:cubicBezTo>
                  <a:pt x="178" y="143"/>
                  <a:pt x="177" y="145"/>
                  <a:pt x="175" y="146"/>
                </a:cubicBezTo>
                <a:cubicBezTo>
                  <a:pt x="175" y="147"/>
                  <a:pt x="174" y="147"/>
                  <a:pt x="174" y="147"/>
                </a:cubicBezTo>
                <a:cubicBezTo>
                  <a:pt x="175" y="146"/>
                  <a:pt x="176" y="144"/>
                  <a:pt x="178" y="142"/>
                </a:cubicBezTo>
                <a:cubicBezTo>
                  <a:pt x="180" y="139"/>
                  <a:pt x="183" y="137"/>
                  <a:pt x="185" y="134"/>
                </a:cubicBezTo>
                <a:cubicBezTo>
                  <a:pt x="186" y="134"/>
                  <a:pt x="186" y="133"/>
                  <a:pt x="187" y="133"/>
                </a:cubicBezTo>
                <a:cubicBezTo>
                  <a:pt x="187" y="133"/>
                  <a:pt x="187" y="134"/>
                  <a:pt x="187" y="134"/>
                </a:cubicBezTo>
                <a:cubicBezTo>
                  <a:pt x="185" y="137"/>
                  <a:pt x="183" y="139"/>
                  <a:pt x="180" y="142"/>
                </a:cubicBezTo>
                <a:close/>
                <a:moveTo>
                  <a:pt x="129" y="154"/>
                </a:moveTo>
                <a:cubicBezTo>
                  <a:pt x="128" y="155"/>
                  <a:pt x="127" y="155"/>
                  <a:pt x="126" y="156"/>
                </a:cubicBezTo>
                <a:cubicBezTo>
                  <a:pt x="126" y="155"/>
                  <a:pt x="126" y="155"/>
                  <a:pt x="126" y="155"/>
                </a:cubicBezTo>
                <a:cubicBezTo>
                  <a:pt x="126" y="155"/>
                  <a:pt x="126" y="155"/>
                  <a:pt x="126" y="155"/>
                </a:cubicBezTo>
                <a:cubicBezTo>
                  <a:pt x="126" y="155"/>
                  <a:pt x="126" y="155"/>
                  <a:pt x="126" y="155"/>
                </a:cubicBezTo>
                <a:cubicBezTo>
                  <a:pt x="127" y="155"/>
                  <a:pt x="127" y="155"/>
                  <a:pt x="127" y="155"/>
                </a:cubicBezTo>
                <a:cubicBezTo>
                  <a:pt x="128" y="153"/>
                  <a:pt x="130" y="151"/>
                  <a:pt x="132" y="149"/>
                </a:cubicBezTo>
                <a:cubicBezTo>
                  <a:pt x="133" y="148"/>
                  <a:pt x="134" y="148"/>
                  <a:pt x="134" y="147"/>
                </a:cubicBezTo>
                <a:cubicBezTo>
                  <a:pt x="136" y="148"/>
                  <a:pt x="137" y="148"/>
                  <a:pt x="138" y="148"/>
                </a:cubicBezTo>
                <a:cubicBezTo>
                  <a:pt x="136" y="150"/>
                  <a:pt x="135" y="151"/>
                  <a:pt x="133" y="153"/>
                </a:cubicBezTo>
                <a:cubicBezTo>
                  <a:pt x="131" y="153"/>
                  <a:pt x="130" y="154"/>
                  <a:pt x="129" y="154"/>
                </a:cubicBezTo>
                <a:close/>
                <a:moveTo>
                  <a:pt x="130" y="160"/>
                </a:moveTo>
                <a:cubicBezTo>
                  <a:pt x="130" y="161"/>
                  <a:pt x="130" y="161"/>
                  <a:pt x="129" y="161"/>
                </a:cubicBezTo>
                <a:cubicBezTo>
                  <a:pt x="129" y="161"/>
                  <a:pt x="129" y="162"/>
                  <a:pt x="128" y="162"/>
                </a:cubicBezTo>
                <a:cubicBezTo>
                  <a:pt x="129" y="161"/>
                  <a:pt x="129" y="161"/>
                  <a:pt x="130" y="161"/>
                </a:cubicBezTo>
                <a:cubicBezTo>
                  <a:pt x="130" y="161"/>
                  <a:pt x="130" y="161"/>
                  <a:pt x="130" y="160"/>
                </a:cubicBezTo>
                <a:close/>
                <a:moveTo>
                  <a:pt x="89" y="124"/>
                </a:moveTo>
                <a:cubicBezTo>
                  <a:pt x="91" y="122"/>
                  <a:pt x="92" y="120"/>
                  <a:pt x="94" y="118"/>
                </a:cubicBezTo>
                <a:cubicBezTo>
                  <a:pt x="95" y="118"/>
                  <a:pt x="95" y="118"/>
                  <a:pt x="96" y="118"/>
                </a:cubicBezTo>
                <a:cubicBezTo>
                  <a:pt x="94" y="120"/>
                  <a:pt x="92" y="122"/>
                  <a:pt x="89" y="124"/>
                </a:cubicBezTo>
                <a:close/>
                <a:moveTo>
                  <a:pt x="91" y="127"/>
                </a:moveTo>
                <a:cubicBezTo>
                  <a:pt x="89" y="129"/>
                  <a:pt x="88" y="130"/>
                  <a:pt x="87" y="132"/>
                </a:cubicBezTo>
                <a:cubicBezTo>
                  <a:pt x="86" y="132"/>
                  <a:pt x="86" y="132"/>
                  <a:pt x="85" y="131"/>
                </a:cubicBezTo>
                <a:cubicBezTo>
                  <a:pt x="87" y="130"/>
                  <a:pt x="89" y="128"/>
                  <a:pt x="91" y="127"/>
                </a:cubicBezTo>
                <a:close/>
                <a:moveTo>
                  <a:pt x="95" y="123"/>
                </a:moveTo>
                <a:cubicBezTo>
                  <a:pt x="97" y="122"/>
                  <a:pt x="99" y="121"/>
                  <a:pt x="101" y="120"/>
                </a:cubicBezTo>
                <a:cubicBezTo>
                  <a:pt x="99" y="122"/>
                  <a:pt x="97" y="123"/>
                  <a:pt x="95" y="125"/>
                </a:cubicBezTo>
                <a:cubicBezTo>
                  <a:pt x="94" y="127"/>
                  <a:pt x="92" y="128"/>
                  <a:pt x="91" y="130"/>
                </a:cubicBezTo>
                <a:cubicBezTo>
                  <a:pt x="92" y="128"/>
                  <a:pt x="94" y="125"/>
                  <a:pt x="95" y="123"/>
                </a:cubicBezTo>
                <a:close/>
                <a:moveTo>
                  <a:pt x="94" y="130"/>
                </a:moveTo>
                <a:cubicBezTo>
                  <a:pt x="98" y="127"/>
                  <a:pt x="101" y="123"/>
                  <a:pt x="105" y="120"/>
                </a:cubicBezTo>
                <a:cubicBezTo>
                  <a:pt x="105" y="120"/>
                  <a:pt x="105" y="120"/>
                  <a:pt x="106" y="120"/>
                </a:cubicBezTo>
                <a:cubicBezTo>
                  <a:pt x="106" y="120"/>
                  <a:pt x="106" y="120"/>
                  <a:pt x="106" y="120"/>
                </a:cubicBezTo>
                <a:cubicBezTo>
                  <a:pt x="103" y="122"/>
                  <a:pt x="101" y="124"/>
                  <a:pt x="99" y="127"/>
                </a:cubicBezTo>
                <a:cubicBezTo>
                  <a:pt x="96" y="129"/>
                  <a:pt x="94" y="131"/>
                  <a:pt x="91" y="134"/>
                </a:cubicBezTo>
                <a:cubicBezTo>
                  <a:pt x="91" y="134"/>
                  <a:pt x="91" y="134"/>
                  <a:pt x="91" y="133"/>
                </a:cubicBezTo>
                <a:cubicBezTo>
                  <a:pt x="92" y="132"/>
                  <a:pt x="93" y="131"/>
                  <a:pt x="94" y="130"/>
                </a:cubicBezTo>
                <a:close/>
                <a:moveTo>
                  <a:pt x="119" y="101"/>
                </a:moveTo>
                <a:cubicBezTo>
                  <a:pt x="125" y="95"/>
                  <a:pt x="131" y="89"/>
                  <a:pt x="138" y="83"/>
                </a:cubicBezTo>
                <a:cubicBezTo>
                  <a:pt x="139" y="83"/>
                  <a:pt x="141" y="83"/>
                  <a:pt x="142" y="83"/>
                </a:cubicBezTo>
                <a:cubicBezTo>
                  <a:pt x="140" y="86"/>
                  <a:pt x="138" y="88"/>
                  <a:pt x="136" y="91"/>
                </a:cubicBezTo>
                <a:cubicBezTo>
                  <a:pt x="134" y="92"/>
                  <a:pt x="132" y="94"/>
                  <a:pt x="130" y="96"/>
                </a:cubicBezTo>
                <a:cubicBezTo>
                  <a:pt x="122" y="102"/>
                  <a:pt x="115" y="108"/>
                  <a:pt x="107" y="115"/>
                </a:cubicBezTo>
                <a:cubicBezTo>
                  <a:pt x="107" y="115"/>
                  <a:pt x="107" y="115"/>
                  <a:pt x="107" y="115"/>
                </a:cubicBezTo>
                <a:cubicBezTo>
                  <a:pt x="111" y="110"/>
                  <a:pt x="115" y="106"/>
                  <a:pt x="119" y="102"/>
                </a:cubicBezTo>
                <a:cubicBezTo>
                  <a:pt x="120" y="101"/>
                  <a:pt x="119" y="101"/>
                  <a:pt x="119" y="101"/>
                </a:cubicBezTo>
                <a:close/>
                <a:moveTo>
                  <a:pt x="127" y="102"/>
                </a:moveTo>
                <a:cubicBezTo>
                  <a:pt x="125" y="104"/>
                  <a:pt x="123" y="106"/>
                  <a:pt x="121" y="108"/>
                </a:cubicBezTo>
                <a:cubicBezTo>
                  <a:pt x="120" y="109"/>
                  <a:pt x="120" y="109"/>
                  <a:pt x="119" y="110"/>
                </a:cubicBezTo>
                <a:cubicBezTo>
                  <a:pt x="119" y="109"/>
                  <a:pt x="119" y="109"/>
                  <a:pt x="119" y="109"/>
                </a:cubicBezTo>
                <a:cubicBezTo>
                  <a:pt x="122" y="107"/>
                  <a:pt x="125" y="104"/>
                  <a:pt x="127" y="102"/>
                </a:cubicBezTo>
                <a:close/>
                <a:moveTo>
                  <a:pt x="189" y="111"/>
                </a:moveTo>
                <a:cubicBezTo>
                  <a:pt x="189" y="111"/>
                  <a:pt x="190" y="110"/>
                  <a:pt x="190" y="109"/>
                </a:cubicBezTo>
                <a:cubicBezTo>
                  <a:pt x="191" y="109"/>
                  <a:pt x="192" y="109"/>
                  <a:pt x="192" y="109"/>
                </a:cubicBezTo>
                <a:cubicBezTo>
                  <a:pt x="191" y="109"/>
                  <a:pt x="190" y="110"/>
                  <a:pt x="189" y="111"/>
                </a:cubicBezTo>
                <a:close/>
                <a:moveTo>
                  <a:pt x="193" y="117"/>
                </a:moveTo>
                <a:cubicBezTo>
                  <a:pt x="193" y="117"/>
                  <a:pt x="194" y="117"/>
                  <a:pt x="194" y="117"/>
                </a:cubicBezTo>
                <a:cubicBezTo>
                  <a:pt x="194" y="118"/>
                  <a:pt x="193" y="118"/>
                  <a:pt x="192" y="119"/>
                </a:cubicBezTo>
                <a:cubicBezTo>
                  <a:pt x="192" y="118"/>
                  <a:pt x="193" y="118"/>
                  <a:pt x="193" y="117"/>
                </a:cubicBezTo>
                <a:close/>
                <a:moveTo>
                  <a:pt x="189" y="107"/>
                </a:moveTo>
                <a:cubicBezTo>
                  <a:pt x="189" y="107"/>
                  <a:pt x="189" y="107"/>
                  <a:pt x="189" y="108"/>
                </a:cubicBezTo>
                <a:cubicBezTo>
                  <a:pt x="188" y="108"/>
                  <a:pt x="188" y="108"/>
                  <a:pt x="187" y="108"/>
                </a:cubicBezTo>
                <a:cubicBezTo>
                  <a:pt x="188" y="107"/>
                  <a:pt x="188" y="107"/>
                  <a:pt x="189" y="106"/>
                </a:cubicBezTo>
                <a:cubicBezTo>
                  <a:pt x="189" y="106"/>
                  <a:pt x="190" y="106"/>
                  <a:pt x="190" y="106"/>
                </a:cubicBezTo>
                <a:cubicBezTo>
                  <a:pt x="190" y="106"/>
                  <a:pt x="189" y="107"/>
                  <a:pt x="189" y="107"/>
                </a:cubicBezTo>
                <a:close/>
                <a:moveTo>
                  <a:pt x="189" y="115"/>
                </a:moveTo>
                <a:cubicBezTo>
                  <a:pt x="189" y="115"/>
                  <a:pt x="189" y="115"/>
                  <a:pt x="189" y="115"/>
                </a:cubicBezTo>
                <a:cubicBezTo>
                  <a:pt x="189" y="116"/>
                  <a:pt x="188" y="116"/>
                  <a:pt x="187" y="117"/>
                </a:cubicBezTo>
                <a:cubicBezTo>
                  <a:pt x="187" y="117"/>
                  <a:pt x="187" y="117"/>
                  <a:pt x="186" y="118"/>
                </a:cubicBezTo>
                <a:cubicBezTo>
                  <a:pt x="186" y="118"/>
                  <a:pt x="185" y="118"/>
                  <a:pt x="184" y="119"/>
                </a:cubicBezTo>
                <a:cubicBezTo>
                  <a:pt x="186" y="118"/>
                  <a:pt x="187" y="116"/>
                  <a:pt x="189" y="115"/>
                </a:cubicBezTo>
                <a:close/>
                <a:moveTo>
                  <a:pt x="191" y="117"/>
                </a:moveTo>
                <a:cubicBezTo>
                  <a:pt x="190" y="118"/>
                  <a:pt x="189" y="120"/>
                  <a:pt x="188" y="121"/>
                </a:cubicBezTo>
                <a:cubicBezTo>
                  <a:pt x="187" y="121"/>
                  <a:pt x="186" y="122"/>
                  <a:pt x="185" y="123"/>
                </a:cubicBezTo>
                <a:cubicBezTo>
                  <a:pt x="186" y="121"/>
                  <a:pt x="187" y="120"/>
                  <a:pt x="188" y="119"/>
                </a:cubicBezTo>
                <a:cubicBezTo>
                  <a:pt x="189" y="118"/>
                  <a:pt x="190" y="117"/>
                  <a:pt x="191" y="117"/>
                </a:cubicBezTo>
                <a:close/>
                <a:moveTo>
                  <a:pt x="182" y="131"/>
                </a:moveTo>
                <a:cubicBezTo>
                  <a:pt x="183" y="131"/>
                  <a:pt x="183" y="130"/>
                  <a:pt x="184" y="130"/>
                </a:cubicBezTo>
                <a:cubicBezTo>
                  <a:pt x="184" y="130"/>
                  <a:pt x="184" y="130"/>
                  <a:pt x="184" y="130"/>
                </a:cubicBezTo>
                <a:cubicBezTo>
                  <a:pt x="183" y="131"/>
                  <a:pt x="182" y="132"/>
                  <a:pt x="181" y="133"/>
                </a:cubicBezTo>
                <a:cubicBezTo>
                  <a:pt x="181" y="133"/>
                  <a:pt x="180" y="133"/>
                  <a:pt x="180" y="134"/>
                </a:cubicBezTo>
                <a:cubicBezTo>
                  <a:pt x="181" y="133"/>
                  <a:pt x="182" y="132"/>
                  <a:pt x="182" y="131"/>
                </a:cubicBezTo>
                <a:close/>
                <a:moveTo>
                  <a:pt x="180" y="124"/>
                </a:moveTo>
                <a:cubicBezTo>
                  <a:pt x="181" y="123"/>
                  <a:pt x="183" y="122"/>
                  <a:pt x="184" y="121"/>
                </a:cubicBezTo>
                <a:cubicBezTo>
                  <a:pt x="183" y="122"/>
                  <a:pt x="182" y="124"/>
                  <a:pt x="181" y="125"/>
                </a:cubicBezTo>
                <a:cubicBezTo>
                  <a:pt x="181" y="124"/>
                  <a:pt x="180" y="124"/>
                  <a:pt x="180" y="124"/>
                </a:cubicBezTo>
                <a:close/>
                <a:moveTo>
                  <a:pt x="178" y="122"/>
                </a:moveTo>
                <a:cubicBezTo>
                  <a:pt x="178" y="122"/>
                  <a:pt x="178" y="122"/>
                  <a:pt x="178" y="122"/>
                </a:cubicBezTo>
                <a:cubicBezTo>
                  <a:pt x="176" y="121"/>
                  <a:pt x="175" y="121"/>
                  <a:pt x="174" y="120"/>
                </a:cubicBezTo>
                <a:cubicBezTo>
                  <a:pt x="178" y="117"/>
                  <a:pt x="182" y="115"/>
                  <a:pt x="186" y="112"/>
                </a:cubicBezTo>
                <a:cubicBezTo>
                  <a:pt x="183" y="115"/>
                  <a:pt x="181" y="119"/>
                  <a:pt x="178" y="122"/>
                </a:cubicBezTo>
                <a:close/>
                <a:moveTo>
                  <a:pt x="178" y="128"/>
                </a:moveTo>
                <a:cubicBezTo>
                  <a:pt x="176" y="129"/>
                  <a:pt x="175" y="129"/>
                  <a:pt x="173" y="130"/>
                </a:cubicBezTo>
                <a:cubicBezTo>
                  <a:pt x="175" y="129"/>
                  <a:pt x="176" y="127"/>
                  <a:pt x="177" y="125"/>
                </a:cubicBezTo>
                <a:cubicBezTo>
                  <a:pt x="178" y="125"/>
                  <a:pt x="178" y="125"/>
                  <a:pt x="178" y="125"/>
                </a:cubicBezTo>
                <a:cubicBezTo>
                  <a:pt x="178" y="125"/>
                  <a:pt x="179" y="126"/>
                  <a:pt x="179" y="126"/>
                </a:cubicBezTo>
                <a:cubicBezTo>
                  <a:pt x="179" y="126"/>
                  <a:pt x="179" y="126"/>
                  <a:pt x="179" y="126"/>
                </a:cubicBezTo>
                <a:cubicBezTo>
                  <a:pt x="179" y="126"/>
                  <a:pt x="178" y="127"/>
                  <a:pt x="178" y="127"/>
                </a:cubicBezTo>
                <a:cubicBezTo>
                  <a:pt x="177" y="127"/>
                  <a:pt x="177" y="128"/>
                  <a:pt x="178" y="128"/>
                </a:cubicBezTo>
                <a:close/>
                <a:moveTo>
                  <a:pt x="127" y="123"/>
                </a:moveTo>
                <a:cubicBezTo>
                  <a:pt x="127" y="123"/>
                  <a:pt x="126" y="124"/>
                  <a:pt x="126" y="124"/>
                </a:cubicBezTo>
                <a:cubicBezTo>
                  <a:pt x="126" y="123"/>
                  <a:pt x="126" y="123"/>
                  <a:pt x="127" y="123"/>
                </a:cubicBezTo>
                <a:cubicBezTo>
                  <a:pt x="127" y="123"/>
                  <a:pt x="127" y="123"/>
                  <a:pt x="127" y="122"/>
                </a:cubicBezTo>
                <a:cubicBezTo>
                  <a:pt x="128" y="122"/>
                  <a:pt x="128" y="122"/>
                  <a:pt x="128" y="122"/>
                </a:cubicBezTo>
                <a:cubicBezTo>
                  <a:pt x="128" y="122"/>
                  <a:pt x="128" y="123"/>
                  <a:pt x="127" y="123"/>
                </a:cubicBezTo>
                <a:close/>
                <a:moveTo>
                  <a:pt x="136" y="122"/>
                </a:moveTo>
                <a:cubicBezTo>
                  <a:pt x="135" y="122"/>
                  <a:pt x="135" y="123"/>
                  <a:pt x="134" y="123"/>
                </a:cubicBezTo>
                <a:cubicBezTo>
                  <a:pt x="133" y="125"/>
                  <a:pt x="131" y="126"/>
                  <a:pt x="130" y="127"/>
                </a:cubicBezTo>
                <a:cubicBezTo>
                  <a:pt x="129" y="127"/>
                  <a:pt x="128" y="126"/>
                  <a:pt x="127" y="126"/>
                </a:cubicBezTo>
                <a:cubicBezTo>
                  <a:pt x="127" y="125"/>
                  <a:pt x="128" y="125"/>
                  <a:pt x="128" y="124"/>
                </a:cubicBezTo>
                <a:cubicBezTo>
                  <a:pt x="131" y="123"/>
                  <a:pt x="133" y="122"/>
                  <a:pt x="136" y="122"/>
                </a:cubicBezTo>
                <a:close/>
                <a:moveTo>
                  <a:pt x="126" y="127"/>
                </a:moveTo>
                <a:cubicBezTo>
                  <a:pt x="127" y="127"/>
                  <a:pt x="127" y="128"/>
                  <a:pt x="128" y="128"/>
                </a:cubicBezTo>
                <a:cubicBezTo>
                  <a:pt x="128" y="128"/>
                  <a:pt x="128" y="128"/>
                  <a:pt x="128" y="128"/>
                </a:cubicBezTo>
                <a:cubicBezTo>
                  <a:pt x="127" y="129"/>
                  <a:pt x="126" y="130"/>
                  <a:pt x="125" y="131"/>
                </a:cubicBezTo>
                <a:cubicBezTo>
                  <a:pt x="123" y="132"/>
                  <a:pt x="121" y="133"/>
                  <a:pt x="120" y="134"/>
                </a:cubicBezTo>
                <a:cubicBezTo>
                  <a:pt x="122" y="132"/>
                  <a:pt x="124" y="130"/>
                  <a:pt x="126" y="127"/>
                </a:cubicBezTo>
                <a:close/>
                <a:moveTo>
                  <a:pt x="131" y="129"/>
                </a:moveTo>
                <a:cubicBezTo>
                  <a:pt x="132" y="129"/>
                  <a:pt x="132" y="129"/>
                  <a:pt x="133" y="130"/>
                </a:cubicBezTo>
                <a:cubicBezTo>
                  <a:pt x="133" y="130"/>
                  <a:pt x="133" y="130"/>
                  <a:pt x="132" y="130"/>
                </a:cubicBezTo>
                <a:cubicBezTo>
                  <a:pt x="132" y="130"/>
                  <a:pt x="132" y="130"/>
                  <a:pt x="132" y="130"/>
                </a:cubicBezTo>
                <a:cubicBezTo>
                  <a:pt x="130" y="131"/>
                  <a:pt x="129" y="132"/>
                  <a:pt x="127" y="133"/>
                </a:cubicBezTo>
                <a:cubicBezTo>
                  <a:pt x="128" y="132"/>
                  <a:pt x="130" y="130"/>
                  <a:pt x="131" y="129"/>
                </a:cubicBezTo>
                <a:close/>
                <a:moveTo>
                  <a:pt x="132" y="128"/>
                </a:moveTo>
                <a:cubicBezTo>
                  <a:pt x="135" y="126"/>
                  <a:pt x="138" y="124"/>
                  <a:pt x="140" y="123"/>
                </a:cubicBezTo>
                <a:cubicBezTo>
                  <a:pt x="138" y="125"/>
                  <a:pt x="136" y="127"/>
                  <a:pt x="134" y="129"/>
                </a:cubicBezTo>
                <a:cubicBezTo>
                  <a:pt x="134" y="128"/>
                  <a:pt x="133" y="128"/>
                  <a:pt x="132" y="128"/>
                </a:cubicBezTo>
                <a:close/>
                <a:moveTo>
                  <a:pt x="139" y="130"/>
                </a:moveTo>
                <a:cubicBezTo>
                  <a:pt x="139" y="130"/>
                  <a:pt x="139" y="130"/>
                  <a:pt x="139" y="130"/>
                </a:cubicBezTo>
                <a:cubicBezTo>
                  <a:pt x="139" y="130"/>
                  <a:pt x="138" y="130"/>
                  <a:pt x="138" y="130"/>
                </a:cubicBezTo>
                <a:cubicBezTo>
                  <a:pt x="138" y="130"/>
                  <a:pt x="139" y="129"/>
                  <a:pt x="139" y="129"/>
                </a:cubicBezTo>
                <a:cubicBezTo>
                  <a:pt x="140" y="129"/>
                  <a:pt x="141" y="128"/>
                  <a:pt x="142" y="128"/>
                </a:cubicBezTo>
                <a:cubicBezTo>
                  <a:pt x="141" y="129"/>
                  <a:pt x="140" y="129"/>
                  <a:pt x="139" y="130"/>
                </a:cubicBezTo>
                <a:close/>
                <a:moveTo>
                  <a:pt x="148" y="136"/>
                </a:moveTo>
                <a:cubicBezTo>
                  <a:pt x="144" y="138"/>
                  <a:pt x="141" y="141"/>
                  <a:pt x="138" y="143"/>
                </a:cubicBezTo>
                <a:cubicBezTo>
                  <a:pt x="138" y="142"/>
                  <a:pt x="139" y="142"/>
                  <a:pt x="139" y="141"/>
                </a:cubicBezTo>
                <a:cubicBezTo>
                  <a:pt x="140" y="140"/>
                  <a:pt x="141" y="140"/>
                  <a:pt x="141" y="139"/>
                </a:cubicBezTo>
                <a:cubicBezTo>
                  <a:pt x="142" y="139"/>
                  <a:pt x="142" y="139"/>
                  <a:pt x="142" y="139"/>
                </a:cubicBezTo>
                <a:cubicBezTo>
                  <a:pt x="144" y="138"/>
                  <a:pt x="146" y="137"/>
                  <a:pt x="148" y="136"/>
                </a:cubicBezTo>
                <a:close/>
                <a:moveTo>
                  <a:pt x="139" y="134"/>
                </a:moveTo>
                <a:cubicBezTo>
                  <a:pt x="140" y="133"/>
                  <a:pt x="141" y="133"/>
                  <a:pt x="141" y="133"/>
                </a:cubicBezTo>
                <a:cubicBezTo>
                  <a:pt x="141" y="133"/>
                  <a:pt x="141" y="133"/>
                  <a:pt x="141" y="133"/>
                </a:cubicBezTo>
                <a:cubicBezTo>
                  <a:pt x="140" y="134"/>
                  <a:pt x="139" y="136"/>
                  <a:pt x="137" y="137"/>
                </a:cubicBezTo>
                <a:cubicBezTo>
                  <a:pt x="137" y="137"/>
                  <a:pt x="136" y="138"/>
                  <a:pt x="135" y="138"/>
                </a:cubicBezTo>
                <a:cubicBezTo>
                  <a:pt x="137" y="137"/>
                  <a:pt x="138" y="135"/>
                  <a:pt x="139" y="134"/>
                </a:cubicBezTo>
                <a:close/>
                <a:moveTo>
                  <a:pt x="144" y="144"/>
                </a:moveTo>
                <a:cubicBezTo>
                  <a:pt x="143" y="144"/>
                  <a:pt x="143" y="144"/>
                  <a:pt x="143" y="144"/>
                </a:cubicBezTo>
                <a:cubicBezTo>
                  <a:pt x="142" y="145"/>
                  <a:pt x="141" y="146"/>
                  <a:pt x="140" y="147"/>
                </a:cubicBezTo>
                <a:cubicBezTo>
                  <a:pt x="139" y="147"/>
                  <a:pt x="138" y="146"/>
                  <a:pt x="137" y="146"/>
                </a:cubicBezTo>
                <a:cubicBezTo>
                  <a:pt x="139" y="145"/>
                  <a:pt x="141" y="145"/>
                  <a:pt x="144" y="144"/>
                </a:cubicBezTo>
                <a:close/>
                <a:moveTo>
                  <a:pt x="146" y="152"/>
                </a:moveTo>
                <a:cubicBezTo>
                  <a:pt x="147" y="151"/>
                  <a:pt x="148" y="151"/>
                  <a:pt x="149" y="150"/>
                </a:cubicBezTo>
                <a:cubicBezTo>
                  <a:pt x="148" y="151"/>
                  <a:pt x="147" y="152"/>
                  <a:pt x="146" y="153"/>
                </a:cubicBezTo>
                <a:cubicBezTo>
                  <a:pt x="145" y="154"/>
                  <a:pt x="144" y="154"/>
                  <a:pt x="142" y="155"/>
                </a:cubicBezTo>
                <a:cubicBezTo>
                  <a:pt x="143" y="154"/>
                  <a:pt x="145" y="153"/>
                  <a:pt x="146" y="152"/>
                </a:cubicBezTo>
                <a:close/>
                <a:moveTo>
                  <a:pt x="146" y="147"/>
                </a:moveTo>
                <a:cubicBezTo>
                  <a:pt x="147" y="145"/>
                  <a:pt x="149" y="144"/>
                  <a:pt x="150" y="142"/>
                </a:cubicBezTo>
                <a:cubicBezTo>
                  <a:pt x="151" y="141"/>
                  <a:pt x="153" y="140"/>
                  <a:pt x="154" y="139"/>
                </a:cubicBezTo>
                <a:cubicBezTo>
                  <a:pt x="155" y="139"/>
                  <a:pt x="155" y="139"/>
                  <a:pt x="156" y="139"/>
                </a:cubicBezTo>
                <a:cubicBezTo>
                  <a:pt x="156" y="140"/>
                  <a:pt x="156" y="140"/>
                  <a:pt x="156" y="140"/>
                </a:cubicBezTo>
                <a:cubicBezTo>
                  <a:pt x="154" y="142"/>
                  <a:pt x="151" y="144"/>
                  <a:pt x="149" y="146"/>
                </a:cubicBezTo>
                <a:cubicBezTo>
                  <a:pt x="149" y="146"/>
                  <a:pt x="149" y="146"/>
                  <a:pt x="149" y="146"/>
                </a:cubicBezTo>
                <a:cubicBezTo>
                  <a:pt x="148" y="146"/>
                  <a:pt x="147" y="147"/>
                  <a:pt x="146" y="147"/>
                </a:cubicBezTo>
                <a:close/>
                <a:moveTo>
                  <a:pt x="173" y="99"/>
                </a:moveTo>
                <a:cubicBezTo>
                  <a:pt x="172" y="99"/>
                  <a:pt x="172" y="99"/>
                  <a:pt x="172" y="99"/>
                </a:cubicBezTo>
                <a:cubicBezTo>
                  <a:pt x="172" y="99"/>
                  <a:pt x="172" y="99"/>
                  <a:pt x="171" y="99"/>
                </a:cubicBezTo>
                <a:cubicBezTo>
                  <a:pt x="170" y="100"/>
                  <a:pt x="168" y="101"/>
                  <a:pt x="167" y="101"/>
                </a:cubicBezTo>
                <a:cubicBezTo>
                  <a:pt x="168" y="100"/>
                  <a:pt x="170" y="98"/>
                  <a:pt x="172" y="97"/>
                </a:cubicBezTo>
                <a:cubicBezTo>
                  <a:pt x="172" y="97"/>
                  <a:pt x="172" y="97"/>
                  <a:pt x="172" y="97"/>
                </a:cubicBezTo>
                <a:cubicBezTo>
                  <a:pt x="172" y="98"/>
                  <a:pt x="172" y="98"/>
                  <a:pt x="173" y="99"/>
                </a:cubicBezTo>
                <a:close/>
                <a:moveTo>
                  <a:pt x="168" y="111"/>
                </a:moveTo>
                <a:cubicBezTo>
                  <a:pt x="170" y="109"/>
                  <a:pt x="172" y="108"/>
                  <a:pt x="174" y="107"/>
                </a:cubicBezTo>
                <a:cubicBezTo>
                  <a:pt x="174" y="107"/>
                  <a:pt x="175" y="108"/>
                  <a:pt x="175" y="107"/>
                </a:cubicBezTo>
                <a:cubicBezTo>
                  <a:pt x="176" y="107"/>
                  <a:pt x="176" y="107"/>
                  <a:pt x="176" y="107"/>
                </a:cubicBezTo>
                <a:cubicBezTo>
                  <a:pt x="176" y="107"/>
                  <a:pt x="176" y="107"/>
                  <a:pt x="175" y="108"/>
                </a:cubicBezTo>
                <a:cubicBezTo>
                  <a:pt x="171" y="110"/>
                  <a:pt x="167" y="113"/>
                  <a:pt x="163" y="115"/>
                </a:cubicBezTo>
                <a:cubicBezTo>
                  <a:pt x="164" y="114"/>
                  <a:pt x="164" y="113"/>
                  <a:pt x="165" y="113"/>
                </a:cubicBezTo>
                <a:cubicBezTo>
                  <a:pt x="166" y="112"/>
                  <a:pt x="167" y="111"/>
                  <a:pt x="168" y="111"/>
                </a:cubicBezTo>
                <a:close/>
                <a:moveTo>
                  <a:pt x="165" y="124"/>
                </a:moveTo>
                <a:cubicBezTo>
                  <a:pt x="166" y="123"/>
                  <a:pt x="167" y="122"/>
                  <a:pt x="168" y="121"/>
                </a:cubicBezTo>
                <a:cubicBezTo>
                  <a:pt x="168" y="122"/>
                  <a:pt x="168" y="122"/>
                  <a:pt x="167" y="122"/>
                </a:cubicBezTo>
                <a:cubicBezTo>
                  <a:pt x="166" y="123"/>
                  <a:pt x="165" y="124"/>
                  <a:pt x="164" y="125"/>
                </a:cubicBezTo>
                <a:cubicBezTo>
                  <a:pt x="164" y="124"/>
                  <a:pt x="164" y="124"/>
                  <a:pt x="165" y="124"/>
                </a:cubicBezTo>
                <a:close/>
                <a:moveTo>
                  <a:pt x="156" y="126"/>
                </a:moveTo>
                <a:cubicBezTo>
                  <a:pt x="157" y="125"/>
                  <a:pt x="158" y="125"/>
                  <a:pt x="159" y="124"/>
                </a:cubicBezTo>
                <a:cubicBezTo>
                  <a:pt x="160" y="123"/>
                  <a:pt x="161" y="123"/>
                  <a:pt x="161" y="122"/>
                </a:cubicBezTo>
                <a:cubicBezTo>
                  <a:pt x="162" y="122"/>
                  <a:pt x="163" y="122"/>
                  <a:pt x="164" y="121"/>
                </a:cubicBezTo>
                <a:cubicBezTo>
                  <a:pt x="161" y="123"/>
                  <a:pt x="159" y="125"/>
                  <a:pt x="156" y="126"/>
                </a:cubicBezTo>
                <a:close/>
                <a:moveTo>
                  <a:pt x="165" y="127"/>
                </a:moveTo>
                <a:cubicBezTo>
                  <a:pt x="166" y="127"/>
                  <a:pt x="166" y="127"/>
                  <a:pt x="166" y="127"/>
                </a:cubicBezTo>
                <a:cubicBezTo>
                  <a:pt x="167" y="126"/>
                  <a:pt x="167" y="126"/>
                  <a:pt x="166" y="125"/>
                </a:cubicBezTo>
                <a:cubicBezTo>
                  <a:pt x="167" y="125"/>
                  <a:pt x="167" y="125"/>
                  <a:pt x="168" y="124"/>
                </a:cubicBezTo>
                <a:cubicBezTo>
                  <a:pt x="169" y="123"/>
                  <a:pt x="170" y="122"/>
                  <a:pt x="172" y="121"/>
                </a:cubicBezTo>
                <a:cubicBezTo>
                  <a:pt x="173" y="122"/>
                  <a:pt x="175" y="123"/>
                  <a:pt x="176" y="124"/>
                </a:cubicBezTo>
                <a:cubicBezTo>
                  <a:pt x="170" y="127"/>
                  <a:pt x="163" y="131"/>
                  <a:pt x="157" y="135"/>
                </a:cubicBezTo>
                <a:cubicBezTo>
                  <a:pt x="157" y="135"/>
                  <a:pt x="157" y="135"/>
                  <a:pt x="157" y="135"/>
                </a:cubicBezTo>
                <a:cubicBezTo>
                  <a:pt x="160" y="133"/>
                  <a:pt x="162" y="130"/>
                  <a:pt x="165" y="127"/>
                </a:cubicBezTo>
                <a:close/>
                <a:moveTo>
                  <a:pt x="158" y="115"/>
                </a:moveTo>
                <a:cubicBezTo>
                  <a:pt x="157" y="115"/>
                  <a:pt x="156" y="116"/>
                  <a:pt x="155" y="116"/>
                </a:cubicBezTo>
                <a:cubicBezTo>
                  <a:pt x="157" y="115"/>
                  <a:pt x="158" y="114"/>
                  <a:pt x="159" y="112"/>
                </a:cubicBezTo>
                <a:cubicBezTo>
                  <a:pt x="161" y="111"/>
                  <a:pt x="162" y="110"/>
                  <a:pt x="164" y="109"/>
                </a:cubicBezTo>
                <a:cubicBezTo>
                  <a:pt x="162" y="111"/>
                  <a:pt x="160" y="113"/>
                  <a:pt x="158" y="115"/>
                </a:cubicBezTo>
                <a:close/>
                <a:moveTo>
                  <a:pt x="159" y="127"/>
                </a:moveTo>
                <a:cubicBezTo>
                  <a:pt x="159" y="127"/>
                  <a:pt x="158" y="128"/>
                  <a:pt x="158" y="128"/>
                </a:cubicBezTo>
                <a:cubicBezTo>
                  <a:pt x="156" y="129"/>
                  <a:pt x="154" y="130"/>
                  <a:pt x="152" y="132"/>
                </a:cubicBezTo>
                <a:cubicBezTo>
                  <a:pt x="154" y="130"/>
                  <a:pt x="156" y="129"/>
                  <a:pt x="159" y="127"/>
                </a:cubicBezTo>
                <a:close/>
                <a:moveTo>
                  <a:pt x="151" y="117"/>
                </a:moveTo>
                <a:cubicBezTo>
                  <a:pt x="151" y="117"/>
                  <a:pt x="150" y="117"/>
                  <a:pt x="149" y="117"/>
                </a:cubicBezTo>
                <a:cubicBezTo>
                  <a:pt x="150" y="117"/>
                  <a:pt x="150" y="117"/>
                  <a:pt x="150" y="117"/>
                </a:cubicBezTo>
                <a:cubicBezTo>
                  <a:pt x="150" y="116"/>
                  <a:pt x="151" y="115"/>
                  <a:pt x="152" y="115"/>
                </a:cubicBezTo>
                <a:cubicBezTo>
                  <a:pt x="152" y="114"/>
                  <a:pt x="153" y="114"/>
                  <a:pt x="154" y="113"/>
                </a:cubicBezTo>
                <a:cubicBezTo>
                  <a:pt x="153" y="114"/>
                  <a:pt x="152" y="116"/>
                  <a:pt x="151" y="117"/>
                </a:cubicBezTo>
                <a:close/>
                <a:moveTo>
                  <a:pt x="157" y="147"/>
                </a:moveTo>
                <a:cubicBezTo>
                  <a:pt x="158" y="147"/>
                  <a:pt x="159" y="146"/>
                  <a:pt x="161" y="146"/>
                </a:cubicBezTo>
                <a:cubicBezTo>
                  <a:pt x="159" y="147"/>
                  <a:pt x="157" y="147"/>
                  <a:pt x="156" y="148"/>
                </a:cubicBezTo>
                <a:cubicBezTo>
                  <a:pt x="156" y="148"/>
                  <a:pt x="157" y="147"/>
                  <a:pt x="157" y="147"/>
                </a:cubicBezTo>
                <a:close/>
                <a:moveTo>
                  <a:pt x="159" y="137"/>
                </a:moveTo>
                <a:cubicBezTo>
                  <a:pt x="159" y="138"/>
                  <a:pt x="159" y="138"/>
                  <a:pt x="158" y="138"/>
                </a:cubicBezTo>
                <a:cubicBezTo>
                  <a:pt x="158" y="138"/>
                  <a:pt x="158" y="138"/>
                  <a:pt x="158" y="138"/>
                </a:cubicBezTo>
                <a:cubicBezTo>
                  <a:pt x="157" y="138"/>
                  <a:pt x="157" y="138"/>
                  <a:pt x="157" y="138"/>
                </a:cubicBezTo>
                <a:cubicBezTo>
                  <a:pt x="157" y="137"/>
                  <a:pt x="158" y="137"/>
                  <a:pt x="158" y="137"/>
                </a:cubicBezTo>
                <a:cubicBezTo>
                  <a:pt x="159" y="137"/>
                  <a:pt x="160" y="137"/>
                  <a:pt x="161" y="137"/>
                </a:cubicBezTo>
                <a:cubicBezTo>
                  <a:pt x="161" y="137"/>
                  <a:pt x="161" y="138"/>
                  <a:pt x="161" y="138"/>
                </a:cubicBezTo>
                <a:cubicBezTo>
                  <a:pt x="160" y="137"/>
                  <a:pt x="160" y="137"/>
                  <a:pt x="159" y="137"/>
                </a:cubicBezTo>
                <a:close/>
                <a:moveTo>
                  <a:pt x="160" y="136"/>
                </a:moveTo>
                <a:cubicBezTo>
                  <a:pt x="162" y="135"/>
                  <a:pt x="163" y="135"/>
                  <a:pt x="165" y="134"/>
                </a:cubicBezTo>
                <a:cubicBezTo>
                  <a:pt x="164" y="135"/>
                  <a:pt x="163" y="135"/>
                  <a:pt x="163" y="136"/>
                </a:cubicBezTo>
                <a:cubicBezTo>
                  <a:pt x="162" y="136"/>
                  <a:pt x="161" y="136"/>
                  <a:pt x="160" y="136"/>
                </a:cubicBezTo>
                <a:close/>
                <a:moveTo>
                  <a:pt x="167" y="141"/>
                </a:moveTo>
                <a:cubicBezTo>
                  <a:pt x="166" y="141"/>
                  <a:pt x="166" y="141"/>
                  <a:pt x="166" y="142"/>
                </a:cubicBezTo>
                <a:cubicBezTo>
                  <a:pt x="165" y="142"/>
                  <a:pt x="164" y="142"/>
                  <a:pt x="163" y="143"/>
                </a:cubicBezTo>
                <a:cubicBezTo>
                  <a:pt x="164" y="142"/>
                  <a:pt x="166" y="141"/>
                  <a:pt x="167" y="141"/>
                </a:cubicBezTo>
                <a:close/>
                <a:moveTo>
                  <a:pt x="165" y="146"/>
                </a:moveTo>
                <a:cubicBezTo>
                  <a:pt x="167" y="144"/>
                  <a:pt x="169" y="143"/>
                  <a:pt x="171" y="142"/>
                </a:cubicBezTo>
                <a:cubicBezTo>
                  <a:pt x="172" y="141"/>
                  <a:pt x="171" y="140"/>
                  <a:pt x="170" y="140"/>
                </a:cubicBezTo>
                <a:cubicBezTo>
                  <a:pt x="171" y="139"/>
                  <a:pt x="172" y="138"/>
                  <a:pt x="173" y="137"/>
                </a:cubicBezTo>
                <a:cubicBezTo>
                  <a:pt x="174" y="137"/>
                  <a:pt x="175" y="137"/>
                  <a:pt x="176" y="136"/>
                </a:cubicBezTo>
                <a:cubicBezTo>
                  <a:pt x="174" y="138"/>
                  <a:pt x="173" y="140"/>
                  <a:pt x="171" y="142"/>
                </a:cubicBezTo>
                <a:cubicBezTo>
                  <a:pt x="169" y="143"/>
                  <a:pt x="166" y="145"/>
                  <a:pt x="164" y="147"/>
                </a:cubicBezTo>
                <a:cubicBezTo>
                  <a:pt x="164" y="146"/>
                  <a:pt x="165" y="146"/>
                  <a:pt x="165" y="146"/>
                </a:cubicBezTo>
                <a:close/>
                <a:moveTo>
                  <a:pt x="178" y="115"/>
                </a:moveTo>
                <a:cubicBezTo>
                  <a:pt x="180" y="113"/>
                  <a:pt x="182" y="112"/>
                  <a:pt x="184" y="110"/>
                </a:cubicBezTo>
                <a:cubicBezTo>
                  <a:pt x="185" y="110"/>
                  <a:pt x="185" y="110"/>
                  <a:pt x="186" y="110"/>
                </a:cubicBezTo>
                <a:cubicBezTo>
                  <a:pt x="183" y="112"/>
                  <a:pt x="180" y="113"/>
                  <a:pt x="178" y="115"/>
                </a:cubicBezTo>
                <a:close/>
                <a:moveTo>
                  <a:pt x="180" y="108"/>
                </a:moveTo>
                <a:cubicBezTo>
                  <a:pt x="181" y="107"/>
                  <a:pt x="181" y="107"/>
                  <a:pt x="182" y="106"/>
                </a:cubicBezTo>
                <a:cubicBezTo>
                  <a:pt x="183" y="106"/>
                  <a:pt x="184" y="105"/>
                  <a:pt x="186" y="104"/>
                </a:cubicBezTo>
                <a:cubicBezTo>
                  <a:pt x="184" y="106"/>
                  <a:pt x="182" y="107"/>
                  <a:pt x="180" y="108"/>
                </a:cubicBezTo>
                <a:close/>
                <a:moveTo>
                  <a:pt x="184" y="97"/>
                </a:moveTo>
                <a:cubicBezTo>
                  <a:pt x="183" y="98"/>
                  <a:pt x="181" y="100"/>
                  <a:pt x="180" y="101"/>
                </a:cubicBezTo>
                <a:cubicBezTo>
                  <a:pt x="176" y="103"/>
                  <a:pt x="173" y="105"/>
                  <a:pt x="169" y="107"/>
                </a:cubicBezTo>
                <a:cubicBezTo>
                  <a:pt x="172" y="105"/>
                  <a:pt x="174" y="103"/>
                  <a:pt x="176" y="100"/>
                </a:cubicBezTo>
                <a:cubicBezTo>
                  <a:pt x="177" y="99"/>
                  <a:pt x="178" y="98"/>
                  <a:pt x="180" y="98"/>
                </a:cubicBezTo>
                <a:cubicBezTo>
                  <a:pt x="181" y="97"/>
                  <a:pt x="183" y="97"/>
                  <a:pt x="185" y="96"/>
                </a:cubicBezTo>
                <a:cubicBezTo>
                  <a:pt x="185" y="96"/>
                  <a:pt x="184" y="97"/>
                  <a:pt x="184" y="97"/>
                </a:cubicBezTo>
                <a:close/>
                <a:moveTo>
                  <a:pt x="181" y="91"/>
                </a:moveTo>
                <a:cubicBezTo>
                  <a:pt x="179" y="92"/>
                  <a:pt x="177" y="93"/>
                  <a:pt x="175" y="95"/>
                </a:cubicBezTo>
                <a:cubicBezTo>
                  <a:pt x="175" y="95"/>
                  <a:pt x="175" y="95"/>
                  <a:pt x="175" y="95"/>
                </a:cubicBezTo>
                <a:cubicBezTo>
                  <a:pt x="178" y="92"/>
                  <a:pt x="180" y="90"/>
                  <a:pt x="183" y="89"/>
                </a:cubicBezTo>
                <a:cubicBezTo>
                  <a:pt x="182" y="89"/>
                  <a:pt x="182" y="90"/>
                  <a:pt x="181" y="91"/>
                </a:cubicBezTo>
                <a:close/>
                <a:moveTo>
                  <a:pt x="172" y="93"/>
                </a:moveTo>
                <a:cubicBezTo>
                  <a:pt x="172" y="92"/>
                  <a:pt x="173" y="91"/>
                  <a:pt x="173" y="91"/>
                </a:cubicBezTo>
                <a:cubicBezTo>
                  <a:pt x="174" y="90"/>
                  <a:pt x="175" y="90"/>
                  <a:pt x="176" y="90"/>
                </a:cubicBezTo>
                <a:cubicBezTo>
                  <a:pt x="174" y="91"/>
                  <a:pt x="173" y="92"/>
                  <a:pt x="172" y="93"/>
                </a:cubicBezTo>
                <a:close/>
                <a:moveTo>
                  <a:pt x="172" y="89"/>
                </a:moveTo>
                <a:cubicBezTo>
                  <a:pt x="172" y="89"/>
                  <a:pt x="172" y="89"/>
                  <a:pt x="172" y="89"/>
                </a:cubicBezTo>
                <a:cubicBezTo>
                  <a:pt x="170" y="93"/>
                  <a:pt x="167" y="96"/>
                  <a:pt x="165" y="99"/>
                </a:cubicBezTo>
                <a:cubicBezTo>
                  <a:pt x="163" y="101"/>
                  <a:pt x="161" y="103"/>
                  <a:pt x="159" y="105"/>
                </a:cubicBezTo>
                <a:cubicBezTo>
                  <a:pt x="156" y="106"/>
                  <a:pt x="154" y="107"/>
                  <a:pt x="152" y="108"/>
                </a:cubicBezTo>
                <a:cubicBezTo>
                  <a:pt x="159" y="101"/>
                  <a:pt x="166" y="94"/>
                  <a:pt x="173" y="88"/>
                </a:cubicBezTo>
                <a:cubicBezTo>
                  <a:pt x="173" y="88"/>
                  <a:pt x="173" y="89"/>
                  <a:pt x="172" y="89"/>
                </a:cubicBezTo>
                <a:close/>
                <a:moveTo>
                  <a:pt x="152" y="111"/>
                </a:moveTo>
                <a:cubicBezTo>
                  <a:pt x="153" y="111"/>
                  <a:pt x="153" y="110"/>
                  <a:pt x="153" y="110"/>
                </a:cubicBezTo>
                <a:cubicBezTo>
                  <a:pt x="153" y="109"/>
                  <a:pt x="154" y="109"/>
                  <a:pt x="155" y="109"/>
                </a:cubicBezTo>
                <a:cubicBezTo>
                  <a:pt x="154" y="109"/>
                  <a:pt x="154" y="110"/>
                  <a:pt x="154" y="110"/>
                </a:cubicBezTo>
                <a:cubicBezTo>
                  <a:pt x="152" y="112"/>
                  <a:pt x="150" y="114"/>
                  <a:pt x="148" y="115"/>
                </a:cubicBezTo>
                <a:cubicBezTo>
                  <a:pt x="147" y="116"/>
                  <a:pt x="145" y="117"/>
                  <a:pt x="144" y="118"/>
                </a:cubicBezTo>
                <a:cubicBezTo>
                  <a:pt x="144" y="118"/>
                  <a:pt x="144" y="118"/>
                  <a:pt x="144" y="118"/>
                </a:cubicBezTo>
                <a:cubicBezTo>
                  <a:pt x="147" y="116"/>
                  <a:pt x="150" y="113"/>
                  <a:pt x="152" y="111"/>
                </a:cubicBezTo>
                <a:close/>
                <a:moveTo>
                  <a:pt x="148" y="119"/>
                </a:moveTo>
                <a:cubicBezTo>
                  <a:pt x="148" y="119"/>
                  <a:pt x="149" y="119"/>
                  <a:pt x="149" y="118"/>
                </a:cubicBezTo>
                <a:cubicBezTo>
                  <a:pt x="148" y="120"/>
                  <a:pt x="146" y="122"/>
                  <a:pt x="145" y="123"/>
                </a:cubicBezTo>
                <a:cubicBezTo>
                  <a:pt x="144" y="124"/>
                  <a:pt x="143" y="124"/>
                  <a:pt x="142" y="125"/>
                </a:cubicBezTo>
                <a:cubicBezTo>
                  <a:pt x="144" y="123"/>
                  <a:pt x="146" y="121"/>
                  <a:pt x="148" y="119"/>
                </a:cubicBezTo>
                <a:close/>
                <a:moveTo>
                  <a:pt x="138" y="119"/>
                </a:moveTo>
                <a:cubicBezTo>
                  <a:pt x="136" y="120"/>
                  <a:pt x="133" y="121"/>
                  <a:pt x="130" y="122"/>
                </a:cubicBezTo>
                <a:cubicBezTo>
                  <a:pt x="131" y="121"/>
                  <a:pt x="132" y="121"/>
                  <a:pt x="132" y="120"/>
                </a:cubicBezTo>
                <a:cubicBezTo>
                  <a:pt x="134" y="119"/>
                  <a:pt x="135" y="118"/>
                  <a:pt x="136" y="118"/>
                </a:cubicBezTo>
                <a:cubicBezTo>
                  <a:pt x="139" y="116"/>
                  <a:pt x="141" y="115"/>
                  <a:pt x="144" y="114"/>
                </a:cubicBezTo>
                <a:cubicBezTo>
                  <a:pt x="142" y="116"/>
                  <a:pt x="140" y="118"/>
                  <a:pt x="138" y="119"/>
                </a:cubicBezTo>
                <a:close/>
                <a:moveTo>
                  <a:pt x="126" y="116"/>
                </a:moveTo>
                <a:cubicBezTo>
                  <a:pt x="130" y="112"/>
                  <a:pt x="133" y="109"/>
                  <a:pt x="136" y="106"/>
                </a:cubicBezTo>
                <a:cubicBezTo>
                  <a:pt x="139" y="104"/>
                  <a:pt x="142" y="102"/>
                  <a:pt x="145" y="101"/>
                </a:cubicBezTo>
                <a:cubicBezTo>
                  <a:pt x="141" y="104"/>
                  <a:pt x="138" y="107"/>
                  <a:pt x="134" y="110"/>
                </a:cubicBezTo>
                <a:cubicBezTo>
                  <a:pt x="132" y="112"/>
                  <a:pt x="129" y="114"/>
                  <a:pt x="126" y="116"/>
                </a:cubicBezTo>
                <a:close/>
                <a:moveTo>
                  <a:pt x="131" y="116"/>
                </a:moveTo>
                <a:cubicBezTo>
                  <a:pt x="129" y="117"/>
                  <a:pt x="128" y="118"/>
                  <a:pt x="127" y="120"/>
                </a:cubicBezTo>
                <a:cubicBezTo>
                  <a:pt x="127" y="120"/>
                  <a:pt x="127" y="120"/>
                  <a:pt x="126" y="120"/>
                </a:cubicBezTo>
                <a:cubicBezTo>
                  <a:pt x="125" y="121"/>
                  <a:pt x="124" y="122"/>
                  <a:pt x="122" y="123"/>
                </a:cubicBezTo>
                <a:cubicBezTo>
                  <a:pt x="125" y="121"/>
                  <a:pt x="128" y="118"/>
                  <a:pt x="131" y="116"/>
                </a:cubicBezTo>
                <a:close/>
                <a:moveTo>
                  <a:pt x="124" y="126"/>
                </a:moveTo>
                <a:cubicBezTo>
                  <a:pt x="124" y="126"/>
                  <a:pt x="124" y="126"/>
                  <a:pt x="124" y="126"/>
                </a:cubicBezTo>
                <a:cubicBezTo>
                  <a:pt x="122" y="129"/>
                  <a:pt x="120" y="132"/>
                  <a:pt x="117" y="135"/>
                </a:cubicBezTo>
                <a:cubicBezTo>
                  <a:pt x="119" y="132"/>
                  <a:pt x="122" y="129"/>
                  <a:pt x="124" y="126"/>
                </a:cubicBezTo>
                <a:close/>
                <a:moveTo>
                  <a:pt x="113" y="117"/>
                </a:moveTo>
                <a:cubicBezTo>
                  <a:pt x="113" y="117"/>
                  <a:pt x="112" y="117"/>
                  <a:pt x="112" y="117"/>
                </a:cubicBezTo>
                <a:cubicBezTo>
                  <a:pt x="112" y="118"/>
                  <a:pt x="111" y="119"/>
                  <a:pt x="110" y="120"/>
                </a:cubicBezTo>
                <a:cubicBezTo>
                  <a:pt x="110" y="120"/>
                  <a:pt x="109" y="120"/>
                  <a:pt x="109" y="120"/>
                </a:cubicBezTo>
                <a:cubicBezTo>
                  <a:pt x="110" y="119"/>
                  <a:pt x="111" y="118"/>
                  <a:pt x="113" y="117"/>
                </a:cubicBezTo>
                <a:close/>
                <a:moveTo>
                  <a:pt x="107" y="119"/>
                </a:moveTo>
                <a:cubicBezTo>
                  <a:pt x="107" y="119"/>
                  <a:pt x="106" y="119"/>
                  <a:pt x="106" y="119"/>
                </a:cubicBezTo>
                <a:cubicBezTo>
                  <a:pt x="107" y="118"/>
                  <a:pt x="107" y="117"/>
                  <a:pt x="108" y="117"/>
                </a:cubicBezTo>
                <a:cubicBezTo>
                  <a:pt x="109" y="116"/>
                  <a:pt x="110" y="115"/>
                  <a:pt x="111" y="115"/>
                </a:cubicBezTo>
                <a:cubicBezTo>
                  <a:pt x="110" y="116"/>
                  <a:pt x="108" y="118"/>
                  <a:pt x="107" y="119"/>
                </a:cubicBezTo>
                <a:close/>
                <a:moveTo>
                  <a:pt x="112" y="125"/>
                </a:moveTo>
                <a:cubicBezTo>
                  <a:pt x="113" y="125"/>
                  <a:pt x="114" y="124"/>
                  <a:pt x="115" y="123"/>
                </a:cubicBezTo>
                <a:cubicBezTo>
                  <a:pt x="115" y="123"/>
                  <a:pt x="115" y="123"/>
                  <a:pt x="115" y="123"/>
                </a:cubicBezTo>
                <a:cubicBezTo>
                  <a:pt x="114" y="124"/>
                  <a:pt x="114" y="125"/>
                  <a:pt x="113" y="126"/>
                </a:cubicBezTo>
                <a:cubicBezTo>
                  <a:pt x="111" y="127"/>
                  <a:pt x="110" y="128"/>
                  <a:pt x="109" y="129"/>
                </a:cubicBezTo>
                <a:cubicBezTo>
                  <a:pt x="110" y="128"/>
                  <a:pt x="111" y="127"/>
                  <a:pt x="112" y="125"/>
                </a:cubicBezTo>
                <a:close/>
                <a:moveTo>
                  <a:pt x="104" y="117"/>
                </a:moveTo>
                <a:cubicBezTo>
                  <a:pt x="103" y="117"/>
                  <a:pt x="102" y="117"/>
                  <a:pt x="102" y="118"/>
                </a:cubicBezTo>
                <a:cubicBezTo>
                  <a:pt x="101" y="118"/>
                  <a:pt x="101" y="118"/>
                  <a:pt x="101" y="118"/>
                </a:cubicBezTo>
                <a:cubicBezTo>
                  <a:pt x="105" y="114"/>
                  <a:pt x="109" y="110"/>
                  <a:pt x="113" y="106"/>
                </a:cubicBezTo>
                <a:cubicBezTo>
                  <a:pt x="113" y="106"/>
                  <a:pt x="114" y="106"/>
                  <a:pt x="114" y="105"/>
                </a:cubicBezTo>
                <a:cubicBezTo>
                  <a:pt x="111" y="109"/>
                  <a:pt x="107" y="113"/>
                  <a:pt x="104" y="117"/>
                </a:cubicBezTo>
                <a:close/>
                <a:moveTo>
                  <a:pt x="99" y="129"/>
                </a:moveTo>
                <a:cubicBezTo>
                  <a:pt x="99" y="128"/>
                  <a:pt x="100" y="128"/>
                  <a:pt x="100" y="127"/>
                </a:cubicBezTo>
                <a:cubicBezTo>
                  <a:pt x="100" y="129"/>
                  <a:pt x="99" y="130"/>
                  <a:pt x="98" y="131"/>
                </a:cubicBezTo>
                <a:cubicBezTo>
                  <a:pt x="97" y="132"/>
                  <a:pt x="96" y="133"/>
                  <a:pt x="95" y="135"/>
                </a:cubicBezTo>
                <a:cubicBezTo>
                  <a:pt x="94" y="135"/>
                  <a:pt x="94" y="134"/>
                  <a:pt x="93" y="134"/>
                </a:cubicBezTo>
                <a:cubicBezTo>
                  <a:pt x="95" y="132"/>
                  <a:pt x="97" y="130"/>
                  <a:pt x="99" y="129"/>
                </a:cubicBezTo>
                <a:close/>
                <a:moveTo>
                  <a:pt x="103" y="132"/>
                </a:moveTo>
                <a:cubicBezTo>
                  <a:pt x="103" y="132"/>
                  <a:pt x="104" y="131"/>
                  <a:pt x="104" y="131"/>
                </a:cubicBezTo>
                <a:cubicBezTo>
                  <a:pt x="103" y="132"/>
                  <a:pt x="102" y="133"/>
                  <a:pt x="101" y="135"/>
                </a:cubicBezTo>
                <a:cubicBezTo>
                  <a:pt x="100" y="135"/>
                  <a:pt x="100" y="135"/>
                  <a:pt x="100" y="135"/>
                </a:cubicBezTo>
                <a:cubicBezTo>
                  <a:pt x="101" y="134"/>
                  <a:pt x="102" y="133"/>
                  <a:pt x="103" y="132"/>
                </a:cubicBezTo>
                <a:close/>
                <a:moveTo>
                  <a:pt x="103" y="126"/>
                </a:moveTo>
                <a:cubicBezTo>
                  <a:pt x="104" y="125"/>
                  <a:pt x="105" y="124"/>
                  <a:pt x="106" y="123"/>
                </a:cubicBezTo>
                <a:cubicBezTo>
                  <a:pt x="106" y="122"/>
                  <a:pt x="107" y="121"/>
                  <a:pt x="108" y="121"/>
                </a:cubicBezTo>
                <a:cubicBezTo>
                  <a:pt x="108" y="121"/>
                  <a:pt x="109" y="121"/>
                  <a:pt x="109" y="121"/>
                </a:cubicBezTo>
                <a:cubicBezTo>
                  <a:pt x="107" y="123"/>
                  <a:pt x="105" y="124"/>
                  <a:pt x="103" y="126"/>
                </a:cubicBezTo>
                <a:close/>
                <a:moveTo>
                  <a:pt x="110" y="141"/>
                </a:moveTo>
                <a:cubicBezTo>
                  <a:pt x="107" y="143"/>
                  <a:pt x="104" y="145"/>
                  <a:pt x="102" y="146"/>
                </a:cubicBezTo>
                <a:cubicBezTo>
                  <a:pt x="104" y="144"/>
                  <a:pt x="106" y="143"/>
                  <a:pt x="108" y="141"/>
                </a:cubicBezTo>
                <a:cubicBezTo>
                  <a:pt x="108" y="141"/>
                  <a:pt x="109" y="141"/>
                  <a:pt x="110" y="141"/>
                </a:cubicBezTo>
                <a:close/>
                <a:moveTo>
                  <a:pt x="109" y="139"/>
                </a:moveTo>
                <a:cubicBezTo>
                  <a:pt x="112" y="137"/>
                  <a:pt x="114" y="134"/>
                  <a:pt x="117" y="132"/>
                </a:cubicBezTo>
                <a:cubicBezTo>
                  <a:pt x="117" y="132"/>
                  <a:pt x="117" y="131"/>
                  <a:pt x="118" y="131"/>
                </a:cubicBezTo>
                <a:cubicBezTo>
                  <a:pt x="115" y="134"/>
                  <a:pt x="113" y="137"/>
                  <a:pt x="111" y="140"/>
                </a:cubicBezTo>
                <a:cubicBezTo>
                  <a:pt x="111" y="140"/>
                  <a:pt x="111" y="140"/>
                  <a:pt x="111" y="140"/>
                </a:cubicBezTo>
                <a:cubicBezTo>
                  <a:pt x="111" y="140"/>
                  <a:pt x="110" y="139"/>
                  <a:pt x="109" y="139"/>
                </a:cubicBezTo>
                <a:close/>
                <a:moveTo>
                  <a:pt x="116" y="122"/>
                </a:moveTo>
                <a:cubicBezTo>
                  <a:pt x="117" y="121"/>
                  <a:pt x="119" y="120"/>
                  <a:pt x="120" y="119"/>
                </a:cubicBezTo>
                <a:cubicBezTo>
                  <a:pt x="119" y="120"/>
                  <a:pt x="118" y="121"/>
                  <a:pt x="116" y="122"/>
                </a:cubicBezTo>
                <a:close/>
                <a:moveTo>
                  <a:pt x="116" y="145"/>
                </a:moveTo>
                <a:cubicBezTo>
                  <a:pt x="116" y="144"/>
                  <a:pt x="117" y="144"/>
                  <a:pt x="118" y="143"/>
                </a:cubicBezTo>
                <a:cubicBezTo>
                  <a:pt x="118" y="144"/>
                  <a:pt x="118" y="144"/>
                  <a:pt x="118" y="144"/>
                </a:cubicBezTo>
                <a:cubicBezTo>
                  <a:pt x="118" y="144"/>
                  <a:pt x="118" y="144"/>
                  <a:pt x="118" y="144"/>
                </a:cubicBezTo>
                <a:cubicBezTo>
                  <a:pt x="118" y="144"/>
                  <a:pt x="118" y="144"/>
                  <a:pt x="117" y="145"/>
                </a:cubicBezTo>
                <a:cubicBezTo>
                  <a:pt x="116" y="145"/>
                  <a:pt x="115" y="146"/>
                  <a:pt x="114" y="146"/>
                </a:cubicBezTo>
                <a:cubicBezTo>
                  <a:pt x="115" y="146"/>
                  <a:pt x="115" y="145"/>
                  <a:pt x="116" y="145"/>
                </a:cubicBezTo>
                <a:close/>
                <a:moveTo>
                  <a:pt x="122" y="144"/>
                </a:moveTo>
                <a:cubicBezTo>
                  <a:pt x="122" y="145"/>
                  <a:pt x="122" y="145"/>
                  <a:pt x="122" y="145"/>
                </a:cubicBezTo>
                <a:cubicBezTo>
                  <a:pt x="121" y="146"/>
                  <a:pt x="120" y="147"/>
                  <a:pt x="119" y="148"/>
                </a:cubicBezTo>
                <a:cubicBezTo>
                  <a:pt x="119" y="148"/>
                  <a:pt x="119" y="148"/>
                  <a:pt x="118" y="148"/>
                </a:cubicBezTo>
                <a:cubicBezTo>
                  <a:pt x="119" y="147"/>
                  <a:pt x="120" y="146"/>
                  <a:pt x="122" y="144"/>
                </a:cubicBezTo>
                <a:close/>
                <a:moveTo>
                  <a:pt x="120" y="140"/>
                </a:moveTo>
                <a:cubicBezTo>
                  <a:pt x="120" y="139"/>
                  <a:pt x="121" y="139"/>
                  <a:pt x="122" y="138"/>
                </a:cubicBezTo>
                <a:cubicBezTo>
                  <a:pt x="125" y="137"/>
                  <a:pt x="128" y="135"/>
                  <a:pt x="131" y="133"/>
                </a:cubicBezTo>
                <a:cubicBezTo>
                  <a:pt x="130" y="134"/>
                  <a:pt x="128" y="135"/>
                  <a:pt x="127" y="136"/>
                </a:cubicBezTo>
                <a:cubicBezTo>
                  <a:pt x="125" y="137"/>
                  <a:pt x="122" y="139"/>
                  <a:pt x="120" y="140"/>
                </a:cubicBezTo>
                <a:close/>
                <a:moveTo>
                  <a:pt x="129" y="143"/>
                </a:moveTo>
                <a:cubicBezTo>
                  <a:pt x="129" y="143"/>
                  <a:pt x="128" y="143"/>
                  <a:pt x="128" y="143"/>
                </a:cubicBezTo>
                <a:cubicBezTo>
                  <a:pt x="128" y="144"/>
                  <a:pt x="127" y="144"/>
                  <a:pt x="127" y="144"/>
                </a:cubicBezTo>
                <a:cubicBezTo>
                  <a:pt x="127" y="144"/>
                  <a:pt x="127" y="144"/>
                  <a:pt x="127" y="144"/>
                </a:cubicBezTo>
                <a:cubicBezTo>
                  <a:pt x="127" y="143"/>
                  <a:pt x="128" y="143"/>
                  <a:pt x="128" y="142"/>
                </a:cubicBezTo>
                <a:cubicBezTo>
                  <a:pt x="129" y="141"/>
                  <a:pt x="130" y="140"/>
                  <a:pt x="131" y="140"/>
                </a:cubicBezTo>
                <a:cubicBezTo>
                  <a:pt x="130" y="140"/>
                  <a:pt x="129" y="141"/>
                  <a:pt x="129" y="142"/>
                </a:cubicBezTo>
                <a:cubicBezTo>
                  <a:pt x="129" y="142"/>
                  <a:pt x="129" y="142"/>
                  <a:pt x="129" y="143"/>
                </a:cubicBezTo>
                <a:close/>
                <a:moveTo>
                  <a:pt x="129" y="146"/>
                </a:moveTo>
                <a:cubicBezTo>
                  <a:pt x="129" y="146"/>
                  <a:pt x="129" y="146"/>
                  <a:pt x="130" y="146"/>
                </a:cubicBezTo>
                <a:cubicBezTo>
                  <a:pt x="129" y="147"/>
                  <a:pt x="129" y="148"/>
                  <a:pt x="128" y="148"/>
                </a:cubicBezTo>
                <a:cubicBezTo>
                  <a:pt x="127" y="149"/>
                  <a:pt x="126" y="149"/>
                  <a:pt x="125" y="150"/>
                </a:cubicBezTo>
                <a:cubicBezTo>
                  <a:pt x="126" y="149"/>
                  <a:pt x="128" y="148"/>
                  <a:pt x="129" y="146"/>
                </a:cubicBezTo>
                <a:close/>
                <a:moveTo>
                  <a:pt x="134" y="157"/>
                </a:moveTo>
                <a:cubicBezTo>
                  <a:pt x="135" y="156"/>
                  <a:pt x="136" y="156"/>
                  <a:pt x="136" y="156"/>
                </a:cubicBezTo>
                <a:cubicBezTo>
                  <a:pt x="134" y="157"/>
                  <a:pt x="133" y="159"/>
                  <a:pt x="131" y="160"/>
                </a:cubicBezTo>
                <a:cubicBezTo>
                  <a:pt x="132" y="159"/>
                  <a:pt x="133" y="158"/>
                  <a:pt x="134" y="157"/>
                </a:cubicBezTo>
                <a:close/>
                <a:moveTo>
                  <a:pt x="133" y="167"/>
                </a:moveTo>
                <a:cubicBezTo>
                  <a:pt x="135" y="165"/>
                  <a:pt x="138" y="163"/>
                  <a:pt x="140" y="162"/>
                </a:cubicBezTo>
                <a:cubicBezTo>
                  <a:pt x="139" y="163"/>
                  <a:pt x="138" y="164"/>
                  <a:pt x="137" y="165"/>
                </a:cubicBezTo>
                <a:cubicBezTo>
                  <a:pt x="136" y="165"/>
                  <a:pt x="135" y="166"/>
                  <a:pt x="134" y="166"/>
                </a:cubicBezTo>
                <a:cubicBezTo>
                  <a:pt x="134" y="167"/>
                  <a:pt x="133" y="167"/>
                  <a:pt x="133" y="167"/>
                </a:cubicBezTo>
                <a:cubicBezTo>
                  <a:pt x="133" y="167"/>
                  <a:pt x="133" y="167"/>
                  <a:pt x="133" y="167"/>
                </a:cubicBezTo>
                <a:close/>
                <a:moveTo>
                  <a:pt x="138" y="160"/>
                </a:moveTo>
                <a:cubicBezTo>
                  <a:pt x="137" y="160"/>
                  <a:pt x="137" y="161"/>
                  <a:pt x="137" y="161"/>
                </a:cubicBezTo>
                <a:cubicBezTo>
                  <a:pt x="137" y="160"/>
                  <a:pt x="137" y="160"/>
                  <a:pt x="137" y="160"/>
                </a:cubicBezTo>
                <a:cubicBezTo>
                  <a:pt x="137" y="160"/>
                  <a:pt x="137" y="160"/>
                  <a:pt x="137" y="160"/>
                </a:cubicBezTo>
                <a:cubicBezTo>
                  <a:pt x="139" y="159"/>
                  <a:pt x="140" y="158"/>
                  <a:pt x="142" y="157"/>
                </a:cubicBezTo>
                <a:cubicBezTo>
                  <a:pt x="142" y="157"/>
                  <a:pt x="142" y="158"/>
                  <a:pt x="142" y="158"/>
                </a:cubicBezTo>
                <a:cubicBezTo>
                  <a:pt x="140" y="159"/>
                  <a:pt x="139" y="160"/>
                  <a:pt x="138" y="160"/>
                </a:cubicBezTo>
                <a:close/>
                <a:moveTo>
                  <a:pt x="143" y="160"/>
                </a:moveTo>
                <a:cubicBezTo>
                  <a:pt x="145" y="159"/>
                  <a:pt x="148" y="158"/>
                  <a:pt x="150" y="157"/>
                </a:cubicBezTo>
                <a:cubicBezTo>
                  <a:pt x="149" y="158"/>
                  <a:pt x="148" y="159"/>
                  <a:pt x="147" y="160"/>
                </a:cubicBezTo>
                <a:cubicBezTo>
                  <a:pt x="145" y="161"/>
                  <a:pt x="143" y="162"/>
                  <a:pt x="141" y="163"/>
                </a:cubicBezTo>
                <a:cubicBezTo>
                  <a:pt x="142" y="162"/>
                  <a:pt x="142" y="161"/>
                  <a:pt x="143" y="160"/>
                </a:cubicBezTo>
                <a:close/>
                <a:moveTo>
                  <a:pt x="147" y="162"/>
                </a:moveTo>
                <a:cubicBezTo>
                  <a:pt x="148" y="161"/>
                  <a:pt x="149" y="161"/>
                  <a:pt x="150" y="160"/>
                </a:cubicBezTo>
                <a:cubicBezTo>
                  <a:pt x="150" y="161"/>
                  <a:pt x="149" y="161"/>
                  <a:pt x="149" y="162"/>
                </a:cubicBezTo>
                <a:cubicBezTo>
                  <a:pt x="148" y="162"/>
                  <a:pt x="147" y="162"/>
                  <a:pt x="146" y="163"/>
                </a:cubicBezTo>
                <a:cubicBezTo>
                  <a:pt x="146" y="162"/>
                  <a:pt x="147" y="162"/>
                  <a:pt x="147" y="162"/>
                </a:cubicBezTo>
                <a:close/>
                <a:moveTo>
                  <a:pt x="150" y="163"/>
                </a:moveTo>
                <a:cubicBezTo>
                  <a:pt x="150" y="163"/>
                  <a:pt x="151" y="163"/>
                  <a:pt x="152" y="162"/>
                </a:cubicBezTo>
                <a:cubicBezTo>
                  <a:pt x="150" y="164"/>
                  <a:pt x="148" y="166"/>
                  <a:pt x="146" y="168"/>
                </a:cubicBezTo>
                <a:cubicBezTo>
                  <a:pt x="147" y="166"/>
                  <a:pt x="148" y="165"/>
                  <a:pt x="150" y="163"/>
                </a:cubicBezTo>
                <a:close/>
                <a:moveTo>
                  <a:pt x="146" y="157"/>
                </a:moveTo>
                <a:cubicBezTo>
                  <a:pt x="146" y="157"/>
                  <a:pt x="146" y="157"/>
                  <a:pt x="146" y="157"/>
                </a:cubicBezTo>
                <a:cubicBezTo>
                  <a:pt x="147" y="156"/>
                  <a:pt x="149" y="155"/>
                  <a:pt x="150" y="153"/>
                </a:cubicBezTo>
                <a:cubicBezTo>
                  <a:pt x="152" y="153"/>
                  <a:pt x="153" y="152"/>
                  <a:pt x="155" y="151"/>
                </a:cubicBezTo>
                <a:cubicBezTo>
                  <a:pt x="155" y="151"/>
                  <a:pt x="155" y="151"/>
                  <a:pt x="156" y="151"/>
                </a:cubicBezTo>
                <a:cubicBezTo>
                  <a:pt x="156" y="152"/>
                  <a:pt x="155" y="152"/>
                  <a:pt x="155" y="152"/>
                </a:cubicBezTo>
                <a:cubicBezTo>
                  <a:pt x="152" y="154"/>
                  <a:pt x="149" y="156"/>
                  <a:pt x="146" y="157"/>
                </a:cubicBezTo>
                <a:close/>
                <a:moveTo>
                  <a:pt x="154" y="158"/>
                </a:moveTo>
                <a:cubicBezTo>
                  <a:pt x="155" y="158"/>
                  <a:pt x="156" y="157"/>
                  <a:pt x="157" y="157"/>
                </a:cubicBezTo>
                <a:cubicBezTo>
                  <a:pt x="157" y="157"/>
                  <a:pt x="156" y="158"/>
                  <a:pt x="155" y="159"/>
                </a:cubicBezTo>
                <a:cubicBezTo>
                  <a:pt x="154" y="159"/>
                  <a:pt x="153" y="160"/>
                  <a:pt x="152" y="160"/>
                </a:cubicBezTo>
                <a:cubicBezTo>
                  <a:pt x="153" y="160"/>
                  <a:pt x="153" y="159"/>
                  <a:pt x="154" y="158"/>
                </a:cubicBezTo>
                <a:close/>
                <a:moveTo>
                  <a:pt x="157" y="155"/>
                </a:moveTo>
                <a:cubicBezTo>
                  <a:pt x="158" y="154"/>
                  <a:pt x="159" y="153"/>
                  <a:pt x="160" y="151"/>
                </a:cubicBezTo>
                <a:cubicBezTo>
                  <a:pt x="162" y="150"/>
                  <a:pt x="164" y="149"/>
                  <a:pt x="166" y="147"/>
                </a:cubicBezTo>
                <a:cubicBezTo>
                  <a:pt x="165" y="149"/>
                  <a:pt x="163" y="151"/>
                  <a:pt x="161" y="153"/>
                </a:cubicBezTo>
                <a:cubicBezTo>
                  <a:pt x="160" y="153"/>
                  <a:pt x="158" y="154"/>
                  <a:pt x="157" y="155"/>
                </a:cubicBezTo>
                <a:close/>
                <a:moveTo>
                  <a:pt x="162" y="154"/>
                </a:moveTo>
                <a:cubicBezTo>
                  <a:pt x="164" y="154"/>
                  <a:pt x="165" y="153"/>
                  <a:pt x="167" y="152"/>
                </a:cubicBezTo>
                <a:cubicBezTo>
                  <a:pt x="167" y="153"/>
                  <a:pt x="167" y="153"/>
                  <a:pt x="167" y="153"/>
                </a:cubicBezTo>
                <a:cubicBezTo>
                  <a:pt x="165" y="154"/>
                  <a:pt x="164" y="155"/>
                  <a:pt x="163" y="156"/>
                </a:cubicBezTo>
                <a:cubicBezTo>
                  <a:pt x="162" y="156"/>
                  <a:pt x="161" y="157"/>
                  <a:pt x="160" y="157"/>
                </a:cubicBezTo>
                <a:cubicBezTo>
                  <a:pt x="161" y="156"/>
                  <a:pt x="162" y="155"/>
                  <a:pt x="162" y="154"/>
                </a:cubicBezTo>
                <a:close/>
                <a:moveTo>
                  <a:pt x="164" y="159"/>
                </a:moveTo>
                <a:cubicBezTo>
                  <a:pt x="165" y="158"/>
                  <a:pt x="166" y="157"/>
                  <a:pt x="167" y="156"/>
                </a:cubicBezTo>
                <a:cubicBezTo>
                  <a:pt x="167" y="156"/>
                  <a:pt x="167" y="156"/>
                  <a:pt x="168" y="156"/>
                </a:cubicBezTo>
                <a:cubicBezTo>
                  <a:pt x="166" y="157"/>
                  <a:pt x="164" y="159"/>
                  <a:pt x="162" y="161"/>
                </a:cubicBezTo>
                <a:cubicBezTo>
                  <a:pt x="163" y="160"/>
                  <a:pt x="163" y="160"/>
                  <a:pt x="164" y="159"/>
                </a:cubicBezTo>
                <a:close/>
                <a:moveTo>
                  <a:pt x="169" y="156"/>
                </a:moveTo>
                <a:cubicBezTo>
                  <a:pt x="168" y="158"/>
                  <a:pt x="166" y="160"/>
                  <a:pt x="165" y="162"/>
                </a:cubicBezTo>
                <a:cubicBezTo>
                  <a:pt x="164" y="162"/>
                  <a:pt x="163" y="162"/>
                  <a:pt x="163" y="163"/>
                </a:cubicBezTo>
                <a:cubicBezTo>
                  <a:pt x="165" y="161"/>
                  <a:pt x="167" y="159"/>
                  <a:pt x="169" y="156"/>
                </a:cubicBezTo>
                <a:close/>
                <a:moveTo>
                  <a:pt x="166" y="151"/>
                </a:moveTo>
                <a:cubicBezTo>
                  <a:pt x="169" y="147"/>
                  <a:pt x="173" y="144"/>
                  <a:pt x="176" y="140"/>
                </a:cubicBezTo>
                <a:cubicBezTo>
                  <a:pt x="177" y="140"/>
                  <a:pt x="177" y="140"/>
                  <a:pt x="178" y="139"/>
                </a:cubicBezTo>
                <a:cubicBezTo>
                  <a:pt x="177" y="140"/>
                  <a:pt x="177" y="140"/>
                  <a:pt x="177" y="141"/>
                </a:cubicBezTo>
                <a:cubicBezTo>
                  <a:pt x="174" y="144"/>
                  <a:pt x="172" y="146"/>
                  <a:pt x="170" y="149"/>
                </a:cubicBezTo>
                <a:cubicBezTo>
                  <a:pt x="168" y="150"/>
                  <a:pt x="167" y="150"/>
                  <a:pt x="166" y="151"/>
                </a:cubicBezTo>
                <a:close/>
                <a:moveTo>
                  <a:pt x="177" y="151"/>
                </a:moveTo>
                <a:cubicBezTo>
                  <a:pt x="175" y="153"/>
                  <a:pt x="174" y="155"/>
                  <a:pt x="172" y="157"/>
                </a:cubicBezTo>
                <a:cubicBezTo>
                  <a:pt x="172" y="157"/>
                  <a:pt x="171" y="157"/>
                  <a:pt x="171" y="158"/>
                </a:cubicBezTo>
                <a:cubicBezTo>
                  <a:pt x="173" y="156"/>
                  <a:pt x="174" y="154"/>
                  <a:pt x="175" y="152"/>
                </a:cubicBezTo>
                <a:cubicBezTo>
                  <a:pt x="176" y="152"/>
                  <a:pt x="177" y="151"/>
                  <a:pt x="177" y="151"/>
                </a:cubicBezTo>
                <a:close/>
                <a:moveTo>
                  <a:pt x="186" y="127"/>
                </a:moveTo>
                <a:cubicBezTo>
                  <a:pt x="186" y="126"/>
                  <a:pt x="187" y="126"/>
                  <a:pt x="187" y="125"/>
                </a:cubicBezTo>
                <a:cubicBezTo>
                  <a:pt x="189" y="124"/>
                  <a:pt x="191" y="123"/>
                  <a:pt x="193" y="122"/>
                </a:cubicBezTo>
                <a:cubicBezTo>
                  <a:pt x="193" y="122"/>
                  <a:pt x="193" y="122"/>
                  <a:pt x="193" y="122"/>
                </a:cubicBezTo>
                <a:cubicBezTo>
                  <a:pt x="191" y="124"/>
                  <a:pt x="188" y="125"/>
                  <a:pt x="186" y="127"/>
                </a:cubicBezTo>
                <a:close/>
                <a:moveTo>
                  <a:pt x="198" y="122"/>
                </a:moveTo>
                <a:cubicBezTo>
                  <a:pt x="198" y="123"/>
                  <a:pt x="197" y="124"/>
                  <a:pt x="196" y="124"/>
                </a:cubicBezTo>
                <a:cubicBezTo>
                  <a:pt x="195" y="125"/>
                  <a:pt x="194" y="126"/>
                  <a:pt x="192" y="127"/>
                </a:cubicBezTo>
                <a:cubicBezTo>
                  <a:pt x="194" y="125"/>
                  <a:pt x="196" y="123"/>
                  <a:pt x="198" y="122"/>
                </a:cubicBezTo>
                <a:close/>
                <a:moveTo>
                  <a:pt x="203" y="120"/>
                </a:moveTo>
                <a:cubicBezTo>
                  <a:pt x="204" y="119"/>
                  <a:pt x="204" y="119"/>
                  <a:pt x="204" y="118"/>
                </a:cubicBezTo>
                <a:cubicBezTo>
                  <a:pt x="205" y="118"/>
                  <a:pt x="205" y="118"/>
                  <a:pt x="206" y="117"/>
                </a:cubicBezTo>
                <a:cubicBezTo>
                  <a:pt x="205" y="118"/>
                  <a:pt x="204" y="119"/>
                  <a:pt x="203" y="120"/>
                </a:cubicBezTo>
                <a:close/>
                <a:moveTo>
                  <a:pt x="207" y="110"/>
                </a:moveTo>
                <a:cubicBezTo>
                  <a:pt x="207" y="110"/>
                  <a:pt x="206" y="110"/>
                  <a:pt x="206" y="110"/>
                </a:cubicBezTo>
                <a:cubicBezTo>
                  <a:pt x="204" y="112"/>
                  <a:pt x="201" y="113"/>
                  <a:pt x="199" y="114"/>
                </a:cubicBezTo>
                <a:cubicBezTo>
                  <a:pt x="198" y="115"/>
                  <a:pt x="197" y="115"/>
                  <a:pt x="197" y="115"/>
                </a:cubicBezTo>
                <a:cubicBezTo>
                  <a:pt x="199" y="114"/>
                  <a:pt x="200" y="113"/>
                  <a:pt x="202" y="112"/>
                </a:cubicBezTo>
                <a:cubicBezTo>
                  <a:pt x="204" y="111"/>
                  <a:pt x="206" y="110"/>
                  <a:pt x="208" y="109"/>
                </a:cubicBezTo>
                <a:cubicBezTo>
                  <a:pt x="208" y="109"/>
                  <a:pt x="207" y="110"/>
                  <a:pt x="207" y="110"/>
                </a:cubicBezTo>
                <a:close/>
                <a:moveTo>
                  <a:pt x="195" y="112"/>
                </a:moveTo>
                <a:cubicBezTo>
                  <a:pt x="194" y="112"/>
                  <a:pt x="194" y="112"/>
                  <a:pt x="193" y="112"/>
                </a:cubicBezTo>
                <a:cubicBezTo>
                  <a:pt x="194" y="112"/>
                  <a:pt x="194" y="111"/>
                  <a:pt x="195" y="110"/>
                </a:cubicBezTo>
                <a:cubicBezTo>
                  <a:pt x="196" y="109"/>
                  <a:pt x="198" y="108"/>
                  <a:pt x="199" y="106"/>
                </a:cubicBezTo>
                <a:cubicBezTo>
                  <a:pt x="199" y="106"/>
                  <a:pt x="199" y="106"/>
                  <a:pt x="199" y="106"/>
                </a:cubicBezTo>
                <a:cubicBezTo>
                  <a:pt x="198" y="108"/>
                  <a:pt x="197" y="110"/>
                  <a:pt x="195" y="112"/>
                </a:cubicBezTo>
                <a:close/>
                <a:moveTo>
                  <a:pt x="193" y="106"/>
                </a:moveTo>
                <a:cubicBezTo>
                  <a:pt x="194" y="106"/>
                  <a:pt x="195" y="105"/>
                  <a:pt x="196" y="104"/>
                </a:cubicBezTo>
                <a:cubicBezTo>
                  <a:pt x="196" y="105"/>
                  <a:pt x="196" y="105"/>
                  <a:pt x="195" y="106"/>
                </a:cubicBezTo>
                <a:cubicBezTo>
                  <a:pt x="195" y="106"/>
                  <a:pt x="194" y="106"/>
                  <a:pt x="193" y="106"/>
                </a:cubicBezTo>
                <a:close/>
                <a:moveTo>
                  <a:pt x="196" y="97"/>
                </a:moveTo>
                <a:cubicBezTo>
                  <a:pt x="196" y="97"/>
                  <a:pt x="195" y="97"/>
                  <a:pt x="195" y="98"/>
                </a:cubicBezTo>
                <a:cubicBezTo>
                  <a:pt x="193" y="98"/>
                  <a:pt x="191" y="99"/>
                  <a:pt x="189" y="100"/>
                </a:cubicBezTo>
                <a:cubicBezTo>
                  <a:pt x="190" y="100"/>
                  <a:pt x="190" y="99"/>
                  <a:pt x="191" y="98"/>
                </a:cubicBezTo>
                <a:cubicBezTo>
                  <a:pt x="193" y="97"/>
                  <a:pt x="195" y="96"/>
                  <a:pt x="197" y="95"/>
                </a:cubicBezTo>
                <a:cubicBezTo>
                  <a:pt x="196" y="96"/>
                  <a:pt x="196" y="97"/>
                  <a:pt x="196" y="97"/>
                </a:cubicBezTo>
                <a:close/>
                <a:moveTo>
                  <a:pt x="195" y="92"/>
                </a:moveTo>
                <a:cubicBezTo>
                  <a:pt x="192" y="94"/>
                  <a:pt x="189" y="95"/>
                  <a:pt x="187" y="97"/>
                </a:cubicBezTo>
                <a:cubicBezTo>
                  <a:pt x="187" y="96"/>
                  <a:pt x="188" y="96"/>
                  <a:pt x="189" y="95"/>
                </a:cubicBezTo>
                <a:cubicBezTo>
                  <a:pt x="191" y="94"/>
                  <a:pt x="193" y="93"/>
                  <a:pt x="196" y="92"/>
                </a:cubicBezTo>
                <a:cubicBezTo>
                  <a:pt x="196" y="92"/>
                  <a:pt x="195" y="92"/>
                  <a:pt x="195" y="92"/>
                </a:cubicBezTo>
                <a:close/>
                <a:moveTo>
                  <a:pt x="190" y="89"/>
                </a:moveTo>
                <a:cubicBezTo>
                  <a:pt x="189" y="90"/>
                  <a:pt x="188" y="90"/>
                  <a:pt x="187" y="91"/>
                </a:cubicBezTo>
                <a:cubicBezTo>
                  <a:pt x="189" y="90"/>
                  <a:pt x="190" y="89"/>
                  <a:pt x="191" y="88"/>
                </a:cubicBezTo>
                <a:lnTo>
                  <a:pt x="190" y="89"/>
                </a:lnTo>
                <a:close/>
                <a:moveTo>
                  <a:pt x="190" y="86"/>
                </a:moveTo>
                <a:cubicBezTo>
                  <a:pt x="189" y="87"/>
                  <a:pt x="187" y="87"/>
                  <a:pt x="186" y="88"/>
                </a:cubicBezTo>
                <a:cubicBezTo>
                  <a:pt x="187" y="87"/>
                  <a:pt x="187" y="86"/>
                  <a:pt x="188" y="86"/>
                </a:cubicBezTo>
                <a:cubicBezTo>
                  <a:pt x="190" y="84"/>
                  <a:pt x="193" y="83"/>
                  <a:pt x="195" y="82"/>
                </a:cubicBezTo>
                <a:cubicBezTo>
                  <a:pt x="195" y="82"/>
                  <a:pt x="195" y="82"/>
                  <a:pt x="195" y="82"/>
                </a:cubicBezTo>
                <a:cubicBezTo>
                  <a:pt x="193" y="84"/>
                  <a:pt x="192" y="85"/>
                  <a:pt x="190" y="86"/>
                </a:cubicBezTo>
                <a:close/>
                <a:moveTo>
                  <a:pt x="195" y="86"/>
                </a:moveTo>
                <a:cubicBezTo>
                  <a:pt x="196" y="85"/>
                  <a:pt x="197" y="85"/>
                  <a:pt x="199" y="84"/>
                </a:cubicBezTo>
                <a:cubicBezTo>
                  <a:pt x="198" y="85"/>
                  <a:pt x="197" y="86"/>
                  <a:pt x="196" y="87"/>
                </a:cubicBezTo>
                <a:cubicBezTo>
                  <a:pt x="195" y="87"/>
                  <a:pt x="195" y="87"/>
                  <a:pt x="194" y="87"/>
                </a:cubicBezTo>
                <a:cubicBezTo>
                  <a:pt x="195" y="87"/>
                  <a:pt x="195" y="87"/>
                  <a:pt x="195" y="86"/>
                </a:cubicBezTo>
                <a:close/>
                <a:moveTo>
                  <a:pt x="187" y="80"/>
                </a:moveTo>
                <a:cubicBezTo>
                  <a:pt x="185" y="81"/>
                  <a:pt x="182" y="82"/>
                  <a:pt x="179" y="83"/>
                </a:cubicBezTo>
                <a:cubicBezTo>
                  <a:pt x="179" y="82"/>
                  <a:pt x="179" y="82"/>
                  <a:pt x="179" y="82"/>
                </a:cubicBezTo>
                <a:cubicBezTo>
                  <a:pt x="182" y="81"/>
                  <a:pt x="184" y="80"/>
                  <a:pt x="187" y="79"/>
                </a:cubicBezTo>
                <a:cubicBezTo>
                  <a:pt x="189" y="78"/>
                  <a:pt x="191" y="77"/>
                  <a:pt x="192" y="76"/>
                </a:cubicBezTo>
                <a:cubicBezTo>
                  <a:pt x="191" y="78"/>
                  <a:pt x="189" y="79"/>
                  <a:pt x="187" y="80"/>
                </a:cubicBezTo>
                <a:close/>
                <a:moveTo>
                  <a:pt x="179" y="85"/>
                </a:moveTo>
                <a:cubicBezTo>
                  <a:pt x="178" y="85"/>
                  <a:pt x="177" y="86"/>
                  <a:pt x="177" y="86"/>
                </a:cubicBezTo>
                <a:cubicBezTo>
                  <a:pt x="177" y="86"/>
                  <a:pt x="177" y="85"/>
                  <a:pt x="177" y="85"/>
                </a:cubicBezTo>
                <a:cubicBezTo>
                  <a:pt x="178" y="85"/>
                  <a:pt x="179" y="85"/>
                  <a:pt x="179" y="85"/>
                </a:cubicBezTo>
                <a:close/>
                <a:moveTo>
                  <a:pt x="175" y="84"/>
                </a:moveTo>
                <a:cubicBezTo>
                  <a:pt x="174" y="84"/>
                  <a:pt x="172" y="84"/>
                  <a:pt x="171" y="85"/>
                </a:cubicBezTo>
                <a:cubicBezTo>
                  <a:pt x="171" y="84"/>
                  <a:pt x="172" y="84"/>
                  <a:pt x="173" y="83"/>
                </a:cubicBezTo>
                <a:cubicBezTo>
                  <a:pt x="174" y="83"/>
                  <a:pt x="175" y="83"/>
                  <a:pt x="177" y="82"/>
                </a:cubicBezTo>
                <a:cubicBezTo>
                  <a:pt x="176" y="83"/>
                  <a:pt x="176" y="83"/>
                  <a:pt x="175" y="84"/>
                </a:cubicBezTo>
                <a:close/>
                <a:moveTo>
                  <a:pt x="172" y="81"/>
                </a:moveTo>
                <a:cubicBezTo>
                  <a:pt x="172" y="81"/>
                  <a:pt x="172" y="81"/>
                  <a:pt x="171" y="82"/>
                </a:cubicBezTo>
                <a:cubicBezTo>
                  <a:pt x="172" y="81"/>
                  <a:pt x="173" y="80"/>
                  <a:pt x="174" y="79"/>
                </a:cubicBezTo>
                <a:cubicBezTo>
                  <a:pt x="174" y="79"/>
                  <a:pt x="174" y="79"/>
                  <a:pt x="174" y="79"/>
                </a:cubicBezTo>
                <a:cubicBezTo>
                  <a:pt x="176" y="78"/>
                  <a:pt x="178" y="78"/>
                  <a:pt x="179" y="77"/>
                </a:cubicBezTo>
                <a:cubicBezTo>
                  <a:pt x="177" y="78"/>
                  <a:pt x="174" y="80"/>
                  <a:pt x="172" y="81"/>
                </a:cubicBezTo>
                <a:close/>
                <a:moveTo>
                  <a:pt x="177" y="74"/>
                </a:moveTo>
                <a:cubicBezTo>
                  <a:pt x="175" y="75"/>
                  <a:pt x="173" y="76"/>
                  <a:pt x="171" y="77"/>
                </a:cubicBezTo>
                <a:cubicBezTo>
                  <a:pt x="171" y="76"/>
                  <a:pt x="170" y="76"/>
                  <a:pt x="170" y="76"/>
                </a:cubicBezTo>
                <a:cubicBezTo>
                  <a:pt x="171" y="75"/>
                  <a:pt x="172" y="75"/>
                  <a:pt x="173" y="74"/>
                </a:cubicBezTo>
                <a:cubicBezTo>
                  <a:pt x="176" y="73"/>
                  <a:pt x="178" y="72"/>
                  <a:pt x="180" y="72"/>
                </a:cubicBezTo>
                <a:cubicBezTo>
                  <a:pt x="179" y="73"/>
                  <a:pt x="178" y="73"/>
                  <a:pt x="177" y="74"/>
                </a:cubicBezTo>
                <a:close/>
                <a:moveTo>
                  <a:pt x="172" y="86"/>
                </a:moveTo>
                <a:cubicBezTo>
                  <a:pt x="164" y="94"/>
                  <a:pt x="155" y="102"/>
                  <a:pt x="147" y="110"/>
                </a:cubicBezTo>
                <a:cubicBezTo>
                  <a:pt x="143" y="112"/>
                  <a:pt x="139" y="114"/>
                  <a:pt x="135" y="116"/>
                </a:cubicBezTo>
                <a:cubicBezTo>
                  <a:pt x="137" y="114"/>
                  <a:pt x="139" y="112"/>
                  <a:pt x="141" y="110"/>
                </a:cubicBezTo>
                <a:cubicBezTo>
                  <a:pt x="147" y="104"/>
                  <a:pt x="154" y="99"/>
                  <a:pt x="160" y="93"/>
                </a:cubicBezTo>
                <a:cubicBezTo>
                  <a:pt x="162" y="91"/>
                  <a:pt x="164" y="88"/>
                  <a:pt x="167" y="86"/>
                </a:cubicBezTo>
                <a:cubicBezTo>
                  <a:pt x="167" y="87"/>
                  <a:pt x="167" y="87"/>
                  <a:pt x="167" y="87"/>
                </a:cubicBezTo>
                <a:cubicBezTo>
                  <a:pt x="169" y="87"/>
                  <a:pt x="171" y="86"/>
                  <a:pt x="172" y="86"/>
                </a:cubicBezTo>
                <a:close/>
                <a:moveTo>
                  <a:pt x="168" y="82"/>
                </a:moveTo>
                <a:cubicBezTo>
                  <a:pt x="167" y="82"/>
                  <a:pt x="167" y="83"/>
                  <a:pt x="167" y="83"/>
                </a:cubicBezTo>
                <a:cubicBezTo>
                  <a:pt x="160" y="90"/>
                  <a:pt x="152" y="97"/>
                  <a:pt x="145" y="104"/>
                </a:cubicBezTo>
                <a:cubicBezTo>
                  <a:pt x="152" y="97"/>
                  <a:pt x="160" y="89"/>
                  <a:pt x="167" y="81"/>
                </a:cubicBezTo>
                <a:cubicBezTo>
                  <a:pt x="168" y="81"/>
                  <a:pt x="168" y="81"/>
                  <a:pt x="169" y="81"/>
                </a:cubicBezTo>
                <a:cubicBezTo>
                  <a:pt x="168" y="81"/>
                  <a:pt x="168" y="81"/>
                  <a:pt x="168" y="82"/>
                </a:cubicBezTo>
                <a:close/>
                <a:moveTo>
                  <a:pt x="167" y="72"/>
                </a:moveTo>
                <a:cubicBezTo>
                  <a:pt x="166" y="73"/>
                  <a:pt x="166" y="73"/>
                  <a:pt x="165" y="74"/>
                </a:cubicBezTo>
                <a:cubicBezTo>
                  <a:pt x="165" y="74"/>
                  <a:pt x="164" y="74"/>
                  <a:pt x="164" y="74"/>
                </a:cubicBezTo>
                <a:cubicBezTo>
                  <a:pt x="164" y="74"/>
                  <a:pt x="164" y="75"/>
                  <a:pt x="163" y="75"/>
                </a:cubicBezTo>
                <a:cubicBezTo>
                  <a:pt x="164" y="74"/>
                  <a:pt x="164" y="73"/>
                  <a:pt x="165" y="73"/>
                </a:cubicBezTo>
                <a:cubicBezTo>
                  <a:pt x="166" y="72"/>
                  <a:pt x="167" y="72"/>
                  <a:pt x="167" y="72"/>
                </a:cubicBezTo>
                <a:cubicBezTo>
                  <a:pt x="167" y="72"/>
                  <a:pt x="167" y="72"/>
                  <a:pt x="167" y="72"/>
                </a:cubicBezTo>
                <a:close/>
                <a:moveTo>
                  <a:pt x="164" y="82"/>
                </a:moveTo>
                <a:cubicBezTo>
                  <a:pt x="159" y="87"/>
                  <a:pt x="155" y="91"/>
                  <a:pt x="150" y="96"/>
                </a:cubicBezTo>
                <a:cubicBezTo>
                  <a:pt x="150" y="96"/>
                  <a:pt x="150" y="96"/>
                  <a:pt x="150" y="96"/>
                </a:cubicBezTo>
                <a:cubicBezTo>
                  <a:pt x="147" y="97"/>
                  <a:pt x="145" y="99"/>
                  <a:pt x="142" y="100"/>
                </a:cubicBezTo>
                <a:cubicBezTo>
                  <a:pt x="146" y="97"/>
                  <a:pt x="149" y="93"/>
                  <a:pt x="152" y="90"/>
                </a:cubicBezTo>
                <a:cubicBezTo>
                  <a:pt x="155" y="87"/>
                  <a:pt x="159" y="85"/>
                  <a:pt x="163" y="82"/>
                </a:cubicBezTo>
                <a:cubicBezTo>
                  <a:pt x="163" y="82"/>
                  <a:pt x="163" y="82"/>
                  <a:pt x="164" y="82"/>
                </a:cubicBezTo>
                <a:close/>
                <a:moveTo>
                  <a:pt x="159" y="78"/>
                </a:moveTo>
                <a:cubicBezTo>
                  <a:pt x="158" y="78"/>
                  <a:pt x="158" y="79"/>
                  <a:pt x="158" y="79"/>
                </a:cubicBezTo>
                <a:cubicBezTo>
                  <a:pt x="157" y="79"/>
                  <a:pt x="157" y="80"/>
                  <a:pt x="157" y="80"/>
                </a:cubicBezTo>
                <a:cubicBezTo>
                  <a:pt x="157" y="80"/>
                  <a:pt x="157" y="80"/>
                  <a:pt x="157" y="81"/>
                </a:cubicBezTo>
                <a:cubicBezTo>
                  <a:pt x="151" y="86"/>
                  <a:pt x="146" y="91"/>
                  <a:pt x="140" y="96"/>
                </a:cubicBezTo>
                <a:cubicBezTo>
                  <a:pt x="136" y="99"/>
                  <a:pt x="133" y="102"/>
                  <a:pt x="129" y="105"/>
                </a:cubicBezTo>
                <a:cubicBezTo>
                  <a:pt x="126" y="108"/>
                  <a:pt x="122" y="111"/>
                  <a:pt x="118" y="113"/>
                </a:cubicBezTo>
                <a:cubicBezTo>
                  <a:pt x="120" y="112"/>
                  <a:pt x="121" y="110"/>
                  <a:pt x="123" y="109"/>
                </a:cubicBezTo>
                <a:cubicBezTo>
                  <a:pt x="130" y="103"/>
                  <a:pt x="136" y="97"/>
                  <a:pt x="142" y="90"/>
                </a:cubicBezTo>
                <a:cubicBezTo>
                  <a:pt x="143" y="90"/>
                  <a:pt x="143" y="90"/>
                  <a:pt x="143" y="90"/>
                </a:cubicBezTo>
                <a:cubicBezTo>
                  <a:pt x="147" y="85"/>
                  <a:pt x="152" y="81"/>
                  <a:pt x="158" y="77"/>
                </a:cubicBezTo>
                <a:cubicBezTo>
                  <a:pt x="158" y="77"/>
                  <a:pt x="159" y="77"/>
                  <a:pt x="159" y="77"/>
                </a:cubicBezTo>
                <a:cubicBezTo>
                  <a:pt x="159" y="78"/>
                  <a:pt x="159" y="78"/>
                  <a:pt x="159" y="78"/>
                </a:cubicBezTo>
                <a:close/>
                <a:moveTo>
                  <a:pt x="153" y="77"/>
                </a:moveTo>
                <a:cubicBezTo>
                  <a:pt x="153" y="77"/>
                  <a:pt x="153" y="77"/>
                  <a:pt x="153" y="77"/>
                </a:cubicBezTo>
                <a:cubicBezTo>
                  <a:pt x="149" y="81"/>
                  <a:pt x="145" y="84"/>
                  <a:pt x="141" y="87"/>
                </a:cubicBezTo>
                <a:cubicBezTo>
                  <a:pt x="142" y="85"/>
                  <a:pt x="143" y="84"/>
                  <a:pt x="144" y="83"/>
                </a:cubicBezTo>
                <a:cubicBezTo>
                  <a:pt x="144" y="82"/>
                  <a:pt x="144" y="82"/>
                  <a:pt x="143" y="82"/>
                </a:cubicBezTo>
                <a:cubicBezTo>
                  <a:pt x="142" y="82"/>
                  <a:pt x="141" y="82"/>
                  <a:pt x="140" y="82"/>
                </a:cubicBezTo>
                <a:cubicBezTo>
                  <a:pt x="142" y="79"/>
                  <a:pt x="145" y="77"/>
                  <a:pt x="148" y="74"/>
                </a:cubicBezTo>
                <a:cubicBezTo>
                  <a:pt x="148" y="75"/>
                  <a:pt x="149" y="75"/>
                  <a:pt x="149" y="75"/>
                </a:cubicBezTo>
                <a:cubicBezTo>
                  <a:pt x="151" y="75"/>
                  <a:pt x="152" y="75"/>
                  <a:pt x="154" y="75"/>
                </a:cubicBezTo>
                <a:cubicBezTo>
                  <a:pt x="154" y="75"/>
                  <a:pt x="153" y="75"/>
                  <a:pt x="153" y="76"/>
                </a:cubicBezTo>
                <a:cubicBezTo>
                  <a:pt x="152" y="76"/>
                  <a:pt x="152" y="77"/>
                  <a:pt x="153" y="77"/>
                </a:cubicBezTo>
                <a:close/>
                <a:moveTo>
                  <a:pt x="138" y="78"/>
                </a:moveTo>
                <a:cubicBezTo>
                  <a:pt x="139" y="77"/>
                  <a:pt x="140" y="76"/>
                  <a:pt x="141" y="75"/>
                </a:cubicBezTo>
                <a:cubicBezTo>
                  <a:pt x="142" y="75"/>
                  <a:pt x="142" y="75"/>
                  <a:pt x="143" y="75"/>
                </a:cubicBezTo>
                <a:cubicBezTo>
                  <a:pt x="141" y="76"/>
                  <a:pt x="140" y="77"/>
                  <a:pt x="138" y="78"/>
                </a:cubicBezTo>
                <a:close/>
                <a:moveTo>
                  <a:pt x="138" y="74"/>
                </a:moveTo>
                <a:cubicBezTo>
                  <a:pt x="137" y="74"/>
                  <a:pt x="137" y="74"/>
                  <a:pt x="136" y="74"/>
                </a:cubicBezTo>
                <a:cubicBezTo>
                  <a:pt x="138" y="73"/>
                  <a:pt x="140" y="72"/>
                  <a:pt x="142" y="70"/>
                </a:cubicBezTo>
                <a:cubicBezTo>
                  <a:pt x="141" y="72"/>
                  <a:pt x="139" y="73"/>
                  <a:pt x="138" y="74"/>
                </a:cubicBezTo>
                <a:close/>
                <a:moveTo>
                  <a:pt x="139" y="76"/>
                </a:moveTo>
                <a:cubicBezTo>
                  <a:pt x="138" y="77"/>
                  <a:pt x="136" y="78"/>
                  <a:pt x="135" y="80"/>
                </a:cubicBezTo>
                <a:cubicBezTo>
                  <a:pt x="134" y="81"/>
                  <a:pt x="133" y="82"/>
                  <a:pt x="131" y="83"/>
                </a:cubicBezTo>
                <a:cubicBezTo>
                  <a:pt x="130" y="84"/>
                  <a:pt x="129" y="84"/>
                  <a:pt x="129" y="84"/>
                </a:cubicBezTo>
                <a:cubicBezTo>
                  <a:pt x="129" y="84"/>
                  <a:pt x="130" y="83"/>
                  <a:pt x="131" y="82"/>
                </a:cubicBezTo>
                <a:cubicBezTo>
                  <a:pt x="133" y="80"/>
                  <a:pt x="136" y="78"/>
                  <a:pt x="139" y="76"/>
                </a:cubicBezTo>
                <a:close/>
                <a:moveTo>
                  <a:pt x="127" y="87"/>
                </a:moveTo>
                <a:cubicBezTo>
                  <a:pt x="125" y="89"/>
                  <a:pt x="122" y="91"/>
                  <a:pt x="120" y="92"/>
                </a:cubicBezTo>
                <a:cubicBezTo>
                  <a:pt x="121" y="91"/>
                  <a:pt x="123" y="90"/>
                  <a:pt x="124" y="88"/>
                </a:cubicBezTo>
                <a:cubicBezTo>
                  <a:pt x="125" y="88"/>
                  <a:pt x="126" y="87"/>
                  <a:pt x="127" y="87"/>
                </a:cubicBezTo>
                <a:close/>
                <a:moveTo>
                  <a:pt x="127" y="78"/>
                </a:moveTo>
                <a:cubicBezTo>
                  <a:pt x="124" y="81"/>
                  <a:pt x="121" y="84"/>
                  <a:pt x="118" y="87"/>
                </a:cubicBezTo>
                <a:cubicBezTo>
                  <a:pt x="117" y="87"/>
                  <a:pt x="117" y="87"/>
                  <a:pt x="117" y="87"/>
                </a:cubicBezTo>
                <a:cubicBezTo>
                  <a:pt x="121" y="82"/>
                  <a:pt x="126" y="77"/>
                  <a:pt x="130" y="72"/>
                </a:cubicBezTo>
                <a:cubicBezTo>
                  <a:pt x="129" y="74"/>
                  <a:pt x="128" y="76"/>
                  <a:pt x="127" y="78"/>
                </a:cubicBezTo>
                <a:close/>
                <a:moveTo>
                  <a:pt x="120" y="87"/>
                </a:moveTo>
                <a:cubicBezTo>
                  <a:pt x="118" y="88"/>
                  <a:pt x="117" y="90"/>
                  <a:pt x="115" y="92"/>
                </a:cubicBezTo>
                <a:cubicBezTo>
                  <a:pt x="114" y="92"/>
                  <a:pt x="114" y="93"/>
                  <a:pt x="113" y="93"/>
                </a:cubicBezTo>
                <a:cubicBezTo>
                  <a:pt x="114" y="92"/>
                  <a:pt x="115" y="91"/>
                  <a:pt x="116" y="90"/>
                </a:cubicBezTo>
                <a:cubicBezTo>
                  <a:pt x="117" y="89"/>
                  <a:pt x="119" y="88"/>
                  <a:pt x="120" y="87"/>
                </a:cubicBezTo>
                <a:close/>
                <a:moveTo>
                  <a:pt x="128" y="89"/>
                </a:moveTo>
                <a:cubicBezTo>
                  <a:pt x="130" y="87"/>
                  <a:pt x="132" y="86"/>
                  <a:pt x="133" y="84"/>
                </a:cubicBezTo>
                <a:cubicBezTo>
                  <a:pt x="134" y="84"/>
                  <a:pt x="134" y="84"/>
                  <a:pt x="134" y="84"/>
                </a:cubicBezTo>
                <a:cubicBezTo>
                  <a:pt x="125" y="92"/>
                  <a:pt x="117" y="100"/>
                  <a:pt x="108" y="108"/>
                </a:cubicBezTo>
                <a:cubicBezTo>
                  <a:pt x="107" y="109"/>
                  <a:pt x="106" y="110"/>
                  <a:pt x="105" y="110"/>
                </a:cubicBezTo>
                <a:cubicBezTo>
                  <a:pt x="108" y="108"/>
                  <a:pt x="110" y="105"/>
                  <a:pt x="112" y="102"/>
                </a:cubicBezTo>
                <a:cubicBezTo>
                  <a:pt x="117" y="98"/>
                  <a:pt x="123" y="93"/>
                  <a:pt x="128" y="89"/>
                </a:cubicBezTo>
                <a:close/>
                <a:moveTo>
                  <a:pt x="99" y="116"/>
                </a:moveTo>
                <a:cubicBezTo>
                  <a:pt x="98" y="116"/>
                  <a:pt x="98" y="116"/>
                  <a:pt x="97" y="117"/>
                </a:cubicBezTo>
                <a:cubicBezTo>
                  <a:pt x="97" y="117"/>
                  <a:pt x="96" y="117"/>
                  <a:pt x="95" y="116"/>
                </a:cubicBezTo>
                <a:cubicBezTo>
                  <a:pt x="96" y="115"/>
                  <a:pt x="97" y="113"/>
                  <a:pt x="98" y="112"/>
                </a:cubicBezTo>
                <a:cubicBezTo>
                  <a:pt x="101" y="110"/>
                  <a:pt x="104" y="108"/>
                  <a:pt x="107" y="106"/>
                </a:cubicBezTo>
                <a:cubicBezTo>
                  <a:pt x="104" y="109"/>
                  <a:pt x="102" y="112"/>
                  <a:pt x="99" y="116"/>
                </a:cubicBezTo>
                <a:close/>
                <a:moveTo>
                  <a:pt x="99" y="107"/>
                </a:moveTo>
                <a:cubicBezTo>
                  <a:pt x="96" y="110"/>
                  <a:pt x="93" y="113"/>
                  <a:pt x="89" y="116"/>
                </a:cubicBezTo>
                <a:cubicBezTo>
                  <a:pt x="89" y="116"/>
                  <a:pt x="89" y="116"/>
                  <a:pt x="88" y="116"/>
                </a:cubicBezTo>
                <a:cubicBezTo>
                  <a:pt x="89" y="115"/>
                  <a:pt x="90" y="114"/>
                  <a:pt x="91" y="114"/>
                </a:cubicBezTo>
                <a:cubicBezTo>
                  <a:pt x="93" y="111"/>
                  <a:pt x="95" y="109"/>
                  <a:pt x="98" y="107"/>
                </a:cubicBezTo>
                <a:cubicBezTo>
                  <a:pt x="99" y="105"/>
                  <a:pt x="101" y="104"/>
                  <a:pt x="103" y="103"/>
                </a:cubicBezTo>
                <a:cubicBezTo>
                  <a:pt x="102" y="104"/>
                  <a:pt x="100" y="106"/>
                  <a:pt x="99" y="107"/>
                </a:cubicBezTo>
                <a:close/>
                <a:moveTo>
                  <a:pt x="84" y="115"/>
                </a:moveTo>
                <a:cubicBezTo>
                  <a:pt x="83" y="116"/>
                  <a:pt x="83" y="116"/>
                  <a:pt x="82" y="116"/>
                </a:cubicBezTo>
                <a:cubicBezTo>
                  <a:pt x="84" y="113"/>
                  <a:pt x="87" y="110"/>
                  <a:pt x="89" y="107"/>
                </a:cubicBezTo>
                <a:cubicBezTo>
                  <a:pt x="87" y="110"/>
                  <a:pt x="85" y="112"/>
                  <a:pt x="84" y="115"/>
                </a:cubicBezTo>
                <a:close/>
                <a:moveTo>
                  <a:pt x="56" y="130"/>
                </a:moveTo>
                <a:cubicBezTo>
                  <a:pt x="55" y="127"/>
                  <a:pt x="55" y="125"/>
                  <a:pt x="54" y="123"/>
                </a:cubicBezTo>
                <a:cubicBezTo>
                  <a:pt x="54" y="122"/>
                  <a:pt x="55" y="122"/>
                  <a:pt x="55" y="122"/>
                </a:cubicBezTo>
                <a:cubicBezTo>
                  <a:pt x="55" y="122"/>
                  <a:pt x="55" y="122"/>
                  <a:pt x="55" y="121"/>
                </a:cubicBezTo>
                <a:cubicBezTo>
                  <a:pt x="56" y="123"/>
                  <a:pt x="57" y="125"/>
                  <a:pt x="58" y="127"/>
                </a:cubicBezTo>
                <a:cubicBezTo>
                  <a:pt x="57" y="128"/>
                  <a:pt x="57" y="129"/>
                  <a:pt x="56" y="130"/>
                </a:cubicBezTo>
                <a:close/>
                <a:moveTo>
                  <a:pt x="58" y="146"/>
                </a:moveTo>
                <a:cubicBezTo>
                  <a:pt x="58" y="145"/>
                  <a:pt x="58" y="145"/>
                  <a:pt x="59" y="145"/>
                </a:cubicBezTo>
                <a:cubicBezTo>
                  <a:pt x="59" y="145"/>
                  <a:pt x="59" y="145"/>
                  <a:pt x="59" y="146"/>
                </a:cubicBezTo>
                <a:cubicBezTo>
                  <a:pt x="58" y="146"/>
                  <a:pt x="58" y="147"/>
                  <a:pt x="58" y="148"/>
                </a:cubicBezTo>
                <a:cubicBezTo>
                  <a:pt x="57" y="148"/>
                  <a:pt x="57" y="147"/>
                  <a:pt x="57" y="147"/>
                </a:cubicBezTo>
                <a:cubicBezTo>
                  <a:pt x="57" y="146"/>
                  <a:pt x="58" y="146"/>
                  <a:pt x="58" y="146"/>
                </a:cubicBezTo>
                <a:close/>
                <a:moveTo>
                  <a:pt x="56" y="142"/>
                </a:moveTo>
                <a:cubicBezTo>
                  <a:pt x="56" y="141"/>
                  <a:pt x="55" y="140"/>
                  <a:pt x="55" y="139"/>
                </a:cubicBezTo>
                <a:cubicBezTo>
                  <a:pt x="55" y="139"/>
                  <a:pt x="56" y="138"/>
                  <a:pt x="56" y="138"/>
                </a:cubicBezTo>
                <a:cubicBezTo>
                  <a:pt x="56" y="139"/>
                  <a:pt x="57" y="140"/>
                  <a:pt x="57" y="140"/>
                </a:cubicBezTo>
                <a:cubicBezTo>
                  <a:pt x="57" y="141"/>
                  <a:pt x="56" y="142"/>
                  <a:pt x="56" y="142"/>
                </a:cubicBezTo>
                <a:close/>
                <a:moveTo>
                  <a:pt x="56" y="160"/>
                </a:moveTo>
                <a:cubicBezTo>
                  <a:pt x="56" y="161"/>
                  <a:pt x="56" y="161"/>
                  <a:pt x="56" y="161"/>
                </a:cubicBezTo>
                <a:cubicBezTo>
                  <a:pt x="56" y="162"/>
                  <a:pt x="55" y="162"/>
                  <a:pt x="55" y="162"/>
                </a:cubicBezTo>
                <a:cubicBezTo>
                  <a:pt x="55" y="162"/>
                  <a:pt x="55" y="161"/>
                  <a:pt x="55" y="161"/>
                </a:cubicBezTo>
                <a:cubicBezTo>
                  <a:pt x="55" y="161"/>
                  <a:pt x="56" y="161"/>
                  <a:pt x="56" y="160"/>
                </a:cubicBezTo>
                <a:close/>
                <a:moveTo>
                  <a:pt x="55" y="103"/>
                </a:moveTo>
                <a:cubicBezTo>
                  <a:pt x="55" y="103"/>
                  <a:pt x="55" y="103"/>
                  <a:pt x="54" y="103"/>
                </a:cubicBezTo>
                <a:cubicBezTo>
                  <a:pt x="54" y="102"/>
                  <a:pt x="54" y="101"/>
                  <a:pt x="54" y="101"/>
                </a:cubicBezTo>
                <a:cubicBezTo>
                  <a:pt x="55" y="100"/>
                  <a:pt x="55" y="99"/>
                  <a:pt x="56" y="99"/>
                </a:cubicBezTo>
                <a:cubicBezTo>
                  <a:pt x="56" y="99"/>
                  <a:pt x="56" y="99"/>
                  <a:pt x="56" y="99"/>
                </a:cubicBezTo>
                <a:cubicBezTo>
                  <a:pt x="56" y="99"/>
                  <a:pt x="55" y="100"/>
                  <a:pt x="55" y="100"/>
                </a:cubicBezTo>
                <a:cubicBezTo>
                  <a:pt x="55" y="101"/>
                  <a:pt x="55" y="102"/>
                  <a:pt x="56" y="101"/>
                </a:cubicBezTo>
                <a:cubicBezTo>
                  <a:pt x="56" y="101"/>
                  <a:pt x="56" y="101"/>
                  <a:pt x="57" y="101"/>
                </a:cubicBezTo>
                <a:cubicBezTo>
                  <a:pt x="57" y="101"/>
                  <a:pt x="57" y="101"/>
                  <a:pt x="57" y="101"/>
                </a:cubicBezTo>
                <a:cubicBezTo>
                  <a:pt x="56" y="102"/>
                  <a:pt x="55" y="103"/>
                  <a:pt x="55" y="103"/>
                </a:cubicBezTo>
                <a:close/>
                <a:moveTo>
                  <a:pt x="53" y="134"/>
                </a:moveTo>
                <a:cubicBezTo>
                  <a:pt x="53" y="131"/>
                  <a:pt x="52" y="129"/>
                  <a:pt x="51" y="127"/>
                </a:cubicBezTo>
                <a:cubicBezTo>
                  <a:pt x="51" y="127"/>
                  <a:pt x="51" y="126"/>
                  <a:pt x="52" y="126"/>
                </a:cubicBezTo>
                <a:cubicBezTo>
                  <a:pt x="52" y="128"/>
                  <a:pt x="53" y="130"/>
                  <a:pt x="54" y="132"/>
                </a:cubicBezTo>
                <a:cubicBezTo>
                  <a:pt x="54" y="133"/>
                  <a:pt x="54" y="133"/>
                  <a:pt x="53" y="134"/>
                </a:cubicBezTo>
                <a:close/>
                <a:moveTo>
                  <a:pt x="53" y="146"/>
                </a:moveTo>
                <a:cubicBezTo>
                  <a:pt x="53" y="146"/>
                  <a:pt x="53" y="147"/>
                  <a:pt x="53" y="147"/>
                </a:cubicBezTo>
                <a:cubicBezTo>
                  <a:pt x="53" y="146"/>
                  <a:pt x="52" y="145"/>
                  <a:pt x="52" y="144"/>
                </a:cubicBezTo>
                <a:cubicBezTo>
                  <a:pt x="52" y="144"/>
                  <a:pt x="52" y="144"/>
                  <a:pt x="52" y="143"/>
                </a:cubicBezTo>
                <a:cubicBezTo>
                  <a:pt x="53" y="144"/>
                  <a:pt x="53" y="145"/>
                  <a:pt x="53" y="146"/>
                </a:cubicBezTo>
                <a:close/>
                <a:moveTo>
                  <a:pt x="51" y="90"/>
                </a:moveTo>
                <a:cubicBezTo>
                  <a:pt x="51" y="90"/>
                  <a:pt x="51" y="91"/>
                  <a:pt x="50" y="91"/>
                </a:cubicBezTo>
                <a:cubicBezTo>
                  <a:pt x="50" y="92"/>
                  <a:pt x="49" y="92"/>
                  <a:pt x="49" y="92"/>
                </a:cubicBezTo>
                <a:cubicBezTo>
                  <a:pt x="50" y="92"/>
                  <a:pt x="50" y="91"/>
                  <a:pt x="51" y="90"/>
                </a:cubicBezTo>
                <a:close/>
                <a:moveTo>
                  <a:pt x="50" y="88"/>
                </a:moveTo>
                <a:cubicBezTo>
                  <a:pt x="51" y="87"/>
                  <a:pt x="51" y="86"/>
                  <a:pt x="52" y="85"/>
                </a:cubicBezTo>
                <a:cubicBezTo>
                  <a:pt x="52" y="85"/>
                  <a:pt x="53" y="84"/>
                  <a:pt x="53" y="84"/>
                </a:cubicBezTo>
                <a:cubicBezTo>
                  <a:pt x="53" y="85"/>
                  <a:pt x="53" y="85"/>
                  <a:pt x="52" y="86"/>
                </a:cubicBezTo>
                <a:cubicBezTo>
                  <a:pt x="52" y="87"/>
                  <a:pt x="51" y="88"/>
                  <a:pt x="50" y="88"/>
                </a:cubicBezTo>
                <a:close/>
                <a:moveTo>
                  <a:pt x="51" y="107"/>
                </a:moveTo>
                <a:cubicBezTo>
                  <a:pt x="50" y="108"/>
                  <a:pt x="48" y="109"/>
                  <a:pt x="47" y="109"/>
                </a:cubicBezTo>
                <a:cubicBezTo>
                  <a:pt x="47" y="109"/>
                  <a:pt x="47" y="109"/>
                  <a:pt x="47" y="109"/>
                </a:cubicBezTo>
                <a:cubicBezTo>
                  <a:pt x="48" y="108"/>
                  <a:pt x="49" y="106"/>
                  <a:pt x="50" y="105"/>
                </a:cubicBezTo>
                <a:cubicBezTo>
                  <a:pt x="50" y="106"/>
                  <a:pt x="51" y="106"/>
                  <a:pt x="51" y="107"/>
                </a:cubicBezTo>
                <a:close/>
                <a:moveTo>
                  <a:pt x="50" y="110"/>
                </a:moveTo>
                <a:cubicBezTo>
                  <a:pt x="49" y="111"/>
                  <a:pt x="49" y="111"/>
                  <a:pt x="48" y="112"/>
                </a:cubicBezTo>
                <a:cubicBezTo>
                  <a:pt x="48" y="112"/>
                  <a:pt x="48" y="111"/>
                  <a:pt x="48" y="111"/>
                </a:cubicBezTo>
                <a:cubicBezTo>
                  <a:pt x="48" y="111"/>
                  <a:pt x="49" y="110"/>
                  <a:pt x="50" y="110"/>
                </a:cubicBezTo>
                <a:close/>
                <a:moveTo>
                  <a:pt x="51" y="110"/>
                </a:moveTo>
                <a:cubicBezTo>
                  <a:pt x="51" y="111"/>
                  <a:pt x="51" y="112"/>
                  <a:pt x="51" y="112"/>
                </a:cubicBezTo>
                <a:cubicBezTo>
                  <a:pt x="51" y="113"/>
                  <a:pt x="50" y="113"/>
                  <a:pt x="49" y="114"/>
                </a:cubicBezTo>
                <a:cubicBezTo>
                  <a:pt x="50" y="113"/>
                  <a:pt x="51" y="112"/>
                  <a:pt x="51" y="110"/>
                </a:cubicBezTo>
                <a:close/>
                <a:moveTo>
                  <a:pt x="54" y="110"/>
                </a:moveTo>
                <a:cubicBezTo>
                  <a:pt x="54" y="110"/>
                  <a:pt x="54" y="110"/>
                  <a:pt x="54" y="110"/>
                </a:cubicBezTo>
                <a:cubicBezTo>
                  <a:pt x="53" y="110"/>
                  <a:pt x="53" y="110"/>
                  <a:pt x="53" y="109"/>
                </a:cubicBezTo>
                <a:cubicBezTo>
                  <a:pt x="53" y="109"/>
                  <a:pt x="53" y="108"/>
                  <a:pt x="53" y="108"/>
                </a:cubicBezTo>
                <a:cubicBezTo>
                  <a:pt x="53" y="108"/>
                  <a:pt x="53" y="108"/>
                  <a:pt x="53" y="108"/>
                </a:cubicBezTo>
                <a:cubicBezTo>
                  <a:pt x="53" y="108"/>
                  <a:pt x="53" y="108"/>
                  <a:pt x="53" y="108"/>
                </a:cubicBezTo>
                <a:cubicBezTo>
                  <a:pt x="54" y="108"/>
                  <a:pt x="54" y="109"/>
                  <a:pt x="54" y="110"/>
                </a:cubicBezTo>
                <a:close/>
                <a:moveTo>
                  <a:pt x="54" y="87"/>
                </a:moveTo>
                <a:cubicBezTo>
                  <a:pt x="54" y="87"/>
                  <a:pt x="54" y="87"/>
                  <a:pt x="54" y="87"/>
                </a:cubicBezTo>
                <a:cubicBezTo>
                  <a:pt x="55" y="86"/>
                  <a:pt x="55" y="86"/>
                  <a:pt x="56" y="85"/>
                </a:cubicBezTo>
                <a:cubicBezTo>
                  <a:pt x="55" y="86"/>
                  <a:pt x="55" y="87"/>
                  <a:pt x="54" y="88"/>
                </a:cubicBezTo>
                <a:cubicBezTo>
                  <a:pt x="54" y="88"/>
                  <a:pt x="54" y="88"/>
                  <a:pt x="54" y="87"/>
                </a:cubicBezTo>
                <a:close/>
                <a:moveTo>
                  <a:pt x="54" y="96"/>
                </a:moveTo>
                <a:cubicBezTo>
                  <a:pt x="54" y="96"/>
                  <a:pt x="54" y="96"/>
                  <a:pt x="54" y="96"/>
                </a:cubicBezTo>
                <a:cubicBezTo>
                  <a:pt x="54" y="96"/>
                  <a:pt x="55" y="96"/>
                  <a:pt x="55" y="95"/>
                </a:cubicBezTo>
                <a:cubicBezTo>
                  <a:pt x="55" y="96"/>
                  <a:pt x="55" y="96"/>
                  <a:pt x="55" y="97"/>
                </a:cubicBezTo>
                <a:cubicBezTo>
                  <a:pt x="55" y="97"/>
                  <a:pt x="55" y="98"/>
                  <a:pt x="54" y="98"/>
                </a:cubicBezTo>
                <a:cubicBezTo>
                  <a:pt x="54" y="98"/>
                  <a:pt x="54" y="97"/>
                  <a:pt x="54" y="96"/>
                </a:cubicBezTo>
                <a:close/>
                <a:moveTo>
                  <a:pt x="55" y="83"/>
                </a:moveTo>
                <a:cubicBezTo>
                  <a:pt x="56" y="82"/>
                  <a:pt x="56" y="82"/>
                  <a:pt x="56" y="81"/>
                </a:cubicBezTo>
                <a:cubicBezTo>
                  <a:pt x="58" y="80"/>
                  <a:pt x="60" y="78"/>
                  <a:pt x="61" y="76"/>
                </a:cubicBezTo>
                <a:cubicBezTo>
                  <a:pt x="61" y="77"/>
                  <a:pt x="61" y="77"/>
                  <a:pt x="60" y="78"/>
                </a:cubicBezTo>
                <a:cubicBezTo>
                  <a:pt x="59" y="80"/>
                  <a:pt x="57" y="81"/>
                  <a:pt x="55" y="83"/>
                </a:cubicBezTo>
                <a:close/>
                <a:moveTo>
                  <a:pt x="88" y="57"/>
                </a:moveTo>
                <a:cubicBezTo>
                  <a:pt x="86" y="59"/>
                  <a:pt x="84" y="61"/>
                  <a:pt x="82" y="63"/>
                </a:cubicBezTo>
                <a:cubicBezTo>
                  <a:pt x="78" y="67"/>
                  <a:pt x="75" y="70"/>
                  <a:pt x="71" y="73"/>
                </a:cubicBezTo>
                <a:cubicBezTo>
                  <a:pt x="71" y="73"/>
                  <a:pt x="71" y="74"/>
                  <a:pt x="70" y="74"/>
                </a:cubicBezTo>
                <a:cubicBezTo>
                  <a:pt x="69" y="76"/>
                  <a:pt x="67" y="77"/>
                  <a:pt x="65" y="79"/>
                </a:cubicBezTo>
                <a:cubicBezTo>
                  <a:pt x="67" y="77"/>
                  <a:pt x="68" y="75"/>
                  <a:pt x="69" y="73"/>
                </a:cubicBezTo>
                <a:cubicBezTo>
                  <a:pt x="71" y="71"/>
                  <a:pt x="73" y="69"/>
                  <a:pt x="75" y="67"/>
                </a:cubicBezTo>
                <a:cubicBezTo>
                  <a:pt x="79" y="64"/>
                  <a:pt x="84" y="60"/>
                  <a:pt x="88" y="57"/>
                </a:cubicBezTo>
                <a:close/>
                <a:moveTo>
                  <a:pt x="86" y="57"/>
                </a:moveTo>
                <a:cubicBezTo>
                  <a:pt x="87" y="55"/>
                  <a:pt x="89" y="54"/>
                  <a:pt x="90" y="53"/>
                </a:cubicBezTo>
                <a:cubicBezTo>
                  <a:pt x="90" y="53"/>
                  <a:pt x="90" y="53"/>
                  <a:pt x="90" y="54"/>
                </a:cubicBezTo>
                <a:cubicBezTo>
                  <a:pt x="88" y="55"/>
                  <a:pt x="87" y="56"/>
                  <a:pt x="86" y="57"/>
                </a:cubicBezTo>
                <a:close/>
                <a:moveTo>
                  <a:pt x="105" y="58"/>
                </a:moveTo>
                <a:cubicBezTo>
                  <a:pt x="105" y="58"/>
                  <a:pt x="105" y="58"/>
                  <a:pt x="105" y="58"/>
                </a:cubicBezTo>
                <a:cubicBezTo>
                  <a:pt x="105" y="58"/>
                  <a:pt x="105" y="58"/>
                  <a:pt x="105" y="59"/>
                </a:cubicBezTo>
                <a:cubicBezTo>
                  <a:pt x="102" y="61"/>
                  <a:pt x="100" y="62"/>
                  <a:pt x="97" y="64"/>
                </a:cubicBezTo>
                <a:cubicBezTo>
                  <a:pt x="97" y="64"/>
                  <a:pt x="98" y="64"/>
                  <a:pt x="98" y="64"/>
                </a:cubicBezTo>
                <a:cubicBezTo>
                  <a:pt x="100" y="62"/>
                  <a:pt x="102" y="60"/>
                  <a:pt x="105" y="58"/>
                </a:cubicBezTo>
                <a:close/>
                <a:moveTo>
                  <a:pt x="100" y="59"/>
                </a:moveTo>
                <a:cubicBezTo>
                  <a:pt x="100" y="59"/>
                  <a:pt x="100" y="58"/>
                  <a:pt x="101" y="58"/>
                </a:cubicBezTo>
                <a:cubicBezTo>
                  <a:pt x="102" y="57"/>
                  <a:pt x="103" y="57"/>
                  <a:pt x="104" y="56"/>
                </a:cubicBezTo>
                <a:cubicBezTo>
                  <a:pt x="103" y="57"/>
                  <a:pt x="101" y="58"/>
                  <a:pt x="100" y="59"/>
                </a:cubicBezTo>
                <a:close/>
                <a:moveTo>
                  <a:pt x="86" y="81"/>
                </a:moveTo>
                <a:cubicBezTo>
                  <a:pt x="87" y="81"/>
                  <a:pt x="88" y="80"/>
                  <a:pt x="88" y="79"/>
                </a:cubicBezTo>
                <a:cubicBezTo>
                  <a:pt x="92" y="75"/>
                  <a:pt x="96" y="71"/>
                  <a:pt x="100" y="67"/>
                </a:cubicBezTo>
                <a:cubicBezTo>
                  <a:pt x="100" y="69"/>
                  <a:pt x="99" y="70"/>
                  <a:pt x="98" y="72"/>
                </a:cubicBezTo>
                <a:cubicBezTo>
                  <a:pt x="97" y="72"/>
                  <a:pt x="96" y="73"/>
                  <a:pt x="96" y="74"/>
                </a:cubicBezTo>
                <a:cubicBezTo>
                  <a:pt x="92" y="76"/>
                  <a:pt x="89" y="79"/>
                  <a:pt x="86" y="81"/>
                </a:cubicBezTo>
                <a:close/>
                <a:moveTo>
                  <a:pt x="93" y="78"/>
                </a:moveTo>
                <a:cubicBezTo>
                  <a:pt x="90" y="81"/>
                  <a:pt x="87" y="84"/>
                  <a:pt x="85" y="86"/>
                </a:cubicBezTo>
                <a:cubicBezTo>
                  <a:pt x="85" y="86"/>
                  <a:pt x="85" y="85"/>
                  <a:pt x="85" y="85"/>
                </a:cubicBezTo>
                <a:cubicBezTo>
                  <a:pt x="86" y="84"/>
                  <a:pt x="88" y="83"/>
                  <a:pt x="89" y="82"/>
                </a:cubicBezTo>
                <a:cubicBezTo>
                  <a:pt x="90" y="80"/>
                  <a:pt x="92" y="79"/>
                  <a:pt x="93" y="78"/>
                </a:cubicBezTo>
                <a:close/>
                <a:moveTo>
                  <a:pt x="92" y="73"/>
                </a:moveTo>
                <a:cubicBezTo>
                  <a:pt x="93" y="71"/>
                  <a:pt x="94" y="69"/>
                  <a:pt x="95" y="68"/>
                </a:cubicBezTo>
                <a:cubicBezTo>
                  <a:pt x="98" y="66"/>
                  <a:pt x="101" y="64"/>
                  <a:pt x="103" y="62"/>
                </a:cubicBezTo>
                <a:cubicBezTo>
                  <a:pt x="103" y="62"/>
                  <a:pt x="103" y="63"/>
                  <a:pt x="102" y="63"/>
                </a:cubicBezTo>
                <a:cubicBezTo>
                  <a:pt x="99" y="66"/>
                  <a:pt x="96" y="69"/>
                  <a:pt x="92" y="73"/>
                </a:cubicBezTo>
                <a:close/>
                <a:moveTo>
                  <a:pt x="85" y="64"/>
                </a:moveTo>
                <a:cubicBezTo>
                  <a:pt x="84" y="65"/>
                  <a:pt x="83" y="66"/>
                  <a:pt x="82" y="66"/>
                </a:cubicBezTo>
                <a:cubicBezTo>
                  <a:pt x="82" y="66"/>
                  <a:pt x="82" y="66"/>
                  <a:pt x="82" y="66"/>
                </a:cubicBezTo>
                <a:cubicBezTo>
                  <a:pt x="83" y="65"/>
                  <a:pt x="84" y="64"/>
                  <a:pt x="85" y="64"/>
                </a:cubicBezTo>
                <a:cubicBezTo>
                  <a:pt x="85" y="64"/>
                  <a:pt x="85" y="64"/>
                  <a:pt x="85" y="64"/>
                </a:cubicBezTo>
                <a:close/>
                <a:moveTo>
                  <a:pt x="89" y="65"/>
                </a:moveTo>
                <a:cubicBezTo>
                  <a:pt x="86" y="68"/>
                  <a:pt x="84" y="70"/>
                  <a:pt x="81" y="73"/>
                </a:cubicBezTo>
                <a:cubicBezTo>
                  <a:pt x="82" y="72"/>
                  <a:pt x="82" y="71"/>
                  <a:pt x="83" y="70"/>
                </a:cubicBezTo>
                <a:cubicBezTo>
                  <a:pt x="85" y="69"/>
                  <a:pt x="87" y="67"/>
                  <a:pt x="89" y="65"/>
                </a:cubicBezTo>
                <a:close/>
                <a:moveTo>
                  <a:pt x="83" y="68"/>
                </a:moveTo>
                <a:cubicBezTo>
                  <a:pt x="82" y="68"/>
                  <a:pt x="82" y="68"/>
                  <a:pt x="82" y="69"/>
                </a:cubicBezTo>
                <a:cubicBezTo>
                  <a:pt x="81" y="70"/>
                  <a:pt x="79" y="71"/>
                  <a:pt x="78" y="72"/>
                </a:cubicBezTo>
                <a:cubicBezTo>
                  <a:pt x="78" y="71"/>
                  <a:pt x="79" y="71"/>
                  <a:pt x="79" y="70"/>
                </a:cubicBezTo>
                <a:cubicBezTo>
                  <a:pt x="80" y="69"/>
                  <a:pt x="81" y="69"/>
                  <a:pt x="83" y="68"/>
                </a:cubicBezTo>
                <a:close/>
                <a:moveTo>
                  <a:pt x="78" y="74"/>
                </a:moveTo>
                <a:cubicBezTo>
                  <a:pt x="77" y="76"/>
                  <a:pt x="76" y="77"/>
                  <a:pt x="75" y="79"/>
                </a:cubicBezTo>
                <a:cubicBezTo>
                  <a:pt x="74" y="80"/>
                  <a:pt x="73" y="81"/>
                  <a:pt x="72" y="82"/>
                </a:cubicBezTo>
                <a:cubicBezTo>
                  <a:pt x="73" y="81"/>
                  <a:pt x="73" y="79"/>
                  <a:pt x="74" y="77"/>
                </a:cubicBezTo>
                <a:cubicBezTo>
                  <a:pt x="75" y="77"/>
                  <a:pt x="75" y="77"/>
                  <a:pt x="75" y="77"/>
                </a:cubicBezTo>
                <a:cubicBezTo>
                  <a:pt x="76" y="76"/>
                  <a:pt x="77" y="75"/>
                  <a:pt x="78" y="74"/>
                </a:cubicBezTo>
                <a:close/>
                <a:moveTo>
                  <a:pt x="74" y="83"/>
                </a:moveTo>
                <a:cubicBezTo>
                  <a:pt x="76" y="81"/>
                  <a:pt x="79" y="78"/>
                  <a:pt x="82" y="76"/>
                </a:cubicBezTo>
                <a:cubicBezTo>
                  <a:pt x="82" y="76"/>
                  <a:pt x="82" y="77"/>
                  <a:pt x="82" y="77"/>
                </a:cubicBezTo>
                <a:cubicBezTo>
                  <a:pt x="78" y="80"/>
                  <a:pt x="75" y="82"/>
                  <a:pt x="72" y="85"/>
                </a:cubicBezTo>
                <a:cubicBezTo>
                  <a:pt x="72" y="84"/>
                  <a:pt x="73" y="84"/>
                  <a:pt x="74" y="83"/>
                </a:cubicBezTo>
                <a:close/>
                <a:moveTo>
                  <a:pt x="81" y="75"/>
                </a:moveTo>
                <a:cubicBezTo>
                  <a:pt x="86" y="70"/>
                  <a:pt x="92" y="65"/>
                  <a:pt x="97" y="60"/>
                </a:cubicBezTo>
                <a:cubicBezTo>
                  <a:pt x="97" y="60"/>
                  <a:pt x="98" y="60"/>
                  <a:pt x="98" y="59"/>
                </a:cubicBezTo>
                <a:cubicBezTo>
                  <a:pt x="98" y="60"/>
                  <a:pt x="98" y="60"/>
                  <a:pt x="97" y="61"/>
                </a:cubicBezTo>
                <a:cubicBezTo>
                  <a:pt x="94" y="64"/>
                  <a:pt x="91" y="66"/>
                  <a:pt x="88" y="69"/>
                </a:cubicBezTo>
                <a:cubicBezTo>
                  <a:pt x="86" y="71"/>
                  <a:pt x="83" y="73"/>
                  <a:pt x="81" y="75"/>
                </a:cubicBezTo>
                <a:close/>
                <a:moveTo>
                  <a:pt x="90" y="70"/>
                </a:moveTo>
                <a:cubicBezTo>
                  <a:pt x="92" y="69"/>
                  <a:pt x="93" y="67"/>
                  <a:pt x="94" y="66"/>
                </a:cubicBezTo>
                <a:cubicBezTo>
                  <a:pt x="94" y="67"/>
                  <a:pt x="94" y="67"/>
                  <a:pt x="94" y="67"/>
                </a:cubicBezTo>
                <a:cubicBezTo>
                  <a:pt x="93" y="68"/>
                  <a:pt x="91" y="69"/>
                  <a:pt x="90" y="70"/>
                </a:cubicBezTo>
                <a:cubicBezTo>
                  <a:pt x="90" y="70"/>
                  <a:pt x="90" y="70"/>
                  <a:pt x="90" y="70"/>
                </a:cubicBezTo>
                <a:close/>
                <a:moveTo>
                  <a:pt x="97" y="58"/>
                </a:moveTo>
                <a:cubicBezTo>
                  <a:pt x="93" y="60"/>
                  <a:pt x="89" y="63"/>
                  <a:pt x="86" y="66"/>
                </a:cubicBezTo>
                <a:cubicBezTo>
                  <a:pt x="86" y="66"/>
                  <a:pt x="86" y="65"/>
                  <a:pt x="86" y="65"/>
                </a:cubicBezTo>
                <a:cubicBezTo>
                  <a:pt x="90" y="62"/>
                  <a:pt x="95" y="59"/>
                  <a:pt x="99" y="56"/>
                </a:cubicBezTo>
                <a:cubicBezTo>
                  <a:pt x="98" y="57"/>
                  <a:pt x="98" y="57"/>
                  <a:pt x="97" y="58"/>
                </a:cubicBezTo>
                <a:close/>
                <a:moveTo>
                  <a:pt x="70" y="69"/>
                </a:moveTo>
                <a:cubicBezTo>
                  <a:pt x="69" y="69"/>
                  <a:pt x="69" y="70"/>
                  <a:pt x="69" y="70"/>
                </a:cubicBezTo>
                <a:cubicBezTo>
                  <a:pt x="68" y="71"/>
                  <a:pt x="67" y="72"/>
                  <a:pt x="65" y="73"/>
                </a:cubicBezTo>
                <a:cubicBezTo>
                  <a:pt x="66" y="73"/>
                  <a:pt x="66" y="72"/>
                  <a:pt x="66" y="72"/>
                </a:cubicBezTo>
                <a:cubicBezTo>
                  <a:pt x="67" y="71"/>
                  <a:pt x="68" y="70"/>
                  <a:pt x="70" y="69"/>
                </a:cubicBezTo>
                <a:close/>
                <a:moveTo>
                  <a:pt x="69" y="67"/>
                </a:moveTo>
                <a:cubicBezTo>
                  <a:pt x="70" y="66"/>
                  <a:pt x="71" y="64"/>
                  <a:pt x="73" y="62"/>
                </a:cubicBezTo>
                <a:cubicBezTo>
                  <a:pt x="73" y="62"/>
                  <a:pt x="73" y="62"/>
                  <a:pt x="73" y="62"/>
                </a:cubicBezTo>
                <a:cubicBezTo>
                  <a:pt x="73" y="63"/>
                  <a:pt x="72" y="64"/>
                  <a:pt x="72" y="65"/>
                </a:cubicBezTo>
                <a:cubicBezTo>
                  <a:pt x="71" y="66"/>
                  <a:pt x="70" y="67"/>
                  <a:pt x="69" y="67"/>
                </a:cubicBezTo>
                <a:close/>
                <a:moveTo>
                  <a:pt x="73" y="67"/>
                </a:moveTo>
                <a:cubicBezTo>
                  <a:pt x="73" y="66"/>
                  <a:pt x="73" y="66"/>
                  <a:pt x="73" y="66"/>
                </a:cubicBezTo>
                <a:cubicBezTo>
                  <a:pt x="75" y="65"/>
                  <a:pt x="77" y="63"/>
                  <a:pt x="78" y="62"/>
                </a:cubicBezTo>
                <a:cubicBezTo>
                  <a:pt x="76" y="63"/>
                  <a:pt x="75" y="65"/>
                  <a:pt x="73" y="67"/>
                </a:cubicBezTo>
                <a:close/>
                <a:moveTo>
                  <a:pt x="72" y="60"/>
                </a:moveTo>
                <a:cubicBezTo>
                  <a:pt x="71" y="61"/>
                  <a:pt x="69" y="63"/>
                  <a:pt x="68" y="65"/>
                </a:cubicBezTo>
                <a:cubicBezTo>
                  <a:pt x="65" y="67"/>
                  <a:pt x="62" y="70"/>
                  <a:pt x="59" y="73"/>
                </a:cubicBezTo>
                <a:cubicBezTo>
                  <a:pt x="60" y="72"/>
                  <a:pt x="61" y="70"/>
                  <a:pt x="62" y="69"/>
                </a:cubicBezTo>
                <a:cubicBezTo>
                  <a:pt x="66" y="65"/>
                  <a:pt x="70" y="61"/>
                  <a:pt x="75" y="57"/>
                </a:cubicBezTo>
                <a:cubicBezTo>
                  <a:pt x="74" y="58"/>
                  <a:pt x="73" y="59"/>
                  <a:pt x="72" y="60"/>
                </a:cubicBezTo>
                <a:close/>
                <a:moveTo>
                  <a:pt x="60" y="68"/>
                </a:moveTo>
                <a:cubicBezTo>
                  <a:pt x="60" y="69"/>
                  <a:pt x="59" y="69"/>
                  <a:pt x="58" y="70"/>
                </a:cubicBezTo>
                <a:cubicBezTo>
                  <a:pt x="58" y="69"/>
                  <a:pt x="58" y="68"/>
                  <a:pt x="58" y="67"/>
                </a:cubicBezTo>
                <a:cubicBezTo>
                  <a:pt x="60" y="66"/>
                  <a:pt x="61" y="65"/>
                  <a:pt x="62" y="64"/>
                </a:cubicBezTo>
                <a:cubicBezTo>
                  <a:pt x="63" y="63"/>
                  <a:pt x="63" y="63"/>
                  <a:pt x="64" y="62"/>
                </a:cubicBezTo>
                <a:cubicBezTo>
                  <a:pt x="65" y="62"/>
                  <a:pt x="65" y="61"/>
                  <a:pt x="66" y="60"/>
                </a:cubicBezTo>
                <a:cubicBezTo>
                  <a:pt x="64" y="63"/>
                  <a:pt x="62" y="65"/>
                  <a:pt x="60" y="68"/>
                </a:cubicBezTo>
                <a:close/>
                <a:moveTo>
                  <a:pt x="67" y="68"/>
                </a:moveTo>
                <a:cubicBezTo>
                  <a:pt x="66" y="69"/>
                  <a:pt x="65" y="70"/>
                  <a:pt x="64" y="72"/>
                </a:cubicBezTo>
                <a:cubicBezTo>
                  <a:pt x="62" y="74"/>
                  <a:pt x="59" y="76"/>
                  <a:pt x="57" y="79"/>
                </a:cubicBezTo>
                <a:cubicBezTo>
                  <a:pt x="57" y="79"/>
                  <a:pt x="57" y="79"/>
                  <a:pt x="57" y="78"/>
                </a:cubicBezTo>
                <a:cubicBezTo>
                  <a:pt x="60" y="75"/>
                  <a:pt x="63" y="72"/>
                  <a:pt x="67" y="68"/>
                </a:cubicBezTo>
                <a:close/>
                <a:moveTo>
                  <a:pt x="64" y="77"/>
                </a:moveTo>
                <a:cubicBezTo>
                  <a:pt x="63" y="79"/>
                  <a:pt x="62" y="81"/>
                  <a:pt x="60" y="83"/>
                </a:cubicBezTo>
                <a:cubicBezTo>
                  <a:pt x="59" y="84"/>
                  <a:pt x="58" y="85"/>
                  <a:pt x="58" y="85"/>
                </a:cubicBezTo>
                <a:cubicBezTo>
                  <a:pt x="59" y="84"/>
                  <a:pt x="60" y="82"/>
                  <a:pt x="61" y="80"/>
                </a:cubicBezTo>
                <a:cubicBezTo>
                  <a:pt x="62" y="79"/>
                  <a:pt x="63" y="78"/>
                  <a:pt x="64" y="77"/>
                </a:cubicBezTo>
                <a:close/>
                <a:moveTo>
                  <a:pt x="58" y="90"/>
                </a:moveTo>
                <a:cubicBezTo>
                  <a:pt x="58" y="90"/>
                  <a:pt x="58" y="89"/>
                  <a:pt x="59" y="88"/>
                </a:cubicBezTo>
                <a:cubicBezTo>
                  <a:pt x="59" y="88"/>
                  <a:pt x="59" y="88"/>
                  <a:pt x="59" y="88"/>
                </a:cubicBezTo>
                <a:cubicBezTo>
                  <a:pt x="59" y="88"/>
                  <a:pt x="60" y="88"/>
                  <a:pt x="60" y="87"/>
                </a:cubicBezTo>
                <a:cubicBezTo>
                  <a:pt x="60" y="87"/>
                  <a:pt x="60" y="87"/>
                  <a:pt x="60" y="87"/>
                </a:cubicBezTo>
                <a:cubicBezTo>
                  <a:pt x="62" y="85"/>
                  <a:pt x="64" y="82"/>
                  <a:pt x="67" y="80"/>
                </a:cubicBezTo>
                <a:cubicBezTo>
                  <a:pt x="70" y="78"/>
                  <a:pt x="72" y="75"/>
                  <a:pt x="75" y="73"/>
                </a:cubicBezTo>
                <a:cubicBezTo>
                  <a:pt x="75" y="74"/>
                  <a:pt x="74" y="75"/>
                  <a:pt x="74" y="76"/>
                </a:cubicBezTo>
                <a:cubicBezTo>
                  <a:pt x="68" y="81"/>
                  <a:pt x="63" y="86"/>
                  <a:pt x="57" y="91"/>
                </a:cubicBezTo>
                <a:cubicBezTo>
                  <a:pt x="57" y="91"/>
                  <a:pt x="58" y="90"/>
                  <a:pt x="58" y="90"/>
                </a:cubicBezTo>
                <a:close/>
                <a:moveTo>
                  <a:pt x="67" y="115"/>
                </a:moveTo>
                <a:cubicBezTo>
                  <a:pt x="67" y="115"/>
                  <a:pt x="67" y="114"/>
                  <a:pt x="66" y="113"/>
                </a:cubicBezTo>
                <a:cubicBezTo>
                  <a:pt x="67" y="113"/>
                  <a:pt x="67" y="113"/>
                  <a:pt x="67" y="113"/>
                </a:cubicBezTo>
                <a:cubicBezTo>
                  <a:pt x="68" y="113"/>
                  <a:pt x="68" y="114"/>
                  <a:pt x="68" y="114"/>
                </a:cubicBezTo>
                <a:cubicBezTo>
                  <a:pt x="67" y="114"/>
                  <a:pt x="67" y="115"/>
                  <a:pt x="67" y="115"/>
                </a:cubicBezTo>
                <a:close/>
                <a:moveTo>
                  <a:pt x="68" y="133"/>
                </a:moveTo>
                <a:cubicBezTo>
                  <a:pt x="67" y="134"/>
                  <a:pt x="67" y="135"/>
                  <a:pt x="66" y="135"/>
                </a:cubicBezTo>
                <a:cubicBezTo>
                  <a:pt x="66" y="135"/>
                  <a:pt x="66" y="135"/>
                  <a:pt x="66" y="135"/>
                </a:cubicBezTo>
                <a:cubicBezTo>
                  <a:pt x="66" y="134"/>
                  <a:pt x="67" y="134"/>
                  <a:pt x="67" y="133"/>
                </a:cubicBezTo>
                <a:cubicBezTo>
                  <a:pt x="67" y="133"/>
                  <a:pt x="67" y="133"/>
                  <a:pt x="67" y="133"/>
                </a:cubicBezTo>
                <a:cubicBezTo>
                  <a:pt x="67" y="133"/>
                  <a:pt x="67" y="133"/>
                  <a:pt x="68" y="133"/>
                </a:cubicBezTo>
                <a:close/>
                <a:moveTo>
                  <a:pt x="64" y="150"/>
                </a:moveTo>
                <a:cubicBezTo>
                  <a:pt x="64" y="150"/>
                  <a:pt x="64" y="149"/>
                  <a:pt x="63" y="149"/>
                </a:cubicBezTo>
                <a:cubicBezTo>
                  <a:pt x="64" y="148"/>
                  <a:pt x="64" y="147"/>
                  <a:pt x="65" y="146"/>
                </a:cubicBezTo>
                <a:cubicBezTo>
                  <a:pt x="65" y="147"/>
                  <a:pt x="65" y="147"/>
                  <a:pt x="65" y="148"/>
                </a:cubicBezTo>
                <a:cubicBezTo>
                  <a:pt x="65" y="148"/>
                  <a:pt x="64" y="149"/>
                  <a:pt x="64" y="150"/>
                </a:cubicBezTo>
                <a:close/>
                <a:moveTo>
                  <a:pt x="64" y="163"/>
                </a:moveTo>
                <a:cubicBezTo>
                  <a:pt x="64" y="163"/>
                  <a:pt x="64" y="163"/>
                  <a:pt x="63" y="163"/>
                </a:cubicBezTo>
                <a:cubicBezTo>
                  <a:pt x="63" y="163"/>
                  <a:pt x="63" y="163"/>
                  <a:pt x="63" y="163"/>
                </a:cubicBezTo>
                <a:cubicBezTo>
                  <a:pt x="63" y="162"/>
                  <a:pt x="64" y="162"/>
                  <a:pt x="64" y="162"/>
                </a:cubicBezTo>
                <a:cubicBezTo>
                  <a:pt x="64" y="162"/>
                  <a:pt x="64" y="162"/>
                  <a:pt x="64" y="163"/>
                </a:cubicBezTo>
                <a:close/>
                <a:moveTo>
                  <a:pt x="65" y="122"/>
                </a:moveTo>
                <a:cubicBezTo>
                  <a:pt x="65" y="121"/>
                  <a:pt x="65" y="121"/>
                  <a:pt x="65" y="121"/>
                </a:cubicBezTo>
                <a:cubicBezTo>
                  <a:pt x="65" y="121"/>
                  <a:pt x="65" y="120"/>
                  <a:pt x="65" y="120"/>
                </a:cubicBezTo>
                <a:cubicBezTo>
                  <a:pt x="65" y="120"/>
                  <a:pt x="65" y="120"/>
                  <a:pt x="65" y="121"/>
                </a:cubicBezTo>
                <a:cubicBezTo>
                  <a:pt x="65" y="121"/>
                  <a:pt x="65" y="121"/>
                  <a:pt x="65" y="122"/>
                </a:cubicBezTo>
                <a:close/>
                <a:moveTo>
                  <a:pt x="65" y="110"/>
                </a:moveTo>
                <a:cubicBezTo>
                  <a:pt x="66" y="109"/>
                  <a:pt x="66" y="109"/>
                  <a:pt x="67" y="108"/>
                </a:cubicBezTo>
                <a:cubicBezTo>
                  <a:pt x="67" y="109"/>
                  <a:pt x="67" y="110"/>
                  <a:pt x="67" y="111"/>
                </a:cubicBezTo>
                <a:cubicBezTo>
                  <a:pt x="67" y="111"/>
                  <a:pt x="66" y="111"/>
                  <a:pt x="66" y="112"/>
                </a:cubicBezTo>
                <a:cubicBezTo>
                  <a:pt x="66" y="111"/>
                  <a:pt x="66" y="110"/>
                  <a:pt x="65" y="110"/>
                </a:cubicBezTo>
                <a:close/>
                <a:moveTo>
                  <a:pt x="67" y="86"/>
                </a:moveTo>
                <a:cubicBezTo>
                  <a:pt x="67" y="86"/>
                  <a:pt x="67" y="86"/>
                  <a:pt x="67" y="86"/>
                </a:cubicBezTo>
                <a:cubicBezTo>
                  <a:pt x="67" y="86"/>
                  <a:pt x="67" y="86"/>
                  <a:pt x="67" y="86"/>
                </a:cubicBezTo>
                <a:cubicBezTo>
                  <a:pt x="67" y="85"/>
                  <a:pt x="66" y="85"/>
                  <a:pt x="66" y="85"/>
                </a:cubicBezTo>
                <a:cubicBezTo>
                  <a:pt x="67" y="84"/>
                  <a:pt x="69" y="82"/>
                  <a:pt x="70" y="81"/>
                </a:cubicBezTo>
                <a:cubicBezTo>
                  <a:pt x="70" y="82"/>
                  <a:pt x="69" y="83"/>
                  <a:pt x="69" y="83"/>
                </a:cubicBezTo>
                <a:cubicBezTo>
                  <a:pt x="68" y="84"/>
                  <a:pt x="68" y="85"/>
                  <a:pt x="67" y="86"/>
                </a:cubicBezTo>
                <a:close/>
                <a:moveTo>
                  <a:pt x="65" y="93"/>
                </a:moveTo>
                <a:cubicBezTo>
                  <a:pt x="66" y="94"/>
                  <a:pt x="66" y="96"/>
                  <a:pt x="66" y="97"/>
                </a:cubicBezTo>
                <a:cubicBezTo>
                  <a:pt x="65" y="98"/>
                  <a:pt x="64" y="98"/>
                  <a:pt x="63" y="99"/>
                </a:cubicBezTo>
                <a:cubicBezTo>
                  <a:pt x="63" y="97"/>
                  <a:pt x="63" y="97"/>
                  <a:pt x="63" y="97"/>
                </a:cubicBezTo>
                <a:cubicBezTo>
                  <a:pt x="64" y="96"/>
                  <a:pt x="65" y="94"/>
                  <a:pt x="65" y="93"/>
                </a:cubicBezTo>
                <a:cubicBezTo>
                  <a:pt x="65" y="93"/>
                  <a:pt x="65" y="93"/>
                  <a:pt x="65" y="93"/>
                </a:cubicBezTo>
                <a:close/>
                <a:moveTo>
                  <a:pt x="63" y="131"/>
                </a:moveTo>
                <a:cubicBezTo>
                  <a:pt x="63" y="132"/>
                  <a:pt x="63" y="132"/>
                  <a:pt x="62" y="132"/>
                </a:cubicBezTo>
                <a:cubicBezTo>
                  <a:pt x="62" y="132"/>
                  <a:pt x="62" y="131"/>
                  <a:pt x="62" y="130"/>
                </a:cubicBezTo>
                <a:cubicBezTo>
                  <a:pt x="62" y="130"/>
                  <a:pt x="62" y="129"/>
                  <a:pt x="62" y="129"/>
                </a:cubicBezTo>
                <a:cubicBezTo>
                  <a:pt x="63" y="129"/>
                  <a:pt x="63" y="130"/>
                  <a:pt x="63" y="131"/>
                </a:cubicBezTo>
                <a:close/>
                <a:moveTo>
                  <a:pt x="63" y="159"/>
                </a:moveTo>
                <a:cubicBezTo>
                  <a:pt x="63" y="159"/>
                  <a:pt x="63" y="159"/>
                  <a:pt x="63" y="159"/>
                </a:cubicBezTo>
                <a:cubicBezTo>
                  <a:pt x="63" y="160"/>
                  <a:pt x="62" y="160"/>
                  <a:pt x="62" y="161"/>
                </a:cubicBezTo>
                <a:cubicBezTo>
                  <a:pt x="62" y="160"/>
                  <a:pt x="62" y="160"/>
                  <a:pt x="62" y="160"/>
                </a:cubicBezTo>
                <a:cubicBezTo>
                  <a:pt x="62" y="159"/>
                  <a:pt x="63" y="159"/>
                  <a:pt x="63" y="159"/>
                </a:cubicBezTo>
                <a:close/>
                <a:moveTo>
                  <a:pt x="64" y="168"/>
                </a:moveTo>
                <a:cubicBezTo>
                  <a:pt x="64" y="169"/>
                  <a:pt x="65" y="170"/>
                  <a:pt x="66" y="171"/>
                </a:cubicBezTo>
                <a:cubicBezTo>
                  <a:pt x="66" y="171"/>
                  <a:pt x="66" y="171"/>
                  <a:pt x="66" y="171"/>
                </a:cubicBezTo>
                <a:cubicBezTo>
                  <a:pt x="65" y="172"/>
                  <a:pt x="65" y="172"/>
                  <a:pt x="65" y="172"/>
                </a:cubicBezTo>
                <a:cubicBezTo>
                  <a:pt x="64" y="171"/>
                  <a:pt x="64" y="170"/>
                  <a:pt x="63" y="169"/>
                </a:cubicBezTo>
                <a:cubicBezTo>
                  <a:pt x="63" y="168"/>
                  <a:pt x="63" y="168"/>
                  <a:pt x="64" y="168"/>
                </a:cubicBezTo>
                <a:close/>
                <a:moveTo>
                  <a:pt x="65" y="153"/>
                </a:moveTo>
                <a:cubicBezTo>
                  <a:pt x="65" y="153"/>
                  <a:pt x="65" y="152"/>
                  <a:pt x="64" y="152"/>
                </a:cubicBezTo>
                <a:cubicBezTo>
                  <a:pt x="65" y="151"/>
                  <a:pt x="65" y="151"/>
                  <a:pt x="66" y="150"/>
                </a:cubicBezTo>
                <a:cubicBezTo>
                  <a:pt x="66" y="151"/>
                  <a:pt x="66" y="152"/>
                  <a:pt x="66" y="153"/>
                </a:cubicBezTo>
                <a:cubicBezTo>
                  <a:pt x="66" y="153"/>
                  <a:pt x="65" y="153"/>
                  <a:pt x="65" y="153"/>
                </a:cubicBezTo>
                <a:close/>
                <a:moveTo>
                  <a:pt x="66" y="124"/>
                </a:moveTo>
                <a:cubicBezTo>
                  <a:pt x="66" y="124"/>
                  <a:pt x="66" y="124"/>
                  <a:pt x="66" y="123"/>
                </a:cubicBezTo>
                <a:cubicBezTo>
                  <a:pt x="67" y="124"/>
                  <a:pt x="67" y="124"/>
                  <a:pt x="67" y="125"/>
                </a:cubicBezTo>
                <a:cubicBezTo>
                  <a:pt x="67" y="125"/>
                  <a:pt x="67" y="125"/>
                  <a:pt x="66" y="126"/>
                </a:cubicBezTo>
                <a:cubicBezTo>
                  <a:pt x="66" y="125"/>
                  <a:pt x="66" y="125"/>
                  <a:pt x="66" y="124"/>
                </a:cubicBezTo>
                <a:close/>
                <a:moveTo>
                  <a:pt x="67" y="179"/>
                </a:moveTo>
                <a:cubicBezTo>
                  <a:pt x="67" y="179"/>
                  <a:pt x="67" y="179"/>
                  <a:pt x="67" y="179"/>
                </a:cubicBezTo>
                <a:cubicBezTo>
                  <a:pt x="67" y="180"/>
                  <a:pt x="68" y="180"/>
                  <a:pt x="68" y="179"/>
                </a:cubicBezTo>
                <a:cubicBezTo>
                  <a:pt x="68" y="179"/>
                  <a:pt x="68" y="179"/>
                  <a:pt x="68" y="179"/>
                </a:cubicBezTo>
                <a:cubicBezTo>
                  <a:pt x="68" y="180"/>
                  <a:pt x="67" y="180"/>
                  <a:pt x="67" y="180"/>
                </a:cubicBezTo>
                <a:cubicBezTo>
                  <a:pt x="67" y="180"/>
                  <a:pt x="66" y="179"/>
                  <a:pt x="66" y="178"/>
                </a:cubicBezTo>
                <a:cubicBezTo>
                  <a:pt x="66" y="179"/>
                  <a:pt x="66" y="179"/>
                  <a:pt x="67" y="179"/>
                </a:cubicBezTo>
                <a:close/>
                <a:moveTo>
                  <a:pt x="67" y="170"/>
                </a:moveTo>
                <a:cubicBezTo>
                  <a:pt x="67" y="169"/>
                  <a:pt x="67" y="169"/>
                  <a:pt x="67" y="168"/>
                </a:cubicBezTo>
                <a:cubicBezTo>
                  <a:pt x="67" y="167"/>
                  <a:pt x="67" y="167"/>
                  <a:pt x="67" y="167"/>
                </a:cubicBezTo>
                <a:cubicBezTo>
                  <a:pt x="68" y="167"/>
                  <a:pt x="68" y="167"/>
                  <a:pt x="69" y="167"/>
                </a:cubicBezTo>
                <a:cubicBezTo>
                  <a:pt x="69" y="168"/>
                  <a:pt x="69" y="168"/>
                  <a:pt x="69" y="169"/>
                </a:cubicBezTo>
                <a:cubicBezTo>
                  <a:pt x="69" y="169"/>
                  <a:pt x="68" y="170"/>
                  <a:pt x="68" y="170"/>
                </a:cubicBezTo>
                <a:cubicBezTo>
                  <a:pt x="68" y="170"/>
                  <a:pt x="68" y="170"/>
                  <a:pt x="67" y="170"/>
                </a:cubicBezTo>
                <a:close/>
                <a:moveTo>
                  <a:pt x="68" y="145"/>
                </a:moveTo>
                <a:cubicBezTo>
                  <a:pt x="68" y="144"/>
                  <a:pt x="68" y="144"/>
                  <a:pt x="68" y="143"/>
                </a:cubicBezTo>
                <a:cubicBezTo>
                  <a:pt x="69" y="143"/>
                  <a:pt x="70" y="142"/>
                  <a:pt x="71" y="142"/>
                </a:cubicBezTo>
                <a:cubicBezTo>
                  <a:pt x="71" y="142"/>
                  <a:pt x="71" y="142"/>
                  <a:pt x="71" y="142"/>
                </a:cubicBezTo>
                <a:cubicBezTo>
                  <a:pt x="70" y="143"/>
                  <a:pt x="69" y="144"/>
                  <a:pt x="68" y="145"/>
                </a:cubicBezTo>
                <a:close/>
                <a:moveTo>
                  <a:pt x="68" y="90"/>
                </a:moveTo>
                <a:cubicBezTo>
                  <a:pt x="71" y="88"/>
                  <a:pt x="74" y="85"/>
                  <a:pt x="77" y="83"/>
                </a:cubicBezTo>
                <a:cubicBezTo>
                  <a:pt x="74" y="86"/>
                  <a:pt x="72" y="90"/>
                  <a:pt x="69" y="94"/>
                </a:cubicBezTo>
                <a:cubicBezTo>
                  <a:pt x="69" y="93"/>
                  <a:pt x="68" y="92"/>
                  <a:pt x="68" y="90"/>
                </a:cubicBezTo>
                <a:close/>
                <a:moveTo>
                  <a:pt x="83" y="77"/>
                </a:moveTo>
                <a:cubicBezTo>
                  <a:pt x="86" y="75"/>
                  <a:pt x="89" y="73"/>
                  <a:pt x="92" y="71"/>
                </a:cubicBezTo>
                <a:cubicBezTo>
                  <a:pt x="90" y="73"/>
                  <a:pt x="89" y="75"/>
                  <a:pt x="87" y="78"/>
                </a:cubicBezTo>
                <a:cubicBezTo>
                  <a:pt x="83" y="82"/>
                  <a:pt x="78" y="86"/>
                  <a:pt x="74" y="90"/>
                </a:cubicBezTo>
                <a:cubicBezTo>
                  <a:pt x="77" y="86"/>
                  <a:pt x="80" y="82"/>
                  <a:pt x="83" y="77"/>
                </a:cubicBezTo>
                <a:close/>
                <a:moveTo>
                  <a:pt x="78" y="104"/>
                </a:moveTo>
                <a:cubicBezTo>
                  <a:pt x="81" y="101"/>
                  <a:pt x="84" y="98"/>
                  <a:pt x="87" y="95"/>
                </a:cubicBezTo>
                <a:cubicBezTo>
                  <a:pt x="85" y="100"/>
                  <a:pt x="82" y="104"/>
                  <a:pt x="79" y="108"/>
                </a:cubicBezTo>
                <a:cubicBezTo>
                  <a:pt x="78" y="109"/>
                  <a:pt x="76" y="110"/>
                  <a:pt x="75" y="111"/>
                </a:cubicBezTo>
                <a:cubicBezTo>
                  <a:pt x="76" y="109"/>
                  <a:pt x="77" y="107"/>
                  <a:pt x="78" y="105"/>
                </a:cubicBezTo>
                <a:cubicBezTo>
                  <a:pt x="78" y="104"/>
                  <a:pt x="78" y="104"/>
                  <a:pt x="78" y="104"/>
                </a:cubicBezTo>
                <a:close/>
                <a:moveTo>
                  <a:pt x="93" y="90"/>
                </a:moveTo>
                <a:cubicBezTo>
                  <a:pt x="97" y="87"/>
                  <a:pt x="100" y="84"/>
                  <a:pt x="103" y="80"/>
                </a:cubicBezTo>
                <a:cubicBezTo>
                  <a:pt x="104" y="80"/>
                  <a:pt x="104" y="80"/>
                  <a:pt x="104" y="80"/>
                </a:cubicBezTo>
                <a:cubicBezTo>
                  <a:pt x="99" y="86"/>
                  <a:pt x="93" y="93"/>
                  <a:pt x="87" y="99"/>
                </a:cubicBezTo>
                <a:cubicBezTo>
                  <a:pt x="87" y="100"/>
                  <a:pt x="86" y="101"/>
                  <a:pt x="85" y="102"/>
                </a:cubicBezTo>
                <a:cubicBezTo>
                  <a:pt x="88" y="98"/>
                  <a:pt x="90" y="94"/>
                  <a:pt x="93" y="90"/>
                </a:cubicBezTo>
                <a:close/>
                <a:moveTo>
                  <a:pt x="101" y="79"/>
                </a:moveTo>
                <a:cubicBezTo>
                  <a:pt x="102" y="78"/>
                  <a:pt x="102" y="77"/>
                  <a:pt x="103" y="77"/>
                </a:cubicBezTo>
                <a:cubicBezTo>
                  <a:pt x="103" y="77"/>
                  <a:pt x="103" y="77"/>
                  <a:pt x="103" y="77"/>
                </a:cubicBezTo>
                <a:cubicBezTo>
                  <a:pt x="103" y="77"/>
                  <a:pt x="103" y="77"/>
                  <a:pt x="104" y="77"/>
                </a:cubicBezTo>
                <a:cubicBezTo>
                  <a:pt x="103" y="78"/>
                  <a:pt x="102" y="78"/>
                  <a:pt x="101" y="79"/>
                </a:cubicBezTo>
                <a:close/>
                <a:moveTo>
                  <a:pt x="102" y="68"/>
                </a:moveTo>
                <a:cubicBezTo>
                  <a:pt x="103" y="67"/>
                  <a:pt x="103" y="65"/>
                  <a:pt x="104" y="64"/>
                </a:cubicBezTo>
                <a:cubicBezTo>
                  <a:pt x="108" y="61"/>
                  <a:pt x="112" y="57"/>
                  <a:pt x="116" y="54"/>
                </a:cubicBezTo>
                <a:cubicBezTo>
                  <a:pt x="116" y="54"/>
                  <a:pt x="116" y="55"/>
                  <a:pt x="116" y="55"/>
                </a:cubicBezTo>
                <a:cubicBezTo>
                  <a:pt x="116" y="55"/>
                  <a:pt x="115" y="55"/>
                  <a:pt x="115" y="55"/>
                </a:cubicBezTo>
                <a:cubicBezTo>
                  <a:pt x="111" y="59"/>
                  <a:pt x="106" y="63"/>
                  <a:pt x="102" y="68"/>
                </a:cubicBezTo>
                <a:close/>
                <a:moveTo>
                  <a:pt x="106" y="60"/>
                </a:moveTo>
                <a:cubicBezTo>
                  <a:pt x="106" y="60"/>
                  <a:pt x="106" y="60"/>
                  <a:pt x="106" y="60"/>
                </a:cubicBezTo>
                <a:cubicBezTo>
                  <a:pt x="107" y="59"/>
                  <a:pt x="108" y="58"/>
                  <a:pt x="110" y="57"/>
                </a:cubicBezTo>
                <a:cubicBezTo>
                  <a:pt x="108" y="58"/>
                  <a:pt x="107" y="59"/>
                  <a:pt x="106" y="60"/>
                </a:cubicBezTo>
                <a:close/>
                <a:moveTo>
                  <a:pt x="107" y="57"/>
                </a:moveTo>
                <a:cubicBezTo>
                  <a:pt x="107" y="57"/>
                  <a:pt x="107" y="56"/>
                  <a:pt x="108" y="56"/>
                </a:cubicBezTo>
                <a:cubicBezTo>
                  <a:pt x="108" y="56"/>
                  <a:pt x="108" y="56"/>
                  <a:pt x="108" y="55"/>
                </a:cubicBezTo>
                <a:cubicBezTo>
                  <a:pt x="108" y="55"/>
                  <a:pt x="108" y="55"/>
                  <a:pt x="108" y="55"/>
                </a:cubicBezTo>
                <a:cubicBezTo>
                  <a:pt x="109" y="54"/>
                  <a:pt x="110" y="54"/>
                  <a:pt x="112" y="54"/>
                </a:cubicBezTo>
                <a:cubicBezTo>
                  <a:pt x="110" y="55"/>
                  <a:pt x="109" y="56"/>
                  <a:pt x="107" y="57"/>
                </a:cubicBezTo>
                <a:close/>
                <a:moveTo>
                  <a:pt x="101" y="53"/>
                </a:moveTo>
                <a:cubicBezTo>
                  <a:pt x="97" y="56"/>
                  <a:pt x="92" y="59"/>
                  <a:pt x="88" y="62"/>
                </a:cubicBezTo>
                <a:cubicBezTo>
                  <a:pt x="88" y="62"/>
                  <a:pt x="88" y="61"/>
                  <a:pt x="88" y="61"/>
                </a:cubicBezTo>
                <a:cubicBezTo>
                  <a:pt x="93" y="57"/>
                  <a:pt x="98" y="53"/>
                  <a:pt x="103" y="49"/>
                </a:cubicBezTo>
                <a:cubicBezTo>
                  <a:pt x="102" y="50"/>
                  <a:pt x="102" y="52"/>
                  <a:pt x="101" y="53"/>
                </a:cubicBezTo>
                <a:close/>
                <a:moveTo>
                  <a:pt x="90" y="57"/>
                </a:moveTo>
                <a:cubicBezTo>
                  <a:pt x="90" y="57"/>
                  <a:pt x="90" y="56"/>
                  <a:pt x="90" y="56"/>
                </a:cubicBezTo>
                <a:cubicBezTo>
                  <a:pt x="94" y="52"/>
                  <a:pt x="99" y="49"/>
                  <a:pt x="104" y="46"/>
                </a:cubicBezTo>
                <a:cubicBezTo>
                  <a:pt x="104" y="46"/>
                  <a:pt x="104" y="46"/>
                  <a:pt x="104" y="46"/>
                </a:cubicBezTo>
                <a:cubicBezTo>
                  <a:pt x="99" y="50"/>
                  <a:pt x="95" y="53"/>
                  <a:pt x="90" y="57"/>
                </a:cubicBezTo>
                <a:close/>
                <a:moveTo>
                  <a:pt x="76" y="54"/>
                </a:moveTo>
                <a:cubicBezTo>
                  <a:pt x="73" y="56"/>
                  <a:pt x="70" y="59"/>
                  <a:pt x="67" y="62"/>
                </a:cubicBezTo>
                <a:cubicBezTo>
                  <a:pt x="70" y="59"/>
                  <a:pt x="72" y="56"/>
                  <a:pt x="75" y="53"/>
                </a:cubicBezTo>
                <a:cubicBezTo>
                  <a:pt x="75" y="53"/>
                  <a:pt x="76" y="53"/>
                  <a:pt x="76" y="53"/>
                </a:cubicBezTo>
                <a:cubicBezTo>
                  <a:pt x="76" y="53"/>
                  <a:pt x="76" y="53"/>
                  <a:pt x="76" y="54"/>
                </a:cubicBezTo>
                <a:close/>
                <a:moveTo>
                  <a:pt x="61" y="63"/>
                </a:moveTo>
                <a:cubicBezTo>
                  <a:pt x="60" y="63"/>
                  <a:pt x="59" y="64"/>
                  <a:pt x="58" y="65"/>
                </a:cubicBezTo>
                <a:cubicBezTo>
                  <a:pt x="58" y="65"/>
                  <a:pt x="58" y="65"/>
                  <a:pt x="58" y="64"/>
                </a:cubicBezTo>
                <a:cubicBezTo>
                  <a:pt x="62" y="60"/>
                  <a:pt x="66" y="56"/>
                  <a:pt x="69" y="52"/>
                </a:cubicBezTo>
                <a:cubicBezTo>
                  <a:pt x="72" y="50"/>
                  <a:pt x="74" y="48"/>
                  <a:pt x="77" y="46"/>
                </a:cubicBezTo>
                <a:cubicBezTo>
                  <a:pt x="72" y="52"/>
                  <a:pt x="66" y="58"/>
                  <a:pt x="61" y="63"/>
                </a:cubicBezTo>
                <a:close/>
                <a:moveTo>
                  <a:pt x="61" y="57"/>
                </a:moveTo>
                <a:cubicBezTo>
                  <a:pt x="60" y="58"/>
                  <a:pt x="59" y="59"/>
                  <a:pt x="58" y="60"/>
                </a:cubicBezTo>
                <a:cubicBezTo>
                  <a:pt x="58" y="60"/>
                  <a:pt x="58" y="60"/>
                  <a:pt x="58" y="59"/>
                </a:cubicBezTo>
                <a:cubicBezTo>
                  <a:pt x="58" y="59"/>
                  <a:pt x="58" y="59"/>
                  <a:pt x="58" y="59"/>
                </a:cubicBezTo>
                <a:cubicBezTo>
                  <a:pt x="59" y="58"/>
                  <a:pt x="61" y="57"/>
                  <a:pt x="62" y="57"/>
                </a:cubicBezTo>
                <a:lnTo>
                  <a:pt x="61" y="57"/>
                </a:lnTo>
                <a:close/>
                <a:moveTo>
                  <a:pt x="57" y="61"/>
                </a:moveTo>
                <a:cubicBezTo>
                  <a:pt x="55" y="63"/>
                  <a:pt x="53" y="64"/>
                  <a:pt x="51" y="66"/>
                </a:cubicBezTo>
                <a:cubicBezTo>
                  <a:pt x="53" y="64"/>
                  <a:pt x="55" y="62"/>
                  <a:pt x="56" y="61"/>
                </a:cubicBezTo>
                <a:cubicBezTo>
                  <a:pt x="56" y="61"/>
                  <a:pt x="56" y="61"/>
                  <a:pt x="57" y="61"/>
                </a:cubicBezTo>
                <a:close/>
                <a:moveTo>
                  <a:pt x="53" y="66"/>
                </a:moveTo>
                <a:cubicBezTo>
                  <a:pt x="50" y="70"/>
                  <a:pt x="47" y="73"/>
                  <a:pt x="44" y="76"/>
                </a:cubicBezTo>
                <a:cubicBezTo>
                  <a:pt x="45" y="75"/>
                  <a:pt x="45" y="74"/>
                  <a:pt x="46" y="73"/>
                </a:cubicBezTo>
                <a:cubicBezTo>
                  <a:pt x="48" y="71"/>
                  <a:pt x="51" y="68"/>
                  <a:pt x="53" y="66"/>
                </a:cubicBezTo>
                <a:close/>
                <a:moveTo>
                  <a:pt x="50" y="74"/>
                </a:moveTo>
                <a:cubicBezTo>
                  <a:pt x="53" y="73"/>
                  <a:pt x="55" y="71"/>
                  <a:pt x="57" y="69"/>
                </a:cubicBezTo>
                <a:cubicBezTo>
                  <a:pt x="57" y="70"/>
                  <a:pt x="56" y="71"/>
                  <a:pt x="56" y="72"/>
                </a:cubicBezTo>
                <a:cubicBezTo>
                  <a:pt x="51" y="76"/>
                  <a:pt x="46" y="81"/>
                  <a:pt x="41" y="85"/>
                </a:cubicBezTo>
                <a:cubicBezTo>
                  <a:pt x="41" y="85"/>
                  <a:pt x="41" y="84"/>
                  <a:pt x="41" y="84"/>
                </a:cubicBezTo>
                <a:cubicBezTo>
                  <a:pt x="44" y="80"/>
                  <a:pt x="47" y="77"/>
                  <a:pt x="50" y="74"/>
                </a:cubicBezTo>
                <a:close/>
                <a:moveTo>
                  <a:pt x="56" y="74"/>
                </a:moveTo>
                <a:cubicBezTo>
                  <a:pt x="56" y="75"/>
                  <a:pt x="56" y="75"/>
                  <a:pt x="56" y="76"/>
                </a:cubicBezTo>
                <a:cubicBezTo>
                  <a:pt x="55" y="76"/>
                  <a:pt x="55" y="77"/>
                  <a:pt x="54" y="78"/>
                </a:cubicBezTo>
                <a:cubicBezTo>
                  <a:pt x="52" y="80"/>
                  <a:pt x="50" y="83"/>
                  <a:pt x="48" y="85"/>
                </a:cubicBezTo>
                <a:cubicBezTo>
                  <a:pt x="45" y="88"/>
                  <a:pt x="42" y="90"/>
                  <a:pt x="39" y="92"/>
                </a:cubicBezTo>
                <a:cubicBezTo>
                  <a:pt x="40" y="91"/>
                  <a:pt x="40" y="89"/>
                  <a:pt x="40" y="88"/>
                </a:cubicBezTo>
                <a:cubicBezTo>
                  <a:pt x="45" y="84"/>
                  <a:pt x="51" y="79"/>
                  <a:pt x="56" y="74"/>
                </a:cubicBezTo>
                <a:close/>
                <a:moveTo>
                  <a:pt x="49" y="100"/>
                </a:moveTo>
                <a:cubicBezTo>
                  <a:pt x="49" y="101"/>
                  <a:pt x="49" y="101"/>
                  <a:pt x="49" y="101"/>
                </a:cubicBezTo>
                <a:cubicBezTo>
                  <a:pt x="48" y="103"/>
                  <a:pt x="47" y="105"/>
                  <a:pt x="46" y="107"/>
                </a:cubicBezTo>
                <a:cubicBezTo>
                  <a:pt x="46" y="107"/>
                  <a:pt x="46" y="106"/>
                  <a:pt x="46" y="106"/>
                </a:cubicBezTo>
                <a:cubicBezTo>
                  <a:pt x="47" y="104"/>
                  <a:pt x="48" y="103"/>
                  <a:pt x="49" y="101"/>
                </a:cubicBezTo>
                <a:cubicBezTo>
                  <a:pt x="49" y="101"/>
                  <a:pt x="49" y="101"/>
                  <a:pt x="49" y="100"/>
                </a:cubicBezTo>
                <a:close/>
                <a:moveTo>
                  <a:pt x="45" y="101"/>
                </a:moveTo>
                <a:cubicBezTo>
                  <a:pt x="45" y="102"/>
                  <a:pt x="45" y="102"/>
                  <a:pt x="44" y="102"/>
                </a:cubicBezTo>
                <a:cubicBezTo>
                  <a:pt x="44" y="102"/>
                  <a:pt x="44" y="102"/>
                  <a:pt x="44" y="102"/>
                </a:cubicBezTo>
                <a:cubicBezTo>
                  <a:pt x="45" y="101"/>
                  <a:pt x="46" y="100"/>
                  <a:pt x="47" y="99"/>
                </a:cubicBezTo>
                <a:cubicBezTo>
                  <a:pt x="46" y="100"/>
                  <a:pt x="46" y="101"/>
                  <a:pt x="45" y="101"/>
                </a:cubicBezTo>
                <a:close/>
                <a:moveTo>
                  <a:pt x="46" y="112"/>
                </a:moveTo>
                <a:cubicBezTo>
                  <a:pt x="46" y="113"/>
                  <a:pt x="46" y="113"/>
                  <a:pt x="47" y="114"/>
                </a:cubicBezTo>
                <a:cubicBezTo>
                  <a:pt x="47" y="114"/>
                  <a:pt x="46" y="115"/>
                  <a:pt x="46" y="115"/>
                </a:cubicBezTo>
                <a:cubicBezTo>
                  <a:pt x="46" y="114"/>
                  <a:pt x="45" y="113"/>
                  <a:pt x="45" y="112"/>
                </a:cubicBezTo>
                <a:cubicBezTo>
                  <a:pt x="45" y="112"/>
                  <a:pt x="46" y="112"/>
                  <a:pt x="46" y="112"/>
                </a:cubicBezTo>
                <a:close/>
                <a:moveTo>
                  <a:pt x="46" y="135"/>
                </a:moveTo>
                <a:cubicBezTo>
                  <a:pt x="46" y="136"/>
                  <a:pt x="46" y="137"/>
                  <a:pt x="47" y="138"/>
                </a:cubicBezTo>
                <a:cubicBezTo>
                  <a:pt x="47" y="139"/>
                  <a:pt x="48" y="140"/>
                  <a:pt x="48" y="141"/>
                </a:cubicBezTo>
                <a:cubicBezTo>
                  <a:pt x="47" y="143"/>
                  <a:pt x="47" y="144"/>
                  <a:pt x="46" y="145"/>
                </a:cubicBezTo>
                <a:cubicBezTo>
                  <a:pt x="45" y="143"/>
                  <a:pt x="45" y="140"/>
                  <a:pt x="44" y="138"/>
                </a:cubicBezTo>
                <a:cubicBezTo>
                  <a:pt x="45" y="137"/>
                  <a:pt x="45" y="136"/>
                  <a:pt x="46" y="135"/>
                </a:cubicBezTo>
                <a:close/>
                <a:moveTo>
                  <a:pt x="50" y="146"/>
                </a:moveTo>
                <a:cubicBezTo>
                  <a:pt x="50" y="147"/>
                  <a:pt x="50" y="148"/>
                  <a:pt x="50" y="148"/>
                </a:cubicBezTo>
                <a:cubicBezTo>
                  <a:pt x="49" y="149"/>
                  <a:pt x="48" y="150"/>
                  <a:pt x="47" y="150"/>
                </a:cubicBezTo>
                <a:cubicBezTo>
                  <a:pt x="47" y="150"/>
                  <a:pt x="47" y="150"/>
                  <a:pt x="47" y="150"/>
                </a:cubicBezTo>
                <a:cubicBezTo>
                  <a:pt x="48" y="149"/>
                  <a:pt x="49" y="148"/>
                  <a:pt x="50" y="146"/>
                </a:cubicBezTo>
                <a:close/>
                <a:moveTo>
                  <a:pt x="51" y="150"/>
                </a:moveTo>
                <a:cubicBezTo>
                  <a:pt x="51" y="150"/>
                  <a:pt x="51" y="151"/>
                  <a:pt x="51" y="151"/>
                </a:cubicBezTo>
                <a:cubicBezTo>
                  <a:pt x="50" y="152"/>
                  <a:pt x="49" y="154"/>
                  <a:pt x="49" y="155"/>
                </a:cubicBezTo>
                <a:cubicBezTo>
                  <a:pt x="48" y="154"/>
                  <a:pt x="48" y="153"/>
                  <a:pt x="48" y="152"/>
                </a:cubicBezTo>
                <a:cubicBezTo>
                  <a:pt x="49" y="151"/>
                  <a:pt x="50" y="151"/>
                  <a:pt x="51" y="150"/>
                </a:cubicBezTo>
                <a:close/>
                <a:moveTo>
                  <a:pt x="50" y="157"/>
                </a:moveTo>
                <a:cubicBezTo>
                  <a:pt x="50" y="156"/>
                  <a:pt x="51" y="155"/>
                  <a:pt x="52" y="154"/>
                </a:cubicBezTo>
                <a:cubicBezTo>
                  <a:pt x="52" y="155"/>
                  <a:pt x="52" y="156"/>
                  <a:pt x="52" y="156"/>
                </a:cubicBezTo>
                <a:cubicBezTo>
                  <a:pt x="51" y="157"/>
                  <a:pt x="51" y="159"/>
                  <a:pt x="50" y="160"/>
                </a:cubicBezTo>
                <a:cubicBezTo>
                  <a:pt x="50" y="159"/>
                  <a:pt x="49" y="158"/>
                  <a:pt x="49" y="158"/>
                </a:cubicBezTo>
                <a:cubicBezTo>
                  <a:pt x="49" y="158"/>
                  <a:pt x="50" y="157"/>
                  <a:pt x="50" y="157"/>
                </a:cubicBezTo>
                <a:close/>
                <a:moveTo>
                  <a:pt x="51" y="161"/>
                </a:moveTo>
                <a:cubicBezTo>
                  <a:pt x="52" y="161"/>
                  <a:pt x="52" y="160"/>
                  <a:pt x="53" y="159"/>
                </a:cubicBezTo>
                <a:cubicBezTo>
                  <a:pt x="53" y="160"/>
                  <a:pt x="53" y="160"/>
                  <a:pt x="53" y="160"/>
                </a:cubicBezTo>
                <a:cubicBezTo>
                  <a:pt x="53" y="161"/>
                  <a:pt x="52" y="162"/>
                  <a:pt x="52" y="163"/>
                </a:cubicBezTo>
                <a:cubicBezTo>
                  <a:pt x="52" y="163"/>
                  <a:pt x="52" y="163"/>
                  <a:pt x="51" y="163"/>
                </a:cubicBezTo>
                <a:cubicBezTo>
                  <a:pt x="51" y="163"/>
                  <a:pt x="51" y="162"/>
                  <a:pt x="50" y="161"/>
                </a:cubicBezTo>
                <a:cubicBezTo>
                  <a:pt x="51" y="162"/>
                  <a:pt x="51" y="161"/>
                  <a:pt x="51" y="161"/>
                </a:cubicBezTo>
                <a:close/>
                <a:moveTo>
                  <a:pt x="53" y="165"/>
                </a:moveTo>
                <a:cubicBezTo>
                  <a:pt x="54" y="165"/>
                  <a:pt x="54" y="165"/>
                  <a:pt x="54" y="165"/>
                </a:cubicBezTo>
                <a:cubicBezTo>
                  <a:pt x="54" y="166"/>
                  <a:pt x="55" y="167"/>
                  <a:pt x="55" y="168"/>
                </a:cubicBezTo>
                <a:cubicBezTo>
                  <a:pt x="55" y="169"/>
                  <a:pt x="55" y="169"/>
                  <a:pt x="55" y="170"/>
                </a:cubicBezTo>
                <a:cubicBezTo>
                  <a:pt x="54" y="168"/>
                  <a:pt x="53" y="167"/>
                  <a:pt x="52" y="166"/>
                </a:cubicBezTo>
                <a:cubicBezTo>
                  <a:pt x="53" y="165"/>
                  <a:pt x="53" y="165"/>
                  <a:pt x="53" y="165"/>
                </a:cubicBezTo>
                <a:close/>
                <a:moveTo>
                  <a:pt x="55" y="173"/>
                </a:moveTo>
                <a:cubicBezTo>
                  <a:pt x="55" y="173"/>
                  <a:pt x="54" y="174"/>
                  <a:pt x="54" y="174"/>
                </a:cubicBezTo>
                <a:cubicBezTo>
                  <a:pt x="54" y="172"/>
                  <a:pt x="53" y="171"/>
                  <a:pt x="53" y="169"/>
                </a:cubicBezTo>
                <a:cubicBezTo>
                  <a:pt x="53" y="170"/>
                  <a:pt x="54" y="172"/>
                  <a:pt x="55" y="173"/>
                </a:cubicBezTo>
                <a:close/>
                <a:moveTo>
                  <a:pt x="56" y="175"/>
                </a:moveTo>
                <a:cubicBezTo>
                  <a:pt x="56" y="175"/>
                  <a:pt x="56" y="175"/>
                  <a:pt x="56" y="175"/>
                </a:cubicBezTo>
                <a:cubicBezTo>
                  <a:pt x="56" y="175"/>
                  <a:pt x="56" y="176"/>
                  <a:pt x="55" y="177"/>
                </a:cubicBezTo>
                <a:cubicBezTo>
                  <a:pt x="55" y="177"/>
                  <a:pt x="55" y="177"/>
                  <a:pt x="55" y="177"/>
                </a:cubicBezTo>
                <a:cubicBezTo>
                  <a:pt x="55" y="176"/>
                  <a:pt x="55" y="176"/>
                  <a:pt x="55" y="176"/>
                </a:cubicBezTo>
                <a:cubicBezTo>
                  <a:pt x="55" y="176"/>
                  <a:pt x="56" y="175"/>
                  <a:pt x="56" y="175"/>
                </a:cubicBezTo>
                <a:close/>
                <a:moveTo>
                  <a:pt x="58" y="179"/>
                </a:moveTo>
                <a:cubicBezTo>
                  <a:pt x="58" y="180"/>
                  <a:pt x="58" y="181"/>
                  <a:pt x="58" y="182"/>
                </a:cubicBezTo>
                <a:cubicBezTo>
                  <a:pt x="58" y="181"/>
                  <a:pt x="57" y="181"/>
                  <a:pt x="57" y="180"/>
                </a:cubicBezTo>
                <a:cubicBezTo>
                  <a:pt x="56" y="180"/>
                  <a:pt x="56" y="180"/>
                  <a:pt x="56" y="179"/>
                </a:cubicBezTo>
                <a:cubicBezTo>
                  <a:pt x="57" y="179"/>
                  <a:pt x="57" y="179"/>
                  <a:pt x="58" y="179"/>
                </a:cubicBezTo>
                <a:close/>
                <a:moveTo>
                  <a:pt x="59" y="184"/>
                </a:moveTo>
                <a:cubicBezTo>
                  <a:pt x="59" y="185"/>
                  <a:pt x="59" y="185"/>
                  <a:pt x="59" y="186"/>
                </a:cubicBezTo>
                <a:cubicBezTo>
                  <a:pt x="59" y="186"/>
                  <a:pt x="59" y="186"/>
                  <a:pt x="59" y="186"/>
                </a:cubicBezTo>
                <a:cubicBezTo>
                  <a:pt x="59" y="185"/>
                  <a:pt x="58" y="184"/>
                  <a:pt x="58" y="183"/>
                </a:cubicBezTo>
                <a:cubicBezTo>
                  <a:pt x="58" y="183"/>
                  <a:pt x="58" y="183"/>
                  <a:pt x="59" y="184"/>
                </a:cubicBezTo>
                <a:close/>
                <a:moveTo>
                  <a:pt x="59" y="138"/>
                </a:moveTo>
                <a:cubicBezTo>
                  <a:pt x="58" y="137"/>
                  <a:pt x="58" y="136"/>
                  <a:pt x="58" y="135"/>
                </a:cubicBezTo>
                <a:cubicBezTo>
                  <a:pt x="58" y="135"/>
                  <a:pt x="59" y="134"/>
                  <a:pt x="59" y="133"/>
                </a:cubicBezTo>
                <a:cubicBezTo>
                  <a:pt x="59" y="134"/>
                  <a:pt x="59" y="136"/>
                  <a:pt x="59" y="137"/>
                </a:cubicBezTo>
                <a:cubicBezTo>
                  <a:pt x="59" y="137"/>
                  <a:pt x="59" y="137"/>
                  <a:pt x="59" y="138"/>
                </a:cubicBezTo>
                <a:close/>
                <a:moveTo>
                  <a:pt x="58" y="120"/>
                </a:moveTo>
                <a:cubicBezTo>
                  <a:pt x="58" y="119"/>
                  <a:pt x="59" y="119"/>
                  <a:pt x="59" y="119"/>
                </a:cubicBezTo>
                <a:cubicBezTo>
                  <a:pt x="59" y="120"/>
                  <a:pt x="59" y="121"/>
                  <a:pt x="59" y="123"/>
                </a:cubicBezTo>
                <a:cubicBezTo>
                  <a:pt x="59" y="122"/>
                  <a:pt x="58" y="121"/>
                  <a:pt x="58" y="120"/>
                </a:cubicBezTo>
                <a:close/>
                <a:moveTo>
                  <a:pt x="59" y="92"/>
                </a:moveTo>
                <a:cubicBezTo>
                  <a:pt x="59" y="93"/>
                  <a:pt x="59" y="93"/>
                  <a:pt x="59" y="93"/>
                </a:cubicBezTo>
                <a:cubicBezTo>
                  <a:pt x="58" y="94"/>
                  <a:pt x="58" y="95"/>
                  <a:pt x="57" y="96"/>
                </a:cubicBezTo>
                <a:cubicBezTo>
                  <a:pt x="57" y="95"/>
                  <a:pt x="57" y="95"/>
                  <a:pt x="56" y="94"/>
                </a:cubicBezTo>
                <a:cubicBezTo>
                  <a:pt x="59" y="91"/>
                  <a:pt x="62" y="89"/>
                  <a:pt x="65" y="86"/>
                </a:cubicBezTo>
                <a:cubicBezTo>
                  <a:pt x="65" y="86"/>
                  <a:pt x="65" y="86"/>
                  <a:pt x="65" y="86"/>
                </a:cubicBezTo>
                <a:cubicBezTo>
                  <a:pt x="65" y="87"/>
                  <a:pt x="65" y="87"/>
                  <a:pt x="65" y="88"/>
                </a:cubicBezTo>
                <a:cubicBezTo>
                  <a:pt x="64" y="89"/>
                  <a:pt x="63" y="90"/>
                  <a:pt x="62" y="90"/>
                </a:cubicBezTo>
                <a:cubicBezTo>
                  <a:pt x="62" y="90"/>
                  <a:pt x="61" y="90"/>
                  <a:pt x="61" y="91"/>
                </a:cubicBezTo>
                <a:cubicBezTo>
                  <a:pt x="61" y="91"/>
                  <a:pt x="61" y="91"/>
                  <a:pt x="61" y="92"/>
                </a:cubicBezTo>
                <a:cubicBezTo>
                  <a:pt x="60" y="91"/>
                  <a:pt x="59" y="91"/>
                  <a:pt x="59" y="92"/>
                </a:cubicBezTo>
                <a:close/>
                <a:moveTo>
                  <a:pt x="61" y="125"/>
                </a:moveTo>
                <a:cubicBezTo>
                  <a:pt x="62" y="125"/>
                  <a:pt x="62" y="126"/>
                  <a:pt x="62" y="126"/>
                </a:cubicBezTo>
                <a:cubicBezTo>
                  <a:pt x="61" y="126"/>
                  <a:pt x="61" y="126"/>
                  <a:pt x="61" y="127"/>
                </a:cubicBezTo>
                <a:cubicBezTo>
                  <a:pt x="61" y="126"/>
                  <a:pt x="61" y="126"/>
                  <a:pt x="61" y="126"/>
                </a:cubicBezTo>
                <a:cubicBezTo>
                  <a:pt x="61" y="126"/>
                  <a:pt x="61" y="125"/>
                  <a:pt x="61" y="125"/>
                </a:cubicBezTo>
                <a:close/>
                <a:moveTo>
                  <a:pt x="62" y="173"/>
                </a:moveTo>
                <a:cubicBezTo>
                  <a:pt x="62" y="174"/>
                  <a:pt x="61" y="174"/>
                  <a:pt x="61" y="174"/>
                </a:cubicBezTo>
                <a:cubicBezTo>
                  <a:pt x="61" y="173"/>
                  <a:pt x="61" y="172"/>
                  <a:pt x="61" y="171"/>
                </a:cubicBezTo>
                <a:cubicBezTo>
                  <a:pt x="61" y="172"/>
                  <a:pt x="62" y="173"/>
                  <a:pt x="62" y="173"/>
                </a:cubicBezTo>
                <a:close/>
                <a:moveTo>
                  <a:pt x="61" y="179"/>
                </a:moveTo>
                <a:cubicBezTo>
                  <a:pt x="61" y="178"/>
                  <a:pt x="61" y="178"/>
                  <a:pt x="61" y="177"/>
                </a:cubicBezTo>
                <a:cubicBezTo>
                  <a:pt x="62" y="177"/>
                  <a:pt x="62" y="177"/>
                  <a:pt x="63" y="176"/>
                </a:cubicBezTo>
                <a:cubicBezTo>
                  <a:pt x="63" y="177"/>
                  <a:pt x="63" y="177"/>
                  <a:pt x="63" y="177"/>
                </a:cubicBezTo>
                <a:cubicBezTo>
                  <a:pt x="63" y="177"/>
                  <a:pt x="64" y="178"/>
                  <a:pt x="64" y="178"/>
                </a:cubicBezTo>
                <a:cubicBezTo>
                  <a:pt x="64" y="179"/>
                  <a:pt x="64" y="180"/>
                  <a:pt x="65" y="181"/>
                </a:cubicBezTo>
                <a:cubicBezTo>
                  <a:pt x="65" y="181"/>
                  <a:pt x="66" y="181"/>
                  <a:pt x="66" y="181"/>
                </a:cubicBezTo>
                <a:cubicBezTo>
                  <a:pt x="66" y="181"/>
                  <a:pt x="66" y="181"/>
                  <a:pt x="66" y="181"/>
                </a:cubicBezTo>
                <a:cubicBezTo>
                  <a:pt x="66" y="182"/>
                  <a:pt x="66" y="182"/>
                  <a:pt x="65" y="183"/>
                </a:cubicBezTo>
                <a:cubicBezTo>
                  <a:pt x="65" y="183"/>
                  <a:pt x="65" y="183"/>
                  <a:pt x="65" y="183"/>
                </a:cubicBezTo>
                <a:cubicBezTo>
                  <a:pt x="64" y="184"/>
                  <a:pt x="63" y="185"/>
                  <a:pt x="63" y="186"/>
                </a:cubicBezTo>
                <a:cubicBezTo>
                  <a:pt x="62" y="186"/>
                  <a:pt x="62" y="185"/>
                  <a:pt x="61" y="185"/>
                </a:cubicBezTo>
                <a:cubicBezTo>
                  <a:pt x="61" y="183"/>
                  <a:pt x="61" y="181"/>
                  <a:pt x="61" y="179"/>
                </a:cubicBezTo>
                <a:cubicBezTo>
                  <a:pt x="61" y="179"/>
                  <a:pt x="61" y="179"/>
                  <a:pt x="61" y="179"/>
                </a:cubicBezTo>
                <a:close/>
                <a:moveTo>
                  <a:pt x="62" y="189"/>
                </a:moveTo>
                <a:cubicBezTo>
                  <a:pt x="63" y="190"/>
                  <a:pt x="63" y="190"/>
                  <a:pt x="64" y="191"/>
                </a:cubicBezTo>
                <a:cubicBezTo>
                  <a:pt x="63" y="191"/>
                  <a:pt x="63" y="191"/>
                  <a:pt x="62" y="191"/>
                </a:cubicBezTo>
                <a:cubicBezTo>
                  <a:pt x="62" y="191"/>
                  <a:pt x="62" y="191"/>
                  <a:pt x="61" y="190"/>
                </a:cubicBezTo>
                <a:cubicBezTo>
                  <a:pt x="62" y="190"/>
                  <a:pt x="62" y="190"/>
                  <a:pt x="62" y="189"/>
                </a:cubicBezTo>
                <a:close/>
                <a:moveTo>
                  <a:pt x="64" y="187"/>
                </a:moveTo>
                <a:cubicBezTo>
                  <a:pt x="65" y="186"/>
                  <a:pt x="65" y="185"/>
                  <a:pt x="66" y="184"/>
                </a:cubicBezTo>
                <a:cubicBezTo>
                  <a:pt x="67" y="185"/>
                  <a:pt x="68" y="186"/>
                  <a:pt x="70" y="187"/>
                </a:cubicBezTo>
                <a:cubicBezTo>
                  <a:pt x="68" y="188"/>
                  <a:pt x="67" y="189"/>
                  <a:pt x="66" y="189"/>
                </a:cubicBezTo>
                <a:cubicBezTo>
                  <a:pt x="65" y="189"/>
                  <a:pt x="64" y="188"/>
                  <a:pt x="64" y="187"/>
                </a:cubicBezTo>
                <a:close/>
                <a:moveTo>
                  <a:pt x="67" y="183"/>
                </a:moveTo>
                <a:cubicBezTo>
                  <a:pt x="67" y="183"/>
                  <a:pt x="67" y="183"/>
                  <a:pt x="68" y="182"/>
                </a:cubicBezTo>
                <a:cubicBezTo>
                  <a:pt x="68" y="183"/>
                  <a:pt x="69" y="184"/>
                  <a:pt x="69" y="184"/>
                </a:cubicBezTo>
                <a:cubicBezTo>
                  <a:pt x="68" y="184"/>
                  <a:pt x="68" y="183"/>
                  <a:pt x="67" y="183"/>
                </a:cubicBezTo>
                <a:close/>
                <a:moveTo>
                  <a:pt x="70" y="178"/>
                </a:moveTo>
                <a:cubicBezTo>
                  <a:pt x="69" y="178"/>
                  <a:pt x="69" y="178"/>
                  <a:pt x="69" y="178"/>
                </a:cubicBezTo>
                <a:cubicBezTo>
                  <a:pt x="69" y="178"/>
                  <a:pt x="68" y="178"/>
                  <a:pt x="68" y="178"/>
                </a:cubicBezTo>
                <a:cubicBezTo>
                  <a:pt x="68" y="177"/>
                  <a:pt x="68" y="176"/>
                  <a:pt x="68" y="175"/>
                </a:cubicBezTo>
                <a:cubicBezTo>
                  <a:pt x="69" y="176"/>
                  <a:pt x="69" y="177"/>
                  <a:pt x="70" y="178"/>
                </a:cubicBezTo>
                <a:close/>
                <a:moveTo>
                  <a:pt x="69" y="174"/>
                </a:moveTo>
                <a:cubicBezTo>
                  <a:pt x="70" y="174"/>
                  <a:pt x="70" y="174"/>
                  <a:pt x="71" y="173"/>
                </a:cubicBezTo>
                <a:cubicBezTo>
                  <a:pt x="71" y="174"/>
                  <a:pt x="71" y="174"/>
                  <a:pt x="71" y="174"/>
                </a:cubicBezTo>
                <a:cubicBezTo>
                  <a:pt x="71" y="174"/>
                  <a:pt x="70" y="175"/>
                  <a:pt x="70" y="175"/>
                </a:cubicBezTo>
                <a:cubicBezTo>
                  <a:pt x="70" y="175"/>
                  <a:pt x="70" y="174"/>
                  <a:pt x="69" y="174"/>
                </a:cubicBezTo>
                <a:close/>
                <a:moveTo>
                  <a:pt x="70" y="149"/>
                </a:moveTo>
                <a:cubicBezTo>
                  <a:pt x="69" y="149"/>
                  <a:pt x="69" y="148"/>
                  <a:pt x="69" y="148"/>
                </a:cubicBezTo>
                <a:cubicBezTo>
                  <a:pt x="69" y="148"/>
                  <a:pt x="69" y="147"/>
                  <a:pt x="69" y="147"/>
                </a:cubicBezTo>
                <a:cubicBezTo>
                  <a:pt x="70" y="146"/>
                  <a:pt x="71" y="145"/>
                  <a:pt x="71" y="144"/>
                </a:cubicBezTo>
                <a:cubicBezTo>
                  <a:pt x="72" y="145"/>
                  <a:pt x="72" y="145"/>
                  <a:pt x="72" y="146"/>
                </a:cubicBezTo>
                <a:cubicBezTo>
                  <a:pt x="71" y="147"/>
                  <a:pt x="70" y="148"/>
                  <a:pt x="70" y="149"/>
                </a:cubicBezTo>
                <a:close/>
                <a:moveTo>
                  <a:pt x="69" y="109"/>
                </a:moveTo>
                <a:cubicBezTo>
                  <a:pt x="69" y="109"/>
                  <a:pt x="69" y="108"/>
                  <a:pt x="69" y="107"/>
                </a:cubicBezTo>
                <a:cubicBezTo>
                  <a:pt x="69" y="106"/>
                  <a:pt x="70" y="106"/>
                  <a:pt x="71" y="105"/>
                </a:cubicBezTo>
                <a:cubicBezTo>
                  <a:pt x="71" y="106"/>
                  <a:pt x="71" y="106"/>
                  <a:pt x="71" y="107"/>
                </a:cubicBezTo>
                <a:cubicBezTo>
                  <a:pt x="71" y="108"/>
                  <a:pt x="70" y="109"/>
                  <a:pt x="69" y="109"/>
                </a:cubicBezTo>
                <a:close/>
                <a:moveTo>
                  <a:pt x="71" y="98"/>
                </a:moveTo>
                <a:cubicBezTo>
                  <a:pt x="72" y="97"/>
                  <a:pt x="73" y="96"/>
                  <a:pt x="74" y="95"/>
                </a:cubicBezTo>
                <a:cubicBezTo>
                  <a:pt x="74" y="95"/>
                  <a:pt x="73" y="96"/>
                  <a:pt x="73" y="97"/>
                </a:cubicBezTo>
                <a:cubicBezTo>
                  <a:pt x="73" y="97"/>
                  <a:pt x="73" y="97"/>
                  <a:pt x="72" y="97"/>
                </a:cubicBezTo>
                <a:cubicBezTo>
                  <a:pt x="72" y="97"/>
                  <a:pt x="71" y="98"/>
                  <a:pt x="71" y="98"/>
                </a:cubicBezTo>
                <a:close/>
                <a:moveTo>
                  <a:pt x="75" y="101"/>
                </a:moveTo>
                <a:cubicBezTo>
                  <a:pt x="75" y="102"/>
                  <a:pt x="74" y="104"/>
                  <a:pt x="74" y="105"/>
                </a:cubicBezTo>
                <a:cubicBezTo>
                  <a:pt x="73" y="106"/>
                  <a:pt x="73" y="106"/>
                  <a:pt x="73" y="106"/>
                </a:cubicBezTo>
                <a:cubicBezTo>
                  <a:pt x="73" y="105"/>
                  <a:pt x="72" y="104"/>
                  <a:pt x="72" y="104"/>
                </a:cubicBezTo>
                <a:cubicBezTo>
                  <a:pt x="73" y="103"/>
                  <a:pt x="74" y="102"/>
                  <a:pt x="75" y="101"/>
                </a:cubicBezTo>
                <a:close/>
                <a:moveTo>
                  <a:pt x="75" y="119"/>
                </a:moveTo>
                <a:cubicBezTo>
                  <a:pt x="75" y="119"/>
                  <a:pt x="75" y="119"/>
                  <a:pt x="75" y="119"/>
                </a:cubicBezTo>
                <a:cubicBezTo>
                  <a:pt x="74" y="120"/>
                  <a:pt x="74" y="120"/>
                  <a:pt x="73" y="121"/>
                </a:cubicBezTo>
                <a:cubicBezTo>
                  <a:pt x="74" y="120"/>
                  <a:pt x="74" y="120"/>
                  <a:pt x="75" y="119"/>
                </a:cubicBezTo>
                <a:cubicBezTo>
                  <a:pt x="75" y="119"/>
                  <a:pt x="75" y="119"/>
                  <a:pt x="75" y="119"/>
                </a:cubicBezTo>
                <a:close/>
                <a:moveTo>
                  <a:pt x="76" y="122"/>
                </a:moveTo>
                <a:cubicBezTo>
                  <a:pt x="75" y="123"/>
                  <a:pt x="75" y="123"/>
                  <a:pt x="74" y="124"/>
                </a:cubicBezTo>
                <a:cubicBezTo>
                  <a:pt x="74" y="124"/>
                  <a:pt x="74" y="124"/>
                  <a:pt x="74" y="124"/>
                </a:cubicBezTo>
                <a:cubicBezTo>
                  <a:pt x="74" y="124"/>
                  <a:pt x="74" y="123"/>
                  <a:pt x="74" y="123"/>
                </a:cubicBezTo>
                <a:cubicBezTo>
                  <a:pt x="74" y="123"/>
                  <a:pt x="75" y="122"/>
                  <a:pt x="76" y="122"/>
                </a:cubicBezTo>
                <a:close/>
                <a:moveTo>
                  <a:pt x="76" y="124"/>
                </a:moveTo>
                <a:cubicBezTo>
                  <a:pt x="76" y="124"/>
                  <a:pt x="76" y="125"/>
                  <a:pt x="77" y="125"/>
                </a:cubicBezTo>
                <a:cubicBezTo>
                  <a:pt x="76" y="125"/>
                  <a:pt x="76" y="126"/>
                  <a:pt x="75" y="126"/>
                </a:cubicBezTo>
                <a:cubicBezTo>
                  <a:pt x="75" y="126"/>
                  <a:pt x="75" y="126"/>
                  <a:pt x="75" y="126"/>
                </a:cubicBezTo>
                <a:cubicBezTo>
                  <a:pt x="75" y="126"/>
                  <a:pt x="75" y="126"/>
                  <a:pt x="75" y="126"/>
                </a:cubicBezTo>
                <a:cubicBezTo>
                  <a:pt x="76" y="125"/>
                  <a:pt x="76" y="125"/>
                  <a:pt x="76" y="124"/>
                </a:cubicBezTo>
                <a:close/>
                <a:moveTo>
                  <a:pt x="76" y="117"/>
                </a:moveTo>
                <a:cubicBezTo>
                  <a:pt x="76" y="117"/>
                  <a:pt x="76" y="117"/>
                  <a:pt x="76" y="117"/>
                </a:cubicBezTo>
                <a:cubicBezTo>
                  <a:pt x="79" y="114"/>
                  <a:pt x="82" y="111"/>
                  <a:pt x="86" y="109"/>
                </a:cubicBezTo>
                <a:cubicBezTo>
                  <a:pt x="83" y="112"/>
                  <a:pt x="81" y="115"/>
                  <a:pt x="79" y="118"/>
                </a:cubicBezTo>
                <a:cubicBezTo>
                  <a:pt x="78" y="118"/>
                  <a:pt x="77" y="118"/>
                  <a:pt x="77" y="119"/>
                </a:cubicBezTo>
                <a:cubicBezTo>
                  <a:pt x="76" y="118"/>
                  <a:pt x="76" y="118"/>
                  <a:pt x="76" y="117"/>
                </a:cubicBezTo>
                <a:close/>
                <a:moveTo>
                  <a:pt x="79" y="120"/>
                </a:moveTo>
                <a:cubicBezTo>
                  <a:pt x="80" y="119"/>
                  <a:pt x="81" y="119"/>
                  <a:pt x="81" y="119"/>
                </a:cubicBezTo>
                <a:cubicBezTo>
                  <a:pt x="80" y="120"/>
                  <a:pt x="79" y="122"/>
                  <a:pt x="78" y="123"/>
                </a:cubicBezTo>
                <a:cubicBezTo>
                  <a:pt x="78" y="123"/>
                  <a:pt x="78" y="123"/>
                  <a:pt x="78" y="122"/>
                </a:cubicBezTo>
                <a:cubicBezTo>
                  <a:pt x="78" y="122"/>
                  <a:pt x="79" y="121"/>
                  <a:pt x="79" y="120"/>
                </a:cubicBezTo>
                <a:close/>
                <a:moveTo>
                  <a:pt x="92" y="118"/>
                </a:moveTo>
                <a:cubicBezTo>
                  <a:pt x="91" y="119"/>
                  <a:pt x="90" y="120"/>
                  <a:pt x="90" y="120"/>
                </a:cubicBezTo>
                <a:cubicBezTo>
                  <a:pt x="87" y="124"/>
                  <a:pt x="85" y="127"/>
                  <a:pt x="83" y="130"/>
                </a:cubicBezTo>
                <a:cubicBezTo>
                  <a:pt x="83" y="130"/>
                  <a:pt x="83" y="130"/>
                  <a:pt x="83" y="130"/>
                </a:cubicBezTo>
                <a:cubicBezTo>
                  <a:pt x="82" y="130"/>
                  <a:pt x="81" y="129"/>
                  <a:pt x="80" y="129"/>
                </a:cubicBezTo>
                <a:cubicBezTo>
                  <a:pt x="84" y="125"/>
                  <a:pt x="88" y="122"/>
                  <a:pt x="92" y="118"/>
                </a:cubicBezTo>
                <a:close/>
                <a:moveTo>
                  <a:pt x="81" y="131"/>
                </a:moveTo>
                <a:cubicBezTo>
                  <a:pt x="81" y="132"/>
                  <a:pt x="81" y="132"/>
                  <a:pt x="80" y="132"/>
                </a:cubicBezTo>
                <a:cubicBezTo>
                  <a:pt x="80" y="132"/>
                  <a:pt x="80" y="131"/>
                  <a:pt x="80" y="131"/>
                </a:cubicBezTo>
                <a:cubicBezTo>
                  <a:pt x="81" y="131"/>
                  <a:pt x="81" y="131"/>
                  <a:pt x="81" y="131"/>
                </a:cubicBezTo>
                <a:close/>
                <a:moveTo>
                  <a:pt x="83" y="133"/>
                </a:moveTo>
                <a:cubicBezTo>
                  <a:pt x="84" y="133"/>
                  <a:pt x="84" y="133"/>
                  <a:pt x="84" y="133"/>
                </a:cubicBezTo>
                <a:cubicBezTo>
                  <a:pt x="85" y="133"/>
                  <a:pt x="85" y="133"/>
                  <a:pt x="86" y="133"/>
                </a:cubicBezTo>
                <a:cubicBezTo>
                  <a:pt x="85" y="135"/>
                  <a:pt x="84" y="136"/>
                  <a:pt x="84" y="137"/>
                </a:cubicBezTo>
                <a:cubicBezTo>
                  <a:pt x="83" y="138"/>
                  <a:pt x="82" y="138"/>
                  <a:pt x="82" y="139"/>
                </a:cubicBezTo>
                <a:cubicBezTo>
                  <a:pt x="82" y="138"/>
                  <a:pt x="82" y="137"/>
                  <a:pt x="81" y="136"/>
                </a:cubicBezTo>
                <a:cubicBezTo>
                  <a:pt x="82" y="135"/>
                  <a:pt x="83" y="134"/>
                  <a:pt x="83" y="133"/>
                </a:cubicBezTo>
                <a:close/>
                <a:moveTo>
                  <a:pt x="90" y="135"/>
                </a:moveTo>
                <a:cubicBezTo>
                  <a:pt x="90" y="135"/>
                  <a:pt x="90" y="135"/>
                  <a:pt x="90" y="135"/>
                </a:cubicBezTo>
                <a:cubicBezTo>
                  <a:pt x="88" y="136"/>
                  <a:pt x="87" y="138"/>
                  <a:pt x="85" y="140"/>
                </a:cubicBezTo>
                <a:cubicBezTo>
                  <a:pt x="86" y="138"/>
                  <a:pt x="88" y="136"/>
                  <a:pt x="90" y="135"/>
                </a:cubicBezTo>
                <a:close/>
                <a:moveTo>
                  <a:pt x="92" y="135"/>
                </a:moveTo>
                <a:cubicBezTo>
                  <a:pt x="92" y="136"/>
                  <a:pt x="93" y="136"/>
                  <a:pt x="93" y="136"/>
                </a:cubicBezTo>
                <a:cubicBezTo>
                  <a:pt x="93" y="136"/>
                  <a:pt x="93" y="137"/>
                  <a:pt x="93" y="137"/>
                </a:cubicBezTo>
                <a:cubicBezTo>
                  <a:pt x="91" y="138"/>
                  <a:pt x="88" y="140"/>
                  <a:pt x="86" y="141"/>
                </a:cubicBezTo>
                <a:cubicBezTo>
                  <a:pt x="88" y="139"/>
                  <a:pt x="90" y="137"/>
                  <a:pt x="92" y="135"/>
                </a:cubicBezTo>
                <a:close/>
                <a:moveTo>
                  <a:pt x="89" y="145"/>
                </a:moveTo>
                <a:cubicBezTo>
                  <a:pt x="92" y="143"/>
                  <a:pt x="94" y="141"/>
                  <a:pt x="96" y="139"/>
                </a:cubicBezTo>
                <a:cubicBezTo>
                  <a:pt x="96" y="139"/>
                  <a:pt x="96" y="139"/>
                  <a:pt x="97" y="139"/>
                </a:cubicBezTo>
                <a:cubicBezTo>
                  <a:pt x="94" y="142"/>
                  <a:pt x="91" y="145"/>
                  <a:pt x="89" y="148"/>
                </a:cubicBezTo>
                <a:cubicBezTo>
                  <a:pt x="88" y="148"/>
                  <a:pt x="88" y="148"/>
                  <a:pt x="88" y="148"/>
                </a:cubicBezTo>
                <a:cubicBezTo>
                  <a:pt x="88" y="147"/>
                  <a:pt x="89" y="146"/>
                  <a:pt x="89" y="145"/>
                </a:cubicBezTo>
                <a:close/>
                <a:moveTo>
                  <a:pt x="99" y="141"/>
                </a:moveTo>
                <a:cubicBezTo>
                  <a:pt x="98" y="142"/>
                  <a:pt x="97" y="144"/>
                  <a:pt x="95" y="145"/>
                </a:cubicBezTo>
                <a:cubicBezTo>
                  <a:pt x="95" y="145"/>
                  <a:pt x="95" y="145"/>
                  <a:pt x="95" y="145"/>
                </a:cubicBezTo>
                <a:cubicBezTo>
                  <a:pt x="96" y="144"/>
                  <a:pt x="98" y="142"/>
                  <a:pt x="99" y="141"/>
                </a:cubicBezTo>
                <a:close/>
                <a:moveTo>
                  <a:pt x="102" y="143"/>
                </a:moveTo>
                <a:cubicBezTo>
                  <a:pt x="103" y="142"/>
                  <a:pt x="104" y="142"/>
                  <a:pt x="106" y="141"/>
                </a:cubicBezTo>
                <a:cubicBezTo>
                  <a:pt x="101" y="145"/>
                  <a:pt x="97" y="149"/>
                  <a:pt x="92" y="154"/>
                </a:cubicBezTo>
                <a:cubicBezTo>
                  <a:pt x="91" y="155"/>
                  <a:pt x="90" y="155"/>
                  <a:pt x="88" y="156"/>
                </a:cubicBezTo>
                <a:cubicBezTo>
                  <a:pt x="89" y="156"/>
                  <a:pt x="89" y="155"/>
                  <a:pt x="89" y="155"/>
                </a:cubicBezTo>
                <a:cubicBezTo>
                  <a:pt x="90" y="155"/>
                  <a:pt x="90" y="154"/>
                  <a:pt x="90" y="154"/>
                </a:cubicBezTo>
                <a:cubicBezTo>
                  <a:pt x="94" y="151"/>
                  <a:pt x="98" y="147"/>
                  <a:pt x="102" y="143"/>
                </a:cubicBezTo>
                <a:close/>
                <a:moveTo>
                  <a:pt x="105" y="148"/>
                </a:moveTo>
                <a:cubicBezTo>
                  <a:pt x="105" y="148"/>
                  <a:pt x="105" y="148"/>
                  <a:pt x="105" y="149"/>
                </a:cubicBezTo>
                <a:cubicBezTo>
                  <a:pt x="104" y="149"/>
                  <a:pt x="104" y="149"/>
                  <a:pt x="104" y="149"/>
                </a:cubicBezTo>
                <a:cubicBezTo>
                  <a:pt x="102" y="150"/>
                  <a:pt x="100" y="151"/>
                  <a:pt x="98" y="152"/>
                </a:cubicBezTo>
                <a:cubicBezTo>
                  <a:pt x="101" y="151"/>
                  <a:pt x="103" y="149"/>
                  <a:pt x="105" y="148"/>
                </a:cubicBezTo>
                <a:close/>
                <a:moveTo>
                  <a:pt x="105" y="151"/>
                </a:moveTo>
                <a:cubicBezTo>
                  <a:pt x="105" y="150"/>
                  <a:pt x="106" y="150"/>
                  <a:pt x="107" y="149"/>
                </a:cubicBezTo>
                <a:cubicBezTo>
                  <a:pt x="108" y="149"/>
                  <a:pt x="108" y="149"/>
                  <a:pt x="108" y="149"/>
                </a:cubicBezTo>
                <a:cubicBezTo>
                  <a:pt x="109" y="149"/>
                  <a:pt x="109" y="148"/>
                  <a:pt x="110" y="148"/>
                </a:cubicBezTo>
                <a:cubicBezTo>
                  <a:pt x="110" y="148"/>
                  <a:pt x="110" y="148"/>
                  <a:pt x="111" y="147"/>
                </a:cubicBezTo>
                <a:cubicBezTo>
                  <a:pt x="110" y="148"/>
                  <a:pt x="110" y="148"/>
                  <a:pt x="109" y="149"/>
                </a:cubicBezTo>
                <a:cubicBezTo>
                  <a:pt x="107" y="150"/>
                  <a:pt x="105" y="151"/>
                  <a:pt x="103" y="153"/>
                </a:cubicBezTo>
                <a:cubicBezTo>
                  <a:pt x="103" y="152"/>
                  <a:pt x="104" y="151"/>
                  <a:pt x="105" y="151"/>
                </a:cubicBezTo>
                <a:close/>
                <a:moveTo>
                  <a:pt x="117" y="152"/>
                </a:moveTo>
                <a:cubicBezTo>
                  <a:pt x="118" y="151"/>
                  <a:pt x="119" y="151"/>
                  <a:pt x="120" y="150"/>
                </a:cubicBezTo>
                <a:cubicBezTo>
                  <a:pt x="119" y="151"/>
                  <a:pt x="118" y="153"/>
                  <a:pt x="117" y="154"/>
                </a:cubicBezTo>
                <a:cubicBezTo>
                  <a:pt x="117" y="154"/>
                  <a:pt x="117" y="154"/>
                  <a:pt x="117" y="155"/>
                </a:cubicBezTo>
                <a:cubicBezTo>
                  <a:pt x="113" y="157"/>
                  <a:pt x="110" y="159"/>
                  <a:pt x="106" y="161"/>
                </a:cubicBezTo>
                <a:cubicBezTo>
                  <a:pt x="110" y="158"/>
                  <a:pt x="114" y="155"/>
                  <a:pt x="117" y="152"/>
                </a:cubicBezTo>
                <a:close/>
                <a:moveTo>
                  <a:pt x="113" y="161"/>
                </a:moveTo>
                <a:cubicBezTo>
                  <a:pt x="115" y="159"/>
                  <a:pt x="118" y="158"/>
                  <a:pt x="120" y="156"/>
                </a:cubicBezTo>
                <a:cubicBezTo>
                  <a:pt x="120" y="157"/>
                  <a:pt x="119" y="158"/>
                  <a:pt x="118" y="159"/>
                </a:cubicBezTo>
                <a:cubicBezTo>
                  <a:pt x="118" y="159"/>
                  <a:pt x="117" y="159"/>
                  <a:pt x="117" y="160"/>
                </a:cubicBezTo>
                <a:cubicBezTo>
                  <a:pt x="115" y="160"/>
                  <a:pt x="113" y="161"/>
                  <a:pt x="111" y="162"/>
                </a:cubicBezTo>
                <a:cubicBezTo>
                  <a:pt x="112" y="162"/>
                  <a:pt x="112" y="161"/>
                  <a:pt x="113" y="161"/>
                </a:cubicBezTo>
                <a:close/>
                <a:moveTo>
                  <a:pt x="122" y="160"/>
                </a:moveTo>
                <a:cubicBezTo>
                  <a:pt x="124" y="159"/>
                  <a:pt x="126" y="158"/>
                  <a:pt x="127" y="157"/>
                </a:cubicBezTo>
                <a:cubicBezTo>
                  <a:pt x="127" y="158"/>
                  <a:pt x="126" y="158"/>
                  <a:pt x="125" y="159"/>
                </a:cubicBezTo>
                <a:cubicBezTo>
                  <a:pt x="124" y="160"/>
                  <a:pt x="122" y="160"/>
                  <a:pt x="120" y="161"/>
                </a:cubicBezTo>
                <a:cubicBezTo>
                  <a:pt x="120" y="161"/>
                  <a:pt x="119" y="162"/>
                  <a:pt x="119" y="162"/>
                </a:cubicBezTo>
                <a:cubicBezTo>
                  <a:pt x="120" y="161"/>
                  <a:pt x="121" y="160"/>
                  <a:pt x="122" y="160"/>
                </a:cubicBezTo>
                <a:close/>
                <a:moveTo>
                  <a:pt x="128" y="160"/>
                </a:moveTo>
                <a:cubicBezTo>
                  <a:pt x="127" y="160"/>
                  <a:pt x="127" y="161"/>
                  <a:pt x="126" y="161"/>
                </a:cubicBezTo>
                <a:cubicBezTo>
                  <a:pt x="126" y="161"/>
                  <a:pt x="126" y="161"/>
                  <a:pt x="126" y="161"/>
                </a:cubicBezTo>
                <a:cubicBezTo>
                  <a:pt x="127" y="160"/>
                  <a:pt x="127" y="160"/>
                  <a:pt x="128" y="160"/>
                </a:cubicBezTo>
                <a:close/>
                <a:moveTo>
                  <a:pt x="122" y="164"/>
                </a:moveTo>
                <a:cubicBezTo>
                  <a:pt x="121" y="165"/>
                  <a:pt x="120" y="166"/>
                  <a:pt x="119" y="167"/>
                </a:cubicBezTo>
                <a:cubicBezTo>
                  <a:pt x="118" y="167"/>
                  <a:pt x="118" y="167"/>
                  <a:pt x="118" y="168"/>
                </a:cubicBezTo>
                <a:cubicBezTo>
                  <a:pt x="119" y="166"/>
                  <a:pt x="120" y="165"/>
                  <a:pt x="122" y="164"/>
                </a:cubicBezTo>
                <a:close/>
                <a:moveTo>
                  <a:pt x="129" y="164"/>
                </a:moveTo>
                <a:cubicBezTo>
                  <a:pt x="129" y="164"/>
                  <a:pt x="129" y="164"/>
                  <a:pt x="130" y="165"/>
                </a:cubicBezTo>
                <a:cubicBezTo>
                  <a:pt x="125" y="168"/>
                  <a:pt x="121" y="172"/>
                  <a:pt x="117" y="176"/>
                </a:cubicBezTo>
                <a:cubicBezTo>
                  <a:pt x="115" y="177"/>
                  <a:pt x="113" y="178"/>
                  <a:pt x="111" y="179"/>
                </a:cubicBezTo>
                <a:cubicBezTo>
                  <a:pt x="117" y="174"/>
                  <a:pt x="123" y="169"/>
                  <a:pt x="129" y="164"/>
                </a:cubicBezTo>
                <a:close/>
                <a:moveTo>
                  <a:pt x="108" y="177"/>
                </a:moveTo>
                <a:cubicBezTo>
                  <a:pt x="108" y="176"/>
                  <a:pt x="109" y="175"/>
                  <a:pt x="110" y="174"/>
                </a:cubicBezTo>
                <a:cubicBezTo>
                  <a:pt x="111" y="174"/>
                  <a:pt x="111" y="174"/>
                  <a:pt x="111" y="173"/>
                </a:cubicBezTo>
                <a:cubicBezTo>
                  <a:pt x="110" y="175"/>
                  <a:pt x="109" y="176"/>
                  <a:pt x="108" y="177"/>
                </a:cubicBezTo>
                <a:close/>
                <a:moveTo>
                  <a:pt x="108" y="193"/>
                </a:moveTo>
                <a:cubicBezTo>
                  <a:pt x="110" y="191"/>
                  <a:pt x="113" y="189"/>
                  <a:pt x="115" y="187"/>
                </a:cubicBezTo>
                <a:cubicBezTo>
                  <a:pt x="120" y="182"/>
                  <a:pt x="125" y="178"/>
                  <a:pt x="131" y="173"/>
                </a:cubicBezTo>
                <a:cubicBezTo>
                  <a:pt x="130" y="174"/>
                  <a:pt x="130" y="174"/>
                  <a:pt x="130" y="175"/>
                </a:cubicBezTo>
                <a:cubicBezTo>
                  <a:pt x="130" y="175"/>
                  <a:pt x="130" y="175"/>
                  <a:pt x="130" y="176"/>
                </a:cubicBezTo>
                <a:cubicBezTo>
                  <a:pt x="126" y="179"/>
                  <a:pt x="123" y="182"/>
                  <a:pt x="120" y="186"/>
                </a:cubicBezTo>
                <a:cubicBezTo>
                  <a:pt x="116" y="188"/>
                  <a:pt x="112" y="191"/>
                  <a:pt x="108" y="193"/>
                </a:cubicBezTo>
                <a:close/>
                <a:moveTo>
                  <a:pt x="110" y="195"/>
                </a:moveTo>
                <a:cubicBezTo>
                  <a:pt x="109" y="196"/>
                  <a:pt x="108" y="196"/>
                  <a:pt x="108" y="197"/>
                </a:cubicBezTo>
                <a:cubicBezTo>
                  <a:pt x="108" y="196"/>
                  <a:pt x="108" y="196"/>
                  <a:pt x="107" y="196"/>
                </a:cubicBezTo>
                <a:cubicBezTo>
                  <a:pt x="108" y="196"/>
                  <a:pt x="108" y="196"/>
                  <a:pt x="108" y="196"/>
                </a:cubicBezTo>
                <a:cubicBezTo>
                  <a:pt x="109" y="195"/>
                  <a:pt x="109" y="195"/>
                  <a:pt x="110" y="195"/>
                </a:cubicBezTo>
                <a:close/>
                <a:moveTo>
                  <a:pt x="125" y="183"/>
                </a:moveTo>
                <a:cubicBezTo>
                  <a:pt x="128" y="180"/>
                  <a:pt x="130" y="177"/>
                  <a:pt x="133" y="174"/>
                </a:cubicBezTo>
                <a:cubicBezTo>
                  <a:pt x="136" y="172"/>
                  <a:pt x="139" y="169"/>
                  <a:pt x="142" y="167"/>
                </a:cubicBezTo>
                <a:cubicBezTo>
                  <a:pt x="143" y="166"/>
                  <a:pt x="145" y="165"/>
                  <a:pt x="146" y="165"/>
                </a:cubicBezTo>
                <a:cubicBezTo>
                  <a:pt x="144" y="168"/>
                  <a:pt x="141" y="171"/>
                  <a:pt x="139" y="174"/>
                </a:cubicBezTo>
                <a:cubicBezTo>
                  <a:pt x="139" y="174"/>
                  <a:pt x="139" y="174"/>
                  <a:pt x="139" y="174"/>
                </a:cubicBezTo>
                <a:cubicBezTo>
                  <a:pt x="138" y="175"/>
                  <a:pt x="137" y="176"/>
                  <a:pt x="136" y="177"/>
                </a:cubicBezTo>
                <a:cubicBezTo>
                  <a:pt x="134" y="178"/>
                  <a:pt x="133" y="178"/>
                  <a:pt x="131" y="179"/>
                </a:cubicBezTo>
                <a:cubicBezTo>
                  <a:pt x="129" y="180"/>
                  <a:pt x="127" y="182"/>
                  <a:pt x="125" y="183"/>
                </a:cubicBezTo>
                <a:close/>
                <a:moveTo>
                  <a:pt x="130" y="182"/>
                </a:moveTo>
                <a:cubicBezTo>
                  <a:pt x="130" y="182"/>
                  <a:pt x="129" y="182"/>
                  <a:pt x="129" y="182"/>
                </a:cubicBezTo>
                <a:cubicBezTo>
                  <a:pt x="127" y="184"/>
                  <a:pt x="124" y="185"/>
                  <a:pt x="121" y="187"/>
                </a:cubicBezTo>
                <a:cubicBezTo>
                  <a:pt x="124" y="185"/>
                  <a:pt x="127" y="184"/>
                  <a:pt x="130" y="182"/>
                </a:cubicBezTo>
                <a:close/>
                <a:moveTo>
                  <a:pt x="137" y="194"/>
                </a:moveTo>
                <a:cubicBezTo>
                  <a:pt x="140" y="192"/>
                  <a:pt x="143" y="191"/>
                  <a:pt x="146" y="189"/>
                </a:cubicBezTo>
                <a:cubicBezTo>
                  <a:pt x="143" y="192"/>
                  <a:pt x="140" y="195"/>
                  <a:pt x="137" y="197"/>
                </a:cubicBezTo>
                <a:cubicBezTo>
                  <a:pt x="135" y="199"/>
                  <a:pt x="133" y="200"/>
                  <a:pt x="130" y="202"/>
                </a:cubicBezTo>
                <a:cubicBezTo>
                  <a:pt x="132" y="199"/>
                  <a:pt x="134" y="196"/>
                  <a:pt x="137" y="194"/>
                </a:cubicBezTo>
                <a:close/>
                <a:moveTo>
                  <a:pt x="127" y="197"/>
                </a:moveTo>
                <a:cubicBezTo>
                  <a:pt x="133" y="192"/>
                  <a:pt x="138" y="187"/>
                  <a:pt x="144" y="182"/>
                </a:cubicBezTo>
                <a:cubicBezTo>
                  <a:pt x="143" y="184"/>
                  <a:pt x="141" y="185"/>
                  <a:pt x="140" y="187"/>
                </a:cubicBezTo>
                <a:cubicBezTo>
                  <a:pt x="138" y="189"/>
                  <a:pt x="136" y="191"/>
                  <a:pt x="134" y="193"/>
                </a:cubicBezTo>
                <a:cubicBezTo>
                  <a:pt x="133" y="193"/>
                  <a:pt x="132" y="194"/>
                  <a:pt x="131" y="194"/>
                </a:cubicBezTo>
                <a:cubicBezTo>
                  <a:pt x="130" y="195"/>
                  <a:pt x="128" y="196"/>
                  <a:pt x="127" y="197"/>
                </a:cubicBezTo>
                <a:close/>
                <a:moveTo>
                  <a:pt x="144" y="188"/>
                </a:moveTo>
                <a:cubicBezTo>
                  <a:pt x="147" y="184"/>
                  <a:pt x="151" y="181"/>
                  <a:pt x="155" y="178"/>
                </a:cubicBezTo>
                <a:cubicBezTo>
                  <a:pt x="154" y="179"/>
                  <a:pt x="154" y="180"/>
                  <a:pt x="153" y="181"/>
                </a:cubicBezTo>
                <a:cubicBezTo>
                  <a:pt x="152" y="182"/>
                  <a:pt x="151" y="183"/>
                  <a:pt x="151" y="184"/>
                </a:cubicBezTo>
                <a:cubicBezTo>
                  <a:pt x="148" y="185"/>
                  <a:pt x="146" y="186"/>
                  <a:pt x="144" y="188"/>
                </a:cubicBezTo>
                <a:close/>
                <a:moveTo>
                  <a:pt x="147" y="183"/>
                </a:moveTo>
                <a:cubicBezTo>
                  <a:pt x="149" y="181"/>
                  <a:pt x="151" y="178"/>
                  <a:pt x="154" y="176"/>
                </a:cubicBezTo>
                <a:cubicBezTo>
                  <a:pt x="155" y="175"/>
                  <a:pt x="155" y="175"/>
                  <a:pt x="156" y="174"/>
                </a:cubicBezTo>
                <a:cubicBezTo>
                  <a:pt x="153" y="177"/>
                  <a:pt x="150" y="180"/>
                  <a:pt x="147" y="183"/>
                </a:cubicBezTo>
                <a:close/>
                <a:moveTo>
                  <a:pt x="151" y="169"/>
                </a:moveTo>
                <a:cubicBezTo>
                  <a:pt x="151" y="169"/>
                  <a:pt x="150" y="169"/>
                  <a:pt x="150" y="170"/>
                </a:cubicBezTo>
                <a:cubicBezTo>
                  <a:pt x="148" y="171"/>
                  <a:pt x="146" y="171"/>
                  <a:pt x="145" y="172"/>
                </a:cubicBezTo>
                <a:cubicBezTo>
                  <a:pt x="145" y="171"/>
                  <a:pt x="146" y="171"/>
                  <a:pt x="147" y="170"/>
                </a:cubicBezTo>
                <a:cubicBezTo>
                  <a:pt x="147" y="170"/>
                  <a:pt x="148" y="169"/>
                  <a:pt x="148" y="169"/>
                </a:cubicBezTo>
                <a:cubicBezTo>
                  <a:pt x="149" y="169"/>
                  <a:pt x="149" y="169"/>
                  <a:pt x="149" y="169"/>
                </a:cubicBezTo>
                <a:cubicBezTo>
                  <a:pt x="152" y="167"/>
                  <a:pt x="154" y="165"/>
                  <a:pt x="157" y="163"/>
                </a:cubicBezTo>
                <a:cubicBezTo>
                  <a:pt x="155" y="165"/>
                  <a:pt x="153" y="167"/>
                  <a:pt x="151" y="169"/>
                </a:cubicBezTo>
                <a:close/>
                <a:moveTo>
                  <a:pt x="159" y="173"/>
                </a:moveTo>
                <a:cubicBezTo>
                  <a:pt x="160" y="173"/>
                  <a:pt x="160" y="172"/>
                  <a:pt x="160" y="172"/>
                </a:cubicBezTo>
                <a:cubicBezTo>
                  <a:pt x="160" y="173"/>
                  <a:pt x="159" y="174"/>
                  <a:pt x="159" y="176"/>
                </a:cubicBezTo>
                <a:cubicBezTo>
                  <a:pt x="158" y="176"/>
                  <a:pt x="157" y="177"/>
                  <a:pt x="157" y="177"/>
                </a:cubicBezTo>
                <a:cubicBezTo>
                  <a:pt x="158" y="176"/>
                  <a:pt x="158" y="175"/>
                  <a:pt x="159" y="173"/>
                </a:cubicBezTo>
                <a:close/>
                <a:moveTo>
                  <a:pt x="160" y="177"/>
                </a:moveTo>
                <a:cubicBezTo>
                  <a:pt x="166" y="171"/>
                  <a:pt x="172" y="165"/>
                  <a:pt x="179" y="160"/>
                </a:cubicBezTo>
                <a:cubicBezTo>
                  <a:pt x="178" y="161"/>
                  <a:pt x="177" y="161"/>
                  <a:pt x="177" y="162"/>
                </a:cubicBezTo>
                <a:cubicBezTo>
                  <a:pt x="172" y="167"/>
                  <a:pt x="168" y="171"/>
                  <a:pt x="163" y="175"/>
                </a:cubicBezTo>
                <a:cubicBezTo>
                  <a:pt x="162" y="176"/>
                  <a:pt x="161" y="176"/>
                  <a:pt x="160" y="177"/>
                </a:cubicBezTo>
                <a:cubicBezTo>
                  <a:pt x="160" y="177"/>
                  <a:pt x="160" y="177"/>
                  <a:pt x="160" y="177"/>
                </a:cubicBezTo>
                <a:close/>
                <a:moveTo>
                  <a:pt x="162" y="172"/>
                </a:moveTo>
                <a:cubicBezTo>
                  <a:pt x="163" y="170"/>
                  <a:pt x="165" y="167"/>
                  <a:pt x="166" y="165"/>
                </a:cubicBezTo>
                <a:cubicBezTo>
                  <a:pt x="167" y="164"/>
                  <a:pt x="168" y="163"/>
                  <a:pt x="169" y="162"/>
                </a:cubicBezTo>
                <a:cubicBezTo>
                  <a:pt x="173" y="160"/>
                  <a:pt x="177" y="158"/>
                  <a:pt x="180" y="156"/>
                </a:cubicBezTo>
                <a:cubicBezTo>
                  <a:pt x="174" y="161"/>
                  <a:pt x="168" y="166"/>
                  <a:pt x="162" y="172"/>
                </a:cubicBezTo>
                <a:close/>
                <a:moveTo>
                  <a:pt x="183" y="158"/>
                </a:moveTo>
                <a:cubicBezTo>
                  <a:pt x="183" y="158"/>
                  <a:pt x="184" y="157"/>
                  <a:pt x="184" y="157"/>
                </a:cubicBezTo>
                <a:cubicBezTo>
                  <a:pt x="183" y="159"/>
                  <a:pt x="181" y="160"/>
                  <a:pt x="180" y="162"/>
                </a:cubicBezTo>
                <a:cubicBezTo>
                  <a:pt x="180" y="162"/>
                  <a:pt x="180" y="162"/>
                  <a:pt x="179" y="163"/>
                </a:cubicBezTo>
                <a:cubicBezTo>
                  <a:pt x="181" y="161"/>
                  <a:pt x="182" y="159"/>
                  <a:pt x="183" y="158"/>
                </a:cubicBezTo>
                <a:close/>
                <a:moveTo>
                  <a:pt x="182" y="154"/>
                </a:moveTo>
                <a:cubicBezTo>
                  <a:pt x="182" y="154"/>
                  <a:pt x="182" y="154"/>
                  <a:pt x="182" y="154"/>
                </a:cubicBezTo>
                <a:cubicBezTo>
                  <a:pt x="182" y="154"/>
                  <a:pt x="182" y="153"/>
                  <a:pt x="181" y="153"/>
                </a:cubicBezTo>
                <a:cubicBezTo>
                  <a:pt x="179" y="154"/>
                  <a:pt x="177" y="155"/>
                  <a:pt x="174" y="157"/>
                </a:cubicBezTo>
                <a:cubicBezTo>
                  <a:pt x="178" y="154"/>
                  <a:pt x="181" y="150"/>
                  <a:pt x="184" y="147"/>
                </a:cubicBezTo>
                <a:cubicBezTo>
                  <a:pt x="186" y="146"/>
                  <a:pt x="187" y="145"/>
                  <a:pt x="189" y="144"/>
                </a:cubicBezTo>
                <a:cubicBezTo>
                  <a:pt x="189" y="144"/>
                  <a:pt x="189" y="144"/>
                  <a:pt x="189" y="144"/>
                </a:cubicBezTo>
                <a:cubicBezTo>
                  <a:pt x="189" y="145"/>
                  <a:pt x="189" y="145"/>
                  <a:pt x="189" y="146"/>
                </a:cubicBezTo>
                <a:cubicBezTo>
                  <a:pt x="187" y="149"/>
                  <a:pt x="185" y="152"/>
                  <a:pt x="182" y="154"/>
                </a:cubicBezTo>
                <a:close/>
                <a:moveTo>
                  <a:pt x="189" y="133"/>
                </a:moveTo>
                <a:cubicBezTo>
                  <a:pt x="188" y="133"/>
                  <a:pt x="188" y="132"/>
                  <a:pt x="188" y="132"/>
                </a:cubicBezTo>
                <a:cubicBezTo>
                  <a:pt x="189" y="131"/>
                  <a:pt x="191" y="130"/>
                  <a:pt x="192" y="129"/>
                </a:cubicBezTo>
                <a:cubicBezTo>
                  <a:pt x="191" y="130"/>
                  <a:pt x="190" y="132"/>
                  <a:pt x="189" y="133"/>
                </a:cubicBezTo>
                <a:close/>
                <a:moveTo>
                  <a:pt x="193" y="152"/>
                </a:moveTo>
                <a:cubicBezTo>
                  <a:pt x="193" y="152"/>
                  <a:pt x="193" y="152"/>
                  <a:pt x="194" y="151"/>
                </a:cubicBezTo>
                <a:cubicBezTo>
                  <a:pt x="196" y="149"/>
                  <a:pt x="197" y="147"/>
                  <a:pt x="199" y="145"/>
                </a:cubicBezTo>
                <a:cubicBezTo>
                  <a:pt x="199" y="145"/>
                  <a:pt x="199" y="145"/>
                  <a:pt x="199" y="145"/>
                </a:cubicBezTo>
                <a:cubicBezTo>
                  <a:pt x="197" y="148"/>
                  <a:pt x="195" y="150"/>
                  <a:pt x="193" y="152"/>
                </a:cubicBezTo>
                <a:close/>
                <a:moveTo>
                  <a:pt x="197" y="143"/>
                </a:moveTo>
                <a:cubicBezTo>
                  <a:pt x="200" y="139"/>
                  <a:pt x="203" y="134"/>
                  <a:pt x="206" y="130"/>
                </a:cubicBezTo>
                <a:cubicBezTo>
                  <a:pt x="205" y="132"/>
                  <a:pt x="203" y="135"/>
                  <a:pt x="201" y="138"/>
                </a:cubicBezTo>
                <a:cubicBezTo>
                  <a:pt x="201" y="138"/>
                  <a:pt x="200" y="139"/>
                  <a:pt x="200" y="139"/>
                </a:cubicBezTo>
                <a:cubicBezTo>
                  <a:pt x="199" y="141"/>
                  <a:pt x="198" y="142"/>
                  <a:pt x="197" y="143"/>
                </a:cubicBezTo>
                <a:close/>
                <a:moveTo>
                  <a:pt x="200" y="142"/>
                </a:moveTo>
                <a:cubicBezTo>
                  <a:pt x="201" y="140"/>
                  <a:pt x="203" y="138"/>
                  <a:pt x="204" y="136"/>
                </a:cubicBezTo>
                <a:cubicBezTo>
                  <a:pt x="207" y="132"/>
                  <a:pt x="211" y="128"/>
                  <a:pt x="214" y="124"/>
                </a:cubicBezTo>
                <a:cubicBezTo>
                  <a:pt x="214" y="124"/>
                  <a:pt x="214" y="124"/>
                  <a:pt x="214" y="124"/>
                </a:cubicBezTo>
                <a:cubicBezTo>
                  <a:pt x="214" y="124"/>
                  <a:pt x="214" y="123"/>
                  <a:pt x="215" y="123"/>
                </a:cubicBezTo>
                <a:cubicBezTo>
                  <a:pt x="215" y="122"/>
                  <a:pt x="216" y="122"/>
                  <a:pt x="217" y="121"/>
                </a:cubicBezTo>
                <a:cubicBezTo>
                  <a:pt x="217" y="121"/>
                  <a:pt x="217" y="121"/>
                  <a:pt x="217" y="121"/>
                </a:cubicBezTo>
                <a:cubicBezTo>
                  <a:pt x="217" y="121"/>
                  <a:pt x="217" y="121"/>
                  <a:pt x="217" y="122"/>
                </a:cubicBezTo>
                <a:cubicBezTo>
                  <a:pt x="217" y="122"/>
                  <a:pt x="217" y="122"/>
                  <a:pt x="217" y="122"/>
                </a:cubicBezTo>
                <a:cubicBezTo>
                  <a:pt x="212" y="129"/>
                  <a:pt x="206" y="136"/>
                  <a:pt x="200" y="143"/>
                </a:cubicBezTo>
                <a:cubicBezTo>
                  <a:pt x="200" y="143"/>
                  <a:pt x="200" y="142"/>
                  <a:pt x="200" y="142"/>
                </a:cubicBezTo>
                <a:close/>
                <a:moveTo>
                  <a:pt x="215" y="120"/>
                </a:moveTo>
                <a:cubicBezTo>
                  <a:pt x="213" y="122"/>
                  <a:pt x="212" y="124"/>
                  <a:pt x="210" y="126"/>
                </a:cubicBezTo>
                <a:cubicBezTo>
                  <a:pt x="211" y="125"/>
                  <a:pt x="211" y="124"/>
                  <a:pt x="211" y="124"/>
                </a:cubicBezTo>
                <a:cubicBezTo>
                  <a:pt x="213" y="122"/>
                  <a:pt x="214" y="121"/>
                  <a:pt x="215" y="120"/>
                </a:cubicBezTo>
                <a:cubicBezTo>
                  <a:pt x="215" y="120"/>
                  <a:pt x="215" y="120"/>
                  <a:pt x="215" y="120"/>
                </a:cubicBezTo>
                <a:close/>
                <a:moveTo>
                  <a:pt x="214" y="115"/>
                </a:moveTo>
                <a:cubicBezTo>
                  <a:pt x="214" y="116"/>
                  <a:pt x="214" y="116"/>
                  <a:pt x="213" y="116"/>
                </a:cubicBezTo>
                <a:cubicBezTo>
                  <a:pt x="213" y="116"/>
                  <a:pt x="213" y="116"/>
                  <a:pt x="213" y="116"/>
                </a:cubicBezTo>
                <a:cubicBezTo>
                  <a:pt x="214" y="115"/>
                  <a:pt x="214" y="114"/>
                  <a:pt x="215" y="113"/>
                </a:cubicBezTo>
                <a:cubicBezTo>
                  <a:pt x="215" y="113"/>
                  <a:pt x="216" y="113"/>
                  <a:pt x="216" y="112"/>
                </a:cubicBezTo>
                <a:cubicBezTo>
                  <a:pt x="216" y="113"/>
                  <a:pt x="215" y="114"/>
                  <a:pt x="214" y="115"/>
                </a:cubicBezTo>
                <a:close/>
                <a:moveTo>
                  <a:pt x="210" y="109"/>
                </a:moveTo>
                <a:cubicBezTo>
                  <a:pt x="210" y="109"/>
                  <a:pt x="210" y="108"/>
                  <a:pt x="210" y="108"/>
                </a:cubicBezTo>
                <a:cubicBezTo>
                  <a:pt x="213" y="107"/>
                  <a:pt x="216" y="105"/>
                  <a:pt x="219" y="103"/>
                </a:cubicBezTo>
                <a:cubicBezTo>
                  <a:pt x="219" y="104"/>
                  <a:pt x="219" y="104"/>
                  <a:pt x="219" y="104"/>
                </a:cubicBezTo>
                <a:cubicBezTo>
                  <a:pt x="216" y="106"/>
                  <a:pt x="213" y="107"/>
                  <a:pt x="210" y="109"/>
                </a:cubicBezTo>
                <a:close/>
                <a:moveTo>
                  <a:pt x="218" y="101"/>
                </a:moveTo>
                <a:cubicBezTo>
                  <a:pt x="218" y="100"/>
                  <a:pt x="217" y="100"/>
                  <a:pt x="217" y="100"/>
                </a:cubicBezTo>
                <a:cubicBezTo>
                  <a:pt x="211" y="103"/>
                  <a:pt x="205" y="106"/>
                  <a:pt x="199" y="110"/>
                </a:cubicBezTo>
                <a:cubicBezTo>
                  <a:pt x="200" y="108"/>
                  <a:pt x="201" y="107"/>
                  <a:pt x="202" y="105"/>
                </a:cubicBezTo>
                <a:cubicBezTo>
                  <a:pt x="207" y="103"/>
                  <a:pt x="213" y="100"/>
                  <a:pt x="217" y="97"/>
                </a:cubicBezTo>
                <a:cubicBezTo>
                  <a:pt x="218" y="98"/>
                  <a:pt x="218" y="98"/>
                  <a:pt x="218" y="98"/>
                </a:cubicBezTo>
                <a:cubicBezTo>
                  <a:pt x="218" y="99"/>
                  <a:pt x="218" y="100"/>
                  <a:pt x="218" y="100"/>
                </a:cubicBezTo>
                <a:cubicBezTo>
                  <a:pt x="218" y="101"/>
                  <a:pt x="218" y="101"/>
                  <a:pt x="218" y="101"/>
                </a:cubicBezTo>
                <a:close/>
                <a:moveTo>
                  <a:pt x="199" y="95"/>
                </a:moveTo>
                <a:cubicBezTo>
                  <a:pt x="199" y="94"/>
                  <a:pt x="200" y="94"/>
                  <a:pt x="200" y="94"/>
                </a:cubicBezTo>
                <a:cubicBezTo>
                  <a:pt x="200" y="93"/>
                  <a:pt x="201" y="93"/>
                  <a:pt x="202" y="93"/>
                </a:cubicBezTo>
                <a:cubicBezTo>
                  <a:pt x="201" y="93"/>
                  <a:pt x="200" y="94"/>
                  <a:pt x="199" y="95"/>
                </a:cubicBezTo>
                <a:close/>
                <a:moveTo>
                  <a:pt x="201" y="88"/>
                </a:moveTo>
                <a:cubicBezTo>
                  <a:pt x="198" y="89"/>
                  <a:pt x="195" y="90"/>
                  <a:pt x="193" y="91"/>
                </a:cubicBezTo>
                <a:cubicBezTo>
                  <a:pt x="194" y="90"/>
                  <a:pt x="195" y="89"/>
                  <a:pt x="196" y="88"/>
                </a:cubicBezTo>
                <a:cubicBezTo>
                  <a:pt x="199" y="87"/>
                  <a:pt x="201" y="86"/>
                  <a:pt x="203" y="85"/>
                </a:cubicBezTo>
                <a:cubicBezTo>
                  <a:pt x="202" y="86"/>
                  <a:pt x="201" y="87"/>
                  <a:pt x="201" y="88"/>
                </a:cubicBezTo>
                <a:close/>
                <a:moveTo>
                  <a:pt x="199" y="82"/>
                </a:moveTo>
                <a:cubicBezTo>
                  <a:pt x="199" y="82"/>
                  <a:pt x="199" y="81"/>
                  <a:pt x="199" y="81"/>
                </a:cubicBezTo>
                <a:cubicBezTo>
                  <a:pt x="200" y="81"/>
                  <a:pt x="200" y="80"/>
                  <a:pt x="199" y="80"/>
                </a:cubicBezTo>
                <a:cubicBezTo>
                  <a:pt x="202" y="78"/>
                  <a:pt x="206" y="77"/>
                  <a:pt x="209" y="75"/>
                </a:cubicBezTo>
                <a:cubicBezTo>
                  <a:pt x="210" y="75"/>
                  <a:pt x="209" y="73"/>
                  <a:pt x="208" y="74"/>
                </a:cubicBezTo>
                <a:cubicBezTo>
                  <a:pt x="206" y="75"/>
                  <a:pt x="204" y="76"/>
                  <a:pt x="202" y="76"/>
                </a:cubicBezTo>
                <a:cubicBezTo>
                  <a:pt x="202" y="76"/>
                  <a:pt x="202" y="76"/>
                  <a:pt x="202" y="76"/>
                </a:cubicBezTo>
                <a:cubicBezTo>
                  <a:pt x="203" y="75"/>
                  <a:pt x="204" y="75"/>
                  <a:pt x="205" y="75"/>
                </a:cubicBezTo>
                <a:cubicBezTo>
                  <a:pt x="207" y="74"/>
                  <a:pt x="209" y="73"/>
                  <a:pt x="210" y="72"/>
                </a:cubicBezTo>
                <a:cubicBezTo>
                  <a:pt x="211" y="74"/>
                  <a:pt x="211" y="76"/>
                  <a:pt x="212" y="77"/>
                </a:cubicBezTo>
                <a:cubicBezTo>
                  <a:pt x="207" y="79"/>
                  <a:pt x="203" y="80"/>
                  <a:pt x="199" y="82"/>
                </a:cubicBezTo>
                <a:close/>
                <a:moveTo>
                  <a:pt x="201" y="74"/>
                </a:moveTo>
                <a:cubicBezTo>
                  <a:pt x="200" y="75"/>
                  <a:pt x="199" y="75"/>
                  <a:pt x="198" y="76"/>
                </a:cubicBezTo>
                <a:cubicBezTo>
                  <a:pt x="200" y="74"/>
                  <a:pt x="202" y="73"/>
                  <a:pt x="203" y="72"/>
                </a:cubicBezTo>
                <a:cubicBezTo>
                  <a:pt x="203" y="73"/>
                  <a:pt x="202" y="73"/>
                  <a:pt x="201" y="74"/>
                </a:cubicBezTo>
                <a:close/>
                <a:moveTo>
                  <a:pt x="187" y="77"/>
                </a:moveTo>
                <a:cubicBezTo>
                  <a:pt x="184" y="78"/>
                  <a:pt x="180" y="80"/>
                  <a:pt x="176" y="81"/>
                </a:cubicBezTo>
                <a:cubicBezTo>
                  <a:pt x="184" y="76"/>
                  <a:pt x="192" y="72"/>
                  <a:pt x="200" y="70"/>
                </a:cubicBezTo>
                <a:cubicBezTo>
                  <a:pt x="196" y="72"/>
                  <a:pt x="192" y="75"/>
                  <a:pt x="187" y="77"/>
                </a:cubicBezTo>
                <a:close/>
                <a:moveTo>
                  <a:pt x="186" y="66"/>
                </a:moveTo>
                <a:cubicBezTo>
                  <a:pt x="181" y="68"/>
                  <a:pt x="177" y="70"/>
                  <a:pt x="172" y="72"/>
                </a:cubicBezTo>
                <a:cubicBezTo>
                  <a:pt x="171" y="73"/>
                  <a:pt x="170" y="73"/>
                  <a:pt x="169" y="73"/>
                </a:cubicBezTo>
                <a:cubicBezTo>
                  <a:pt x="175" y="70"/>
                  <a:pt x="181" y="67"/>
                  <a:pt x="187" y="65"/>
                </a:cubicBezTo>
                <a:cubicBezTo>
                  <a:pt x="186" y="65"/>
                  <a:pt x="186" y="66"/>
                  <a:pt x="186" y="66"/>
                </a:cubicBezTo>
                <a:close/>
                <a:moveTo>
                  <a:pt x="171" y="69"/>
                </a:moveTo>
                <a:cubicBezTo>
                  <a:pt x="169" y="69"/>
                  <a:pt x="167" y="70"/>
                  <a:pt x="165" y="71"/>
                </a:cubicBezTo>
                <a:cubicBezTo>
                  <a:pt x="165" y="71"/>
                  <a:pt x="165" y="71"/>
                  <a:pt x="165" y="71"/>
                </a:cubicBezTo>
                <a:cubicBezTo>
                  <a:pt x="166" y="70"/>
                  <a:pt x="167" y="69"/>
                  <a:pt x="168" y="68"/>
                </a:cubicBezTo>
                <a:cubicBezTo>
                  <a:pt x="171" y="66"/>
                  <a:pt x="174" y="64"/>
                  <a:pt x="177" y="63"/>
                </a:cubicBezTo>
                <a:cubicBezTo>
                  <a:pt x="175" y="65"/>
                  <a:pt x="173" y="67"/>
                  <a:pt x="171" y="69"/>
                </a:cubicBezTo>
                <a:close/>
                <a:moveTo>
                  <a:pt x="157" y="63"/>
                </a:moveTo>
                <a:cubicBezTo>
                  <a:pt x="156" y="64"/>
                  <a:pt x="155" y="64"/>
                  <a:pt x="153" y="65"/>
                </a:cubicBezTo>
                <a:cubicBezTo>
                  <a:pt x="154" y="64"/>
                  <a:pt x="156" y="63"/>
                  <a:pt x="157" y="62"/>
                </a:cubicBezTo>
                <a:cubicBezTo>
                  <a:pt x="158" y="61"/>
                  <a:pt x="159" y="61"/>
                  <a:pt x="161" y="60"/>
                </a:cubicBezTo>
                <a:cubicBezTo>
                  <a:pt x="159" y="61"/>
                  <a:pt x="158" y="62"/>
                  <a:pt x="157" y="63"/>
                </a:cubicBezTo>
                <a:close/>
                <a:moveTo>
                  <a:pt x="157" y="71"/>
                </a:moveTo>
                <a:cubicBezTo>
                  <a:pt x="159" y="70"/>
                  <a:pt x="162" y="69"/>
                  <a:pt x="164" y="68"/>
                </a:cubicBezTo>
                <a:cubicBezTo>
                  <a:pt x="162" y="69"/>
                  <a:pt x="159" y="71"/>
                  <a:pt x="157" y="73"/>
                </a:cubicBezTo>
                <a:cubicBezTo>
                  <a:pt x="156" y="73"/>
                  <a:pt x="154" y="73"/>
                  <a:pt x="153" y="73"/>
                </a:cubicBezTo>
                <a:cubicBezTo>
                  <a:pt x="154" y="72"/>
                  <a:pt x="155" y="72"/>
                  <a:pt x="157" y="71"/>
                </a:cubicBezTo>
                <a:close/>
                <a:moveTo>
                  <a:pt x="146" y="72"/>
                </a:moveTo>
                <a:cubicBezTo>
                  <a:pt x="145" y="72"/>
                  <a:pt x="144" y="73"/>
                  <a:pt x="144" y="73"/>
                </a:cubicBezTo>
                <a:cubicBezTo>
                  <a:pt x="145" y="72"/>
                  <a:pt x="145" y="71"/>
                  <a:pt x="146" y="70"/>
                </a:cubicBezTo>
                <a:cubicBezTo>
                  <a:pt x="147" y="69"/>
                  <a:pt x="148" y="68"/>
                  <a:pt x="149" y="67"/>
                </a:cubicBezTo>
                <a:cubicBezTo>
                  <a:pt x="151" y="67"/>
                  <a:pt x="152" y="67"/>
                  <a:pt x="153" y="66"/>
                </a:cubicBezTo>
                <a:cubicBezTo>
                  <a:pt x="151" y="68"/>
                  <a:pt x="149" y="70"/>
                  <a:pt x="146" y="72"/>
                </a:cubicBezTo>
                <a:close/>
                <a:moveTo>
                  <a:pt x="145" y="67"/>
                </a:moveTo>
                <a:cubicBezTo>
                  <a:pt x="147" y="65"/>
                  <a:pt x="150" y="63"/>
                  <a:pt x="152" y="61"/>
                </a:cubicBezTo>
                <a:cubicBezTo>
                  <a:pt x="151" y="62"/>
                  <a:pt x="149" y="63"/>
                  <a:pt x="148" y="65"/>
                </a:cubicBezTo>
                <a:cubicBezTo>
                  <a:pt x="147" y="65"/>
                  <a:pt x="146" y="66"/>
                  <a:pt x="145" y="67"/>
                </a:cubicBezTo>
                <a:cubicBezTo>
                  <a:pt x="145" y="67"/>
                  <a:pt x="145" y="67"/>
                  <a:pt x="145" y="67"/>
                </a:cubicBezTo>
                <a:close/>
                <a:moveTo>
                  <a:pt x="138" y="68"/>
                </a:moveTo>
                <a:cubicBezTo>
                  <a:pt x="137" y="68"/>
                  <a:pt x="137" y="69"/>
                  <a:pt x="138" y="69"/>
                </a:cubicBezTo>
                <a:cubicBezTo>
                  <a:pt x="136" y="71"/>
                  <a:pt x="133" y="73"/>
                  <a:pt x="131" y="75"/>
                </a:cubicBezTo>
                <a:cubicBezTo>
                  <a:pt x="132" y="73"/>
                  <a:pt x="133" y="71"/>
                  <a:pt x="134" y="68"/>
                </a:cubicBezTo>
                <a:cubicBezTo>
                  <a:pt x="134" y="68"/>
                  <a:pt x="134" y="68"/>
                  <a:pt x="134" y="67"/>
                </a:cubicBezTo>
                <a:cubicBezTo>
                  <a:pt x="138" y="65"/>
                  <a:pt x="143" y="62"/>
                  <a:pt x="147" y="60"/>
                </a:cubicBezTo>
                <a:cubicBezTo>
                  <a:pt x="149" y="59"/>
                  <a:pt x="151" y="58"/>
                  <a:pt x="154" y="57"/>
                </a:cubicBezTo>
                <a:cubicBezTo>
                  <a:pt x="154" y="57"/>
                  <a:pt x="154" y="57"/>
                  <a:pt x="153" y="58"/>
                </a:cubicBezTo>
                <a:cubicBezTo>
                  <a:pt x="148" y="61"/>
                  <a:pt x="143" y="64"/>
                  <a:pt x="138" y="68"/>
                </a:cubicBezTo>
                <a:close/>
                <a:moveTo>
                  <a:pt x="144" y="53"/>
                </a:moveTo>
                <a:cubicBezTo>
                  <a:pt x="140" y="55"/>
                  <a:pt x="136" y="57"/>
                  <a:pt x="132" y="60"/>
                </a:cubicBezTo>
                <a:cubicBezTo>
                  <a:pt x="133" y="59"/>
                  <a:pt x="135" y="57"/>
                  <a:pt x="136" y="56"/>
                </a:cubicBezTo>
                <a:cubicBezTo>
                  <a:pt x="140" y="54"/>
                  <a:pt x="143" y="52"/>
                  <a:pt x="147" y="50"/>
                </a:cubicBezTo>
                <a:cubicBezTo>
                  <a:pt x="147" y="50"/>
                  <a:pt x="148" y="50"/>
                  <a:pt x="149" y="50"/>
                </a:cubicBezTo>
                <a:cubicBezTo>
                  <a:pt x="147" y="51"/>
                  <a:pt x="146" y="52"/>
                  <a:pt x="144" y="53"/>
                </a:cubicBezTo>
                <a:close/>
                <a:moveTo>
                  <a:pt x="132" y="55"/>
                </a:moveTo>
                <a:cubicBezTo>
                  <a:pt x="133" y="55"/>
                  <a:pt x="135" y="54"/>
                  <a:pt x="136" y="54"/>
                </a:cubicBezTo>
                <a:cubicBezTo>
                  <a:pt x="135" y="55"/>
                  <a:pt x="134" y="55"/>
                  <a:pt x="134" y="56"/>
                </a:cubicBezTo>
                <a:cubicBezTo>
                  <a:pt x="133" y="56"/>
                  <a:pt x="132" y="57"/>
                  <a:pt x="132" y="57"/>
                </a:cubicBezTo>
                <a:cubicBezTo>
                  <a:pt x="132" y="57"/>
                  <a:pt x="132" y="57"/>
                  <a:pt x="132" y="56"/>
                </a:cubicBezTo>
                <a:cubicBezTo>
                  <a:pt x="133" y="56"/>
                  <a:pt x="132" y="56"/>
                  <a:pt x="132" y="55"/>
                </a:cubicBezTo>
                <a:close/>
                <a:moveTo>
                  <a:pt x="142" y="49"/>
                </a:moveTo>
                <a:cubicBezTo>
                  <a:pt x="140" y="50"/>
                  <a:pt x="137" y="51"/>
                  <a:pt x="135" y="52"/>
                </a:cubicBezTo>
                <a:cubicBezTo>
                  <a:pt x="138" y="49"/>
                  <a:pt x="141" y="47"/>
                  <a:pt x="145" y="45"/>
                </a:cubicBezTo>
                <a:cubicBezTo>
                  <a:pt x="147" y="44"/>
                  <a:pt x="149" y="44"/>
                  <a:pt x="151" y="43"/>
                </a:cubicBezTo>
                <a:cubicBezTo>
                  <a:pt x="148" y="45"/>
                  <a:pt x="146" y="47"/>
                  <a:pt x="143" y="49"/>
                </a:cubicBezTo>
                <a:cubicBezTo>
                  <a:pt x="143" y="49"/>
                  <a:pt x="142" y="49"/>
                  <a:pt x="142" y="49"/>
                </a:cubicBezTo>
                <a:close/>
                <a:moveTo>
                  <a:pt x="131" y="53"/>
                </a:moveTo>
                <a:cubicBezTo>
                  <a:pt x="131" y="53"/>
                  <a:pt x="131" y="53"/>
                  <a:pt x="131" y="53"/>
                </a:cubicBezTo>
                <a:cubicBezTo>
                  <a:pt x="131" y="53"/>
                  <a:pt x="130" y="53"/>
                  <a:pt x="130" y="53"/>
                </a:cubicBezTo>
                <a:cubicBezTo>
                  <a:pt x="130" y="53"/>
                  <a:pt x="130" y="53"/>
                  <a:pt x="130" y="53"/>
                </a:cubicBezTo>
                <a:cubicBezTo>
                  <a:pt x="134" y="51"/>
                  <a:pt x="137" y="48"/>
                  <a:pt x="141" y="46"/>
                </a:cubicBezTo>
                <a:cubicBezTo>
                  <a:pt x="138" y="48"/>
                  <a:pt x="134" y="50"/>
                  <a:pt x="131" y="53"/>
                </a:cubicBezTo>
                <a:close/>
                <a:moveTo>
                  <a:pt x="127" y="54"/>
                </a:moveTo>
                <a:cubicBezTo>
                  <a:pt x="127" y="54"/>
                  <a:pt x="127" y="53"/>
                  <a:pt x="127" y="53"/>
                </a:cubicBezTo>
                <a:cubicBezTo>
                  <a:pt x="128" y="52"/>
                  <a:pt x="129" y="52"/>
                  <a:pt x="130" y="51"/>
                </a:cubicBezTo>
                <a:cubicBezTo>
                  <a:pt x="132" y="49"/>
                  <a:pt x="135" y="48"/>
                  <a:pt x="137" y="46"/>
                </a:cubicBezTo>
                <a:cubicBezTo>
                  <a:pt x="137" y="46"/>
                  <a:pt x="137" y="46"/>
                  <a:pt x="137" y="46"/>
                </a:cubicBezTo>
                <a:cubicBezTo>
                  <a:pt x="134" y="49"/>
                  <a:pt x="130" y="51"/>
                  <a:pt x="127" y="54"/>
                </a:cubicBezTo>
                <a:close/>
                <a:moveTo>
                  <a:pt x="127" y="66"/>
                </a:moveTo>
                <a:cubicBezTo>
                  <a:pt x="126" y="68"/>
                  <a:pt x="125" y="69"/>
                  <a:pt x="124" y="71"/>
                </a:cubicBezTo>
                <a:cubicBezTo>
                  <a:pt x="123" y="71"/>
                  <a:pt x="123" y="72"/>
                  <a:pt x="122" y="72"/>
                </a:cubicBezTo>
                <a:cubicBezTo>
                  <a:pt x="123" y="71"/>
                  <a:pt x="124" y="69"/>
                  <a:pt x="124" y="68"/>
                </a:cubicBezTo>
                <a:cubicBezTo>
                  <a:pt x="125" y="67"/>
                  <a:pt x="126" y="67"/>
                  <a:pt x="127" y="66"/>
                </a:cubicBezTo>
                <a:close/>
                <a:moveTo>
                  <a:pt x="121" y="67"/>
                </a:moveTo>
                <a:cubicBezTo>
                  <a:pt x="122" y="66"/>
                  <a:pt x="122" y="66"/>
                  <a:pt x="123" y="66"/>
                </a:cubicBezTo>
                <a:cubicBezTo>
                  <a:pt x="122" y="67"/>
                  <a:pt x="122" y="67"/>
                  <a:pt x="121" y="68"/>
                </a:cubicBezTo>
                <a:cubicBezTo>
                  <a:pt x="121" y="68"/>
                  <a:pt x="121" y="68"/>
                  <a:pt x="121" y="68"/>
                </a:cubicBezTo>
                <a:cubicBezTo>
                  <a:pt x="121" y="68"/>
                  <a:pt x="121" y="67"/>
                  <a:pt x="121" y="67"/>
                </a:cubicBezTo>
                <a:close/>
                <a:moveTo>
                  <a:pt x="122" y="76"/>
                </a:moveTo>
                <a:cubicBezTo>
                  <a:pt x="123" y="74"/>
                  <a:pt x="125" y="73"/>
                  <a:pt x="126" y="72"/>
                </a:cubicBezTo>
                <a:cubicBezTo>
                  <a:pt x="128" y="71"/>
                  <a:pt x="129" y="71"/>
                  <a:pt x="130" y="70"/>
                </a:cubicBezTo>
                <a:cubicBezTo>
                  <a:pt x="123" y="77"/>
                  <a:pt x="116" y="85"/>
                  <a:pt x="110" y="93"/>
                </a:cubicBezTo>
                <a:cubicBezTo>
                  <a:pt x="105" y="98"/>
                  <a:pt x="100" y="102"/>
                  <a:pt x="95" y="107"/>
                </a:cubicBezTo>
                <a:cubicBezTo>
                  <a:pt x="94" y="108"/>
                  <a:pt x="92" y="109"/>
                  <a:pt x="90" y="110"/>
                </a:cubicBezTo>
                <a:cubicBezTo>
                  <a:pt x="91" y="109"/>
                  <a:pt x="92" y="108"/>
                  <a:pt x="93" y="107"/>
                </a:cubicBezTo>
                <a:cubicBezTo>
                  <a:pt x="98" y="101"/>
                  <a:pt x="103" y="95"/>
                  <a:pt x="109" y="89"/>
                </a:cubicBezTo>
                <a:cubicBezTo>
                  <a:pt x="113" y="85"/>
                  <a:pt x="118" y="81"/>
                  <a:pt x="122" y="76"/>
                </a:cubicBezTo>
                <a:close/>
                <a:moveTo>
                  <a:pt x="117" y="61"/>
                </a:moveTo>
                <a:cubicBezTo>
                  <a:pt x="116" y="62"/>
                  <a:pt x="115" y="63"/>
                  <a:pt x="115" y="64"/>
                </a:cubicBezTo>
                <a:cubicBezTo>
                  <a:pt x="116" y="63"/>
                  <a:pt x="117" y="62"/>
                  <a:pt x="118" y="61"/>
                </a:cubicBezTo>
                <a:cubicBezTo>
                  <a:pt x="117" y="61"/>
                  <a:pt x="117" y="61"/>
                  <a:pt x="117" y="61"/>
                </a:cubicBezTo>
                <a:close/>
                <a:moveTo>
                  <a:pt x="115" y="51"/>
                </a:moveTo>
                <a:cubicBezTo>
                  <a:pt x="114" y="51"/>
                  <a:pt x="113" y="52"/>
                  <a:pt x="111" y="52"/>
                </a:cubicBezTo>
                <a:cubicBezTo>
                  <a:pt x="112" y="52"/>
                  <a:pt x="112" y="51"/>
                  <a:pt x="113" y="51"/>
                </a:cubicBezTo>
                <a:cubicBezTo>
                  <a:pt x="114" y="50"/>
                  <a:pt x="115" y="50"/>
                  <a:pt x="117" y="50"/>
                </a:cubicBezTo>
                <a:cubicBezTo>
                  <a:pt x="116" y="50"/>
                  <a:pt x="116" y="51"/>
                  <a:pt x="115" y="51"/>
                </a:cubicBezTo>
                <a:close/>
                <a:moveTo>
                  <a:pt x="114" y="48"/>
                </a:moveTo>
                <a:cubicBezTo>
                  <a:pt x="112" y="48"/>
                  <a:pt x="111" y="49"/>
                  <a:pt x="110" y="49"/>
                </a:cubicBezTo>
                <a:cubicBezTo>
                  <a:pt x="112" y="48"/>
                  <a:pt x="114" y="46"/>
                  <a:pt x="116" y="45"/>
                </a:cubicBezTo>
                <a:cubicBezTo>
                  <a:pt x="116" y="46"/>
                  <a:pt x="115" y="47"/>
                  <a:pt x="114" y="48"/>
                </a:cubicBezTo>
                <a:close/>
                <a:moveTo>
                  <a:pt x="106" y="50"/>
                </a:moveTo>
                <a:cubicBezTo>
                  <a:pt x="105" y="50"/>
                  <a:pt x="104" y="51"/>
                  <a:pt x="104" y="51"/>
                </a:cubicBezTo>
                <a:cubicBezTo>
                  <a:pt x="104" y="50"/>
                  <a:pt x="105" y="49"/>
                  <a:pt x="105" y="48"/>
                </a:cubicBezTo>
                <a:cubicBezTo>
                  <a:pt x="107" y="46"/>
                  <a:pt x="109" y="44"/>
                  <a:pt x="111" y="43"/>
                </a:cubicBezTo>
                <a:cubicBezTo>
                  <a:pt x="111" y="43"/>
                  <a:pt x="112" y="43"/>
                  <a:pt x="112" y="42"/>
                </a:cubicBezTo>
                <a:cubicBezTo>
                  <a:pt x="112" y="42"/>
                  <a:pt x="113" y="42"/>
                  <a:pt x="113" y="42"/>
                </a:cubicBezTo>
                <a:cubicBezTo>
                  <a:pt x="111" y="45"/>
                  <a:pt x="108" y="47"/>
                  <a:pt x="106" y="50"/>
                </a:cubicBezTo>
                <a:close/>
                <a:moveTo>
                  <a:pt x="106" y="45"/>
                </a:moveTo>
                <a:cubicBezTo>
                  <a:pt x="106" y="44"/>
                  <a:pt x="106" y="44"/>
                  <a:pt x="106" y="44"/>
                </a:cubicBezTo>
                <a:cubicBezTo>
                  <a:pt x="107" y="43"/>
                  <a:pt x="108" y="43"/>
                  <a:pt x="109" y="42"/>
                </a:cubicBezTo>
                <a:cubicBezTo>
                  <a:pt x="109" y="42"/>
                  <a:pt x="109" y="42"/>
                  <a:pt x="109" y="42"/>
                </a:cubicBezTo>
                <a:cubicBezTo>
                  <a:pt x="108" y="43"/>
                  <a:pt x="107" y="44"/>
                  <a:pt x="106" y="45"/>
                </a:cubicBezTo>
                <a:close/>
                <a:moveTo>
                  <a:pt x="102" y="45"/>
                </a:moveTo>
                <a:cubicBezTo>
                  <a:pt x="99" y="47"/>
                  <a:pt x="95" y="50"/>
                  <a:pt x="92" y="52"/>
                </a:cubicBezTo>
                <a:cubicBezTo>
                  <a:pt x="92" y="51"/>
                  <a:pt x="93" y="51"/>
                  <a:pt x="93" y="50"/>
                </a:cubicBezTo>
                <a:cubicBezTo>
                  <a:pt x="93" y="50"/>
                  <a:pt x="93" y="50"/>
                  <a:pt x="93" y="50"/>
                </a:cubicBezTo>
                <a:cubicBezTo>
                  <a:pt x="97" y="47"/>
                  <a:pt x="100" y="45"/>
                  <a:pt x="104" y="42"/>
                </a:cubicBezTo>
                <a:cubicBezTo>
                  <a:pt x="105" y="42"/>
                  <a:pt x="106" y="42"/>
                  <a:pt x="107" y="42"/>
                </a:cubicBezTo>
                <a:cubicBezTo>
                  <a:pt x="105" y="43"/>
                  <a:pt x="103" y="45"/>
                  <a:pt x="102" y="45"/>
                </a:cubicBezTo>
                <a:close/>
                <a:moveTo>
                  <a:pt x="99" y="44"/>
                </a:moveTo>
                <a:cubicBezTo>
                  <a:pt x="100" y="43"/>
                  <a:pt x="100" y="43"/>
                  <a:pt x="101" y="42"/>
                </a:cubicBezTo>
                <a:cubicBezTo>
                  <a:pt x="101" y="42"/>
                  <a:pt x="101" y="42"/>
                  <a:pt x="101" y="42"/>
                </a:cubicBezTo>
                <a:cubicBezTo>
                  <a:pt x="101" y="43"/>
                  <a:pt x="100" y="43"/>
                  <a:pt x="99" y="44"/>
                </a:cubicBezTo>
                <a:close/>
                <a:moveTo>
                  <a:pt x="101" y="40"/>
                </a:moveTo>
                <a:cubicBezTo>
                  <a:pt x="100" y="40"/>
                  <a:pt x="100" y="41"/>
                  <a:pt x="99" y="41"/>
                </a:cubicBezTo>
                <a:cubicBezTo>
                  <a:pt x="99" y="41"/>
                  <a:pt x="99" y="42"/>
                  <a:pt x="99" y="42"/>
                </a:cubicBezTo>
                <a:cubicBezTo>
                  <a:pt x="97" y="44"/>
                  <a:pt x="95" y="46"/>
                  <a:pt x="94" y="48"/>
                </a:cubicBezTo>
                <a:cubicBezTo>
                  <a:pt x="94" y="46"/>
                  <a:pt x="94" y="45"/>
                  <a:pt x="95" y="44"/>
                </a:cubicBezTo>
                <a:cubicBezTo>
                  <a:pt x="95" y="44"/>
                  <a:pt x="95" y="44"/>
                  <a:pt x="95" y="44"/>
                </a:cubicBezTo>
                <a:cubicBezTo>
                  <a:pt x="98" y="41"/>
                  <a:pt x="100" y="39"/>
                  <a:pt x="103" y="36"/>
                </a:cubicBezTo>
                <a:cubicBezTo>
                  <a:pt x="104" y="36"/>
                  <a:pt x="104" y="36"/>
                  <a:pt x="104" y="36"/>
                </a:cubicBezTo>
                <a:cubicBezTo>
                  <a:pt x="103" y="38"/>
                  <a:pt x="102" y="39"/>
                  <a:pt x="101" y="40"/>
                </a:cubicBezTo>
                <a:close/>
                <a:moveTo>
                  <a:pt x="93" y="43"/>
                </a:moveTo>
                <a:cubicBezTo>
                  <a:pt x="93" y="43"/>
                  <a:pt x="92" y="43"/>
                  <a:pt x="92" y="43"/>
                </a:cubicBezTo>
                <a:cubicBezTo>
                  <a:pt x="94" y="41"/>
                  <a:pt x="96" y="40"/>
                  <a:pt x="98" y="38"/>
                </a:cubicBezTo>
                <a:cubicBezTo>
                  <a:pt x="98" y="38"/>
                  <a:pt x="99" y="38"/>
                  <a:pt x="99" y="38"/>
                </a:cubicBezTo>
                <a:cubicBezTo>
                  <a:pt x="97" y="39"/>
                  <a:pt x="95" y="41"/>
                  <a:pt x="93" y="43"/>
                </a:cubicBezTo>
                <a:close/>
                <a:moveTo>
                  <a:pt x="90" y="41"/>
                </a:moveTo>
                <a:cubicBezTo>
                  <a:pt x="91" y="40"/>
                  <a:pt x="91" y="40"/>
                  <a:pt x="92" y="40"/>
                </a:cubicBezTo>
                <a:cubicBezTo>
                  <a:pt x="92" y="40"/>
                  <a:pt x="93" y="39"/>
                  <a:pt x="93" y="39"/>
                </a:cubicBezTo>
                <a:cubicBezTo>
                  <a:pt x="92" y="40"/>
                  <a:pt x="91" y="40"/>
                  <a:pt x="90" y="41"/>
                </a:cubicBezTo>
                <a:close/>
                <a:moveTo>
                  <a:pt x="82" y="40"/>
                </a:moveTo>
                <a:cubicBezTo>
                  <a:pt x="80" y="41"/>
                  <a:pt x="78" y="43"/>
                  <a:pt x="76" y="44"/>
                </a:cubicBezTo>
                <a:cubicBezTo>
                  <a:pt x="78" y="42"/>
                  <a:pt x="80" y="40"/>
                  <a:pt x="81" y="38"/>
                </a:cubicBezTo>
                <a:cubicBezTo>
                  <a:pt x="83" y="37"/>
                  <a:pt x="85" y="36"/>
                  <a:pt x="86" y="35"/>
                </a:cubicBezTo>
                <a:cubicBezTo>
                  <a:pt x="85" y="36"/>
                  <a:pt x="84" y="38"/>
                  <a:pt x="82" y="40"/>
                </a:cubicBezTo>
                <a:close/>
                <a:moveTo>
                  <a:pt x="79" y="37"/>
                </a:moveTo>
                <a:cubicBezTo>
                  <a:pt x="78" y="38"/>
                  <a:pt x="76" y="40"/>
                  <a:pt x="74" y="41"/>
                </a:cubicBezTo>
                <a:cubicBezTo>
                  <a:pt x="78" y="38"/>
                  <a:pt x="81" y="35"/>
                  <a:pt x="84" y="31"/>
                </a:cubicBezTo>
                <a:cubicBezTo>
                  <a:pt x="85" y="30"/>
                  <a:pt x="86" y="30"/>
                  <a:pt x="87" y="29"/>
                </a:cubicBezTo>
                <a:cubicBezTo>
                  <a:pt x="85" y="31"/>
                  <a:pt x="84" y="32"/>
                  <a:pt x="82" y="34"/>
                </a:cubicBezTo>
                <a:cubicBezTo>
                  <a:pt x="81" y="35"/>
                  <a:pt x="80" y="36"/>
                  <a:pt x="79" y="37"/>
                </a:cubicBezTo>
                <a:close/>
                <a:moveTo>
                  <a:pt x="85" y="24"/>
                </a:moveTo>
                <a:cubicBezTo>
                  <a:pt x="84" y="25"/>
                  <a:pt x="83" y="25"/>
                  <a:pt x="83" y="25"/>
                </a:cubicBezTo>
                <a:cubicBezTo>
                  <a:pt x="83" y="25"/>
                  <a:pt x="83" y="25"/>
                  <a:pt x="83" y="25"/>
                </a:cubicBezTo>
                <a:cubicBezTo>
                  <a:pt x="83" y="25"/>
                  <a:pt x="83" y="24"/>
                  <a:pt x="83" y="24"/>
                </a:cubicBezTo>
                <a:cubicBezTo>
                  <a:pt x="83" y="24"/>
                  <a:pt x="83" y="24"/>
                  <a:pt x="83" y="24"/>
                </a:cubicBezTo>
                <a:cubicBezTo>
                  <a:pt x="84" y="24"/>
                  <a:pt x="86" y="23"/>
                  <a:pt x="87" y="23"/>
                </a:cubicBezTo>
                <a:cubicBezTo>
                  <a:pt x="87" y="23"/>
                  <a:pt x="86" y="24"/>
                  <a:pt x="85" y="24"/>
                </a:cubicBezTo>
                <a:close/>
                <a:moveTo>
                  <a:pt x="83" y="28"/>
                </a:moveTo>
                <a:cubicBezTo>
                  <a:pt x="83" y="29"/>
                  <a:pt x="82" y="29"/>
                  <a:pt x="82" y="29"/>
                </a:cubicBezTo>
                <a:cubicBezTo>
                  <a:pt x="81" y="30"/>
                  <a:pt x="80" y="30"/>
                  <a:pt x="79" y="31"/>
                </a:cubicBezTo>
                <a:cubicBezTo>
                  <a:pt x="80" y="30"/>
                  <a:pt x="81" y="30"/>
                  <a:pt x="82" y="29"/>
                </a:cubicBezTo>
                <a:cubicBezTo>
                  <a:pt x="82" y="29"/>
                  <a:pt x="82" y="29"/>
                  <a:pt x="82" y="29"/>
                </a:cubicBezTo>
                <a:cubicBezTo>
                  <a:pt x="82" y="29"/>
                  <a:pt x="83" y="29"/>
                  <a:pt x="83" y="28"/>
                </a:cubicBezTo>
                <a:close/>
                <a:moveTo>
                  <a:pt x="59" y="48"/>
                </a:moveTo>
                <a:cubicBezTo>
                  <a:pt x="61" y="46"/>
                  <a:pt x="63" y="44"/>
                  <a:pt x="64" y="41"/>
                </a:cubicBezTo>
                <a:cubicBezTo>
                  <a:pt x="66" y="40"/>
                  <a:pt x="67" y="39"/>
                  <a:pt x="69" y="38"/>
                </a:cubicBezTo>
                <a:cubicBezTo>
                  <a:pt x="69" y="38"/>
                  <a:pt x="69" y="38"/>
                  <a:pt x="69" y="38"/>
                </a:cubicBezTo>
                <a:cubicBezTo>
                  <a:pt x="66" y="42"/>
                  <a:pt x="63" y="45"/>
                  <a:pt x="59" y="48"/>
                </a:cubicBezTo>
                <a:close/>
                <a:moveTo>
                  <a:pt x="61" y="41"/>
                </a:moveTo>
                <a:cubicBezTo>
                  <a:pt x="61" y="41"/>
                  <a:pt x="61" y="41"/>
                  <a:pt x="62" y="41"/>
                </a:cubicBezTo>
                <a:cubicBezTo>
                  <a:pt x="63" y="40"/>
                  <a:pt x="64" y="39"/>
                  <a:pt x="65" y="38"/>
                </a:cubicBezTo>
                <a:cubicBezTo>
                  <a:pt x="65" y="39"/>
                  <a:pt x="64" y="39"/>
                  <a:pt x="64" y="40"/>
                </a:cubicBezTo>
                <a:cubicBezTo>
                  <a:pt x="63" y="40"/>
                  <a:pt x="62" y="41"/>
                  <a:pt x="61" y="41"/>
                </a:cubicBezTo>
                <a:close/>
                <a:moveTo>
                  <a:pt x="58" y="46"/>
                </a:moveTo>
                <a:cubicBezTo>
                  <a:pt x="58" y="46"/>
                  <a:pt x="59" y="45"/>
                  <a:pt x="59" y="45"/>
                </a:cubicBezTo>
                <a:cubicBezTo>
                  <a:pt x="57" y="47"/>
                  <a:pt x="55" y="50"/>
                  <a:pt x="54" y="53"/>
                </a:cubicBezTo>
                <a:cubicBezTo>
                  <a:pt x="53" y="53"/>
                  <a:pt x="52" y="54"/>
                  <a:pt x="52" y="54"/>
                </a:cubicBezTo>
                <a:cubicBezTo>
                  <a:pt x="54" y="51"/>
                  <a:pt x="56" y="49"/>
                  <a:pt x="58" y="46"/>
                </a:cubicBezTo>
                <a:close/>
                <a:moveTo>
                  <a:pt x="48" y="57"/>
                </a:moveTo>
                <a:cubicBezTo>
                  <a:pt x="45" y="58"/>
                  <a:pt x="43" y="60"/>
                  <a:pt x="41" y="61"/>
                </a:cubicBezTo>
                <a:cubicBezTo>
                  <a:pt x="42" y="59"/>
                  <a:pt x="44" y="58"/>
                  <a:pt x="45" y="56"/>
                </a:cubicBezTo>
                <a:cubicBezTo>
                  <a:pt x="48" y="54"/>
                  <a:pt x="50" y="52"/>
                  <a:pt x="53" y="50"/>
                </a:cubicBezTo>
                <a:cubicBezTo>
                  <a:pt x="51" y="52"/>
                  <a:pt x="49" y="54"/>
                  <a:pt x="48" y="57"/>
                </a:cubicBezTo>
                <a:close/>
                <a:moveTo>
                  <a:pt x="50" y="58"/>
                </a:moveTo>
                <a:cubicBezTo>
                  <a:pt x="50" y="58"/>
                  <a:pt x="50" y="59"/>
                  <a:pt x="50" y="59"/>
                </a:cubicBezTo>
                <a:cubicBezTo>
                  <a:pt x="50" y="59"/>
                  <a:pt x="49" y="59"/>
                  <a:pt x="49" y="59"/>
                </a:cubicBezTo>
                <a:cubicBezTo>
                  <a:pt x="47" y="61"/>
                  <a:pt x="44" y="64"/>
                  <a:pt x="42" y="67"/>
                </a:cubicBezTo>
                <a:cubicBezTo>
                  <a:pt x="43" y="65"/>
                  <a:pt x="45" y="63"/>
                  <a:pt x="46" y="62"/>
                </a:cubicBezTo>
                <a:cubicBezTo>
                  <a:pt x="47" y="60"/>
                  <a:pt x="49" y="59"/>
                  <a:pt x="50" y="58"/>
                </a:cubicBezTo>
                <a:close/>
                <a:moveTo>
                  <a:pt x="39" y="86"/>
                </a:moveTo>
                <a:cubicBezTo>
                  <a:pt x="39" y="86"/>
                  <a:pt x="39" y="87"/>
                  <a:pt x="39" y="87"/>
                </a:cubicBezTo>
                <a:cubicBezTo>
                  <a:pt x="38" y="88"/>
                  <a:pt x="37" y="89"/>
                  <a:pt x="35" y="90"/>
                </a:cubicBezTo>
                <a:cubicBezTo>
                  <a:pt x="35" y="90"/>
                  <a:pt x="35" y="90"/>
                  <a:pt x="35" y="90"/>
                </a:cubicBezTo>
                <a:cubicBezTo>
                  <a:pt x="37" y="89"/>
                  <a:pt x="38" y="87"/>
                  <a:pt x="39" y="86"/>
                </a:cubicBezTo>
                <a:close/>
                <a:moveTo>
                  <a:pt x="34" y="102"/>
                </a:moveTo>
                <a:cubicBezTo>
                  <a:pt x="35" y="103"/>
                  <a:pt x="35" y="105"/>
                  <a:pt x="36" y="107"/>
                </a:cubicBezTo>
                <a:cubicBezTo>
                  <a:pt x="35" y="109"/>
                  <a:pt x="35" y="110"/>
                  <a:pt x="35" y="112"/>
                </a:cubicBezTo>
                <a:cubicBezTo>
                  <a:pt x="34" y="111"/>
                  <a:pt x="34" y="110"/>
                  <a:pt x="34" y="109"/>
                </a:cubicBezTo>
                <a:cubicBezTo>
                  <a:pt x="34" y="106"/>
                  <a:pt x="34" y="104"/>
                  <a:pt x="34" y="102"/>
                </a:cubicBezTo>
                <a:close/>
                <a:moveTo>
                  <a:pt x="36" y="126"/>
                </a:moveTo>
                <a:cubicBezTo>
                  <a:pt x="36" y="127"/>
                  <a:pt x="37" y="128"/>
                  <a:pt x="37" y="129"/>
                </a:cubicBezTo>
                <a:cubicBezTo>
                  <a:pt x="37" y="129"/>
                  <a:pt x="37" y="130"/>
                  <a:pt x="37" y="130"/>
                </a:cubicBezTo>
                <a:cubicBezTo>
                  <a:pt x="37" y="130"/>
                  <a:pt x="37" y="131"/>
                  <a:pt x="37" y="131"/>
                </a:cubicBezTo>
                <a:cubicBezTo>
                  <a:pt x="35" y="128"/>
                  <a:pt x="35" y="128"/>
                  <a:pt x="35" y="128"/>
                </a:cubicBezTo>
                <a:cubicBezTo>
                  <a:pt x="36" y="127"/>
                  <a:pt x="36" y="127"/>
                  <a:pt x="36" y="126"/>
                </a:cubicBezTo>
                <a:close/>
                <a:moveTo>
                  <a:pt x="36" y="115"/>
                </a:moveTo>
                <a:cubicBezTo>
                  <a:pt x="36" y="115"/>
                  <a:pt x="36" y="115"/>
                  <a:pt x="36" y="115"/>
                </a:cubicBezTo>
                <a:cubicBezTo>
                  <a:pt x="36" y="114"/>
                  <a:pt x="36" y="112"/>
                  <a:pt x="36" y="111"/>
                </a:cubicBezTo>
                <a:cubicBezTo>
                  <a:pt x="36" y="111"/>
                  <a:pt x="37" y="111"/>
                  <a:pt x="37" y="111"/>
                </a:cubicBezTo>
                <a:cubicBezTo>
                  <a:pt x="37" y="111"/>
                  <a:pt x="37" y="112"/>
                  <a:pt x="37" y="113"/>
                </a:cubicBezTo>
                <a:cubicBezTo>
                  <a:pt x="37" y="114"/>
                  <a:pt x="36" y="114"/>
                  <a:pt x="36" y="115"/>
                </a:cubicBezTo>
                <a:close/>
                <a:moveTo>
                  <a:pt x="36" y="97"/>
                </a:moveTo>
                <a:cubicBezTo>
                  <a:pt x="36" y="97"/>
                  <a:pt x="36" y="98"/>
                  <a:pt x="37" y="99"/>
                </a:cubicBezTo>
                <a:cubicBezTo>
                  <a:pt x="37" y="99"/>
                  <a:pt x="37" y="100"/>
                  <a:pt x="36" y="100"/>
                </a:cubicBezTo>
                <a:cubicBezTo>
                  <a:pt x="36" y="99"/>
                  <a:pt x="36" y="98"/>
                  <a:pt x="36" y="97"/>
                </a:cubicBezTo>
                <a:close/>
                <a:moveTo>
                  <a:pt x="37" y="94"/>
                </a:moveTo>
                <a:cubicBezTo>
                  <a:pt x="37" y="93"/>
                  <a:pt x="36" y="92"/>
                  <a:pt x="36" y="92"/>
                </a:cubicBezTo>
                <a:cubicBezTo>
                  <a:pt x="37" y="91"/>
                  <a:pt x="38" y="90"/>
                  <a:pt x="38" y="90"/>
                </a:cubicBezTo>
                <a:cubicBezTo>
                  <a:pt x="38" y="91"/>
                  <a:pt x="38" y="92"/>
                  <a:pt x="38" y="93"/>
                </a:cubicBezTo>
                <a:cubicBezTo>
                  <a:pt x="37" y="93"/>
                  <a:pt x="37" y="93"/>
                  <a:pt x="37" y="94"/>
                </a:cubicBezTo>
                <a:close/>
                <a:moveTo>
                  <a:pt x="39" y="103"/>
                </a:moveTo>
                <a:cubicBezTo>
                  <a:pt x="39" y="103"/>
                  <a:pt x="39" y="103"/>
                  <a:pt x="39" y="103"/>
                </a:cubicBezTo>
                <a:cubicBezTo>
                  <a:pt x="39" y="104"/>
                  <a:pt x="38" y="104"/>
                  <a:pt x="38" y="104"/>
                </a:cubicBezTo>
                <a:cubicBezTo>
                  <a:pt x="38" y="104"/>
                  <a:pt x="38" y="104"/>
                  <a:pt x="38" y="103"/>
                </a:cubicBezTo>
                <a:cubicBezTo>
                  <a:pt x="38" y="103"/>
                  <a:pt x="38" y="103"/>
                  <a:pt x="39" y="103"/>
                </a:cubicBezTo>
                <a:close/>
                <a:moveTo>
                  <a:pt x="38" y="97"/>
                </a:moveTo>
                <a:cubicBezTo>
                  <a:pt x="38" y="96"/>
                  <a:pt x="39" y="95"/>
                  <a:pt x="39" y="94"/>
                </a:cubicBezTo>
                <a:cubicBezTo>
                  <a:pt x="40" y="93"/>
                  <a:pt x="41" y="93"/>
                  <a:pt x="42" y="92"/>
                </a:cubicBezTo>
                <a:cubicBezTo>
                  <a:pt x="41" y="93"/>
                  <a:pt x="40" y="94"/>
                  <a:pt x="39" y="95"/>
                </a:cubicBezTo>
                <a:cubicBezTo>
                  <a:pt x="39" y="96"/>
                  <a:pt x="40" y="97"/>
                  <a:pt x="41" y="96"/>
                </a:cubicBezTo>
                <a:cubicBezTo>
                  <a:pt x="41" y="96"/>
                  <a:pt x="41" y="96"/>
                  <a:pt x="41" y="96"/>
                </a:cubicBezTo>
                <a:cubicBezTo>
                  <a:pt x="41" y="96"/>
                  <a:pt x="41" y="96"/>
                  <a:pt x="41" y="96"/>
                </a:cubicBezTo>
                <a:cubicBezTo>
                  <a:pt x="41" y="97"/>
                  <a:pt x="41" y="97"/>
                  <a:pt x="41" y="98"/>
                </a:cubicBezTo>
                <a:cubicBezTo>
                  <a:pt x="40" y="98"/>
                  <a:pt x="40" y="99"/>
                  <a:pt x="39" y="99"/>
                </a:cubicBezTo>
                <a:cubicBezTo>
                  <a:pt x="39" y="99"/>
                  <a:pt x="39" y="98"/>
                  <a:pt x="38" y="97"/>
                </a:cubicBezTo>
                <a:close/>
                <a:moveTo>
                  <a:pt x="40" y="121"/>
                </a:moveTo>
                <a:cubicBezTo>
                  <a:pt x="40" y="121"/>
                  <a:pt x="40" y="121"/>
                  <a:pt x="40" y="121"/>
                </a:cubicBezTo>
                <a:cubicBezTo>
                  <a:pt x="40" y="122"/>
                  <a:pt x="41" y="123"/>
                  <a:pt x="41" y="124"/>
                </a:cubicBezTo>
                <a:cubicBezTo>
                  <a:pt x="41" y="124"/>
                  <a:pt x="41" y="124"/>
                  <a:pt x="40" y="125"/>
                </a:cubicBezTo>
                <a:cubicBezTo>
                  <a:pt x="40" y="123"/>
                  <a:pt x="40" y="122"/>
                  <a:pt x="39" y="121"/>
                </a:cubicBezTo>
                <a:cubicBezTo>
                  <a:pt x="39" y="121"/>
                  <a:pt x="40" y="121"/>
                  <a:pt x="40" y="121"/>
                </a:cubicBezTo>
                <a:close/>
                <a:moveTo>
                  <a:pt x="40" y="133"/>
                </a:moveTo>
                <a:cubicBezTo>
                  <a:pt x="41" y="134"/>
                  <a:pt x="41" y="136"/>
                  <a:pt x="42" y="138"/>
                </a:cubicBezTo>
                <a:cubicBezTo>
                  <a:pt x="42" y="138"/>
                  <a:pt x="41" y="138"/>
                  <a:pt x="41" y="138"/>
                </a:cubicBezTo>
                <a:cubicBezTo>
                  <a:pt x="41" y="137"/>
                  <a:pt x="40" y="135"/>
                  <a:pt x="40" y="133"/>
                </a:cubicBezTo>
                <a:cubicBezTo>
                  <a:pt x="40" y="133"/>
                  <a:pt x="40" y="133"/>
                  <a:pt x="40" y="133"/>
                </a:cubicBezTo>
                <a:close/>
                <a:moveTo>
                  <a:pt x="41" y="96"/>
                </a:moveTo>
                <a:cubicBezTo>
                  <a:pt x="43" y="93"/>
                  <a:pt x="46" y="91"/>
                  <a:pt x="48" y="88"/>
                </a:cubicBezTo>
                <a:cubicBezTo>
                  <a:pt x="48" y="89"/>
                  <a:pt x="48" y="90"/>
                  <a:pt x="47" y="90"/>
                </a:cubicBezTo>
                <a:cubicBezTo>
                  <a:pt x="47" y="91"/>
                  <a:pt x="47" y="92"/>
                  <a:pt x="46" y="92"/>
                </a:cubicBezTo>
                <a:cubicBezTo>
                  <a:pt x="45" y="94"/>
                  <a:pt x="44" y="95"/>
                  <a:pt x="43" y="96"/>
                </a:cubicBezTo>
                <a:cubicBezTo>
                  <a:pt x="42" y="96"/>
                  <a:pt x="42" y="96"/>
                  <a:pt x="42" y="96"/>
                </a:cubicBezTo>
                <a:cubicBezTo>
                  <a:pt x="42" y="95"/>
                  <a:pt x="41" y="95"/>
                  <a:pt x="41" y="96"/>
                </a:cubicBezTo>
                <a:close/>
                <a:moveTo>
                  <a:pt x="43" y="129"/>
                </a:moveTo>
                <a:cubicBezTo>
                  <a:pt x="44" y="130"/>
                  <a:pt x="44" y="132"/>
                  <a:pt x="45" y="133"/>
                </a:cubicBezTo>
                <a:cubicBezTo>
                  <a:pt x="44" y="134"/>
                  <a:pt x="44" y="134"/>
                  <a:pt x="43" y="135"/>
                </a:cubicBezTo>
                <a:cubicBezTo>
                  <a:pt x="43" y="133"/>
                  <a:pt x="43" y="132"/>
                  <a:pt x="42" y="130"/>
                </a:cubicBezTo>
                <a:cubicBezTo>
                  <a:pt x="42" y="130"/>
                  <a:pt x="43" y="129"/>
                  <a:pt x="43" y="129"/>
                </a:cubicBezTo>
                <a:close/>
                <a:moveTo>
                  <a:pt x="42" y="140"/>
                </a:moveTo>
                <a:cubicBezTo>
                  <a:pt x="43" y="143"/>
                  <a:pt x="44" y="145"/>
                  <a:pt x="44" y="147"/>
                </a:cubicBezTo>
                <a:cubicBezTo>
                  <a:pt x="44" y="145"/>
                  <a:pt x="43" y="143"/>
                  <a:pt x="42" y="141"/>
                </a:cubicBezTo>
                <a:cubicBezTo>
                  <a:pt x="42" y="141"/>
                  <a:pt x="42" y="141"/>
                  <a:pt x="42" y="140"/>
                </a:cubicBezTo>
                <a:close/>
                <a:moveTo>
                  <a:pt x="44" y="154"/>
                </a:moveTo>
                <a:cubicBezTo>
                  <a:pt x="44" y="154"/>
                  <a:pt x="44" y="154"/>
                  <a:pt x="44" y="154"/>
                </a:cubicBezTo>
                <a:cubicBezTo>
                  <a:pt x="45" y="157"/>
                  <a:pt x="45" y="160"/>
                  <a:pt x="46" y="164"/>
                </a:cubicBezTo>
                <a:cubicBezTo>
                  <a:pt x="45" y="160"/>
                  <a:pt x="44" y="157"/>
                  <a:pt x="44" y="154"/>
                </a:cubicBezTo>
                <a:cubicBezTo>
                  <a:pt x="44" y="154"/>
                  <a:pt x="44" y="154"/>
                  <a:pt x="44" y="154"/>
                </a:cubicBezTo>
                <a:close/>
                <a:moveTo>
                  <a:pt x="43" y="174"/>
                </a:moveTo>
                <a:cubicBezTo>
                  <a:pt x="43" y="175"/>
                  <a:pt x="44" y="176"/>
                  <a:pt x="44" y="178"/>
                </a:cubicBezTo>
                <a:cubicBezTo>
                  <a:pt x="44" y="178"/>
                  <a:pt x="44" y="178"/>
                  <a:pt x="44" y="178"/>
                </a:cubicBezTo>
                <a:cubicBezTo>
                  <a:pt x="43" y="176"/>
                  <a:pt x="42" y="175"/>
                  <a:pt x="41" y="174"/>
                </a:cubicBezTo>
                <a:cubicBezTo>
                  <a:pt x="41" y="173"/>
                  <a:pt x="41" y="172"/>
                  <a:pt x="41" y="171"/>
                </a:cubicBezTo>
                <a:cubicBezTo>
                  <a:pt x="42" y="172"/>
                  <a:pt x="42" y="173"/>
                  <a:pt x="43" y="174"/>
                </a:cubicBezTo>
                <a:close/>
                <a:moveTo>
                  <a:pt x="42" y="176"/>
                </a:moveTo>
                <a:cubicBezTo>
                  <a:pt x="43" y="178"/>
                  <a:pt x="44" y="180"/>
                  <a:pt x="45" y="181"/>
                </a:cubicBezTo>
                <a:cubicBezTo>
                  <a:pt x="46" y="183"/>
                  <a:pt x="46" y="184"/>
                  <a:pt x="47" y="186"/>
                </a:cubicBezTo>
                <a:cubicBezTo>
                  <a:pt x="47" y="187"/>
                  <a:pt x="46" y="188"/>
                  <a:pt x="45" y="190"/>
                </a:cubicBezTo>
                <a:cubicBezTo>
                  <a:pt x="44" y="187"/>
                  <a:pt x="43" y="185"/>
                  <a:pt x="42" y="182"/>
                </a:cubicBezTo>
                <a:cubicBezTo>
                  <a:pt x="42" y="180"/>
                  <a:pt x="42" y="178"/>
                  <a:pt x="42" y="176"/>
                </a:cubicBezTo>
                <a:close/>
                <a:moveTo>
                  <a:pt x="46" y="192"/>
                </a:moveTo>
                <a:cubicBezTo>
                  <a:pt x="47" y="191"/>
                  <a:pt x="47" y="190"/>
                  <a:pt x="48" y="188"/>
                </a:cubicBezTo>
                <a:cubicBezTo>
                  <a:pt x="49" y="192"/>
                  <a:pt x="50" y="196"/>
                  <a:pt x="52" y="200"/>
                </a:cubicBezTo>
                <a:cubicBezTo>
                  <a:pt x="51" y="200"/>
                  <a:pt x="51" y="199"/>
                  <a:pt x="51" y="199"/>
                </a:cubicBezTo>
                <a:cubicBezTo>
                  <a:pt x="49" y="197"/>
                  <a:pt x="47" y="194"/>
                  <a:pt x="46" y="192"/>
                </a:cubicBezTo>
                <a:cubicBezTo>
                  <a:pt x="46" y="192"/>
                  <a:pt x="46" y="192"/>
                  <a:pt x="46" y="192"/>
                </a:cubicBezTo>
                <a:close/>
                <a:moveTo>
                  <a:pt x="50" y="174"/>
                </a:moveTo>
                <a:cubicBezTo>
                  <a:pt x="50" y="171"/>
                  <a:pt x="49" y="168"/>
                  <a:pt x="48" y="165"/>
                </a:cubicBezTo>
                <a:cubicBezTo>
                  <a:pt x="48" y="163"/>
                  <a:pt x="48" y="162"/>
                  <a:pt x="48" y="161"/>
                </a:cubicBezTo>
                <a:cubicBezTo>
                  <a:pt x="48" y="161"/>
                  <a:pt x="48" y="162"/>
                  <a:pt x="49" y="162"/>
                </a:cubicBezTo>
                <a:cubicBezTo>
                  <a:pt x="49" y="163"/>
                  <a:pt x="49" y="163"/>
                  <a:pt x="49" y="164"/>
                </a:cubicBezTo>
                <a:cubicBezTo>
                  <a:pt x="49" y="165"/>
                  <a:pt x="50" y="165"/>
                  <a:pt x="50" y="165"/>
                </a:cubicBezTo>
                <a:cubicBezTo>
                  <a:pt x="50" y="166"/>
                  <a:pt x="49" y="166"/>
                  <a:pt x="49" y="166"/>
                </a:cubicBezTo>
                <a:cubicBezTo>
                  <a:pt x="49" y="167"/>
                  <a:pt x="49" y="167"/>
                  <a:pt x="50" y="167"/>
                </a:cubicBezTo>
                <a:cubicBezTo>
                  <a:pt x="51" y="170"/>
                  <a:pt x="52" y="173"/>
                  <a:pt x="53" y="175"/>
                </a:cubicBezTo>
                <a:cubicBezTo>
                  <a:pt x="53" y="176"/>
                  <a:pt x="52" y="176"/>
                  <a:pt x="52" y="176"/>
                </a:cubicBezTo>
                <a:cubicBezTo>
                  <a:pt x="51" y="176"/>
                  <a:pt x="51" y="175"/>
                  <a:pt x="50" y="174"/>
                </a:cubicBezTo>
                <a:close/>
                <a:moveTo>
                  <a:pt x="51" y="186"/>
                </a:moveTo>
                <a:cubicBezTo>
                  <a:pt x="50" y="185"/>
                  <a:pt x="50" y="184"/>
                  <a:pt x="49" y="183"/>
                </a:cubicBezTo>
                <a:cubicBezTo>
                  <a:pt x="49" y="182"/>
                  <a:pt x="50" y="182"/>
                  <a:pt x="50" y="181"/>
                </a:cubicBezTo>
                <a:cubicBezTo>
                  <a:pt x="50" y="181"/>
                  <a:pt x="50" y="181"/>
                  <a:pt x="50" y="181"/>
                </a:cubicBezTo>
                <a:cubicBezTo>
                  <a:pt x="50" y="183"/>
                  <a:pt x="51" y="184"/>
                  <a:pt x="51" y="186"/>
                </a:cubicBezTo>
                <a:close/>
                <a:moveTo>
                  <a:pt x="52" y="179"/>
                </a:moveTo>
                <a:cubicBezTo>
                  <a:pt x="53" y="179"/>
                  <a:pt x="53" y="179"/>
                  <a:pt x="54" y="179"/>
                </a:cubicBezTo>
                <a:cubicBezTo>
                  <a:pt x="54" y="179"/>
                  <a:pt x="54" y="179"/>
                  <a:pt x="55" y="180"/>
                </a:cubicBezTo>
                <a:cubicBezTo>
                  <a:pt x="55" y="181"/>
                  <a:pt x="56" y="183"/>
                  <a:pt x="56" y="184"/>
                </a:cubicBezTo>
                <a:cubicBezTo>
                  <a:pt x="56" y="184"/>
                  <a:pt x="55" y="183"/>
                  <a:pt x="55" y="183"/>
                </a:cubicBezTo>
                <a:cubicBezTo>
                  <a:pt x="54" y="182"/>
                  <a:pt x="53" y="181"/>
                  <a:pt x="52" y="181"/>
                </a:cubicBezTo>
                <a:cubicBezTo>
                  <a:pt x="52" y="180"/>
                  <a:pt x="52" y="180"/>
                  <a:pt x="52" y="179"/>
                </a:cubicBezTo>
                <a:cubicBezTo>
                  <a:pt x="52" y="179"/>
                  <a:pt x="52" y="179"/>
                  <a:pt x="52" y="179"/>
                </a:cubicBezTo>
                <a:close/>
                <a:moveTo>
                  <a:pt x="54" y="184"/>
                </a:moveTo>
                <a:cubicBezTo>
                  <a:pt x="56" y="186"/>
                  <a:pt x="57" y="188"/>
                  <a:pt x="59" y="190"/>
                </a:cubicBezTo>
                <a:cubicBezTo>
                  <a:pt x="59" y="190"/>
                  <a:pt x="59" y="190"/>
                  <a:pt x="59" y="190"/>
                </a:cubicBezTo>
                <a:cubicBezTo>
                  <a:pt x="59" y="191"/>
                  <a:pt x="58" y="193"/>
                  <a:pt x="57" y="194"/>
                </a:cubicBezTo>
                <a:cubicBezTo>
                  <a:pt x="57" y="194"/>
                  <a:pt x="57" y="194"/>
                  <a:pt x="57" y="194"/>
                </a:cubicBezTo>
                <a:cubicBezTo>
                  <a:pt x="56" y="190"/>
                  <a:pt x="55" y="187"/>
                  <a:pt x="54" y="184"/>
                </a:cubicBezTo>
                <a:cubicBezTo>
                  <a:pt x="54" y="184"/>
                  <a:pt x="54" y="184"/>
                  <a:pt x="54" y="184"/>
                </a:cubicBezTo>
                <a:close/>
                <a:moveTo>
                  <a:pt x="58" y="195"/>
                </a:moveTo>
                <a:cubicBezTo>
                  <a:pt x="59" y="195"/>
                  <a:pt x="60" y="194"/>
                  <a:pt x="61" y="194"/>
                </a:cubicBezTo>
                <a:cubicBezTo>
                  <a:pt x="63" y="195"/>
                  <a:pt x="64" y="197"/>
                  <a:pt x="65" y="198"/>
                </a:cubicBezTo>
                <a:cubicBezTo>
                  <a:pt x="64" y="199"/>
                  <a:pt x="64" y="200"/>
                  <a:pt x="64" y="200"/>
                </a:cubicBezTo>
                <a:cubicBezTo>
                  <a:pt x="62" y="199"/>
                  <a:pt x="60" y="197"/>
                  <a:pt x="58" y="195"/>
                </a:cubicBezTo>
                <a:close/>
                <a:moveTo>
                  <a:pt x="63" y="193"/>
                </a:moveTo>
                <a:cubicBezTo>
                  <a:pt x="64" y="192"/>
                  <a:pt x="65" y="192"/>
                  <a:pt x="65" y="192"/>
                </a:cubicBezTo>
                <a:cubicBezTo>
                  <a:pt x="66" y="192"/>
                  <a:pt x="67" y="193"/>
                  <a:pt x="68" y="194"/>
                </a:cubicBezTo>
                <a:cubicBezTo>
                  <a:pt x="68" y="194"/>
                  <a:pt x="67" y="195"/>
                  <a:pt x="67" y="196"/>
                </a:cubicBezTo>
                <a:cubicBezTo>
                  <a:pt x="65" y="195"/>
                  <a:pt x="64" y="194"/>
                  <a:pt x="63" y="193"/>
                </a:cubicBezTo>
                <a:close/>
                <a:moveTo>
                  <a:pt x="70" y="195"/>
                </a:moveTo>
                <a:cubicBezTo>
                  <a:pt x="70" y="196"/>
                  <a:pt x="71" y="196"/>
                  <a:pt x="72" y="197"/>
                </a:cubicBezTo>
                <a:cubicBezTo>
                  <a:pt x="72" y="198"/>
                  <a:pt x="72" y="198"/>
                  <a:pt x="72" y="198"/>
                </a:cubicBezTo>
                <a:cubicBezTo>
                  <a:pt x="72" y="199"/>
                  <a:pt x="72" y="199"/>
                  <a:pt x="72" y="199"/>
                </a:cubicBezTo>
                <a:cubicBezTo>
                  <a:pt x="72" y="199"/>
                  <a:pt x="72" y="199"/>
                  <a:pt x="71" y="199"/>
                </a:cubicBezTo>
                <a:cubicBezTo>
                  <a:pt x="71" y="199"/>
                  <a:pt x="70" y="198"/>
                  <a:pt x="69" y="198"/>
                </a:cubicBezTo>
                <a:cubicBezTo>
                  <a:pt x="68" y="198"/>
                  <a:pt x="68" y="198"/>
                  <a:pt x="68" y="198"/>
                </a:cubicBezTo>
                <a:cubicBezTo>
                  <a:pt x="68" y="197"/>
                  <a:pt x="68" y="197"/>
                  <a:pt x="68" y="197"/>
                </a:cubicBezTo>
                <a:cubicBezTo>
                  <a:pt x="68" y="196"/>
                  <a:pt x="69" y="195"/>
                  <a:pt x="70" y="195"/>
                </a:cubicBezTo>
                <a:close/>
                <a:moveTo>
                  <a:pt x="67" y="190"/>
                </a:moveTo>
                <a:cubicBezTo>
                  <a:pt x="69" y="190"/>
                  <a:pt x="70" y="189"/>
                  <a:pt x="71" y="188"/>
                </a:cubicBezTo>
                <a:cubicBezTo>
                  <a:pt x="71" y="188"/>
                  <a:pt x="72" y="189"/>
                  <a:pt x="72" y="189"/>
                </a:cubicBezTo>
                <a:cubicBezTo>
                  <a:pt x="71" y="190"/>
                  <a:pt x="71" y="191"/>
                  <a:pt x="70" y="192"/>
                </a:cubicBezTo>
                <a:cubicBezTo>
                  <a:pt x="69" y="191"/>
                  <a:pt x="68" y="191"/>
                  <a:pt x="67" y="190"/>
                </a:cubicBezTo>
                <a:close/>
                <a:moveTo>
                  <a:pt x="72" y="185"/>
                </a:moveTo>
                <a:cubicBezTo>
                  <a:pt x="71" y="184"/>
                  <a:pt x="70" y="183"/>
                  <a:pt x="68" y="181"/>
                </a:cubicBezTo>
                <a:cubicBezTo>
                  <a:pt x="69" y="181"/>
                  <a:pt x="69" y="181"/>
                  <a:pt x="69" y="180"/>
                </a:cubicBezTo>
                <a:cubicBezTo>
                  <a:pt x="70" y="181"/>
                  <a:pt x="71" y="181"/>
                  <a:pt x="72" y="182"/>
                </a:cubicBezTo>
                <a:cubicBezTo>
                  <a:pt x="72" y="182"/>
                  <a:pt x="73" y="182"/>
                  <a:pt x="73" y="182"/>
                </a:cubicBezTo>
                <a:cubicBezTo>
                  <a:pt x="73" y="183"/>
                  <a:pt x="73" y="184"/>
                  <a:pt x="73" y="184"/>
                </a:cubicBezTo>
                <a:cubicBezTo>
                  <a:pt x="73" y="185"/>
                  <a:pt x="72" y="185"/>
                  <a:pt x="72" y="185"/>
                </a:cubicBezTo>
                <a:close/>
                <a:moveTo>
                  <a:pt x="71" y="151"/>
                </a:moveTo>
                <a:cubicBezTo>
                  <a:pt x="72" y="150"/>
                  <a:pt x="72" y="150"/>
                  <a:pt x="73" y="149"/>
                </a:cubicBezTo>
                <a:cubicBezTo>
                  <a:pt x="73" y="149"/>
                  <a:pt x="73" y="150"/>
                  <a:pt x="73" y="150"/>
                </a:cubicBezTo>
                <a:cubicBezTo>
                  <a:pt x="72" y="150"/>
                  <a:pt x="72" y="151"/>
                  <a:pt x="71" y="151"/>
                </a:cubicBezTo>
                <a:close/>
                <a:moveTo>
                  <a:pt x="72" y="119"/>
                </a:moveTo>
                <a:cubicBezTo>
                  <a:pt x="72" y="119"/>
                  <a:pt x="71" y="120"/>
                  <a:pt x="71" y="120"/>
                </a:cubicBezTo>
                <a:cubicBezTo>
                  <a:pt x="72" y="119"/>
                  <a:pt x="72" y="118"/>
                  <a:pt x="72" y="118"/>
                </a:cubicBezTo>
                <a:cubicBezTo>
                  <a:pt x="73" y="117"/>
                  <a:pt x="73" y="117"/>
                  <a:pt x="74" y="116"/>
                </a:cubicBezTo>
                <a:cubicBezTo>
                  <a:pt x="74" y="116"/>
                  <a:pt x="74" y="116"/>
                  <a:pt x="74" y="116"/>
                </a:cubicBezTo>
                <a:cubicBezTo>
                  <a:pt x="73" y="117"/>
                  <a:pt x="72" y="118"/>
                  <a:pt x="72" y="119"/>
                </a:cubicBezTo>
                <a:close/>
                <a:moveTo>
                  <a:pt x="78" y="130"/>
                </a:moveTo>
                <a:cubicBezTo>
                  <a:pt x="78" y="131"/>
                  <a:pt x="79" y="132"/>
                  <a:pt x="79" y="134"/>
                </a:cubicBezTo>
                <a:cubicBezTo>
                  <a:pt x="77" y="135"/>
                  <a:pt x="75" y="136"/>
                  <a:pt x="74" y="137"/>
                </a:cubicBezTo>
                <a:cubicBezTo>
                  <a:pt x="73" y="137"/>
                  <a:pt x="73" y="136"/>
                  <a:pt x="73" y="135"/>
                </a:cubicBezTo>
                <a:cubicBezTo>
                  <a:pt x="75" y="134"/>
                  <a:pt x="76" y="132"/>
                  <a:pt x="78" y="130"/>
                </a:cubicBezTo>
                <a:close/>
                <a:moveTo>
                  <a:pt x="75" y="140"/>
                </a:moveTo>
                <a:cubicBezTo>
                  <a:pt x="76" y="140"/>
                  <a:pt x="77" y="139"/>
                  <a:pt x="78" y="138"/>
                </a:cubicBezTo>
                <a:cubicBezTo>
                  <a:pt x="77" y="139"/>
                  <a:pt x="76" y="141"/>
                  <a:pt x="75" y="142"/>
                </a:cubicBezTo>
                <a:cubicBezTo>
                  <a:pt x="75" y="142"/>
                  <a:pt x="74" y="142"/>
                  <a:pt x="74" y="141"/>
                </a:cubicBezTo>
                <a:cubicBezTo>
                  <a:pt x="75" y="141"/>
                  <a:pt x="75" y="141"/>
                  <a:pt x="75" y="140"/>
                </a:cubicBezTo>
                <a:close/>
                <a:moveTo>
                  <a:pt x="80" y="138"/>
                </a:moveTo>
                <a:cubicBezTo>
                  <a:pt x="80" y="139"/>
                  <a:pt x="80" y="139"/>
                  <a:pt x="80" y="140"/>
                </a:cubicBezTo>
                <a:cubicBezTo>
                  <a:pt x="79" y="142"/>
                  <a:pt x="77" y="143"/>
                  <a:pt x="76" y="145"/>
                </a:cubicBezTo>
                <a:cubicBezTo>
                  <a:pt x="77" y="142"/>
                  <a:pt x="79" y="140"/>
                  <a:pt x="80" y="138"/>
                </a:cubicBezTo>
                <a:close/>
                <a:moveTo>
                  <a:pt x="78" y="145"/>
                </a:moveTo>
                <a:cubicBezTo>
                  <a:pt x="78" y="145"/>
                  <a:pt x="78" y="145"/>
                  <a:pt x="78" y="145"/>
                </a:cubicBezTo>
                <a:cubicBezTo>
                  <a:pt x="77" y="146"/>
                  <a:pt x="77" y="146"/>
                  <a:pt x="76" y="147"/>
                </a:cubicBezTo>
                <a:cubicBezTo>
                  <a:pt x="76" y="147"/>
                  <a:pt x="76" y="147"/>
                  <a:pt x="76" y="147"/>
                </a:cubicBezTo>
                <a:cubicBezTo>
                  <a:pt x="77" y="146"/>
                  <a:pt x="77" y="145"/>
                  <a:pt x="78" y="145"/>
                </a:cubicBezTo>
                <a:close/>
                <a:moveTo>
                  <a:pt x="78" y="166"/>
                </a:moveTo>
                <a:cubicBezTo>
                  <a:pt x="78" y="166"/>
                  <a:pt x="78" y="167"/>
                  <a:pt x="79" y="167"/>
                </a:cubicBezTo>
                <a:cubicBezTo>
                  <a:pt x="78" y="168"/>
                  <a:pt x="78" y="168"/>
                  <a:pt x="78" y="168"/>
                </a:cubicBezTo>
                <a:cubicBezTo>
                  <a:pt x="78" y="168"/>
                  <a:pt x="78" y="168"/>
                  <a:pt x="78" y="168"/>
                </a:cubicBezTo>
                <a:cubicBezTo>
                  <a:pt x="78" y="167"/>
                  <a:pt x="78" y="167"/>
                  <a:pt x="78" y="166"/>
                </a:cubicBezTo>
                <a:cubicBezTo>
                  <a:pt x="78" y="166"/>
                  <a:pt x="78" y="166"/>
                  <a:pt x="78" y="166"/>
                </a:cubicBezTo>
                <a:close/>
                <a:moveTo>
                  <a:pt x="78" y="155"/>
                </a:moveTo>
                <a:cubicBezTo>
                  <a:pt x="80" y="153"/>
                  <a:pt x="81" y="152"/>
                  <a:pt x="83" y="151"/>
                </a:cubicBezTo>
                <a:cubicBezTo>
                  <a:pt x="83" y="152"/>
                  <a:pt x="83" y="153"/>
                  <a:pt x="83" y="154"/>
                </a:cubicBezTo>
                <a:cubicBezTo>
                  <a:pt x="82" y="156"/>
                  <a:pt x="81" y="157"/>
                  <a:pt x="80" y="159"/>
                </a:cubicBezTo>
                <a:cubicBezTo>
                  <a:pt x="79" y="158"/>
                  <a:pt x="79" y="156"/>
                  <a:pt x="78" y="155"/>
                </a:cubicBezTo>
                <a:close/>
                <a:moveTo>
                  <a:pt x="85" y="152"/>
                </a:moveTo>
                <a:cubicBezTo>
                  <a:pt x="85" y="151"/>
                  <a:pt x="84" y="150"/>
                  <a:pt x="84" y="149"/>
                </a:cubicBezTo>
                <a:cubicBezTo>
                  <a:pt x="85" y="149"/>
                  <a:pt x="85" y="149"/>
                  <a:pt x="85" y="148"/>
                </a:cubicBezTo>
                <a:cubicBezTo>
                  <a:pt x="85" y="149"/>
                  <a:pt x="85" y="149"/>
                  <a:pt x="85" y="149"/>
                </a:cubicBezTo>
                <a:cubicBezTo>
                  <a:pt x="85" y="149"/>
                  <a:pt x="85" y="150"/>
                  <a:pt x="86" y="150"/>
                </a:cubicBezTo>
                <a:cubicBezTo>
                  <a:pt x="86" y="150"/>
                  <a:pt x="86" y="150"/>
                  <a:pt x="87" y="150"/>
                </a:cubicBezTo>
                <a:cubicBezTo>
                  <a:pt x="86" y="151"/>
                  <a:pt x="85" y="151"/>
                  <a:pt x="85" y="152"/>
                </a:cubicBezTo>
                <a:close/>
                <a:moveTo>
                  <a:pt x="85" y="156"/>
                </a:moveTo>
                <a:cubicBezTo>
                  <a:pt x="85" y="155"/>
                  <a:pt x="85" y="155"/>
                  <a:pt x="85" y="155"/>
                </a:cubicBezTo>
                <a:cubicBezTo>
                  <a:pt x="86" y="154"/>
                  <a:pt x="86" y="153"/>
                  <a:pt x="87" y="153"/>
                </a:cubicBezTo>
                <a:cubicBezTo>
                  <a:pt x="87" y="153"/>
                  <a:pt x="88" y="153"/>
                  <a:pt x="88" y="152"/>
                </a:cubicBezTo>
                <a:cubicBezTo>
                  <a:pt x="89" y="151"/>
                  <a:pt x="90" y="150"/>
                  <a:pt x="92" y="148"/>
                </a:cubicBezTo>
                <a:cubicBezTo>
                  <a:pt x="92" y="148"/>
                  <a:pt x="92" y="148"/>
                  <a:pt x="93" y="148"/>
                </a:cubicBezTo>
                <a:cubicBezTo>
                  <a:pt x="92" y="148"/>
                  <a:pt x="92" y="149"/>
                  <a:pt x="92" y="149"/>
                </a:cubicBezTo>
                <a:cubicBezTo>
                  <a:pt x="90" y="151"/>
                  <a:pt x="88" y="153"/>
                  <a:pt x="85" y="156"/>
                </a:cubicBezTo>
                <a:close/>
                <a:moveTo>
                  <a:pt x="86" y="182"/>
                </a:moveTo>
                <a:cubicBezTo>
                  <a:pt x="86" y="182"/>
                  <a:pt x="86" y="182"/>
                  <a:pt x="86" y="182"/>
                </a:cubicBezTo>
                <a:cubicBezTo>
                  <a:pt x="86" y="182"/>
                  <a:pt x="85" y="181"/>
                  <a:pt x="85" y="181"/>
                </a:cubicBezTo>
                <a:cubicBezTo>
                  <a:pt x="85" y="180"/>
                  <a:pt x="86" y="180"/>
                  <a:pt x="86" y="179"/>
                </a:cubicBezTo>
                <a:cubicBezTo>
                  <a:pt x="86" y="180"/>
                  <a:pt x="86" y="181"/>
                  <a:pt x="86" y="182"/>
                </a:cubicBezTo>
                <a:close/>
                <a:moveTo>
                  <a:pt x="88" y="160"/>
                </a:moveTo>
                <a:cubicBezTo>
                  <a:pt x="92" y="158"/>
                  <a:pt x="95" y="156"/>
                  <a:pt x="99" y="154"/>
                </a:cubicBezTo>
                <a:cubicBezTo>
                  <a:pt x="98" y="155"/>
                  <a:pt x="97" y="156"/>
                  <a:pt x="96" y="157"/>
                </a:cubicBezTo>
                <a:cubicBezTo>
                  <a:pt x="93" y="159"/>
                  <a:pt x="90" y="161"/>
                  <a:pt x="87" y="163"/>
                </a:cubicBezTo>
                <a:cubicBezTo>
                  <a:pt x="87" y="163"/>
                  <a:pt x="86" y="162"/>
                  <a:pt x="86" y="162"/>
                </a:cubicBezTo>
                <a:cubicBezTo>
                  <a:pt x="87" y="161"/>
                  <a:pt x="88" y="160"/>
                  <a:pt x="88" y="160"/>
                </a:cubicBezTo>
                <a:close/>
                <a:moveTo>
                  <a:pt x="88" y="168"/>
                </a:moveTo>
                <a:cubicBezTo>
                  <a:pt x="90" y="166"/>
                  <a:pt x="92" y="165"/>
                  <a:pt x="94" y="163"/>
                </a:cubicBezTo>
                <a:cubicBezTo>
                  <a:pt x="92" y="165"/>
                  <a:pt x="90" y="167"/>
                  <a:pt x="87" y="169"/>
                </a:cubicBezTo>
                <a:cubicBezTo>
                  <a:pt x="87" y="169"/>
                  <a:pt x="87" y="169"/>
                  <a:pt x="87" y="169"/>
                </a:cubicBezTo>
                <a:cubicBezTo>
                  <a:pt x="88" y="169"/>
                  <a:pt x="88" y="168"/>
                  <a:pt x="88" y="168"/>
                </a:cubicBezTo>
                <a:close/>
                <a:moveTo>
                  <a:pt x="97" y="177"/>
                </a:moveTo>
                <a:cubicBezTo>
                  <a:pt x="99" y="175"/>
                  <a:pt x="101" y="174"/>
                  <a:pt x="103" y="173"/>
                </a:cubicBezTo>
                <a:cubicBezTo>
                  <a:pt x="101" y="175"/>
                  <a:pt x="99" y="177"/>
                  <a:pt x="97" y="179"/>
                </a:cubicBezTo>
                <a:cubicBezTo>
                  <a:pt x="96" y="179"/>
                  <a:pt x="95" y="180"/>
                  <a:pt x="94" y="180"/>
                </a:cubicBezTo>
                <a:cubicBezTo>
                  <a:pt x="95" y="179"/>
                  <a:pt x="96" y="178"/>
                  <a:pt x="97" y="177"/>
                </a:cubicBezTo>
                <a:close/>
                <a:moveTo>
                  <a:pt x="102" y="157"/>
                </a:moveTo>
                <a:cubicBezTo>
                  <a:pt x="99" y="158"/>
                  <a:pt x="97" y="160"/>
                  <a:pt x="95" y="161"/>
                </a:cubicBezTo>
                <a:cubicBezTo>
                  <a:pt x="95" y="161"/>
                  <a:pt x="95" y="161"/>
                  <a:pt x="94" y="161"/>
                </a:cubicBezTo>
                <a:cubicBezTo>
                  <a:pt x="95" y="160"/>
                  <a:pt x="96" y="159"/>
                  <a:pt x="97" y="158"/>
                </a:cubicBezTo>
                <a:cubicBezTo>
                  <a:pt x="99" y="157"/>
                  <a:pt x="102" y="155"/>
                  <a:pt x="105" y="154"/>
                </a:cubicBezTo>
                <a:cubicBezTo>
                  <a:pt x="104" y="155"/>
                  <a:pt x="103" y="156"/>
                  <a:pt x="102" y="157"/>
                </a:cubicBezTo>
                <a:close/>
                <a:moveTo>
                  <a:pt x="106" y="167"/>
                </a:moveTo>
                <a:cubicBezTo>
                  <a:pt x="108" y="166"/>
                  <a:pt x="110" y="165"/>
                  <a:pt x="112" y="164"/>
                </a:cubicBezTo>
                <a:cubicBezTo>
                  <a:pt x="111" y="165"/>
                  <a:pt x="110" y="166"/>
                  <a:pt x="109" y="167"/>
                </a:cubicBezTo>
                <a:cubicBezTo>
                  <a:pt x="107" y="168"/>
                  <a:pt x="105" y="170"/>
                  <a:pt x="103" y="171"/>
                </a:cubicBezTo>
                <a:cubicBezTo>
                  <a:pt x="104" y="170"/>
                  <a:pt x="105" y="168"/>
                  <a:pt x="106" y="167"/>
                </a:cubicBezTo>
                <a:close/>
                <a:moveTo>
                  <a:pt x="109" y="171"/>
                </a:moveTo>
                <a:cubicBezTo>
                  <a:pt x="110" y="170"/>
                  <a:pt x="111" y="169"/>
                  <a:pt x="112" y="168"/>
                </a:cubicBezTo>
                <a:cubicBezTo>
                  <a:pt x="114" y="167"/>
                  <a:pt x="117" y="165"/>
                  <a:pt x="119" y="164"/>
                </a:cubicBezTo>
                <a:cubicBezTo>
                  <a:pt x="116" y="167"/>
                  <a:pt x="113" y="169"/>
                  <a:pt x="110" y="172"/>
                </a:cubicBezTo>
                <a:cubicBezTo>
                  <a:pt x="108" y="173"/>
                  <a:pt x="107" y="174"/>
                  <a:pt x="105" y="175"/>
                </a:cubicBezTo>
                <a:cubicBezTo>
                  <a:pt x="106" y="174"/>
                  <a:pt x="107" y="172"/>
                  <a:pt x="109" y="171"/>
                </a:cubicBezTo>
                <a:close/>
                <a:moveTo>
                  <a:pt x="105" y="184"/>
                </a:moveTo>
                <a:cubicBezTo>
                  <a:pt x="106" y="183"/>
                  <a:pt x="107" y="183"/>
                  <a:pt x="108" y="183"/>
                </a:cubicBezTo>
                <a:cubicBezTo>
                  <a:pt x="106" y="184"/>
                  <a:pt x="104" y="186"/>
                  <a:pt x="102" y="187"/>
                </a:cubicBezTo>
                <a:cubicBezTo>
                  <a:pt x="103" y="186"/>
                  <a:pt x="104" y="185"/>
                  <a:pt x="105" y="184"/>
                </a:cubicBezTo>
                <a:close/>
                <a:moveTo>
                  <a:pt x="103" y="196"/>
                </a:moveTo>
                <a:cubicBezTo>
                  <a:pt x="103" y="196"/>
                  <a:pt x="102" y="196"/>
                  <a:pt x="101" y="196"/>
                </a:cubicBezTo>
                <a:cubicBezTo>
                  <a:pt x="101" y="196"/>
                  <a:pt x="100" y="196"/>
                  <a:pt x="100" y="196"/>
                </a:cubicBezTo>
                <a:cubicBezTo>
                  <a:pt x="101" y="195"/>
                  <a:pt x="101" y="195"/>
                  <a:pt x="101" y="194"/>
                </a:cubicBezTo>
                <a:cubicBezTo>
                  <a:pt x="102" y="195"/>
                  <a:pt x="103" y="195"/>
                  <a:pt x="103" y="196"/>
                </a:cubicBezTo>
                <a:close/>
                <a:moveTo>
                  <a:pt x="102" y="202"/>
                </a:moveTo>
                <a:cubicBezTo>
                  <a:pt x="101" y="202"/>
                  <a:pt x="100" y="203"/>
                  <a:pt x="99" y="204"/>
                </a:cubicBezTo>
                <a:cubicBezTo>
                  <a:pt x="99" y="204"/>
                  <a:pt x="99" y="204"/>
                  <a:pt x="99" y="203"/>
                </a:cubicBezTo>
                <a:cubicBezTo>
                  <a:pt x="99" y="203"/>
                  <a:pt x="99" y="203"/>
                  <a:pt x="99" y="203"/>
                </a:cubicBezTo>
                <a:cubicBezTo>
                  <a:pt x="100" y="203"/>
                  <a:pt x="100" y="202"/>
                  <a:pt x="101" y="201"/>
                </a:cubicBezTo>
                <a:cubicBezTo>
                  <a:pt x="101" y="201"/>
                  <a:pt x="101" y="202"/>
                  <a:pt x="102" y="202"/>
                </a:cubicBezTo>
                <a:close/>
                <a:moveTo>
                  <a:pt x="99" y="188"/>
                </a:moveTo>
                <a:cubicBezTo>
                  <a:pt x="98" y="188"/>
                  <a:pt x="97" y="189"/>
                  <a:pt x="97" y="190"/>
                </a:cubicBezTo>
                <a:cubicBezTo>
                  <a:pt x="95" y="189"/>
                  <a:pt x="95" y="189"/>
                  <a:pt x="95" y="189"/>
                </a:cubicBezTo>
                <a:cubicBezTo>
                  <a:pt x="96" y="189"/>
                  <a:pt x="97" y="188"/>
                  <a:pt x="97" y="187"/>
                </a:cubicBezTo>
                <a:cubicBezTo>
                  <a:pt x="97" y="187"/>
                  <a:pt x="98" y="187"/>
                  <a:pt x="98" y="187"/>
                </a:cubicBezTo>
                <a:cubicBezTo>
                  <a:pt x="99" y="187"/>
                  <a:pt x="100" y="186"/>
                  <a:pt x="100" y="186"/>
                </a:cubicBezTo>
                <a:cubicBezTo>
                  <a:pt x="100" y="187"/>
                  <a:pt x="99" y="187"/>
                  <a:pt x="99" y="188"/>
                </a:cubicBezTo>
                <a:close/>
                <a:moveTo>
                  <a:pt x="98" y="200"/>
                </a:moveTo>
                <a:cubicBezTo>
                  <a:pt x="99" y="200"/>
                  <a:pt x="99" y="200"/>
                  <a:pt x="99" y="200"/>
                </a:cubicBezTo>
                <a:cubicBezTo>
                  <a:pt x="98" y="201"/>
                  <a:pt x="98" y="202"/>
                  <a:pt x="97" y="202"/>
                </a:cubicBezTo>
                <a:cubicBezTo>
                  <a:pt x="96" y="202"/>
                  <a:pt x="96" y="201"/>
                  <a:pt x="95" y="201"/>
                </a:cubicBezTo>
                <a:cubicBezTo>
                  <a:pt x="95" y="201"/>
                  <a:pt x="95" y="201"/>
                  <a:pt x="95" y="201"/>
                </a:cubicBezTo>
                <a:cubicBezTo>
                  <a:pt x="96" y="200"/>
                  <a:pt x="97" y="200"/>
                  <a:pt x="98" y="200"/>
                </a:cubicBezTo>
                <a:close/>
                <a:moveTo>
                  <a:pt x="98" y="206"/>
                </a:moveTo>
                <a:cubicBezTo>
                  <a:pt x="99" y="207"/>
                  <a:pt x="100" y="208"/>
                  <a:pt x="102" y="209"/>
                </a:cubicBezTo>
                <a:cubicBezTo>
                  <a:pt x="102" y="209"/>
                  <a:pt x="102" y="209"/>
                  <a:pt x="101" y="209"/>
                </a:cubicBezTo>
                <a:cubicBezTo>
                  <a:pt x="100" y="208"/>
                  <a:pt x="99" y="207"/>
                  <a:pt x="98" y="206"/>
                </a:cubicBezTo>
                <a:cubicBezTo>
                  <a:pt x="98" y="206"/>
                  <a:pt x="98" y="206"/>
                  <a:pt x="98" y="206"/>
                </a:cubicBezTo>
                <a:close/>
                <a:moveTo>
                  <a:pt x="100" y="205"/>
                </a:moveTo>
                <a:cubicBezTo>
                  <a:pt x="101" y="204"/>
                  <a:pt x="102" y="203"/>
                  <a:pt x="103" y="203"/>
                </a:cubicBezTo>
                <a:cubicBezTo>
                  <a:pt x="104" y="203"/>
                  <a:pt x="106" y="204"/>
                  <a:pt x="107" y="205"/>
                </a:cubicBezTo>
                <a:cubicBezTo>
                  <a:pt x="107" y="205"/>
                  <a:pt x="106" y="205"/>
                  <a:pt x="106" y="206"/>
                </a:cubicBezTo>
                <a:cubicBezTo>
                  <a:pt x="106" y="206"/>
                  <a:pt x="105" y="207"/>
                  <a:pt x="104" y="207"/>
                </a:cubicBezTo>
                <a:cubicBezTo>
                  <a:pt x="103" y="206"/>
                  <a:pt x="102" y="205"/>
                  <a:pt x="100" y="205"/>
                </a:cubicBezTo>
                <a:close/>
                <a:moveTo>
                  <a:pt x="104" y="213"/>
                </a:moveTo>
                <a:cubicBezTo>
                  <a:pt x="105" y="214"/>
                  <a:pt x="106" y="214"/>
                  <a:pt x="107" y="215"/>
                </a:cubicBezTo>
                <a:cubicBezTo>
                  <a:pt x="106" y="215"/>
                  <a:pt x="106" y="216"/>
                  <a:pt x="105" y="216"/>
                </a:cubicBezTo>
                <a:cubicBezTo>
                  <a:pt x="104" y="215"/>
                  <a:pt x="103" y="215"/>
                  <a:pt x="103" y="214"/>
                </a:cubicBezTo>
                <a:cubicBezTo>
                  <a:pt x="103" y="214"/>
                  <a:pt x="104" y="214"/>
                  <a:pt x="104" y="213"/>
                </a:cubicBezTo>
                <a:close/>
                <a:moveTo>
                  <a:pt x="106" y="212"/>
                </a:moveTo>
                <a:cubicBezTo>
                  <a:pt x="106" y="212"/>
                  <a:pt x="106" y="212"/>
                  <a:pt x="106" y="212"/>
                </a:cubicBezTo>
                <a:cubicBezTo>
                  <a:pt x="107" y="212"/>
                  <a:pt x="108" y="213"/>
                  <a:pt x="108" y="213"/>
                </a:cubicBezTo>
                <a:cubicBezTo>
                  <a:pt x="108" y="213"/>
                  <a:pt x="108" y="213"/>
                  <a:pt x="108" y="213"/>
                </a:cubicBezTo>
                <a:cubicBezTo>
                  <a:pt x="107" y="213"/>
                  <a:pt x="106" y="213"/>
                  <a:pt x="106" y="212"/>
                </a:cubicBezTo>
                <a:close/>
                <a:moveTo>
                  <a:pt x="107" y="200"/>
                </a:moveTo>
                <a:cubicBezTo>
                  <a:pt x="107" y="199"/>
                  <a:pt x="108" y="199"/>
                  <a:pt x="108" y="198"/>
                </a:cubicBezTo>
                <a:cubicBezTo>
                  <a:pt x="109" y="199"/>
                  <a:pt x="110" y="200"/>
                  <a:pt x="112" y="201"/>
                </a:cubicBezTo>
                <a:cubicBezTo>
                  <a:pt x="111" y="201"/>
                  <a:pt x="111" y="201"/>
                  <a:pt x="110" y="202"/>
                </a:cubicBezTo>
                <a:cubicBezTo>
                  <a:pt x="109" y="201"/>
                  <a:pt x="108" y="200"/>
                  <a:pt x="107" y="200"/>
                </a:cubicBezTo>
                <a:close/>
                <a:moveTo>
                  <a:pt x="109" y="197"/>
                </a:moveTo>
                <a:cubicBezTo>
                  <a:pt x="111" y="196"/>
                  <a:pt x="113" y="194"/>
                  <a:pt x="114" y="193"/>
                </a:cubicBezTo>
                <a:cubicBezTo>
                  <a:pt x="117" y="191"/>
                  <a:pt x="120" y="190"/>
                  <a:pt x="123" y="188"/>
                </a:cubicBezTo>
                <a:cubicBezTo>
                  <a:pt x="121" y="191"/>
                  <a:pt x="118" y="194"/>
                  <a:pt x="115" y="197"/>
                </a:cubicBezTo>
                <a:cubicBezTo>
                  <a:pt x="115" y="197"/>
                  <a:pt x="115" y="197"/>
                  <a:pt x="115" y="197"/>
                </a:cubicBezTo>
                <a:cubicBezTo>
                  <a:pt x="114" y="198"/>
                  <a:pt x="113" y="199"/>
                  <a:pt x="113" y="200"/>
                </a:cubicBezTo>
                <a:cubicBezTo>
                  <a:pt x="111" y="199"/>
                  <a:pt x="110" y="198"/>
                  <a:pt x="109" y="197"/>
                </a:cubicBezTo>
                <a:close/>
                <a:moveTo>
                  <a:pt x="113" y="202"/>
                </a:moveTo>
                <a:cubicBezTo>
                  <a:pt x="113" y="202"/>
                  <a:pt x="113" y="202"/>
                  <a:pt x="113" y="202"/>
                </a:cubicBezTo>
                <a:cubicBezTo>
                  <a:pt x="114" y="202"/>
                  <a:pt x="115" y="203"/>
                  <a:pt x="115" y="203"/>
                </a:cubicBezTo>
                <a:cubicBezTo>
                  <a:pt x="115" y="203"/>
                  <a:pt x="114" y="204"/>
                  <a:pt x="114" y="204"/>
                </a:cubicBezTo>
                <a:cubicBezTo>
                  <a:pt x="114" y="204"/>
                  <a:pt x="114" y="204"/>
                  <a:pt x="114" y="204"/>
                </a:cubicBezTo>
                <a:cubicBezTo>
                  <a:pt x="113" y="204"/>
                  <a:pt x="113" y="203"/>
                  <a:pt x="112" y="203"/>
                </a:cubicBezTo>
                <a:cubicBezTo>
                  <a:pt x="112" y="203"/>
                  <a:pt x="113" y="203"/>
                  <a:pt x="113" y="202"/>
                </a:cubicBezTo>
                <a:close/>
                <a:moveTo>
                  <a:pt x="120" y="203"/>
                </a:moveTo>
                <a:cubicBezTo>
                  <a:pt x="122" y="202"/>
                  <a:pt x="124" y="201"/>
                  <a:pt x="126" y="200"/>
                </a:cubicBezTo>
                <a:cubicBezTo>
                  <a:pt x="124" y="201"/>
                  <a:pt x="122" y="203"/>
                  <a:pt x="120" y="205"/>
                </a:cubicBezTo>
                <a:cubicBezTo>
                  <a:pt x="120" y="205"/>
                  <a:pt x="120" y="204"/>
                  <a:pt x="119" y="204"/>
                </a:cubicBezTo>
                <a:cubicBezTo>
                  <a:pt x="120" y="204"/>
                  <a:pt x="120" y="203"/>
                  <a:pt x="120" y="203"/>
                </a:cubicBezTo>
                <a:close/>
                <a:moveTo>
                  <a:pt x="125" y="204"/>
                </a:moveTo>
                <a:cubicBezTo>
                  <a:pt x="127" y="202"/>
                  <a:pt x="128" y="201"/>
                  <a:pt x="129" y="200"/>
                </a:cubicBezTo>
                <a:cubicBezTo>
                  <a:pt x="128" y="201"/>
                  <a:pt x="127" y="203"/>
                  <a:pt x="126" y="204"/>
                </a:cubicBezTo>
                <a:cubicBezTo>
                  <a:pt x="125" y="205"/>
                  <a:pt x="124" y="206"/>
                  <a:pt x="123" y="206"/>
                </a:cubicBezTo>
                <a:cubicBezTo>
                  <a:pt x="123" y="206"/>
                  <a:pt x="122" y="206"/>
                  <a:pt x="122" y="206"/>
                </a:cubicBezTo>
                <a:cubicBezTo>
                  <a:pt x="123" y="205"/>
                  <a:pt x="124" y="205"/>
                  <a:pt x="125" y="204"/>
                </a:cubicBezTo>
                <a:close/>
                <a:moveTo>
                  <a:pt x="127" y="206"/>
                </a:moveTo>
                <a:cubicBezTo>
                  <a:pt x="129" y="205"/>
                  <a:pt x="131" y="204"/>
                  <a:pt x="132" y="203"/>
                </a:cubicBezTo>
                <a:cubicBezTo>
                  <a:pt x="131" y="204"/>
                  <a:pt x="130" y="205"/>
                  <a:pt x="129" y="206"/>
                </a:cubicBezTo>
                <a:cubicBezTo>
                  <a:pt x="128" y="207"/>
                  <a:pt x="127" y="208"/>
                  <a:pt x="125" y="209"/>
                </a:cubicBezTo>
                <a:cubicBezTo>
                  <a:pt x="125" y="209"/>
                  <a:pt x="125" y="208"/>
                  <a:pt x="125" y="208"/>
                </a:cubicBezTo>
                <a:cubicBezTo>
                  <a:pt x="126" y="208"/>
                  <a:pt x="126" y="207"/>
                  <a:pt x="127" y="206"/>
                </a:cubicBezTo>
                <a:close/>
                <a:moveTo>
                  <a:pt x="147" y="192"/>
                </a:moveTo>
                <a:cubicBezTo>
                  <a:pt x="151" y="189"/>
                  <a:pt x="154" y="185"/>
                  <a:pt x="158" y="182"/>
                </a:cubicBezTo>
                <a:cubicBezTo>
                  <a:pt x="159" y="182"/>
                  <a:pt x="160" y="181"/>
                  <a:pt x="161" y="181"/>
                </a:cubicBezTo>
                <a:cubicBezTo>
                  <a:pt x="160" y="182"/>
                  <a:pt x="159" y="183"/>
                  <a:pt x="158" y="184"/>
                </a:cubicBezTo>
                <a:cubicBezTo>
                  <a:pt x="156" y="186"/>
                  <a:pt x="154" y="187"/>
                  <a:pt x="152" y="189"/>
                </a:cubicBezTo>
                <a:cubicBezTo>
                  <a:pt x="150" y="190"/>
                  <a:pt x="149" y="191"/>
                  <a:pt x="147" y="192"/>
                </a:cubicBezTo>
                <a:close/>
                <a:moveTo>
                  <a:pt x="153" y="199"/>
                </a:moveTo>
                <a:cubicBezTo>
                  <a:pt x="155" y="198"/>
                  <a:pt x="156" y="197"/>
                  <a:pt x="157" y="197"/>
                </a:cubicBezTo>
                <a:cubicBezTo>
                  <a:pt x="155" y="198"/>
                  <a:pt x="153" y="199"/>
                  <a:pt x="151" y="201"/>
                </a:cubicBezTo>
                <a:cubicBezTo>
                  <a:pt x="152" y="200"/>
                  <a:pt x="153" y="199"/>
                  <a:pt x="153" y="199"/>
                </a:cubicBezTo>
                <a:close/>
                <a:moveTo>
                  <a:pt x="155" y="195"/>
                </a:moveTo>
                <a:cubicBezTo>
                  <a:pt x="154" y="195"/>
                  <a:pt x="153" y="196"/>
                  <a:pt x="153" y="196"/>
                </a:cubicBezTo>
                <a:cubicBezTo>
                  <a:pt x="157" y="192"/>
                  <a:pt x="161" y="187"/>
                  <a:pt x="166" y="183"/>
                </a:cubicBezTo>
                <a:cubicBezTo>
                  <a:pt x="165" y="183"/>
                  <a:pt x="165" y="184"/>
                  <a:pt x="164" y="185"/>
                </a:cubicBezTo>
                <a:cubicBezTo>
                  <a:pt x="161" y="188"/>
                  <a:pt x="158" y="191"/>
                  <a:pt x="155" y="195"/>
                </a:cubicBezTo>
                <a:close/>
                <a:moveTo>
                  <a:pt x="178" y="173"/>
                </a:moveTo>
                <a:cubicBezTo>
                  <a:pt x="178" y="173"/>
                  <a:pt x="178" y="173"/>
                  <a:pt x="178" y="173"/>
                </a:cubicBezTo>
                <a:cubicBezTo>
                  <a:pt x="176" y="176"/>
                  <a:pt x="174" y="180"/>
                  <a:pt x="172" y="184"/>
                </a:cubicBezTo>
                <a:cubicBezTo>
                  <a:pt x="169" y="186"/>
                  <a:pt x="165" y="188"/>
                  <a:pt x="162" y="190"/>
                </a:cubicBezTo>
                <a:cubicBezTo>
                  <a:pt x="167" y="184"/>
                  <a:pt x="173" y="179"/>
                  <a:pt x="178" y="173"/>
                </a:cubicBezTo>
                <a:close/>
                <a:moveTo>
                  <a:pt x="183" y="168"/>
                </a:moveTo>
                <a:cubicBezTo>
                  <a:pt x="185" y="166"/>
                  <a:pt x="187" y="164"/>
                  <a:pt x="189" y="163"/>
                </a:cubicBezTo>
                <a:cubicBezTo>
                  <a:pt x="189" y="163"/>
                  <a:pt x="189" y="162"/>
                  <a:pt x="189" y="162"/>
                </a:cubicBezTo>
                <a:cubicBezTo>
                  <a:pt x="185" y="168"/>
                  <a:pt x="180" y="174"/>
                  <a:pt x="176" y="180"/>
                </a:cubicBezTo>
                <a:cubicBezTo>
                  <a:pt x="178" y="176"/>
                  <a:pt x="181" y="172"/>
                  <a:pt x="183" y="168"/>
                </a:cubicBezTo>
                <a:close/>
                <a:moveTo>
                  <a:pt x="178" y="198"/>
                </a:moveTo>
                <a:cubicBezTo>
                  <a:pt x="178" y="197"/>
                  <a:pt x="179" y="197"/>
                  <a:pt x="180" y="196"/>
                </a:cubicBezTo>
                <a:cubicBezTo>
                  <a:pt x="178" y="198"/>
                  <a:pt x="176" y="199"/>
                  <a:pt x="175" y="201"/>
                </a:cubicBezTo>
                <a:cubicBezTo>
                  <a:pt x="174" y="201"/>
                  <a:pt x="174" y="201"/>
                  <a:pt x="174" y="201"/>
                </a:cubicBezTo>
                <a:cubicBezTo>
                  <a:pt x="175" y="200"/>
                  <a:pt x="176" y="199"/>
                  <a:pt x="178" y="198"/>
                </a:cubicBezTo>
                <a:close/>
                <a:moveTo>
                  <a:pt x="172" y="191"/>
                </a:moveTo>
                <a:cubicBezTo>
                  <a:pt x="175" y="189"/>
                  <a:pt x="177" y="187"/>
                  <a:pt x="180" y="184"/>
                </a:cubicBezTo>
                <a:cubicBezTo>
                  <a:pt x="179" y="185"/>
                  <a:pt x="179" y="185"/>
                  <a:pt x="179" y="186"/>
                </a:cubicBezTo>
                <a:cubicBezTo>
                  <a:pt x="177" y="188"/>
                  <a:pt x="174" y="189"/>
                  <a:pt x="172" y="191"/>
                </a:cubicBezTo>
                <a:close/>
                <a:moveTo>
                  <a:pt x="179" y="179"/>
                </a:moveTo>
                <a:cubicBezTo>
                  <a:pt x="184" y="172"/>
                  <a:pt x="189" y="166"/>
                  <a:pt x="194" y="159"/>
                </a:cubicBezTo>
                <a:cubicBezTo>
                  <a:pt x="194" y="159"/>
                  <a:pt x="195" y="159"/>
                  <a:pt x="195" y="158"/>
                </a:cubicBezTo>
                <a:cubicBezTo>
                  <a:pt x="192" y="163"/>
                  <a:pt x="189" y="169"/>
                  <a:pt x="185" y="174"/>
                </a:cubicBezTo>
                <a:cubicBezTo>
                  <a:pt x="185" y="174"/>
                  <a:pt x="185" y="174"/>
                  <a:pt x="185" y="174"/>
                </a:cubicBezTo>
                <a:cubicBezTo>
                  <a:pt x="183" y="175"/>
                  <a:pt x="181" y="177"/>
                  <a:pt x="179" y="179"/>
                </a:cubicBezTo>
                <a:close/>
                <a:moveTo>
                  <a:pt x="196" y="176"/>
                </a:moveTo>
                <a:cubicBezTo>
                  <a:pt x="196" y="177"/>
                  <a:pt x="195" y="179"/>
                  <a:pt x="195" y="180"/>
                </a:cubicBezTo>
                <a:cubicBezTo>
                  <a:pt x="195" y="180"/>
                  <a:pt x="194" y="180"/>
                  <a:pt x="194" y="180"/>
                </a:cubicBezTo>
                <a:cubicBezTo>
                  <a:pt x="193" y="181"/>
                  <a:pt x="191" y="183"/>
                  <a:pt x="189" y="184"/>
                </a:cubicBezTo>
                <a:cubicBezTo>
                  <a:pt x="191" y="181"/>
                  <a:pt x="194" y="179"/>
                  <a:pt x="196" y="176"/>
                </a:cubicBezTo>
                <a:close/>
                <a:moveTo>
                  <a:pt x="198" y="182"/>
                </a:moveTo>
                <a:cubicBezTo>
                  <a:pt x="199" y="182"/>
                  <a:pt x="199" y="182"/>
                  <a:pt x="199" y="182"/>
                </a:cubicBezTo>
                <a:cubicBezTo>
                  <a:pt x="198" y="183"/>
                  <a:pt x="197" y="184"/>
                  <a:pt x="195" y="185"/>
                </a:cubicBezTo>
                <a:cubicBezTo>
                  <a:pt x="196" y="184"/>
                  <a:pt x="197" y="183"/>
                  <a:pt x="198" y="182"/>
                </a:cubicBezTo>
                <a:close/>
                <a:moveTo>
                  <a:pt x="199" y="176"/>
                </a:moveTo>
                <a:cubicBezTo>
                  <a:pt x="200" y="175"/>
                  <a:pt x="200" y="173"/>
                  <a:pt x="201" y="172"/>
                </a:cubicBezTo>
                <a:cubicBezTo>
                  <a:pt x="201" y="172"/>
                  <a:pt x="201" y="172"/>
                  <a:pt x="201" y="172"/>
                </a:cubicBezTo>
                <a:cubicBezTo>
                  <a:pt x="201" y="173"/>
                  <a:pt x="200" y="174"/>
                  <a:pt x="200" y="175"/>
                </a:cubicBezTo>
                <a:cubicBezTo>
                  <a:pt x="200" y="176"/>
                  <a:pt x="199" y="176"/>
                  <a:pt x="199" y="176"/>
                </a:cubicBezTo>
                <a:close/>
                <a:moveTo>
                  <a:pt x="200" y="164"/>
                </a:moveTo>
                <a:cubicBezTo>
                  <a:pt x="200" y="164"/>
                  <a:pt x="199" y="165"/>
                  <a:pt x="199" y="165"/>
                </a:cubicBezTo>
                <a:cubicBezTo>
                  <a:pt x="200" y="163"/>
                  <a:pt x="202" y="161"/>
                  <a:pt x="203" y="158"/>
                </a:cubicBezTo>
                <a:cubicBezTo>
                  <a:pt x="202" y="160"/>
                  <a:pt x="202" y="161"/>
                  <a:pt x="201" y="162"/>
                </a:cubicBezTo>
                <a:cubicBezTo>
                  <a:pt x="201" y="163"/>
                  <a:pt x="201" y="163"/>
                  <a:pt x="200" y="164"/>
                </a:cubicBezTo>
                <a:close/>
                <a:moveTo>
                  <a:pt x="203" y="141"/>
                </a:moveTo>
                <a:cubicBezTo>
                  <a:pt x="206" y="138"/>
                  <a:pt x="209" y="134"/>
                  <a:pt x="212" y="131"/>
                </a:cubicBezTo>
                <a:cubicBezTo>
                  <a:pt x="210" y="134"/>
                  <a:pt x="208" y="137"/>
                  <a:pt x="206" y="139"/>
                </a:cubicBezTo>
                <a:cubicBezTo>
                  <a:pt x="205" y="140"/>
                  <a:pt x="205" y="141"/>
                  <a:pt x="204" y="142"/>
                </a:cubicBezTo>
                <a:cubicBezTo>
                  <a:pt x="204" y="141"/>
                  <a:pt x="203" y="141"/>
                  <a:pt x="203" y="141"/>
                </a:cubicBezTo>
                <a:close/>
                <a:moveTo>
                  <a:pt x="206" y="167"/>
                </a:moveTo>
                <a:cubicBezTo>
                  <a:pt x="208" y="165"/>
                  <a:pt x="209" y="164"/>
                  <a:pt x="210" y="163"/>
                </a:cubicBezTo>
                <a:cubicBezTo>
                  <a:pt x="208" y="165"/>
                  <a:pt x="207" y="168"/>
                  <a:pt x="205" y="170"/>
                </a:cubicBezTo>
                <a:cubicBezTo>
                  <a:pt x="206" y="169"/>
                  <a:pt x="206" y="168"/>
                  <a:pt x="206" y="167"/>
                </a:cubicBezTo>
                <a:close/>
                <a:moveTo>
                  <a:pt x="208" y="157"/>
                </a:moveTo>
                <a:cubicBezTo>
                  <a:pt x="208" y="157"/>
                  <a:pt x="208" y="158"/>
                  <a:pt x="208" y="158"/>
                </a:cubicBezTo>
                <a:cubicBezTo>
                  <a:pt x="209" y="154"/>
                  <a:pt x="210" y="151"/>
                  <a:pt x="212" y="147"/>
                </a:cubicBezTo>
                <a:cubicBezTo>
                  <a:pt x="210" y="151"/>
                  <a:pt x="209" y="154"/>
                  <a:pt x="208" y="157"/>
                </a:cubicBezTo>
                <a:close/>
                <a:moveTo>
                  <a:pt x="214" y="164"/>
                </a:moveTo>
                <a:cubicBezTo>
                  <a:pt x="216" y="162"/>
                  <a:pt x="219" y="160"/>
                  <a:pt x="221" y="158"/>
                </a:cubicBezTo>
                <a:cubicBezTo>
                  <a:pt x="220" y="161"/>
                  <a:pt x="218" y="164"/>
                  <a:pt x="216" y="166"/>
                </a:cubicBezTo>
                <a:cubicBezTo>
                  <a:pt x="215" y="169"/>
                  <a:pt x="213" y="171"/>
                  <a:pt x="211" y="173"/>
                </a:cubicBezTo>
                <a:cubicBezTo>
                  <a:pt x="211" y="173"/>
                  <a:pt x="211" y="173"/>
                  <a:pt x="211" y="173"/>
                </a:cubicBezTo>
                <a:cubicBezTo>
                  <a:pt x="212" y="170"/>
                  <a:pt x="213" y="167"/>
                  <a:pt x="214" y="164"/>
                </a:cubicBezTo>
                <a:close/>
                <a:moveTo>
                  <a:pt x="210" y="165"/>
                </a:moveTo>
                <a:cubicBezTo>
                  <a:pt x="211" y="164"/>
                  <a:pt x="212" y="163"/>
                  <a:pt x="212" y="162"/>
                </a:cubicBezTo>
                <a:cubicBezTo>
                  <a:pt x="212" y="163"/>
                  <a:pt x="212" y="163"/>
                  <a:pt x="212" y="164"/>
                </a:cubicBezTo>
                <a:cubicBezTo>
                  <a:pt x="211" y="165"/>
                  <a:pt x="211" y="165"/>
                  <a:pt x="210" y="165"/>
                </a:cubicBezTo>
                <a:close/>
                <a:moveTo>
                  <a:pt x="217" y="159"/>
                </a:moveTo>
                <a:cubicBezTo>
                  <a:pt x="217" y="158"/>
                  <a:pt x="217" y="158"/>
                  <a:pt x="217" y="158"/>
                </a:cubicBezTo>
                <a:cubicBezTo>
                  <a:pt x="217" y="158"/>
                  <a:pt x="217" y="157"/>
                  <a:pt x="217" y="157"/>
                </a:cubicBezTo>
                <a:cubicBezTo>
                  <a:pt x="218" y="156"/>
                  <a:pt x="220" y="156"/>
                  <a:pt x="221" y="156"/>
                </a:cubicBezTo>
                <a:cubicBezTo>
                  <a:pt x="220" y="157"/>
                  <a:pt x="218" y="158"/>
                  <a:pt x="217" y="159"/>
                </a:cubicBezTo>
                <a:close/>
                <a:moveTo>
                  <a:pt x="217" y="138"/>
                </a:moveTo>
                <a:cubicBezTo>
                  <a:pt x="216" y="143"/>
                  <a:pt x="216" y="147"/>
                  <a:pt x="215" y="151"/>
                </a:cubicBezTo>
                <a:cubicBezTo>
                  <a:pt x="214" y="152"/>
                  <a:pt x="212" y="154"/>
                  <a:pt x="211" y="155"/>
                </a:cubicBezTo>
                <a:cubicBezTo>
                  <a:pt x="213" y="149"/>
                  <a:pt x="215" y="144"/>
                  <a:pt x="217" y="138"/>
                </a:cubicBezTo>
                <a:cubicBezTo>
                  <a:pt x="217" y="138"/>
                  <a:pt x="217" y="138"/>
                  <a:pt x="217" y="138"/>
                </a:cubicBezTo>
                <a:close/>
                <a:moveTo>
                  <a:pt x="215" y="138"/>
                </a:moveTo>
                <a:cubicBezTo>
                  <a:pt x="216" y="136"/>
                  <a:pt x="217" y="134"/>
                  <a:pt x="217" y="132"/>
                </a:cubicBezTo>
                <a:cubicBezTo>
                  <a:pt x="217" y="132"/>
                  <a:pt x="217" y="132"/>
                  <a:pt x="217" y="132"/>
                </a:cubicBezTo>
                <a:cubicBezTo>
                  <a:pt x="217" y="132"/>
                  <a:pt x="217" y="133"/>
                  <a:pt x="217" y="133"/>
                </a:cubicBezTo>
                <a:cubicBezTo>
                  <a:pt x="217" y="135"/>
                  <a:pt x="216" y="137"/>
                  <a:pt x="215" y="138"/>
                </a:cubicBezTo>
                <a:close/>
                <a:moveTo>
                  <a:pt x="216" y="117"/>
                </a:moveTo>
                <a:cubicBezTo>
                  <a:pt x="218" y="115"/>
                  <a:pt x="219" y="113"/>
                  <a:pt x="221" y="111"/>
                </a:cubicBezTo>
                <a:cubicBezTo>
                  <a:pt x="221" y="112"/>
                  <a:pt x="221" y="112"/>
                  <a:pt x="221" y="113"/>
                </a:cubicBezTo>
                <a:cubicBezTo>
                  <a:pt x="219" y="114"/>
                  <a:pt x="218" y="116"/>
                  <a:pt x="216" y="117"/>
                </a:cubicBezTo>
                <a:close/>
                <a:moveTo>
                  <a:pt x="221" y="99"/>
                </a:moveTo>
                <a:cubicBezTo>
                  <a:pt x="220" y="98"/>
                  <a:pt x="220" y="97"/>
                  <a:pt x="220" y="96"/>
                </a:cubicBezTo>
                <a:cubicBezTo>
                  <a:pt x="220" y="96"/>
                  <a:pt x="220" y="96"/>
                  <a:pt x="220" y="96"/>
                </a:cubicBezTo>
                <a:cubicBezTo>
                  <a:pt x="221" y="97"/>
                  <a:pt x="221" y="98"/>
                  <a:pt x="221" y="99"/>
                </a:cubicBezTo>
                <a:cubicBezTo>
                  <a:pt x="221" y="99"/>
                  <a:pt x="221" y="99"/>
                  <a:pt x="221" y="99"/>
                </a:cubicBezTo>
                <a:close/>
                <a:moveTo>
                  <a:pt x="220" y="108"/>
                </a:moveTo>
                <a:cubicBezTo>
                  <a:pt x="220" y="108"/>
                  <a:pt x="220" y="108"/>
                  <a:pt x="220" y="109"/>
                </a:cubicBezTo>
                <a:cubicBezTo>
                  <a:pt x="220" y="109"/>
                  <a:pt x="220" y="109"/>
                  <a:pt x="219" y="109"/>
                </a:cubicBezTo>
                <a:cubicBezTo>
                  <a:pt x="219" y="109"/>
                  <a:pt x="219" y="109"/>
                  <a:pt x="219" y="109"/>
                </a:cubicBezTo>
                <a:cubicBezTo>
                  <a:pt x="219" y="109"/>
                  <a:pt x="219" y="109"/>
                  <a:pt x="219" y="109"/>
                </a:cubicBezTo>
                <a:cubicBezTo>
                  <a:pt x="217" y="110"/>
                  <a:pt x="216" y="111"/>
                  <a:pt x="215" y="111"/>
                </a:cubicBezTo>
                <a:cubicBezTo>
                  <a:pt x="215" y="111"/>
                  <a:pt x="215" y="111"/>
                  <a:pt x="215" y="111"/>
                </a:cubicBezTo>
                <a:cubicBezTo>
                  <a:pt x="215" y="111"/>
                  <a:pt x="215" y="111"/>
                  <a:pt x="215" y="110"/>
                </a:cubicBezTo>
                <a:cubicBezTo>
                  <a:pt x="217" y="110"/>
                  <a:pt x="219" y="109"/>
                  <a:pt x="220" y="108"/>
                </a:cubicBezTo>
                <a:close/>
                <a:moveTo>
                  <a:pt x="219" y="93"/>
                </a:moveTo>
                <a:cubicBezTo>
                  <a:pt x="219" y="92"/>
                  <a:pt x="218" y="90"/>
                  <a:pt x="218" y="89"/>
                </a:cubicBezTo>
                <a:cubicBezTo>
                  <a:pt x="218" y="89"/>
                  <a:pt x="219" y="89"/>
                  <a:pt x="219" y="89"/>
                </a:cubicBezTo>
                <a:cubicBezTo>
                  <a:pt x="219" y="90"/>
                  <a:pt x="219" y="92"/>
                  <a:pt x="220" y="93"/>
                </a:cubicBezTo>
                <a:cubicBezTo>
                  <a:pt x="220" y="93"/>
                  <a:pt x="219" y="93"/>
                  <a:pt x="219" y="93"/>
                </a:cubicBezTo>
                <a:close/>
                <a:moveTo>
                  <a:pt x="217" y="87"/>
                </a:moveTo>
                <a:cubicBezTo>
                  <a:pt x="217" y="86"/>
                  <a:pt x="217" y="85"/>
                  <a:pt x="217" y="84"/>
                </a:cubicBezTo>
                <a:cubicBezTo>
                  <a:pt x="217" y="84"/>
                  <a:pt x="217" y="84"/>
                  <a:pt x="217" y="84"/>
                </a:cubicBezTo>
                <a:cubicBezTo>
                  <a:pt x="218" y="85"/>
                  <a:pt x="218" y="86"/>
                  <a:pt x="218" y="87"/>
                </a:cubicBezTo>
                <a:cubicBezTo>
                  <a:pt x="218" y="87"/>
                  <a:pt x="218" y="87"/>
                  <a:pt x="217" y="87"/>
                </a:cubicBezTo>
                <a:close/>
                <a:moveTo>
                  <a:pt x="216" y="82"/>
                </a:moveTo>
                <a:cubicBezTo>
                  <a:pt x="215" y="79"/>
                  <a:pt x="215" y="77"/>
                  <a:pt x="214" y="74"/>
                </a:cubicBezTo>
                <a:cubicBezTo>
                  <a:pt x="215" y="75"/>
                  <a:pt x="215" y="76"/>
                  <a:pt x="216" y="77"/>
                </a:cubicBezTo>
                <a:cubicBezTo>
                  <a:pt x="216" y="78"/>
                  <a:pt x="216" y="80"/>
                  <a:pt x="217" y="82"/>
                </a:cubicBezTo>
                <a:cubicBezTo>
                  <a:pt x="217" y="82"/>
                  <a:pt x="216" y="82"/>
                  <a:pt x="216" y="82"/>
                </a:cubicBezTo>
                <a:close/>
                <a:moveTo>
                  <a:pt x="215" y="88"/>
                </a:moveTo>
                <a:cubicBezTo>
                  <a:pt x="211" y="90"/>
                  <a:pt x="208" y="92"/>
                  <a:pt x="205" y="93"/>
                </a:cubicBezTo>
                <a:cubicBezTo>
                  <a:pt x="204" y="93"/>
                  <a:pt x="204" y="93"/>
                  <a:pt x="204" y="93"/>
                </a:cubicBezTo>
                <a:cubicBezTo>
                  <a:pt x="206" y="91"/>
                  <a:pt x="208" y="90"/>
                  <a:pt x="210" y="88"/>
                </a:cubicBezTo>
                <a:cubicBezTo>
                  <a:pt x="211" y="87"/>
                  <a:pt x="213" y="87"/>
                  <a:pt x="214" y="86"/>
                </a:cubicBezTo>
                <a:cubicBezTo>
                  <a:pt x="214" y="87"/>
                  <a:pt x="214" y="88"/>
                  <a:pt x="215" y="88"/>
                </a:cubicBezTo>
                <a:close/>
                <a:moveTo>
                  <a:pt x="206" y="85"/>
                </a:moveTo>
                <a:cubicBezTo>
                  <a:pt x="208" y="84"/>
                  <a:pt x="208" y="84"/>
                  <a:pt x="208" y="84"/>
                </a:cubicBezTo>
                <a:cubicBezTo>
                  <a:pt x="209" y="83"/>
                  <a:pt x="208" y="82"/>
                  <a:pt x="207" y="82"/>
                </a:cubicBezTo>
                <a:cubicBezTo>
                  <a:pt x="209" y="81"/>
                  <a:pt x="210" y="80"/>
                  <a:pt x="212" y="79"/>
                </a:cubicBezTo>
                <a:cubicBezTo>
                  <a:pt x="212" y="81"/>
                  <a:pt x="213" y="82"/>
                  <a:pt x="213" y="83"/>
                </a:cubicBezTo>
                <a:cubicBezTo>
                  <a:pt x="211" y="84"/>
                  <a:pt x="208" y="84"/>
                  <a:pt x="206" y="85"/>
                </a:cubicBezTo>
                <a:close/>
                <a:moveTo>
                  <a:pt x="206" y="58"/>
                </a:moveTo>
                <a:cubicBezTo>
                  <a:pt x="206" y="58"/>
                  <a:pt x="206" y="58"/>
                  <a:pt x="206" y="57"/>
                </a:cubicBezTo>
                <a:cubicBezTo>
                  <a:pt x="207" y="58"/>
                  <a:pt x="208" y="59"/>
                  <a:pt x="209" y="60"/>
                </a:cubicBezTo>
                <a:cubicBezTo>
                  <a:pt x="209" y="61"/>
                  <a:pt x="210" y="61"/>
                  <a:pt x="210" y="61"/>
                </a:cubicBezTo>
                <a:cubicBezTo>
                  <a:pt x="211" y="62"/>
                  <a:pt x="211" y="63"/>
                  <a:pt x="212" y="63"/>
                </a:cubicBezTo>
                <a:cubicBezTo>
                  <a:pt x="210" y="61"/>
                  <a:pt x="208" y="60"/>
                  <a:pt x="206" y="58"/>
                </a:cubicBezTo>
                <a:close/>
                <a:moveTo>
                  <a:pt x="206" y="60"/>
                </a:moveTo>
                <a:cubicBezTo>
                  <a:pt x="206" y="60"/>
                  <a:pt x="205" y="60"/>
                  <a:pt x="205" y="60"/>
                </a:cubicBezTo>
                <a:cubicBezTo>
                  <a:pt x="204" y="59"/>
                  <a:pt x="204" y="58"/>
                  <a:pt x="203" y="57"/>
                </a:cubicBezTo>
                <a:cubicBezTo>
                  <a:pt x="204" y="58"/>
                  <a:pt x="204" y="58"/>
                  <a:pt x="205" y="59"/>
                </a:cubicBezTo>
                <a:cubicBezTo>
                  <a:pt x="205" y="60"/>
                  <a:pt x="206" y="60"/>
                  <a:pt x="206" y="60"/>
                </a:cubicBezTo>
                <a:close/>
                <a:moveTo>
                  <a:pt x="211" y="67"/>
                </a:moveTo>
                <a:cubicBezTo>
                  <a:pt x="210" y="67"/>
                  <a:pt x="210" y="67"/>
                  <a:pt x="211" y="67"/>
                </a:cubicBezTo>
                <a:cubicBezTo>
                  <a:pt x="211" y="68"/>
                  <a:pt x="211" y="69"/>
                  <a:pt x="211" y="70"/>
                </a:cubicBezTo>
                <a:cubicBezTo>
                  <a:pt x="209" y="71"/>
                  <a:pt x="207" y="72"/>
                  <a:pt x="205" y="73"/>
                </a:cubicBezTo>
                <a:cubicBezTo>
                  <a:pt x="206" y="71"/>
                  <a:pt x="207" y="70"/>
                  <a:pt x="208" y="68"/>
                </a:cubicBezTo>
                <a:cubicBezTo>
                  <a:pt x="209" y="67"/>
                  <a:pt x="208" y="66"/>
                  <a:pt x="207" y="67"/>
                </a:cubicBezTo>
                <a:cubicBezTo>
                  <a:pt x="207" y="67"/>
                  <a:pt x="207" y="67"/>
                  <a:pt x="206" y="68"/>
                </a:cubicBezTo>
                <a:cubicBezTo>
                  <a:pt x="206" y="67"/>
                  <a:pt x="206" y="67"/>
                  <a:pt x="205" y="67"/>
                </a:cubicBezTo>
                <a:cubicBezTo>
                  <a:pt x="201" y="68"/>
                  <a:pt x="196" y="69"/>
                  <a:pt x="191" y="71"/>
                </a:cubicBezTo>
                <a:cubicBezTo>
                  <a:pt x="196" y="69"/>
                  <a:pt x="200" y="66"/>
                  <a:pt x="204" y="64"/>
                </a:cubicBezTo>
                <a:cubicBezTo>
                  <a:pt x="205" y="63"/>
                  <a:pt x="204" y="62"/>
                  <a:pt x="203" y="62"/>
                </a:cubicBezTo>
                <a:cubicBezTo>
                  <a:pt x="202" y="62"/>
                  <a:pt x="202" y="63"/>
                  <a:pt x="202" y="63"/>
                </a:cubicBezTo>
                <a:cubicBezTo>
                  <a:pt x="202" y="63"/>
                  <a:pt x="202" y="62"/>
                  <a:pt x="202" y="62"/>
                </a:cubicBezTo>
                <a:cubicBezTo>
                  <a:pt x="203" y="62"/>
                  <a:pt x="203" y="60"/>
                  <a:pt x="202" y="61"/>
                </a:cubicBezTo>
                <a:cubicBezTo>
                  <a:pt x="201" y="61"/>
                  <a:pt x="201" y="61"/>
                  <a:pt x="201" y="61"/>
                </a:cubicBezTo>
                <a:cubicBezTo>
                  <a:pt x="202" y="61"/>
                  <a:pt x="202" y="60"/>
                  <a:pt x="203" y="60"/>
                </a:cubicBezTo>
                <a:cubicBezTo>
                  <a:pt x="203" y="60"/>
                  <a:pt x="203" y="60"/>
                  <a:pt x="203" y="60"/>
                </a:cubicBezTo>
                <a:cubicBezTo>
                  <a:pt x="203" y="60"/>
                  <a:pt x="203" y="60"/>
                  <a:pt x="203" y="60"/>
                </a:cubicBezTo>
                <a:cubicBezTo>
                  <a:pt x="205" y="63"/>
                  <a:pt x="208" y="65"/>
                  <a:pt x="211" y="67"/>
                </a:cubicBezTo>
                <a:close/>
                <a:moveTo>
                  <a:pt x="187" y="63"/>
                </a:moveTo>
                <a:cubicBezTo>
                  <a:pt x="191" y="61"/>
                  <a:pt x="195" y="59"/>
                  <a:pt x="198" y="56"/>
                </a:cubicBezTo>
                <a:cubicBezTo>
                  <a:pt x="199" y="57"/>
                  <a:pt x="200" y="58"/>
                  <a:pt x="201" y="59"/>
                </a:cubicBezTo>
                <a:cubicBezTo>
                  <a:pt x="196" y="60"/>
                  <a:pt x="192" y="61"/>
                  <a:pt x="187" y="63"/>
                </a:cubicBezTo>
                <a:close/>
                <a:moveTo>
                  <a:pt x="191" y="56"/>
                </a:moveTo>
                <a:cubicBezTo>
                  <a:pt x="192" y="55"/>
                  <a:pt x="193" y="55"/>
                  <a:pt x="194" y="54"/>
                </a:cubicBezTo>
                <a:cubicBezTo>
                  <a:pt x="195" y="54"/>
                  <a:pt x="195" y="54"/>
                  <a:pt x="195" y="54"/>
                </a:cubicBezTo>
                <a:cubicBezTo>
                  <a:pt x="195" y="54"/>
                  <a:pt x="196" y="54"/>
                  <a:pt x="196" y="55"/>
                </a:cubicBezTo>
                <a:cubicBezTo>
                  <a:pt x="194" y="55"/>
                  <a:pt x="193" y="55"/>
                  <a:pt x="191" y="56"/>
                </a:cubicBezTo>
                <a:close/>
                <a:moveTo>
                  <a:pt x="189" y="54"/>
                </a:moveTo>
                <a:cubicBezTo>
                  <a:pt x="189" y="54"/>
                  <a:pt x="189" y="54"/>
                  <a:pt x="190" y="53"/>
                </a:cubicBezTo>
                <a:cubicBezTo>
                  <a:pt x="190" y="53"/>
                  <a:pt x="189" y="52"/>
                  <a:pt x="188" y="52"/>
                </a:cubicBezTo>
                <a:cubicBezTo>
                  <a:pt x="187" y="53"/>
                  <a:pt x="186" y="54"/>
                  <a:pt x="186" y="55"/>
                </a:cubicBezTo>
                <a:cubicBezTo>
                  <a:pt x="185" y="54"/>
                  <a:pt x="185" y="54"/>
                  <a:pt x="184" y="53"/>
                </a:cubicBezTo>
                <a:cubicBezTo>
                  <a:pt x="186" y="52"/>
                  <a:pt x="188" y="51"/>
                  <a:pt x="189" y="50"/>
                </a:cubicBezTo>
                <a:cubicBezTo>
                  <a:pt x="191" y="51"/>
                  <a:pt x="192" y="52"/>
                  <a:pt x="193" y="53"/>
                </a:cubicBezTo>
                <a:cubicBezTo>
                  <a:pt x="192" y="53"/>
                  <a:pt x="190" y="54"/>
                  <a:pt x="189" y="54"/>
                </a:cubicBezTo>
                <a:close/>
                <a:moveTo>
                  <a:pt x="184" y="56"/>
                </a:moveTo>
                <a:cubicBezTo>
                  <a:pt x="182" y="57"/>
                  <a:pt x="179" y="58"/>
                  <a:pt x="176" y="59"/>
                </a:cubicBezTo>
                <a:cubicBezTo>
                  <a:pt x="177" y="58"/>
                  <a:pt x="178" y="57"/>
                  <a:pt x="179" y="55"/>
                </a:cubicBezTo>
                <a:cubicBezTo>
                  <a:pt x="180" y="55"/>
                  <a:pt x="181" y="54"/>
                  <a:pt x="183" y="54"/>
                </a:cubicBezTo>
                <a:cubicBezTo>
                  <a:pt x="183" y="54"/>
                  <a:pt x="184" y="55"/>
                  <a:pt x="184" y="56"/>
                </a:cubicBezTo>
                <a:close/>
                <a:moveTo>
                  <a:pt x="180" y="50"/>
                </a:moveTo>
                <a:cubicBezTo>
                  <a:pt x="177" y="51"/>
                  <a:pt x="173" y="53"/>
                  <a:pt x="170" y="54"/>
                </a:cubicBezTo>
                <a:cubicBezTo>
                  <a:pt x="171" y="53"/>
                  <a:pt x="173" y="51"/>
                  <a:pt x="174" y="50"/>
                </a:cubicBezTo>
                <a:cubicBezTo>
                  <a:pt x="176" y="49"/>
                  <a:pt x="178" y="48"/>
                  <a:pt x="179" y="48"/>
                </a:cubicBezTo>
                <a:cubicBezTo>
                  <a:pt x="180" y="48"/>
                  <a:pt x="180" y="49"/>
                  <a:pt x="180" y="50"/>
                </a:cubicBezTo>
                <a:cubicBezTo>
                  <a:pt x="180" y="50"/>
                  <a:pt x="180" y="50"/>
                  <a:pt x="180" y="50"/>
                </a:cubicBezTo>
                <a:close/>
                <a:moveTo>
                  <a:pt x="166" y="49"/>
                </a:moveTo>
                <a:cubicBezTo>
                  <a:pt x="167" y="48"/>
                  <a:pt x="168" y="47"/>
                  <a:pt x="169" y="46"/>
                </a:cubicBezTo>
                <a:cubicBezTo>
                  <a:pt x="172" y="45"/>
                  <a:pt x="175" y="44"/>
                  <a:pt x="178" y="44"/>
                </a:cubicBezTo>
                <a:cubicBezTo>
                  <a:pt x="174" y="45"/>
                  <a:pt x="170" y="47"/>
                  <a:pt x="166" y="49"/>
                </a:cubicBezTo>
                <a:close/>
                <a:moveTo>
                  <a:pt x="166" y="53"/>
                </a:moveTo>
                <a:cubicBezTo>
                  <a:pt x="163" y="55"/>
                  <a:pt x="159" y="58"/>
                  <a:pt x="156" y="60"/>
                </a:cubicBezTo>
                <a:cubicBezTo>
                  <a:pt x="155" y="61"/>
                  <a:pt x="154" y="61"/>
                  <a:pt x="153" y="62"/>
                </a:cubicBezTo>
                <a:cubicBezTo>
                  <a:pt x="154" y="60"/>
                  <a:pt x="155" y="59"/>
                  <a:pt x="156" y="58"/>
                </a:cubicBezTo>
                <a:cubicBezTo>
                  <a:pt x="159" y="56"/>
                  <a:pt x="162" y="55"/>
                  <a:pt x="166" y="53"/>
                </a:cubicBezTo>
                <a:cubicBezTo>
                  <a:pt x="166" y="53"/>
                  <a:pt x="166" y="53"/>
                  <a:pt x="166" y="53"/>
                </a:cubicBezTo>
                <a:close/>
                <a:moveTo>
                  <a:pt x="154" y="49"/>
                </a:moveTo>
                <a:cubicBezTo>
                  <a:pt x="154" y="48"/>
                  <a:pt x="155" y="48"/>
                  <a:pt x="155" y="48"/>
                </a:cubicBezTo>
                <a:cubicBezTo>
                  <a:pt x="157" y="47"/>
                  <a:pt x="159" y="46"/>
                  <a:pt x="160" y="46"/>
                </a:cubicBezTo>
                <a:cubicBezTo>
                  <a:pt x="158" y="47"/>
                  <a:pt x="156" y="48"/>
                  <a:pt x="154" y="49"/>
                </a:cubicBezTo>
                <a:close/>
                <a:moveTo>
                  <a:pt x="155" y="45"/>
                </a:moveTo>
                <a:cubicBezTo>
                  <a:pt x="152" y="46"/>
                  <a:pt x="149" y="47"/>
                  <a:pt x="147" y="48"/>
                </a:cubicBezTo>
                <a:cubicBezTo>
                  <a:pt x="149" y="46"/>
                  <a:pt x="152" y="44"/>
                  <a:pt x="155" y="42"/>
                </a:cubicBezTo>
                <a:cubicBezTo>
                  <a:pt x="157" y="42"/>
                  <a:pt x="159" y="41"/>
                  <a:pt x="161" y="41"/>
                </a:cubicBezTo>
                <a:cubicBezTo>
                  <a:pt x="159" y="42"/>
                  <a:pt x="157" y="44"/>
                  <a:pt x="155" y="45"/>
                </a:cubicBezTo>
                <a:close/>
                <a:moveTo>
                  <a:pt x="154" y="34"/>
                </a:moveTo>
                <a:cubicBezTo>
                  <a:pt x="153" y="34"/>
                  <a:pt x="153" y="34"/>
                  <a:pt x="152" y="34"/>
                </a:cubicBezTo>
                <a:cubicBezTo>
                  <a:pt x="153" y="34"/>
                  <a:pt x="153" y="33"/>
                  <a:pt x="154" y="33"/>
                </a:cubicBezTo>
                <a:cubicBezTo>
                  <a:pt x="154" y="33"/>
                  <a:pt x="154" y="33"/>
                  <a:pt x="154" y="33"/>
                </a:cubicBezTo>
                <a:cubicBezTo>
                  <a:pt x="154" y="33"/>
                  <a:pt x="154" y="33"/>
                  <a:pt x="154" y="33"/>
                </a:cubicBezTo>
                <a:cubicBezTo>
                  <a:pt x="154" y="33"/>
                  <a:pt x="154" y="34"/>
                  <a:pt x="154" y="34"/>
                </a:cubicBezTo>
                <a:close/>
                <a:moveTo>
                  <a:pt x="152" y="36"/>
                </a:moveTo>
                <a:cubicBezTo>
                  <a:pt x="150" y="37"/>
                  <a:pt x="147" y="38"/>
                  <a:pt x="145" y="40"/>
                </a:cubicBezTo>
                <a:cubicBezTo>
                  <a:pt x="145" y="40"/>
                  <a:pt x="145" y="40"/>
                  <a:pt x="144" y="40"/>
                </a:cubicBezTo>
                <a:cubicBezTo>
                  <a:pt x="146" y="38"/>
                  <a:pt x="148" y="37"/>
                  <a:pt x="150" y="36"/>
                </a:cubicBezTo>
                <a:cubicBezTo>
                  <a:pt x="151" y="36"/>
                  <a:pt x="151" y="36"/>
                  <a:pt x="152" y="36"/>
                </a:cubicBezTo>
                <a:close/>
                <a:moveTo>
                  <a:pt x="150" y="34"/>
                </a:moveTo>
                <a:cubicBezTo>
                  <a:pt x="148" y="34"/>
                  <a:pt x="147" y="34"/>
                  <a:pt x="146" y="34"/>
                </a:cubicBezTo>
                <a:cubicBezTo>
                  <a:pt x="146" y="34"/>
                  <a:pt x="147" y="33"/>
                  <a:pt x="147" y="33"/>
                </a:cubicBezTo>
                <a:cubicBezTo>
                  <a:pt x="149" y="33"/>
                  <a:pt x="150" y="33"/>
                  <a:pt x="151" y="33"/>
                </a:cubicBezTo>
                <a:cubicBezTo>
                  <a:pt x="151" y="33"/>
                  <a:pt x="150" y="34"/>
                  <a:pt x="150" y="34"/>
                </a:cubicBezTo>
                <a:close/>
                <a:moveTo>
                  <a:pt x="151" y="29"/>
                </a:moveTo>
                <a:cubicBezTo>
                  <a:pt x="151" y="29"/>
                  <a:pt x="151" y="29"/>
                  <a:pt x="151" y="29"/>
                </a:cubicBezTo>
                <a:cubicBezTo>
                  <a:pt x="150" y="29"/>
                  <a:pt x="149" y="29"/>
                  <a:pt x="148" y="29"/>
                </a:cubicBezTo>
                <a:cubicBezTo>
                  <a:pt x="148" y="29"/>
                  <a:pt x="148" y="28"/>
                  <a:pt x="149" y="28"/>
                </a:cubicBezTo>
                <a:cubicBezTo>
                  <a:pt x="150" y="28"/>
                  <a:pt x="151" y="29"/>
                  <a:pt x="152" y="29"/>
                </a:cubicBezTo>
                <a:cubicBezTo>
                  <a:pt x="151" y="29"/>
                  <a:pt x="151" y="29"/>
                  <a:pt x="151" y="29"/>
                </a:cubicBezTo>
                <a:close/>
                <a:moveTo>
                  <a:pt x="148" y="20"/>
                </a:moveTo>
                <a:cubicBezTo>
                  <a:pt x="146" y="18"/>
                  <a:pt x="144" y="17"/>
                  <a:pt x="142" y="16"/>
                </a:cubicBezTo>
                <a:cubicBezTo>
                  <a:pt x="142" y="16"/>
                  <a:pt x="143" y="16"/>
                  <a:pt x="143" y="15"/>
                </a:cubicBezTo>
                <a:cubicBezTo>
                  <a:pt x="146" y="16"/>
                  <a:pt x="149" y="17"/>
                  <a:pt x="152" y="18"/>
                </a:cubicBezTo>
                <a:cubicBezTo>
                  <a:pt x="151" y="18"/>
                  <a:pt x="149" y="19"/>
                  <a:pt x="148" y="20"/>
                </a:cubicBezTo>
                <a:close/>
                <a:moveTo>
                  <a:pt x="139" y="9"/>
                </a:moveTo>
                <a:cubicBezTo>
                  <a:pt x="139" y="9"/>
                  <a:pt x="139" y="9"/>
                  <a:pt x="139" y="9"/>
                </a:cubicBezTo>
                <a:cubicBezTo>
                  <a:pt x="138" y="8"/>
                  <a:pt x="138" y="8"/>
                  <a:pt x="138" y="8"/>
                </a:cubicBezTo>
                <a:cubicBezTo>
                  <a:pt x="140" y="9"/>
                  <a:pt x="142" y="9"/>
                  <a:pt x="145" y="9"/>
                </a:cubicBezTo>
                <a:cubicBezTo>
                  <a:pt x="145" y="9"/>
                  <a:pt x="145" y="10"/>
                  <a:pt x="146" y="10"/>
                </a:cubicBezTo>
                <a:cubicBezTo>
                  <a:pt x="144" y="9"/>
                  <a:pt x="142" y="9"/>
                  <a:pt x="139" y="9"/>
                </a:cubicBezTo>
                <a:close/>
                <a:moveTo>
                  <a:pt x="143" y="13"/>
                </a:moveTo>
                <a:cubicBezTo>
                  <a:pt x="142" y="13"/>
                  <a:pt x="142" y="13"/>
                  <a:pt x="142" y="13"/>
                </a:cubicBezTo>
                <a:cubicBezTo>
                  <a:pt x="140" y="13"/>
                  <a:pt x="138" y="13"/>
                  <a:pt x="135" y="13"/>
                </a:cubicBezTo>
                <a:cubicBezTo>
                  <a:pt x="136" y="12"/>
                  <a:pt x="136" y="12"/>
                  <a:pt x="136" y="12"/>
                </a:cubicBezTo>
                <a:cubicBezTo>
                  <a:pt x="138" y="12"/>
                  <a:pt x="141" y="13"/>
                  <a:pt x="143" y="13"/>
                </a:cubicBezTo>
                <a:close/>
                <a:moveTo>
                  <a:pt x="136" y="14"/>
                </a:moveTo>
                <a:cubicBezTo>
                  <a:pt x="137" y="14"/>
                  <a:pt x="138" y="14"/>
                  <a:pt x="139" y="15"/>
                </a:cubicBezTo>
                <a:cubicBezTo>
                  <a:pt x="139" y="15"/>
                  <a:pt x="139" y="15"/>
                  <a:pt x="138" y="15"/>
                </a:cubicBezTo>
                <a:cubicBezTo>
                  <a:pt x="138" y="15"/>
                  <a:pt x="137" y="14"/>
                  <a:pt x="136" y="14"/>
                </a:cubicBezTo>
                <a:cubicBezTo>
                  <a:pt x="136" y="14"/>
                  <a:pt x="136" y="14"/>
                  <a:pt x="136" y="14"/>
                </a:cubicBezTo>
                <a:close/>
                <a:moveTo>
                  <a:pt x="138" y="18"/>
                </a:moveTo>
                <a:cubicBezTo>
                  <a:pt x="141" y="19"/>
                  <a:pt x="143" y="20"/>
                  <a:pt x="146" y="21"/>
                </a:cubicBezTo>
                <a:cubicBezTo>
                  <a:pt x="146" y="21"/>
                  <a:pt x="146" y="21"/>
                  <a:pt x="146" y="21"/>
                </a:cubicBezTo>
                <a:cubicBezTo>
                  <a:pt x="143" y="20"/>
                  <a:pt x="140" y="20"/>
                  <a:pt x="137" y="19"/>
                </a:cubicBezTo>
                <a:cubicBezTo>
                  <a:pt x="137" y="19"/>
                  <a:pt x="138" y="19"/>
                  <a:pt x="138" y="18"/>
                </a:cubicBezTo>
                <a:close/>
                <a:moveTo>
                  <a:pt x="141" y="27"/>
                </a:moveTo>
                <a:cubicBezTo>
                  <a:pt x="143" y="27"/>
                  <a:pt x="144" y="27"/>
                  <a:pt x="146" y="28"/>
                </a:cubicBezTo>
                <a:cubicBezTo>
                  <a:pt x="146" y="28"/>
                  <a:pt x="145" y="28"/>
                  <a:pt x="145" y="28"/>
                </a:cubicBezTo>
                <a:cubicBezTo>
                  <a:pt x="143" y="28"/>
                  <a:pt x="142" y="28"/>
                  <a:pt x="140" y="27"/>
                </a:cubicBezTo>
                <a:cubicBezTo>
                  <a:pt x="140" y="27"/>
                  <a:pt x="141" y="27"/>
                  <a:pt x="141" y="27"/>
                </a:cubicBezTo>
                <a:close/>
                <a:moveTo>
                  <a:pt x="142" y="30"/>
                </a:moveTo>
                <a:cubicBezTo>
                  <a:pt x="142" y="30"/>
                  <a:pt x="142" y="30"/>
                  <a:pt x="142" y="30"/>
                </a:cubicBezTo>
                <a:cubicBezTo>
                  <a:pt x="140" y="30"/>
                  <a:pt x="138" y="29"/>
                  <a:pt x="137" y="29"/>
                </a:cubicBezTo>
                <a:cubicBezTo>
                  <a:pt x="137" y="29"/>
                  <a:pt x="137" y="29"/>
                  <a:pt x="138" y="29"/>
                </a:cubicBezTo>
                <a:cubicBezTo>
                  <a:pt x="139" y="29"/>
                  <a:pt x="141" y="29"/>
                  <a:pt x="142" y="30"/>
                </a:cubicBezTo>
                <a:close/>
                <a:moveTo>
                  <a:pt x="140" y="34"/>
                </a:moveTo>
                <a:cubicBezTo>
                  <a:pt x="141" y="33"/>
                  <a:pt x="142" y="33"/>
                  <a:pt x="144" y="33"/>
                </a:cubicBezTo>
                <a:cubicBezTo>
                  <a:pt x="143" y="33"/>
                  <a:pt x="143" y="34"/>
                  <a:pt x="142" y="34"/>
                </a:cubicBezTo>
                <a:cubicBezTo>
                  <a:pt x="141" y="34"/>
                  <a:pt x="139" y="34"/>
                  <a:pt x="138" y="34"/>
                </a:cubicBezTo>
                <a:cubicBezTo>
                  <a:pt x="139" y="34"/>
                  <a:pt x="139" y="34"/>
                  <a:pt x="140" y="34"/>
                </a:cubicBezTo>
                <a:close/>
                <a:moveTo>
                  <a:pt x="143" y="36"/>
                </a:moveTo>
                <a:cubicBezTo>
                  <a:pt x="144" y="36"/>
                  <a:pt x="146" y="36"/>
                  <a:pt x="147" y="36"/>
                </a:cubicBezTo>
                <a:cubicBezTo>
                  <a:pt x="145" y="37"/>
                  <a:pt x="143" y="39"/>
                  <a:pt x="141" y="40"/>
                </a:cubicBezTo>
                <a:cubicBezTo>
                  <a:pt x="140" y="40"/>
                  <a:pt x="139" y="40"/>
                  <a:pt x="138" y="40"/>
                </a:cubicBezTo>
                <a:cubicBezTo>
                  <a:pt x="137" y="40"/>
                  <a:pt x="136" y="40"/>
                  <a:pt x="135" y="40"/>
                </a:cubicBezTo>
                <a:cubicBezTo>
                  <a:pt x="137" y="39"/>
                  <a:pt x="140" y="37"/>
                  <a:pt x="143" y="36"/>
                </a:cubicBezTo>
                <a:close/>
                <a:moveTo>
                  <a:pt x="137" y="42"/>
                </a:moveTo>
                <a:cubicBezTo>
                  <a:pt x="134" y="42"/>
                  <a:pt x="132" y="43"/>
                  <a:pt x="130" y="43"/>
                </a:cubicBezTo>
                <a:cubicBezTo>
                  <a:pt x="131" y="43"/>
                  <a:pt x="131" y="43"/>
                  <a:pt x="132" y="42"/>
                </a:cubicBezTo>
                <a:cubicBezTo>
                  <a:pt x="133" y="42"/>
                  <a:pt x="135" y="42"/>
                  <a:pt x="137" y="42"/>
                </a:cubicBezTo>
                <a:close/>
                <a:moveTo>
                  <a:pt x="136" y="44"/>
                </a:moveTo>
                <a:cubicBezTo>
                  <a:pt x="136" y="44"/>
                  <a:pt x="135" y="45"/>
                  <a:pt x="135" y="45"/>
                </a:cubicBezTo>
                <a:cubicBezTo>
                  <a:pt x="131" y="46"/>
                  <a:pt x="128" y="46"/>
                  <a:pt x="124" y="47"/>
                </a:cubicBezTo>
                <a:cubicBezTo>
                  <a:pt x="125" y="47"/>
                  <a:pt x="125" y="46"/>
                  <a:pt x="126" y="46"/>
                </a:cubicBezTo>
                <a:cubicBezTo>
                  <a:pt x="129" y="45"/>
                  <a:pt x="133" y="45"/>
                  <a:pt x="136" y="44"/>
                </a:cubicBezTo>
                <a:close/>
                <a:moveTo>
                  <a:pt x="126" y="44"/>
                </a:moveTo>
                <a:cubicBezTo>
                  <a:pt x="123" y="45"/>
                  <a:pt x="120" y="46"/>
                  <a:pt x="117" y="47"/>
                </a:cubicBezTo>
                <a:cubicBezTo>
                  <a:pt x="118" y="45"/>
                  <a:pt x="120" y="44"/>
                  <a:pt x="121" y="42"/>
                </a:cubicBezTo>
                <a:cubicBezTo>
                  <a:pt x="121" y="42"/>
                  <a:pt x="121" y="42"/>
                  <a:pt x="121" y="42"/>
                </a:cubicBezTo>
                <a:cubicBezTo>
                  <a:pt x="124" y="42"/>
                  <a:pt x="126" y="42"/>
                  <a:pt x="129" y="42"/>
                </a:cubicBezTo>
                <a:cubicBezTo>
                  <a:pt x="128" y="43"/>
                  <a:pt x="127" y="44"/>
                  <a:pt x="126" y="44"/>
                </a:cubicBezTo>
                <a:close/>
                <a:moveTo>
                  <a:pt x="111" y="46"/>
                </a:moveTo>
                <a:cubicBezTo>
                  <a:pt x="113" y="45"/>
                  <a:pt x="114" y="44"/>
                  <a:pt x="115" y="42"/>
                </a:cubicBezTo>
                <a:cubicBezTo>
                  <a:pt x="116" y="42"/>
                  <a:pt x="117" y="42"/>
                  <a:pt x="118" y="42"/>
                </a:cubicBezTo>
                <a:cubicBezTo>
                  <a:pt x="116" y="44"/>
                  <a:pt x="114" y="45"/>
                  <a:pt x="111" y="46"/>
                </a:cubicBezTo>
                <a:close/>
                <a:moveTo>
                  <a:pt x="115" y="41"/>
                </a:moveTo>
                <a:cubicBezTo>
                  <a:pt x="114" y="40"/>
                  <a:pt x="113" y="40"/>
                  <a:pt x="112" y="41"/>
                </a:cubicBezTo>
                <a:cubicBezTo>
                  <a:pt x="110" y="41"/>
                  <a:pt x="109" y="41"/>
                  <a:pt x="107" y="41"/>
                </a:cubicBezTo>
                <a:cubicBezTo>
                  <a:pt x="107" y="40"/>
                  <a:pt x="108" y="40"/>
                  <a:pt x="108" y="40"/>
                </a:cubicBezTo>
                <a:cubicBezTo>
                  <a:pt x="112" y="39"/>
                  <a:pt x="115" y="38"/>
                  <a:pt x="119" y="37"/>
                </a:cubicBezTo>
                <a:cubicBezTo>
                  <a:pt x="118" y="38"/>
                  <a:pt x="116" y="39"/>
                  <a:pt x="115" y="41"/>
                </a:cubicBezTo>
                <a:close/>
                <a:moveTo>
                  <a:pt x="116" y="33"/>
                </a:moveTo>
                <a:cubicBezTo>
                  <a:pt x="115" y="33"/>
                  <a:pt x="115" y="33"/>
                  <a:pt x="114" y="34"/>
                </a:cubicBezTo>
                <a:cubicBezTo>
                  <a:pt x="115" y="33"/>
                  <a:pt x="115" y="33"/>
                  <a:pt x="116" y="33"/>
                </a:cubicBezTo>
                <a:cubicBezTo>
                  <a:pt x="116" y="33"/>
                  <a:pt x="117" y="33"/>
                  <a:pt x="117" y="33"/>
                </a:cubicBezTo>
                <a:cubicBezTo>
                  <a:pt x="117" y="33"/>
                  <a:pt x="117" y="33"/>
                  <a:pt x="116" y="33"/>
                </a:cubicBezTo>
                <a:close/>
                <a:moveTo>
                  <a:pt x="105" y="29"/>
                </a:moveTo>
                <a:cubicBezTo>
                  <a:pt x="104" y="29"/>
                  <a:pt x="103" y="29"/>
                  <a:pt x="102" y="29"/>
                </a:cubicBezTo>
                <a:cubicBezTo>
                  <a:pt x="104" y="29"/>
                  <a:pt x="106" y="28"/>
                  <a:pt x="107" y="27"/>
                </a:cubicBezTo>
                <a:cubicBezTo>
                  <a:pt x="108" y="27"/>
                  <a:pt x="108" y="27"/>
                  <a:pt x="109" y="27"/>
                </a:cubicBezTo>
                <a:cubicBezTo>
                  <a:pt x="108" y="28"/>
                  <a:pt x="106" y="29"/>
                  <a:pt x="105" y="29"/>
                </a:cubicBezTo>
                <a:close/>
                <a:moveTo>
                  <a:pt x="103" y="32"/>
                </a:moveTo>
                <a:cubicBezTo>
                  <a:pt x="104" y="32"/>
                  <a:pt x="104" y="32"/>
                  <a:pt x="105" y="32"/>
                </a:cubicBezTo>
                <a:cubicBezTo>
                  <a:pt x="104" y="33"/>
                  <a:pt x="102" y="34"/>
                  <a:pt x="101" y="35"/>
                </a:cubicBezTo>
                <a:cubicBezTo>
                  <a:pt x="100" y="35"/>
                  <a:pt x="100" y="35"/>
                  <a:pt x="99" y="35"/>
                </a:cubicBezTo>
                <a:cubicBezTo>
                  <a:pt x="99" y="35"/>
                  <a:pt x="98" y="35"/>
                  <a:pt x="98" y="36"/>
                </a:cubicBezTo>
                <a:cubicBezTo>
                  <a:pt x="98" y="36"/>
                  <a:pt x="97" y="36"/>
                  <a:pt x="96" y="37"/>
                </a:cubicBezTo>
                <a:cubicBezTo>
                  <a:pt x="98" y="35"/>
                  <a:pt x="101" y="33"/>
                  <a:pt x="103" y="32"/>
                </a:cubicBezTo>
                <a:close/>
                <a:moveTo>
                  <a:pt x="96" y="35"/>
                </a:moveTo>
                <a:cubicBezTo>
                  <a:pt x="97" y="34"/>
                  <a:pt x="98" y="33"/>
                  <a:pt x="99" y="32"/>
                </a:cubicBezTo>
                <a:cubicBezTo>
                  <a:pt x="99" y="32"/>
                  <a:pt x="100" y="32"/>
                  <a:pt x="100" y="32"/>
                </a:cubicBezTo>
                <a:cubicBezTo>
                  <a:pt x="99" y="33"/>
                  <a:pt x="98" y="34"/>
                  <a:pt x="96" y="35"/>
                </a:cubicBezTo>
                <a:close/>
                <a:moveTo>
                  <a:pt x="96" y="30"/>
                </a:moveTo>
                <a:cubicBezTo>
                  <a:pt x="96" y="30"/>
                  <a:pt x="95" y="30"/>
                  <a:pt x="95" y="30"/>
                </a:cubicBezTo>
                <a:cubicBezTo>
                  <a:pt x="97" y="29"/>
                  <a:pt x="98" y="28"/>
                  <a:pt x="100" y="27"/>
                </a:cubicBezTo>
                <a:cubicBezTo>
                  <a:pt x="100" y="27"/>
                  <a:pt x="100" y="27"/>
                  <a:pt x="100" y="27"/>
                </a:cubicBezTo>
                <a:cubicBezTo>
                  <a:pt x="99" y="28"/>
                  <a:pt x="97" y="29"/>
                  <a:pt x="96" y="30"/>
                </a:cubicBezTo>
                <a:close/>
                <a:moveTo>
                  <a:pt x="90" y="31"/>
                </a:moveTo>
                <a:cubicBezTo>
                  <a:pt x="90" y="31"/>
                  <a:pt x="89" y="31"/>
                  <a:pt x="89" y="31"/>
                </a:cubicBezTo>
                <a:cubicBezTo>
                  <a:pt x="88" y="32"/>
                  <a:pt x="86" y="33"/>
                  <a:pt x="85" y="33"/>
                </a:cubicBezTo>
                <a:cubicBezTo>
                  <a:pt x="85" y="33"/>
                  <a:pt x="85" y="33"/>
                  <a:pt x="85" y="33"/>
                </a:cubicBezTo>
                <a:cubicBezTo>
                  <a:pt x="87" y="31"/>
                  <a:pt x="89" y="28"/>
                  <a:pt x="91" y="26"/>
                </a:cubicBezTo>
                <a:cubicBezTo>
                  <a:pt x="93" y="26"/>
                  <a:pt x="95" y="27"/>
                  <a:pt x="97" y="27"/>
                </a:cubicBezTo>
                <a:cubicBezTo>
                  <a:pt x="95" y="28"/>
                  <a:pt x="92" y="30"/>
                  <a:pt x="90" y="31"/>
                </a:cubicBezTo>
                <a:close/>
                <a:moveTo>
                  <a:pt x="89" y="18"/>
                </a:moveTo>
                <a:cubicBezTo>
                  <a:pt x="89" y="18"/>
                  <a:pt x="89" y="18"/>
                  <a:pt x="88" y="18"/>
                </a:cubicBezTo>
                <a:cubicBezTo>
                  <a:pt x="88" y="18"/>
                  <a:pt x="87" y="19"/>
                  <a:pt x="87" y="19"/>
                </a:cubicBezTo>
                <a:cubicBezTo>
                  <a:pt x="83" y="21"/>
                  <a:pt x="79" y="23"/>
                  <a:pt x="75" y="26"/>
                </a:cubicBezTo>
                <a:cubicBezTo>
                  <a:pt x="73" y="27"/>
                  <a:pt x="70" y="28"/>
                  <a:pt x="68" y="29"/>
                </a:cubicBezTo>
                <a:cubicBezTo>
                  <a:pt x="68" y="29"/>
                  <a:pt x="68" y="28"/>
                  <a:pt x="69" y="28"/>
                </a:cubicBezTo>
                <a:cubicBezTo>
                  <a:pt x="73" y="25"/>
                  <a:pt x="78" y="23"/>
                  <a:pt x="83" y="20"/>
                </a:cubicBezTo>
                <a:cubicBezTo>
                  <a:pt x="86" y="19"/>
                  <a:pt x="90" y="17"/>
                  <a:pt x="94" y="16"/>
                </a:cubicBezTo>
                <a:cubicBezTo>
                  <a:pt x="93" y="16"/>
                  <a:pt x="93" y="16"/>
                  <a:pt x="92" y="17"/>
                </a:cubicBezTo>
                <a:cubicBezTo>
                  <a:pt x="91" y="17"/>
                  <a:pt x="90" y="18"/>
                  <a:pt x="89" y="18"/>
                </a:cubicBezTo>
                <a:close/>
                <a:moveTo>
                  <a:pt x="80" y="17"/>
                </a:moveTo>
                <a:cubicBezTo>
                  <a:pt x="73" y="19"/>
                  <a:pt x="66" y="23"/>
                  <a:pt x="60" y="27"/>
                </a:cubicBezTo>
                <a:cubicBezTo>
                  <a:pt x="60" y="27"/>
                  <a:pt x="60" y="28"/>
                  <a:pt x="60" y="28"/>
                </a:cubicBezTo>
                <a:cubicBezTo>
                  <a:pt x="58" y="29"/>
                  <a:pt x="56" y="31"/>
                  <a:pt x="54" y="32"/>
                </a:cubicBezTo>
                <a:cubicBezTo>
                  <a:pt x="51" y="34"/>
                  <a:pt x="48" y="35"/>
                  <a:pt x="45" y="36"/>
                </a:cubicBezTo>
                <a:cubicBezTo>
                  <a:pt x="48" y="34"/>
                  <a:pt x="52" y="31"/>
                  <a:pt x="55" y="29"/>
                </a:cubicBezTo>
                <a:cubicBezTo>
                  <a:pt x="62" y="23"/>
                  <a:pt x="70" y="19"/>
                  <a:pt x="79" y="15"/>
                </a:cubicBezTo>
                <a:cubicBezTo>
                  <a:pt x="81" y="14"/>
                  <a:pt x="83" y="13"/>
                  <a:pt x="85" y="12"/>
                </a:cubicBezTo>
                <a:cubicBezTo>
                  <a:pt x="83" y="13"/>
                  <a:pt x="81" y="14"/>
                  <a:pt x="80" y="15"/>
                </a:cubicBezTo>
                <a:cubicBezTo>
                  <a:pt x="79" y="16"/>
                  <a:pt x="79" y="16"/>
                  <a:pt x="80" y="17"/>
                </a:cubicBezTo>
                <a:close/>
                <a:moveTo>
                  <a:pt x="50" y="40"/>
                </a:moveTo>
                <a:cubicBezTo>
                  <a:pt x="51" y="39"/>
                  <a:pt x="52" y="38"/>
                  <a:pt x="53" y="38"/>
                </a:cubicBezTo>
                <a:cubicBezTo>
                  <a:pt x="52" y="39"/>
                  <a:pt x="51" y="40"/>
                  <a:pt x="50" y="41"/>
                </a:cubicBezTo>
                <a:cubicBezTo>
                  <a:pt x="50" y="40"/>
                  <a:pt x="50" y="40"/>
                  <a:pt x="50" y="40"/>
                </a:cubicBezTo>
                <a:close/>
                <a:moveTo>
                  <a:pt x="56" y="38"/>
                </a:moveTo>
                <a:cubicBezTo>
                  <a:pt x="56" y="38"/>
                  <a:pt x="57" y="38"/>
                  <a:pt x="57" y="38"/>
                </a:cubicBezTo>
                <a:cubicBezTo>
                  <a:pt x="56" y="40"/>
                  <a:pt x="54" y="42"/>
                  <a:pt x="53" y="44"/>
                </a:cubicBezTo>
                <a:cubicBezTo>
                  <a:pt x="49" y="46"/>
                  <a:pt x="46" y="48"/>
                  <a:pt x="43" y="51"/>
                </a:cubicBezTo>
                <a:cubicBezTo>
                  <a:pt x="44" y="51"/>
                  <a:pt x="44" y="50"/>
                  <a:pt x="44" y="50"/>
                </a:cubicBezTo>
                <a:cubicBezTo>
                  <a:pt x="48" y="46"/>
                  <a:pt x="52" y="42"/>
                  <a:pt x="56" y="38"/>
                </a:cubicBezTo>
                <a:close/>
                <a:moveTo>
                  <a:pt x="49" y="48"/>
                </a:moveTo>
                <a:cubicBezTo>
                  <a:pt x="49" y="49"/>
                  <a:pt x="48" y="50"/>
                  <a:pt x="47" y="50"/>
                </a:cubicBezTo>
                <a:cubicBezTo>
                  <a:pt x="46" y="51"/>
                  <a:pt x="46" y="52"/>
                  <a:pt x="45" y="53"/>
                </a:cubicBezTo>
                <a:cubicBezTo>
                  <a:pt x="43" y="54"/>
                  <a:pt x="41" y="56"/>
                  <a:pt x="40" y="57"/>
                </a:cubicBezTo>
                <a:cubicBezTo>
                  <a:pt x="40" y="56"/>
                  <a:pt x="40" y="56"/>
                  <a:pt x="40" y="56"/>
                </a:cubicBezTo>
                <a:cubicBezTo>
                  <a:pt x="43" y="53"/>
                  <a:pt x="46" y="51"/>
                  <a:pt x="49" y="48"/>
                </a:cubicBezTo>
                <a:close/>
                <a:moveTo>
                  <a:pt x="39" y="55"/>
                </a:moveTo>
                <a:cubicBezTo>
                  <a:pt x="38" y="55"/>
                  <a:pt x="38" y="56"/>
                  <a:pt x="37" y="57"/>
                </a:cubicBezTo>
                <a:cubicBezTo>
                  <a:pt x="37" y="57"/>
                  <a:pt x="37" y="56"/>
                  <a:pt x="37" y="56"/>
                </a:cubicBezTo>
                <a:cubicBezTo>
                  <a:pt x="38" y="56"/>
                  <a:pt x="38" y="55"/>
                  <a:pt x="39" y="54"/>
                </a:cubicBezTo>
                <a:cubicBezTo>
                  <a:pt x="39" y="54"/>
                  <a:pt x="40" y="53"/>
                  <a:pt x="40" y="53"/>
                </a:cubicBezTo>
                <a:lnTo>
                  <a:pt x="39" y="55"/>
                </a:lnTo>
                <a:close/>
                <a:moveTo>
                  <a:pt x="38" y="65"/>
                </a:moveTo>
                <a:cubicBezTo>
                  <a:pt x="40" y="64"/>
                  <a:pt x="42" y="62"/>
                  <a:pt x="45" y="60"/>
                </a:cubicBezTo>
                <a:cubicBezTo>
                  <a:pt x="40" y="65"/>
                  <a:pt x="35" y="70"/>
                  <a:pt x="30" y="75"/>
                </a:cubicBezTo>
                <a:cubicBezTo>
                  <a:pt x="30" y="75"/>
                  <a:pt x="30" y="77"/>
                  <a:pt x="31" y="76"/>
                </a:cubicBezTo>
                <a:cubicBezTo>
                  <a:pt x="32" y="76"/>
                  <a:pt x="33" y="75"/>
                  <a:pt x="34" y="75"/>
                </a:cubicBezTo>
                <a:cubicBezTo>
                  <a:pt x="33" y="75"/>
                  <a:pt x="33" y="76"/>
                  <a:pt x="32" y="76"/>
                </a:cubicBezTo>
                <a:cubicBezTo>
                  <a:pt x="31" y="77"/>
                  <a:pt x="29" y="78"/>
                  <a:pt x="27" y="78"/>
                </a:cubicBezTo>
                <a:cubicBezTo>
                  <a:pt x="27" y="77"/>
                  <a:pt x="28" y="76"/>
                  <a:pt x="29" y="75"/>
                </a:cubicBezTo>
                <a:cubicBezTo>
                  <a:pt x="32" y="72"/>
                  <a:pt x="35" y="69"/>
                  <a:pt x="38" y="65"/>
                </a:cubicBezTo>
                <a:close/>
                <a:moveTo>
                  <a:pt x="34" y="77"/>
                </a:moveTo>
                <a:cubicBezTo>
                  <a:pt x="35" y="77"/>
                  <a:pt x="36" y="76"/>
                  <a:pt x="37" y="75"/>
                </a:cubicBezTo>
                <a:cubicBezTo>
                  <a:pt x="35" y="78"/>
                  <a:pt x="32" y="81"/>
                  <a:pt x="30" y="83"/>
                </a:cubicBezTo>
                <a:cubicBezTo>
                  <a:pt x="30" y="83"/>
                  <a:pt x="30" y="83"/>
                  <a:pt x="30" y="83"/>
                </a:cubicBezTo>
                <a:cubicBezTo>
                  <a:pt x="31" y="81"/>
                  <a:pt x="32" y="79"/>
                  <a:pt x="34" y="77"/>
                </a:cubicBezTo>
                <a:close/>
                <a:moveTo>
                  <a:pt x="30" y="93"/>
                </a:moveTo>
                <a:cubicBezTo>
                  <a:pt x="30" y="93"/>
                  <a:pt x="30" y="93"/>
                  <a:pt x="30" y="94"/>
                </a:cubicBezTo>
                <a:cubicBezTo>
                  <a:pt x="30" y="94"/>
                  <a:pt x="30" y="94"/>
                  <a:pt x="30" y="94"/>
                </a:cubicBezTo>
                <a:cubicBezTo>
                  <a:pt x="30" y="94"/>
                  <a:pt x="30" y="93"/>
                  <a:pt x="29" y="93"/>
                </a:cubicBezTo>
                <a:cubicBezTo>
                  <a:pt x="29" y="93"/>
                  <a:pt x="30" y="93"/>
                  <a:pt x="30" y="93"/>
                </a:cubicBezTo>
                <a:close/>
                <a:moveTo>
                  <a:pt x="32" y="123"/>
                </a:moveTo>
                <a:cubicBezTo>
                  <a:pt x="32" y="124"/>
                  <a:pt x="32" y="124"/>
                  <a:pt x="32" y="125"/>
                </a:cubicBezTo>
                <a:cubicBezTo>
                  <a:pt x="32" y="125"/>
                  <a:pt x="32" y="125"/>
                  <a:pt x="32" y="126"/>
                </a:cubicBezTo>
                <a:cubicBezTo>
                  <a:pt x="31" y="124"/>
                  <a:pt x="31" y="124"/>
                  <a:pt x="31" y="124"/>
                </a:cubicBezTo>
                <a:cubicBezTo>
                  <a:pt x="32" y="124"/>
                  <a:pt x="32" y="124"/>
                  <a:pt x="32" y="123"/>
                </a:cubicBezTo>
                <a:close/>
                <a:moveTo>
                  <a:pt x="32" y="120"/>
                </a:moveTo>
                <a:cubicBezTo>
                  <a:pt x="32" y="119"/>
                  <a:pt x="33" y="117"/>
                  <a:pt x="33" y="115"/>
                </a:cubicBezTo>
                <a:cubicBezTo>
                  <a:pt x="33" y="116"/>
                  <a:pt x="34" y="118"/>
                  <a:pt x="34" y="119"/>
                </a:cubicBezTo>
                <a:cubicBezTo>
                  <a:pt x="34" y="120"/>
                  <a:pt x="34" y="120"/>
                  <a:pt x="34" y="121"/>
                </a:cubicBezTo>
                <a:cubicBezTo>
                  <a:pt x="33" y="122"/>
                  <a:pt x="33" y="122"/>
                  <a:pt x="33" y="123"/>
                </a:cubicBezTo>
                <a:cubicBezTo>
                  <a:pt x="33" y="122"/>
                  <a:pt x="32" y="121"/>
                  <a:pt x="32" y="120"/>
                </a:cubicBezTo>
                <a:close/>
                <a:moveTo>
                  <a:pt x="33" y="131"/>
                </a:moveTo>
                <a:cubicBezTo>
                  <a:pt x="34" y="130"/>
                  <a:pt x="34" y="130"/>
                  <a:pt x="34" y="130"/>
                </a:cubicBezTo>
                <a:cubicBezTo>
                  <a:pt x="35" y="130"/>
                  <a:pt x="35" y="131"/>
                  <a:pt x="35" y="132"/>
                </a:cubicBezTo>
                <a:cubicBezTo>
                  <a:pt x="35" y="132"/>
                  <a:pt x="35" y="132"/>
                  <a:pt x="35" y="133"/>
                </a:cubicBezTo>
                <a:cubicBezTo>
                  <a:pt x="35" y="133"/>
                  <a:pt x="35" y="134"/>
                  <a:pt x="36" y="134"/>
                </a:cubicBezTo>
                <a:cubicBezTo>
                  <a:pt x="36" y="134"/>
                  <a:pt x="36" y="134"/>
                  <a:pt x="36" y="134"/>
                </a:cubicBezTo>
                <a:cubicBezTo>
                  <a:pt x="36" y="134"/>
                  <a:pt x="36" y="134"/>
                  <a:pt x="36" y="134"/>
                </a:cubicBezTo>
                <a:cubicBezTo>
                  <a:pt x="36" y="135"/>
                  <a:pt x="36" y="135"/>
                  <a:pt x="37" y="135"/>
                </a:cubicBezTo>
                <a:cubicBezTo>
                  <a:pt x="37" y="137"/>
                  <a:pt x="38" y="138"/>
                  <a:pt x="38" y="140"/>
                </a:cubicBezTo>
                <a:cubicBezTo>
                  <a:pt x="39" y="140"/>
                  <a:pt x="39" y="141"/>
                  <a:pt x="39" y="142"/>
                </a:cubicBezTo>
                <a:cubicBezTo>
                  <a:pt x="38" y="143"/>
                  <a:pt x="38" y="144"/>
                  <a:pt x="37" y="145"/>
                </a:cubicBezTo>
                <a:cubicBezTo>
                  <a:pt x="37" y="146"/>
                  <a:pt x="38" y="147"/>
                  <a:pt x="39" y="146"/>
                </a:cubicBezTo>
                <a:cubicBezTo>
                  <a:pt x="39" y="146"/>
                  <a:pt x="39" y="145"/>
                  <a:pt x="40" y="145"/>
                </a:cubicBezTo>
                <a:cubicBezTo>
                  <a:pt x="40" y="148"/>
                  <a:pt x="41" y="151"/>
                  <a:pt x="42" y="153"/>
                </a:cubicBezTo>
                <a:cubicBezTo>
                  <a:pt x="41" y="154"/>
                  <a:pt x="41" y="154"/>
                  <a:pt x="41" y="154"/>
                </a:cubicBezTo>
                <a:cubicBezTo>
                  <a:pt x="41" y="155"/>
                  <a:pt x="41" y="156"/>
                  <a:pt x="42" y="156"/>
                </a:cubicBezTo>
                <a:cubicBezTo>
                  <a:pt x="43" y="159"/>
                  <a:pt x="44" y="162"/>
                  <a:pt x="45" y="166"/>
                </a:cubicBezTo>
                <a:cubicBezTo>
                  <a:pt x="43" y="161"/>
                  <a:pt x="40" y="157"/>
                  <a:pt x="38" y="152"/>
                </a:cubicBezTo>
                <a:cubicBezTo>
                  <a:pt x="37" y="145"/>
                  <a:pt x="35" y="138"/>
                  <a:pt x="33" y="131"/>
                </a:cubicBezTo>
                <a:cubicBezTo>
                  <a:pt x="33" y="131"/>
                  <a:pt x="33" y="131"/>
                  <a:pt x="33" y="131"/>
                </a:cubicBezTo>
                <a:close/>
                <a:moveTo>
                  <a:pt x="34" y="149"/>
                </a:moveTo>
                <a:cubicBezTo>
                  <a:pt x="35" y="152"/>
                  <a:pt x="36" y="155"/>
                  <a:pt x="37" y="157"/>
                </a:cubicBezTo>
                <a:cubicBezTo>
                  <a:pt x="37" y="158"/>
                  <a:pt x="37" y="158"/>
                  <a:pt x="37" y="158"/>
                </a:cubicBezTo>
                <a:cubicBezTo>
                  <a:pt x="37" y="159"/>
                  <a:pt x="38" y="161"/>
                  <a:pt x="38" y="163"/>
                </a:cubicBezTo>
                <a:cubicBezTo>
                  <a:pt x="37" y="161"/>
                  <a:pt x="36" y="160"/>
                  <a:pt x="36" y="159"/>
                </a:cubicBezTo>
                <a:cubicBezTo>
                  <a:pt x="35" y="156"/>
                  <a:pt x="35" y="152"/>
                  <a:pt x="34" y="149"/>
                </a:cubicBezTo>
                <a:cubicBezTo>
                  <a:pt x="34" y="149"/>
                  <a:pt x="34" y="149"/>
                  <a:pt x="34" y="149"/>
                </a:cubicBezTo>
                <a:close/>
                <a:moveTo>
                  <a:pt x="38" y="166"/>
                </a:moveTo>
                <a:cubicBezTo>
                  <a:pt x="38" y="166"/>
                  <a:pt x="38" y="166"/>
                  <a:pt x="38" y="167"/>
                </a:cubicBezTo>
                <a:cubicBezTo>
                  <a:pt x="38" y="165"/>
                  <a:pt x="37" y="164"/>
                  <a:pt x="36" y="163"/>
                </a:cubicBezTo>
                <a:cubicBezTo>
                  <a:pt x="36" y="163"/>
                  <a:pt x="36" y="162"/>
                  <a:pt x="36" y="162"/>
                </a:cubicBezTo>
                <a:cubicBezTo>
                  <a:pt x="37" y="163"/>
                  <a:pt x="38" y="165"/>
                  <a:pt x="38" y="166"/>
                </a:cubicBezTo>
                <a:close/>
                <a:moveTo>
                  <a:pt x="40" y="173"/>
                </a:moveTo>
                <a:cubicBezTo>
                  <a:pt x="40" y="175"/>
                  <a:pt x="40" y="176"/>
                  <a:pt x="40" y="178"/>
                </a:cubicBezTo>
                <a:cubicBezTo>
                  <a:pt x="39" y="175"/>
                  <a:pt x="38" y="173"/>
                  <a:pt x="38" y="170"/>
                </a:cubicBezTo>
                <a:cubicBezTo>
                  <a:pt x="38" y="171"/>
                  <a:pt x="39" y="172"/>
                  <a:pt x="40" y="173"/>
                </a:cubicBezTo>
                <a:close/>
                <a:moveTo>
                  <a:pt x="42" y="197"/>
                </a:moveTo>
                <a:cubicBezTo>
                  <a:pt x="42" y="197"/>
                  <a:pt x="42" y="197"/>
                  <a:pt x="42" y="197"/>
                </a:cubicBezTo>
                <a:cubicBezTo>
                  <a:pt x="42" y="198"/>
                  <a:pt x="43" y="198"/>
                  <a:pt x="43" y="198"/>
                </a:cubicBezTo>
                <a:cubicBezTo>
                  <a:pt x="43" y="199"/>
                  <a:pt x="44" y="199"/>
                  <a:pt x="44" y="200"/>
                </a:cubicBezTo>
                <a:cubicBezTo>
                  <a:pt x="43" y="198"/>
                  <a:pt x="41" y="196"/>
                  <a:pt x="39" y="194"/>
                </a:cubicBezTo>
                <a:cubicBezTo>
                  <a:pt x="39" y="194"/>
                  <a:pt x="39" y="194"/>
                  <a:pt x="39" y="194"/>
                </a:cubicBezTo>
                <a:cubicBezTo>
                  <a:pt x="40" y="195"/>
                  <a:pt x="41" y="196"/>
                  <a:pt x="42" y="197"/>
                </a:cubicBezTo>
                <a:close/>
                <a:moveTo>
                  <a:pt x="43" y="192"/>
                </a:moveTo>
                <a:cubicBezTo>
                  <a:pt x="43" y="191"/>
                  <a:pt x="42" y="190"/>
                  <a:pt x="42" y="189"/>
                </a:cubicBezTo>
                <a:cubicBezTo>
                  <a:pt x="43" y="191"/>
                  <a:pt x="45" y="194"/>
                  <a:pt x="47" y="196"/>
                </a:cubicBezTo>
                <a:cubicBezTo>
                  <a:pt x="46" y="196"/>
                  <a:pt x="45" y="195"/>
                  <a:pt x="45" y="195"/>
                </a:cubicBezTo>
                <a:cubicBezTo>
                  <a:pt x="44" y="194"/>
                  <a:pt x="43" y="193"/>
                  <a:pt x="43" y="192"/>
                </a:cubicBezTo>
                <a:close/>
                <a:moveTo>
                  <a:pt x="48" y="198"/>
                </a:moveTo>
                <a:cubicBezTo>
                  <a:pt x="50" y="201"/>
                  <a:pt x="51" y="203"/>
                  <a:pt x="53" y="205"/>
                </a:cubicBezTo>
                <a:cubicBezTo>
                  <a:pt x="50" y="203"/>
                  <a:pt x="48" y="200"/>
                  <a:pt x="46" y="197"/>
                </a:cubicBezTo>
                <a:cubicBezTo>
                  <a:pt x="47" y="197"/>
                  <a:pt x="47" y="198"/>
                  <a:pt x="48" y="198"/>
                </a:cubicBezTo>
                <a:close/>
                <a:moveTo>
                  <a:pt x="49" y="188"/>
                </a:moveTo>
                <a:cubicBezTo>
                  <a:pt x="51" y="190"/>
                  <a:pt x="52" y="192"/>
                  <a:pt x="53" y="194"/>
                </a:cubicBezTo>
                <a:cubicBezTo>
                  <a:pt x="54" y="197"/>
                  <a:pt x="55" y="201"/>
                  <a:pt x="56" y="204"/>
                </a:cubicBezTo>
                <a:cubicBezTo>
                  <a:pt x="55" y="203"/>
                  <a:pt x="55" y="203"/>
                  <a:pt x="54" y="202"/>
                </a:cubicBezTo>
                <a:cubicBezTo>
                  <a:pt x="52" y="197"/>
                  <a:pt x="51" y="193"/>
                  <a:pt x="49" y="188"/>
                </a:cubicBezTo>
                <a:close/>
                <a:moveTo>
                  <a:pt x="61" y="205"/>
                </a:moveTo>
                <a:cubicBezTo>
                  <a:pt x="62" y="205"/>
                  <a:pt x="62" y="205"/>
                  <a:pt x="62" y="205"/>
                </a:cubicBezTo>
                <a:cubicBezTo>
                  <a:pt x="63" y="207"/>
                  <a:pt x="64" y="208"/>
                  <a:pt x="65" y="210"/>
                </a:cubicBezTo>
                <a:cubicBezTo>
                  <a:pt x="65" y="210"/>
                  <a:pt x="64" y="210"/>
                  <a:pt x="63" y="209"/>
                </a:cubicBezTo>
                <a:cubicBezTo>
                  <a:pt x="63" y="208"/>
                  <a:pt x="62" y="206"/>
                  <a:pt x="61" y="205"/>
                </a:cubicBezTo>
                <a:close/>
                <a:moveTo>
                  <a:pt x="65" y="202"/>
                </a:moveTo>
                <a:cubicBezTo>
                  <a:pt x="65" y="202"/>
                  <a:pt x="65" y="202"/>
                  <a:pt x="65" y="201"/>
                </a:cubicBezTo>
                <a:cubicBezTo>
                  <a:pt x="65" y="201"/>
                  <a:pt x="66" y="200"/>
                  <a:pt x="66" y="200"/>
                </a:cubicBezTo>
                <a:cubicBezTo>
                  <a:pt x="66" y="200"/>
                  <a:pt x="67" y="201"/>
                  <a:pt x="67" y="201"/>
                </a:cubicBezTo>
                <a:cubicBezTo>
                  <a:pt x="67" y="201"/>
                  <a:pt x="66" y="202"/>
                  <a:pt x="65" y="202"/>
                </a:cubicBezTo>
                <a:close/>
                <a:moveTo>
                  <a:pt x="70" y="206"/>
                </a:moveTo>
                <a:cubicBezTo>
                  <a:pt x="69" y="205"/>
                  <a:pt x="68" y="204"/>
                  <a:pt x="67" y="204"/>
                </a:cubicBezTo>
                <a:cubicBezTo>
                  <a:pt x="67" y="204"/>
                  <a:pt x="67" y="203"/>
                  <a:pt x="67" y="203"/>
                </a:cubicBezTo>
                <a:cubicBezTo>
                  <a:pt x="67" y="203"/>
                  <a:pt x="68" y="203"/>
                  <a:pt x="69" y="202"/>
                </a:cubicBezTo>
                <a:cubicBezTo>
                  <a:pt x="69" y="203"/>
                  <a:pt x="70" y="204"/>
                  <a:pt x="71" y="205"/>
                </a:cubicBezTo>
                <a:cubicBezTo>
                  <a:pt x="71" y="205"/>
                  <a:pt x="72" y="205"/>
                  <a:pt x="72" y="204"/>
                </a:cubicBezTo>
                <a:cubicBezTo>
                  <a:pt x="72" y="204"/>
                  <a:pt x="72" y="204"/>
                  <a:pt x="73" y="203"/>
                </a:cubicBezTo>
                <a:cubicBezTo>
                  <a:pt x="73" y="204"/>
                  <a:pt x="74" y="205"/>
                  <a:pt x="75" y="205"/>
                </a:cubicBezTo>
                <a:cubicBezTo>
                  <a:pt x="75" y="206"/>
                  <a:pt x="74" y="206"/>
                  <a:pt x="74" y="206"/>
                </a:cubicBezTo>
                <a:cubicBezTo>
                  <a:pt x="73" y="206"/>
                  <a:pt x="72" y="205"/>
                  <a:pt x="71" y="205"/>
                </a:cubicBezTo>
                <a:cubicBezTo>
                  <a:pt x="71" y="204"/>
                  <a:pt x="70" y="205"/>
                  <a:pt x="70" y="206"/>
                </a:cubicBezTo>
                <a:close/>
                <a:moveTo>
                  <a:pt x="71" y="193"/>
                </a:moveTo>
                <a:cubicBezTo>
                  <a:pt x="72" y="192"/>
                  <a:pt x="73" y="191"/>
                  <a:pt x="73" y="190"/>
                </a:cubicBezTo>
                <a:cubicBezTo>
                  <a:pt x="73" y="191"/>
                  <a:pt x="73" y="192"/>
                  <a:pt x="73" y="194"/>
                </a:cubicBezTo>
                <a:cubicBezTo>
                  <a:pt x="72" y="193"/>
                  <a:pt x="72" y="193"/>
                  <a:pt x="71" y="193"/>
                </a:cubicBezTo>
                <a:close/>
                <a:moveTo>
                  <a:pt x="73" y="159"/>
                </a:moveTo>
                <a:cubicBezTo>
                  <a:pt x="74" y="159"/>
                  <a:pt x="74" y="158"/>
                  <a:pt x="75" y="158"/>
                </a:cubicBezTo>
                <a:cubicBezTo>
                  <a:pt x="75" y="159"/>
                  <a:pt x="76" y="161"/>
                  <a:pt x="76" y="163"/>
                </a:cubicBezTo>
                <a:cubicBezTo>
                  <a:pt x="75" y="163"/>
                  <a:pt x="75" y="163"/>
                  <a:pt x="74" y="164"/>
                </a:cubicBezTo>
                <a:cubicBezTo>
                  <a:pt x="74" y="162"/>
                  <a:pt x="74" y="161"/>
                  <a:pt x="73" y="159"/>
                </a:cubicBezTo>
                <a:close/>
                <a:moveTo>
                  <a:pt x="75" y="191"/>
                </a:moveTo>
                <a:cubicBezTo>
                  <a:pt x="75" y="191"/>
                  <a:pt x="75" y="191"/>
                  <a:pt x="76" y="192"/>
                </a:cubicBezTo>
                <a:cubicBezTo>
                  <a:pt x="75" y="192"/>
                  <a:pt x="75" y="192"/>
                  <a:pt x="75" y="193"/>
                </a:cubicBezTo>
                <a:cubicBezTo>
                  <a:pt x="75" y="192"/>
                  <a:pt x="75" y="192"/>
                  <a:pt x="75" y="191"/>
                </a:cubicBezTo>
                <a:close/>
                <a:moveTo>
                  <a:pt x="75" y="188"/>
                </a:moveTo>
                <a:cubicBezTo>
                  <a:pt x="76" y="188"/>
                  <a:pt x="76" y="187"/>
                  <a:pt x="76" y="187"/>
                </a:cubicBezTo>
                <a:cubicBezTo>
                  <a:pt x="77" y="187"/>
                  <a:pt x="77" y="187"/>
                  <a:pt x="77" y="187"/>
                </a:cubicBezTo>
                <a:cubicBezTo>
                  <a:pt x="78" y="187"/>
                  <a:pt x="78" y="187"/>
                  <a:pt x="78" y="187"/>
                </a:cubicBezTo>
                <a:cubicBezTo>
                  <a:pt x="78" y="188"/>
                  <a:pt x="77" y="188"/>
                  <a:pt x="77" y="189"/>
                </a:cubicBezTo>
                <a:cubicBezTo>
                  <a:pt x="76" y="189"/>
                  <a:pt x="76" y="188"/>
                  <a:pt x="75" y="188"/>
                </a:cubicBezTo>
                <a:close/>
                <a:moveTo>
                  <a:pt x="77" y="193"/>
                </a:moveTo>
                <a:cubicBezTo>
                  <a:pt x="78" y="193"/>
                  <a:pt x="78" y="194"/>
                  <a:pt x="79" y="194"/>
                </a:cubicBezTo>
                <a:cubicBezTo>
                  <a:pt x="79" y="194"/>
                  <a:pt x="78" y="195"/>
                  <a:pt x="78" y="195"/>
                </a:cubicBezTo>
                <a:cubicBezTo>
                  <a:pt x="78" y="195"/>
                  <a:pt x="77" y="195"/>
                  <a:pt x="77" y="196"/>
                </a:cubicBezTo>
                <a:cubicBezTo>
                  <a:pt x="76" y="195"/>
                  <a:pt x="76" y="195"/>
                  <a:pt x="76" y="195"/>
                </a:cubicBezTo>
                <a:cubicBezTo>
                  <a:pt x="76" y="194"/>
                  <a:pt x="77" y="193"/>
                  <a:pt x="77" y="193"/>
                </a:cubicBezTo>
                <a:close/>
                <a:moveTo>
                  <a:pt x="79" y="180"/>
                </a:moveTo>
                <a:cubicBezTo>
                  <a:pt x="79" y="180"/>
                  <a:pt x="79" y="180"/>
                  <a:pt x="79" y="180"/>
                </a:cubicBezTo>
                <a:cubicBezTo>
                  <a:pt x="79" y="179"/>
                  <a:pt x="80" y="178"/>
                  <a:pt x="81" y="177"/>
                </a:cubicBezTo>
                <a:cubicBezTo>
                  <a:pt x="81" y="178"/>
                  <a:pt x="81" y="178"/>
                  <a:pt x="81" y="178"/>
                </a:cubicBezTo>
                <a:cubicBezTo>
                  <a:pt x="80" y="178"/>
                  <a:pt x="80" y="179"/>
                  <a:pt x="79" y="180"/>
                </a:cubicBezTo>
                <a:close/>
                <a:moveTo>
                  <a:pt x="82" y="188"/>
                </a:moveTo>
                <a:cubicBezTo>
                  <a:pt x="82" y="189"/>
                  <a:pt x="82" y="189"/>
                  <a:pt x="83" y="189"/>
                </a:cubicBezTo>
                <a:cubicBezTo>
                  <a:pt x="82" y="189"/>
                  <a:pt x="81" y="190"/>
                  <a:pt x="80" y="190"/>
                </a:cubicBezTo>
                <a:cubicBezTo>
                  <a:pt x="81" y="189"/>
                  <a:pt x="81" y="189"/>
                  <a:pt x="82" y="188"/>
                </a:cubicBezTo>
                <a:close/>
                <a:moveTo>
                  <a:pt x="83" y="191"/>
                </a:moveTo>
                <a:cubicBezTo>
                  <a:pt x="83" y="191"/>
                  <a:pt x="83" y="191"/>
                  <a:pt x="83" y="191"/>
                </a:cubicBezTo>
                <a:cubicBezTo>
                  <a:pt x="83" y="192"/>
                  <a:pt x="82" y="192"/>
                  <a:pt x="82" y="192"/>
                </a:cubicBezTo>
                <a:cubicBezTo>
                  <a:pt x="81" y="192"/>
                  <a:pt x="81" y="192"/>
                  <a:pt x="81" y="192"/>
                </a:cubicBezTo>
                <a:cubicBezTo>
                  <a:pt x="82" y="191"/>
                  <a:pt x="82" y="191"/>
                  <a:pt x="83" y="191"/>
                </a:cubicBezTo>
                <a:close/>
                <a:moveTo>
                  <a:pt x="83" y="187"/>
                </a:moveTo>
                <a:cubicBezTo>
                  <a:pt x="83" y="187"/>
                  <a:pt x="83" y="187"/>
                  <a:pt x="83" y="187"/>
                </a:cubicBezTo>
                <a:cubicBezTo>
                  <a:pt x="84" y="188"/>
                  <a:pt x="84" y="188"/>
                  <a:pt x="85" y="188"/>
                </a:cubicBezTo>
                <a:cubicBezTo>
                  <a:pt x="85" y="188"/>
                  <a:pt x="85" y="189"/>
                  <a:pt x="85" y="189"/>
                </a:cubicBezTo>
                <a:cubicBezTo>
                  <a:pt x="85" y="189"/>
                  <a:pt x="85" y="189"/>
                  <a:pt x="85" y="189"/>
                </a:cubicBezTo>
                <a:cubicBezTo>
                  <a:pt x="84" y="188"/>
                  <a:pt x="83" y="188"/>
                  <a:pt x="83" y="187"/>
                </a:cubicBezTo>
                <a:close/>
                <a:moveTo>
                  <a:pt x="84" y="198"/>
                </a:moveTo>
                <a:cubicBezTo>
                  <a:pt x="85" y="198"/>
                  <a:pt x="85" y="199"/>
                  <a:pt x="85" y="199"/>
                </a:cubicBezTo>
                <a:cubicBezTo>
                  <a:pt x="85" y="199"/>
                  <a:pt x="85" y="200"/>
                  <a:pt x="85" y="200"/>
                </a:cubicBezTo>
                <a:cubicBezTo>
                  <a:pt x="84" y="200"/>
                  <a:pt x="84" y="200"/>
                  <a:pt x="83" y="199"/>
                </a:cubicBezTo>
                <a:cubicBezTo>
                  <a:pt x="84" y="199"/>
                  <a:pt x="84" y="199"/>
                  <a:pt x="84" y="198"/>
                </a:cubicBezTo>
                <a:close/>
                <a:moveTo>
                  <a:pt x="85" y="194"/>
                </a:moveTo>
                <a:cubicBezTo>
                  <a:pt x="86" y="194"/>
                  <a:pt x="87" y="193"/>
                  <a:pt x="88" y="193"/>
                </a:cubicBezTo>
                <a:cubicBezTo>
                  <a:pt x="87" y="194"/>
                  <a:pt x="86" y="194"/>
                  <a:pt x="86" y="195"/>
                </a:cubicBezTo>
                <a:cubicBezTo>
                  <a:pt x="85" y="195"/>
                  <a:pt x="85" y="195"/>
                  <a:pt x="85" y="194"/>
                </a:cubicBezTo>
                <a:close/>
                <a:moveTo>
                  <a:pt x="86" y="205"/>
                </a:moveTo>
                <a:cubicBezTo>
                  <a:pt x="86" y="206"/>
                  <a:pt x="87" y="206"/>
                  <a:pt x="88" y="207"/>
                </a:cubicBezTo>
                <a:cubicBezTo>
                  <a:pt x="88" y="207"/>
                  <a:pt x="88" y="207"/>
                  <a:pt x="88" y="207"/>
                </a:cubicBezTo>
                <a:cubicBezTo>
                  <a:pt x="88" y="207"/>
                  <a:pt x="88" y="207"/>
                  <a:pt x="88" y="207"/>
                </a:cubicBezTo>
                <a:cubicBezTo>
                  <a:pt x="87" y="207"/>
                  <a:pt x="87" y="207"/>
                  <a:pt x="87" y="207"/>
                </a:cubicBezTo>
                <a:cubicBezTo>
                  <a:pt x="86" y="206"/>
                  <a:pt x="86" y="206"/>
                  <a:pt x="86" y="206"/>
                </a:cubicBezTo>
                <a:cubicBezTo>
                  <a:pt x="86" y="205"/>
                  <a:pt x="86" y="205"/>
                  <a:pt x="86" y="205"/>
                </a:cubicBezTo>
                <a:close/>
                <a:moveTo>
                  <a:pt x="88" y="204"/>
                </a:moveTo>
                <a:cubicBezTo>
                  <a:pt x="88" y="204"/>
                  <a:pt x="88" y="204"/>
                  <a:pt x="88" y="204"/>
                </a:cubicBezTo>
                <a:cubicBezTo>
                  <a:pt x="89" y="204"/>
                  <a:pt x="89" y="204"/>
                  <a:pt x="90" y="205"/>
                </a:cubicBezTo>
                <a:cubicBezTo>
                  <a:pt x="90" y="205"/>
                  <a:pt x="89" y="205"/>
                  <a:pt x="89" y="205"/>
                </a:cubicBezTo>
                <a:cubicBezTo>
                  <a:pt x="89" y="205"/>
                  <a:pt x="88" y="205"/>
                  <a:pt x="88" y="204"/>
                </a:cubicBezTo>
                <a:close/>
                <a:moveTo>
                  <a:pt x="90" y="186"/>
                </a:moveTo>
                <a:cubicBezTo>
                  <a:pt x="90" y="185"/>
                  <a:pt x="91" y="184"/>
                  <a:pt x="92" y="183"/>
                </a:cubicBezTo>
                <a:cubicBezTo>
                  <a:pt x="92" y="183"/>
                  <a:pt x="92" y="183"/>
                  <a:pt x="93" y="183"/>
                </a:cubicBezTo>
                <a:cubicBezTo>
                  <a:pt x="92" y="184"/>
                  <a:pt x="91" y="185"/>
                  <a:pt x="90" y="186"/>
                </a:cubicBezTo>
                <a:close/>
                <a:moveTo>
                  <a:pt x="91" y="205"/>
                </a:moveTo>
                <a:cubicBezTo>
                  <a:pt x="92" y="206"/>
                  <a:pt x="92" y="206"/>
                  <a:pt x="93" y="206"/>
                </a:cubicBezTo>
                <a:cubicBezTo>
                  <a:pt x="93" y="207"/>
                  <a:pt x="92" y="207"/>
                  <a:pt x="92" y="207"/>
                </a:cubicBezTo>
                <a:cubicBezTo>
                  <a:pt x="91" y="207"/>
                  <a:pt x="91" y="207"/>
                  <a:pt x="90" y="206"/>
                </a:cubicBezTo>
                <a:cubicBezTo>
                  <a:pt x="91" y="206"/>
                  <a:pt x="91" y="206"/>
                  <a:pt x="91" y="205"/>
                </a:cubicBezTo>
                <a:close/>
                <a:moveTo>
                  <a:pt x="93" y="186"/>
                </a:moveTo>
                <a:cubicBezTo>
                  <a:pt x="95" y="184"/>
                  <a:pt x="98" y="182"/>
                  <a:pt x="100" y="179"/>
                </a:cubicBezTo>
                <a:cubicBezTo>
                  <a:pt x="102" y="179"/>
                  <a:pt x="103" y="178"/>
                  <a:pt x="104" y="177"/>
                </a:cubicBezTo>
                <a:cubicBezTo>
                  <a:pt x="102" y="180"/>
                  <a:pt x="99" y="182"/>
                  <a:pt x="97" y="185"/>
                </a:cubicBezTo>
                <a:cubicBezTo>
                  <a:pt x="96" y="185"/>
                  <a:pt x="94" y="186"/>
                  <a:pt x="93" y="186"/>
                </a:cubicBezTo>
                <a:close/>
                <a:moveTo>
                  <a:pt x="95" y="190"/>
                </a:moveTo>
                <a:cubicBezTo>
                  <a:pt x="95" y="190"/>
                  <a:pt x="95" y="191"/>
                  <a:pt x="96" y="191"/>
                </a:cubicBezTo>
                <a:cubicBezTo>
                  <a:pt x="95" y="191"/>
                  <a:pt x="95" y="192"/>
                  <a:pt x="94" y="192"/>
                </a:cubicBezTo>
                <a:cubicBezTo>
                  <a:pt x="94" y="192"/>
                  <a:pt x="94" y="192"/>
                  <a:pt x="93" y="192"/>
                </a:cubicBezTo>
                <a:cubicBezTo>
                  <a:pt x="94" y="191"/>
                  <a:pt x="94" y="191"/>
                  <a:pt x="95" y="190"/>
                </a:cubicBezTo>
                <a:close/>
                <a:moveTo>
                  <a:pt x="96" y="208"/>
                </a:moveTo>
                <a:cubicBezTo>
                  <a:pt x="96" y="208"/>
                  <a:pt x="96" y="208"/>
                  <a:pt x="96" y="208"/>
                </a:cubicBezTo>
                <a:cubicBezTo>
                  <a:pt x="97" y="209"/>
                  <a:pt x="98" y="209"/>
                  <a:pt x="100" y="210"/>
                </a:cubicBezTo>
                <a:cubicBezTo>
                  <a:pt x="99" y="210"/>
                  <a:pt x="99" y="210"/>
                  <a:pt x="99" y="211"/>
                </a:cubicBezTo>
                <a:cubicBezTo>
                  <a:pt x="98" y="211"/>
                  <a:pt x="98" y="211"/>
                  <a:pt x="97" y="211"/>
                </a:cubicBezTo>
                <a:cubicBezTo>
                  <a:pt x="97" y="210"/>
                  <a:pt x="96" y="210"/>
                  <a:pt x="95" y="209"/>
                </a:cubicBezTo>
                <a:cubicBezTo>
                  <a:pt x="95" y="209"/>
                  <a:pt x="95" y="208"/>
                  <a:pt x="96" y="208"/>
                </a:cubicBezTo>
                <a:close/>
                <a:moveTo>
                  <a:pt x="99" y="218"/>
                </a:moveTo>
                <a:cubicBezTo>
                  <a:pt x="99" y="218"/>
                  <a:pt x="100" y="219"/>
                  <a:pt x="101" y="219"/>
                </a:cubicBezTo>
                <a:cubicBezTo>
                  <a:pt x="100" y="219"/>
                  <a:pt x="100" y="219"/>
                  <a:pt x="100" y="219"/>
                </a:cubicBezTo>
                <a:cubicBezTo>
                  <a:pt x="99" y="219"/>
                  <a:pt x="99" y="219"/>
                  <a:pt x="99" y="219"/>
                </a:cubicBezTo>
                <a:cubicBezTo>
                  <a:pt x="99" y="218"/>
                  <a:pt x="99" y="218"/>
                  <a:pt x="99" y="218"/>
                </a:cubicBezTo>
                <a:close/>
                <a:moveTo>
                  <a:pt x="101" y="224"/>
                </a:moveTo>
                <a:cubicBezTo>
                  <a:pt x="101" y="223"/>
                  <a:pt x="101" y="223"/>
                  <a:pt x="102" y="223"/>
                </a:cubicBezTo>
                <a:cubicBezTo>
                  <a:pt x="103" y="223"/>
                  <a:pt x="104" y="224"/>
                  <a:pt x="105" y="225"/>
                </a:cubicBezTo>
                <a:cubicBezTo>
                  <a:pt x="105" y="225"/>
                  <a:pt x="105" y="225"/>
                  <a:pt x="105" y="226"/>
                </a:cubicBezTo>
                <a:cubicBezTo>
                  <a:pt x="105" y="226"/>
                  <a:pt x="105" y="226"/>
                  <a:pt x="105" y="226"/>
                </a:cubicBezTo>
                <a:cubicBezTo>
                  <a:pt x="103" y="225"/>
                  <a:pt x="102" y="225"/>
                  <a:pt x="100" y="224"/>
                </a:cubicBezTo>
                <a:cubicBezTo>
                  <a:pt x="100" y="224"/>
                  <a:pt x="101" y="224"/>
                  <a:pt x="101" y="224"/>
                </a:cubicBezTo>
                <a:close/>
                <a:moveTo>
                  <a:pt x="104" y="222"/>
                </a:moveTo>
                <a:cubicBezTo>
                  <a:pt x="104" y="222"/>
                  <a:pt x="104" y="222"/>
                  <a:pt x="104" y="222"/>
                </a:cubicBezTo>
                <a:cubicBezTo>
                  <a:pt x="104" y="222"/>
                  <a:pt x="104" y="221"/>
                  <a:pt x="104" y="221"/>
                </a:cubicBezTo>
                <a:cubicBezTo>
                  <a:pt x="105" y="222"/>
                  <a:pt x="106" y="222"/>
                  <a:pt x="106" y="222"/>
                </a:cubicBezTo>
                <a:cubicBezTo>
                  <a:pt x="106" y="222"/>
                  <a:pt x="106" y="223"/>
                  <a:pt x="106" y="223"/>
                </a:cubicBezTo>
                <a:cubicBezTo>
                  <a:pt x="106" y="222"/>
                  <a:pt x="105" y="222"/>
                  <a:pt x="104" y="222"/>
                </a:cubicBezTo>
                <a:close/>
                <a:moveTo>
                  <a:pt x="108" y="226"/>
                </a:moveTo>
                <a:cubicBezTo>
                  <a:pt x="108" y="226"/>
                  <a:pt x="109" y="227"/>
                  <a:pt x="110" y="227"/>
                </a:cubicBezTo>
                <a:cubicBezTo>
                  <a:pt x="110" y="227"/>
                  <a:pt x="109" y="228"/>
                  <a:pt x="109" y="228"/>
                </a:cubicBezTo>
                <a:cubicBezTo>
                  <a:pt x="109" y="228"/>
                  <a:pt x="109" y="228"/>
                  <a:pt x="109" y="228"/>
                </a:cubicBezTo>
                <a:cubicBezTo>
                  <a:pt x="108" y="228"/>
                  <a:pt x="107" y="227"/>
                  <a:pt x="106" y="227"/>
                </a:cubicBezTo>
                <a:cubicBezTo>
                  <a:pt x="107" y="226"/>
                  <a:pt x="107" y="226"/>
                  <a:pt x="108" y="226"/>
                </a:cubicBezTo>
                <a:close/>
                <a:moveTo>
                  <a:pt x="108" y="210"/>
                </a:moveTo>
                <a:cubicBezTo>
                  <a:pt x="109" y="210"/>
                  <a:pt x="110" y="209"/>
                  <a:pt x="111" y="208"/>
                </a:cubicBezTo>
                <a:cubicBezTo>
                  <a:pt x="112" y="208"/>
                  <a:pt x="112" y="209"/>
                  <a:pt x="112" y="209"/>
                </a:cubicBezTo>
                <a:cubicBezTo>
                  <a:pt x="111" y="210"/>
                  <a:pt x="110" y="210"/>
                  <a:pt x="110" y="211"/>
                </a:cubicBezTo>
                <a:cubicBezTo>
                  <a:pt x="109" y="211"/>
                  <a:pt x="109" y="211"/>
                  <a:pt x="108" y="210"/>
                </a:cubicBezTo>
                <a:close/>
                <a:moveTo>
                  <a:pt x="112" y="213"/>
                </a:moveTo>
                <a:cubicBezTo>
                  <a:pt x="111" y="212"/>
                  <a:pt x="111" y="212"/>
                  <a:pt x="111" y="212"/>
                </a:cubicBezTo>
                <a:cubicBezTo>
                  <a:pt x="112" y="211"/>
                  <a:pt x="113" y="211"/>
                  <a:pt x="114" y="210"/>
                </a:cubicBezTo>
                <a:cubicBezTo>
                  <a:pt x="114" y="210"/>
                  <a:pt x="114" y="210"/>
                  <a:pt x="115" y="210"/>
                </a:cubicBezTo>
                <a:cubicBezTo>
                  <a:pt x="114" y="211"/>
                  <a:pt x="113" y="212"/>
                  <a:pt x="112" y="213"/>
                </a:cubicBezTo>
                <a:close/>
                <a:moveTo>
                  <a:pt x="119" y="221"/>
                </a:moveTo>
                <a:cubicBezTo>
                  <a:pt x="120" y="221"/>
                  <a:pt x="120" y="221"/>
                  <a:pt x="120" y="221"/>
                </a:cubicBezTo>
                <a:cubicBezTo>
                  <a:pt x="120" y="221"/>
                  <a:pt x="119" y="222"/>
                  <a:pt x="119" y="222"/>
                </a:cubicBezTo>
                <a:cubicBezTo>
                  <a:pt x="119" y="222"/>
                  <a:pt x="119" y="222"/>
                  <a:pt x="119" y="222"/>
                </a:cubicBezTo>
                <a:cubicBezTo>
                  <a:pt x="119" y="222"/>
                  <a:pt x="119" y="221"/>
                  <a:pt x="119" y="221"/>
                </a:cubicBezTo>
                <a:cubicBezTo>
                  <a:pt x="119" y="221"/>
                  <a:pt x="119" y="221"/>
                  <a:pt x="119" y="221"/>
                </a:cubicBezTo>
                <a:close/>
                <a:moveTo>
                  <a:pt x="120" y="211"/>
                </a:moveTo>
                <a:cubicBezTo>
                  <a:pt x="120" y="210"/>
                  <a:pt x="120" y="210"/>
                  <a:pt x="121" y="210"/>
                </a:cubicBezTo>
                <a:cubicBezTo>
                  <a:pt x="121" y="210"/>
                  <a:pt x="121" y="210"/>
                  <a:pt x="121" y="210"/>
                </a:cubicBezTo>
                <a:cubicBezTo>
                  <a:pt x="121" y="211"/>
                  <a:pt x="121" y="211"/>
                  <a:pt x="121" y="211"/>
                </a:cubicBezTo>
                <a:cubicBezTo>
                  <a:pt x="120" y="211"/>
                  <a:pt x="120" y="211"/>
                  <a:pt x="120" y="211"/>
                </a:cubicBezTo>
                <a:close/>
                <a:moveTo>
                  <a:pt x="123" y="218"/>
                </a:moveTo>
                <a:cubicBezTo>
                  <a:pt x="123" y="218"/>
                  <a:pt x="123" y="219"/>
                  <a:pt x="124" y="219"/>
                </a:cubicBezTo>
                <a:cubicBezTo>
                  <a:pt x="123" y="219"/>
                  <a:pt x="122" y="220"/>
                  <a:pt x="121" y="220"/>
                </a:cubicBezTo>
                <a:cubicBezTo>
                  <a:pt x="121" y="220"/>
                  <a:pt x="121" y="220"/>
                  <a:pt x="121" y="220"/>
                </a:cubicBezTo>
                <a:cubicBezTo>
                  <a:pt x="122" y="219"/>
                  <a:pt x="122" y="219"/>
                  <a:pt x="123" y="218"/>
                </a:cubicBezTo>
                <a:close/>
                <a:moveTo>
                  <a:pt x="123" y="222"/>
                </a:moveTo>
                <a:cubicBezTo>
                  <a:pt x="124" y="222"/>
                  <a:pt x="124" y="221"/>
                  <a:pt x="125" y="221"/>
                </a:cubicBezTo>
                <a:cubicBezTo>
                  <a:pt x="125" y="221"/>
                  <a:pt x="126" y="222"/>
                  <a:pt x="126" y="222"/>
                </a:cubicBezTo>
                <a:cubicBezTo>
                  <a:pt x="126" y="223"/>
                  <a:pt x="125" y="223"/>
                  <a:pt x="125" y="223"/>
                </a:cubicBezTo>
                <a:cubicBezTo>
                  <a:pt x="124" y="223"/>
                  <a:pt x="124" y="223"/>
                  <a:pt x="123" y="222"/>
                </a:cubicBezTo>
                <a:close/>
                <a:moveTo>
                  <a:pt x="125" y="225"/>
                </a:moveTo>
                <a:cubicBezTo>
                  <a:pt x="126" y="225"/>
                  <a:pt x="126" y="225"/>
                  <a:pt x="127" y="224"/>
                </a:cubicBezTo>
                <a:cubicBezTo>
                  <a:pt x="127" y="224"/>
                  <a:pt x="127" y="225"/>
                  <a:pt x="128" y="225"/>
                </a:cubicBezTo>
                <a:cubicBezTo>
                  <a:pt x="127" y="226"/>
                  <a:pt x="126" y="226"/>
                  <a:pt x="125" y="227"/>
                </a:cubicBezTo>
                <a:cubicBezTo>
                  <a:pt x="125" y="227"/>
                  <a:pt x="125" y="227"/>
                  <a:pt x="124" y="226"/>
                </a:cubicBezTo>
                <a:cubicBezTo>
                  <a:pt x="124" y="226"/>
                  <a:pt x="125" y="226"/>
                  <a:pt x="125" y="225"/>
                </a:cubicBezTo>
                <a:close/>
                <a:moveTo>
                  <a:pt x="127" y="221"/>
                </a:moveTo>
                <a:cubicBezTo>
                  <a:pt x="127" y="221"/>
                  <a:pt x="126" y="220"/>
                  <a:pt x="126" y="219"/>
                </a:cubicBezTo>
                <a:cubicBezTo>
                  <a:pt x="126" y="219"/>
                  <a:pt x="126" y="219"/>
                  <a:pt x="126" y="219"/>
                </a:cubicBezTo>
                <a:cubicBezTo>
                  <a:pt x="127" y="220"/>
                  <a:pt x="127" y="220"/>
                  <a:pt x="128" y="220"/>
                </a:cubicBezTo>
                <a:cubicBezTo>
                  <a:pt x="128" y="221"/>
                  <a:pt x="127" y="221"/>
                  <a:pt x="127" y="221"/>
                </a:cubicBezTo>
                <a:close/>
                <a:moveTo>
                  <a:pt x="128" y="218"/>
                </a:moveTo>
                <a:cubicBezTo>
                  <a:pt x="128" y="217"/>
                  <a:pt x="129" y="216"/>
                  <a:pt x="130" y="216"/>
                </a:cubicBezTo>
                <a:cubicBezTo>
                  <a:pt x="130" y="216"/>
                  <a:pt x="130" y="216"/>
                  <a:pt x="130" y="216"/>
                </a:cubicBezTo>
                <a:cubicBezTo>
                  <a:pt x="130" y="216"/>
                  <a:pt x="130" y="217"/>
                  <a:pt x="129" y="217"/>
                </a:cubicBezTo>
                <a:cubicBezTo>
                  <a:pt x="129" y="218"/>
                  <a:pt x="129" y="219"/>
                  <a:pt x="130" y="219"/>
                </a:cubicBezTo>
                <a:cubicBezTo>
                  <a:pt x="130" y="219"/>
                  <a:pt x="129" y="219"/>
                  <a:pt x="129" y="219"/>
                </a:cubicBezTo>
                <a:cubicBezTo>
                  <a:pt x="129" y="219"/>
                  <a:pt x="128" y="218"/>
                  <a:pt x="128" y="218"/>
                </a:cubicBezTo>
                <a:close/>
                <a:moveTo>
                  <a:pt x="130" y="222"/>
                </a:moveTo>
                <a:cubicBezTo>
                  <a:pt x="130" y="222"/>
                  <a:pt x="130" y="222"/>
                  <a:pt x="130" y="222"/>
                </a:cubicBezTo>
                <a:cubicBezTo>
                  <a:pt x="130" y="223"/>
                  <a:pt x="130" y="223"/>
                  <a:pt x="129" y="224"/>
                </a:cubicBezTo>
                <a:cubicBezTo>
                  <a:pt x="129" y="224"/>
                  <a:pt x="129" y="224"/>
                  <a:pt x="129" y="224"/>
                </a:cubicBezTo>
                <a:cubicBezTo>
                  <a:pt x="129" y="224"/>
                  <a:pt x="128" y="224"/>
                  <a:pt x="128" y="223"/>
                </a:cubicBezTo>
                <a:cubicBezTo>
                  <a:pt x="129" y="223"/>
                  <a:pt x="129" y="223"/>
                  <a:pt x="130" y="222"/>
                </a:cubicBezTo>
                <a:close/>
                <a:moveTo>
                  <a:pt x="162" y="206"/>
                </a:moveTo>
                <a:cubicBezTo>
                  <a:pt x="163" y="205"/>
                  <a:pt x="164" y="204"/>
                  <a:pt x="165" y="203"/>
                </a:cubicBezTo>
                <a:cubicBezTo>
                  <a:pt x="167" y="201"/>
                  <a:pt x="169" y="200"/>
                  <a:pt x="172" y="198"/>
                </a:cubicBezTo>
                <a:cubicBezTo>
                  <a:pt x="172" y="198"/>
                  <a:pt x="171" y="198"/>
                  <a:pt x="171" y="198"/>
                </a:cubicBezTo>
                <a:cubicBezTo>
                  <a:pt x="170" y="199"/>
                  <a:pt x="169" y="200"/>
                  <a:pt x="168" y="202"/>
                </a:cubicBezTo>
                <a:cubicBezTo>
                  <a:pt x="166" y="203"/>
                  <a:pt x="164" y="205"/>
                  <a:pt x="162" y="206"/>
                </a:cubicBezTo>
                <a:close/>
                <a:moveTo>
                  <a:pt x="167" y="210"/>
                </a:moveTo>
                <a:cubicBezTo>
                  <a:pt x="160" y="216"/>
                  <a:pt x="153" y="221"/>
                  <a:pt x="146" y="225"/>
                </a:cubicBezTo>
                <a:cubicBezTo>
                  <a:pt x="149" y="222"/>
                  <a:pt x="152" y="219"/>
                  <a:pt x="156" y="216"/>
                </a:cubicBezTo>
                <a:cubicBezTo>
                  <a:pt x="158" y="214"/>
                  <a:pt x="160" y="213"/>
                  <a:pt x="163" y="212"/>
                </a:cubicBezTo>
                <a:cubicBezTo>
                  <a:pt x="163" y="212"/>
                  <a:pt x="163" y="212"/>
                  <a:pt x="164" y="212"/>
                </a:cubicBezTo>
                <a:cubicBezTo>
                  <a:pt x="165" y="211"/>
                  <a:pt x="166" y="211"/>
                  <a:pt x="167" y="210"/>
                </a:cubicBezTo>
                <a:close/>
                <a:moveTo>
                  <a:pt x="154" y="209"/>
                </a:moveTo>
                <a:cubicBezTo>
                  <a:pt x="155" y="208"/>
                  <a:pt x="156" y="208"/>
                  <a:pt x="157" y="207"/>
                </a:cubicBezTo>
                <a:cubicBezTo>
                  <a:pt x="161" y="203"/>
                  <a:pt x="166" y="199"/>
                  <a:pt x="171" y="195"/>
                </a:cubicBezTo>
                <a:cubicBezTo>
                  <a:pt x="168" y="197"/>
                  <a:pt x="166" y="200"/>
                  <a:pt x="163" y="202"/>
                </a:cubicBezTo>
                <a:cubicBezTo>
                  <a:pt x="160" y="204"/>
                  <a:pt x="157" y="207"/>
                  <a:pt x="154" y="209"/>
                </a:cubicBezTo>
                <a:close/>
                <a:moveTo>
                  <a:pt x="158" y="208"/>
                </a:moveTo>
                <a:cubicBezTo>
                  <a:pt x="157" y="210"/>
                  <a:pt x="156" y="211"/>
                  <a:pt x="155" y="212"/>
                </a:cubicBezTo>
                <a:cubicBezTo>
                  <a:pt x="153" y="214"/>
                  <a:pt x="150" y="216"/>
                  <a:pt x="148" y="218"/>
                </a:cubicBezTo>
                <a:cubicBezTo>
                  <a:pt x="146" y="220"/>
                  <a:pt x="143" y="221"/>
                  <a:pt x="141" y="222"/>
                </a:cubicBezTo>
                <a:cubicBezTo>
                  <a:pt x="146" y="217"/>
                  <a:pt x="152" y="213"/>
                  <a:pt x="158" y="208"/>
                </a:cubicBezTo>
                <a:close/>
                <a:moveTo>
                  <a:pt x="146" y="227"/>
                </a:moveTo>
                <a:cubicBezTo>
                  <a:pt x="146" y="227"/>
                  <a:pt x="146" y="227"/>
                  <a:pt x="146" y="227"/>
                </a:cubicBezTo>
                <a:cubicBezTo>
                  <a:pt x="147" y="227"/>
                  <a:pt x="148" y="227"/>
                  <a:pt x="148" y="228"/>
                </a:cubicBezTo>
                <a:cubicBezTo>
                  <a:pt x="148" y="228"/>
                  <a:pt x="150" y="228"/>
                  <a:pt x="150" y="228"/>
                </a:cubicBezTo>
                <a:cubicBezTo>
                  <a:pt x="150" y="228"/>
                  <a:pt x="150" y="228"/>
                  <a:pt x="150" y="228"/>
                </a:cubicBezTo>
                <a:cubicBezTo>
                  <a:pt x="149" y="228"/>
                  <a:pt x="147" y="228"/>
                  <a:pt x="146" y="228"/>
                </a:cubicBezTo>
                <a:cubicBezTo>
                  <a:pt x="146" y="227"/>
                  <a:pt x="146" y="227"/>
                  <a:pt x="146" y="227"/>
                </a:cubicBezTo>
                <a:close/>
                <a:moveTo>
                  <a:pt x="151" y="231"/>
                </a:moveTo>
                <a:cubicBezTo>
                  <a:pt x="151" y="231"/>
                  <a:pt x="151" y="231"/>
                  <a:pt x="151" y="231"/>
                </a:cubicBezTo>
                <a:cubicBezTo>
                  <a:pt x="151" y="231"/>
                  <a:pt x="150" y="232"/>
                  <a:pt x="150" y="232"/>
                </a:cubicBezTo>
                <a:cubicBezTo>
                  <a:pt x="150" y="232"/>
                  <a:pt x="149" y="232"/>
                  <a:pt x="149" y="232"/>
                </a:cubicBezTo>
                <a:cubicBezTo>
                  <a:pt x="150" y="231"/>
                  <a:pt x="151" y="231"/>
                  <a:pt x="151" y="231"/>
                </a:cubicBezTo>
                <a:close/>
                <a:moveTo>
                  <a:pt x="150" y="228"/>
                </a:moveTo>
                <a:cubicBezTo>
                  <a:pt x="149" y="227"/>
                  <a:pt x="148" y="227"/>
                  <a:pt x="147" y="227"/>
                </a:cubicBezTo>
                <a:cubicBezTo>
                  <a:pt x="157" y="222"/>
                  <a:pt x="165" y="214"/>
                  <a:pt x="174" y="206"/>
                </a:cubicBezTo>
                <a:cubicBezTo>
                  <a:pt x="174" y="207"/>
                  <a:pt x="174" y="207"/>
                  <a:pt x="175" y="207"/>
                </a:cubicBezTo>
                <a:cubicBezTo>
                  <a:pt x="174" y="208"/>
                  <a:pt x="173" y="208"/>
                  <a:pt x="173" y="209"/>
                </a:cubicBezTo>
                <a:cubicBezTo>
                  <a:pt x="165" y="215"/>
                  <a:pt x="158" y="221"/>
                  <a:pt x="150" y="228"/>
                </a:cubicBezTo>
                <a:close/>
                <a:moveTo>
                  <a:pt x="169" y="216"/>
                </a:moveTo>
                <a:cubicBezTo>
                  <a:pt x="169" y="216"/>
                  <a:pt x="169" y="216"/>
                  <a:pt x="169" y="216"/>
                </a:cubicBezTo>
                <a:cubicBezTo>
                  <a:pt x="168" y="216"/>
                  <a:pt x="169" y="217"/>
                  <a:pt x="170" y="217"/>
                </a:cubicBezTo>
                <a:cubicBezTo>
                  <a:pt x="171" y="216"/>
                  <a:pt x="172" y="216"/>
                  <a:pt x="174" y="215"/>
                </a:cubicBezTo>
                <a:cubicBezTo>
                  <a:pt x="168" y="220"/>
                  <a:pt x="162" y="225"/>
                  <a:pt x="155" y="229"/>
                </a:cubicBezTo>
                <a:cubicBezTo>
                  <a:pt x="160" y="224"/>
                  <a:pt x="164" y="220"/>
                  <a:pt x="169" y="216"/>
                </a:cubicBezTo>
                <a:close/>
                <a:moveTo>
                  <a:pt x="183" y="211"/>
                </a:moveTo>
                <a:cubicBezTo>
                  <a:pt x="185" y="210"/>
                  <a:pt x="186" y="209"/>
                  <a:pt x="187" y="209"/>
                </a:cubicBezTo>
                <a:cubicBezTo>
                  <a:pt x="182" y="213"/>
                  <a:pt x="176" y="218"/>
                  <a:pt x="170" y="222"/>
                </a:cubicBezTo>
                <a:cubicBezTo>
                  <a:pt x="174" y="218"/>
                  <a:pt x="179" y="214"/>
                  <a:pt x="183" y="211"/>
                </a:cubicBezTo>
                <a:close/>
                <a:moveTo>
                  <a:pt x="180" y="210"/>
                </a:moveTo>
                <a:cubicBezTo>
                  <a:pt x="179" y="210"/>
                  <a:pt x="179" y="211"/>
                  <a:pt x="178" y="212"/>
                </a:cubicBezTo>
                <a:cubicBezTo>
                  <a:pt x="176" y="213"/>
                  <a:pt x="173" y="214"/>
                  <a:pt x="171" y="215"/>
                </a:cubicBezTo>
                <a:cubicBezTo>
                  <a:pt x="172" y="214"/>
                  <a:pt x="172" y="213"/>
                  <a:pt x="173" y="212"/>
                </a:cubicBezTo>
                <a:cubicBezTo>
                  <a:pt x="178" y="208"/>
                  <a:pt x="183" y="204"/>
                  <a:pt x="188" y="200"/>
                </a:cubicBezTo>
                <a:cubicBezTo>
                  <a:pt x="186" y="203"/>
                  <a:pt x="183" y="206"/>
                  <a:pt x="180" y="210"/>
                </a:cubicBezTo>
                <a:close/>
                <a:moveTo>
                  <a:pt x="183" y="199"/>
                </a:moveTo>
                <a:cubicBezTo>
                  <a:pt x="184" y="198"/>
                  <a:pt x="185" y="197"/>
                  <a:pt x="186" y="196"/>
                </a:cubicBezTo>
                <a:cubicBezTo>
                  <a:pt x="186" y="195"/>
                  <a:pt x="187" y="195"/>
                  <a:pt x="187" y="195"/>
                </a:cubicBezTo>
                <a:cubicBezTo>
                  <a:pt x="188" y="194"/>
                  <a:pt x="189" y="193"/>
                  <a:pt x="190" y="193"/>
                </a:cubicBezTo>
                <a:cubicBezTo>
                  <a:pt x="188" y="195"/>
                  <a:pt x="185" y="197"/>
                  <a:pt x="183" y="199"/>
                </a:cubicBezTo>
                <a:close/>
                <a:moveTo>
                  <a:pt x="195" y="193"/>
                </a:moveTo>
                <a:cubicBezTo>
                  <a:pt x="194" y="194"/>
                  <a:pt x="193" y="195"/>
                  <a:pt x="192" y="195"/>
                </a:cubicBezTo>
                <a:cubicBezTo>
                  <a:pt x="191" y="196"/>
                  <a:pt x="190" y="197"/>
                  <a:pt x="189" y="197"/>
                </a:cubicBezTo>
                <a:cubicBezTo>
                  <a:pt x="191" y="196"/>
                  <a:pt x="193" y="194"/>
                  <a:pt x="195" y="193"/>
                </a:cubicBezTo>
                <a:close/>
                <a:moveTo>
                  <a:pt x="197" y="198"/>
                </a:moveTo>
                <a:cubicBezTo>
                  <a:pt x="196" y="199"/>
                  <a:pt x="196" y="199"/>
                  <a:pt x="195" y="200"/>
                </a:cubicBezTo>
                <a:cubicBezTo>
                  <a:pt x="195" y="200"/>
                  <a:pt x="194" y="201"/>
                  <a:pt x="194" y="201"/>
                </a:cubicBezTo>
                <a:cubicBezTo>
                  <a:pt x="195" y="200"/>
                  <a:pt x="196" y="199"/>
                  <a:pt x="197" y="198"/>
                </a:cubicBezTo>
                <a:close/>
                <a:moveTo>
                  <a:pt x="196" y="192"/>
                </a:moveTo>
                <a:cubicBezTo>
                  <a:pt x="196" y="191"/>
                  <a:pt x="195" y="191"/>
                  <a:pt x="194" y="191"/>
                </a:cubicBezTo>
                <a:cubicBezTo>
                  <a:pt x="194" y="191"/>
                  <a:pt x="194" y="192"/>
                  <a:pt x="193" y="192"/>
                </a:cubicBezTo>
                <a:cubicBezTo>
                  <a:pt x="196" y="189"/>
                  <a:pt x="199" y="187"/>
                  <a:pt x="202" y="184"/>
                </a:cubicBezTo>
                <a:cubicBezTo>
                  <a:pt x="200" y="187"/>
                  <a:pt x="198" y="189"/>
                  <a:pt x="196" y="192"/>
                </a:cubicBezTo>
                <a:close/>
                <a:moveTo>
                  <a:pt x="204" y="185"/>
                </a:moveTo>
                <a:cubicBezTo>
                  <a:pt x="204" y="185"/>
                  <a:pt x="204" y="185"/>
                  <a:pt x="205" y="185"/>
                </a:cubicBezTo>
                <a:cubicBezTo>
                  <a:pt x="203" y="187"/>
                  <a:pt x="201" y="189"/>
                  <a:pt x="199" y="190"/>
                </a:cubicBezTo>
                <a:cubicBezTo>
                  <a:pt x="201" y="188"/>
                  <a:pt x="202" y="187"/>
                  <a:pt x="204" y="185"/>
                </a:cubicBezTo>
                <a:close/>
                <a:moveTo>
                  <a:pt x="200" y="181"/>
                </a:moveTo>
                <a:cubicBezTo>
                  <a:pt x="201" y="180"/>
                  <a:pt x="202" y="178"/>
                  <a:pt x="202" y="177"/>
                </a:cubicBezTo>
                <a:cubicBezTo>
                  <a:pt x="203" y="175"/>
                  <a:pt x="204" y="174"/>
                  <a:pt x="206" y="172"/>
                </a:cubicBezTo>
                <a:cubicBezTo>
                  <a:pt x="207" y="171"/>
                  <a:pt x="209" y="169"/>
                  <a:pt x="210" y="168"/>
                </a:cubicBezTo>
                <a:cubicBezTo>
                  <a:pt x="209" y="170"/>
                  <a:pt x="208" y="173"/>
                  <a:pt x="207" y="175"/>
                </a:cubicBezTo>
                <a:cubicBezTo>
                  <a:pt x="205" y="177"/>
                  <a:pt x="203" y="179"/>
                  <a:pt x="200" y="181"/>
                </a:cubicBezTo>
                <a:close/>
                <a:moveTo>
                  <a:pt x="207" y="181"/>
                </a:moveTo>
                <a:cubicBezTo>
                  <a:pt x="212" y="175"/>
                  <a:pt x="217" y="169"/>
                  <a:pt x="221" y="163"/>
                </a:cubicBezTo>
                <a:cubicBezTo>
                  <a:pt x="221" y="164"/>
                  <a:pt x="221" y="164"/>
                  <a:pt x="221" y="165"/>
                </a:cubicBezTo>
                <a:cubicBezTo>
                  <a:pt x="217" y="170"/>
                  <a:pt x="213" y="174"/>
                  <a:pt x="210" y="179"/>
                </a:cubicBezTo>
                <a:cubicBezTo>
                  <a:pt x="209" y="180"/>
                  <a:pt x="208" y="181"/>
                  <a:pt x="207" y="183"/>
                </a:cubicBezTo>
                <a:cubicBezTo>
                  <a:pt x="206" y="183"/>
                  <a:pt x="206" y="183"/>
                  <a:pt x="206" y="184"/>
                </a:cubicBezTo>
                <a:cubicBezTo>
                  <a:pt x="206" y="183"/>
                  <a:pt x="207" y="182"/>
                  <a:pt x="207" y="181"/>
                </a:cubicBezTo>
                <a:close/>
                <a:moveTo>
                  <a:pt x="218" y="155"/>
                </a:moveTo>
                <a:cubicBezTo>
                  <a:pt x="219" y="153"/>
                  <a:pt x="219" y="151"/>
                  <a:pt x="220" y="149"/>
                </a:cubicBezTo>
                <a:cubicBezTo>
                  <a:pt x="221" y="147"/>
                  <a:pt x="222" y="144"/>
                  <a:pt x="222" y="141"/>
                </a:cubicBezTo>
                <a:cubicBezTo>
                  <a:pt x="222" y="141"/>
                  <a:pt x="223" y="141"/>
                  <a:pt x="223" y="141"/>
                </a:cubicBezTo>
                <a:cubicBezTo>
                  <a:pt x="222" y="145"/>
                  <a:pt x="222" y="149"/>
                  <a:pt x="222" y="154"/>
                </a:cubicBezTo>
                <a:cubicBezTo>
                  <a:pt x="220" y="154"/>
                  <a:pt x="219" y="154"/>
                  <a:pt x="218" y="155"/>
                </a:cubicBezTo>
                <a:close/>
                <a:moveTo>
                  <a:pt x="217" y="149"/>
                </a:moveTo>
                <a:cubicBezTo>
                  <a:pt x="217" y="144"/>
                  <a:pt x="218" y="139"/>
                  <a:pt x="218" y="135"/>
                </a:cubicBezTo>
                <a:cubicBezTo>
                  <a:pt x="220" y="132"/>
                  <a:pt x="221" y="129"/>
                  <a:pt x="223" y="126"/>
                </a:cubicBezTo>
                <a:cubicBezTo>
                  <a:pt x="222" y="134"/>
                  <a:pt x="219" y="142"/>
                  <a:pt x="217" y="149"/>
                </a:cubicBezTo>
                <a:close/>
                <a:moveTo>
                  <a:pt x="223" y="98"/>
                </a:moveTo>
                <a:cubicBezTo>
                  <a:pt x="222" y="97"/>
                  <a:pt x="222" y="96"/>
                  <a:pt x="222" y="95"/>
                </a:cubicBezTo>
                <a:cubicBezTo>
                  <a:pt x="222" y="95"/>
                  <a:pt x="222" y="95"/>
                  <a:pt x="222" y="94"/>
                </a:cubicBezTo>
                <a:cubicBezTo>
                  <a:pt x="223" y="96"/>
                  <a:pt x="223" y="97"/>
                  <a:pt x="224" y="98"/>
                </a:cubicBezTo>
                <a:cubicBezTo>
                  <a:pt x="223" y="98"/>
                  <a:pt x="223" y="98"/>
                  <a:pt x="223" y="98"/>
                </a:cubicBezTo>
                <a:close/>
                <a:moveTo>
                  <a:pt x="221" y="87"/>
                </a:moveTo>
                <a:cubicBezTo>
                  <a:pt x="222" y="87"/>
                  <a:pt x="222" y="87"/>
                  <a:pt x="222" y="87"/>
                </a:cubicBezTo>
                <a:cubicBezTo>
                  <a:pt x="223" y="88"/>
                  <a:pt x="223" y="90"/>
                  <a:pt x="223" y="91"/>
                </a:cubicBezTo>
                <a:cubicBezTo>
                  <a:pt x="223" y="91"/>
                  <a:pt x="223" y="91"/>
                  <a:pt x="223" y="91"/>
                </a:cubicBezTo>
                <a:cubicBezTo>
                  <a:pt x="222" y="90"/>
                  <a:pt x="222" y="89"/>
                  <a:pt x="221" y="87"/>
                </a:cubicBezTo>
                <a:close/>
                <a:moveTo>
                  <a:pt x="226" y="83"/>
                </a:moveTo>
                <a:cubicBezTo>
                  <a:pt x="225" y="83"/>
                  <a:pt x="224" y="84"/>
                  <a:pt x="223" y="84"/>
                </a:cubicBezTo>
                <a:cubicBezTo>
                  <a:pt x="222" y="82"/>
                  <a:pt x="222" y="80"/>
                  <a:pt x="221" y="77"/>
                </a:cubicBezTo>
                <a:cubicBezTo>
                  <a:pt x="222" y="78"/>
                  <a:pt x="222" y="78"/>
                  <a:pt x="223" y="79"/>
                </a:cubicBezTo>
                <a:cubicBezTo>
                  <a:pt x="223" y="79"/>
                  <a:pt x="224" y="79"/>
                  <a:pt x="224" y="78"/>
                </a:cubicBezTo>
                <a:cubicBezTo>
                  <a:pt x="225" y="79"/>
                  <a:pt x="225" y="80"/>
                  <a:pt x="226" y="81"/>
                </a:cubicBezTo>
                <a:cubicBezTo>
                  <a:pt x="226" y="82"/>
                  <a:pt x="226" y="82"/>
                  <a:pt x="226" y="83"/>
                </a:cubicBezTo>
                <a:cubicBezTo>
                  <a:pt x="226" y="83"/>
                  <a:pt x="226" y="83"/>
                  <a:pt x="226" y="83"/>
                </a:cubicBezTo>
                <a:close/>
                <a:moveTo>
                  <a:pt x="224" y="75"/>
                </a:moveTo>
                <a:cubicBezTo>
                  <a:pt x="223" y="74"/>
                  <a:pt x="223" y="74"/>
                  <a:pt x="223" y="73"/>
                </a:cubicBezTo>
                <a:cubicBezTo>
                  <a:pt x="223" y="73"/>
                  <a:pt x="223" y="73"/>
                  <a:pt x="223" y="73"/>
                </a:cubicBezTo>
                <a:cubicBezTo>
                  <a:pt x="224" y="74"/>
                  <a:pt x="224" y="75"/>
                  <a:pt x="224" y="76"/>
                </a:cubicBezTo>
                <a:cubicBezTo>
                  <a:pt x="224" y="75"/>
                  <a:pt x="224" y="75"/>
                  <a:pt x="224" y="75"/>
                </a:cubicBezTo>
                <a:close/>
                <a:moveTo>
                  <a:pt x="224" y="70"/>
                </a:moveTo>
                <a:cubicBezTo>
                  <a:pt x="223" y="69"/>
                  <a:pt x="222" y="67"/>
                  <a:pt x="221" y="65"/>
                </a:cubicBezTo>
                <a:cubicBezTo>
                  <a:pt x="222" y="67"/>
                  <a:pt x="223" y="68"/>
                  <a:pt x="224" y="69"/>
                </a:cubicBezTo>
                <a:cubicBezTo>
                  <a:pt x="224" y="69"/>
                  <a:pt x="223" y="69"/>
                  <a:pt x="224" y="70"/>
                </a:cubicBezTo>
                <a:cubicBezTo>
                  <a:pt x="224" y="70"/>
                  <a:pt x="224" y="70"/>
                  <a:pt x="224" y="70"/>
                </a:cubicBezTo>
                <a:close/>
                <a:moveTo>
                  <a:pt x="222" y="76"/>
                </a:moveTo>
                <a:cubicBezTo>
                  <a:pt x="222" y="76"/>
                  <a:pt x="222" y="76"/>
                  <a:pt x="222" y="76"/>
                </a:cubicBezTo>
                <a:cubicBezTo>
                  <a:pt x="221" y="75"/>
                  <a:pt x="221" y="75"/>
                  <a:pt x="220" y="74"/>
                </a:cubicBezTo>
                <a:cubicBezTo>
                  <a:pt x="220" y="74"/>
                  <a:pt x="220" y="74"/>
                  <a:pt x="220" y="73"/>
                </a:cubicBezTo>
                <a:cubicBezTo>
                  <a:pt x="220" y="74"/>
                  <a:pt x="221" y="74"/>
                  <a:pt x="221" y="75"/>
                </a:cubicBezTo>
                <a:cubicBezTo>
                  <a:pt x="221" y="75"/>
                  <a:pt x="222" y="75"/>
                  <a:pt x="222" y="76"/>
                </a:cubicBezTo>
                <a:close/>
                <a:moveTo>
                  <a:pt x="220" y="81"/>
                </a:moveTo>
                <a:cubicBezTo>
                  <a:pt x="219" y="80"/>
                  <a:pt x="219" y="78"/>
                  <a:pt x="218" y="77"/>
                </a:cubicBezTo>
                <a:cubicBezTo>
                  <a:pt x="217" y="75"/>
                  <a:pt x="217" y="74"/>
                  <a:pt x="216" y="73"/>
                </a:cubicBezTo>
                <a:cubicBezTo>
                  <a:pt x="217" y="73"/>
                  <a:pt x="218" y="74"/>
                  <a:pt x="219" y="75"/>
                </a:cubicBezTo>
                <a:cubicBezTo>
                  <a:pt x="219" y="77"/>
                  <a:pt x="220" y="79"/>
                  <a:pt x="220" y="81"/>
                </a:cubicBezTo>
                <a:close/>
                <a:moveTo>
                  <a:pt x="218" y="67"/>
                </a:moveTo>
                <a:cubicBezTo>
                  <a:pt x="217" y="65"/>
                  <a:pt x="216" y="63"/>
                  <a:pt x="215" y="61"/>
                </a:cubicBezTo>
                <a:cubicBezTo>
                  <a:pt x="217" y="63"/>
                  <a:pt x="218" y="65"/>
                  <a:pt x="219" y="68"/>
                </a:cubicBezTo>
                <a:cubicBezTo>
                  <a:pt x="219" y="67"/>
                  <a:pt x="219" y="67"/>
                  <a:pt x="218" y="67"/>
                </a:cubicBezTo>
                <a:close/>
                <a:moveTo>
                  <a:pt x="216" y="64"/>
                </a:moveTo>
                <a:cubicBezTo>
                  <a:pt x="214" y="62"/>
                  <a:pt x="212" y="59"/>
                  <a:pt x="210" y="56"/>
                </a:cubicBezTo>
                <a:cubicBezTo>
                  <a:pt x="209" y="54"/>
                  <a:pt x="207" y="53"/>
                  <a:pt x="206" y="51"/>
                </a:cubicBezTo>
                <a:cubicBezTo>
                  <a:pt x="208" y="53"/>
                  <a:pt x="211" y="55"/>
                  <a:pt x="213" y="58"/>
                </a:cubicBezTo>
                <a:cubicBezTo>
                  <a:pt x="213" y="58"/>
                  <a:pt x="213" y="58"/>
                  <a:pt x="213" y="58"/>
                </a:cubicBezTo>
                <a:cubicBezTo>
                  <a:pt x="214" y="60"/>
                  <a:pt x="215" y="62"/>
                  <a:pt x="216" y="64"/>
                </a:cubicBezTo>
                <a:close/>
                <a:moveTo>
                  <a:pt x="201" y="44"/>
                </a:moveTo>
                <a:cubicBezTo>
                  <a:pt x="200" y="44"/>
                  <a:pt x="200" y="43"/>
                  <a:pt x="199" y="43"/>
                </a:cubicBezTo>
                <a:cubicBezTo>
                  <a:pt x="202" y="45"/>
                  <a:pt x="205" y="47"/>
                  <a:pt x="208" y="50"/>
                </a:cubicBezTo>
                <a:cubicBezTo>
                  <a:pt x="205" y="48"/>
                  <a:pt x="203" y="46"/>
                  <a:pt x="201" y="44"/>
                </a:cubicBezTo>
                <a:close/>
                <a:moveTo>
                  <a:pt x="201" y="46"/>
                </a:moveTo>
                <a:cubicBezTo>
                  <a:pt x="204" y="50"/>
                  <a:pt x="207" y="55"/>
                  <a:pt x="209" y="58"/>
                </a:cubicBezTo>
                <a:cubicBezTo>
                  <a:pt x="209" y="58"/>
                  <a:pt x="209" y="58"/>
                  <a:pt x="209" y="58"/>
                </a:cubicBezTo>
                <a:cubicBezTo>
                  <a:pt x="205" y="53"/>
                  <a:pt x="201" y="48"/>
                  <a:pt x="197" y="44"/>
                </a:cubicBezTo>
                <a:cubicBezTo>
                  <a:pt x="198" y="45"/>
                  <a:pt x="200" y="45"/>
                  <a:pt x="201" y="46"/>
                </a:cubicBezTo>
                <a:close/>
                <a:moveTo>
                  <a:pt x="189" y="41"/>
                </a:moveTo>
                <a:cubicBezTo>
                  <a:pt x="189" y="41"/>
                  <a:pt x="189" y="41"/>
                  <a:pt x="188" y="41"/>
                </a:cubicBezTo>
                <a:cubicBezTo>
                  <a:pt x="188" y="40"/>
                  <a:pt x="188" y="40"/>
                  <a:pt x="187" y="40"/>
                </a:cubicBezTo>
                <a:cubicBezTo>
                  <a:pt x="187" y="40"/>
                  <a:pt x="187" y="40"/>
                  <a:pt x="186" y="40"/>
                </a:cubicBezTo>
                <a:cubicBezTo>
                  <a:pt x="186" y="40"/>
                  <a:pt x="186" y="40"/>
                  <a:pt x="186" y="40"/>
                </a:cubicBezTo>
                <a:cubicBezTo>
                  <a:pt x="186" y="40"/>
                  <a:pt x="185" y="39"/>
                  <a:pt x="185" y="39"/>
                </a:cubicBezTo>
                <a:cubicBezTo>
                  <a:pt x="186" y="39"/>
                  <a:pt x="188" y="38"/>
                  <a:pt x="189" y="38"/>
                </a:cubicBezTo>
                <a:cubicBezTo>
                  <a:pt x="190" y="39"/>
                  <a:pt x="191" y="40"/>
                  <a:pt x="192" y="41"/>
                </a:cubicBezTo>
                <a:cubicBezTo>
                  <a:pt x="191" y="41"/>
                  <a:pt x="190" y="41"/>
                  <a:pt x="189" y="41"/>
                </a:cubicBezTo>
                <a:close/>
                <a:moveTo>
                  <a:pt x="188" y="44"/>
                </a:moveTo>
                <a:cubicBezTo>
                  <a:pt x="189" y="45"/>
                  <a:pt x="190" y="46"/>
                  <a:pt x="191" y="47"/>
                </a:cubicBezTo>
                <a:cubicBezTo>
                  <a:pt x="190" y="47"/>
                  <a:pt x="189" y="47"/>
                  <a:pt x="188" y="48"/>
                </a:cubicBezTo>
                <a:cubicBezTo>
                  <a:pt x="187" y="47"/>
                  <a:pt x="186" y="46"/>
                  <a:pt x="185" y="46"/>
                </a:cubicBezTo>
                <a:cubicBezTo>
                  <a:pt x="186" y="45"/>
                  <a:pt x="187" y="45"/>
                  <a:pt x="188" y="44"/>
                </a:cubicBezTo>
                <a:close/>
                <a:moveTo>
                  <a:pt x="186" y="48"/>
                </a:moveTo>
                <a:cubicBezTo>
                  <a:pt x="185" y="49"/>
                  <a:pt x="183" y="49"/>
                  <a:pt x="182" y="49"/>
                </a:cubicBezTo>
                <a:cubicBezTo>
                  <a:pt x="182" y="49"/>
                  <a:pt x="181" y="48"/>
                  <a:pt x="181" y="47"/>
                </a:cubicBezTo>
                <a:cubicBezTo>
                  <a:pt x="181" y="47"/>
                  <a:pt x="182" y="47"/>
                  <a:pt x="183" y="46"/>
                </a:cubicBezTo>
                <a:cubicBezTo>
                  <a:pt x="184" y="47"/>
                  <a:pt x="185" y="48"/>
                  <a:pt x="186" y="48"/>
                </a:cubicBezTo>
                <a:close/>
                <a:moveTo>
                  <a:pt x="172" y="43"/>
                </a:moveTo>
                <a:cubicBezTo>
                  <a:pt x="176" y="42"/>
                  <a:pt x="180" y="41"/>
                  <a:pt x="183" y="40"/>
                </a:cubicBezTo>
                <a:cubicBezTo>
                  <a:pt x="183" y="40"/>
                  <a:pt x="184" y="40"/>
                  <a:pt x="184" y="40"/>
                </a:cubicBezTo>
                <a:cubicBezTo>
                  <a:pt x="184" y="40"/>
                  <a:pt x="184" y="40"/>
                  <a:pt x="184" y="40"/>
                </a:cubicBezTo>
                <a:cubicBezTo>
                  <a:pt x="180" y="41"/>
                  <a:pt x="176" y="42"/>
                  <a:pt x="172" y="43"/>
                </a:cubicBezTo>
                <a:close/>
                <a:moveTo>
                  <a:pt x="159" y="44"/>
                </a:moveTo>
                <a:cubicBezTo>
                  <a:pt x="161" y="43"/>
                  <a:pt x="163" y="41"/>
                  <a:pt x="164" y="40"/>
                </a:cubicBezTo>
                <a:cubicBezTo>
                  <a:pt x="170" y="39"/>
                  <a:pt x="175" y="38"/>
                  <a:pt x="180" y="37"/>
                </a:cubicBezTo>
                <a:cubicBezTo>
                  <a:pt x="173" y="40"/>
                  <a:pt x="166" y="42"/>
                  <a:pt x="159" y="44"/>
                </a:cubicBezTo>
                <a:close/>
                <a:moveTo>
                  <a:pt x="172" y="31"/>
                </a:moveTo>
                <a:cubicBezTo>
                  <a:pt x="171" y="31"/>
                  <a:pt x="171" y="31"/>
                  <a:pt x="170" y="31"/>
                </a:cubicBezTo>
                <a:cubicBezTo>
                  <a:pt x="169" y="31"/>
                  <a:pt x="168" y="31"/>
                  <a:pt x="167" y="30"/>
                </a:cubicBezTo>
                <a:cubicBezTo>
                  <a:pt x="167" y="30"/>
                  <a:pt x="167" y="30"/>
                  <a:pt x="166" y="29"/>
                </a:cubicBezTo>
                <a:cubicBezTo>
                  <a:pt x="166" y="29"/>
                  <a:pt x="165" y="29"/>
                  <a:pt x="164" y="28"/>
                </a:cubicBezTo>
                <a:cubicBezTo>
                  <a:pt x="164" y="28"/>
                  <a:pt x="164" y="28"/>
                  <a:pt x="164" y="28"/>
                </a:cubicBezTo>
                <a:cubicBezTo>
                  <a:pt x="167" y="29"/>
                  <a:pt x="170" y="30"/>
                  <a:pt x="173" y="31"/>
                </a:cubicBezTo>
                <a:cubicBezTo>
                  <a:pt x="173" y="31"/>
                  <a:pt x="173" y="31"/>
                  <a:pt x="172" y="31"/>
                </a:cubicBezTo>
                <a:close/>
                <a:moveTo>
                  <a:pt x="166" y="36"/>
                </a:moveTo>
                <a:cubicBezTo>
                  <a:pt x="166" y="36"/>
                  <a:pt x="167" y="36"/>
                  <a:pt x="167" y="36"/>
                </a:cubicBezTo>
                <a:cubicBezTo>
                  <a:pt x="167" y="36"/>
                  <a:pt x="167" y="36"/>
                  <a:pt x="167" y="36"/>
                </a:cubicBezTo>
                <a:cubicBezTo>
                  <a:pt x="166" y="37"/>
                  <a:pt x="164" y="37"/>
                  <a:pt x="163" y="37"/>
                </a:cubicBezTo>
                <a:cubicBezTo>
                  <a:pt x="164" y="37"/>
                  <a:pt x="165" y="36"/>
                  <a:pt x="166" y="36"/>
                </a:cubicBezTo>
                <a:close/>
                <a:moveTo>
                  <a:pt x="154" y="12"/>
                </a:moveTo>
                <a:cubicBezTo>
                  <a:pt x="154" y="12"/>
                  <a:pt x="154" y="12"/>
                  <a:pt x="154" y="12"/>
                </a:cubicBezTo>
                <a:cubicBezTo>
                  <a:pt x="153" y="11"/>
                  <a:pt x="153" y="11"/>
                  <a:pt x="152" y="11"/>
                </a:cubicBezTo>
                <a:cubicBezTo>
                  <a:pt x="153" y="11"/>
                  <a:pt x="155" y="11"/>
                  <a:pt x="156" y="12"/>
                </a:cubicBezTo>
                <a:cubicBezTo>
                  <a:pt x="157" y="12"/>
                  <a:pt x="159" y="13"/>
                  <a:pt x="160" y="14"/>
                </a:cubicBezTo>
                <a:cubicBezTo>
                  <a:pt x="158" y="13"/>
                  <a:pt x="156" y="13"/>
                  <a:pt x="154" y="12"/>
                </a:cubicBezTo>
                <a:close/>
                <a:moveTo>
                  <a:pt x="154" y="6"/>
                </a:moveTo>
                <a:cubicBezTo>
                  <a:pt x="153" y="6"/>
                  <a:pt x="153" y="6"/>
                  <a:pt x="153" y="7"/>
                </a:cubicBezTo>
                <a:cubicBezTo>
                  <a:pt x="150" y="6"/>
                  <a:pt x="147" y="6"/>
                  <a:pt x="144" y="6"/>
                </a:cubicBezTo>
                <a:cubicBezTo>
                  <a:pt x="144" y="5"/>
                  <a:pt x="143" y="5"/>
                  <a:pt x="142" y="5"/>
                </a:cubicBezTo>
                <a:cubicBezTo>
                  <a:pt x="139" y="5"/>
                  <a:pt x="136" y="4"/>
                  <a:pt x="133" y="3"/>
                </a:cubicBezTo>
                <a:cubicBezTo>
                  <a:pt x="136" y="3"/>
                  <a:pt x="138" y="3"/>
                  <a:pt x="140" y="3"/>
                </a:cubicBezTo>
                <a:cubicBezTo>
                  <a:pt x="147" y="4"/>
                  <a:pt x="154" y="5"/>
                  <a:pt x="161" y="7"/>
                </a:cubicBezTo>
                <a:cubicBezTo>
                  <a:pt x="163" y="8"/>
                  <a:pt x="165" y="9"/>
                  <a:pt x="167" y="10"/>
                </a:cubicBezTo>
                <a:cubicBezTo>
                  <a:pt x="167" y="10"/>
                  <a:pt x="166" y="10"/>
                  <a:pt x="166" y="10"/>
                </a:cubicBezTo>
                <a:cubicBezTo>
                  <a:pt x="165" y="9"/>
                  <a:pt x="165" y="10"/>
                  <a:pt x="165" y="10"/>
                </a:cubicBezTo>
                <a:cubicBezTo>
                  <a:pt x="164" y="9"/>
                  <a:pt x="162" y="9"/>
                  <a:pt x="160" y="8"/>
                </a:cubicBezTo>
                <a:cubicBezTo>
                  <a:pt x="158" y="7"/>
                  <a:pt x="156" y="7"/>
                  <a:pt x="154" y="6"/>
                </a:cubicBezTo>
                <a:close/>
                <a:moveTo>
                  <a:pt x="136" y="26"/>
                </a:moveTo>
                <a:cubicBezTo>
                  <a:pt x="135" y="26"/>
                  <a:pt x="135" y="26"/>
                  <a:pt x="135" y="27"/>
                </a:cubicBezTo>
                <a:cubicBezTo>
                  <a:pt x="134" y="26"/>
                  <a:pt x="133" y="26"/>
                  <a:pt x="132" y="26"/>
                </a:cubicBezTo>
                <a:cubicBezTo>
                  <a:pt x="133" y="26"/>
                  <a:pt x="135" y="26"/>
                  <a:pt x="136" y="26"/>
                </a:cubicBezTo>
                <a:close/>
                <a:moveTo>
                  <a:pt x="135" y="28"/>
                </a:moveTo>
                <a:cubicBezTo>
                  <a:pt x="135" y="29"/>
                  <a:pt x="134" y="29"/>
                  <a:pt x="134" y="29"/>
                </a:cubicBezTo>
                <a:cubicBezTo>
                  <a:pt x="134" y="29"/>
                  <a:pt x="133" y="29"/>
                  <a:pt x="133" y="29"/>
                </a:cubicBezTo>
                <a:cubicBezTo>
                  <a:pt x="134" y="29"/>
                  <a:pt x="134" y="29"/>
                  <a:pt x="135" y="28"/>
                </a:cubicBezTo>
                <a:cubicBezTo>
                  <a:pt x="135" y="28"/>
                  <a:pt x="135" y="28"/>
                  <a:pt x="135" y="28"/>
                </a:cubicBezTo>
                <a:close/>
                <a:moveTo>
                  <a:pt x="120" y="31"/>
                </a:moveTo>
                <a:cubicBezTo>
                  <a:pt x="120" y="31"/>
                  <a:pt x="119" y="31"/>
                  <a:pt x="118" y="31"/>
                </a:cubicBezTo>
                <a:cubicBezTo>
                  <a:pt x="118" y="31"/>
                  <a:pt x="118" y="31"/>
                  <a:pt x="118" y="31"/>
                </a:cubicBezTo>
                <a:cubicBezTo>
                  <a:pt x="119" y="31"/>
                  <a:pt x="120" y="31"/>
                  <a:pt x="121" y="31"/>
                </a:cubicBezTo>
                <a:cubicBezTo>
                  <a:pt x="121" y="31"/>
                  <a:pt x="121" y="31"/>
                  <a:pt x="120" y="31"/>
                </a:cubicBezTo>
                <a:close/>
                <a:moveTo>
                  <a:pt x="118" y="29"/>
                </a:moveTo>
                <a:cubicBezTo>
                  <a:pt x="117" y="29"/>
                  <a:pt x="117" y="29"/>
                  <a:pt x="116" y="29"/>
                </a:cubicBezTo>
                <a:cubicBezTo>
                  <a:pt x="117" y="28"/>
                  <a:pt x="119" y="27"/>
                  <a:pt x="120" y="27"/>
                </a:cubicBezTo>
                <a:cubicBezTo>
                  <a:pt x="121" y="27"/>
                  <a:pt x="121" y="26"/>
                  <a:pt x="122" y="26"/>
                </a:cubicBezTo>
                <a:cubicBezTo>
                  <a:pt x="121" y="27"/>
                  <a:pt x="120" y="28"/>
                  <a:pt x="118" y="29"/>
                </a:cubicBezTo>
                <a:close/>
                <a:moveTo>
                  <a:pt x="122" y="24"/>
                </a:moveTo>
                <a:cubicBezTo>
                  <a:pt x="120" y="24"/>
                  <a:pt x="119" y="24"/>
                  <a:pt x="118" y="24"/>
                </a:cubicBezTo>
                <a:cubicBezTo>
                  <a:pt x="118" y="24"/>
                  <a:pt x="118" y="23"/>
                  <a:pt x="119" y="23"/>
                </a:cubicBezTo>
                <a:cubicBezTo>
                  <a:pt x="120" y="24"/>
                  <a:pt x="121" y="24"/>
                  <a:pt x="122" y="24"/>
                </a:cubicBezTo>
                <a:cubicBezTo>
                  <a:pt x="122" y="24"/>
                  <a:pt x="122" y="24"/>
                  <a:pt x="122" y="24"/>
                </a:cubicBezTo>
                <a:close/>
                <a:moveTo>
                  <a:pt x="117" y="16"/>
                </a:moveTo>
                <a:cubicBezTo>
                  <a:pt x="116" y="16"/>
                  <a:pt x="116" y="16"/>
                  <a:pt x="116" y="16"/>
                </a:cubicBezTo>
                <a:cubicBezTo>
                  <a:pt x="117" y="16"/>
                  <a:pt x="117" y="15"/>
                  <a:pt x="116" y="15"/>
                </a:cubicBezTo>
                <a:cubicBezTo>
                  <a:pt x="115" y="15"/>
                  <a:pt x="113" y="15"/>
                  <a:pt x="112" y="16"/>
                </a:cubicBezTo>
                <a:cubicBezTo>
                  <a:pt x="111" y="16"/>
                  <a:pt x="111" y="16"/>
                  <a:pt x="111" y="16"/>
                </a:cubicBezTo>
                <a:cubicBezTo>
                  <a:pt x="111" y="15"/>
                  <a:pt x="110" y="15"/>
                  <a:pt x="110" y="15"/>
                </a:cubicBezTo>
                <a:cubicBezTo>
                  <a:pt x="113" y="14"/>
                  <a:pt x="115" y="13"/>
                  <a:pt x="118" y="12"/>
                </a:cubicBezTo>
                <a:cubicBezTo>
                  <a:pt x="119" y="12"/>
                  <a:pt x="119" y="12"/>
                  <a:pt x="119" y="12"/>
                </a:cubicBezTo>
                <a:cubicBezTo>
                  <a:pt x="121" y="12"/>
                  <a:pt x="122" y="12"/>
                  <a:pt x="123" y="13"/>
                </a:cubicBezTo>
                <a:cubicBezTo>
                  <a:pt x="121" y="14"/>
                  <a:pt x="119" y="15"/>
                  <a:pt x="117" y="16"/>
                </a:cubicBezTo>
                <a:close/>
                <a:moveTo>
                  <a:pt x="107" y="24"/>
                </a:moveTo>
                <a:cubicBezTo>
                  <a:pt x="108" y="24"/>
                  <a:pt x="109" y="24"/>
                  <a:pt x="110" y="24"/>
                </a:cubicBezTo>
                <a:cubicBezTo>
                  <a:pt x="109" y="25"/>
                  <a:pt x="108" y="25"/>
                  <a:pt x="107" y="25"/>
                </a:cubicBezTo>
                <a:cubicBezTo>
                  <a:pt x="107" y="25"/>
                  <a:pt x="106" y="25"/>
                  <a:pt x="105" y="25"/>
                </a:cubicBezTo>
                <a:cubicBezTo>
                  <a:pt x="106" y="25"/>
                  <a:pt x="107" y="24"/>
                  <a:pt x="107" y="24"/>
                </a:cubicBezTo>
                <a:close/>
                <a:moveTo>
                  <a:pt x="100" y="22"/>
                </a:moveTo>
                <a:cubicBezTo>
                  <a:pt x="101" y="22"/>
                  <a:pt x="102" y="22"/>
                  <a:pt x="102" y="21"/>
                </a:cubicBezTo>
                <a:cubicBezTo>
                  <a:pt x="104" y="22"/>
                  <a:pt x="105" y="22"/>
                  <a:pt x="106" y="22"/>
                </a:cubicBezTo>
                <a:cubicBezTo>
                  <a:pt x="106" y="22"/>
                  <a:pt x="106" y="22"/>
                  <a:pt x="105" y="22"/>
                </a:cubicBezTo>
                <a:cubicBezTo>
                  <a:pt x="104" y="22"/>
                  <a:pt x="102" y="22"/>
                  <a:pt x="100" y="22"/>
                </a:cubicBezTo>
                <a:close/>
                <a:moveTo>
                  <a:pt x="103" y="8"/>
                </a:moveTo>
                <a:cubicBezTo>
                  <a:pt x="104" y="7"/>
                  <a:pt x="104" y="7"/>
                  <a:pt x="105" y="7"/>
                </a:cubicBezTo>
                <a:cubicBezTo>
                  <a:pt x="106" y="7"/>
                  <a:pt x="106" y="7"/>
                  <a:pt x="106" y="7"/>
                </a:cubicBezTo>
                <a:cubicBezTo>
                  <a:pt x="105" y="7"/>
                  <a:pt x="104" y="7"/>
                  <a:pt x="103" y="8"/>
                </a:cubicBezTo>
                <a:close/>
                <a:moveTo>
                  <a:pt x="104" y="17"/>
                </a:moveTo>
                <a:cubicBezTo>
                  <a:pt x="103" y="17"/>
                  <a:pt x="103" y="17"/>
                  <a:pt x="102" y="17"/>
                </a:cubicBezTo>
                <a:cubicBezTo>
                  <a:pt x="101" y="18"/>
                  <a:pt x="99" y="18"/>
                  <a:pt x="97" y="18"/>
                </a:cubicBezTo>
                <a:cubicBezTo>
                  <a:pt x="97" y="18"/>
                  <a:pt x="97" y="18"/>
                  <a:pt x="97" y="18"/>
                </a:cubicBezTo>
                <a:cubicBezTo>
                  <a:pt x="97" y="18"/>
                  <a:pt x="97" y="18"/>
                  <a:pt x="97" y="18"/>
                </a:cubicBezTo>
                <a:cubicBezTo>
                  <a:pt x="99" y="18"/>
                  <a:pt x="101" y="17"/>
                  <a:pt x="102" y="16"/>
                </a:cubicBezTo>
                <a:cubicBezTo>
                  <a:pt x="103" y="16"/>
                  <a:pt x="103" y="17"/>
                  <a:pt x="104" y="17"/>
                </a:cubicBezTo>
                <a:close/>
                <a:moveTo>
                  <a:pt x="100" y="11"/>
                </a:moveTo>
                <a:cubicBezTo>
                  <a:pt x="99" y="12"/>
                  <a:pt x="98" y="12"/>
                  <a:pt x="97" y="12"/>
                </a:cubicBezTo>
                <a:cubicBezTo>
                  <a:pt x="97" y="12"/>
                  <a:pt x="97" y="12"/>
                  <a:pt x="97" y="12"/>
                </a:cubicBezTo>
                <a:cubicBezTo>
                  <a:pt x="97" y="12"/>
                  <a:pt x="98" y="11"/>
                  <a:pt x="98" y="11"/>
                </a:cubicBezTo>
                <a:cubicBezTo>
                  <a:pt x="99" y="11"/>
                  <a:pt x="100" y="11"/>
                  <a:pt x="102" y="11"/>
                </a:cubicBezTo>
                <a:cubicBezTo>
                  <a:pt x="101" y="11"/>
                  <a:pt x="101" y="11"/>
                  <a:pt x="100" y="11"/>
                </a:cubicBezTo>
                <a:close/>
                <a:moveTo>
                  <a:pt x="102" y="24"/>
                </a:moveTo>
                <a:cubicBezTo>
                  <a:pt x="102" y="24"/>
                  <a:pt x="101" y="25"/>
                  <a:pt x="100" y="25"/>
                </a:cubicBezTo>
                <a:cubicBezTo>
                  <a:pt x="97" y="25"/>
                  <a:pt x="95" y="25"/>
                  <a:pt x="93" y="25"/>
                </a:cubicBezTo>
                <a:cubicBezTo>
                  <a:pt x="93" y="24"/>
                  <a:pt x="93" y="24"/>
                  <a:pt x="94" y="24"/>
                </a:cubicBezTo>
                <a:cubicBezTo>
                  <a:pt x="97" y="24"/>
                  <a:pt x="99" y="24"/>
                  <a:pt x="102" y="24"/>
                </a:cubicBezTo>
                <a:close/>
                <a:moveTo>
                  <a:pt x="93" y="10"/>
                </a:moveTo>
                <a:cubicBezTo>
                  <a:pt x="93" y="10"/>
                  <a:pt x="93" y="11"/>
                  <a:pt x="92" y="11"/>
                </a:cubicBezTo>
                <a:cubicBezTo>
                  <a:pt x="91" y="11"/>
                  <a:pt x="89" y="12"/>
                  <a:pt x="88" y="12"/>
                </a:cubicBezTo>
                <a:cubicBezTo>
                  <a:pt x="87" y="13"/>
                  <a:pt x="87" y="13"/>
                  <a:pt x="87" y="13"/>
                </a:cubicBezTo>
                <a:cubicBezTo>
                  <a:pt x="86" y="13"/>
                  <a:pt x="86" y="14"/>
                  <a:pt x="85" y="14"/>
                </a:cubicBezTo>
                <a:cubicBezTo>
                  <a:pt x="87" y="12"/>
                  <a:pt x="90" y="11"/>
                  <a:pt x="93" y="10"/>
                </a:cubicBezTo>
                <a:cubicBezTo>
                  <a:pt x="94" y="9"/>
                  <a:pt x="95" y="9"/>
                  <a:pt x="96" y="9"/>
                </a:cubicBezTo>
                <a:cubicBezTo>
                  <a:pt x="95" y="9"/>
                  <a:pt x="94" y="10"/>
                  <a:pt x="93" y="10"/>
                </a:cubicBezTo>
                <a:close/>
                <a:moveTo>
                  <a:pt x="92" y="8"/>
                </a:moveTo>
                <a:cubicBezTo>
                  <a:pt x="78" y="11"/>
                  <a:pt x="65" y="20"/>
                  <a:pt x="55" y="27"/>
                </a:cubicBezTo>
                <a:cubicBezTo>
                  <a:pt x="50" y="30"/>
                  <a:pt x="46" y="34"/>
                  <a:pt x="42" y="37"/>
                </a:cubicBezTo>
                <a:cubicBezTo>
                  <a:pt x="41" y="37"/>
                  <a:pt x="41" y="37"/>
                  <a:pt x="41" y="38"/>
                </a:cubicBezTo>
                <a:cubicBezTo>
                  <a:pt x="41" y="38"/>
                  <a:pt x="41" y="38"/>
                  <a:pt x="41" y="38"/>
                </a:cubicBezTo>
                <a:cubicBezTo>
                  <a:pt x="40" y="38"/>
                  <a:pt x="39" y="38"/>
                  <a:pt x="39" y="39"/>
                </a:cubicBezTo>
                <a:cubicBezTo>
                  <a:pt x="42" y="35"/>
                  <a:pt x="46" y="32"/>
                  <a:pt x="51" y="29"/>
                </a:cubicBezTo>
                <a:cubicBezTo>
                  <a:pt x="57" y="24"/>
                  <a:pt x="65" y="19"/>
                  <a:pt x="72" y="15"/>
                </a:cubicBezTo>
                <a:cubicBezTo>
                  <a:pt x="79" y="12"/>
                  <a:pt x="87" y="9"/>
                  <a:pt x="94" y="7"/>
                </a:cubicBezTo>
                <a:cubicBezTo>
                  <a:pt x="94" y="7"/>
                  <a:pt x="94" y="7"/>
                  <a:pt x="95" y="7"/>
                </a:cubicBezTo>
                <a:cubicBezTo>
                  <a:pt x="94" y="8"/>
                  <a:pt x="93" y="8"/>
                  <a:pt x="92" y="8"/>
                </a:cubicBezTo>
                <a:close/>
                <a:moveTo>
                  <a:pt x="42" y="39"/>
                </a:moveTo>
                <a:cubicBezTo>
                  <a:pt x="42" y="39"/>
                  <a:pt x="42" y="39"/>
                  <a:pt x="42" y="39"/>
                </a:cubicBezTo>
                <a:cubicBezTo>
                  <a:pt x="44" y="38"/>
                  <a:pt x="47" y="37"/>
                  <a:pt x="49" y="36"/>
                </a:cubicBezTo>
                <a:cubicBezTo>
                  <a:pt x="49" y="37"/>
                  <a:pt x="49" y="37"/>
                  <a:pt x="49" y="37"/>
                </a:cubicBezTo>
                <a:cubicBezTo>
                  <a:pt x="49" y="38"/>
                  <a:pt x="48" y="38"/>
                  <a:pt x="48" y="39"/>
                </a:cubicBezTo>
                <a:cubicBezTo>
                  <a:pt x="47" y="40"/>
                  <a:pt x="46" y="40"/>
                  <a:pt x="45" y="41"/>
                </a:cubicBezTo>
                <a:cubicBezTo>
                  <a:pt x="46" y="40"/>
                  <a:pt x="47" y="39"/>
                  <a:pt x="49" y="38"/>
                </a:cubicBezTo>
                <a:cubicBezTo>
                  <a:pt x="49" y="37"/>
                  <a:pt x="48" y="36"/>
                  <a:pt x="48" y="37"/>
                </a:cubicBezTo>
                <a:cubicBezTo>
                  <a:pt x="46" y="39"/>
                  <a:pt x="44" y="40"/>
                  <a:pt x="42" y="42"/>
                </a:cubicBezTo>
                <a:cubicBezTo>
                  <a:pt x="42" y="42"/>
                  <a:pt x="41" y="42"/>
                  <a:pt x="41" y="42"/>
                </a:cubicBezTo>
                <a:cubicBezTo>
                  <a:pt x="41" y="43"/>
                  <a:pt x="40" y="43"/>
                  <a:pt x="40" y="44"/>
                </a:cubicBezTo>
                <a:cubicBezTo>
                  <a:pt x="40" y="44"/>
                  <a:pt x="40" y="44"/>
                  <a:pt x="39" y="44"/>
                </a:cubicBezTo>
                <a:cubicBezTo>
                  <a:pt x="40" y="43"/>
                  <a:pt x="41" y="41"/>
                  <a:pt x="42" y="39"/>
                </a:cubicBezTo>
                <a:close/>
                <a:moveTo>
                  <a:pt x="41" y="46"/>
                </a:moveTo>
                <a:cubicBezTo>
                  <a:pt x="42" y="46"/>
                  <a:pt x="43" y="45"/>
                  <a:pt x="44" y="44"/>
                </a:cubicBezTo>
                <a:cubicBezTo>
                  <a:pt x="42" y="47"/>
                  <a:pt x="40" y="50"/>
                  <a:pt x="38" y="53"/>
                </a:cubicBezTo>
                <a:cubicBezTo>
                  <a:pt x="38" y="53"/>
                  <a:pt x="37" y="54"/>
                  <a:pt x="37" y="54"/>
                </a:cubicBezTo>
                <a:cubicBezTo>
                  <a:pt x="37" y="54"/>
                  <a:pt x="37" y="54"/>
                  <a:pt x="37" y="54"/>
                </a:cubicBezTo>
                <a:cubicBezTo>
                  <a:pt x="38" y="52"/>
                  <a:pt x="39" y="49"/>
                  <a:pt x="41" y="46"/>
                </a:cubicBezTo>
                <a:close/>
                <a:moveTo>
                  <a:pt x="36" y="50"/>
                </a:moveTo>
                <a:cubicBezTo>
                  <a:pt x="36" y="50"/>
                  <a:pt x="36" y="50"/>
                  <a:pt x="37" y="49"/>
                </a:cubicBezTo>
                <a:cubicBezTo>
                  <a:pt x="37" y="50"/>
                  <a:pt x="37" y="50"/>
                  <a:pt x="37" y="50"/>
                </a:cubicBezTo>
                <a:cubicBezTo>
                  <a:pt x="36" y="52"/>
                  <a:pt x="35" y="54"/>
                  <a:pt x="34" y="57"/>
                </a:cubicBezTo>
                <a:cubicBezTo>
                  <a:pt x="33" y="57"/>
                  <a:pt x="32" y="58"/>
                  <a:pt x="31" y="59"/>
                </a:cubicBezTo>
                <a:cubicBezTo>
                  <a:pt x="33" y="56"/>
                  <a:pt x="34" y="53"/>
                  <a:pt x="36" y="50"/>
                </a:cubicBezTo>
                <a:close/>
                <a:moveTo>
                  <a:pt x="35" y="46"/>
                </a:moveTo>
                <a:cubicBezTo>
                  <a:pt x="36" y="45"/>
                  <a:pt x="37" y="44"/>
                  <a:pt x="38" y="43"/>
                </a:cubicBezTo>
                <a:cubicBezTo>
                  <a:pt x="37" y="44"/>
                  <a:pt x="36" y="45"/>
                  <a:pt x="36" y="46"/>
                </a:cubicBezTo>
                <a:cubicBezTo>
                  <a:pt x="35" y="46"/>
                  <a:pt x="35" y="46"/>
                  <a:pt x="35" y="46"/>
                </a:cubicBezTo>
                <a:cubicBezTo>
                  <a:pt x="35" y="46"/>
                  <a:pt x="35" y="46"/>
                  <a:pt x="35" y="46"/>
                </a:cubicBezTo>
                <a:close/>
                <a:moveTo>
                  <a:pt x="32" y="55"/>
                </a:moveTo>
                <a:cubicBezTo>
                  <a:pt x="31" y="57"/>
                  <a:pt x="30" y="58"/>
                  <a:pt x="29" y="60"/>
                </a:cubicBezTo>
                <a:cubicBezTo>
                  <a:pt x="28" y="60"/>
                  <a:pt x="28" y="60"/>
                  <a:pt x="28" y="60"/>
                </a:cubicBezTo>
                <a:lnTo>
                  <a:pt x="32" y="55"/>
                </a:lnTo>
                <a:close/>
                <a:moveTo>
                  <a:pt x="28" y="54"/>
                </a:moveTo>
                <a:cubicBezTo>
                  <a:pt x="30" y="51"/>
                  <a:pt x="32" y="49"/>
                  <a:pt x="34" y="47"/>
                </a:cubicBezTo>
                <a:cubicBezTo>
                  <a:pt x="33" y="48"/>
                  <a:pt x="32" y="50"/>
                  <a:pt x="31" y="51"/>
                </a:cubicBezTo>
                <a:cubicBezTo>
                  <a:pt x="30" y="52"/>
                  <a:pt x="29" y="53"/>
                  <a:pt x="28" y="54"/>
                </a:cubicBezTo>
                <a:close/>
                <a:moveTo>
                  <a:pt x="31" y="79"/>
                </a:moveTo>
                <a:cubicBezTo>
                  <a:pt x="30" y="80"/>
                  <a:pt x="29" y="81"/>
                  <a:pt x="28" y="82"/>
                </a:cubicBezTo>
                <a:cubicBezTo>
                  <a:pt x="27" y="82"/>
                  <a:pt x="25" y="83"/>
                  <a:pt x="24" y="84"/>
                </a:cubicBezTo>
                <a:cubicBezTo>
                  <a:pt x="25" y="83"/>
                  <a:pt x="25" y="81"/>
                  <a:pt x="26" y="80"/>
                </a:cubicBezTo>
                <a:cubicBezTo>
                  <a:pt x="28" y="80"/>
                  <a:pt x="29" y="79"/>
                  <a:pt x="31" y="79"/>
                </a:cubicBezTo>
                <a:close/>
                <a:moveTo>
                  <a:pt x="23" y="83"/>
                </a:moveTo>
                <a:cubicBezTo>
                  <a:pt x="22" y="83"/>
                  <a:pt x="22" y="83"/>
                  <a:pt x="22" y="83"/>
                </a:cubicBezTo>
                <a:cubicBezTo>
                  <a:pt x="22" y="82"/>
                  <a:pt x="23" y="81"/>
                  <a:pt x="24" y="80"/>
                </a:cubicBezTo>
                <a:cubicBezTo>
                  <a:pt x="24" y="80"/>
                  <a:pt x="24" y="80"/>
                  <a:pt x="24" y="80"/>
                </a:cubicBezTo>
                <a:cubicBezTo>
                  <a:pt x="24" y="80"/>
                  <a:pt x="24" y="80"/>
                  <a:pt x="24" y="80"/>
                </a:cubicBezTo>
                <a:cubicBezTo>
                  <a:pt x="24" y="81"/>
                  <a:pt x="23" y="82"/>
                  <a:pt x="23" y="83"/>
                </a:cubicBezTo>
                <a:close/>
                <a:moveTo>
                  <a:pt x="22" y="98"/>
                </a:moveTo>
                <a:cubicBezTo>
                  <a:pt x="24" y="103"/>
                  <a:pt x="25" y="109"/>
                  <a:pt x="26" y="115"/>
                </a:cubicBezTo>
                <a:cubicBezTo>
                  <a:pt x="26" y="117"/>
                  <a:pt x="26" y="118"/>
                  <a:pt x="27" y="120"/>
                </a:cubicBezTo>
                <a:cubicBezTo>
                  <a:pt x="25" y="114"/>
                  <a:pt x="23" y="108"/>
                  <a:pt x="22" y="102"/>
                </a:cubicBezTo>
                <a:cubicBezTo>
                  <a:pt x="22" y="101"/>
                  <a:pt x="22" y="99"/>
                  <a:pt x="22" y="98"/>
                </a:cubicBezTo>
                <a:close/>
                <a:moveTo>
                  <a:pt x="27" y="139"/>
                </a:moveTo>
                <a:cubicBezTo>
                  <a:pt x="27" y="139"/>
                  <a:pt x="27" y="139"/>
                  <a:pt x="27" y="139"/>
                </a:cubicBezTo>
                <a:cubicBezTo>
                  <a:pt x="26" y="140"/>
                  <a:pt x="27" y="140"/>
                  <a:pt x="27" y="140"/>
                </a:cubicBezTo>
                <a:cubicBezTo>
                  <a:pt x="27" y="141"/>
                  <a:pt x="27" y="141"/>
                  <a:pt x="27" y="141"/>
                </a:cubicBezTo>
                <a:cubicBezTo>
                  <a:pt x="25" y="137"/>
                  <a:pt x="24" y="133"/>
                  <a:pt x="23" y="129"/>
                </a:cubicBezTo>
                <a:cubicBezTo>
                  <a:pt x="23" y="127"/>
                  <a:pt x="23" y="125"/>
                  <a:pt x="23" y="123"/>
                </a:cubicBezTo>
                <a:cubicBezTo>
                  <a:pt x="22" y="121"/>
                  <a:pt x="22" y="118"/>
                  <a:pt x="22" y="115"/>
                </a:cubicBezTo>
                <a:cubicBezTo>
                  <a:pt x="24" y="123"/>
                  <a:pt x="25" y="131"/>
                  <a:pt x="27" y="139"/>
                </a:cubicBezTo>
                <a:close/>
                <a:moveTo>
                  <a:pt x="25" y="156"/>
                </a:moveTo>
                <a:cubicBezTo>
                  <a:pt x="23" y="153"/>
                  <a:pt x="22" y="149"/>
                  <a:pt x="21" y="146"/>
                </a:cubicBezTo>
                <a:cubicBezTo>
                  <a:pt x="21" y="145"/>
                  <a:pt x="20" y="145"/>
                  <a:pt x="20" y="144"/>
                </a:cubicBezTo>
                <a:cubicBezTo>
                  <a:pt x="20" y="144"/>
                  <a:pt x="20" y="144"/>
                  <a:pt x="20" y="144"/>
                </a:cubicBezTo>
                <a:cubicBezTo>
                  <a:pt x="22" y="147"/>
                  <a:pt x="23" y="150"/>
                  <a:pt x="25" y="154"/>
                </a:cubicBezTo>
                <a:cubicBezTo>
                  <a:pt x="25" y="154"/>
                  <a:pt x="25" y="155"/>
                  <a:pt x="25" y="156"/>
                </a:cubicBezTo>
                <a:cubicBezTo>
                  <a:pt x="25" y="156"/>
                  <a:pt x="25" y="156"/>
                  <a:pt x="25" y="156"/>
                </a:cubicBezTo>
                <a:close/>
                <a:moveTo>
                  <a:pt x="29" y="163"/>
                </a:moveTo>
                <a:cubicBezTo>
                  <a:pt x="30" y="164"/>
                  <a:pt x="30" y="165"/>
                  <a:pt x="30" y="167"/>
                </a:cubicBezTo>
                <a:cubicBezTo>
                  <a:pt x="29" y="164"/>
                  <a:pt x="29" y="162"/>
                  <a:pt x="28" y="160"/>
                </a:cubicBezTo>
                <a:cubicBezTo>
                  <a:pt x="28" y="161"/>
                  <a:pt x="29" y="162"/>
                  <a:pt x="29" y="163"/>
                </a:cubicBezTo>
                <a:close/>
                <a:moveTo>
                  <a:pt x="29" y="148"/>
                </a:moveTo>
                <a:cubicBezTo>
                  <a:pt x="29" y="147"/>
                  <a:pt x="29" y="146"/>
                  <a:pt x="29" y="145"/>
                </a:cubicBezTo>
                <a:cubicBezTo>
                  <a:pt x="30" y="143"/>
                  <a:pt x="30" y="142"/>
                  <a:pt x="31" y="140"/>
                </a:cubicBezTo>
                <a:cubicBezTo>
                  <a:pt x="31" y="141"/>
                  <a:pt x="31" y="141"/>
                  <a:pt x="31" y="141"/>
                </a:cubicBezTo>
                <a:cubicBezTo>
                  <a:pt x="31" y="142"/>
                  <a:pt x="31" y="143"/>
                  <a:pt x="32" y="144"/>
                </a:cubicBezTo>
                <a:cubicBezTo>
                  <a:pt x="32" y="147"/>
                  <a:pt x="33" y="151"/>
                  <a:pt x="33" y="155"/>
                </a:cubicBezTo>
                <a:cubicBezTo>
                  <a:pt x="32" y="153"/>
                  <a:pt x="31" y="151"/>
                  <a:pt x="30" y="149"/>
                </a:cubicBezTo>
                <a:cubicBezTo>
                  <a:pt x="30" y="149"/>
                  <a:pt x="30" y="149"/>
                  <a:pt x="30" y="149"/>
                </a:cubicBezTo>
                <a:cubicBezTo>
                  <a:pt x="30" y="149"/>
                  <a:pt x="30" y="148"/>
                  <a:pt x="29" y="148"/>
                </a:cubicBezTo>
                <a:close/>
                <a:moveTo>
                  <a:pt x="35" y="166"/>
                </a:moveTo>
                <a:cubicBezTo>
                  <a:pt x="36" y="168"/>
                  <a:pt x="36" y="169"/>
                  <a:pt x="36" y="171"/>
                </a:cubicBezTo>
                <a:cubicBezTo>
                  <a:pt x="35" y="166"/>
                  <a:pt x="33" y="161"/>
                  <a:pt x="30" y="156"/>
                </a:cubicBezTo>
                <a:cubicBezTo>
                  <a:pt x="30" y="156"/>
                  <a:pt x="30" y="155"/>
                  <a:pt x="30" y="155"/>
                </a:cubicBezTo>
                <a:cubicBezTo>
                  <a:pt x="32" y="159"/>
                  <a:pt x="33" y="162"/>
                  <a:pt x="35" y="166"/>
                </a:cubicBezTo>
                <a:close/>
                <a:moveTo>
                  <a:pt x="38" y="182"/>
                </a:moveTo>
                <a:cubicBezTo>
                  <a:pt x="39" y="183"/>
                  <a:pt x="39" y="185"/>
                  <a:pt x="39" y="186"/>
                </a:cubicBezTo>
                <a:cubicBezTo>
                  <a:pt x="39" y="186"/>
                  <a:pt x="39" y="186"/>
                  <a:pt x="39" y="186"/>
                </a:cubicBezTo>
                <a:cubicBezTo>
                  <a:pt x="38" y="184"/>
                  <a:pt x="37" y="182"/>
                  <a:pt x="35" y="180"/>
                </a:cubicBezTo>
                <a:cubicBezTo>
                  <a:pt x="34" y="178"/>
                  <a:pt x="33" y="175"/>
                  <a:pt x="32" y="173"/>
                </a:cubicBezTo>
                <a:cubicBezTo>
                  <a:pt x="32" y="171"/>
                  <a:pt x="32" y="170"/>
                  <a:pt x="31" y="168"/>
                </a:cubicBezTo>
                <a:cubicBezTo>
                  <a:pt x="34" y="173"/>
                  <a:pt x="36" y="177"/>
                  <a:pt x="38" y="182"/>
                </a:cubicBezTo>
                <a:close/>
                <a:moveTo>
                  <a:pt x="32" y="177"/>
                </a:moveTo>
                <a:cubicBezTo>
                  <a:pt x="32" y="177"/>
                  <a:pt x="32" y="178"/>
                  <a:pt x="32" y="178"/>
                </a:cubicBezTo>
                <a:cubicBezTo>
                  <a:pt x="34" y="182"/>
                  <a:pt x="37" y="186"/>
                  <a:pt x="39" y="190"/>
                </a:cubicBezTo>
                <a:cubicBezTo>
                  <a:pt x="39" y="190"/>
                  <a:pt x="39" y="190"/>
                  <a:pt x="39" y="191"/>
                </a:cubicBezTo>
                <a:cubicBezTo>
                  <a:pt x="36" y="188"/>
                  <a:pt x="34" y="185"/>
                  <a:pt x="32" y="183"/>
                </a:cubicBezTo>
                <a:cubicBezTo>
                  <a:pt x="32" y="182"/>
                  <a:pt x="32" y="182"/>
                  <a:pt x="32" y="182"/>
                </a:cubicBezTo>
                <a:cubicBezTo>
                  <a:pt x="32" y="182"/>
                  <a:pt x="32" y="182"/>
                  <a:pt x="32" y="181"/>
                </a:cubicBezTo>
                <a:cubicBezTo>
                  <a:pt x="32" y="180"/>
                  <a:pt x="32" y="179"/>
                  <a:pt x="32" y="177"/>
                </a:cubicBezTo>
                <a:close/>
                <a:moveTo>
                  <a:pt x="38" y="192"/>
                </a:moveTo>
                <a:cubicBezTo>
                  <a:pt x="38" y="192"/>
                  <a:pt x="38" y="193"/>
                  <a:pt x="38" y="193"/>
                </a:cubicBezTo>
                <a:cubicBezTo>
                  <a:pt x="38" y="192"/>
                  <a:pt x="37" y="192"/>
                  <a:pt x="37" y="192"/>
                </a:cubicBezTo>
                <a:cubicBezTo>
                  <a:pt x="36" y="190"/>
                  <a:pt x="36" y="189"/>
                  <a:pt x="35" y="188"/>
                </a:cubicBezTo>
                <a:cubicBezTo>
                  <a:pt x="36" y="189"/>
                  <a:pt x="37" y="191"/>
                  <a:pt x="38" y="192"/>
                </a:cubicBezTo>
                <a:close/>
                <a:moveTo>
                  <a:pt x="39" y="197"/>
                </a:moveTo>
                <a:cubicBezTo>
                  <a:pt x="39" y="196"/>
                  <a:pt x="39" y="196"/>
                  <a:pt x="38" y="196"/>
                </a:cubicBezTo>
                <a:cubicBezTo>
                  <a:pt x="39" y="196"/>
                  <a:pt x="39" y="196"/>
                  <a:pt x="39" y="196"/>
                </a:cubicBezTo>
                <a:cubicBezTo>
                  <a:pt x="41" y="199"/>
                  <a:pt x="44" y="202"/>
                  <a:pt x="48" y="204"/>
                </a:cubicBezTo>
                <a:cubicBezTo>
                  <a:pt x="48" y="204"/>
                  <a:pt x="49" y="204"/>
                  <a:pt x="49" y="203"/>
                </a:cubicBezTo>
                <a:cubicBezTo>
                  <a:pt x="49" y="204"/>
                  <a:pt x="50" y="205"/>
                  <a:pt x="50" y="205"/>
                </a:cubicBezTo>
                <a:cubicBezTo>
                  <a:pt x="50" y="205"/>
                  <a:pt x="49" y="205"/>
                  <a:pt x="49" y="204"/>
                </a:cubicBezTo>
                <a:cubicBezTo>
                  <a:pt x="48" y="204"/>
                  <a:pt x="48" y="205"/>
                  <a:pt x="48" y="206"/>
                </a:cubicBezTo>
                <a:cubicBezTo>
                  <a:pt x="50" y="207"/>
                  <a:pt x="52" y="208"/>
                  <a:pt x="54" y="209"/>
                </a:cubicBezTo>
                <a:cubicBezTo>
                  <a:pt x="54" y="210"/>
                  <a:pt x="55" y="211"/>
                  <a:pt x="56" y="212"/>
                </a:cubicBezTo>
                <a:cubicBezTo>
                  <a:pt x="54" y="210"/>
                  <a:pt x="51" y="209"/>
                  <a:pt x="49" y="208"/>
                </a:cubicBezTo>
                <a:cubicBezTo>
                  <a:pt x="46" y="205"/>
                  <a:pt x="42" y="201"/>
                  <a:pt x="39" y="197"/>
                </a:cubicBezTo>
                <a:close/>
                <a:moveTo>
                  <a:pt x="51" y="212"/>
                </a:moveTo>
                <a:cubicBezTo>
                  <a:pt x="52" y="214"/>
                  <a:pt x="54" y="216"/>
                  <a:pt x="56" y="218"/>
                </a:cubicBezTo>
                <a:cubicBezTo>
                  <a:pt x="56" y="217"/>
                  <a:pt x="56" y="217"/>
                  <a:pt x="56" y="217"/>
                </a:cubicBezTo>
                <a:cubicBezTo>
                  <a:pt x="55" y="217"/>
                  <a:pt x="54" y="216"/>
                  <a:pt x="52" y="215"/>
                </a:cubicBezTo>
                <a:cubicBezTo>
                  <a:pt x="51" y="214"/>
                  <a:pt x="50" y="212"/>
                  <a:pt x="49" y="210"/>
                </a:cubicBezTo>
                <a:cubicBezTo>
                  <a:pt x="49" y="211"/>
                  <a:pt x="50" y="211"/>
                  <a:pt x="51" y="212"/>
                </a:cubicBezTo>
                <a:close/>
                <a:moveTo>
                  <a:pt x="54" y="220"/>
                </a:moveTo>
                <a:cubicBezTo>
                  <a:pt x="55" y="221"/>
                  <a:pt x="56" y="222"/>
                  <a:pt x="57" y="223"/>
                </a:cubicBezTo>
                <a:cubicBezTo>
                  <a:pt x="56" y="222"/>
                  <a:pt x="55" y="222"/>
                  <a:pt x="54" y="221"/>
                </a:cubicBezTo>
                <a:cubicBezTo>
                  <a:pt x="53" y="220"/>
                  <a:pt x="52" y="220"/>
                  <a:pt x="52" y="219"/>
                </a:cubicBezTo>
                <a:cubicBezTo>
                  <a:pt x="52" y="219"/>
                  <a:pt x="52" y="219"/>
                  <a:pt x="52" y="219"/>
                </a:cubicBezTo>
                <a:cubicBezTo>
                  <a:pt x="52" y="219"/>
                  <a:pt x="53" y="220"/>
                  <a:pt x="53" y="220"/>
                </a:cubicBezTo>
                <a:cubicBezTo>
                  <a:pt x="54" y="220"/>
                  <a:pt x="54" y="220"/>
                  <a:pt x="54" y="220"/>
                </a:cubicBezTo>
                <a:close/>
                <a:moveTo>
                  <a:pt x="53" y="222"/>
                </a:moveTo>
                <a:cubicBezTo>
                  <a:pt x="53" y="223"/>
                  <a:pt x="54" y="223"/>
                  <a:pt x="54" y="223"/>
                </a:cubicBezTo>
                <a:cubicBezTo>
                  <a:pt x="53" y="223"/>
                  <a:pt x="52" y="222"/>
                  <a:pt x="51" y="221"/>
                </a:cubicBezTo>
                <a:cubicBezTo>
                  <a:pt x="51" y="221"/>
                  <a:pt x="51" y="221"/>
                  <a:pt x="51" y="220"/>
                </a:cubicBezTo>
                <a:cubicBezTo>
                  <a:pt x="51" y="221"/>
                  <a:pt x="52" y="222"/>
                  <a:pt x="53" y="222"/>
                </a:cubicBezTo>
                <a:close/>
                <a:moveTo>
                  <a:pt x="56" y="228"/>
                </a:moveTo>
                <a:cubicBezTo>
                  <a:pt x="57" y="228"/>
                  <a:pt x="57" y="228"/>
                  <a:pt x="57" y="228"/>
                </a:cubicBezTo>
                <a:cubicBezTo>
                  <a:pt x="57" y="228"/>
                  <a:pt x="57" y="228"/>
                  <a:pt x="57" y="228"/>
                </a:cubicBezTo>
                <a:cubicBezTo>
                  <a:pt x="55" y="227"/>
                  <a:pt x="54" y="226"/>
                  <a:pt x="52" y="225"/>
                </a:cubicBezTo>
                <a:cubicBezTo>
                  <a:pt x="54" y="226"/>
                  <a:pt x="55" y="227"/>
                  <a:pt x="56" y="228"/>
                </a:cubicBezTo>
                <a:close/>
                <a:moveTo>
                  <a:pt x="55" y="218"/>
                </a:moveTo>
                <a:cubicBezTo>
                  <a:pt x="55" y="218"/>
                  <a:pt x="55" y="218"/>
                  <a:pt x="55" y="218"/>
                </a:cubicBezTo>
                <a:cubicBezTo>
                  <a:pt x="57" y="219"/>
                  <a:pt x="58" y="220"/>
                  <a:pt x="60" y="221"/>
                </a:cubicBezTo>
                <a:cubicBezTo>
                  <a:pt x="63" y="224"/>
                  <a:pt x="66" y="227"/>
                  <a:pt x="69" y="230"/>
                </a:cubicBezTo>
                <a:cubicBezTo>
                  <a:pt x="69" y="230"/>
                  <a:pt x="68" y="230"/>
                  <a:pt x="67" y="229"/>
                </a:cubicBezTo>
                <a:cubicBezTo>
                  <a:pt x="65" y="228"/>
                  <a:pt x="62" y="226"/>
                  <a:pt x="60" y="225"/>
                </a:cubicBezTo>
                <a:cubicBezTo>
                  <a:pt x="58" y="223"/>
                  <a:pt x="56" y="220"/>
                  <a:pt x="55" y="218"/>
                </a:cubicBezTo>
                <a:close/>
                <a:moveTo>
                  <a:pt x="68" y="227"/>
                </a:moveTo>
                <a:cubicBezTo>
                  <a:pt x="68" y="227"/>
                  <a:pt x="68" y="227"/>
                  <a:pt x="68" y="227"/>
                </a:cubicBezTo>
                <a:cubicBezTo>
                  <a:pt x="67" y="226"/>
                  <a:pt x="66" y="225"/>
                  <a:pt x="65" y="224"/>
                </a:cubicBezTo>
                <a:cubicBezTo>
                  <a:pt x="66" y="225"/>
                  <a:pt x="67" y="226"/>
                  <a:pt x="69" y="226"/>
                </a:cubicBezTo>
                <a:cubicBezTo>
                  <a:pt x="69" y="227"/>
                  <a:pt x="70" y="227"/>
                  <a:pt x="70" y="228"/>
                </a:cubicBezTo>
                <a:cubicBezTo>
                  <a:pt x="69" y="228"/>
                  <a:pt x="69" y="228"/>
                  <a:pt x="68" y="227"/>
                </a:cubicBezTo>
                <a:close/>
                <a:moveTo>
                  <a:pt x="60" y="220"/>
                </a:moveTo>
                <a:cubicBezTo>
                  <a:pt x="59" y="218"/>
                  <a:pt x="57" y="216"/>
                  <a:pt x="55" y="215"/>
                </a:cubicBezTo>
                <a:cubicBezTo>
                  <a:pt x="58" y="216"/>
                  <a:pt x="60" y="218"/>
                  <a:pt x="63" y="219"/>
                </a:cubicBezTo>
                <a:cubicBezTo>
                  <a:pt x="64" y="221"/>
                  <a:pt x="65" y="222"/>
                  <a:pt x="66" y="223"/>
                </a:cubicBezTo>
                <a:cubicBezTo>
                  <a:pt x="64" y="222"/>
                  <a:pt x="62" y="221"/>
                  <a:pt x="60" y="220"/>
                </a:cubicBezTo>
                <a:close/>
                <a:moveTo>
                  <a:pt x="62" y="216"/>
                </a:moveTo>
                <a:cubicBezTo>
                  <a:pt x="66" y="219"/>
                  <a:pt x="71" y="222"/>
                  <a:pt x="75" y="225"/>
                </a:cubicBezTo>
                <a:cubicBezTo>
                  <a:pt x="71" y="222"/>
                  <a:pt x="67" y="220"/>
                  <a:pt x="63" y="218"/>
                </a:cubicBezTo>
                <a:cubicBezTo>
                  <a:pt x="63" y="217"/>
                  <a:pt x="62" y="217"/>
                  <a:pt x="62" y="216"/>
                </a:cubicBezTo>
                <a:close/>
                <a:moveTo>
                  <a:pt x="74" y="221"/>
                </a:moveTo>
                <a:cubicBezTo>
                  <a:pt x="73" y="220"/>
                  <a:pt x="73" y="220"/>
                  <a:pt x="72" y="219"/>
                </a:cubicBezTo>
                <a:cubicBezTo>
                  <a:pt x="75" y="221"/>
                  <a:pt x="77" y="223"/>
                  <a:pt x="80" y="225"/>
                </a:cubicBezTo>
                <a:cubicBezTo>
                  <a:pt x="80" y="225"/>
                  <a:pt x="80" y="225"/>
                  <a:pt x="80" y="225"/>
                </a:cubicBezTo>
                <a:cubicBezTo>
                  <a:pt x="78" y="224"/>
                  <a:pt x="76" y="222"/>
                  <a:pt x="74" y="221"/>
                </a:cubicBezTo>
                <a:close/>
                <a:moveTo>
                  <a:pt x="68" y="215"/>
                </a:moveTo>
                <a:cubicBezTo>
                  <a:pt x="66" y="214"/>
                  <a:pt x="65" y="213"/>
                  <a:pt x="64" y="211"/>
                </a:cubicBezTo>
                <a:cubicBezTo>
                  <a:pt x="65" y="212"/>
                  <a:pt x="67" y="212"/>
                  <a:pt x="68" y="213"/>
                </a:cubicBezTo>
                <a:cubicBezTo>
                  <a:pt x="69" y="213"/>
                  <a:pt x="69" y="214"/>
                  <a:pt x="70" y="214"/>
                </a:cubicBezTo>
                <a:cubicBezTo>
                  <a:pt x="70" y="214"/>
                  <a:pt x="70" y="215"/>
                  <a:pt x="69" y="215"/>
                </a:cubicBezTo>
                <a:cubicBezTo>
                  <a:pt x="69" y="216"/>
                  <a:pt x="70" y="216"/>
                  <a:pt x="71" y="216"/>
                </a:cubicBezTo>
                <a:cubicBezTo>
                  <a:pt x="71" y="215"/>
                  <a:pt x="72" y="215"/>
                  <a:pt x="73" y="215"/>
                </a:cubicBezTo>
                <a:cubicBezTo>
                  <a:pt x="74" y="215"/>
                  <a:pt x="75" y="215"/>
                  <a:pt x="75" y="216"/>
                </a:cubicBezTo>
                <a:cubicBezTo>
                  <a:pt x="77" y="218"/>
                  <a:pt x="78" y="220"/>
                  <a:pt x="79" y="222"/>
                </a:cubicBezTo>
                <a:cubicBezTo>
                  <a:pt x="75" y="220"/>
                  <a:pt x="71" y="217"/>
                  <a:pt x="68" y="215"/>
                </a:cubicBezTo>
                <a:close/>
                <a:moveTo>
                  <a:pt x="76" y="204"/>
                </a:moveTo>
                <a:cubicBezTo>
                  <a:pt x="75" y="203"/>
                  <a:pt x="74" y="202"/>
                  <a:pt x="73" y="202"/>
                </a:cubicBezTo>
                <a:cubicBezTo>
                  <a:pt x="73" y="202"/>
                  <a:pt x="73" y="202"/>
                  <a:pt x="73" y="202"/>
                </a:cubicBezTo>
                <a:cubicBezTo>
                  <a:pt x="74" y="202"/>
                  <a:pt x="75" y="203"/>
                  <a:pt x="76" y="203"/>
                </a:cubicBezTo>
                <a:cubicBezTo>
                  <a:pt x="76" y="203"/>
                  <a:pt x="76" y="204"/>
                  <a:pt x="76" y="204"/>
                </a:cubicBezTo>
                <a:close/>
                <a:moveTo>
                  <a:pt x="74" y="200"/>
                </a:moveTo>
                <a:cubicBezTo>
                  <a:pt x="74" y="200"/>
                  <a:pt x="74" y="200"/>
                  <a:pt x="74" y="200"/>
                </a:cubicBezTo>
                <a:cubicBezTo>
                  <a:pt x="74" y="200"/>
                  <a:pt x="74" y="199"/>
                  <a:pt x="74" y="199"/>
                </a:cubicBezTo>
                <a:cubicBezTo>
                  <a:pt x="75" y="200"/>
                  <a:pt x="76" y="201"/>
                  <a:pt x="77" y="202"/>
                </a:cubicBezTo>
                <a:cubicBezTo>
                  <a:pt x="77" y="202"/>
                  <a:pt x="77" y="202"/>
                  <a:pt x="77" y="202"/>
                </a:cubicBezTo>
                <a:cubicBezTo>
                  <a:pt x="76" y="201"/>
                  <a:pt x="75" y="201"/>
                  <a:pt x="74" y="200"/>
                </a:cubicBezTo>
                <a:close/>
                <a:moveTo>
                  <a:pt x="75" y="199"/>
                </a:moveTo>
                <a:cubicBezTo>
                  <a:pt x="75" y="199"/>
                  <a:pt x="76" y="199"/>
                  <a:pt x="76" y="199"/>
                </a:cubicBezTo>
                <a:cubicBezTo>
                  <a:pt x="76" y="199"/>
                  <a:pt x="77" y="200"/>
                  <a:pt x="78" y="200"/>
                </a:cubicBezTo>
                <a:cubicBezTo>
                  <a:pt x="78" y="200"/>
                  <a:pt x="78" y="201"/>
                  <a:pt x="78" y="201"/>
                </a:cubicBezTo>
                <a:cubicBezTo>
                  <a:pt x="77" y="200"/>
                  <a:pt x="76" y="199"/>
                  <a:pt x="75" y="199"/>
                </a:cubicBezTo>
                <a:close/>
                <a:moveTo>
                  <a:pt x="78" y="208"/>
                </a:moveTo>
                <a:cubicBezTo>
                  <a:pt x="78" y="208"/>
                  <a:pt x="79" y="208"/>
                  <a:pt x="79" y="208"/>
                </a:cubicBezTo>
                <a:cubicBezTo>
                  <a:pt x="79" y="208"/>
                  <a:pt x="78" y="209"/>
                  <a:pt x="78" y="209"/>
                </a:cubicBezTo>
                <a:cubicBezTo>
                  <a:pt x="78" y="209"/>
                  <a:pt x="78" y="208"/>
                  <a:pt x="77" y="208"/>
                </a:cubicBezTo>
                <a:cubicBezTo>
                  <a:pt x="78" y="208"/>
                  <a:pt x="78" y="208"/>
                  <a:pt x="78" y="208"/>
                </a:cubicBezTo>
                <a:close/>
                <a:moveTo>
                  <a:pt x="78" y="206"/>
                </a:moveTo>
                <a:cubicBezTo>
                  <a:pt x="78" y="206"/>
                  <a:pt x="78" y="206"/>
                  <a:pt x="78" y="205"/>
                </a:cubicBezTo>
                <a:cubicBezTo>
                  <a:pt x="78" y="205"/>
                  <a:pt x="78" y="205"/>
                  <a:pt x="79" y="204"/>
                </a:cubicBezTo>
                <a:cubicBezTo>
                  <a:pt x="79" y="204"/>
                  <a:pt x="79" y="204"/>
                  <a:pt x="79" y="204"/>
                </a:cubicBezTo>
                <a:cubicBezTo>
                  <a:pt x="79" y="205"/>
                  <a:pt x="79" y="205"/>
                  <a:pt x="79" y="205"/>
                </a:cubicBezTo>
                <a:cubicBezTo>
                  <a:pt x="79" y="205"/>
                  <a:pt x="78" y="205"/>
                  <a:pt x="78" y="206"/>
                </a:cubicBezTo>
                <a:close/>
                <a:moveTo>
                  <a:pt x="79" y="197"/>
                </a:moveTo>
                <a:cubicBezTo>
                  <a:pt x="79" y="196"/>
                  <a:pt x="80" y="196"/>
                  <a:pt x="80" y="196"/>
                </a:cubicBezTo>
                <a:cubicBezTo>
                  <a:pt x="81" y="196"/>
                  <a:pt x="81" y="196"/>
                  <a:pt x="81" y="196"/>
                </a:cubicBezTo>
                <a:cubicBezTo>
                  <a:pt x="81" y="197"/>
                  <a:pt x="80" y="197"/>
                  <a:pt x="80" y="197"/>
                </a:cubicBezTo>
                <a:lnTo>
                  <a:pt x="79" y="197"/>
                </a:lnTo>
                <a:close/>
                <a:moveTo>
                  <a:pt x="80" y="206"/>
                </a:moveTo>
                <a:cubicBezTo>
                  <a:pt x="81" y="206"/>
                  <a:pt x="81" y="206"/>
                  <a:pt x="81" y="206"/>
                </a:cubicBezTo>
                <a:cubicBezTo>
                  <a:pt x="81" y="207"/>
                  <a:pt x="81" y="207"/>
                  <a:pt x="81" y="207"/>
                </a:cubicBezTo>
                <a:cubicBezTo>
                  <a:pt x="81" y="207"/>
                  <a:pt x="80" y="207"/>
                  <a:pt x="80" y="207"/>
                </a:cubicBezTo>
                <a:cubicBezTo>
                  <a:pt x="80" y="207"/>
                  <a:pt x="80" y="207"/>
                  <a:pt x="80" y="207"/>
                </a:cubicBezTo>
                <a:cubicBezTo>
                  <a:pt x="80" y="207"/>
                  <a:pt x="80" y="206"/>
                  <a:pt x="80" y="206"/>
                </a:cubicBezTo>
                <a:close/>
                <a:moveTo>
                  <a:pt x="80" y="209"/>
                </a:moveTo>
                <a:cubicBezTo>
                  <a:pt x="82" y="210"/>
                  <a:pt x="83" y="211"/>
                  <a:pt x="85" y="212"/>
                </a:cubicBezTo>
                <a:cubicBezTo>
                  <a:pt x="85" y="212"/>
                  <a:pt x="84" y="212"/>
                  <a:pt x="84" y="212"/>
                </a:cubicBezTo>
                <a:cubicBezTo>
                  <a:pt x="83" y="211"/>
                  <a:pt x="81" y="210"/>
                  <a:pt x="80" y="210"/>
                </a:cubicBezTo>
                <a:cubicBezTo>
                  <a:pt x="80" y="209"/>
                  <a:pt x="80" y="209"/>
                  <a:pt x="80" y="209"/>
                </a:cubicBezTo>
                <a:close/>
                <a:moveTo>
                  <a:pt x="82" y="208"/>
                </a:moveTo>
                <a:cubicBezTo>
                  <a:pt x="82" y="208"/>
                  <a:pt x="82" y="208"/>
                  <a:pt x="83" y="208"/>
                </a:cubicBezTo>
                <a:cubicBezTo>
                  <a:pt x="84" y="208"/>
                  <a:pt x="85" y="209"/>
                  <a:pt x="86" y="210"/>
                </a:cubicBezTo>
                <a:cubicBezTo>
                  <a:pt x="86" y="210"/>
                  <a:pt x="86" y="210"/>
                  <a:pt x="85" y="211"/>
                </a:cubicBezTo>
                <a:cubicBezTo>
                  <a:pt x="84" y="210"/>
                  <a:pt x="83" y="209"/>
                  <a:pt x="82" y="208"/>
                </a:cubicBezTo>
                <a:close/>
                <a:moveTo>
                  <a:pt x="85" y="214"/>
                </a:moveTo>
                <a:cubicBezTo>
                  <a:pt x="88" y="216"/>
                  <a:pt x="91" y="217"/>
                  <a:pt x="94" y="219"/>
                </a:cubicBezTo>
                <a:cubicBezTo>
                  <a:pt x="93" y="218"/>
                  <a:pt x="91" y="218"/>
                  <a:pt x="89" y="217"/>
                </a:cubicBezTo>
                <a:cubicBezTo>
                  <a:pt x="88" y="216"/>
                  <a:pt x="86" y="215"/>
                  <a:pt x="85" y="214"/>
                </a:cubicBezTo>
                <a:cubicBezTo>
                  <a:pt x="85" y="214"/>
                  <a:pt x="85" y="214"/>
                  <a:pt x="85" y="214"/>
                </a:cubicBezTo>
                <a:close/>
                <a:moveTo>
                  <a:pt x="95" y="221"/>
                </a:moveTo>
                <a:cubicBezTo>
                  <a:pt x="95" y="221"/>
                  <a:pt x="95" y="221"/>
                  <a:pt x="95" y="221"/>
                </a:cubicBezTo>
                <a:cubicBezTo>
                  <a:pt x="95" y="221"/>
                  <a:pt x="94" y="221"/>
                  <a:pt x="94" y="221"/>
                </a:cubicBezTo>
                <a:cubicBezTo>
                  <a:pt x="94" y="221"/>
                  <a:pt x="93" y="220"/>
                  <a:pt x="93" y="220"/>
                </a:cubicBezTo>
                <a:cubicBezTo>
                  <a:pt x="94" y="220"/>
                  <a:pt x="94" y="220"/>
                  <a:pt x="95" y="221"/>
                </a:cubicBezTo>
                <a:close/>
                <a:moveTo>
                  <a:pt x="93" y="216"/>
                </a:moveTo>
                <a:cubicBezTo>
                  <a:pt x="94" y="215"/>
                  <a:pt x="94" y="215"/>
                  <a:pt x="94" y="215"/>
                </a:cubicBezTo>
                <a:cubicBezTo>
                  <a:pt x="95" y="216"/>
                  <a:pt x="96" y="216"/>
                  <a:pt x="97" y="217"/>
                </a:cubicBezTo>
                <a:cubicBezTo>
                  <a:pt x="96" y="217"/>
                  <a:pt x="97" y="218"/>
                  <a:pt x="97" y="218"/>
                </a:cubicBezTo>
                <a:cubicBezTo>
                  <a:pt x="97" y="218"/>
                  <a:pt x="97" y="218"/>
                  <a:pt x="97" y="218"/>
                </a:cubicBezTo>
                <a:cubicBezTo>
                  <a:pt x="96" y="217"/>
                  <a:pt x="95" y="216"/>
                  <a:pt x="93" y="216"/>
                </a:cubicBezTo>
                <a:close/>
                <a:moveTo>
                  <a:pt x="98" y="222"/>
                </a:moveTo>
                <a:cubicBezTo>
                  <a:pt x="99" y="222"/>
                  <a:pt x="99" y="222"/>
                  <a:pt x="100" y="222"/>
                </a:cubicBezTo>
                <a:cubicBezTo>
                  <a:pt x="100" y="222"/>
                  <a:pt x="100" y="222"/>
                  <a:pt x="99" y="223"/>
                </a:cubicBezTo>
                <a:cubicBezTo>
                  <a:pt x="99" y="223"/>
                  <a:pt x="99" y="223"/>
                  <a:pt x="99" y="223"/>
                </a:cubicBezTo>
                <a:cubicBezTo>
                  <a:pt x="99" y="223"/>
                  <a:pt x="98" y="223"/>
                  <a:pt x="97" y="222"/>
                </a:cubicBezTo>
                <a:cubicBezTo>
                  <a:pt x="97" y="222"/>
                  <a:pt x="98" y="222"/>
                  <a:pt x="98" y="222"/>
                </a:cubicBezTo>
                <a:close/>
                <a:moveTo>
                  <a:pt x="106" y="235"/>
                </a:moveTo>
                <a:cubicBezTo>
                  <a:pt x="106" y="236"/>
                  <a:pt x="106" y="236"/>
                  <a:pt x="107" y="236"/>
                </a:cubicBezTo>
                <a:cubicBezTo>
                  <a:pt x="108" y="236"/>
                  <a:pt x="109" y="237"/>
                  <a:pt x="110" y="237"/>
                </a:cubicBezTo>
                <a:cubicBezTo>
                  <a:pt x="111" y="238"/>
                  <a:pt x="111" y="238"/>
                  <a:pt x="111" y="238"/>
                </a:cubicBezTo>
                <a:cubicBezTo>
                  <a:pt x="109" y="238"/>
                  <a:pt x="107" y="237"/>
                  <a:pt x="106" y="235"/>
                </a:cubicBezTo>
                <a:close/>
                <a:moveTo>
                  <a:pt x="110" y="234"/>
                </a:moveTo>
                <a:cubicBezTo>
                  <a:pt x="111" y="234"/>
                  <a:pt x="111" y="234"/>
                  <a:pt x="112" y="234"/>
                </a:cubicBezTo>
                <a:cubicBezTo>
                  <a:pt x="113" y="235"/>
                  <a:pt x="113" y="235"/>
                  <a:pt x="114" y="235"/>
                </a:cubicBezTo>
                <a:cubicBezTo>
                  <a:pt x="114" y="236"/>
                  <a:pt x="114" y="236"/>
                  <a:pt x="113" y="236"/>
                </a:cubicBezTo>
                <a:cubicBezTo>
                  <a:pt x="112" y="235"/>
                  <a:pt x="111" y="235"/>
                  <a:pt x="110" y="234"/>
                </a:cubicBezTo>
                <a:close/>
                <a:moveTo>
                  <a:pt x="114" y="231"/>
                </a:moveTo>
                <a:cubicBezTo>
                  <a:pt x="113" y="231"/>
                  <a:pt x="113" y="230"/>
                  <a:pt x="113" y="230"/>
                </a:cubicBezTo>
                <a:cubicBezTo>
                  <a:pt x="113" y="230"/>
                  <a:pt x="114" y="230"/>
                  <a:pt x="114" y="230"/>
                </a:cubicBezTo>
                <a:cubicBezTo>
                  <a:pt x="115" y="231"/>
                  <a:pt x="115" y="231"/>
                  <a:pt x="116" y="231"/>
                </a:cubicBezTo>
                <a:cubicBezTo>
                  <a:pt x="115" y="232"/>
                  <a:pt x="115" y="232"/>
                  <a:pt x="115" y="232"/>
                </a:cubicBezTo>
                <a:cubicBezTo>
                  <a:pt x="115" y="231"/>
                  <a:pt x="114" y="231"/>
                  <a:pt x="114" y="231"/>
                </a:cubicBezTo>
                <a:close/>
                <a:moveTo>
                  <a:pt x="113" y="227"/>
                </a:moveTo>
                <a:cubicBezTo>
                  <a:pt x="113" y="227"/>
                  <a:pt x="113" y="227"/>
                  <a:pt x="114" y="227"/>
                </a:cubicBezTo>
                <a:cubicBezTo>
                  <a:pt x="115" y="228"/>
                  <a:pt x="116" y="228"/>
                  <a:pt x="117" y="228"/>
                </a:cubicBezTo>
                <a:cubicBezTo>
                  <a:pt x="117" y="229"/>
                  <a:pt x="117" y="230"/>
                  <a:pt x="118" y="229"/>
                </a:cubicBezTo>
                <a:cubicBezTo>
                  <a:pt x="118" y="229"/>
                  <a:pt x="118" y="229"/>
                  <a:pt x="118" y="229"/>
                </a:cubicBezTo>
                <a:cubicBezTo>
                  <a:pt x="118" y="229"/>
                  <a:pt x="119" y="229"/>
                  <a:pt x="119" y="230"/>
                </a:cubicBezTo>
                <a:cubicBezTo>
                  <a:pt x="119" y="230"/>
                  <a:pt x="119" y="230"/>
                  <a:pt x="119" y="230"/>
                </a:cubicBezTo>
                <a:cubicBezTo>
                  <a:pt x="118" y="230"/>
                  <a:pt x="117" y="230"/>
                  <a:pt x="117" y="230"/>
                </a:cubicBezTo>
                <a:cubicBezTo>
                  <a:pt x="115" y="229"/>
                  <a:pt x="114" y="228"/>
                  <a:pt x="113" y="227"/>
                </a:cubicBezTo>
                <a:close/>
                <a:moveTo>
                  <a:pt x="118" y="224"/>
                </a:moveTo>
                <a:cubicBezTo>
                  <a:pt x="119" y="224"/>
                  <a:pt x="120" y="223"/>
                  <a:pt x="121" y="222"/>
                </a:cubicBezTo>
                <a:cubicBezTo>
                  <a:pt x="121" y="222"/>
                  <a:pt x="121" y="222"/>
                  <a:pt x="121" y="222"/>
                </a:cubicBezTo>
                <a:cubicBezTo>
                  <a:pt x="121" y="223"/>
                  <a:pt x="120" y="224"/>
                  <a:pt x="119" y="225"/>
                </a:cubicBezTo>
                <a:cubicBezTo>
                  <a:pt x="119" y="225"/>
                  <a:pt x="118" y="225"/>
                  <a:pt x="118" y="224"/>
                </a:cubicBezTo>
                <a:close/>
                <a:moveTo>
                  <a:pt x="121" y="232"/>
                </a:moveTo>
                <a:cubicBezTo>
                  <a:pt x="121" y="232"/>
                  <a:pt x="121" y="232"/>
                  <a:pt x="122" y="232"/>
                </a:cubicBezTo>
                <a:cubicBezTo>
                  <a:pt x="123" y="232"/>
                  <a:pt x="124" y="233"/>
                  <a:pt x="124" y="234"/>
                </a:cubicBezTo>
                <a:cubicBezTo>
                  <a:pt x="125" y="234"/>
                  <a:pt x="126" y="233"/>
                  <a:pt x="125" y="232"/>
                </a:cubicBezTo>
                <a:cubicBezTo>
                  <a:pt x="125" y="232"/>
                  <a:pt x="124" y="232"/>
                  <a:pt x="124" y="231"/>
                </a:cubicBezTo>
                <a:cubicBezTo>
                  <a:pt x="126" y="231"/>
                  <a:pt x="129" y="230"/>
                  <a:pt x="131" y="230"/>
                </a:cubicBezTo>
                <a:cubicBezTo>
                  <a:pt x="131" y="230"/>
                  <a:pt x="131" y="230"/>
                  <a:pt x="131" y="230"/>
                </a:cubicBezTo>
                <a:cubicBezTo>
                  <a:pt x="130" y="231"/>
                  <a:pt x="130" y="232"/>
                  <a:pt x="129" y="233"/>
                </a:cubicBezTo>
                <a:cubicBezTo>
                  <a:pt x="128" y="233"/>
                  <a:pt x="128" y="233"/>
                  <a:pt x="128" y="234"/>
                </a:cubicBezTo>
                <a:cubicBezTo>
                  <a:pt x="126" y="234"/>
                  <a:pt x="124" y="234"/>
                  <a:pt x="122" y="234"/>
                </a:cubicBezTo>
                <a:cubicBezTo>
                  <a:pt x="121" y="233"/>
                  <a:pt x="121" y="233"/>
                  <a:pt x="120" y="232"/>
                </a:cubicBezTo>
                <a:cubicBezTo>
                  <a:pt x="120" y="232"/>
                  <a:pt x="120" y="232"/>
                  <a:pt x="121" y="232"/>
                </a:cubicBezTo>
                <a:close/>
                <a:moveTo>
                  <a:pt x="132" y="235"/>
                </a:moveTo>
                <a:cubicBezTo>
                  <a:pt x="130" y="235"/>
                  <a:pt x="128" y="236"/>
                  <a:pt x="126" y="236"/>
                </a:cubicBezTo>
                <a:cubicBezTo>
                  <a:pt x="125" y="236"/>
                  <a:pt x="124" y="235"/>
                  <a:pt x="123" y="235"/>
                </a:cubicBezTo>
                <a:cubicBezTo>
                  <a:pt x="126" y="235"/>
                  <a:pt x="129" y="235"/>
                  <a:pt x="132" y="235"/>
                </a:cubicBezTo>
                <a:close/>
                <a:moveTo>
                  <a:pt x="137" y="235"/>
                </a:moveTo>
                <a:cubicBezTo>
                  <a:pt x="137" y="235"/>
                  <a:pt x="136" y="235"/>
                  <a:pt x="136" y="236"/>
                </a:cubicBezTo>
                <a:cubicBezTo>
                  <a:pt x="135" y="236"/>
                  <a:pt x="134" y="236"/>
                  <a:pt x="133" y="236"/>
                </a:cubicBezTo>
                <a:cubicBezTo>
                  <a:pt x="132" y="236"/>
                  <a:pt x="131" y="236"/>
                  <a:pt x="130" y="237"/>
                </a:cubicBezTo>
                <a:cubicBezTo>
                  <a:pt x="132" y="236"/>
                  <a:pt x="134" y="236"/>
                  <a:pt x="137" y="235"/>
                </a:cubicBezTo>
                <a:close/>
                <a:moveTo>
                  <a:pt x="130" y="234"/>
                </a:moveTo>
                <a:cubicBezTo>
                  <a:pt x="132" y="233"/>
                  <a:pt x="134" y="232"/>
                  <a:pt x="135" y="231"/>
                </a:cubicBezTo>
                <a:cubicBezTo>
                  <a:pt x="135" y="231"/>
                  <a:pt x="136" y="232"/>
                  <a:pt x="137" y="232"/>
                </a:cubicBezTo>
                <a:cubicBezTo>
                  <a:pt x="138" y="231"/>
                  <a:pt x="139" y="231"/>
                  <a:pt x="140" y="230"/>
                </a:cubicBezTo>
                <a:cubicBezTo>
                  <a:pt x="139" y="231"/>
                  <a:pt x="139" y="232"/>
                  <a:pt x="138" y="233"/>
                </a:cubicBezTo>
                <a:cubicBezTo>
                  <a:pt x="135" y="233"/>
                  <a:pt x="133" y="234"/>
                  <a:pt x="130" y="234"/>
                </a:cubicBezTo>
                <a:close/>
                <a:moveTo>
                  <a:pt x="139" y="226"/>
                </a:moveTo>
                <a:cubicBezTo>
                  <a:pt x="139" y="226"/>
                  <a:pt x="139" y="227"/>
                  <a:pt x="139" y="227"/>
                </a:cubicBezTo>
                <a:cubicBezTo>
                  <a:pt x="138" y="227"/>
                  <a:pt x="137" y="227"/>
                  <a:pt x="136" y="227"/>
                </a:cubicBezTo>
                <a:cubicBezTo>
                  <a:pt x="137" y="227"/>
                  <a:pt x="137" y="227"/>
                  <a:pt x="137" y="227"/>
                </a:cubicBezTo>
                <a:cubicBezTo>
                  <a:pt x="139" y="226"/>
                  <a:pt x="140" y="225"/>
                  <a:pt x="142" y="224"/>
                </a:cubicBezTo>
                <a:cubicBezTo>
                  <a:pt x="141" y="225"/>
                  <a:pt x="140" y="225"/>
                  <a:pt x="139" y="226"/>
                </a:cubicBezTo>
                <a:close/>
                <a:moveTo>
                  <a:pt x="143" y="229"/>
                </a:moveTo>
                <a:cubicBezTo>
                  <a:pt x="145" y="229"/>
                  <a:pt x="146" y="229"/>
                  <a:pt x="147" y="229"/>
                </a:cubicBezTo>
                <a:cubicBezTo>
                  <a:pt x="148" y="229"/>
                  <a:pt x="149" y="229"/>
                  <a:pt x="149" y="229"/>
                </a:cubicBezTo>
                <a:cubicBezTo>
                  <a:pt x="149" y="229"/>
                  <a:pt x="148" y="230"/>
                  <a:pt x="148" y="230"/>
                </a:cubicBezTo>
                <a:cubicBezTo>
                  <a:pt x="147" y="231"/>
                  <a:pt x="145" y="232"/>
                  <a:pt x="144" y="232"/>
                </a:cubicBezTo>
                <a:cubicBezTo>
                  <a:pt x="143" y="233"/>
                  <a:pt x="141" y="233"/>
                  <a:pt x="140" y="233"/>
                </a:cubicBezTo>
                <a:cubicBezTo>
                  <a:pt x="141" y="232"/>
                  <a:pt x="142" y="230"/>
                  <a:pt x="143" y="229"/>
                </a:cubicBezTo>
                <a:close/>
                <a:moveTo>
                  <a:pt x="145" y="236"/>
                </a:moveTo>
                <a:cubicBezTo>
                  <a:pt x="149" y="235"/>
                  <a:pt x="153" y="234"/>
                  <a:pt x="158" y="234"/>
                </a:cubicBezTo>
                <a:cubicBezTo>
                  <a:pt x="157" y="234"/>
                  <a:pt x="157" y="234"/>
                  <a:pt x="157" y="235"/>
                </a:cubicBezTo>
                <a:cubicBezTo>
                  <a:pt x="152" y="235"/>
                  <a:pt x="148" y="236"/>
                  <a:pt x="144" y="236"/>
                </a:cubicBezTo>
                <a:cubicBezTo>
                  <a:pt x="144" y="236"/>
                  <a:pt x="145" y="236"/>
                  <a:pt x="145" y="236"/>
                </a:cubicBezTo>
                <a:close/>
                <a:moveTo>
                  <a:pt x="157" y="231"/>
                </a:moveTo>
                <a:cubicBezTo>
                  <a:pt x="158" y="231"/>
                  <a:pt x="160" y="230"/>
                  <a:pt x="161" y="229"/>
                </a:cubicBezTo>
                <a:cubicBezTo>
                  <a:pt x="160" y="230"/>
                  <a:pt x="160" y="230"/>
                  <a:pt x="159" y="231"/>
                </a:cubicBezTo>
                <a:cubicBezTo>
                  <a:pt x="159" y="231"/>
                  <a:pt x="158" y="231"/>
                  <a:pt x="157" y="231"/>
                </a:cubicBezTo>
                <a:close/>
                <a:moveTo>
                  <a:pt x="159" y="229"/>
                </a:moveTo>
                <a:cubicBezTo>
                  <a:pt x="161" y="227"/>
                  <a:pt x="164" y="225"/>
                  <a:pt x="166" y="223"/>
                </a:cubicBezTo>
                <a:cubicBezTo>
                  <a:pt x="166" y="224"/>
                  <a:pt x="165" y="225"/>
                  <a:pt x="164" y="226"/>
                </a:cubicBezTo>
                <a:cubicBezTo>
                  <a:pt x="162" y="227"/>
                  <a:pt x="161" y="228"/>
                  <a:pt x="159" y="229"/>
                </a:cubicBezTo>
                <a:close/>
                <a:moveTo>
                  <a:pt x="165" y="227"/>
                </a:moveTo>
                <a:cubicBezTo>
                  <a:pt x="174" y="222"/>
                  <a:pt x="182" y="215"/>
                  <a:pt x="190" y="208"/>
                </a:cubicBezTo>
                <a:cubicBezTo>
                  <a:pt x="190" y="209"/>
                  <a:pt x="189" y="210"/>
                  <a:pt x="189" y="210"/>
                </a:cubicBezTo>
                <a:cubicBezTo>
                  <a:pt x="189" y="210"/>
                  <a:pt x="189" y="210"/>
                  <a:pt x="189" y="210"/>
                </a:cubicBezTo>
                <a:cubicBezTo>
                  <a:pt x="180" y="217"/>
                  <a:pt x="172" y="224"/>
                  <a:pt x="163" y="231"/>
                </a:cubicBezTo>
                <a:cubicBezTo>
                  <a:pt x="163" y="231"/>
                  <a:pt x="162" y="231"/>
                  <a:pt x="162" y="231"/>
                </a:cubicBezTo>
                <a:cubicBezTo>
                  <a:pt x="163" y="229"/>
                  <a:pt x="164" y="228"/>
                  <a:pt x="165" y="227"/>
                </a:cubicBezTo>
                <a:close/>
                <a:moveTo>
                  <a:pt x="177" y="222"/>
                </a:moveTo>
                <a:cubicBezTo>
                  <a:pt x="175" y="224"/>
                  <a:pt x="172" y="226"/>
                  <a:pt x="170" y="229"/>
                </a:cubicBezTo>
                <a:cubicBezTo>
                  <a:pt x="169" y="229"/>
                  <a:pt x="168" y="230"/>
                  <a:pt x="168" y="230"/>
                </a:cubicBezTo>
                <a:cubicBezTo>
                  <a:pt x="167" y="230"/>
                  <a:pt x="167" y="230"/>
                  <a:pt x="167" y="230"/>
                </a:cubicBezTo>
                <a:cubicBezTo>
                  <a:pt x="170" y="227"/>
                  <a:pt x="174" y="224"/>
                  <a:pt x="177" y="222"/>
                </a:cubicBezTo>
                <a:close/>
                <a:moveTo>
                  <a:pt x="185" y="218"/>
                </a:moveTo>
                <a:cubicBezTo>
                  <a:pt x="184" y="218"/>
                  <a:pt x="183" y="219"/>
                  <a:pt x="183" y="220"/>
                </a:cubicBezTo>
                <a:cubicBezTo>
                  <a:pt x="181" y="221"/>
                  <a:pt x="179" y="223"/>
                  <a:pt x="177" y="225"/>
                </a:cubicBezTo>
                <a:cubicBezTo>
                  <a:pt x="176" y="225"/>
                  <a:pt x="176" y="226"/>
                  <a:pt x="175" y="226"/>
                </a:cubicBezTo>
                <a:cubicBezTo>
                  <a:pt x="178" y="223"/>
                  <a:pt x="181" y="220"/>
                  <a:pt x="185" y="218"/>
                </a:cubicBezTo>
                <a:close/>
                <a:moveTo>
                  <a:pt x="184" y="216"/>
                </a:moveTo>
                <a:cubicBezTo>
                  <a:pt x="186" y="215"/>
                  <a:pt x="188" y="213"/>
                  <a:pt x="190" y="212"/>
                </a:cubicBezTo>
                <a:cubicBezTo>
                  <a:pt x="190" y="212"/>
                  <a:pt x="190" y="212"/>
                  <a:pt x="190" y="212"/>
                </a:cubicBezTo>
                <a:cubicBezTo>
                  <a:pt x="191" y="211"/>
                  <a:pt x="191" y="211"/>
                  <a:pt x="192" y="210"/>
                </a:cubicBezTo>
                <a:cubicBezTo>
                  <a:pt x="192" y="211"/>
                  <a:pt x="192" y="211"/>
                  <a:pt x="191" y="211"/>
                </a:cubicBezTo>
                <a:cubicBezTo>
                  <a:pt x="189" y="213"/>
                  <a:pt x="186" y="215"/>
                  <a:pt x="184" y="216"/>
                </a:cubicBezTo>
                <a:close/>
                <a:moveTo>
                  <a:pt x="192" y="212"/>
                </a:moveTo>
                <a:cubicBezTo>
                  <a:pt x="193" y="212"/>
                  <a:pt x="193" y="212"/>
                  <a:pt x="194" y="212"/>
                </a:cubicBezTo>
                <a:cubicBezTo>
                  <a:pt x="193" y="212"/>
                  <a:pt x="193" y="213"/>
                  <a:pt x="192" y="214"/>
                </a:cubicBezTo>
                <a:cubicBezTo>
                  <a:pt x="191" y="215"/>
                  <a:pt x="189" y="217"/>
                  <a:pt x="187" y="218"/>
                </a:cubicBezTo>
                <a:cubicBezTo>
                  <a:pt x="189" y="216"/>
                  <a:pt x="191" y="214"/>
                  <a:pt x="192" y="212"/>
                </a:cubicBezTo>
                <a:close/>
                <a:moveTo>
                  <a:pt x="193" y="207"/>
                </a:moveTo>
                <a:cubicBezTo>
                  <a:pt x="194" y="206"/>
                  <a:pt x="194" y="205"/>
                  <a:pt x="195" y="204"/>
                </a:cubicBezTo>
                <a:cubicBezTo>
                  <a:pt x="197" y="202"/>
                  <a:pt x="199" y="201"/>
                  <a:pt x="201" y="199"/>
                </a:cubicBezTo>
                <a:cubicBezTo>
                  <a:pt x="202" y="198"/>
                  <a:pt x="202" y="198"/>
                  <a:pt x="203" y="197"/>
                </a:cubicBezTo>
                <a:cubicBezTo>
                  <a:pt x="203" y="198"/>
                  <a:pt x="202" y="199"/>
                  <a:pt x="201" y="200"/>
                </a:cubicBezTo>
                <a:cubicBezTo>
                  <a:pt x="198" y="203"/>
                  <a:pt x="196" y="205"/>
                  <a:pt x="193" y="207"/>
                </a:cubicBezTo>
                <a:close/>
                <a:moveTo>
                  <a:pt x="206" y="192"/>
                </a:moveTo>
                <a:cubicBezTo>
                  <a:pt x="204" y="194"/>
                  <a:pt x="202" y="196"/>
                  <a:pt x="199" y="197"/>
                </a:cubicBezTo>
                <a:cubicBezTo>
                  <a:pt x="201" y="195"/>
                  <a:pt x="202" y="193"/>
                  <a:pt x="204" y="191"/>
                </a:cubicBezTo>
                <a:cubicBezTo>
                  <a:pt x="210" y="184"/>
                  <a:pt x="216" y="177"/>
                  <a:pt x="223" y="171"/>
                </a:cubicBezTo>
                <a:cubicBezTo>
                  <a:pt x="223" y="171"/>
                  <a:pt x="223" y="171"/>
                  <a:pt x="223" y="171"/>
                </a:cubicBezTo>
                <a:cubicBezTo>
                  <a:pt x="220" y="174"/>
                  <a:pt x="218" y="177"/>
                  <a:pt x="216" y="179"/>
                </a:cubicBezTo>
                <a:cubicBezTo>
                  <a:pt x="213" y="183"/>
                  <a:pt x="209" y="188"/>
                  <a:pt x="206" y="192"/>
                </a:cubicBezTo>
                <a:close/>
                <a:moveTo>
                  <a:pt x="220" y="144"/>
                </a:moveTo>
                <a:cubicBezTo>
                  <a:pt x="220" y="146"/>
                  <a:pt x="219" y="148"/>
                  <a:pt x="219" y="150"/>
                </a:cubicBezTo>
                <a:cubicBezTo>
                  <a:pt x="219" y="150"/>
                  <a:pt x="219" y="150"/>
                  <a:pt x="219" y="150"/>
                </a:cubicBezTo>
                <a:cubicBezTo>
                  <a:pt x="221" y="144"/>
                  <a:pt x="222" y="137"/>
                  <a:pt x="224" y="131"/>
                </a:cubicBezTo>
                <a:cubicBezTo>
                  <a:pt x="223" y="133"/>
                  <a:pt x="223" y="134"/>
                  <a:pt x="223" y="136"/>
                </a:cubicBezTo>
                <a:cubicBezTo>
                  <a:pt x="222" y="139"/>
                  <a:pt x="221" y="142"/>
                  <a:pt x="220" y="144"/>
                </a:cubicBezTo>
                <a:close/>
                <a:moveTo>
                  <a:pt x="223" y="102"/>
                </a:moveTo>
                <a:cubicBezTo>
                  <a:pt x="223" y="102"/>
                  <a:pt x="223" y="101"/>
                  <a:pt x="223" y="101"/>
                </a:cubicBezTo>
                <a:cubicBezTo>
                  <a:pt x="224" y="101"/>
                  <a:pt x="224" y="100"/>
                  <a:pt x="225" y="100"/>
                </a:cubicBezTo>
                <a:cubicBezTo>
                  <a:pt x="225" y="100"/>
                  <a:pt x="225" y="101"/>
                  <a:pt x="225" y="101"/>
                </a:cubicBezTo>
                <a:cubicBezTo>
                  <a:pt x="225" y="101"/>
                  <a:pt x="224" y="102"/>
                  <a:pt x="223" y="102"/>
                </a:cubicBezTo>
                <a:close/>
                <a:moveTo>
                  <a:pt x="226" y="103"/>
                </a:moveTo>
                <a:cubicBezTo>
                  <a:pt x="226" y="103"/>
                  <a:pt x="227" y="104"/>
                  <a:pt x="227" y="104"/>
                </a:cubicBezTo>
                <a:cubicBezTo>
                  <a:pt x="227" y="104"/>
                  <a:pt x="227" y="104"/>
                  <a:pt x="227" y="104"/>
                </a:cubicBezTo>
                <a:cubicBezTo>
                  <a:pt x="226" y="105"/>
                  <a:pt x="225" y="105"/>
                  <a:pt x="224" y="105"/>
                </a:cubicBezTo>
                <a:cubicBezTo>
                  <a:pt x="224" y="105"/>
                  <a:pt x="224" y="105"/>
                  <a:pt x="224" y="104"/>
                </a:cubicBezTo>
                <a:cubicBezTo>
                  <a:pt x="224" y="104"/>
                  <a:pt x="225" y="103"/>
                  <a:pt x="226" y="103"/>
                </a:cubicBezTo>
                <a:close/>
                <a:moveTo>
                  <a:pt x="226" y="151"/>
                </a:moveTo>
                <a:cubicBezTo>
                  <a:pt x="226" y="151"/>
                  <a:pt x="225" y="152"/>
                  <a:pt x="225" y="152"/>
                </a:cubicBezTo>
                <a:cubicBezTo>
                  <a:pt x="225" y="152"/>
                  <a:pt x="225" y="153"/>
                  <a:pt x="225" y="153"/>
                </a:cubicBezTo>
                <a:cubicBezTo>
                  <a:pt x="225" y="152"/>
                  <a:pt x="225" y="151"/>
                  <a:pt x="226" y="151"/>
                </a:cubicBezTo>
                <a:close/>
                <a:moveTo>
                  <a:pt x="224" y="151"/>
                </a:moveTo>
                <a:cubicBezTo>
                  <a:pt x="224" y="146"/>
                  <a:pt x="225" y="140"/>
                  <a:pt x="225" y="135"/>
                </a:cubicBezTo>
                <a:cubicBezTo>
                  <a:pt x="225" y="135"/>
                  <a:pt x="225" y="135"/>
                  <a:pt x="226" y="135"/>
                </a:cubicBezTo>
                <a:cubicBezTo>
                  <a:pt x="226" y="138"/>
                  <a:pt x="226" y="142"/>
                  <a:pt x="226" y="145"/>
                </a:cubicBezTo>
                <a:cubicBezTo>
                  <a:pt x="225" y="147"/>
                  <a:pt x="225" y="149"/>
                  <a:pt x="224" y="151"/>
                </a:cubicBezTo>
                <a:close/>
                <a:moveTo>
                  <a:pt x="226" y="158"/>
                </a:moveTo>
                <a:cubicBezTo>
                  <a:pt x="226" y="157"/>
                  <a:pt x="227" y="157"/>
                  <a:pt x="227" y="156"/>
                </a:cubicBezTo>
                <a:cubicBezTo>
                  <a:pt x="227" y="157"/>
                  <a:pt x="227" y="157"/>
                  <a:pt x="227" y="158"/>
                </a:cubicBezTo>
                <a:cubicBezTo>
                  <a:pt x="226" y="159"/>
                  <a:pt x="226" y="159"/>
                  <a:pt x="225" y="160"/>
                </a:cubicBezTo>
                <a:cubicBezTo>
                  <a:pt x="226" y="159"/>
                  <a:pt x="226" y="159"/>
                  <a:pt x="226" y="158"/>
                </a:cubicBezTo>
                <a:close/>
                <a:moveTo>
                  <a:pt x="226" y="123"/>
                </a:moveTo>
                <a:cubicBezTo>
                  <a:pt x="226" y="122"/>
                  <a:pt x="226" y="121"/>
                  <a:pt x="226" y="119"/>
                </a:cubicBezTo>
                <a:cubicBezTo>
                  <a:pt x="226" y="119"/>
                  <a:pt x="226" y="119"/>
                  <a:pt x="226" y="119"/>
                </a:cubicBezTo>
                <a:cubicBezTo>
                  <a:pt x="227" y="124"/>
                  <a:pt x="227" y="129"/>
                  <a:pt x="227" y="135"/>
                </a:cubicBezTo>
                <a:cubicBezTo>
                  <a:pt x="227" y="131"/>
                  <a:pt x="226" y="127"/>
                  <a:pt x="226" y="123"/>
                </a:cubicBezTo>
                <a:close/>
                <a:moveTo>
                  <a:pt x="224" y="164"/>
                </a:moveTo>
                <a:cubicBezTo>
                  <a:pt x="225" y="163"/>
                  <a:pt x="226" y="162"/>
                  <a:pt x="227" y="161"/>
                </a:cubicBezTo>
                <a:cubicBezTo>
                  <a:pt x="227" y="162"/>
                  <a:pt x="227" y="162"/>
                  <a:pt x="227" y="162"/>
                </a:cubicBezTo>
                <a:cubicBezTo>
                  <a:pt x="226" y="163"/>
                  <a:pt x="225" y="164"/>
                  <a:pt x="224" y="165"/>
                </a:cubicBezTo>
                <a:cubicBezTo>
                  <a:pt x="224" y="164"/>
                  <a:pt x="224" y="164"/>
                  <a:pt x="224" y="164"/>
                </a:cubicBezTo>
                <a:close/>
                <a:moveTo>
                  <a:pt x="227" y="169"/>
                </a:moveTo>
                <a:cubicBezTo>
                  <a:pt x="227" y="168"/>
                  <a:pt x="228" y="167"/>
                  <a:pt x="228" y="167"/>
                </a:cubicBezTo>
                <a:cubicBezTo>
                  <a:pt x="227" y="168"/>
                  <a:pt x="226" y="170"/>
                  <a:pt x="225" y="171"/>
                </a:cubicBezTo>
                <a:cubicBezTo>
                  <a:pt x="225" y="171"/>
                  <a:pt x="225" y="171"/>
                  <a:pt x="225" y="171"/>
                </a:cubicBezTo>
                <a:cubicBezTo>
                  <a:pt x="226" y="171"/>
                  <a:pt x="226" y="170"/>
                  <a:pt x="227" y="169"/>
                </a:cubicBezTo>
                <a:close/>
                <a:moveTo>
                  <a:pt x="228" y="123"/>
                </a:moveTo>
                <a:cubicBezTo>
                  <a:pt x="228" y="121"/>
                  <a:pt x="228" y="119"/>
                  <a:pt x="228" y="117"/>
                </a:cubicBezTo>
                <a:cubicBezTo>
                  <a:pt x="228" y="116"/>
                  <a:pt x="228" y="116"/>
                  <a:pt x="229" y="115"/>
                </a:cubicBezTo>
                <a:cubicBezTo>
                  <a:pt x="228" y="118"/>
                  <a:pt x="228" y="121"/>
                  <a:pt x="228" y="123"/>
                </a:cubicBezTo>
                <a:close/>
                <a:moveTo>
                  <a:pt x="227" y="112"/>
                </a:moveTo>
                <a:cubicBezTo>
                  <a:pt x="227" y="111"/>
                  <a:pt x="227" y="111"/>
                  <a:pt x="226" y="110"/>
                </a:cubicBezTo>
                <a:cubicBezTo>
                  <a:pt x="227" y="110"/>
                  <a:pt x="228" y="109"/>
                  <a:pt x="229" y="108"/>
                </a:cubicBezTo>
                <a:cubicBezTo>
                  <a:pt x="229" y="109"/>
                  <a:pt x="229" y="109"/>
                  <a:pt x="229" y="109"/>
                </a:cubicBezTo>
                <a:cubicBezTo>
                  <a:pt x="228" y="110"/>
                  <a:pt x="227" y="111"/>
                  <a:pt x="227" y="112"/>
                </a:cubicBezTo>
                <a:close/>
                <a:moveTo>
                  <a:pt x="232" y="108"/>
                </a:moveTo>
                <a:cubicBezTo>
                  <a:pt x="232" y="108"/>
                  <a:pt x="232" y="107"/>
                  <a:pt x="232" y="107"/>
                </a:cubicBezTo>
                <a:cubicBezTo>
                  <a:pt x="232" y="106"/>
                  <a:pt x="232" y="106"/>
                  <a:pt x="233" y="105"/>
                </a:cubicBezTo>
                <a:cubicBezTo>
                  <a:pt x="233" y="108"/>
                  <a:pt x="234" y="111"/>
                  <a:pt x="235" y="114"/>
                </a:cubicBezTo>
                <a:cubicBezTo>
                  <a:pt x="235" y="114"/>
                  <a:pt x="235" y="114"/>
                  <a:pt x="235" y="115"/>
                </a:cubicBezTo>
                <a:cubicBezTo>
                  <a:pt x="234" y="112"/>
                  <a:pt x="233" y="110"/>
                  <a:pt x="232" y="108"/>
                </a:cubicBezTo>
                <a:close/>
                <a:moveTo>
                  <a:pt x="234" y="103"/>
                </a:moveTo>
                <a:cubicBezTo>
                  <a:pt x="234" y="103"/>
                  <a:pt x="234" y="103"/>
                  <a:pt x="233" y="103"/>
                </a:cubicBezTo>
                <a:cubicBezTo>
                  <a:pt x="232" y="97"/>
                  <a:pt x="230" y="92"/>
                  <a:pt x="229" y="87"/>
                </a:cubicBezTo>
                <a:cubicBezTo>
                  <a:pt x="230" y="89"/>
                  <a:pt x="231" y="90"/>
                  <a:pt x="231" y="92"/>
                </a:cubicBezTo>
                <a:cubicBezTo>
                  <a:pt x="233" y="97"/>
                  <a:pt x="234" y="102"/>
                  <a:pt x="235" y="107"/>
                </a:cubicBezTo>
                <a:cubicBezTo>
                  <a:pt x="235" y="106"/>
                  <a:pt x="234" y="105"/>
                  <a:pt x="234" y="103"/>
                </a:cubicBezTo>
                <a:close/>
                <a:moveTo>
                  <a:pt x="229" y="69"/>
                </a:moveTo>
                <a:cubicBezTo>
                  <a:pt x="230" y="69"/>
                  <a:pt x="230" y="69"/>
                  <a:pt x="230" y="70"/>
                </a:cubicBezTo>
                <a:cubicBezTo>
                  <a:pt x="231" y="71"/>
                  <a:pt x="231" y="72"/>
                  <a:pt x="232" y="72"/>
                </a:cubicBezTo>
                <a:cubicBezTo>
                  <a:pt x="231" y="72"/>
                  <a:pt x="231" y="72"/>
                  <a:pt x="231" y="72"/>
                </a:cubicBezTo>
                <a:cubicBezTo>
                  <a:pt x="231" y="72"/>
                  <a:pt x="231" y="72"/>
                  <a:pt x="231" y="71"/>
                </a:cubicBezTo>
                <a:cubicBezTo>
                  <a:pt x="230" y="71"/>
                  <a:pt x="230" y="71"/>
                  <a:pt x="230" y="71"/>
                </a:cubicBezTo>
                <a:cubicBezTo>
                  <a:pt x="230" y="71"/>
                  <a:pt x="230" y="71"/>
                  <a:pt x="230" y="71"/>
                </a:cubicBezTo>
                <a:cubicBezTo>
                  <a:pt x="230" y="70"/>
                  <a:pt x="229" y="69"/>
                  <a:pt x="229" y="69"/>
                </a:cubicBezTo>
                <a:close/>
                <a:moveTo>
                  <a:pt x="233" y="86"/>
                </a:moveTo>
                <a:cubicBezTo>
                  <a:pt x="233" y="86"/>
                  <a:pt x="233" y="86"/>
                  <a:pt x="233" y="86"/>
                </a:cubicBezTo>
                <a:cubicBezTo>
                  <a:pt x="233" y="87"/>
                  <a:pt x="234" y="88"/>
                  <a:pt x="234" y="88"/>
                </a:cubicBezTo>
                <a:cubicBezTo>
                  <a:pt x="234" y="88"/>
                  <a:pt x="233" y="87"/>
                  <a:pt x="233" y="86"/>
                </a:cubicBezTo>
                <a:close/>
                <a:moveTo>
                  <a:pt x="232" y="69"/>
                </a:moveTo>
                <a:cubicBezTo>
                  <a:pt x="231" y="68"/>
                  <a:pt x="231" y="68"/>
                  <a:pt x="231" y="67"/>
                </a:cubicBezTo>
                <a:cubicBezTo>
                  <a:pt x="232" y="69"/>
                  <a:pt x="233" y="70"/>
                  <a:pt x="235" y="71"/>
                </a:cubicBezTo>
                <a:cubicBezTo>
                  <a:pt x="235" y="72"/>
                  <a:pt x="235" y="73"/>
                  <a:pt x="236" y="74"/>
                </a:cubicBezTo>
                <a:cubicBezTo>
                  <a:pt x="236" y="74"/>
                  <a:pt x="236" y="74"/>
                  <a:pt x="237" y="74"/>
                </a:cubicBezTo>
                <a:cubicBezTo>
                  <a:pt x="237" y="75"/>
                  <a:pt x="237" y="75"/>
                  <a:pt x="237" y="76"/>
                </a:cubicBezTo>
                <a:cubicBezTo>
                  <a:pt x="235" y="73"/>
                  <a:pt x="234" y="71"/>
                  <a:pt x="232" y="69"/>
                </a:cubicBezTo>
                <a:close/>
                <a:moveTo>
                  <a:pt x="226" y="55"/>
                </a:moveTo>
                <a:cubicBezTo>
                  <a:pt x="225" y="54"/>
                  <a:pt x="225" y="53"/>
                  <a:pt x="224" y="52"/>
                </a:cubicBezTo>
                <a:cubicBezTo>
                  <a:pt x="224" y="51"/>
                  <a:pt x="223" y="50"/>
                  <a:pt x="223" y="50"/>
                </a:cubicBezTo>
                <a:cubicBezTo>
                  <a:pt x="224" y="51"/>
                  <a:pt x="225" y="52"/>
                  <a:pt x="226" y="53"/>
                </a:cubicBezTo>
                <a:cubicBezTo>
                  <a:pt x="226" y="53"/>
                  <a:pt x="226" y="54"/>
                  <a:pt x="226" y="55"/>
                </a:cubicBezTo>
                <a:close/>
                <a:moveTo>
                  <a:pt x="223" y="54"/>
                </a:moveTo>
                <a:cubicBezTo>
                  <a:pt x="225" y="56"/>
                  <a:pt x="226" y="59"/>
                  <a:pt x="228" y="62"/>
                </a:cubicBezTo>
                <a:cubicBezTo>
                  <a:pt x="226" y="60"/>
                  <a:pt x="224" y="58"/>
                  <a:pt x="223" y="56"/>
                </a:cubicBezTo>
                <a:cubicBezTo>
                  <a:pt x="223" y="56"/>
                  <a:pt x="224" y="56"/>
                  <a:pt x="223" y="56"/>
                </a:cubicBezTo>
                <a:cubicBezTo>
                  <a:pt x="223" y="55"/>
                  <a:pt x="223" y="54"/>
                  <a:pt x="223" y="54"/>
                </a:cubicBezTo>
                <a:close/>
                <a:moveTo>
                  <a:pt x="228" y="65"/>
                </a:moveTo>
                <a:cubicBezTo>
                  <a:pt x="227" y="66"/>
                  <a:pt x="227" y="66"/>
                  <a:pt x="227" y="66"/>
                </a:cubicBezTo>
                <a:cubicBezTo>
                  <a:pt x="227" y="68"/>
                  <a:pt x="228" y="70"/>
                  <a:pt x="228" y="71"/>
                </a:cubicBezTo>
                <a:cubicBezTo>
                  <a:pt x="228" y="71"/>
                  <a:pt x="228" y="72"/>
                  <a:pt x="228" y="72"/>
                </a:cubicBezTo>
                <a:cubicBezTo>
                  <a:pt x="227" y="70"/>
                  <a:pt x="226" y="68"/>
                  <a:pt x="225" y="66"/>
                </a:cubicBezTo>
                <a:cubicBezTo>
                  <a:pt x="225" y="65"/>
                  <a:pt x="224" y="65"/>
                  <a:pt x="224" y="65"/>
                </a:cubicBezTo>
                <a:cubicBezTo>
                  <a:pt x="223" y="64"/>
                  <a:pt x="222" y="62"/>
                  <a:pt x="222" y="61"/>
                </a:cubicBezTo>
                <a:cubicBezTo>
                  <a:pt x="222" y="61"/>
                  <a:pt x="223" y="60"/>
                  <a:pt x="222" y="60"/>
                </a:cubicBezTo>
                <a:cubicBezTo>
                  <a:pt x="221" y="58"/>
                  <a:pt x="220" y="57"/>
                  <a:pt x="218" y="55"/>
                </a:cubicBezTo>
                <a:cubicBezTo>
                  <a:pt x="218" y="55"/>
                  <a:pt x="218" y="54"/>
                  <a:pt x="217" y="53"/>
                </a:cubicBezTo>
                <a:cubicBezTo>
                  <a:pt x="221" y="57"/>
                  <a:pt x="225" y="61"/>
                  <a:pt x="228" y="65"/>
                </a:cubicBezTo>
                <a:close/>
                <a:moveTo>
                  <a:pt x="214" y="48"/>
                </a:moveTo>
                <a:cubicBezTo>
                  <a:pt x="213" y="47"/>
                  <a:pt x="212" y="45"/>
                  <a:pt x="211" y="44"/>
                </a:cubicBezTo>
                <a:cubicBezTo>
                  <a:pt x="214" y="46"/>
                  <a:pt x="216" y="47"/>
                  <a:pt x="218" y="49"/>
                </a:cubicBezTo>
                <a:cubicBezTo>
                  <a:pt x="219" y="51"/>
                  <a:pt x="220" y="53"/>
                  <a:pt x="221" y="54"/>
                </a:cubicBezTo>
                <a:cubicBezTo>
                  <a:pt x="219" y="52"/>
                  <a:pt x="216" y="50"/>
                  <a:pt x="214" y="48"/>
                </a:cubicBezTo>
                <a:close/>
                <a:moveTo>
                  <a:pt x="211" y="42"/>
                </a:moveTo>
                <a:cubicBezTo>
                  <a:pt x="211" y="41"/>
                  <a:pt x="211" y="41"/>
                  <a:pt x="210" y="41"/>
                </a:cubicBezTo>
                <a:cubicBezTo>
                  <a:pt x="210" y="41"/>
                  <a:pt x="210" y="41"/>
                  <a:pt x="210" y="41"/>
                </a:cubicBezTo>
                <a:cubicBezTo>
                  <a:pt x="212" y="42"/>
                  <a:pt x="214" y="43"/>
                  <a:pt x="215" y="45"/>
                </a:cubicBezTo>
                <a:cubicBezTo>
                  <a:pt x="214" y="44"/>
                  <a:pt x="212" y="43"/>
                  <a:pt x="211" y="42"/>
                </a:cubicBezTo>
                <a:close/>
                <a:moveTo>
                  <a:pt x="210" y="47"/>
                </a:moveTo>
                <a:cubicBezTo>
                  <a:pt x="211" y="48"/>
                  <a:pt x="211" y="48"/>
                  <a:pt x="211" y="49"/>
                </a:cubicBezTo>
                <a:cubicBezTo>
                  <a:pt x="210" y="47"/>
                  <a:pt x="208" y="45"/>
                  <a:pt x="206" y="43"/>
                </a:cubicBezTo>
                <a:cubicBezTo>
                  <a:pt x="207" y="44"/>
                  <a:pt x="209" y="46"/>
                  <a:pt x="210" y="47"/>
                </a:cubicBezTo>
                <a:close/>
                <a:moveTo>
                  <a:pt x="208" y="40"/>
                </a:moveTo>
                <a:cubicBezTo>
                  <a:pt x="207" y="39"/>
                  <a:pt x="206" y="38"/>
                  <a:pt x="206" y="37"/>
                </a:cubicBezTo>
                <a:cubicBezTo>
                  <a:pt x="206" y="38"/>
                  <a:pt x="207" y="38"/>
                  <a:pt x="208" y="39"/>
                </a:cubicBezTo>
                <a:cubicBezTo>
                  <a:pt x="208" y="39"/>
                  <a:pt x="208" y="39"/>
                  <a:pt x="208" y="40"/>
                </a:cubicBezTo>
                <a:cubicBezTo>
                  <a:pt x="208" y="40"/>
                  <a:pt x="208" y="40"/>
                  <a:pt x="208" y="40"/>
                </a:cubicBezTo>
                <a:close/>
                <a:moveTo>
                  <a:pt x="207" y="42"/>
                </a:moveTo>
                <a:cubicBezTo>
                  <a:pt x="205" y="40"/>
                  <a:pt x="202" y="39"/>
                  <a:pt x="200" y="37"/>
                </a:cubicBezTo>
                <a:cubicBezTo>
                  <a:pt x="200" y="37"/>
                  <a:pt x="200" y="37"/>
                  <a:pt x="201" y="37"/>
                </a:cubicBezTo>
                <a:cubicBezTo>
                  <a:pt x="201" y="37"/>
                  <a:pt x="202" y="36"/>
                  <a:pt x="201" y="36"/>
                </a:cubicBezTo>
                <a:cubicBezTo>
                  <a:pt x="201" y="36"/>
                  <a:pt x="201" y="36"/>
                  <a:pt x="201" y="36"/>
                </a:cubicBezTo>
                <a:cubicBezTo>
                  <a:pt x="202" y="36"/>
                  <a:pt x="202" y="36"/>
                  <a:pt x="203" y="36"/>
                </a:cubicBezTo>
                <a:cubicBezTo>
                  <a:pt x="204" y="38"/>
                  <a:pt x="206" y="40"/>
                  <a:pt x="207" y="42"/>
                </a:cubicBezTo>
                <a:close/>
                <a:moveTo>
                  <a:pt x="202" y="34"/>
                </a:moveTo>
                <a:cubicBezTo>
                  <a:pt x="201" y="34"/>
                  <a:pt x="201" y="34"/>
                  <a:pt x="200" y="34"/>
                </a:cubicBezTo>
                <a:cubicBezTo>
                  <a:pt x="198" y="32"/>
                  <a:pt x="196" y="30"/>
                  <a:pt x="194" y="28"/>
                </a:cubicBezTo>
                <a:cubicBezTo>
                  <a:pt x="197" y="29"/>
                  <a:pt x="200" y="31"/>
                  <a:pt x="202" y="33"/>
                </a:cubicBezTo>
                <a:cubicBezTo>
                  <a:pt x="202" y="33"/>
                  <a:pt x="201" y="34"/>
                  <a:pt x="202" y="34"/>
                </a:cubicBezTo>
                <a:close/>
                <a:moveTo>
                  <a:pt x="194" y="32"/>
                </a:moveTo>
                <a:cubicBezTo>
                  <a:pt x="195" y="32"/>
                  <a:pt x="195" y="32"/>
                  <a:pt x="195" y="32"/>
                </a:cubicBezTo>
                <a:cubicBezTo>
                  <a:pt x="196" y="33"/>
                  <a:pt x="197" y="34"/>
                  <a:pt x="198" y="35"/>
                </a:cubicBezTo>
                <a:cubicBezTo>
                  <a:pt x="198" y="35"/>
                  <a:pt x="198" y="35"/>
                  <a:pt x="198" y="35"/>
                </a:cubicBezTo>
                <a:cubicBezTo>
                  <a:pt x="197" y="35"/>
                  <a:pt x="196" y="34"/>
                  <a:pt x="195" y="34"/>
                </a:cubicBezTo>
                <a:cubicBezTo>
                  <a:pt x="193" y="33"/>
                  <a:pt x="191" y="31"/>
                  <a:pt x="189" y="29"/>
                </a:cubicBezTo>
                <a:cubicBezTo>
                  <a:pt x="190" y="29"/>
                  <a:pt x="190" y="29"/>
                  <a:pt x="190" y="29"/>
                </a:cubicBezTo>
                <a:cubicBezTo>
                  <a:pt x="191" y="30"/>
                  <a:pt x="193" y="31"/>
                  <a:pt x="194" y="32"/>
                </a:cubicBezTo>
                <a:close/>
                <a:moveTo>
                  <a:pt x="192" y="33"/>
                </a:moveTo>
                <a:cubicBezTo>
                  <a:pt x="191" y="33"/>
                  <a:pt x="191" y="33"/>
                  <a:pt x="190" y="33"/>
                </a:cubicBezTo>
                <a:cubicBezTo>
                  <a:pt x="190" y="32"/>
                  <a:pt x="190" y="33"/>
                  <a:pt x="190" y="33"/>
                </a:cubicBezTo>
                <a:cubicBezTo>
                  <a:pt x="191" y="34"/>
                  <a:pt x="193" y="35"/>
                  <a:pt x="195" y="36"/>
                </a:cubicBezTo>
                <a:cubicBezTo>
                  <a:pt x="195" y="36"/>
                  <a:pt x="196" y="36"/>
                  <a:pt x="196" y="37"/>
                </a:cubicBezTo>
                <a:cubicBezTo>
                  <a:pt x="196" y="37"/>
                  <a:pt x="196" y="37"/>
                  <a:pt x="196" y="37"/>
                </a:cubicBezTo>
                <a:cubicBezTo>
                  <a:pt x="198" y="38"/>
                  <a:pt x="200" y="40"/>
                  <a:pt x="201" y="41"/>
                </a:cubicBezTo>
                <a:cubicBezTo>
                  <a:pt x="203" y="43"/>
                  <a:pt x="204" y="44"/>
                  <a:pt x="205" y="46"/>
                </a:cubicBezTo>
                <a:cubicBezTo>
                  <a:pt x="202" y="42"/>
                  <a:pt x="197" y="39"/>
                  <a:pt x="193" y="36"/>
                </a:cubicBezTo>
                <a:cubicBezTo>
                  <a:pt x="193" y="36"/>
                  <a:pt x="193" y="35"/>
                  <a:pt x="192" y="35"/>
                </a:cubicBezTo>
                <a:cubicBezTo>
                  <a:pt x="191" y="35"/>
                  <a:pt x="191" y="35"/>
                  <a:pt x="191" y="35"/>
                </a:cubicBezTo>
                <a:cubicBezTo>
                  <a:pt x="190" y="34"/>
                  <a:pt x="188" y="34"/>
                  <a:pt x="187" y="33"/>
                </a:cubicBezTo>
                <a:cubicBezTo>
                  <a:pt x="187" y="33"/>
                  <a:pt x="186" y="34"/>
                  <a:pt x="187" y="34"/>
                </a:cubicBezTo>
                <a:cubicBezTo>
                  <a:pt x="187" y="34"/>
                  <a:pt x="187" y="34"/>
                  <a:pt x="187" y="35"/>
                </a:cubicBezTo>
                <a:cubicBezTo>
                  <a:pt x="184" y="35"/>
                  <a:pt x="180" y="35"/>
                  <a:pt x="177" y="36"/>
                </a:cubicBezTo>
                <a:cubicBezTo>
                  <a:pt x="178" y="35"/>
                  <a:pt x="180" y="35"/>
                  <a:pt x="181" y="34"/>
                </a:cubicBezTo>
                <a:cubicBezTo>
                  <a:pt x="182" y="34"/>
                  <a:pt x="182" y="33"/>
                  <a:pt x="181" y="33"/>
                </a:cubicBezTo>
                <a:cubicBezTo>
                  <a:pt x="180" y="33"/>
                  <a:pt x="179" y="32"/>
                  <a:pt x="178" y="32"/>
                </a:cubicBezTo>
                <a:cubicBezTo>
                  <a:pt x="179" y="32"/>
                  <a:pt x="179" y="31"/>
                  <a:pt x="178" y="31"/>
                </a:cubicBezTo>
                <a:cubicBezTo>
                  <a:pt x="176" y="30"/>
                  <a:pt x="173" y="29"/>
                  <a:pt x="170" y="28"/>
                </a:cubicBezTo>
                <a:cubicBezTo>
                  <a:pt x="170" y="27"/>
                  <a:pt x="170" y="27"/>
                  <a:pt x="170" y="27"/>
                </a:cubicBezTo>
                <a:cubicBezTo>
                  <a:pt x="168" y="26"/>
                  <a:pt x="166" y="26"/>
                  <a:pt x="164" y="25"/>
                </a:cubicBezTo>
                <a:cubicBezTo>
                  <a:pt x="164" y="25"/>
                  <a:pt x="165" y="24"/>
                  <a:pt x="166" y="23"/>
                </a:cubicBezTo>
                <a:cubicBezTo>
                  <a:pt x="166" y="23"/>
                  <a:pt x="166" y="23"/>
                  <a:pt x="166" y="23"/>
                </a:cubicBezTo>
                <a:cubicBezTo>
                  <a:pt x="173" y="26"/>
                  <a:pt x="180" y="29"/>
                  <a:pt x="186" y="32"/>
                </a:cubicBezTo>
                <a:cubicBezTo>
                  <a:pt x="187" y="32"/>
                  <a:pt x="188" y="31"/>
                  <a:pt x="187" y="30"/>
                </a:cubicBezTo>
                <a:cubicBezTo>
                  <a:pt x="186" y="30"/>
                  <a:pt x="185" y="29"/>
                  <a:pt x="184" y="28"/>
                </a:cubicBezTo>
                <a:cubicBezTo>
                  <a:pt x="185" y="29"/>
                  <a:pt x="186" y="29"/>
                  <a:pt x="187" y="29"/>
                </a:cubicBezTo>
                <a:cubicBezTo>
                  <a:pt x="189" y="30"/>
                  <a:pt x="190" y="32"/>
                  <a:pt x="192" y="33"/>
                </a:cubicBezTo>
                <a:close/>
                <a:moveTo>
                  <a:pt x="167" y="17"/>
                </a:moveTo>
                <a:cubicBezTo>
                  <a:pt x="165" y="15"/>
                  <a:pt x="162" y="14"/>
                  <a:pt x="160" y="12"/>
                </a:cubicBezTo>
                <a:cubicBezTo>
                  <a:pt x="160" y="12"/>
                  <a:pt x="160" y="12"/>
                  <a:pt x="161" y="12"/>
                </a:cubicBezTo>
                <a:cubicBezTo>
                  <a:pt x="161" y="12"/>
                  <a:pt x="161" y="12"/>
                  <a:pt x="161" y="12"/>
                </a:cubicBezTo>
                <a:cubicBezTo>
                  <a:pt x="164" y="12"/>
                  <a:pt x="166" y="14"/>
                  <a:pt x="169" y="15"/>
                </a:cubicBezTo>
                <a:cubicBezTo>
                  <a:pt x="174" y="18"/>
                  <a:pt x="180" y="23"/>
                  <a:pt x="185" y="26"/>
                </a:cubicBezTo>
                <a:cubicBezTo>
                  <a:pt x="179" y="23"/>
                  <a:pt x="173" y="20"/>
                  <a:pt x="167" y="17"/>
                </a:cubicBezTo>
                <a:close/>
                <a:moveTo>
                  <a:pt x="172" y="13"/>
                </a:moveTo>
                <a:cubicBezTo>
                  <a:pt x="171" y="13"/>
                  <a:pt x="169" y="12"/>
                  <a:pt x="168" y="11"/>
                </a:cubicBezTo>
                <a:cubicBezTo>
                  <a:pt x="169" y="12"/>
                  <a:pt x="171" y="12"/>
                  <a:pt x="173" y="13"/>
                </a:cubicBezTo>
                <a:cubicBezTo>
                  <a:pt x="172" y="13"/>
                  <a:pt x="172" y="13"/>
                  <a:pt x="172" y="13"/>
                </a:cubicBezTo>
                <a:close/>
                <a:moveTo>
                  <a:pt x="133" y="12"/>
                </a:moveTo>
                <a:cubicBezTo>
                  <a:pt x="133" y="12"/>
                  <a:pt x="132" y="12"/>
                  <a:pt x="132" y="12"/>
                </a:cubicBezTo>
                <a:cubicBezTo>
                  <a:pt x="131" y="12"/>
                  <a:pt x="129" y="12"/>
                  <a:pt x="128" y="12"/>
                </a:cubicBezTo>
                <a:cubicBezTo>
                  <a:pt x="128" y="12"/>
                  <a:pt x="127" y="12"/>
                  <a:pt x="127" y="12"/>
                </a:cubicBezTo>
                <a:cubicBezTo>
                  <a:pt x="127" y="12"/>
                  <a:pt x="127" y="11"/>
                  <a:pt x="128" y="11"/>
                </a:cubicBezTo>
                <a:cubicBezTo>
                  <a:pt x="130" y="11"/>
                  <a:pt x="131" y="11"/>
                  <a:pt x="133" y="12"/>
                </a:cubicBezTo>
                <a:close/>
                <a:moveTo>
                  <a:pt x="132" y="28"/>
                </a:moveTo>
                <a:cubicBezTo>
                  <a:pt x="132" y="28"/>
                  <a:pt x="131" y="29"/>
                  <a:pt x="130" y="29"/>
                </a:cubicBezTo>
                <a:cubicBezTo>
                  <a:pt x="129" y="29"/>
                  <a:pt x="129" y="29"/>
                  <a:pt x="128" y="29"/>
                </a:cubicBezTo>
                <a:cubicBezTo>
                  <a:pt x="129" y="29"/>
                  <a:pt x="129" y="28"/>
                  <a:pt x="129" y="28"/>
                </a:cubicBezTo>
                <a:cubicBezTo>
                  <a:pt x="129" y="28"/>
                  <a:pt x="129" y="27"/>
                  <a:pt x="128" y="27"/>
                </a:cubicBezTo>
                <a:cubicBezTo>
                  <a:pt x="127" y="28"/>
                  <a:pt x="126" y="28"/>
                  <a:pt x="124" y="29"/>
                </a:cubicBezTo>
                <a:cubicBezTo>
                  <a:pt x="123" y="29"/>
                  <a:pt x="122" y="29"/>
                  <a:pt x="121" y="29"/>
                </a:cubicBezTo>
                <a:cubicBezTo>
                  <a:pt x="122" y="28"/>
                  <a:pt x="124" y="27"/>
                  <a:pt x="125" y="26"/>
                </a:cubicBezTo>
                <a:cubicBezTo>
                  <a:pt x="128" y="27"/>
                  <a:pt x="130" y="27"/>
                  <a:pt x="132" y="28"/>
                </a:cubicBezTo>
                <a:close/>
                <a:moveTo>
                  <a:pt x="124" y="22"/>
                </a:moveTo>
                <a:cubicBezTo>
                  <a:pt x="123" y="22"/>
                  <a:pt x="122" y="22"/>
                  <a:pt x="121" y="22"/>
                </a:cubicBezTo>
                <a:cubicBezTo>
                  <a:pt x="121" y="22"/>
                  <a:pt x="122" y="22"/>
                  <a:pt x="122" y="21"/>
                </a:cubicBezTo>
                <a:cubicBezTo>
                  <a:pt x="123" y="21"/>
                  <a:pt x="125" y="22"/>
                  <a:pt x="126" y="22"/>
                </a:cubicBezTo>
                <a:cubicBezTo>
                  <a:pt x="125" y="22"/>
                  <a:pt x="125" y="22"/>
                  <a:pt x="124" y="22"/>
                </a:cubicBezTo>
                <a:close/>
                <a:moveTo>
                  <a:pt x="123" y="15"/>
                </a:moveTo>
                <a:cubicBezTo>
                  <a:pt x="122" y="16"/>
                  <a:pt x="121" y="16"/>
                  <a:pt x="120" y="17"/>
                </a:cubicBezTo>
                <a:cubicBezTo>
                  <a:pt x="120" y="17"/>
                  <a:pt x="119" y="17"/>
                  <a:pt x="119" y="17"/>
                </a:cubicBezTo>
                <a:cubicBezTo>
                  <a:pt x="121" y="16"/>
                  <a:pt x="122" y="15"/>
                  <a:pt x="124" y="14"/>
                </a:cubicBezTo>
                <a:cubicBezTo>
                  <a:pt x="124" y="14"/>
                  <a:pt x="124" y="14"/>
                  <a:pt x="124" y="14"/>
                </a:cubicBezTo>
                <a:cubicBezTo>
                  <a:pt x="124" y="14"/>
                  <a:pt x="125" y="14"/>
                  <a:pt x="126" y="15"/>
                </a:cubicBezTo>
                <a:cubicBezTo>
                  <a:pt x="125" y="15"/>
                  <a:pt x="124" y="15"/>
                  <a:pt x="123" y="15"/>
                </a:cubicBezTo>
                <a:close/>
                <a:moveTo>
                  <a:pt x="125" y="11"/>
                </a:moveTo>
                <a:cubicBezTo>
                  <a:pt x="124" y="11"/>
                  <a:pt x="123" y="11"/>
                  <a:pt x="122" y="11"/>
                </a:cubicBezTo>
                <a:cubicBezTo>
                  <a:pt x="123" y="11"/>
                  <a:pt x="124" y="11"/>
                  <a:pt x="125" y="11"/>
                </a:cubicBezTo>
                <a:cubicBezTo>
                  <a:pt x="125" y="11"/>
                  <a:pt x="125" y="11"/>
                  <a:pt x="125" y="11"/>
                </a:cubicBezTo>
                <a:close/>
                <a:moveTo>
                  <a:pt x="114" y="5"/>
                </a:moveTo>
                <a:cubicBezTo>
                  <a:pt x="114" y="5"/>
                  <a:pt x="114" y="5"/>
                  <a:pt x="113" y="5"/>
                </a:cubicBezTo>
                <a:cubicBezTo>
                  <a:pt x="113" y="5"/>
                  <a:pt x="113" y="5"/>
                  <a:pt x="113" y="6"/>
                </a:cubicBezTo>
                <a:cubicBezTo>
                  <a:pt x="111" y="6"/>
                  <a:pt x="110" y="6"/>
                  <a:pt x="108" y="6"/>
                </a:cubicBezTo>
                <a:cubicBezTo>
                  <a:pt x="108" y="6"/>
                  <a:pt x="108" y="6"/>
                  <a:pt x="108" y="6"/>
                </a:cubicBezTo>
                <a:cubicBezTo>
                  <a:pt x="109" y="6"/>
                  <a:pt x="111" y="5"/>
                  <a:pt x="113" y="5"/>
                </a:cubicBezTo>
                <a:cubicBezTo>
                  <a:pt x="114" y="5"/>
                  <a:pt x="114" y="5"/>
                  <a:pt x="115" y="5"/>
                </a:cubicBezTo>
                <a:cubicBezTo>
                  <a:pt x="115" y="5"/>
                  <a:pt x="115" y="5"/>
                  <a:pt x="114" y="5"/>
                </a:cubicBezTo>
                <a:close/>
                <a:moveTo>
                  <a:pt x="99" y="5"/>
                </a:moveTo>
                <a:cubicBezTo>
                  <a:pt x="99" y="5"/>
                  <a:pt x="98" y="5"/>
                  <a:pt x="98" y="5"/>
                </a:cubicBezTo>
                <a:cubicBezTo>
                  <a:pt x="99" y="5"/>
                  <a:pt x="100" y="4"/>
                  <a:pt x="102" y="4"/>
                </a:cubicBezTo>
                <a:cubicBezTo>
                  <a:pt x="101" y="4"/>
                  <a:pt x="100" y="5"/>
                  <a:pt x="99" y="5"/>
                </a:cubicBezTo>
                <a:close/>
                <a:moveTo>
                  <a:pt x="22" y="63"/>
                </a:moveTo>
                <a:cubicBezTo>
                  <a:pt x="23" y="63"/>
                  <a:pt x="23" y="63"/>
                  <a:pt x="23" y="63"/>
                </a:cubicBezTo>
                <a:cubicBezTo>
                  <a:pt x="23" y="63"/>
                  <a:pt x="23" y="63"/>
                  <a:pt x="23" y="63"/>
                </a:cubicBezTo>
                <a:cubicBezTo>
                  <a:pt x="22" y="65"/>
                  <a:pt x="21" y="66"/>
                  <a:pt x="20" y="68"/>
                </a:cubicBezTo>
                <a:cubicBezTo>
                  <a:pt x="19" y="68"/>
                  <a:pt x="19" y="69"/>
                  <a:pt x="18" y="70"/>
                </a:cubicBezTo>
                <a:cubicBezTo>
                  <a:pt x="18" y="70"/>
                  <a:pt x="17" y="70"/>
                  <a:pt x="17" y="70"/>
                </a:cubicBezTo>
                <a:cubicBezTo>
                  <a:pt x="19" y="68"/>
                  <a:pt x="20" y="65"/>
                  <a:pt x="22" y="63"/>
                </a:cubicBezTo>
                <a:close/>
                <a:moveTo>
                  <a:pt x="21" y="78"/>
                </a:moveTo>
                <a:cubicBezTo>
                  <a:pt x="23" y="76"/>
                  <a:pt x="24" y="75"/>
                  <a:pt x="25" y="73"/>
                </a:cubicBezTo>
                <a:cubicBezTo>
                  <a:pt x="24" y="76"/>
                  <a:pt x="22" y="79"/>
                  <a:pt x="20" y="82"/>
                </a:cubicBezTo>
                <a:cubicBezTo>
                  <a:pt x="19" y="83"/>
                  <a:pt x="18" y="84"/>
                  <a:pt x="17" y="85"/>
                </a:cubicBezTo>
                <a:cubicBezTo>
                  <a:pt x="17" y="85"/>
                  <a:pt x="17" y="84"/>
                  <a:pt x="17" y="84"/>
                </a:cubicBezTo>
                <a:cubicBezTo>
                  <a:pt x="17" y="83"/>
                  <a:pt x="17" y="83"/>
                  <a:pt x="16" y="83"/>
                </a:cubicBezTo>
                <a:cubicBezTo>
                  <a:pt x="17" y="82"/>
                  <a:pt x="17" y="81"/>
                  <a:pt x="17" y="80"/>
                </a:cubicBezTo>
                <a:cubicBezTo>
                  <a:pt x="18" y="79"/>
                  <a:pt x="19" y="78"/>
                  <a:pt x="20" y="77"/>
                </a:cubicBezTo>
                <a:cubicBezTo>
                  <a:pt x="20" y="78"/>
                  <a:pt x="21" y="78"/>
                  <a:pt x="21" y="78"/>
                </a:cubicBezTo>
                <a:close/>
                <a:moveTo>
                  <a:pt x="20" y="88"/>
                </a:moveTo>
                <a:cubicBezTo>
                  <a:pt x="20" y="87"/>
                  <a:pt x="20" y="87"/>
                  <a:pt x="20" y="86"/>
                </a:cubicBezTo>
                <a:cubicBezTo>
                  <a:pt x="20" y="85"/>
                  <a:pt x="21" y="85"/>
                  <a:pt x="21" y="84"/>
                </a:cubicBezTo>
                <a:cubicBezTo>
                  <a:pt x="21" y="84"/>
                  <a:pt x="21" y="84"/>
                  <a:pt x="21" y="84"/>
                </a:cubicBezTo>
                <a:cubicBezTo>
                  <a:pt x="22" y="84"/>
                  <a:pt x="22" y="85"/>
                  <a:pt x="22" y="85"/>
                </a:cubicBezTo>
                <a:cubicBezTo>
                  <a:pt x="21" y="86"/>
                  <a:pt x="21" y="87"/>
                  <a:pt x="20" y="88"/>
                </a:cubicBezTo>
                <a:close/>
                <a:moveTo>
                  <a:pt x="21" y="120"/>
                </a:moveTo>
                <a:cubicBezTo>
                  <a:pt x="19" y="113"/>
                  <a:pt x="18" y="107"/>
                  <a:pt x="17" y="100"/>
                </a:cubicBezTo>
                <a:cubicBezTo>
                  <a:pt x="18" y="100"/>
                  <a:pt x="18" y="100"/>
                  <a:pt x="18" y="100"/>
                </a:cubicBezTo>
                <a:cubicBezTo>
                  <a:pt x="19" y="102"/>
                  <a:pt x="19" y="105"/>
                  <a:pt x="20" y="108"/>
                </a:cubicBezTo>
                <a:cubicBezTo>
                  <a:pt x="20" y="110"/>
                  <a:pt x="20" y="113"/>
                  <a:pt x="20" y="115"/>
                </a:cubicBezTo>
                <a:cubicBezTo>
                  <a:pt x="20" y="117"/>
                  <a:pt x="21" y="118"/>
                  <a:pt x="21" y="120"/>
                </a:cubicBezTo>
                <a:close/>
                <a:moveTo>
                  <a:pt x="17" y="89"/>
                </a:moveTo>
                <a:cubicBezTo>
                  <a:pt x="17" y="89"/>
                  <a:pt x="17" y="89"/>
                  <a:pt x="18" y="89"/>
                </a:cubicBezTo>
                <a:cubicBezTo>
                  <a:pt x="18" y="91"/>
                  <a:pt x="18" y="93"/>
                  <a:pt x="18" y="95"/>
                </a:cubicBezTo>
                <a:cubicBezTo>
                  <a:pt x="18" y="95"/>
                  <a:pt x="18" y="95"/>
                  <a:pt x="18" y="95"/>
                </a:cubicBezTo>
                <a:cubicBezTo>
                  <a:pt x="18" y="93"/>
                  <a:pt x="17" y="92"/>
                  <a:pt x="17" y="90"/>
                </a:cubicBezTo>
                <a:cubicBezTo>
                  <a:pt x="17" y="90"/>
                  <a:pt x="17" y="90"/>
                  <a:pt x="16" y="89"/>
                </a:cubicBezTo>
                <a:cubicBezTo>
                  <a:pt x="17" y="89"/>
                  <a:pt x="17" y="89"/>
                  <a:pt x="17" y="89"/>
                </a:cubicBezTo>
                <a:close/>
                <a:moveTo>
                  <a:pt x="18" y="114"/>
                </a:moveTo>
                <a:cubicBezTo>
                  <a:pt x="17" y="110"/>
                  <a:pt x="16" y="106"/>
                  <a:pt x="15" y="103"/>
                </a:cubicBezTo>
                <a:cubicBezTo>
                  <a:pt x="15" y="102"/>
                  <a:pt x="16" y="102"/>
                  <a:pt x="16" y="102"/>
                </a:cubicBezTo>
                <a:cubicBezTo>
                  <a:pt x="16" y="106"/>
                  <a:pt x="17" y="110"/>
                  <a:pt x="18" y="114"/>
                </a:cubicBezTo>
                <a:close/>
                <a:moveTo>
                  <a:pt x="15" y="100"/>
                </a:moveTo>
                <a:cubicBezTo>
                  <a:pt x="15" y="98"/>
                  <a:pt x="15" y="96"/>
                  <a:pt x="15" y="93"/>
                </a:cubicBezTo>
                <a:cubicBezTo>
                  <a:pt x="15" y="95"/>
                  <a:pt x="16" y="97"/>
                  <a:pt x="16" y="98"/>
                </a:cubicBezTo>
                <a:cubicBezTo>
                  <a:pt x="15" y="99"/>
                  <a:pt x="15" y="99"/>
                  <a:pt x="15" y="100"/>
                </a:cubicBezTo>
                <a:close/>
                <a:moveTo>
                  <a:pt x="21" y="131"/>
                </a:moveTo>
                <a:cubicBezTo>
                  <a:pt x="21" y="133"/>
                  <a:pt x="22" y="135"/>
                  <a:pt x="22" y="136"/>
                </a:cubicBezTo>
                <a:cubicBezTo>
                  <a:pt x="22" y="136"/>
                  <a:pt x="22" y="136"/>
                  <a:pt x="22" y="135"/>
                </a:cubicBezTo>
                <a:cubicBezTo>
                  <a:pt x="21" y="134"/>
                  <a:pt x="20" y="135"/>
                  <a:pt x="20" y="136"/>
                </a:cubicBezTo>
                <a:cubicBezTo>
                  <a:pt x="21" y="139"/>
                  <a:pt x="22" y="142"/>
                  <a:pt x="23" y="145"/>
                </a:cubicBezTo>
                <a:cubicBezTo>
                  <a:pt x="22" y="143"/>
                  <a:pt x="21" y="141"/>
                  <a:pt x="19" y="140"/>
                </a:cubicBezTo>
                <a:cubicBezTo>
                  <a:pt x="17" y="129"/>
                  <a:pt x="16" y="118"/>
                  <a:pt x="14" y="107"/>
                </a:cubicBezTo>
                <a:cubicBezTo>
                  <a:pt x="16" y="115"/>
                  <a:pt x="19" y="123"/>
                  <a:pt x="21" y="131"/>
                </a:cubicBezTo>
                <a:close/>
                <a:moveTo>
                  <a:pt x="17" y="165"/>
                </a:moveTo>
                <a:cubicBezTo>
                  <a:pt x="17" y="165"/>
                  <a:pt x="17" y="165"/>
                  <a:pt x="17" y="165"/>
                </a:cubicBezTo>
                <a:cubicBezTo>
                  <a:pt x="18" y="167"/>
                  <a:pt x="18" y="168"/>
                  <a:pt x="19" y="170"/>
                </a:cubicBezTo>
                <a:cubicBezTo>
                  <a:pt x="19" y="169"/>
                  <a:pt x="18" y="169"/>
                  <a:pt x="18" y="168"/>
                </a:cubicBezTo>
                <a:cubicBezTo>
                  <a:pt x="17" y="167"/>
                  <a:pt x="17" y="166"/>
                  <a:pt x="16" y="166"/>
                </a:cubicBezTo>
                <a:cubicBezTo>
                  <a:pt x="17" y="165"/>
                  <a:pt x="17" y="165"/>
                  <a:pt x="17" y="165"/>
                </a:cubicBezTo>
                <a:cubicBezTo>
                  <a:pt x="17" y="165"/>
                  <a:pt x="17" y="165"/>
                  <a:pt x="17" y="165"/>
                </a:cubicBezTo>
                <a:close/>
                <a:moveTo>
                  <a:pt x="19" y="163"/>
                </a:moveTo>
                <a:cubicBezTo>
                  <a:pt x="19" y="163"/>
                  <a:pt x="18" y="163"/>
                  <a:pt x="18" y="163"/>
                </a:cubicBezTo>
                <a:cubicBezTo>
                  <a:pt x="17" y="162"/>
                  <a:pt x="17" y="162"/>
                  <a:pt x="16" y="161"/>
                </a:cubicBezTo>
                <a:cubicBezTo>
                  <a:pt x="16" y="157"/>
                  <a:pt x="15" y="154"/>
                  <a:pt x="15" y="150"/>
                </a:cubicBezTo>
                <a:cubicBezTo>
                  <a:pt x="16" y="155"/>
                  <a:pt x="18" y="160"/>
                  <a:pt x="20" y="164"/>
                </a:cubicBezTo>
                <a:cubicBezTo>
                  <a:pt x="19" y="164"/>
                  <a:pt x="19" y="164"/>
                  <a:pt x="19" y="163"/>
                </a:cubicBezTo>
                <a:close/>
                <a:moveTo>
                  <a:pt x="15" y="169"/>
                </a:moveTo>
                <a:cubicBezTo>
                  <a:pt x="15" y="169"/>
                  <a:pt x="15" y="169"/>
                  <a:pt x="15" y="169"/>
                </a:cubicBezTo>
                <a:cubicBezTo>
                  <a:pt x="14" y="165"/>
                  <a:pt x="13" y="162"/>
                  <a:pt x="11" y="158"/>
                </a:cubicBezTo>
                <a:cubicBezTo>
                  <a:pt x="12" y="160"/>
                  <a:pt x="13" y="162"/>
                  <a:pt x="14" y="164"/>
                </a:cubicBezTo>
                <a:cubicBezTo>
                  <a:pt x="14" y="164"/>
                  <a:pt x="14" y="164"/>
                  <a:pt x="14" y="164"/>
                </a:cubicBezTo>
                <a:cubicBezTo>
                  <a:pt x="15" y="165"/>
                  <a:pt x="15" y="166"/>
                  <a:pt x="16" y="167"/>
                </a:cubicBezTo>
                <a:cubicBezTo>
                  <a:pt x="16" y="168"/>
                  <a:pt x="16" y="168"/>
                  <a:pt x="16" y="168"/>
                </a:cubicBezTo>
                <a:cubicBezTo>
                  <a:pt x="16" y="168"/>
                  <a:pt x="15" y="168"/>
                  <a:pt x="15" y="169"/>
                </a:cubicBezTo>
                <a:close/>
                <a:moveTo>
                  <a:pt x="8" y="128"/>
                </a:moveTo>
                <a:cubicBezTo>
                  <a:pt x="9" y="129"/>
                  <a:pt x="10" y="128"/>
                  <a:pt x="10" y="128"/>
                </a:cubicBezTo>
                <a:cubicBezTo>
                  <a:pt x="10" y="124"/>
                  <a:pt x="9" y="120"/>
                  <a:pt x="9" y="117"/>
                </a:cubicBezTo>
                <a:cubicBezTo>
                  <a:pt x="9" y="116"/>
                  <a:pt x="10" y="115"/>
                  <a:pt x="10" y="114"/>
                </a:cubicBezTo>
                <a:cubicBezTo>
                  <a:pt x="10" y="121"/>
                  <a:pt x="11" y="129"/>
                  <a:pt x="12" y="137"/>
                </a:cubicBezTo>
                <a:cubicBezTo>
                  <a:pt x="12" y="142"/>
                  <a:pt x="13" y="146"/>
                  <a:pt x="13" y="151"/>
                </a:cubicBezTo>
                <a:cubicBezTo>
                  <a:pt x="12" y="147"/>
                  <a:pt x="11" y="142"/>
                  <a:pt x="10" y="138"/>
                </a:cubicBezTo>
                <a:cubicBezTo>
                  <a:pt x="10" y="136"/>
                  <a:pt x="9" y="134"/>
                  <a:pt x="9" y="133"/>
                </a:cubicBezTo>
                <a:cubicBezTo>
                  <a:pt x="9" y="131"/>
                  <a:pt x="8" y="129"/>
                  <a:pt x="8" y="128"/>
                </a:cubicBezTo>
                <a:cubicBezTo>
                  <a:pt x="8" y="128"/>
                  <a:pt x="8" y="128"/>
                  <a:pt x="8" y="128"/>
                </a:cubicBezTo>
                <a:close/>
                <a:moveTo>
                  <a:pt x="8" y="106"/>
                </a:moveTo>
                <a:cubicBezTo>
                  <a:pt x="8" y="105"/>
                  <a:pt x="9" y="104"/>
                  <a:pt x="9" y="103"/>
                </a:cubicBezTo>
                <a:cubicBezTo>
                  <a:pt x="9" y="105"/>
                  <a:pt x="9" y="108"/>
                  <a:pt x="9" y="111"/>
                </a:cubicBezTo>
                <a:cubicBezTo>
                  <a:pt x="9" y="109"/>
                  <a:pt x="8" y="108"/>
                  <a:pt x="8" y="106"/>
                </a:cubicBezTo>
                <a:close/>
                <a:moveTo>
                  <a:pt x="9" y="99"/>
                </a:moveTo>
                <a:cubicBezTo>
                  <a:pt x="10" y="98"/>
                  <a:pt x="10" y="97"/>
                  <a:pt x="10" y="96"/>
                </a:cubicBezTo>
                <a:cubicBezTo>
                  <a:pt x="10" y="97"/>
                  <a:pt x="11" y="97"/>
                  <a:pt x="11" y="97"/>
                </a:cubicBezTo>
                <a:cubicBezTo>
                  <a:pt x="11" y="99"/>
                  <a:pt x="10" y="101"/>
                  <a:pt x="10" y="103"/>
                </a:cubicBezTo>
                <a:cubicBezTo>
                  <a:pt x="10" y="102"/>
                  <a:pt x="10" y="100"/>
                  <a:pt x="9" y="99"/>
                </a:cubicBezTo>
                <a:close/>
                <a:moveTo>
                  <a:pt x="11" y="149"/>
                </a:moveTo>
                <a:cubicBezTo>
                  <a:pt x="12" y="153"/>
                  <a:pt x="13" y="157"/>
                  <a:pt x="14" y="161"/>
                </a:cubicBezTo>
                <a:cubicBezTo>
                  <a:pt x="13" y="159"/>
                  <a:pt x="12" y="156"/>
                  <a:pt x="11" y="154"/>
                </a:cubicBezTo>
                <a:cubicBezTo>
                  <a:pt x="11" y="152"/>
                  <a:pt x="11" y="150"/>
                  <a:pt x="11" y="149"/>
                </a:cubicBezTo>
                <a:close/>
                <a:moveTo>
                  <a:pt x="14" y="141"/>
                </a:moveTo>
                <a:cubicBezTo>
                  <a:pt x="14" y="140"/>
                  <a:pt x="14" y="139"/>
                  <a:pt x="14" y="138"/>
                </a:cubicBezTo>
                <a:cubicBezTo>
                  <a:pt x="14" y="136"/>
                  <a:pt x="14" y="134"/>
                  <a:pt x="14" y="132"/>
                </a:cubicBezTo>
                <a:cubicBezTo>
                  <a:pt x="14" y="133"/>
                  <a:pt x="14" y="134"/>
                  <a:pt x="15" y="135"/>
                </a:cubicBezTo>
                <a:cubicBezTo>
                  <a:pt x="15" y="138"/>
                  <a:pt x="16" y="141"/>
                  <a:pt x="16" y="143"/>
                </a:cubicBezTo>
                <a:cubicBezTo>
                  <a:pt x="17" y="147"/>
                  <a:pt x="17" y="152"/>
                  <a:pt x="18" y="156"/>
                </a:cubicBezTo>
                <a:cubicBezTo>
                  <a:pt x="17" y="151"/>
                  <a:pt x="15" y="146"/>
                  <a:pt x="14" y="141"/>
                </a:cubicBezTo>
                <a:close/>
                <a:moveTo>
                  <a:pt x="10" y="90"/>
                </a:moveTo>
                <a:cubicBezTo>
                  <a:pt x="10" y="91"/>
                  <a:pt x="9" y="92"/>
                  <a:pt x="8" y="92"/>
                </a:cubicBezTo>
                <a:cubicBezTo>
                  <a:pt x="9" y="91"/>
                  <a:pt x="10" y="89"/>
                  <a:pt x="12" y="88"/>
                </a:cubicBezTo>
                <a:cubicBezTo>
                  <a:pt x="11" y="89"/>
                  <a:pt x="11" y="89"/>
                  <a:pt x="10" y="90"/>
                </a:cubicBezTo>
                <a:close/>
                <a:moveTo>
                  <a:pt x="9" y="93"/>
                </a:moveTo>
                <a:cubicBezTo>
                  <a:pt x="9" y="94"/>
                  <a:pt x="9" y="95"/>
                  <a:pt x="9" y="96"/>
                </a:cubicBezTo>
                <a:cubicBezTo>
                  <a:pt x="8" y="96"/>
                  <a:pt x="8" y="95"/>
                  <a:pt x="8" y="95"/>
                </a:cubicBezTo>
                <a:cubicBezTo>
                  <a:pt x="8" y="95"/>
                  <a:pt x="8" y="95"/>
                  <a:pt x="8" y="95"/>
                </a:cubicBezTo>
                <a:cubicBezTo>
                  <a:pt x="8" y="94"/>
                  <a:pt x="9" y="94"/>
                  <a:pt x="9" y="93"/>
                </a:cubicBezTo>
                <a:close/>
                <a:moveTo>
                  <a:pt x="8" y="116"/>
                </a:moveTo>
                <a:cubicBezTo>
                  <a:pt x="8" y="117"/>
                  <a:pt x="7" y="117"/>
                  <a:pt x="7" y="118"/>
                </a:cubicBezTo>
                <a:cubicBezTo>
                  <a:pt x="7" y="117"/>
                  <a:pt x="7" y="117"/>
                  <a:pt x="7" y="116"/>
                </a:cubicBezTo>
                <a:cubicBezTo>
                  <a:pt x="7" y="115"/>
                  <a:pt x="7" y="113"/>
                  <a:pt x="7" y="112"/>
                </a:cubicBezTo>
                <a:cubicBezTo>
                  <a:pt x="7" y="113"/>
                  <a:pt x="8" y="115"/>
                  <a:pt x="8" y="116"/>
                </a:cubicBezTo>
                <a:close/>
                <a:moveTo>
                  <a:pt x="8" y="144"/>
                </a:moveTo>
                <a:cubicBezTo>
                  <a:pt x="8" y="140"/>
                  <a:pt x="7" y="136"/>
                  <a:pt x="7" y="133"/>
                </a:cubicBezTo>
                <a:cubicBezTo>
                  <a:pt x="7" y="133"/>
                  <a:pt x="7" y="134"/>
                  <a:pt x="7" y="134"/>
                </a:cubicBezTo>
                <a:cubicBezTo>
                  <a:pt x="8" y="137"/>
                  <a:pt x="8" y="141"/>
                  <a:pt x="8" y="144"/>
                </a:cubicBezTo>
                <a:close/>
                <a:moveTo>
                  <a:pt x="9" y="159"/>
                </a:moveTo>
                <a:cubicBezTo>
                  <a:pt x="9" y="158"/>
                  <a:pt x="8" y="157"/>
                  <a:pt x="8" y="157"/>
                </a:cubicBezTo>
                <a:cubicBezTo>
                  <a:pt x="8" y="156"/>
                  <a:pt x="8" y="156"/>
                  <a:pt x="8" y="155"/>
                </a:cubicBezTo>
                <a:cubicBezTo>
                  <a:pt x="8" y="156"/>
                  <a:pt x="9" y="157"/>
                  <a:pt x="9" y="158"/>
                </a:cubicBezTo>
                <a:cubicBezTo>
                  <a:pt x="9" y="158"/>
                  <a:pt x="10" y="158"/>
                  <a:pt x="10" y="158"/>
                </a:cubicBezTo>
                <a:cubicBezTo>
                  <a:pt x="11" y="160"/>
                  <a:pt x="12" y="163"/>
                  <a:pt x="12" y="165"/>
                </a:cubicBezTo>
                <a:cubicBezTo>
                  <a:pt x="12" y="165"/>
                  <a:pt x="12" y="165"/>
                  <a:pt x="12" y="166"/>
                </a:cubicBezTo>
                <a:cubicBezTo>
                  <a:pt x="14" y="171"/>
                  <a:pt x="16" y="176"/>
                  <a:pt x="19" y="181"/>
                </a:cubicBezTo>
                <a:cubicBezTo>
                  <a:pt x="20" y="182"/>
                  <a:pt x="20" y="183"/>
                  <a:pt x="20" y="184"/>
                </a:cubicBezTo>
                <a:cubicBezTo>
                  <a:pt x="20" y="183"/>
                  <a:pt x="20" y="182"/>
                  <a:pt x="19" y="182"/>
                </a:cubicBezTo>
                <a:cubicBezTo>
                  <a:pt x="15" y="174"/>
                  <a:pt x="12" y="166"/>
                  <a:pt x="9" y="159"/>
                </a:cubicBezTo>
                <a:close/>
                <a:moveTo>
                  <a:pt x="18" y="144"/>
                </a:moveTo>
                <a:cubicBezTo>
                  <a:pt x="19" y="145"/>
                  <a:pt x="19" y="145"/>
                  <a:pt x="19" y="146"/>
                </a:cubicBezTo>
                <a:cubicBezTo>
                  <a:pt x="19" y="147"/>
                  <a:pt x="19" y="147"/>
                  <a:pt x="19" y="148"/>
                </a:cubicBezTo>
                <a:cubicBezTo>
                  <a:pt x="21" y="154"/>
                  <a:pt x="23" y="161"/>
                  <a:pt x="25" y="168"/>
                </a:cubicBezTo>
                <a:cubicBezTo>
                  <a:pt x="25" y="168"/>
                  <a:pt x="25" y="169"/>
                  <a:pt x="25" y="169"/>
                </a:cubicBezTo>
                <a:cubicBezTo>
                  <a:pt x="24" y="168"/>
                  <a:pt x="24" y="168"/>
                  <a:pt x="23" y="168"/>
                </a:cubicBezTo>
                <a:cubicBezTo>
                  <a:pt x="22" y="160"/>
                  <a:pt x="20" y="152"/>
                  <a:pt x="18" y="144"/>
                </a:cubicBezTo>
                <a:close/>
                <a:moveTo>
                  <a:pt x="27" y="189"/>
                </a:moveTo>
                <a:cubicBezTo>
                  <a:pt x="28" y="191"/>
                  <a:pt x="29" y="193"/>
                  <a:pt x="30" y="195"/>
                </a:cubicBezTo>
                <a:cubicBezTo>
                  <a:pt x="30" y="195"/>
                  <a:pt x="30" y="195"/>
                  <a:pt x="29" y="195"/>
                </a:cubicBezTo>
                <a:cubicBezTo>
                  <a:pt x="28" y="191"/>
                  <a:pt x="26" y="188"/>
                  <a:pt x="25" y="185"/>
                </a:cubicBezTo>
                <a:cubicBezTo>
                  <a:pt x="25" y="187"/>
                  <a:pt x="26" y="188"/>
                  <a:pt x="27" y="189"/>
                </a:cubicBezTo>
                <a:close/>
                <a:moveTo>
                  <a:pt x="30" y="190"/>
                </a:moveTo>
                <a:cubicBezTo>
                  <a:pt x="29" y="190"/>
                  <a:pt x="29" y="189"/>
                  <a:pt x="29" y="188"/>
                </a:cubicBezTo>
                <a:cubicBezTo>
                  <a:pt x="29" y="189"/>
                  <a:pt x="30" y="190"/>
                  <a:pt x="31" y="191"/>
                </a:cubicBezTo>
                <a:cubicBezTo>
                  <a:pt x="32" y="192"/>
                  <a:pt x="32" y="193"/>
                  <a:pt x="32" y="194"/>
                </a:cubicBezTo>
                <a:cubicBezTo>
                  <a:pt x="32" y="194"/>
                  <a:pt x="32" y="194"/>
                  <a:pt x="32" y="194"/>
                </a:cubicBezTo>
                <a:cubicBezTo>
                  <a:pt x="31" y="193"/>
                  <a:pt x="31" y="192"/>
                  <a:pt x="30" y="190"/>
                </a:cubicBezTo>
                <a:close/>
                <a:moveTo>
                  <a:pt x="31" y="187"/>
                </a:moveTo>
                <a:cubicBezTo>
                  <a:pt x="30" y="185"/>
                  <a:pt x="28" y="182"/>
                  <a:pt x="27" y="180"/>
                </a:cubicBezTo>
                <a:cubicBezTo>
                  <a:pt x="29" y="182"/>
                  <a:pt x="30" y="184"/>
                  <a:pt x="31" y="186"/>
                </a:cubicBezTo>
                <a:cubicBezTo>
                  <a:pt x="31" y="186"/>
                  <a:pt x="31" y="186"/>
                  <a:pt x="32" y="187"/>
                </a:cubicBezTo>
                <a:cubicBezTo>
                  <a:pt x="33" y="189"/>
                  <a:pt x="35" y="192"/>
                  <a:pt x="36" y="195"/>
                </a:cubicBezTo>
                <a:cubicBezTo>
                  <a:pt x="36" y="195"/>
                  <a:pt x="36" y="195"/>
                  <a:pt x="36" y="195"/>
                </a:cubicBezTo>
                <a:cubicBezTo>
                  <a:pt x="36" y="194"/>
                  <a:pt x="35" y="194"/>
                  <a:pt x="35" y="193"/>
                </a:cubicBezTo>
                <a:cubicBezTo>
                  <a:pt x="34" y="192"/>
                  <a:pt x="34" y="192"/>
                  <a:pt x="33" y="191"/>
                </a:cubicBezTo>
                <a:cubicBezTo>
                  <a:pt x="32" y="190"/>
                  <a:pt x="32" y="188"/>
                  <a:pt x="31" y="187"/>
                </a:cubicBezTo>
                <a:close/>
                <a:moveTo>
                  <a:pt x="37" y="206"/>
                </a:moveTo>
                <a:cubicBezTo>
                  <a:pt x="39" y="208"/>
                  <a:pt x="41" y="210"/>
                  <a:pt x="43" y="212"/>
                </a:cubicBezTo>
                <a:cubicBezTo>
                  <a:pt x="42" y="211"/>
                  <a:pt x="41" y="211"/>
                  <a:pt x="40" y="210"/>
                </a:cubicBezTo>
                <a:cubicBezTo>
                  <a:pt x="40" y="210"/>
                  <a:pt x="40" y="210"/>
                  <a:pt x="39" y="209"/>
                </a:cubicBezTo>
                <a:cubicBezTo>
                  <a:pt x="38" y="207"/>
                  <a:pt x="36" y="205"/>
                  <a:pt x="34" y="204"/>
                </a:cubicBezTo>
                <a:cubicBezTo>
                  <a:pt x="35" y="204"/>
                  <a:pt x="36" y="205"/>
                  <a:pt x="37" y="206"/>
                </a:cubicBezTo>
                <a:close/>
                <a:moveTo>
                  <a:pt x="41" y="205"/>
                </a:moveTo>
                <a:cubicBezTo>
                  <a:pt x="41" y="204"/>
                  <a:pt x="40" y="203"/>
                  <a:pt x="40" y="203"/>
                </a:cubicBezTo>
                <a:cubicBezTo>
                  <a:pt x="40" y="203"/>
                  <a:pt x="40" y="203"/>
                  <a:pt x="40" y="203"/>
                </a:cubicBezTo>
                <a:cubicBezTo>
                  <a:pt x="42" y="205"/>
                  <a:pt x="44" y="208"/>
                  <a:pt x="46" y="211"/>
                </a:cubicBezTo>
                <a:cubicBezTo>
                  <a:pt x="45" y="209"/>
                  <a:pt x="43" y="207"/>
                  <a:pt x="41" y="205"/>
                </a:cubicBezTo>
                <a:close/>
                <a:moveTo>
                  <a:pt x="43" y="212"/>
                </a:moveTo>
                <a:cubicBezTo>
                  <a:pt x="44" y="212"/>
                  <a:pt x="44" y="213"/>
                  <a:pt x="45" y="213"/>
                </a:cubicBezTo>
                <a:cubicBezTo>
                  <a:pt x="45" y="213"/>
                  <a:pt x="45" y="213"/>
                  <a:pt x="45" y="213"/>
                </a:cubicBezTo>
                <a:cubicBezTo>
                  <a:pt x="46" y="214"/>
                  <a:pt x="47" y="215"/>
                  <a:pt x="49" y="216"/>
                </a:cubicBezTo>
                <a:cubicBezTo>
                  <a:pt x="47" y="214"/>
                  <a:pt x="45" y="213"/>
                  <a:pt x="43" y="212"/>
                </a:cubicBezTo>
                <a:cubicBezTo>
                  <a:pt x="43" y="212"/>
                  <a:pt x="43" y="212"/>
                  <a:pt x="43" y="212"/>
                </a:cubicBezTo>
                <a:close/>
                <a:moveTo>
                  <a:pt x="44" y="215"/>
                </a:moveTo>
                <a:cubicBezTo>
                  <a:pt x="45" y="215"/>
                  <a:pt x="45" y="215"/>
                  <a:pt x="45" y="216"/>
                </a:cubicBezTo>
                <a:cubicBezTo>
                  <a:pt x="45" y="216"/>
                  <a:pt x="45" y="216"/>
                  <a:pt x="45" y="216"/>
                </a:cubicBezTo>
                <a:cubicBezTo>
                  <a:pt x="45" y="217"/>
                  <a:pt x="46" y="217"/>
                  <a:pt x="46" y="217"/>
                </a:cubicBezTo>
                <a:cubicBezTo>
                  <a:pt x="45" y="216"/>
                  <a:pt x="44" y="216"/>
                  <a:pt x="44" y="215"/>
                </a:cubicBezTo>
                <a:cubicBezTo>
                  <a:pt x="44" y="215"/>
                  <a:pt x="44" y="215"/>
                  <a:pt x="44" y="215"/>
                </a:cubicBezTo>
                <a:close/>
                <a:moveTo>
                  <a:pt x="50" y="222"/>
                </a:moveTo>
                <a:cubicBezTo>
                  <a:pt x="51" y="222"/>
                  <a:pt x="51" y="222"/>
                  <a:pt x="51" y="223"/>
                </a:cubicBezTo>
                <a:cubicBezTo>
                  <a:pt x="49" y="221"/>
                  <a:pt x="47" y="219"/>
                  <a:pt x="45" y="217"/>
                </a:cubicBezTo>
                <a:cubicBezTo>
                  <a:pt x="46" y="219"/>
                  <a:pt x="48" y="220"/>
                  <a:pt x="50" y="222"/>
                </a:cubicBezTo>
                <a:close/>
                <a:moveTo>
                  <a:pt x="73" y="227"/>
                </a:moveTo>
                <a:cubicBezTo>
                  <a:pt x="72" y="226"/>
                  <a:pt x="70" y="226"/>
                  <a:pt x="69" y="225"/>
                </a:cubicBezTo>
                <a:cubicBezTo>
                  <a:pt x="68" y="223"/>
                  <a:pt x="67" y="222"/>
                  <a:pt x="66" y="221"/>
                </a:cubicBezTo>
                <a:cubicBezTo>
                  <a:pt x="74" y="225"/>
                  <a:pt x="81" y="229"/>
                  <a:pt x="88" y="235"/>
                </a:cubicBezTo>
                <a:cubicBezTo>
                  <a:pt x="87" y="235"/>
                  <a:pt x="86" y="234"/>
                  <a:pt x="86" y="234"/>
                </a:cubicBezTo>
                <a:cubicBezTo>
                  <a:pt x="81" y="232"/>
                  <a:pt x="77" y="229"/>
                  <a:pt x="73" y="227"/>
                </a:cubicBezTo>
                <a:close/>
                <a:moveTo>
                  <a:pt x="81" y="225"/>
                </a:moveTo>
                <a:cubicBezTo>
                  <a:pt x="82" y="226"/>
                  <a:pt x="84" y="227"/>
                  <a:pt x="85" y="229"/>
                </a:cubicBezTo>
                <a:cubicBezTo>
                  <a:pt x="84" y="228"/>
                  <a:pt x="83" y="227"/>
                  <a:pt x="81" y="226"/>
                </a:cubicBezTo>
                <a:cubicBezTo>
                  <a:pt x="81" y="226"/>
                  <a:pt x="81" y="226"/>
                  <a:pt x="81" y="225"/>
                </a:cubicBezTo>
                <a:close/>
                <a:moveTo>
                  <a:pt x="82" y="223"/>
                </a:moveTo>
                <a:cubicBezTo>
                  <a:pt x="81" y="223"/>
                  <a:pt x="81" y="223"/>
                  <a:pt x="81" y="224"/>
                </a:cubicBezTo>
                <a:cubicBezTo>
                  <a:pt x="81" y="224"/>
                  <a:pt x="81" y="223"/>
                  <a:pt x="80" y="223"/>
                </a:cubicBezTo>
                <a:cubicBezTo>
                  <a:pt x="79" y="221"/>
                  <a:pt x="78" y="219"/>
                  <a:pt x="77" y="216"/>
                </a:cubicBezTo>
                <a:cubicBezTo>
                  <a:pt x="79" y="218"/>
                  <a:pt x="81" y="220"/>
                  <a:pt x="83" y="222"/>
                </a:cubicBezTo>
                <a:cubicBezTo>
                  <a:pt x="83" y="222"/>
                  <a:pt x="83" y="222"/>
                  <a:pt x="83" y="223"/>
                </a:cubicBezTo>
                <a:cubicBezTo>
                  <a:pt x="86" y="225"/>
                  <a:pt x="89" y="228"/>
                  <a:pt x="93" y="230"/>
                </a:cubicBezTo>
                <a:cubicBezTo>
                  <a:pt x="93" y="230"/>
                  <a:pt x="93" y="230"/>
                  <a:pt x="93" y="231"/>
                </a:cubicBezTo>
                <a:cubicBezTo>
                  <a:pt x="89" y="229"/>
                  <a:pt x="86" y="226"/>
                  <a:pt x="82" y="223"/>
                </a:cubicBezTo>
                <a:close/>
                <a:moveTo>
                  <a:pt x="98" y="240"/>
                </a:moveTo>
                <a:cubicBezTo>
                  <a:pt x="98" y="240"/>
                  <a:pt x="99" y="239"/>
                  <a:pt x="99" y="239"/>
                </a:cubicBezTo>
                <a:cubicBezTo>
                  <a:pt x="99" y="239"/>
                  <a:pt x="99" y="239"/>
                  <a:pt x="99" y="239"/>
                </a:cubicBezTo>
                <a:cubicBezTo>
                  <a:pt x="99" y="239"/>
                  <a:pt x="99" y="239"/>
                  <a:pt x="99" y="239"/>
                </a:cubicBezTo>
                <a:cubicBezTo>
                  <a:pt x="99" y="239"/>
                  <a:pt x="99" y="239"/>
                  <a:pt x="99" y="239"/>
                </a:cubicBezTo>
                <a:cubicBezTo>
                  <a:pt x="98" y="238"/>
                  <a:pt x="97" y="237"/>
                  <a:pt x="96" y="236"/>
                </a:cubicBezTo>
                <a:cubicBezTo>
                  <a:pt x="97" y="237"/>
                  <a:pt x="97" y="237"/>
                  <a:pt x="98" y="237"/>
                </a:cubicBezTo>
                <a:cubicBezTo>
                  <a:pt x="98" y="237"/>
                  <a:pt x="98" y="238"/>
                  <a:pt x="98" y="238"/>
                </a:cubicBezTo>
                <a:cubicBezTo>
                  <a:pt x="100" y="239"/>
                  <a:pt x="102" y="240"/>
                  <a:pt x="104" y="241"/>
                </a:cubicBezTo>
                <a:cubicBezTo>
                  <a:pt x="102" y="241"/>
                  <a:pt x="101" y="241"/>
                  <a:pt x="99" y="241"/>
                </a:cubicBezTo>
                <a:cubicBezTo>
                  <a:pt x="97" y="239"/>
                  <a:pt x="95" y="238"/>
                  <a:pt x="93" y="237"/>
                </a:cubicBezTo>
                <a:cubicBezTo>
                  <a:pt x="91" y="236"/>
                  <a:pt x="90" y="235"/>
                  <a:pt x="89" y="234"/>
                </a:cubicBezTo>
                <a:cubicBezTo>
                  <a:pt x="92" y="236"/>
                  <a:pt x="95" y="238"/>
                  <a:pt x="98" y="240"/>
                </a:cubicBezTo>
                <a:close/>
                <a:moveTo>
                  <a:pt x="96" y="243"/>
                </a:moveTo>
                <a:cubicBezTo>
                  <a:pt x="99" y="244"/>
                  <a:pt x="102" y="244"/>
                  <a:pt x="105" y="244"/>
                </a:cubicBezTo>
                <a:cubicBezTo>
                  <a:pt x="107" y="245"/>
                  <a:pt x="109" y="245"/>
                  <a:pt x="112" y="246"/>
                </a:cubicBezTo>
                <a:cubicBezTo>
                  <a:pt x="109" y="246"/>
                  <a:pt x="107" y="246"/>
                  <a:pt x="104" y="246"/>
                </a:cubicBezTo>
                <a:cubicBezTo>
                  <a:pt x="101" y="245"/>
                  <a:pt x="99" y="244"/>
                  <a:pt x="96" y="244"/>
                </a:cubicBezTo>
                <a:cubicBezTo>
                  <a:pt x="96" y="244"/>
                  <a:pt x="96" y="243"/>
                  <a:pt x="96" y="243"/>
                </a:cubicBezTo>
                <a:close/>
                <a:moveTo>
                  <a:pt x="109" y="242"/>
                </a:moveTo>
                <a:cubicBezTo>
                  <a:pt x="106" y="241"/>
                  <a:pt x="104" y="240"/>
                  <a:pt x="101" y="238"/>
                </a:cubicBezTo>
                <a:cubicBezTo>
                  <a:pt x="104" y="239"/>
                  <a:pt x="106" y="239"/>
                  <a:pt x="108" y="239"/>
                </a:cubicBezTo>
                <a:cubicBezTo>
                  <a:pt x="110" y="241"/>
                  <a:pt x="113" y="242"/>
                  <a:pt x="115" y="243"/>
                </a:cubicBezTo>
                <a:cubicBezTo>
                  <a:pt x="113" y="243"/>
                  <a:pt x="111" y="243"/>
                  <a:pt x="109" y="242"/>
                </a:cubicBezTo>
                <a:close/>
                <a:moveTo>
                  <a:pt x="122" y="241"/>
                </a:moveTo>
                <a:cubicBezTo>
                  <a:pt x="122" y="241"/>
                  <a:pt x="122" y="240"/>
                  <a:pt x="122" y="240"/>
                </a:cubicBezTo>
                <a:cubicBezTo>
                  <a:pt x="122" y="240"/>
                  <a:pt x="122" y="240"/>
                  <a:pt x="122" y="240"/>
                </a:cubicBezTo>
                <a:cubicBezTo>
                  <a:pt x="123" y="240"/>
                  <a:pt x="124" y="241"/>
                  <a:pt x="125" y="241"/>
                </a:cubicBezTo>
                <a:cubicBezTo>
                  <a:pt x="126" y="241"/>
                  <a:pt x="127" y="240"/>
                  <a:pt x="126" y="240"/>
                </a:cubicBezTo>
                <a:cubicBezTo>
                  <a:pt x="126" y="240"/>
                  <a:pt x="126" y="240"/>
                  <a:pt x="126" y="240"/>
                </a:cubicBezTo>
                <a:cubicBezTo>
                  <a:pt x="129" y="240"/>
                  <a:pt x="131" y="239"/>
                  <a:pt x="134" y="239"/>
                </a:cubicBezTo>
                <a:cubicBezTo>
                  <a:pt x="131" y="240"/>
                  <a:pt x="127" y="241"/>
                  <a:pt x="124" y="242"/>
                </a:cubicBezTo>
                <a:cubicBezTo>
                  <a:pt x="123" y="242"/>
                  <a:pt x="122" y="241"/>
                  <a:pt x="122" y="241"/>
                </a:cubicBezTo>
                <a:close/>
                <a:moveTo>
                  <a:pt x="127" y="244"/>
                </a:moveTo>
                <a:cubicBezTo>
                  <a:pt x="129" y="244"/>
                  <a:pt x="131" y="244"/>
                  <a:pt x="133" y="244"/>
                </a:cubicBezTo>
                <a:cubicBezTo>
                  <a:pt x="131" y="244"/>
                  <a:pt x="129" y="244"/>
                  <a:pt x="127" y="245"/>
                </a:cubicBezTo>
                <a:cubicBezTo>
                  <a:pt x="127" y="244"/>
                  <a:pt x="127" y="244"/>
                  <a:pt x="127" y="244"/>
                </a:cubicBezTo>
                <a:close/>
                <a:moveTo>
                  <a:pt x="127" y="243"/>
                </a:moveTo>
                <a:cubicBezTo>
                  <a:pt x="136" y="240"/>
                  <a:pt x="146" y="238"/>
                  <a:pt x="155" y="237"/>
                </a:cubicBezTo>
                <a:cubicBezTo>
                  <a:pt x="155" y="237"/>
                  <a:pt x="155" y="237"/>
                  <a:pt x="155" y="237"/>
                </a:cubicBezTo>
                <a:cubicBezTo>
                  <a:pt x="146" y="239"/>
                  <a:pt x="137" y="242"/>
                  <a:pt x="127" y="243"/>
                </a:cubicBezTo>
                <a:close/>
                <a:moveTo>
                  <a:pt x="140" y="245"/>
                </a:moveTo>
                <a:cubicBezTo>
                  <a:pt x="143" y="245"/>
                  <a:pt x="145" y="245"/>
                  <a:pt x="148" y="244"/>
                </a:cubicBezTo>
                <a:cubicBezTo>
                  <a:pt x="150" y="244"/>
                  <a:pt x="153" y="244"/>
                  <a:pt x="155" y="243"/>
                </a:cubicBezTo>
                <a:cubicBezTo>
                  <a:pt x="152" y="244"/>
                  <a:pt x="149" y="245"/>
                  <a:pt x="146" y="245"/>
                </a:cubicBezTo>
                <a:cubicBezTo>
                  <a:pt x="144" y="245"/>
                  <a:pt x="142" y="246"/>
                  <a:pt x="140" y="246"/>
                </a:cubicBezTo>
                <a:cubicBezTo>
                  <a:pt x="139" y="246"/>
                  <a:pt x="138" y="246"/>
                  <a:pt x="136" y="246"/>
                </a:cubicBezTo>
                <a:cubicBezTo>
                  <a:pt x="138" y="246"/>
                  <a:pt x="139" y="246"/>
                  <a:pt x="140" y="245"/>
                </a:cubicBezTo>
                <a:close/>
                <a:moveTo>
                  <a:pt x="147" y="243"/>
                </a:moveTo>
                <a:cubicBezTo>
                  <a:pt x="146" y="243"/>
                  <a:pt x="144" y="243"/>
                  <a:pt x="142" y="243"/>
                </a:cubicBezTo>
                <a:cubicBezTo>
                  <a:pt x="150" y="242"/>
                  <a:pt x="157" y="240"/>
                  <a:pt x="164" y="237"/>
                </a:cubicBezTo>
                <a:cubicBezTo>
                  <a:pt x="165" y="237"/>
                  <a:pt x="165" y="236"/>
                  <a:pt x="165" y="236"/>
                </a:cubicBezTo>
                <a:cubicBezTo>
                  <a:pt x="165" y="236"/>
                  <a:pt x="165" y="236"/>
                  <a:pt x="165" y="236"/>
                </a:cubicBezTo>
                <a:cubicBezTo>
                  <a:pt x="165" y="236"/>
                  <a:pt x="166" y="236"/>
                  <a:pt x="166" y="236"/>
                </a:cubicBezTo>
                <a:cubicBezTo>
                  <a:pt x="169" y="236"/>
                  <a:pt x="172" y="235"/>
                  <a:pt x="175" y="234"/>
                </a:cubicBezTo>
                <a:cubicBezTo>
                  <a:pt x="175" y="234"/>
                  <a:pt x="174" y="234"/>
                  <a:pt x="174" y="234"/>
                </a:cubicBezTo>
                <a:cubicBezTo>
                  <a:pt x="174" y="235"/>
                  <a:pt x="174" y="235"/>
                  <a:pt x="174" y="235"/>
                </a:cubicBezTo>
                <a:cubicBezTo>
                  <a:pt x="169" y="237"/>
                  <a:pt x="164" y="239"/>
                  <a:pt x="160" y="242"/>
                </a:cubicBezTo>
                <a:cubicBezTo>
                  <a:pt x="160" y="242"/>
                  <a:pt x="159" y="242"/>
                  <a:pt x="159" y="242"/>
                </a:cubicBezTo>
                <a:cubicBezTo>
                  <a:pt x="155" y="242"/>
                  <a:pt x="151" y="242"/>
                  <a:pt x="147" y="243"/>
                </a:cubicBezTo>
                <a:close/>
                <a:moveTo>
                  <a:pt x="168" y="234"/>
                </a:moveTo>
                <a:cubicBezTo>
                  <a:pt x="168" y="234"/>
                  <a:pt x="168" y="233"/>
                  <a:pt x="169" y="233"/>
                </a:cubicBezTo>
                <a:cubicBezTo>
                  <a:pt x="172" y="231"/>
                  <a:pt x="175" y="229"/>
                  <a:pt x="178" y="226"/>
                </a:cubicBezTo>
                <a:cubicBezTo>
                  <a:pt x="182" y="224"/>
                  <a:pt x="186" y="221"/>
                  <a:pt x="190" y="218"/>
                </a:cubicBezTo>
                <a:cubicBezTo>
                  <a:pt x="188" y="220"/>
                  <a:pt x="186" y="223"/>
                  <a:pt x="184" y="225"/>
                </a:cubicBezTo>
                <a:cubicBezTo>
                  <a:pt x="184" y="225"/>
                  <a:pt x="184" y="225"/>
                  <a:pt x="184" y="225"/>
                </a:cubicBezTo>
                <a:cubicBezTo>
                  <a:pt x="183" y="226"/>
                  <a:pt x="182" y="227"/>
                  <a:pt x="181" y="228"/>
                </a:cubicBezTo>
                <a:cubicBezTo>
                  <a:pt x="181" y="228"/>
                  <a:pt x="181" y="228"/>
                  <a:pt x="181" y="229"/>
                </a:cubicBezTo>
                <a:cubicBezTo>
                  <a:pt x="180" y="229"/>
                  <a:pt x="180" y="229"/>
                  <a:pt x="180" y="230"/>
                </a:cubicBezTo>
                <a:cubicBezTo>
                  <a:pt x="176" y="232"/>
                  <a:pt x="172" y="233"/>
                  <a:pt x="168" y="234"/>
                </a:cubicBezTo>
                <a:close/>
                <a:moveTo>
                  <a:pt x="198" y="221"/>
                </a:moveTo>
                <a:cubicBezTo>
                  <a:pt x="198" y="221"/>
                  <a:pt x="199" y="220"/>
                  <a:pt x="199" y="220"/>
                </a:cubicBezTo>
                <a:cubicBezTo>
                  <a:pt x="199" y="220"/>
                  <a:pt x="199" y="220"/>
                  <a:pt x="199" y="221"/>
                </a:cubicBezTo>
                <a:cubicBezTo>
                  <a:pt x="198" y="221"/>
                  <a:pt x="197" y="222"/>
                  <a:pt x="196" y="223"/>
                </a:cubicBezTo>
                <a:cubicBezTo>
                  <a:pt x="196" y="223"/>
                  <a:pt x="196" y="223"/>
                  <a:pt x="196" y="223"/>
                </a:cubicBezTo>
                <a:cubicBezTo>
                  <a:pt x="196" y="222"/>
                  <a:pt x="197" y="222"/>
                  <a:pt x="198" y="221"/>
                </a:cubicBezTo>
                <a:close/>
                <a:moveTo>
                  <a:pt x="192" y="219"/>
                </a:moveTo>
                <a:cubicBezTo>
                  <a:pt x="193" y="218"/>
                  <a:pt x="193" y="218"/>
                  <a:pt x="194" y="217"/>
                </a:cubicBezTo>
                <a:cubicBezTo>
                  <a:pt x="196" y="215"/>
                  <a:pt x="198" y="214"/>
                  <a:pt x="200" y="212"/>
                </a:cubicBezTo>
                <a:cubicBezTo>
                  <a:pt x="197" y="214"/>
                  <a:pt x="195" y="217"/>
                  <a:pt x="192" y="219"/>
                </a:cubicBezTo>
                <a:close/>
                <a:moveTo>
                  <a:pt x="229" y="185"/>
                </a:moveTo>
                <a:cubicBezTo>
                  <a:pt x="231" y="183"/>
                  <a:pt x="232" y="181"/>
                  <a:pt x="233" y="179"/>
                </a:cubicBezTo>
                <a:cubicBezTo>
                  <a:pt x="234" y="177"/>
                  <a:pt x="235" y="175"/>
                  <a:pt x="237" y="172"/>
                </a:cubicBezTo>
                <a:cubicBezTo>
                  <a:pt x="237" y="172"/>
                  <a:pt x="237" y="172"/>
                  <a:pt x="237" y="172"/>
                </a:cubicBezTo>
                <a:cubicBezTo>
                  <a:pt x="236" y="174"/>
                  <a:pt x="236" y="176"/>
                  <a:pt x="235" y="177"/>
                </a:cubicBezTo>
                <a:cubicBezTo>
                  <a:pt x="235" y="178"/>
                  <a:pt x="234" y="179"/>
                  <a:pt x="234" y="180"/>
                </a:cubicBezTo>
                <a:cubicBezTo>
                  <a:pt x="232" y="183"/>
                  <a:pt x="230" y="185"/>
                  <a:pt x="228" y="188"/>
                </a:cubicBezTo>
                <a:cubicBezTo>
                  <a:pt x="229" y="187"/>
                  <a:pt x="229" y="186"/>
                  <a:pt x="229" y="185"/>
                </a:cubicBezTo>
                <a:close/>
                <a:moveTo>
                  <a:pt x="233" y="152"/>
                </a:moveTo>
                <a:cubicBezTo>
                  <a:pt x="234" y="142"/>
                  <a:pt x="235" y="131"/>
                  <a:pt x="236" y="120"/>
                </a:cubicBezTo>
                <a:cubicBezTo>
                  <a:pt x="236" y="120"/>
                  <a:pt x="236" y="120"/>
                  <a:pt x="237" y="120"/>
                </a:cubicBezTo>
                <a:cubicBezTo>
                  <a:pt x="237" y="121"/>
                  <a:pt x="237" y="122"/>
                  <a:pt x="237" y="122"/>
                </a:cubicBezTo>
                <a:cubicBezTo>
                  <a:pt x="237" y="123"/>
                  <a:pt x="237" y="124"/>
                  <a:pt x="237" y="125"/>
                </a:cubicBezTo>
                <a:cubicBezTo>
                  <a:pt x="237" y="134"/>
                  <a:pt x="235" y="143"/>
                  <a:pt x="233" y="152"/>
                </a:cubicBezTo>
                <a:close/>
                <a:moveTo>
                  <a:pt x="237" y="112"/>
                </a:moveTo>
                <a:cubicBezTo>
                  <a:pt x="237" y="112"/>
                  <a:pt x="237" y="111"/>
                  <a:pt x="237" y="110"/>
                </a:cubicBezTo>
                <a:cubicBezTo>
                  <a:pt x="237" y="112"/>
                  <a:pt x="238" y="113"/>
                  <a:pt x="238" y="115"/>
                </a:cubicBezTo>
                <a:cubicBezTo>
                  <a:pt x="238" y="115"/>
                  <a:pt x="238" y="116"/>
                  <a:pt x="238" y="117"/>
                </a:cubicBezTo>
                <a:cubicBezTo>
                  <a:pt x="238" y="115"/>
                  <a:pt x="237" y="114"/>
                  <a:pt x="237" y="112"/>
                </a:cubicBezTo>
                <a:close/>
                <a:moveTo>
                  <a:pt x="236" y="94"/>
                </a:moveTo>
                <a:cubicBezTo>
                  <a:pt x="237" y="98"/>
                  <a:pt x="238" y="101"/>
                  <a:pt x="239" y="105"/>
                </a:cubicBezTo>
                <a:cubicBezTo>
                  <a:pt x="239" y="104"/>
                  <a:pt x="239" y="103"/>
                  <a:pt x="238" y="103"/>
                </a:cubicBezTo>
                <a:cubicBezTo>
                  <a:pt x="238" y="100"/>
                  <a:pt x="237" y="97"/>
                  <a:pt x="236" y="94"/>
                </a:cubicBezTo>
                <a:close/>
                <a:moveTo>
                  <a:pt x="239" y="156"/>
                </a:moveTo>
                <a:cubicBezTo>
                  <a:pt x="239" y="156"/>
                  <a:pt x="239" y="155"/>
                  <a:pt x="240" y="155"/>
                </a:cubicBezTo>
                <a:cubicBezTo>
                  <a:pt x="240" y="156"/>
                  <a:pt x="239" y="157"/>
                  <a:pt x="239" y="158"/>
                </a:cubicBezTo>
                <a:cubicBezTo>
                  <a:pt x="239" y="158"/>
                  <a:pt x="239" y="159"/>
                  <a:pt x="238" y="160"/>
                </a:cubicBezTo>
                <a:cubicBezTo>
                  <a:pt x="239" y="158"/>
                  <a:pt x="239" y="157"/>
                  <a:pt x="239" y="156"/>
                </a:cubicBezTo>
                <a:close/>
                <a:moveTo>
                  <a:pt x="239" y="153"/>
                </a:moveTo>
                <a:cubicBezTo>
                  <a:pt x="239" y="151"/>
                  <a:pt x="239" y="150"/>
                  <a:pt x="240" y="148"/>
                </a:cubicBezTo>
                <a:cubicBezTo>
                  <a:pt x="241" y="140"/>
                  <a:pt x="241" y="132"/>
                  <a:pt x="241" y="124"/>
                </a:cubicBezTo>
                <a:cubicBezTo>
                  <a:pt x="241" y="124"/>
                  <a:pt x="242" y="125"/>
                  <a:pt x="242" y="126"/>
                </a:cubicBezTo>
                <a:cubicBezTo>
                  <a:pt x="242" y="127"/>
                  <a:pt x="243" y="127"/>
                  <a:pt x="243" y="127"/>
                </a:cubicBezTo>
                <a:cubicBezTo>
                  <a:pt x="243" y="127"/>
                  <a:pt x="243" y="127"/>
                  <a:pt x="243" y="127"/>
                </a:cubicBezTo>
                <a:cubicBezTo>
                  <a:pt x="243" y="127"/>
                  <a:pt x="243" y="127"/>
                  <a:pt x="243" y="127"/>
                </a:cubicBezTo>
                <a:cubicBezTo>
                  <a:pt x="243" y="136"/>
                  <a:pt x="242" y="144"/>
                  <a:pt x="240" y="153"/>
                </a:cubicBezTo>
                <a:cubicBezTo>
                  <a:pt x="240" y="153"/>
                  <a:pt x="240" y="153"/>
                  <a:pt x="240" y="153"/>
                </a:cubicBezTo>
                <a:cubicBezTo>
                  <a:pt x="240" y="153"/>
                  <a:pt x="239" y="153"/>
                  <a:pt x="239" y="153"/>
                </a:cubicBezTo>
                <a:close/>
                <a:moveTo>
                  <a:pt x="244" y="139"/>
                </a:moveTo>
                <a:cubicBezTo>
                  <a:pt x="245" y="141"/>
                  <a:pt x="245" y="143"/>
                  <a:pt x="245" y="145"/>
                </a:cubicBezTo>
                <a:cubicBezTo>
                  <a:pt x="245" y="146"/>
                  <a:pt x="245" y="147"/>
                  <a:pt x="244" y="148"/>
                </a:cubicBezTo>
                <a:cubicBezTo>
                  <a:pt x="244" y="148"/>
                  <a:pt x="244" y="148"/>
                  <a:pt x="244" y="148"/>
                </a:cubicBezTo>
                <a:cubicBezTo>
                  <a:pt x="244" y="150"/>
                  <a:pt x="243" y="151"/>
                  <a:pt x="243" y="153"/>
                </a:cubicBezTo>
                <a:cubicBezTo>
                  <a:pt x="243" y="155"/>
                  <a:pt x="242" y="156"/>
                  <a:pt x="242" y="158"/>
                </a:cubicBezTo>
                <a:cubicBezTo>
                  <a:pt x="243" y="152"/>
                  <a:pt x="244" y="145"/>
                  <a:pt x="244" y="139"/>
                </a:cubicBezTo>
                <a:close/>
                <a:moveTo>
                  <a:pt x="245" y="135"/>
                </a:moveTo>
                <a:cubicBezTo>
                  <a:pt x="245" y="132"/>
                  <a:pt x="245" y="129"/>
                  <a:pt x="245" y="126"/>
                </a:cubicBezTo>
                <a:cubicBezTo>
                  <a:pt x="245" y="126"/>
                  <a:pt x="245" y="126"/>
                  <a:pt x="245" y="127"/>
                </a:cubicBezTo>
                <a:cubicBezTo>
                  <a:pt x="245" y="127"/>
                  <a:pt x="245" y="127"/>
                  <a:pt x="246" y="127"/>
                </a:cubicBezTo>
                <a:cubicBezTo>
                  <a:pt x="246" y="131"/>
                  <a:pt x="246" y="135"/>
                  <a:pt x="246" y="140"/>
                </a:cubicBezTo>
                <a:cubicBezTo>
                  <a:pt x="246" y="138"/>
                  <a:pt x="245" y="137"/>
                  <a:pt x="245" y="136"/>
                </a:cubicBezTo>
                <a:cubicBezTo>
                  <a:pt x="245" y="135"/>
                  <a:pt x="245" y="135"/>
                  <a:pt x="245" y="135"/>
                </a:cubicBezTo>
                <a:close/>
                <a:moveTo>
                  <a:pt x="245" y="95"/>
                </a:moveTo>
                <a:cubicBezTo>
                  <a:pt x="247" y="99"/>
                  <a:pt x="248" y="103"/>
                  <a:pt x="248" y="107"/>
                </a:cubicBezTo>
                <a:cubicBezTo>
                  <a:pt x="248" y="103"/>
                  <a:pt x="246" y="99"/>
                  <a:pt x="245" y="95"/>
                </a:cubicBezTo>
                <a:close/>
                <a:moveTo>
                  <a:pt x="247" y="129"/>
                </a:moveTo>
                <a:cubicBezTo>
                  <a:pt x="247" y="129"/>
                  <a:pt x="247" y="129"/>
                  <a:pt x="248" y="128"/>
                </a:cubicBezTo>
                <a:cubicBezTo>
                  <a:pt x="247" y="130"/>
                  <a:pt x="247" y="132"/>
                  <a:pt x="247" y="133"/>
                </a:cubicBezTo>
                <a:cubicBezTo>
                  <a:pt x="247" y="132"/>
                  <a:pt x="247" y="130"/>
                  <a:pt x="247" y="129"/>
                </a:cubicBezTo>
                <a:close/>
                <a:moveTo>
                  <a:pt x="247" y="123"/>
                </a:moveTo>
                <a:cubicBezTo>
                  <a:pt x="247" y="120"/>
                  <a:pt x="247" y="116"/>
                  <a:pt x="247" y="112"/>
                </a:cubicBezTo>
                <a:cubicBezTo>
                  <a:pt x="248" y="114"/>
                  <a:pt x="248" y="117"/>
                  <a:pt x="249" y="119"/>
                </a:cubicBezTo>
                <a:cubicBezTo>
                  <a:pt x="248" y="122"/>
                  <a:pt x="248" y="125"/>
                  <a:pt x="248" y="127"/>
                </a:cubicBezTo>
                <a:cubicBezTo>
                  <a:pt x="248" y="126"/>
                  <a:pt x="247" y="125"/>
                  <a:pt x="247" y="123"/>
                </a:cubicBezTo>
                <a:close/>
                <a:moveTo>
                  <a:pt x="225" y="50"/>
                </a:moveTo>
                <a:cubicBezTo>
                  <a:pt x="223" y="47"/>
                  <a:pt x="220" y="45"/>
                  <a:pt x="218" y="42"/>
                </a:cubicBezTo>
                <a:cubicBezTo>
                  <a:pt x="218" y="42"/>
                  <a:pt x="217" y="42"/>
                  <a:pt x="217" y="43"/>
                </a:cubicBezTo>
                <a:cubicBezTo>
                  <a:pt x="216" y="41"/>
                  <a:pt x="215" y="40"/>
                  <a:pt x="213" y="39"/>
                </a:cubicBezTo>
                <a:cubicBezTo>
                  <a:pt x="213" y="38"/>
                  <a:pt x="212" y="39"/>
                  <a:pt x="212" y="39"/>
                </a:cubicBezTo>
                <a:cubicBezTo>
                  <a:pt x="211" y="39"/>
                  <a:pt x="211" y="38"/>
                  <a:pt x="211" y="38"/>
                </a:cubicBezTo>
                <a:cubicBezTo>
                  <a:pt x="211" y="38"/>
                  <a:pt x="211" y="37"/>
                  <a:pt x="211" y="37"/>
                </a:cubicBezTo>
                <a:cubicBezTo>
                  <a:pt x="210" y="36"/>
                  <a:pt x="208" y="34"/>
                  <a:pt x="207" y="33"/>
                </a:cubicBezTo>
                <a:cubicBezTo>
                  <a:pt x="204" y="29"/>
                  <a:pt x="200" y="26"/>
                  <a:pt x="195" y="24"/>
                </a:cubicBezTo>
                <a:cubicBezTo>
                  <a:pt x="190" y="20"/>
                  <a:pt x="184" y="17"/>
                  <a:pt x="179" y="13"/>
                </a:cubicBezTo>
                <a:cubicBezTo>
                  <a:pt x="192" y="19"/>
                  <a:pt x="204" y="28"/>
                  <a:pt x="215" y="38"/>
                </a:cubicBezTo>
                <a:cubicBezTo>
                  <a:pt x="219" y="42"/>
                  <a:pt x="222" y="46"/>
                  <a:pt x="225" y="50"/>
                </a:cubicBezTo>
                <a:close/>
                <a:moveTo>
                  <a:pt x="178" y="13"/>
                </a:moveTo>
                <a:cubicBezTo>
                  <a:pt x="178" y="13"/>
                  <a:pt x="177" y="13"/>
                  <a:pt x="177" y="13"/>
                </a:cubicBezTo>
                <a:cubicBezTo>
                  <a:pt x="177" y="13"/>
                  <a:pt x="177" y="13"/>
                  <a:pt x="177" y="13"/>
                </a:cubicBezTo>
                <a:cubicBezTo>
                  <a:pt x="177" y="13"/>
                  <a:pt x="177" y="13"/>
                  <a:pt x="177" y="13"/>
                </a:cubicBezTo>
                <a:cubicBezTo>
                  <a:pt x="177" y="13"/>
                  <a:pt x="177" y="13"/>
                  <a:pt x="176" y="13"/>
                </a:cubicBezTo>
                <a:cubicBezTo>
                  <a:pt x="176" y="12"/>
                  <a:pt x="175" y="12"/>
                  <a:pt x="175" y="12"/>
                </a:cubicBezTo>
                <a:cubicBezTo>
                  <a:pt x="174" y="12"/>
                  <a:pt x="174" y="11"/>
                  <a:pt x="173" y="11"/>
                </a:cubicBezTo>
                <a:cubicBezTo>
                  <a:pt x="175" y="11"/>
                  <a:pt x="176" y="12"/>
                  <a:pt x="178" y="13"/>
                </a:cubicBezTo>
                <a:close/>
                <a:moveTo>
                  <a:pt x="128" y="2"/>
                </a:moveTo>
                <a:cubicBezTo>
                  <a:pt x="124" y="2"/>
                  <a:pt x="120" y="2"/>
                  <a:pt x="116" y="3"/>
                </a:cubicBezTo>
                <a:cubicBezTo>
                  <a:pt x="114" y="3"/>
                  <a:pt x="112" y="3"/>
                  <a:pt x="110" y="3"/>
                </a:cubicBezTo>
                <a:cubicBezTo>
                  <a:pt x="116" y="2"/>
                  <a:pt x="121" y="2"/>
                  <a:pt x="126" y="2"/>
                </a:cubicBezTo>
                <a:cubicBezTo>
                  <a:pt x="127" y="2"/>
                  <a:pt x="127" y="2"/>
                  <a:pt x="128" y="2"/>
                </a:cubicBezTo>
                <a:close/>
                <a:moveTo>
                  <a:pt x="8" y="87"/>
                </a:moveTo>
                <a:cubicBezTo>
                  <a:pt x="9" y="86"/>
                  <a:pt x="10" y="84"/>
                  <a:pt x="11" y="83"/>
                </a:cubicBezTo>
                <a:cubicBezTo>
                  <a:pt x="13" y="82"/>
                  <a:pt x="14" y="81"/>
                  <a:pt x="15" y="79"/>
                </a:cubicBezTo>
                <a:cubicBezTo>
                  <a:pt x="16" y="79"/>
                  <a:pt x="15" y="79"/>
                  <a:pt x="15" y="79"/>
                </a:cubicBezTo>
                <a:cubicBezTo>
                  <a:pt x="14" y="79"/>
                  <a:pt x="14" y="80"/>
                  <a:pt x="13" y="81"/>
                </a:cubicBezTo>
                <a:cubicBezTo>
                  <a:pt x="12" y="81"/>
                  <a:pt x="12" y="82"/>
                  <a:pt x="12" y="82"/>
                </a:cubicBezTo>
                <a:cubicBezTo>
                  <a:pt x="14" y="78"/>
                  <a:pt x="17" y="75"/>
                  <a:pt x="19" y="71"/>
                </a:cubicBezTo>
                <a:cubicBezTo>
                  <a:pt x="20" y="71"/>
                  <a:pt x="20" y="71"/>
                  <a:pt x="20" y="71"/>
                </a:cubicBezTo>
                <a:cubicBezTo>
                  <a:pt x="19" y="73"/>
                  <a:pt x="19" y="74"/>
                  <a:pt x="18" y="75"/>
                </a:cubicBezTo>
                <a:cubicBezTo>
                  <a:pt x="17" y="77"/>
                  <a:pt x="17" y="78"/>
                  <a:pt x="16" y="79"/>
                </a:cubicBezTo>
                <a:cubicBezTo>
                  <a:pt x="13" y="83"/>
                  <a:pt x="10" y="87"/>
                  <a:pt x="7" y="92"/>
                </a:cubicBezTo>
                <a:cubicBezTo>
                  <a:pt x="7" y="90"/>
                  <a:pt x="8" y="89"/>
                  <a:pt x="8" y="87"/>
                </a:cubicBezTo>
                <a:close/>
                <a:moveTo>
                  <a:pt x="8" y="166"/>
                </a:moveTo>
                <a:cubicBezTo>
                  <a:pt x="9" y="168"/>
                  <a:pt x="10" y="170"/>
                  <a:pt x="11" y="173"/>
                </a:cubicBezTo>
                <a:cubicBezTo>
                  <a:pt x="11" y="173"/>
                  <a:pt x="11" y="173"/>
                  <a:pt x="11" y="173"/>
                </a:cubicBezTo>
                <a:cubicBezTo>
                  <a:pt x="12" y="173"/>
                  <a:pt x="12" y="173"/>
                  <a:pt x="12" y="173"/>
                </a:cubicBezTo>
                <a:cubicBezTo>
                  <a:pt x="13" y="177"/>
                  <a:pt x="15" y="181"/>
                  <a:pt x="17" y="184"/>
                </a:cubicBezTo>
                <a:cubicBezTo>
                  <a:pt x="16" y="183"/>
                  <a:pt x="15" y="182"/>
                  <a:pt x="14" y="180"/>
                </a:cubicBezTo>
                <a:cubicBezTo>
                  <a:pt x="11" y="176"/>
                  <a:pt x="9" y="171"/>
                  <a:pt x="8" y="166"/>
                </a:cubicBezTo>
                <a:close/>
                <a:moveTo>
                  <a:pt x="17" y="188"/>
                </a:moveTo>
                <a:cubicBezTo>
                  <a:pt x="19" y="189"/>
                  <a:pt x="20" y="191"/>
                  <a:pt x="21" y="192"/>
                </a:cubicBezTo>
                <a:cubicBezTo>
                  <a:pt x="21" y="192"/>
                  <a:pt x="21" y="192"/>
                  <a:pt x="21" y="192"/>
                </a:cubicBezTo>
                <a:cubicBezTo>
                  <a:pt x="22" y="193"/>
                  <a:pt x="23" y="194"/>
                  <a:pt x="23" y="195"/>
                </a:cubicBezTo>
                <a:cubicBezTo>
                  <a:pt x="24" y="195"/>
                  <a:pt x="24" y="195"/>
                  <a:pt x="24" y="195"/>
                </a:cubicBezTo>
                <a:cubicBezTo>
                  <a:pt x="24" y="195"/>
                  <a:pt x="24" y="195"/>
                  <a:pt x="24" y="196"/>
                </a:cubicBezTo>
                <a:cubicBezTo>
                  <a:pt x="24" y="196"/>
                  <a:pt x="25" y="197"/>
                  <a:pt x="25" y="197"/>
                </a:cubicBezTo>
                <a:cubicBezTo>
                  <a:pt x="28" y="200"/>
                  <a:pt x="30" y="203"/>
                  <a:pt x="33" y="206"/>
                </a:cubicBezTo>
                <a:cubicBezTo>
                  <a:pt x="32" y="206"/>
                  <a:pt x="32" y="207"/>
                  <a:pt x="32" y="207"/>
                </a:cubicBezTo>
                <a:cubicBezTo>
                  <a:pt x="33" y="209"/>
                  <a:pt x="35" y="210"/>
                  <a:pt x="36" y="211"/>
                </a:cubicBezTo>
                <a:cubicBezTo>
                  <a:pt x="36" y="211"/>
                  <a:pt x="36" y="211"/>
                  <a:pt x="36" y="212"/>
                </a:cubicBezTo>
                <a:cubicBezTo>
                  <a:pt x="40" y="216"/>
                  <a:pt x="43" y="220"/>
                  <a:pt x="47" y="223"/>
                </a:cubicBezTo>
                <a:cubicBezTo>
                  <a:pt x="44" y="221"/>
                  <a:pt x="41" y="218"/>
                  <a:pt x="38" y="215"/>
                </a:cubicBezTo>
                <a:cubicBezTo>
                  <a:pt x="30" y="207"/>
                  <a:pt x="23" y="198"/>
                  <a:pt x="17" y="188"/>
                </a:cubicBezTo>
                <a:close/>
                <a:moveTo>
                  <a:pt x="94" y="245"/>
                </a:moveTo>
                <a:cubicBezTo>
                  <a:pt x="95" y="246"/>
                  <a:pt x="96" y="246"/>
                  <a:pt x="97" y="246"/>
                </a:cubicBezTo>
                <a:cubicBezTo>
                  <a:pt x="97" y="246"/>
                  <a:pt x="97" y="247"/>
                  <a:pt x="97" y="247"/>
                </a:cubicBezTo>
                <a:cubicBezTo>
                  <a:pt x="100" y="248"/>
                  <a:pt x="102" y="248"/>
                  <a:pt x="105" y="249"/>
                </a:cubicBezTo>
                <a:cubicBezTo>
                  <a:pt x="105" y="249"/>
                  <a:pt x="105" y="249"/>
                  <a:pt x="105" y="248"/>
                </a:cubicBezTo>
                <a:cubicBezTo>
                  <a:pt x="109" y="249"/>
                  <a:pt x="112" y="249"/>
                  <a:pt x="116" y="249"/>
                </a:cubicBezTo>
                <a:cubicBezTo>
                  <a:pt x="115" y="250"/>
                  <a:pt x="116" y="250"/>
                  <a:pt x="116" y="250"/>
                </a:cubicBezTo>
                <a:cubicBezTo>
                  <a:pt x="119" y="251"/>
                  <a:pt x="121" y="251"/>
                  <a:pt x="123" y="251"/>
                </a:cubicBezTo>
                <a:cubicBezTo>
                  <a:pt x="111" y="251"/>
                  <a:pt x="99" y="249"/>
                  <a:pt x="88" y="245"/>
                </a:cubicBezTo>
                <a:cubicBezTo>
                  <a:pt x="90" y="245"/>
                  <a:pt x="92" y="245"/>
                  <a:pt x="94" y="245"/>
                </a:cubicBezTo>
                <a:close/>
                <a:moveTo>
                  <a:pt x="135" y="251"/>
                </a:moveTo>
                <a:cubicBezTo>
                  <a:pt x="140" y="250"/>
                  <a:pt x="145" y="249"/>
                  <a:pt x="150" y="248"/>
                </a:cubicBezTo>
                <a:cubicBezTo>
                  <a:pt x="151" y="248"/>
                  <a:pt x="150" y="247"/>
                  <a:pt x="150" y="247"/>
                </a:cubicBezTo>
                <a:cubicBezTo>
                  <a:pt x="142" y="249"/>
                  <a:pt x="134" y="250"/>
                  <a:pt x="127" y="250"/>
                </a:cubicBezTo>
                <a:cubicBezTo>
                  <a:pt x="127" y="250"/>
                  <a:pt x="126" y="249"/>
                  <a:pt x="126" y="249"/>
                </a:cubicBezTo>
                <a:cubicBezTo>
                  <a:pt x="120" y="248"/>
                  <a:pt x="114" y="248"/>
                  <a:pt x="108" y="248"/>
                </a:cubicBezTo>
                <a:cubicBezTo>
                  <a:pt x="108" y="247"/>
                  <a:pt x="108" y="247"/>
                  <a:pt x="108" y="247"/>
                </a:cubicBezTo>
                <a:cubicBezTo>
                  <a:pt x="110" y="247"/>
                  <a:pt x="113" y="247"/>
                  <a:pt x="115" y="247"/>
                </a:cubicBezTo>
                <a:cubicBezTo>
                  <a:pt x="115" y="247"/>
                  <a:pt x="115" y="247"/>
                  <a:pt x="115" y="246"/>
                </a:cubicBezTo>
                <a:cubicBezTo>
                  <a:pt x="117" y="246"/>
                  <a:pt x="118" y="247"/>
                  <a:pt x="119" y="247"/>
                </a:cubicBezTo>
                <a:cubicBezTo>
                  <a:pt x="120" y="247"/>
                  <a:pt x="120" y="247"/>
                  <a:pt x="120" y="247"/>
                </a:cubicBezTo>
                <a:cubicBezTo>
                  <a:pt x="120" y="247"/>
                  <a:pt x="120" y="247"/>
                  <a:pt x="120" y="247"/>
                </a:cubicBezTo>
                <a:cubicBezTo>
                  <a:pt x="121" y="247"/>
                  <a:pt x="121" y="247"/>
                  <a:pt x="121" y="247"/>
                </a:cubicBezTo>
                <a:cubicBezTo>
                  <a:pt x="121" y="247"/>
                  <a:pt x="121" y="247"/>
                  <a:pt x="121" y="247"/>
                </a:cubicBezTo>
                <a:cubicBezTo>
                  <a:pt x="122" y="247"/>
                  <a:pt x="122" y="247"/>
                  <a:pt x="122" y="247"/>
                </a:cubicBezTo>
                <a:cubicBezTo>
                  <a:pt x="123" y="247"/>
                  <a:pt x="125" y="247"/>
                  <a:pt x="126" y="248"/>
                </a:cubicBezTo>
                <a:cubicBezTo>
                  <a:pt x="126" y="248"/>
                  <a:pt x="126" y="248"/>
                  <a:pt x="127" y="248"/>
                </a:cubicBezTo>
                <a:cubicBezTo>
                  <a:pt x="136" y="248"/>
                  <a:pt x="144" y="247"/>
                  <a:pt x="153" y="246"/>
                </a:cubicBezTo>
                <a:cubicBezTo>
                  <a:pt x="153" y="246"/>
                  <a:pt x="153" y="246"/>
                  <a:pt x="154" y="246"/>
                </a:cubicBezTo>
                <a:cubicBezTo>
                  <a:pt x="154" y="246"/>
                  <a:pt x="154" y="246"/>
                  <a:pt x="154" y="246"/>
                </a:cubicBezTo>
                <a:cubicBezTo>
                  <a:pt x="154" y="246"/>
                  <a:pt x="154" y="246"/>
                  <a:pt x="154" y="246"/>
                </a:cubicBezTo>
                <a:cubicBezTo>
                  <a:pt x="155" y="246"/>
                  <a:pt x="156" y="246"/>
                  <a:pt x="157" y="245"/>
                </a:cubicBezTo>
                <a:cubicBezTo>
                  <a:pt x="157" y="246"/>
                  <a:pt x="158" y="246"/>
                  <a:pt x="159" y="246"/>
                </a:cubicBezTo>
                <a:cubicBezTo>
                  <a:pt x="160" y="246"/>
                  <a:pt x="161" y="245"/>
                  <a:pt x="162" y="244"/>
                </a:cubicBezTo>
                <a:cubicBezTo>
                  <a:pt x="164" y="244"/>
                  <a:pt x="165" y="243"/>
                  <a:pt x="166" y="243"/>
                </a:cubicBezTo>
                <a:cubicBezTo>
                  <a:pt x="168" y="242"/>
                  <a:pt x="170" y="242"/>
                  <a:pt x="171" y="241"/>
                </a:cubicBezTo>
                <a:cubicBezTo>
                  <a:pt x="172" y="241"/>
                  <a:pt x="174" y="240"/>
                  <a:pt x="175" y="240"/>
                </a:cubicBezTo>
                <a:cubicBezTo>
                  <a:pt x="177" y="239"/>
                  <a:pt x="178" y="238"/>
                  <a:pt x="180" y="238"/>
                </a:cubicBezTo>
                <a:cubicBezTo>
                  <a:pt x="180" y="238"/>
                  <a:pt x="180" y="238"/>
                  <a:pt x="181" y="238"/>
                </a:cubicBezTo>
                <a:cubicBezTo>
                  <a:pt x="184" y="236"/>
                  <a:pt x="188" y="234"/>
                  <a:pt x="191" y="232"/>
                </a:cubicBezTo>
                <a:cubicBezTo>
                  <a:pt x="192" y="231"/>
                  <a:pt x="191" y="230"/>
                  <a:pt x="190" y="231"/>
                </a:cubicBezTo>
                <a:cubicBezTo>
                  <a:pt x="193" y="229"/>
                  <a:pt x="195" y="228"/>
                  <a:pt x="197" y="226"/>
                </a:cubicBezTo>
                <a:cubicBezTo>
                  <a:pt x="197" y="226"/>
                  <a:pt x="197" y="226"/>
                  <a:pt x="197" y="226"/>
                </a:cubicBezTo>
                <a:cubicBezTo>
                  <a:pt x="198" y="225"/>
                  <a:pt x="199" y="225"/>
                  <a:pt x="200" y="224"/>
                </a:cubicBezTo>
                <a:cubicBezTo>
                  <a:pt x="200" y="223"/>
                  <a:pt x="201" y="223"/>
                  <a:pt x="201" y="223"/>
                </a:cubicBezTo>
                <a:cubicBezTo>
                  <a:pt x="203" y="221"/>
                  <a:pt x="205" y="220"/>
                  <a:pt x="207" y="218"/>
                </a:cubicBezTo>
                <a:cubicBezTo>
                  <a:pt x="207" y="218"/>
                  <a:pt x="207" y="218"/>
                  <a:pt x="208" y="218"/>
                </a:cubicBezTo>
                <a:cubicBezTo>
                  <a:pt x="207" y="218"/>
                  <a:pt x="207" y="219"/>
                  <a:pt x="206" y="220"/>
                </a:cubicBezTo>
                <a:cubicBezTo>
                  <a:pt x="206" y="220"/>
                  <a:pt x="207" y="221"/>
                  <a:pt x="207" y="221"/>
                </a:cubicBezTo>
                <a:cubicBezTo>
                  <a:pt x="208" y="220"/>
                  <a:pt x="209" y="219"/>
                  <a:pt x="210" y="218"/>
                </a:cubicBezTo>
                <a:cubicBezTo>
                  <a:pt x="210" y="218"/>
                  <a:pt x="211" y="219"/>
                  <a:pt x="211" y="219"/>
                </a:cubicBezTo>
                <a:cubicBezTo>
                  <a:pt x="190" y="237"/>
                  <a:pt x="163" y="249"/>
                  <a:pt x="135" y="251"/>
                </a:cubicBezTo>
                <a:close/>
                <a:moveTo>
                  <a:pt x="215" y="215"/>
                </a:moveTo>
                <a:cubicBezTo>
                  <a:pt x="214" y="215"/>
                  <a:pt x="214" y="215"/>
                  <a:pt x="214" y="216"/>
                </a:cubicBezTo>
                <a:cubicBezTo>
                  <a:pt x="214" y="215"/>
                  <a:pt x="215" y="214"/>
                  <a:pt x="216" y="213"/>
                </a:cubicBezTo>
                <a:cubicBezTo>
                  <a:pt x="220" y="209"/>
                  <a:pt x="224" y="203"/>
                  <a:pt x="227" y="197"/>
                </a:cubicBezTo>
                <a:cubicBezTo>
                  <a:pt x="229" y="196"/>
                  <a:pt x="230" y="195"/>
                  <a:pt x="231" y="194"/>
                </a:cubicBezTo>
                <a:cubicBezTo>
                  <a:pt x="231" y="193"/>
                  <a:pt x="231" y="193"/>
                  <a:pt x="231" y="193"/>
                </a:cubicBezTo>
                <a:cubicBezTo>
                  <a:pt x="229" y="193"/>
                  <a:pt x="228" y="193"/>
                  <a:pt x="227" y="194"/>
                </a:cubicBezTo>
                <a:cubicBezTo>
                  <a:pt x="227" y="193"/>
                  <a:pt x="227" y="193"/>
                  <a:pt x="227" y="193"/>
                </a:cubicBezTo>
                <a:cubicBezTo>
                  <a:pt x="227" y="193"/>
                  <a:pt x="228" y="193"/>
                  <a:pt x="228" y="193"/>
                </a:cubicBezTo>
                <a:cubicBezTo>
                  <a:pt x="230" y="192"/>
                  <a:pt x="231" y="190"/>
                  <a:pt x="232" y="188"/>
                </a:cubicBezTo>
                <a:cubicBezTo>
                  <a:pt x="232" y="188"/>
                  <a:pt x="232" y="188"/>
                  <a:pt x="233" y="188"/>
                </a:cubicBezTo>
                <a:cubicBezTo>
                  <a:pt x="233" y="188"/>
                  <a:pt x="233" y="188"/>
                  <a:pt x="233" y="188"/>
                </a:cubicBezTo>
                <a:cubicBezTo>
                  <a:pt x="234" y="187"/>
                  <a:pt x="234" y="185"/>
                  <a:pt x="235" y="184"/>
                </a:cubicBezTo>
                <a:cubicBezTo>
                  <a:pt x="242" y="175"/>
                  <a:pt x="246" y="164"/>
                  <a:pt x="246" y="153"/>
                </a:cubicBezTo>
                <a:cubicBezTo>
                  <a:pt x="246" y="152"/>
                  <a:pt x="246" y="151"/>
                  <a:pt x="246" y="150"/>
                </a:cubicBezTo>
                <a:cubicBezTo>
                  <a:pt x="248" y="145"/>
                  <a:pt x="248" y="140"/>
                  <a:pt x="248" y="134"/>
                </a:cubicBezTo>
                <a:cubicBezTo>
                  <a:pt x="249" y="132"/>
                  <a:pt x="249" y="129"/>
                  <a:pt x="250" y="126"/>
                </a:cubicBezTo>
                <a:cubicBezTo>
                  <a:pt x="250" y="128"/>
                  <a:pt x="250" y="131"/>
                  <a:pt x="250" y="133"/>
                </a:cubicBezTo>
                <a:cubicBezTo>
                  <a:pt x="250" y="134"/>
                  <a:pt x="251" y="134"/>
                  <a:pt x="252" y="133"/>
                </a:cubicBezTo>
                <a:cubicBezTo>
                  <a:pt x="250" y="164"/>
                  <a:pt x="237" y="193"/>
                  <a:pt x="215" y="215"/>
                </a:cubicBezTo>
                <a:close/>
              </a:path>
            </a:pathLst>
          </a:custGeom>
          <a:solidFill>
            <a:srgbClr val="FD84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2800" b="1" dirty="0">
                <a:latin typeface="Arial" panose="020B0604020202020204" pitchFamily="34" charset="0"/>
                <a:ea typeface="思源黑体 CN Light" panose="020B0300000000000000" pitchFamily="34" charset="-122"/>
                <a:cs typeface="Arial" panose="020B0604020202020204" pitchFamily="34" charset="0"/>
              </a:rPr>
              <a:t>01</a:t>
            </a:r>
            <a:endParaRPr lang="zh-CN" altLang="en-US" sz="2800" b="1" dirty="0">
              <a:latin typeface="Arial" panose="020B0604020202020204" pitchFamily="34" charset="0"/>
              <a:ea typeface="思源黑体 CN Light" panose="020B0300000000000000" pitchFamily="34" charset="-122"/>
              <a:cs typeface="Arial" panose="020B0604020202020204" pitchFamily="34" charset="0"/>
            </a:endParaRPr>
          </a:p>
        </p:txBody>
      </p:sp>
      <p:sp>
        <p:nvSpPr>
          <p:cNvPr id="7" name="MH_Other_2"/>
          <p:cNvSpPr>
            <a:spLocks noEditPoints="1"/>
          </p:cNvSpPr>
          <p:nvPr>
            <p:custDataLst>
              <p:tags r:id="rId2"/>
            </p:custDataLst>
          </p:nvPr>
        </p:nvSpPr>
        <p:spPr bwMode="auto">
          <a:xfrm>
            <a:off x="7027408" y="3085180"/>
            <a:ext cx="869997" cy="859645"/>
          </a:xfrm>
          <a:custGeom>
            <a:avLst/>
            <a:gdLst>
              <a:gd name="T0" fmla="*/ 635470 w 252"/>
              <a:gd name="T1" fmla="*/ 648288 h 253"/>
              <a:gd name="T2" fmla="*/ 42567 w 252"/>
              <a:gd name="T3" fmla="*/ 368276 h 253"/>
              <a:gd name="T4" fmla="*/ 702362 w 252"/>
              <a:gd name="T5" fmla="*/ 468715 h 253"/>
              <a:gd name="T6" fmla="*/ 76013 w 252"/>
              <a:gd name="T7" fmla="*/ 206965 h 253"/>
              <a:gd name="T8" fmla="*/ 586822 w 252"/>
              <a:gd name="T9" fmla="*/ 127831 h 253"/>
              <a:gd name="T10" fmla="*/ 361823 w 252"/>
              <a:gd name="T11" fmla="*/ 651331 h 253"/>
              <a:gd name="T12" fmla="*/ 76013 w 252"/>
              <a:gd name="T13" fmla="*/ 267837 h 253"/>
              <a:gd name="T14" fmla="*/ 361823 w 252"/>
              <a:gd name="T15" fmla="*/ 626983 h 253"/>
              <a:gd name="T16" fmla="*/ 103378 w 252"/>
              <a:gd name="T17" fmla="*/ 261750 h 253"/>
              <a:gd name="T18" fmla="*/ 340539 w 252"/>
              <a:gd name="T19" fmla="*/ 109570 h 253"/>
              <a:gd name="T20" fmla="*/ 592903 w 252"/>
              <a:gd name="T21" fmla="*/ 499151 h 253"/>
              <a:gd name="T22" fmla="*/ 349661 w 252"/>
              <a:gd name="T23" fmla="*/ 222183 h 253"/>
              <a:gd name="T24" fmla="*/ 419593 w 252"/>
              <a:gd name="T25" fmla="*/ 450454 h 253"/>
              <a:gd name="T26" fmla="*/ 529052 w 252"/>
              <a:gd name="T27" fmla="*/ 365233 h 253"/>
              <a:gd name="T28" fmla="*/ 522971 w 252"/>
              <a:gd name="T29" fmla="*/ 295230 h 253"/>
              <a:gd name="T30" fmla="*/ 559457 w 252"/>
              <a:gd name="T31" fmla="*/ 295230 h 253"/>
              <a:gd name="T32" fmla="*/ 297972 w 252"/>
              <a:gd name="T33" fmla="*/ 398712 h 253"/>
              <a:gd name="T34" fmla="*/ 456079 w 252"/>
              <a:gd name="T35" fmla="*/ 486977 h 253"/>
              <a:gd name="T36" fmla="*/ 586822 w 252"/>
              <a:gd name="T37" fmla="*/ 322622 h 253"/>
              <a:gd name="T38" fmla="*/ 495606 w 252"/>
              <a:gd name="T39" fmla="*/ 249576 h 253"/>
              <a:gd name="T40" fmla="*/ 167229 w 252"/>
              <a:gd name="T41" fmla="*/ 371320 h 253"/>
              <a:gd name="T42" fmla="*/ 167229 w 252"/>
              <a:gd name="T43" fmla="*/ 252619 h 253"/>
              <a:gd name="T44" fmla="*/ 261485 w 252"/>
              <a:gd name="T45" fmla="*/ 200878 h 253"/>
              <a:gd name="T46" fmla="*/ 200675 w 252"/>
              <a:gd name="T47" fmla="*/ 340884 h 253"/>
              <a:gd name="T48" fmla="*/ 282769 w 252"/>
              <a:gd name="T49" fmla="*/ 273924 h 253"/>
              <a:gd name="T50" fmla="*/ 136824 w 252"/>
              <a:gd name="T51" fmla="*/ 307404 h 253"/>
              <a:gd name="T52" fmla="*/ 179391 w 252"/>
              <a:gd name="T53" fmla="*/ 280012 h 253"/>
              <a:gd name="T54" fmla="*/ 234121 w 252"/>
              <a:gd name="T55" fmla="*/ 380451 h 253"/>
              <a:gd name="T56" fmla="*/ 358782 w 252"/>
              <a:gd name="T57" fmla="*/ 483933 h 253"/>
              <a:gd name="T58" fmla="*/ 483444 w 252"/>
              <a:gd name="T59" fmla="*/ 526544 h 253"/>
              <a:gd name="T60" fmla="*/ 608106 w 252"/>
              <a:gd name="T61" fmla="*/ 286099 h 253"/>
              <a:gd name="T62" fmla="*/ 431755 w 252"/>
              <a:gd name="T63" fmla="*/ 149137 h 253"/>
              <a:gd name="T64" fmla="*/ 316215 w 252"/>
              <a:gd name="T65" fmla="*/ 109570 h 253"/>
              <a:gd name="T66" fmla="*/ 112500 w 252"/>
              <a:gd name="T67" fmla="*/ 337840 h 253"/>
              <a:gd name="T68" fmla="*/ 148986 w 252"/>
              <a:gd name="T69" fmla="*/ 493064 h 253"/>
              <a:gd name="T70" fmla="*/ 243242 w 252"/>
              <a:gd name="T71" fmla="*/ 426105 h 253"/>
              <a:gd name="T72" fmla="*/ 313174 w 252"/>
              <a:gd name="T73" fmla="*/ 596547 h 253"/>
              <a:gd name="T74" fmla="*/ 480403 w 252"/>
              <a:gd name="T75" fmla="*/ 560023 h 253"/>
              <a:gd name="T76" fmla="*/ 659795 w 252"/>
              <a:gd name="T77" fmla="*/ 480890 h 253"/>
              <a:gd name="T78" fmla="*/ 617227 w 252"/>
              <a:gd name="T79" fmla="*/ 188703 h 253"/>
              <a:gd name="T80" fmla="*/ 434795 w 252"/>
              <a:gd name="T81" fmla="*/ 45654 h 253"/>
              <a:gd name="T82" fmla="*/ 313174 w 252"/>
              <a:gd name="T83" fmla="*/ 97395 h 253"/>
              <a:gd name="T84" fmla="*/ 91216 w 252"/>
              <a:gd name="T85" fmla="*/ 286099 h 253"/>
              <a:gd name="T86" fmla="*/ 203715 w 252"/>
              <a:gd name="T87" fmla="*/ 611765 h 253"/>
              <a:gd name="T88" fmla="*/ 279729 w 252"/>
              <a:gd name="T89" fmla="*/ 556980 h 253"/>
              <a:gd name="T90" fmla="*/ 380066 w 252"/>
              <a:gd name="T91" fmla="*/ 684811 h 253"/>
              <a:gd name="T92" fmla="*/ 556417 w 252"/>
              <a:gd name="T93" fmla="*/ 605677 h 253"/>
              <a:gd name="T94" fmla="*/ 662835 w 252"/>
              <a:gd name="T95" fmla="*/ 234358 h 253"/>
              <a:gd name="T96" fmla="*/ 486484 w 252"/>
              <a:gd name="T97" fmla="*/ 24349 h 253"/>
              <a:gd name="T98" fmla="*/ 124662 w 252"/>
              <a:gd name="T99" fmla="*/ 115657 h 253"/>
              <a:gd name="T100" fmla="*/ 88175 w 252"/>
              <a:gd name="T101" fmla="*/ 450454 h 253"/>
              <a:gd name="T102" fmla="*/ 212837 w 252"/>
              <a:gd name="T103" fmla="*/ 693942 h 253"/>
              <a:gd name="T104" fmla="*/ 288850 w 252"/>
              <a:gd name="T105" fmla="*/ 672637 h 253"/>
              <a:gd name="T106" fmla="*/ 446958 w 252"/>
              <a:gd name="T107" fmla="*/ 696985 h 253"/>
              <a:gd name="T108" fmla="*/ 687159 w 252"/>
              <a:gd name="T109" fmla="*/ 459584 h 253"/>
              <a:gd name="T110" fmla="*/ 684119 w 252"/>
              <a:gd name="T111" fmla="*/ 200878 h 253"/>
              <a:gd name="T112" fmla="*/ 562498 w 252"/>
              <a:gd name="T113" fmla="*/ 79134 h 253"/>
              <a:gd name="T114" fmla="*/ 54730 w 252"/>
              <a:gd name="T115" fmla="*/ 289142 h 253"/>
              <a:gd name="T116" fmla="*/ 24324 w 252"/>
              <a:gd name="T117" fmla="*/ 353058 h 253"/>
              <a:gd name="T118" fmla="*/ 246283 w 252"/>
              <a:gd name="T119" fmla="*/ 684811 h 253"/>
              <a:gd name="T120" fmla="*/ 550336 w 252"/>
              <a:gd name="T121" fmla="*/ 696985 h 253"/>
              <a:gd name="T122" fmla="*/ 647632 w 252"/>
              <a:gd name="T123" fmla="*/ 118701 h 253"/>
              <a:gd name="T124" fmla="*/ 383107 w 252"/>
              <a:gd name="T125" fmla="*/ 754814 h 253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  <a:gd name="T189" fmla="*/ 0 w 252"/>
              <a:gd name="T190" fmla="*/ 0 h 253"/>
              <a:gd name="T191" fmla="*/ 252 w 252"/>
              <a:gd name="T192" fmla="*/ 253 h 253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T189" t="T190" r="T191" b="T192"/>
            <a:pathLst>
              <a:path w="252" h="253">
                <a:moveTo>
                  <a:pt x="243" y="78"/>
                </a:moveTo>
                <a:cubicBezTo>
                  <a:pt x="237" y="63"/>
                  <a:pt x="227" y="49"/>
                  <a:pt x="216" y="37"/>
                </a:cubicBezTo>
                <a:cubicBezTo>
                  <a:pt x="204" y="25"/>
                  <a:pt x="190" y="16"/>
                  <a:pt x="175" y="9"/>
                </a:cubicBezTo>
                <a:cubicBezTo>
                  <a:pt x="160" y="3"/>
                  <a:pt x="143" y="0"/>
                  <a:pt x="126" y="0"/>
                </a:cubicBezTo>
                <a:cubicBezTo>
                  <a:pt x="93" y="0"/>
                  <a:pt x="60" y="13"/>
                  <a:pt x="37" y="37"/>
                </a:cubicBezTo>
                <a:cubicBezTo>
                  <a:pt x="23" y="51"/>
                  <a:pt x="13" y="68"/>
                  <a:pt x="7" y="86"/>
                </a:cubicBezTo>
                <a:cubicBezTo>
                  <a:pt x="6" y="88"/>
                  <a:pt x="5" y="89"/>
                  <a:pt x="5" y="90"/>
                </a:cubicBezTo>
                <a:cubicBezTo>
                  <a:pt x="4" y="90"/>
                  <a:pt x="4" y="91"/>
                  <a:pt x="4" y="91"/>
                </a:cubicBezTo>
                <a:cubicBezTo>
                  <a:pt x="3" y="92"/>
                  <a:pt x="3" y="92"/>
                  <a:pt x="3" y="92"/>
                </a:cubicBezTo>
                <a:cubicBezTo>
                  <a:pt x="3" y="93"/>
                  <a:pt x="3" y="93"/>
                  <a:pt x="3" y="93"/>
                </a:cubicBezTo>
                <a:cubicBezTo>
                  <a:pt x="4" y="93"/>
                  <a:pt x="4" y="93"/>
                  <a:pt x="4" y="93"/>
                </a:cubicBezTo>
                <a:cubicBezTo>
                  <a:pt x="4" y="93"/>
                  <a:pt x="4" y="93"/>
                  <a:pt x="4" y="93"/>
                </a:cubicBezTo>
                <a:cubicBezTo>
                  <a:pt x="4" y="92"/>
                  <a:pt x="4" y="92"/>
                  <a:pt x="4" y="92"/>
                </a:cubicBezTo>
                <a:cubicBezTo>
                  <a:pt x="5" y="92"/>
                  <a:pt x="5" y="91"/>
                  <a:pt x="5" y="91"/>
                </a:cubicBezTo>
                <a:cubicBezTo>
                  <a:pt x="5" y="92"/>
                  <a:pt x="5" y="93"/>
                  <a:pt x="4" y="95"/>
                </a:cubicBezTo>
                <a:cubicBezTo>
                  <a:pt x="4" y="95"/>
                  <a:pt x="4" y="95"/>
                  <a:pt x="4" y="96"/>
                </a:cubicBezTo>
                <a:cubicBezTo>
                  <a:pt x="3" y="96"/>
                  <a:pt x="3" y="97"/>
                  <a:pt x="4" y="97"/>
                </a:cubicBezTo>
                <a:cubicBezTo>
                  <a:pt x="1" y="106"/>
                  <a:pt x="0" y="116"/>
                  <a:pt x="0" y="126"/>
                </a:cubicBezTo>
                <a:cubicBezTo>
                  <a:pt x="0" y="143"/>
                  <a:pt x="4" y="159"/>
                  <a:pt x="10" y="175"/>
                </a:cubicBezTo>
                <a:cubicBezTo>
                  <a:pt x="11" y="176"/>
                  <a:pt x="12" y="178"/>
                  <a:pt x="13" y="180"/>
                </a:cubicBezTo>
                <a:cubicBezTo>
                  <a:pt x="12" y="180"/>
                  <a:pt x="12" y="181"/>
                  <a:pt x="12" y="181"/>
                </a:cubicBezTo>
                <a:cubicBezTo>
                  <a:pt x="13" y="182"/>
                  <a:pt x="14" y="183"/>
                  <a:pt x="14" y="184"/>
                </a:cubicBezTo>
                <a:cubicBezTo>
                  <a:pt x="20" y="195"/>
                  <a:pt x="28" y="206"/>
                  <a:pt x="37" y="215"/>
                </a:cubicBezTo>
                <a:cubicBezTo>
                  <a:pt x="37" y="215"/>
                  <a:pt x="37" y="215"/>
                  <a:pt x="37" y="215"/>
                </a:cubicBezTo>
                <a:cubicBezTo>
                  <a:pt x="37" y="216"/>
                  <a:pt x="37" y="216"/>
                  <a:pt x="37" y="217"/>
                </a:cubicBezTo>
                <a:cubicBezTo>
                  <a:pt x="39" y="219"/>
                  <a:pt x="42" y="221"/>
                  <a:pt x="44" y="223"/>
                </a:cubicBezTo>
                <a:cubicBezTo>
                  <a:pt x="47" y="225"/>
                  <a:pt x="50" y="227"/>
                  <a:pt x="54" y="229"/>
                </a:cubicBezTo>
                <a:cubicBezTo>
                  <a:pt x="60" y="234"/>
                  <a:pt x="68" y="238"/>
                  <a:pt x="76" y="242"/>
                </a:cubicBezTo>
                <a:cubicBezTo>
                  <a:pt x="76" y="242"/>
                  <a:pt x="76" y="242"/>
                  <a:pt x="76" y="242"/>
                </a:cubicBezTo>
                <a:cubicBezTo>
                  <a:pt x="77" y="243"/>
                  <a:pt x="78" y="243"/>
                  <a:pt x="80" y="243"/>
                </a:cubicBezTo>
                <a:cubicBezTo>
                  <a:pt x="95" y="249"/>
                  <a:pt x="110" y="253"/>
                  <a:pt x="126" y="253"/>
                </a:cubicBezTo>
                <a:cubicBezTo>
                  <a:pt x="143" y="253"/>
                  <a:pt x="160" y="250"/>
                  <a:pt x="175" y="243"/>
                </a:cubicBezTo>
                <a:cubicBezTo>
                  <a:pt x="190" y="237"/>
                  <a:pt x="204" y="227"/>
                  <a:pt x="216" y="216"/>
                </a:cubicBezTo>
                <a:cubicBezTo>
                  <a:pt x="227" y="204"/>
                  <a:pt x="237" y="190"/>
                  <a:pt x="243" y="175"/>
                </a:cubicBezTo>
                <a:cubicBezTo>
                  <a:pt x="249" y="159"/>
                  <a:pt x="252" y="143"/>
                  <a:pt x="252" y="126"/>
                </a:cubicBezTo>
                <a:cubicBezTo>
                  <a:pt x="252" y="110"/>
                  <a:pt x="249" y="93"/>
                  <a:pt x="243" y="78"/>
                </a:cubicBezTo>
                <a:close/>
                <a:moveTo>
                  <a:pt x="252" y="126"/>
                </a:moveTo>
                <a:cubicBezTo>
                  <a:pt x="252" y="128"/>
                  <a:pt x="252" y="130"/>
                  <a:pt x="252" y="132"/>
                </a:cubicBezTo>
                <a:cubicBezTo>
                  <a:pt x="252" y="127"/>
                  <a:pt x="251" y="122"/>
                  <a:pt x="250" y="116"/>
                </a:cubicBezTo>
                <a:cubicBezTo>
                  <a:pt x="251" y="107"/>
                  <a:pt x="249" y="97"/>
                  <a:pt x="243" y="90"/>
                </a:cubicBezTo>
                <a:cubicBezTo>
                  <a:pt x="243" y="83"/>
                  <a:pt x="241" y="77"/>
                  <a:pt x="238" y="72"/>
                </a:cubicBezTo>
                <a:cubicBezTo>
                  <a:pt x="238" y="72"/>
                  <a:pt x="238" y="72"/>
                  <a:pt x="237" y="72"/>
                </a:cubicBezTo>
                <a:cubicBezTo>
                  <a:pt x="237" y="72"/>
                  <a:pt x="237" y="71"/>
                  <a:pt x="237" y="71"/>
                </a:cubicBezTo>
                <a:cubicBezTo>
                  <a:pt x="237" y="69"/>
                  <a:pt x="236" y="67"/>
                  <a:pt x="235" y="65"/>
                </a:cubicBezTo>
                <a:cubicBezTo>
                  <a:pt x="246" y="84"/>
                  <a:pt x="252" y="105"/>
                  <a:pt x="252" y="126"/>
                </a:cubicBezTo>
                <a:close/>
                <a:moveTo>
                  <a:pt x="226" y="192"/>
                </a:moveTo>
                <a:cubicBezTo>
                  <a:pt x="223" y="195"/>
                  <a:pt x="223" y="195"/>
                  <a:pt x="223" y="195"/>
                </a:cubicBezTo>
                <a:cubicBezTo>
                  <a:pt x="223" y="195"/>
                  <a:pt x="222" y="196"/>
                  <a:pt x="222" y="196"/>
                </a:cubicBezTo>
                <a:cubicBezTo>
                  <a:pt x="222" y="196"/>
                  <a:pt x="222" y="195"/>
                  <a:pt x="222" y="195"/>
                </a:cubicBezTo>
                <a:cubicBezTo>
                  <a:pt x="223" y="194"/>
                  <a:pt x="223" y="193"/>
                  <a:pt x="224" y="192"/>
                </a:cubicBezTo>
                <a:cubicBezTo>
                  <a:pt x="224" y="192"/>
                  <a:pt x="224" y="192"/>
                  <a:pt x="224" y="191"/>
                </a:cubicBezTo>
                <a:cubicBezTo>
                  <a:pt x="225" y="190"/>
                  <a:pt x="226" y="189"/>
                  <a:pt x="227" y="188"/>
                </a:cubicBezTo>
                <a:cubicBezTo>
                  <a:pt x="226" y="190"/>
                  <a:pt x="226" y="191"/>
                  <a:pt x="226" y="192"/>
                </a:cubicBezTo>
                <a:close/>
                <a:moveTo>
                  <a:pt x="227" y="194"/>
                </a:moveTo>
                <a:cubicBezTo>
                  <a:pt x="227" y="195"/>
                  <a:pt x="226" y="195"/>
                  <a:pt x="226" y="196"/>
                </a:cubicBezTo>
                <a:cubicBezTo>
                  <a:pt x="226" y="196"/>
                  <a:pt x="226" y="196"/>
                  <a:pt x="226" y="196"/>
                </a:cubicBezTo>
                <a:cubicBezTo>
                  <a:pt x="226" y="195"/>
                  <a:pt x="226" y="195"/>
                  <a:pt x="226" y="195"/>
                </a:cubicBezTo>
                <a:cubicBezTo>
                  <a:pt x="227" y="195"/>
                  <a:pt x="227" y="194"/>
                  <a:pt x="227" y="194"/>
                </a:cubicBezTo>
                <a:close/>
                <a:moveTo>
                  <a:pt x="220" y="193"/>
                </a:moveTo>
                <a:cubicBezTo>
                  <a:pt x="222" y="191"/>
                  <a:pt x="224" y="188"/>
                  <a:pt x="225" y="185"/>
                </a:cubicBezTo>
                <a:cubicBezTo>
                  <a:pt x="224" y="188"/>
                  <a:pt x="223" y="190"/>
                  <a:pt x="222" y="192"/>
                </a:cubicBezTo>
                <a:cubicBezTo>
                  <a:pt x="221" y="192"/>
                  <a:pt x="221" y="193"/>
                  <a:pt x="220" y="193"/>
                </a:cubicBezTo>
                <a:close/>
                <a:moveTo>
                  <a:pt x="217" y="197"/>
                </a:moveTo>
                <a:cubicBezTo>
                  <a:pt x="217" y="197"/>
                  <a:pt x="217" y="197"/>
                  <a:pt x="217" y="197"/>
                </a:cubicBezTo>
                <a:cubicBezTo>
                  <a:pt x="216" y="199"/>
                  <a:pt x="216" y="200"/>
                  <a:pt x="215" y="201"/>
                </a:cubicBezTo>
                <a:cubicBezTo>
                  <a:pt x="214" y="202"/>
                  <a:pt x="213" y="204"/>
                  <a:pt x="212" y="205"/>
                </a:cubicBezTo>
                <a:cubicBezTo>
                  <a:pt x="212" y="205"/>
                  <a:pt x="211" y="205"/>
                  <a:pt x="211" y="205"/>
                </a:cubicBezTo>
                <a:cubicBezTo>
                  <a:pt x="208" y="207"/>
                  <a:pt x="204" y="210"/>
                  <a:pt x="201" y="213"/>
                </a:cubicBezTo>
                <a:cubicBezTo>
                  <a:pt x="205" y="209"/>
                  <a:pt x="209" y="205"/>
                  <a:pt x="212" y="200"/>
                </a:cubicBezTo>
                <a:cubicBezTo>
                  <a:pt x="212" y="200"/>
                  <a:pt x="212" y="200"/>
                  <a:pt x="212" y="200"/>
                </a:cubicBezTo>
                <a:cubicBezTo>
                  <a:pt x="212" y="200"/>
                  <a:pt x="212" y="200"/>
                  <a:pt x="212" y="200"/>
                </a:cubicBezTo>
                <a:cubicBezTo>
                  <a:pt x="212" y="199"/>
                  <a:pt x="212" y="199"/>
                  <a:pt x="211" y="199"/>
                </a:cubicBezTo>
                <a:cubicBezTo>
                  <a:pt x="211" y="199"/>
                  <a:pt x="211" y="198"/>
                  <a:pt x="212" y="198"/>
                </a:cubicBezTo>
                <a:cubicBezTo>
                  <a:pt x="217" y="192"/>
                  <a:pt x="222" y="186"/>
                  <a:pt x="225" y="179"/>
                </a:cubicBezTo>
                <a:cubicBezTo>
                  <a:pt x="227" y="176"/>
                  <a:pt x="229" y="173"/>
                  <a:pt x="231" y="170"/>
                </a:cubicBezTo>
                <a:cubicBezTo>
                  <a:pt x="230" y="172"/>
                  <a:pt x="230" y="174"/>
                  <a:pt x="229" y="177"/>
                </a:cubicBezTo>
                <a:cubicBezTo>
                  <a:pt x="225" y="183"/>
                  <a:pt x="221" y="190"/>
                  <a:pt x="217" y="197"/>
                </a:cubicBezTo>
                <a:close/>
                <a:moveTo>
                  <a:pt x="208" y="213"/>
                </a:moveTo>
                <a:cubicBezTo>
                  <a:pt x="209" y="213"/>
                  <a:pt x="209" y="212"/>
                  <a:pt x="210" y="212"/>
                </a:cubicBezTo>
                <a:cubicBezTo>
                  <a:pt x="210" y="212"/>
                  <a:pt x="209" y="213"/>
                  <a:pt x="209" y="213"/>
                </a:cubicBezTo>
                <a:cubicBezTo>
                  <a:pt x="209" y="213"/>
                  <a:pt x="209" y="213"/>
                  <a:pt x="209" y="213"/>
                </a:cubicBezTo>
                <a:cubicBezTo>
                  <a:pt x="209" y="213"/>
                  <a:pt x="208" y="213"/>
                  <a:pt x="208" y="213"/>
                </a:cubicBezTo>
                <a:cubicBezTo>
                  <a:pt x="208" y="214"/>
                  <a:pt x="208" y="214"/>
                  <a:pt x="208" y="214"/>
                </a:cubicBezTo>
                <a:cubicBezTo>
                  <a:pt x="208" y="214"/>
                  <a:pt x="208" y="213"/>
                  <a:pt x="208" y="213"/>
                </a:cubicBezTo>
                <a:close/>
                <a:moveTo>
                  <a:pt x="206" y="214"/>
                </a:moveTo>
                <a:cubicBezTo>
                  <a:pt x="206" y="214"/>
                  <a:pt x="205" y="215"/>
                  <a:pt x="205" y="215"/>
                </a:cubicBezTo>
                <a:cubicBezTo>
                  <a:pt x="206" y="213"/>
                  <a:pt x="207" y="212"/>
                  <a:pt x="209" y="210"/>
                </a:cubicBezTo>
                <a:cubicBezTo>
                  <a:pt x="208" y="211"/>
                  <a:pt x="207" y="213"/>
                  <a:pt x="206" y="214"/>
                </a:cubicBezTo>
                <a:close/>
                <a:moveTo>
                  <a:pt x="209" y="211"/>
                </a:moveTo>
                <a:cubicBezTo>
                  <a:pt x="210" y="210"/>
                  <a:pt x="211" y="209"/>
                  <a:pt x="211" y="209"/>
                </a:cubicBezTo>
                <a:cubicBezTo>
                  <a:pt x="211" y="209"/>
                  <a:pt x="211" y="210"/>
                  <a:pt x="210" y="210"/>
                </a:cubicBezTo>
                <a:cubicBezTo>
                  <a:pt x="210" y="211"/>
                  <a:pt x="210" y="211"/>
                  <a:pt x="209" y="211"/>
                </a:cubicBezTo>
                <a:close/>
                <a:moveTo>
                  <a:pt x="216" y="207"/>
                </a:moveTo>
                <a:cubicBezTo>
                  <a:pt x="217" y="207"/>
                  <a:pt x="217" y="207"/>
                  <a:pt x="217" y="206"/>
                </a:cubicBezTo>
                <a:cubicBezTo>
                  <a:pt x="215" y="209"/>
                  <a:pt x="213" y="212"/>
                  <a:pt x="212" y="215"/>
                </a:cubicBezTo>
                <a:cubicBezTo>
                  <a:pt x="211" y="216"/>
                  <a:pt x="210" y="216"/>
                  <a:pt x="210" y="217"/>
                </a:cubicBezTo>
                <a:cubicBezTo>
                  <a:pt x="212" y="214"/>
                  <a:pt x="214" y="211"/>
                  <a:pt x="216" y="207"/>
                </a:cubicBezTo>
                <a:close/>
                <a:moveTo>
                  <a:pt x="192" y="225"/>
                </a:moveTo>
                <a:cubicBezTo>
                  <a:pt x="193" y="225"/>
                  <a:pt x="193" y="225"/>
                  <a:pt x="193" y="224"/>
                </a:cubicBezTo>
                <a:cubicBezTo>
                  <a:pt x="193" y="225"/>
                  <a:pt x="193" y="225"/>
                  <a:pt x="194" y="225"/>
                </a:cubicBezTo>
                <a:cubicBezTo>
                  <a:pt x="194" y="225"/>
                  <a:pt x="194" y="225"/>
                  <a:pt x="194" y="225"/>
                </a:cubicBezTo>
                <a:cubicBezTo>
                  <a:pt x="191" y="227"/>
                  <a:pt x="189" y="229"/>
                  <a:pt x="187" y="231"/>
                </a:cubicBezTo>
                <a:cubicBezTo>
                  <a:pt x="186" y="231"/>
                  <a:pt x="185" y="232"/>
                  <a:pt x="184" y="232"/>
                </a:cubicBezTo>
                <a:cubicBezTo>
                  <a:pt x="184" y="232"/>
                  <a:pt x="183" y="231"/>
                  <a:pt x="183" y="231"/>
                </a:cubicBezTo>
                <a:cubicBezTo>
                  <a:pt x="181" y="232"/>
                  <a:pt x="179" y="233"/>
                  <a:pt x="178" y="233"/>
                </a:cubicBezTo>
                <a:cubicBezTo>
                  <a:pt x="179" y="233"/>
                  <a:pt x="179" y="232"/>
                  <a:pt x="180" y="231"/>
                </a:cubicBezTo>
                <a:cubicBezTo>
                  <a:pt x="183" y="229"/>
                  <a:pt x="186" y="227"/>
                  <a:pt x="189" y="225"/>
                </a:cubicBezTo>
                <a:cubicBezTo>
                  <a:pt x="192" y="224"/>
                  <a:pt x="194" y="222"/>
                  <a:pt x="196" y="220"/>
                </a:cubicBezTo>
                <a:cubicBezTo>
                  <a:pt x="195" y="221"/>
                  <a:pt x="194" y="222"/>
                  <a:pt x="193" y="223"/>
                </a:cubicBezTo>
                <a:cubicBezTo>
                  <a:pt x="193" y="223"/>
                  <a:pt x="193" y="223"/>
                  <a:pt x="193" y="223"/>
                </a:cubicBezTo>
                <a:cubicBezTo>
                  <a:pt x="192" y="224"/>
                  <a:pt x="192" y="224"/>
                  <a:pt x="192" y="224"/>
                </a:cubicBezTo>
                <a:cubicBezTo>
                  <a:pt x="191" y="225"/>
                  <a:pt x="192" y="225"/>
                  <a:pt x="192" y="225"/>
                </a:cubicBezTo>
                <a:close/>
                <a:moveTo>
                  <a:pt x="190" y="231"/>
                </a:moveTo>
                <a:cubicBezTo>
                  <a:pt x="188" y="232"/>
                  <a:pt x="187" y="233"/>
                  <a:pt x="186" y="234"/>
                </a:cubicBezTo>
                <a:cubicBezTo>
                  <a:pt x="186" y="233"/>
                  <a:pt x="187" y="233"/>
                  <a:pt x="187" y="232"/>
                </a:cubicBezTo>
                <a:cubicBezTo>
                  <a:pt x="188" y="232"/>
                  <a:pt x="189" y="231"/>
                  <a:pt x="190" y="231"/>
                </a:cubicBezTo>
                <a:close/>
                <a:moveTo>
                  <a:pt x="118" y="243"/>
                </a:moveTo>
                <a:cubicBezTo>
                  <a:pt x="116" y="242"/>
                  <a:pt x="115" y="241"/>
                  <a:pt x="113" y="241"/>
                </a:cubicBezTo>
                <a:cubicBezTo>
                  <a:pt x="116" y="242"/>
                  <a:pt x="120" y="243"/>
                  <a:pt x="123" y="245"/>
                </a:cubicBezTo>
                <a:cubicBezTo>
                  <a:pt x="121" y="246"/>
                  <a:pt x="121" y="246"/>
                  <a:pt x="121" y="246"/>
                </a:cubicBezTo>
                <a:cubicBezTo>
                  <a:pt x="121" y="246"/>
                  <a:pt x="121" y="246"/>
                  <a:pt x="121" y="246"/>
                </a:cubicBezTo>
                <a:cubicBezTo>
                  <a:pt x="120" y="245"/>
                  <a:pt x="119" y="245"/>
                  <a:pt x="119" y="245"/>
                </a:cubicBezTo>
                <a:cubicBezTo>
                  <a:pt x="117" y="245"/>
                  <a:pt x="116" y="244"/>
                  <a:pt x="115" y="244"/>
                </a:cubicBezTo>
                <a:cubicBezTo>
                  <a:pt x="116" y="244"/>
                  <a:pt x="117" y="244"/>
                  <a:pt x="118" y="244"/>
                </a:cubicBezTo>
                <a:cubicBezTo>
                  <a:pt x="118" y="244"/>
                  <a:pt x="119" y="243"/>
                  <a:pt x="118" y="243"/>
                </a:cubicBezTo>
                <a:close/>
                <a:moveTo>
                  <a:pt x="60" y="233"/>
                </a:moveTo>
                <a:cubicBezTo>
                  <a:pt x="66" y="236"/>
                  <a:pt x="72" y="238"/>
                  <a:pt x="78" y="240"/>
                </a:cubicBezTo>
                <a:cubicBezTo>
                  <a:pt x="78" y="240"/>
                  <a:pt x="78" y="241"/>
                  <a:pt x="78" y="241"/>
                </a:cubicBezTo>
                <a:cubicBezTo>
                  <a:pt x="78" y="241"/>
                  <a:pt x="77" y="241"/>
                  <a:pt x="77" y="241"/>
                </a:cubicBezTo>
                <a:cubicBezTo>
                  <a:pt x="71" y="239"/>
                  <a:pt x="66" y="236"/>
                  <a:pt x="60" y="233"/>
                </a:cubicBezTo>
                <a:close/>
                <a:moveTo>
                  <a:pt x="5" y="106"/>
                </a:moveTo>
                <a:cubicBezTo>
                  <a:pt x="5" y="107"/>
                  <a:pt x="4" y="109"/>
                  <a:pt x="4" y="110"/>
                </a:cubicBezTo>
                <a:cubicBezTo>
                  <a:pt x="4" y="106"/>
                  <a:pt x="4" y="102"/>
                  <a:pt x="5" y="98"/>
                </a:cubicBezTo>
                <a:cubicBezTo>
                  <a:pt x="6" y="99"/>
                  <a:pt x="6" y="100"/>
                  <a:pt x="6" y="101"/>
                </a:cubicBezTo>
                <a:cubicBezTo>
                  <a:pt x="6" y="103"/>
                  <a:pt x="6" y="104"/>
                  <a:pt x="5" y="106"/>
                </a:cubicBezTo>
                <a:cubicBezTo>
                  <a:pt x="5" y="106"/>
                  <a:pt x="5" y="106"/>
                  <a:pt x="5" y="106"/>
                </a:cubicBezTo>
                <a:close/>
                <a:moveTo>
                  <a:pt x="5" y="116"/>
                </a:moveTo>
                <a:cubicBezTo>
                  <a:pt x="5" y="117"/>
                  <a:pt x="5" y="118"/>
                  <a:pt x="5" y="119"/>
                </a:cubicBezTo>
                <a:cubicBezTo>
                  <a:pt x="5" y="120"/>
                  <a:pt x="5" y="120"/>
                  <a:pt x="5" y="121"/>
                </a:cubicBezTo>
                <a:cubicBezTo>
                  <a:pt x="5" y="118"/>
                  <a:pt x="5" y="116"/>
                  <a:pt x="5" y="113"/>
                </a:cubicBezTo>
                <a:cubicBezTo>
                  <a:pt x="5" y="114"/>
                  <a:pt x="5" y="115"/>
                  <a:pt x="5" y="116"/>
                </a:cubicBezTo>
                <a:close/>
                <a:moveTo>
                  <a:pt x="5" y="153"/>
                </a:moveTo>
                <a:cubicBezTo>
                  <a:pt x="6" y="154"/>
                  <a:pt x="6" y="155"/>
                  <a:pt x="6" y="156"/>
                </a:cubicBezTo>
                <a:cubicBezTo>
                  <a:pt x="6" y="156"/>
                  <a:pt x="6" y="157"/>
                  <a:pt x="7" y="157"/>
                </a:cubicBezTo>
                <a:cubicBezTo>
                  <a:pt x="7" y="157"/>
                  <a:pt x="7" y="158"/>
                  <a:pt x="7" y="158"/>
                </a:cubicBezTo>
                <a:cubicBezTo>
                  <a:pt x="7" y="158"/>
                  <a:pt x="7" y="158"/>
                  <a:pt x="7" y="158"/>
                </a:cubicBezTo>
                <a:cubicBezTo>
                  <a:pt x="8" y="161"/>
                  <a:pt x="8" y="164"/>
                  <a:pt x="9" y="167"/>
                </a:cubicBezTo>
                <a:cubicBezTo>
                  <a:pt x="9" y="166"/>
                  <a:pt x="9" y="166"/>
                  <a:pt x="9" y="165"/>
                </a:cubicBezTo>
                <a:cubicBezTo>
                  <a:pt x="8" y="165"/>
                  <a:pt x="7" y="165"/>
                  <a:pt x="8" y="165"/>
                </a:cubicBezTo>
                <a:cubicBezTo>
                  <a:pt x="5" y="156"/>
                  <a:pt x="3" y="146"/>
                  <a:pt x="2" y="136"/>
                </a:cubicBezTo>
                <a:cubicBezTo>
                  <a:pt x="3" y="142"/>
                  <a:pt x="4" y="147"/>
                  <a:pt x="5" y="153"/>
                </a:cubicBezTo>
                <a:close/>
                <a:moveTo>
                  <a:pt x="2" y="119"/>
                </a:moveTo>
                <a:cubicBezTo>
                  <a:pt x="2" y="117"/>
                  <a:pt x="2" y="116"/>
                  <a:pt x="2" y="114"/>
                </a:cubicBezTo>
                <a:cubicBezTo>
                  <a:pt x="2" y="115"/>
                  <a:pt x="2" y="116"/>
                  <a:pt x="2" y="116"/>
                </a:cubicBezTo>
                <a:cubicBezTo>
                  <a:pt x="2" y="116"/>
                  <a:pt x="2" y="116"/>
                  <a:pt x="2" y="116"/>
                </a:cubicBezTo>
                <a:cubicBezTo>
                  <a:pt x="2" y="117"/>
                  <a:pt x="2" y="118"/>
                  <a:pt x="2" y="119"/>
                </a:cubicBezTo>
                <a:close/>
                <a:moveTo>
                  <a:pt x="13" y="106"/>
                </a:moveTo>
                <a:cubicBezTo>
                  <a:pt x="13" y="112"/>
                  <a:pt x="14" y="118"/>
                  <a:pt x="15" y="124"/>
                </a:cubicBezTo>
                <a:cubicBezTo>
                  <a:pt x="15" y="124"/>
                  <a:pt x="14" y="124"/>
                  <a:pt x="14" y="124"/>
                </a:cubicBezTo>
                <a:cubicBezTo>
                  <a:pt x="14" y="123"/>
                  <a:pt x="14" y="122"/>
                  <a:pt x="14" y="121"/>
                </a:cubicBezTo>
                <a:cubicBezTo>
                  <a:pt x="14" y="120"/>
                  <a:pt x="13" y="120"/>
                  <a:pt x="13" y="120"/>
                </a:cubicBezTo>
                <a:cubicBezTo>
                  <a:pt x="12" y="116"/>
                  <a:pt x="11" y="112"/>
                  <a:pt x="11" y="108"/>
                </a:cubicBezTo>
                <a:cubicBezTo>
                  <a:pt x="11" y="108"/>
                  <a:pt x="12" y="108"/>
                  <a:pt x="12" y="108"/>
                </a:cubicBezTo>
                <a:cubicBezTo>
                  <a:pt x="12" y="107"/>
                  <a:pt x="12" y="107"/>
                  <a:pt x="13" y="106"/>
                </a:cubicBezTo>
                <a:close/>
                <a:moveTo>
                  <a:pt x="12" y="103"/>
                </a:moveTo>
                <a:cubicBezTo>
                  <a:pt x="12" y="102"/>
                  <a:pt x="12" y="101"/>
                  <a:pt x="12" y="100"/>
                </a:cubicBezTo>
                <a:cubicBezTo>
                  <a:pt x="12" y="101"/>
                  <a:pt x="12" y="102"/>
                  <a:pt x="12" y="103"/>
                </a:cubicBezTo>
                <a:cubicBezTo>
                  <a:pt x="12" y="103"/>
                  <a:pt x="12" y="103"/>
                  <a:pt x="12" y="103"/>
                </a:cubicBezTo>
                <a:close/>
                <a:moveTo>
                  <a:pt x="13" y="94"/>
                </a:moveTo>
                <a:cubicBezTo>
                  <a:pt x="13" y="93"/>
                  <a:pt x="14" y="93"/>
                  <a:pt x="14" y="93"/>
                </a:cubicBezTo>
                <a:cubicBezTo>
                  <a:pt x="14" y="94"/>
                  <a:pt x="14" y="95"/>
                  <a:pt x="14" y="96"/>
                </a:cubicBezTo>
                <a:cubicBezTo>
                  <a:pt x="13" y="95"/>
                  <a:pt x="13" y="95"/>
                  <a:pt x="13" y="94"/>
                </a:cubicBezTo>
                <a:close/>
                <a:moveTo>
                  <a:pt x="15" y="72"/>
                </a:moveTo>
                <a:cubicBezTo>
                  <a:pt x="16" y="72"/>
                  <a:pt x="16" y="72"/>
                  <a:pt x="17" y="72"/>
                </a:cubicBezTo>
                <a:cubicBezTo>
                  <a:pt x="15" y="74"/>
                  <a:pt x="13" y="77"/>
                  <a:pt x="11" y="80"/>
                </a:cubicBezTo>
                <a:cubicBezTo>
                  <a:pt x="11" y="79"/>
                  <a:pt x="11" y="79"/>
                  <a:pt x="11" y="79"/>
                </a:cubicBezTo>
                <a:cubicBezTo>
                  <a:pt x="12" y="78"/>
                  <a:pt x="12" y="78"/>
                  <a:pt x="12" y="77"/>
                </a:cubicBezTo>
                <a:cubicBezTo>
                  <a:pt x="13" y="75"/>
                  <a:pt x="14" y="73"/>
                  <a:pt x="14" y="71"/>
                </a:cubicBezTo>
                <a:cubicBezTo>
                  <a:pt x="15" y="72"/>
                  <a:pt x="15" y="72"/>
                  <a:pt x="15" y="72"/>
                </a:cubicBezTo>
                <a:close/>
                <a:moveTo>
                  <a:pt x="36" y="41"/>
                </a:moveTo>
                <a:cubicBezTo>
                  <a:pt x="36" y="41"/>
                  <a:pt x="36" y="41"/>
                  <a:pt x="37" y="41"/>
                </a:cubicBezTo>
                <a:cubicBezTo>
                  <a:pt x="37" y="40"/>
                  <a:pt x="38" y="40"/>
                  <a:pt x="39" y="40"/>
                </a:cubicBezTo>
                <a:cubicBezTo>
                  <a:pt x="37" y="41"/>
                  <a:pt x="35" y="43"/>
                  <a:pt x="34" y="45"/>
                </a:cubicBezTo>
                <a:cubicBezTo>
                  <a:pt x="30" y="49"/>
                  <a:pt x="26" y="53"/>
                  <a:pt x="24" y="58"/>
                </a:cubicBezTo>
                <a:cubicBezTo>
                  <a:pt x="22" y="59"/>
                  <a:pt x="21" y="61"/>
                  <a:pt x="19" y="63"/>
                </a:cubicBezTo>
                <a:cubicBezTo>
                  <a:pt x="24" y="55"/>
                  <a:pt x="30" y="47"/>
                  <a:pt x="36" y="41"/>
                </a:cubicBezTo>
                <a:close/>
                <a:moveTo>
                  <a:pt x="124" y="9"/>
                </a:moveTo>
                <a:cubicBezTo>
                  <a:pt x="123" y="9"/>
                  <a:pt x="123" y="9"/>
                  <a:pt x="123" y="9"/>
                </a:cubicBezTo>
                <a:cubicBezTo>
                  <a:pt x="120" y="9"/>
                  <a:pt x="118" y="9"/>
                  <a:pt x="115" y="9"/>
                </a:cubicBezTo>
                <a:cubicBezTo>
                  <a:pt x="115" y="9"/>
                  <a:pt x="115" y="9"/>
                  <a:pt x="115" y="10"/>
                </a:cubicBezTo>
                <a:cubicBezTo>
                  <a:pt x="114" y="10"/>
                  <a:pt x="114" y="10"/>
                  <a:pt x="113" y="10"/>
                </a:cubicBezTo>
                <a:cubicBezTo>
                  <a:pt x="113" y="10"/>
                  <a:pt x="113" y="9"/>
                  <a:pt x="113" y="9"/>
                </a:cubicBezTo>
                <a:cubicBezTo>
                  <a:pt x="114" y="9"/>
                  <a:pt x="115" y="8"/>
                  <a:pt x="116" y="8"/>
                </a:cubicBezTo>
                <a:cubicBezTo>
                  <a:pt x="116" y="7"/>
                  <a:pt x="116" y="7"/>
                  <a:pt x="116" y="7"/>
                </a:cubicBezTo>
                <a:cubicBezTo>
                  <a:pt x="119" y="8"/>
                  <a:pt x="121" y="8"/>
                  <a:pt x="124" y="9"/>
                </a:cubicBezTo>
                <a:close/>
                <a:moveTo>
                  <a:pt x="118" y="4"/>
                </a:moveTo>
                <a:cubicBezTo>
                  <a:pt x="118" y="4"/>
                  <a:pt x="118" y="4"/>
                  <a:pt x="118" y="4"/>
                </a:cubicBezTo>
                <a:cubicBezTo>
                  <a:pt x="118" y="5"/>
                  <a:pt x="119" y="5"/>
                  <a:pt x="120" y="5"/>
                </a:cubicBezTo>
                <a:cubicBezTo>
                  <a:pt x="120" y="5"/>
                  <a:pt x="120" y="5"/>
                  <a:pt x="120" y="5"/>
                </a:cubicBezTo>
                <a:cubicBezTo>
                  <a:pt x="119" y="5"/>
                  <a:pt x="119" y="5"/>
                  <a:pt x="118" y="5"/>
                </a:cubicBezTo>
                <a:cubicBezTo>
                  <a:pt x="118" y="5"/>
                  <a:pt x="118" y="5"/>
                  <a:pt x="118" y="4"/>
                </a:cubicBezTo>
                <a:close/>
                <a:moveTo>
                  <a:pt x="233" y="77"/>
                </a:moveTo>
                <a:cubicBezTo>
                  <a:pt x="233" y="77"/>
                  <a:pt x="234" y="77"/>
                  <a:pt x="234" y="77"/>
                </a:cubicBezTo>
                <a:cubicBezTo>
                  <a:pt x="236" y="79"/>
                  <a:pt x="237" y="82"/>
                  <a:pt x="239" y="85"/>
                </a:cubicBezTo>
                <a:cubicBezTo>
                  <a:pt x="239" y="86"/>
                  <a:pt x="239" y="87"/>
                  <a:pt x="239" y="88"/>
                </a:cubicBezTo>
                <a:cubicBezTo>
                  <a:pt x="240" y="90"/>
                  <a:pt x="240" y="92"/>
                  <a:pt x="240" y="93"/>
                </a:cubicBezTo>
                <a:cubicBezTo>
                  <a:pt x="238" y="88"/>
                  <a:pt x="235" y="82"/>
                  <a:pt x="233" y="77"/>
                </a:cubicBezTo>
                <a:close/>
                <a:moveTo>
                  <a:pt x="241" y="99"/>
                </a:moveTo>
                <a:cubicBezTo>
                  <a:pt x="242" y="103"/>
                  <a:pt x="243" y="108"/>
                  <a:pt x="244" y="112"/>
                </a:cubicBezTo>
                <a:cubicBezTo>
                  <a:pt x="244" y="113"/>
                  <a:pt x="244" y="114"/>
                  <a:pt x="244" y="115"/>
                </a:cubicBezTo>
                <a:cubicBezTo>
                  <a:pt x="243" y="110"/>
                  <a:pt x="241" y="105"/>
                  <a:pt x="240" y="100"/>
                </a:cubicBezTo>
                <a:cubicBezTo>
                  <a:pt x="240" y="99"/>
                  <a:pt x="240" y="99"/>
                  <a:pt x="240" y="98"/>
                </a:cubicBezTo>
                <a:cubicBezTo>
                  <a:pt x="239" y="96"/>
                  <a:pt x="238" y="94"/>
                  <a:pt x="238" y="92"/>
                </a:cubicBezTo>
                <a:cubicBezTo>
                  <a:pt x="239" y="94"/>
                  <a:pt x="240" y="97"/>
                  <a:pt x="241" y="99"/>
                </a:cubicBezTo>
                <a:close/>
                <a:moveTo>
                  <a:pt x="235" y="172"/>
                </a:moveTo>
                <a:cubicBezTo>
                  <a:pt x="235" y="173"/>
                  <a:pt x="234" y="175"/>
                  <a:pt x="233" y="176"/>
                </a:cubicBezTo>
                <a:cubicBezTo>
                  <a:pt x="232" y="178"/>
                  <a:pt x="231" y="180"/>
                  <a:pt x="230" y="182"/>
                </a:cubicBezTo>
                <a:cubicBezTo>
                  <a:pt x="230" y="181"/>
                  <a:pt x="230" y="180"/>
                  <a:pt x="230" y="180"/>
                </a:cubicBezTo>
                <a:cubicBezTo>
                  <a:pt x="232" y="177"/>
                  <a:pt x="234" y="173"/>
                  <a:pt x="235" y="170"/>
                </a:cubicBezTo>
                <a:cubicBezTo>
                  <a:pt x="235" y="171"/>
                  <a:pt x="235" y="171"/>
                  <a:pt x="235" y="171"/>
                </a:cubicBezTo>
                <a:cubicBezTo>
                  <a:pt x="235" y="172"/>
                  <a:pt x="235" y="172"/>
                  <a:pt x="235" y="172"/>
                </a:cubicBezTo>
                <a:close/>
                <a:moveTo>
                  <a:pt x="235" y="161"/>
                </a:moveTo>
                <a:cubicBezTo>
                  <a:pt x="234" y="164"/>
                  <a:pt x="234" y="167"/>
                  <a:pt x="233" y="170"/>
                </a:cubicBezTo>
                <a:cubicBezTo>
                  <a:pt x="233" y="171"/>
                  <a:pt x="232" y="172"/>
                  <a:pt x="232" y="172"/>
                </a:cubicBezTo>
                <a:cubicBezTo>
                  <a:pt x="232" y="171"/>
                  <a:pt x="232" y="170"/>
                  <a:pt x="233" y="168"/>
                </a:cubicBezTo>
                <a:cubicBezTo>
                  <a:pt x="233" y="168"/>
                  <a:pt x="233" y="168"/>
                  <a:pt x="232" y="168"/>
                </a:cubicBezTo>
                <a:cubicBezTo>
                  <a:pt x="233" y="167"/>
                  <a:pt x="233" y="167"/>
                  <a:pt x="233" y="166"/>
                </a:cubicBezTo>
                <a:cubicBezTo>
                  <a:pt x="234" y="165"/>
                  <a:pt x="233" y="165"/>
                  <a:pt x="233" y="165"/>
                </a:cubicBezTo>
                <a:cubicBezTo>
                  <a:pt x="233" y="164"/>
                  <a:pt x="234" y="163"/>
                  <a:pt x="235" y="161"/>
                </a:cubicBezTo>
                <a:close/>
                <a:moveTo>
                  <a:pt x="234" y="158"/>
                </a:moveTo>
                <a:cubicBezTo>
                  <a:pt x="235" y="156"/>
                  <a:pt x="236" y="154"/>
                  <a:pt x="236" y="152"/>
                </a:cubicBezTo>
                <a:cubicBezTo>
                  <a:pt x="236" y="153"/>
                  <a:pt x="236" y="155"/>
                  <a:pt x="236" y="156"/>
                </a:cubicBezTo>
                <a:cubicBezTo>
                  <a:pt x="235" y="157"/>
                  <a:pt x="234" y="157"/>
                  <a:pt x="234" y="158"/>
                </a:cubicBezTo>
                <a:close/>
                <a:moveTo>
                  <a:pt x="231" y="154"/>
                </a:moveTo>
                <a:cubicBezTo>
                  <a:pt x="231" y="154"/>
                  <a:pt x="231" y="154"/>
                  <a:pt x="231" y="154"/>
                </a:cubicBezTo>
                <a:cubicBezTo>
                  <a:pt x="230" y="155"/>
                  <a:pt x="229" y="156"/>
                  <a:pt x="229" y="157"/>
                </a:cubicBezTo>
                <a:cubicBezTo>
                  <a:pt x="229" y="154"/>
                  <a:pt x="229" y="152"/>
                  <a:pt x="229" y="150"/>
                </a:cubicBezTo>
                <a:cubicBezTo>
                  <a:pt x="232" y="139"/>
                  <a:pt x="233" y="126"/>
                  <a:pt x="232" y="114"/>
                </a:cubicBezTo>
                <a:cubicBezTo>
                  <a:pt x="233" y="116"/>
                  <a:pt x="234" y="117"/>
                  <a:pt x="234" y="118"/>
                </a:cubicBezTo>
                <a:cubicBezTo>
                  <a:pt x="233" y="130"/>
                  <a:pt x="233" y="142"/>
                  <a:pt x="231" y="154"/>
                </a:cubicBezTo>
                <a:close/>
                <a:moveTo>
                  <a:pt x="201" y="205"/>
                </a:moveTo>
                <a:cubicBezTo>
                  <a:pt x="201" y="204"/>
                  <a:pt x="202" y="203"/>
                  <a:pt x="203" y="203"/>
                </a:cubicBezTo>
                <a:cubicBezTo>
                  <a:pt x="203" y="202"/>
                  <a:pt x="203" y="202"/>
                  <a:pt x="203" y="202"/>
                </a:cubicBezTo>
                <a:cubicBezTo>
                  <a:pt x="205" y="200"/>
                  <a:pt x="206" y="199"/>
                  <a:pt x="208" y="197"/>
                </a:cubicBezTo>
                <a:cubicBezTo>
                  <a:pt x="208" y="198"/>
                  <a:pt x="207" y="198"/>
                  <a:pt x="207" y="198"/>
                </a:cubicBezTo>
                <a:cubicBezTo>
                  <a:pt x="205" y="201"/>
                  <a:pt x="203" y="203"/>
                  <a:pt x="201" y="205"/>
                </a:cubicBezTo>
                <a:close/>
                <a:moveTo>
                  <a:pt x="97" y="227"/>
                </a:moveTo>
                <a:cubicBezTo>
                  <a:pt x="98" y="227"/>
                  <a:pt x="98" y="227"/>
                  <a:pt x="99" y="227"/>
                </a:cubicBezTo>
                <a:cubicBezTo>
                  <a:pt x="101" y="228"/>
                  <a:pt x="102" y="229"/>
                  <a:pt x="104" y="229"/>
                </a:cubicBezTo>
                <a:cubicBezTo>
                  <a:pt x="106" y="231"/>
                  <a:pt x="108" y="232"/>
                  <a:pt x="110" y="233"/>
                </a:cubicBezTo>
                <a:cubicBezTo>
                  <a:pt x="110" y="233"/>
                  <a:pt x="109" y="233"/>
                  <a:pt x="109" y="233"/>
                </a:cubicBezTo>
                <a:cubicBezTo>
                  <a:pt x="105" y="231"/>
                  <a:pt x="101" y="229"/>
                  <a:pt x="97" y="227"/>
                </a:cubicBezTo>
                <a:close/>
                <a:moveTo>
                  <a:pt x="103" y="237"/>
                </a:moveTo>
                <a:cubicBezTo>
                  <a:pt x="102" y="237"/>
                  <a:pt x="101" y="237"/>
                  <a:pt x="100" y="237"/>
                </a:cubicBezTo>
                <a:cubicBezTo>
                  <a:pt x="100" y="237"/>
                  <a:pt x="100" y="237"/>
                  <a:pt x="100" y="237"/>
                </a:cubicBezTo>
                <a:cubicBezTo>
                  <a:pt x="100" y="237"/>
                  <a:pt x="100" y="236"/>
                  <a:pt x="100" y="236"/>
                </a:cubicBezTo>
                <a:cubicBezTo>
                  <a:pt x="100" y="236"/>
                  <a:pt x="100" y="236"/>
                  <a:pt x="100" y="236"/>
                </a:cubicBezTo>
                <a:cubicBezTo>
                  <a:pt x="101" y="237"/>
                  <a:pt x="102" y="237"/>
                  <a:pt x="103" y="237"/>
                </a:cubicBezTo>
                <a:close/>
                <a:moveTo>
                  <a:pt x="75" y="232"/>
                </a:moveTo>
                <a:cubicBezTo>
                  <a:pt x="74" y="232"/>
                  <a:pt x="74" y="232"/>
                  <a:pt x="74" y="232"/>
                </a:cubicBezTo>
                <a:cubicBezTo>
                  <a:pt x="75" y="232"/>
                  <a:pt x="75" y="232"/>
                  <a:pt x="76" y="232"/>
                </a:cubicBezTo>
                <a:cubicBezTo>
                  <a:pt x="78" y="233"/>
                  <a:pt x="79" y="234"/>
                  <a:pt x="81" y="235"/>
                </a:cubicBezTo>
                <a:cubicBezTo>
                  <a:pt x="81" y="235"/>
                  <a:pt x="81" y="235"/>
                  <a:pt x="82" y="235"/>
                </a:cubicBezTo>
                <a:cubicBezTo>
                  <a:pt x="79" y="234"/>
                  <a:pt x="77" y="233"/>
                  <a:pt x="75" y="232"/>
                </a:cubicBezTo>
                <a:close/>
                <a:moveTo>
                  <a:pt x="82" y="241"/>
                </a:moveTo>
                <a:cubicBezTo>
                  <a:pt x="82" y="241"/>
                  <a:pt x="83" y="241"/>
                  <a:pt x="83" y="241"/>
                </a:cubicBezTo>
                <a:cubicBezTo>
                  <a:pt x="83" y="241"/>
                  <a:pt x="83" y="241"/>
                  <a:pt x="83" y="241"/>
                </a:cubicBezTo>
                <a:cubicBezTo>
                  <a:pt x="84" y="241"/>
                  <a:pt x="84" y="241"/>
                  <a:pt x="84" y="242"/>
                </a:cubicBezTo>
                <a:cubicBezTo>
                  <a:pt x="83" y="241"/>
                  <a:pt x="83" y="241"/>
                  <a:pt x="82" y="241"/>
                </a:cubicBezTo>
                <a:cubicBezTo>
                  <a:pt x="82" y="241"/>
                  <a:pt x="81" y="241"/>
                  <a:pt x="81" y="240"/>
                </a:cubicBezTo>
                <a:cubicBezTo>
                  <a:pt x="81" y="241"/>
                  <a:pt x="81" y="241"/>
                  <a:pt x="82" y="241"/>
                </a:cubicBezTo>
                <a:close/>
                <a:moveTo>
                  <a:pt x="72" y="229"/>
                </a:moveTo>
                <a:cubicBezTo>
                  <a:pt x="72" y="229"/>
                  <a:pt x="72" y="228"/>
                  <a:pt x="71" y="228"/>
                </a:cubicBezTo>
                <a:cubicBezTo>
                  <a:pt x="72" y="228"/>
                  <a:pt x="72" y="228"/>
                  <a:pt x="73" y="229"/>
                </a:cubicBezTo>
                <a:cubicBezTo>
                  <a:pt x="74" y="229"/>
                  <a:pt x="74" y="230"/>
                  <a:pt x="75" y="230"/>
                </a:cubicBezTo>
                <a:cubicBezTo>
                  <a:pt x="74" y="230"/>
                  <a:pt x="73" y="229"/>
                  <a:pt x="72" y="229"/>
                </a:cubicBezTo>
                <a:close/>
                <a:moveTo>
                  <a:pt x="73" y="237"/>
                </a:moveTo>
                <a:cubicBezTo>
                  <a:pt x="73" y="237"/>
                  <a:pt x="73" y="237"/>
                  <a:pt x="73" y="237"/>
                </a:cubicBezTo>
                <a:cubicBezTo>
                  <a:pt x="71" y="236"/>
                  <a:pt x="68" y="235"/>
                  <a:pt x="66" y="234"/>
                </a:cubicBezTo>
                <a:cubicBezTo>
                  <a:pt x="68" y="235"/>
                  <a:pt x="71" y="236"/>
                  <a:pt x="73" y="237"/>
                </a:cubicBezTo>
                <a:close/>
                <a:moveTo>
                  <a:pt x="35" y="201"/>
                </a:moveTo>
                <a:cubicBezTo>
                  <a:pt x="35" y="201"/>
                  <a:pt x="35" y="200"/>
                  <a:pt x="35" y="200"/>
                </a:cubicBezTo>
                <a:cubicBezTo>
                  <a:pt x="35" y="200"/>
                  <a:pt x="35" y="201"/>
                  <a:pt x="35" y="201"/>
                </a:cubicBezTo>
                <a:cubicBezTo>
                  <a:pt x="36" y="201"/>
                  <a:pt x="36" y="202"/>
                  <a:pt x="37" y="202"/>
                </a:cubicBezTo>
                <a:cubicBezTo>
                  <a:pt x="37" y="203"/>
                  <a:pt x="37" y="203"/>
                  <a:pt x="37" y="203"/>
                </a:cubicBezTo>
                <a:cubicBezTo>
                  <a:pt x="38" y="203"/>
                  <a:pt x="38" y="203"/>
                  <a:pt x="38" y="203"/>
                </a:cubicBezTo>
                <a:cubicBezTo>
                  <a:pt x="38" y="204"/>
                  <a:pt x="39" y="205"/>
                  <a:pt x="40" y="206"/>
                </a:cubicBezTo>
                <a:cubicBezTo>
                  <a:pt x="41" y="207"/>
                  <a:pt x="42" y="208"/>
                  <a:pt x="43" y="209"/>
                </a:cubicBezTo>
                <a:cubicBezTo>
                  <a:pt x="41" y="208"/>
                  <a:pt x="40" y="207"/>
                  <a:pt x="39" y="206"/>
                </a:cubicBezTo>
                <a:cubicBezTo>
                  <a:pt x="38" y="205"/>
                  <a:pt x="36" y="203"/>
                  <a:pt x="35" y="202"/>
                </a:cubicBezTo>
                <a:cubicBezTo>
                  <a:pt x="35" y="201"/>
                  <a:pt x="35" y="201"/>
                  <a:pt x="35" y="201"/>
                </a:cubicBezTo>
                <a:close/>
                <a:moveTo>
                  <a:pt x="37" y="197"/>
                </a:moveTo>
                <a:cubicBezTo>
                  <a:pt x="37" y="197"/>
                  <a:pt x="37" y="197"/>
                  <a:pt x="38" y="197"/>
                </a:cubicBezTo>
                <a:cubicBezTo>
                  <a:pt x="39" y="200"/>
                  <a:pt x="41" y="202"/>
                  <a:pt x="43" y="204"/>
                </a:cubicBezTo>
                <a:cubicBezTo>
                  <a:pt x="42" y="203"/>
                  <a:pt x="40" y="201"/>
                  <a:pt x="39" y="200"/>
                </a:cubicBezTo>
                <a:cubicBezTo>
                  <a:pt x="38" y="199"/>
                  <a:pt x="38" y="198"/>
                  <a:pt x="37" y="197"/>
                </a:cubicBezTo>
                <a:close/>
                <a:moveTo>
                  <a:pt x="25" y="144"/>
                </a:moveTo>
                <a:cubicBezTo>
                  <a:pt x="25" y="142"/>
                  <a:pt x="24" y="140"/>
                  <a:pt x="24" y="138"/>
                </a:cubicBezTo>
                <a:cubicBezTo>
                  <a:pt x="24" y="138"/>
                  <a:pt x="24" y="138"/>
                  <a:pt x="24" y="138"/>
                </a:cubicBezTo>
                <a:cubicBezTo>
                  <a:pt x="25" y="140"/>
                  <a:pt x="26" y="143"/>
                  <a:pt x="27" y="145"/>
                </a:cubicBezTo>
                <a:cubicBezTo>
                  <a:pt x="27" y="146"/>
                  <a:pt x="27" y="146"/>
                  <a:pt x="27" y="146"/>
                </a:cubicBezTo>
                <a:cubicBezTo>
                  <a:pt x="27" y="147"/>
                  <a:pt x="27" y="147"/>
                  <a:pt x="27" y="147"/>
                </a:cubicBezTo>
                <a:cubicBezTo>
                  <a:pt x="28" y="148"/>
                  <a:pt x="28" y="148"/>
                  <a:pt x="28" y="148"/>
                </a:cubicBezTo>
                <a:cubicBezTo>
                  <a:pt x="28" y="149"/>
                  <a:pt x="28" y="150"/>
                  <a:pt x="28" y="151"/>
                </a:cubicBezTo>
                <a:cubicBezTo>
                  <a:pt x="27" y="149"/>
                  <a:pt x="26" y="146"/>
                  <a:pt x="25" y="144"/>
                </a:cubicBezTo>
                <a:close/>
                <a:moveTo>
                  <a:pt x="28" y="177"/>
                </a:moveTo>
                <a:cubicBezTo>
                  <a:pt x="27" y="176"/>
                  <a:pt x="26" y="174"/>
                  <a:pt x="26" y="173"/>
                </a:cubicBezTo>
                <a:cubicBezTo>
                  <a:pt x="26" y="173"/>
                  <a:pt x="26" y="173"/>
                  <a:pt x="26" y="173"/>
                </a:cubicBezTo>
                <a:cubicBezTo>
                  <a:pt x="26" y="172"/>
                  <a:pt x="26" y="172"/>
                  <a:pt x="26" y="172"/>
                </a:cubicBezTo>
                <a:cubicBezTo>
                  <a:pt x="27" y="173"/>
                  <a:pt x="27" y="175"/>
                  <a:pt x="28" y="177"/>
                </a:cubicBezTo>
                <a:close/>
                <a:moveTo>
                  <a:pt x="25" y="61"/>
                </a:moveTo>
                <a:cubicBezTo>
                  <a:pt x="24" y="61"/>
                  <a:pt x="24" y="61"/>
                  <a:pt x="24" y="61"/>
                </a:cubicBezTo>
                <a:cubicBezTo>
                  <a:pt x="25" y="60"/>
                  <a:pt x="26" y="59"/>
                  <a:pt x="27" y="58"/>
                </a:cubicBezTo>
                <a:cubicBezTo>
                  <a:pt x="27" y="58"/>
                  <a:pt x="27" y="58"/>
                  <a:pt x="27" y="58"/>
                </a:cubicBezTo>
                <a:cubicBezTo>
                  <a:pt x="26" y="59"/>
                  <a:pt x="26" y="60"/>
                  <a:pt x="25" y="61"/>
                </a:cubicBezTo>
                <a:close/>
                <a:moveTo>
                  <a:pt x="27" y="62"/>
                </a:moveTo>
                <a:cubicBezTo>
                  <a:pt x="26" y="63"/>
                  <a:pt x="25" y="64"/>
                  <a:pt x="25" y="66"/>
                </a:cubicBezTo>
                <a:cubicBezTo>
                  <a:pt x="25" y="64"/>
                  <a:pt x="26" y="63"/>
                  <a:pt x="26" y="62"/>
                </a:cubicBezTo>
                <a:cubicBezTo>
                  <a:pt x="27" y="62"/>
                  <a:pt x="27" y="62"/>
                  <a:pt x="27" y="62"/>
                </a:cubicBezTo>
                <a:close/>
                <a:moveTo>
                  <a:pt x="25" y="68"/>
                </a:moveTo>
                <a:cubicBezTo>
                  <a:pt x="26" y="66"/>
                  <a:pt x="27" y="63"/>
                  <a:pt x="29" y="61"/>
                </a:cubicBezTo>
                <a:cubicBezTo>
                  <a:pt x="30" y="61"/>
                  <a:pt x="31" y="60"/>
                  <a:pt x="32" y="59"/>
                </a:cubicBezTo>
                <a:cubicBezTo>
                  <a:pt x="32" y="60"/>
                  <a:pt x="32" y="61"/>
                  <a:pt x="31" y="62"/>
                </a:cubicBezTo>
                <a:cubicBezTo>
                  <a:pt x="30" y="63"/>
                  <a:pt x="29" y="64"/>
                  <a:pt x="28" y="66"/>
                </a:cubicBezTo>
                <a:cubicBezTo>
                  <a:pt x="27" y="66"/>
                  <a:pt x="26" y="67"/>
                  <a:pt x="25" y="68"/>
                </a:cubicBezTo>
                <a:close/>
                <a:moveTo>
                  <a:pt x="25" y="69"/>
                </a:moveTo>
                <a:cubicBezTo>
                  <a:pt x="23" y="71"/>
                  <a:pt x="22" y="73"/>
                  <a:pt x="20" y="75"/>
                </a:cubicBezTo>
                <a:cubicBezTo>
                  <a:pt x="21" y="73"/>
                  <a:pt x="22" y="72"/>
                  <a:pt x="23" y="70"/>
                </a:cubicBezTo>
                <a:cubicBezTo>
                  <a:pt x="24" y="70"/>
                  <a:pt x="24" y="69"/>
                  <a:pt x="25" y="69"/>
                </a:cubicBezTo>
                <a:close/>
                <a:moveTo>
                  <a:pt x="110" y="12"/>
                </a:moveTo>
                <a:cubicBezTo>
                  <a:pt x="110" y="12"/>
                  <a:pt x="109" y="12"/>
                  <a:pt x="109" y="12"/>
                </a:cubicBezTo>
                <a:cubicBezTo>
                  <a:pt x="109" y="11"/>
                  <a:pt x="109" y="11"/>
                  <a:pt x="110" y="11"/>
                </a:cubicBezTo>
                <a:cubicBezTo>
                  <a:pt x="112" y="11"/>
                  <a:pt x="113" y="11"/>
                  <a:pt x="115" y="12"/>
                </a:cubicBezTo>
                <a:cubicBezTo>
                  <a:pt x="112" y="13"/>
                  <a:pt x="110" y="14"/>
                  <a:pt x="107" y="15"/>
                </a:cubicBezTo>
                <a:cubicBezTo>
                  <a:pt x="107" y="15"/>
                  <a:pt x="107" y="15"/>
                  <a:pt x="106" y="15"/>
                </a:cubicBezTo>
                <a:cubicBezTo>
                  <a:pt x="108" y="14"/>
                  <a:pt x="109" y="14"/>
                  <a:pt x="110" y="13"/>
                </a:cubicBezTo>
                <a:cubicBezTo>
                  <a:pt x="111" y="13"/>
                  <a:pt x="111" y="12"/>
                  <a:pt x="110" y="12"/>
                </a:cubicBezTo>
                <a:close/>
                <a:moveTo>
                  <a:pt x="122" y="39"/>
                </a:moveTo>
                <a:cubicBezTo>
                  <a:pt x="126" y="38"/>
                  <a:pt x="129" y="37"/>
                  <a:pt x="133" y="36"/>
                </a:cubicBezTo>
                <a:cubicBezTo>
                  <a:pt x="135" y="36"/>
                  <a:pt x="137" y="36"/>
                  <a:pt x="140" y="36"/>
                </a:cubicBezTo>
                <a:cubicBezTo>
                  <a:pt x="137" y="37"/>
                  <a:pt x="134" y="39"/>
                  <a:pt x="132" y="40"/>
                </a:cubicBezTo>
                <a:cubicBezTo>
                  <a:pt x="127" y="41"/>
                  <a:pt x="122" y="41"/>
                  <a:pt x="117" y="41"/>
                </a:cubicBezTo>
                <a:cubicBezTo>
                  <a:pt x="119" y="39"/>
                  <a:pt x="120" y="38"/>
                  <a:pt x="121" y="36"/>
                </a:cubicBezTo>
                <a:cubicBezTo>
                  <a:pt x="122" y="36"/>
                  <a:pt x="123" y="36"/>
                  <a:pt x="123" y="36"/>
                </a:cubicBezTo>
                <a:cubicBezTo>
                  <a:pt x="123" y="36"/>
                  <a:pt x="122" y="37"/>
                  <a:pt x="122" y="37"/>
                </a:cubicBezTo>
                <a:cubicBezTo>
                  <a:pt x="121" y="38"/>
                  <a:pt x="121" y="39"/>
                  <a:pt x="122" y="39"/>
                </a:cubicBezTo>
                <a:close/>
                <a:moveTo>
                  <a:pt x="125" y="36"/>
                </a:moveTo>
                <a:cubicBezTo>
                  <a:pt x="126" y="36"/>
                  <a:pt x="126" y="36"/>
                  <a:pt x="127" y="36"/>
                </a:cubicBezTo>
                <a:cubicBezTo>
                  <a:pt x="127" y="36"/>
                  <a:pt x="128" y="36"/>
                  <a:pt x="128" y="36"/>
                </a:cubicBezTo>
                <a:cubicBezTo>
                  <a:pt x="127" y="36"/>
                  <a:pt x="126" y="36"/>
                  <a:pt x="125" y="36"/>
                </a:cubicBezTo>
                <a:close/>
                <a:moveTo>
                  <a:pt x="129" y="31"/>
                </a:moveTo>
                <a:cubicBezTo>
                  <a:pt x="129" y="31"/>
                  <a:pt x="129" y="31"/>
                  <a:pt x="130" y="31"/>
                </a:cubicBezTo>
                <a:cubicBezTo>
                  <a:pt x="130" y="31"/>
                  <a:pt x="131" y="31"/>
                  <a:pt x="131" y="31"/>
                </a:cubicBezTo>
                <a:cubicBezTo>
                  <a:pt x="131" y="31"/>
                  <a:pt x="131" y="31"/>
                  <a:pt x="130" y="31"/>
                </a:cubicBezTo>
                <a:cubicBezTo>
                  <a:pt x="130" y="31"/>
                  <a:pt x="130" y="31"/>
                  <a:pt x="129" y="31"/>
                </a:cubicBezTo>
                <a:cubicBezTo>
                  <a:pt x="129" y="31"/>
                  <a:pt x="129" y="31"/>
                  <a:pt x="129" y="31"/>
                </a:cubicBezTo>
                <a:close/>
                <a:moveTo>
                  <a:pt x="128" y="18"/>
                </a:moveTo>
                <a:cubicBezTo>
                  <a:pt x="129" y="17"/>
                  <a:pt x="130" y="17"/>
                  <a:pt x="131" y="16"/>
                </a:cubicBezTo>
                <a:cubicBezTo>
                  <a:pt x="131" y="16"/>
                  <a:pt x="132" y="16"/>
                  <a:pt x="133" y="17"/>
                </a:cubicBezTo>
                <a:cubicBezTo>
                  <a:pt x="132" y="17"/>
                  <a:pt x="131" y="18"/>
                  <a:pt x="130" y="18"/>
                </a:cubicBezTo>
                <a:cubicBezTo>
                  <a:pt x="129" y="18"/>
                  <a:pt x="128" y="18"/>
                  <a:pt x="128" y="18"/>
                </a:cubicBezTo>
                <a:close/>
                <a:moveTo>
                  <a:pt x="129" y="22"/>
                </a:moveTo>
                <a:cubicBezTo>
                  <a:pt x="129" y="22"/>
                  <a:pt x="128" y="23"/>
                  <a:pt x="128" y="23"/>
                </a:cubicBezTo>
                <a:cubicBezTo>
                  <a:pt x="127" y="23"/>
                  <a:pt x="127" y="23"/>
                  <a:pt x="127" y="23"/>
                </a:cubicBezTo>
                <a:cubicBezTo>
                  <a:pt x="127" y="23"/>
                  <a:pt x="128" y="22"/>
                  <a:pt x="129" y="22"/>
                </a:cubicBezTo>
                <a:cubicBezTo>
                  <a:pt x="129" y="22"/>
                  <a:pt x="129" y="22"/>
                  <a:pt x="129" y="22"/>
                </a:cubicBezTo>
                <a:close/>
                <a:moveTo>
                  <a:pt x="132" y="22"/>
                </a:moveTo>
                <a:cubicBezTo>
                  <a:pt x="132" y="22"/>
                  <a:pt x="133" y="22"/>
                  <a:pt x="133" y="22"/>
                </a:cubicBezTo>
                <a:cubicBezTo>
                  <a:pt x="135" y="23"/>
                  <a:pt x="137" y="24"/>
                  <a:pt x="140" y="24"/>
                </a:cubicBezTo>
                <a:cubicBezTo>
                  <a:pt x="139" y="24"/>
                  <a:pt x="139" y="24"/>
                  <a:pt x="139" y="24"/>
                </a:cubicBezTo>
                <a:cubicBezTo>
                  <a:pt x="138" y="24"/>
                  <a:pt x="137" y="24"/>
                  <a:pt x="136" y="24"/>
                </a:cubicBezTo>
                <a:cubicBezTo>
                  <a:pt x="134" y="24"/>
                  <a:pt x="132" y="24"/>
                  <a:pt x="130" y="23"/>
                </a:cubicBezTo>
                <a:cubicBezTo>
                  <a:pt x="131" y="23"/>
                  <a:pt x="131" y="23"/>
                  <a:pt x="132" y="22"/>
                </a:cubicBezTo>
                <a:close/>
                <a:moveTo>
                  <a:pt x="163" y="18"/>
                </a:moveTo>
                <a:cubicBezTo>
                  <a:pt x="163" y="17"/>
                  <a:pt x="162" y="17"/>
                  <a:pt x="162" y="17"/>
                </a:cubicBezTo>
                <a:cubicBezTo>
                  <a:pt x="164" y="17"/>
                  <a:pt x="165" y="18"/>
                  <a:pt x="167" y="19"/>
                </a:cubicBezTo>
                <a:cubicBezTo>
                  <a:pt x="167" y="19"/>
                  <a:pt x="168" y="20"/>
                  <a:pt x="168" y="20"/>
                </a:cubicBezTo>
                <a:cubicBezTo>
                  <a:pt x="167" y="19"/>
                  <a:pt x="165" y="18"/>
                  <a:pt x="163" y="18"/>
                </a:cubicBezTo>
                <a:close/>
                <a:moveTo>
                  <a:pt x="178" y="27"/>
                </a:moveTo>
                <a:cubicBezTo>
                  <a:pt x="174" y="25"/>
                  <a:pt x="170" y="23"/>
                  <a:pt x="165" y="21"/>
                </a:cubicBezTo>
                <a:cubicBezTo>
                  <a:pt x="165" y="21"/>
                  <a:pt x="166" y="21"/>
                  <a:pt x="166" y="20"/>
                </a:cubicBezTo>
                <a:cubicBezTo>
                  <a:pt x="170" y="22"/>
                  <a:pt x="174" y="24"/>
                  <a:pt x="178" y="27"/>
                </a:cubicBezTo>
                <a:close/>
                <a:moveTo>
                  <a:pt x="164" y="22"/>
                </a:moveTo>
                <a:cubicBezTo>
                  <a:pt x="164" y="22"/>
                  <a:pt x="164" y="22"/>
                  <a:pt x="164" y="23"/>
                </a:cubicBezTo>
                <a:cubicBezTo>
                  <a:pt x="164" y="23"/>
                  <a:pt x="164" y="23"/>
                  <a:pt x="164" y="23"/>
                </a:cubicBezTo>
                <a:cubicBezTo>
                  <a:pt x="163" y="23"/>
                  <a:pt x="161" y="24"/>
                  <a:pt x="160" y="24"/>
                </a:cubicBezTo>
                <a:cubicBezTo>
                  <a:pt x="160" y="24"/>
                  <a:pt x="160" y="24"/>
                  <a:pt x="160" y="24"/>
                </a:cubicBezTo>
                <a:cubicBezTo>
                  <a:pt x="160" y="24"/>
                  <a:pt x="160" y="23"/>
                  <a:pt x="159" y="23"/>
                </a:cubicBezTo>
                <a:cubicBezTo>
                  <a:pt x="158" y="23"/>
                  <a:pt x="158" y="23"/>
                  <a:pt x="157" y="24"/>
                </a:cubicBezTo>
                <a:cubicBezTo>
                  <a:pt x="155" y="23"/>
                  <a:pt x="154" y="23"/>
                  <a:pt x="152" y="22"/>
                </a:cubicBezTo>
                <a:cubicBezTo>
                  <a:pt x="152" y="22"/>
                  <a:pt x="151" y="22"/>
                  <a:pt x="150" y="21"/>
                </a:cubicBezTo>
                <a:cubicBezTo>
                  <a:pt x="152" y="20"/>
                  <a:pt x="153" y="20"/>
                  <a:pt x="155" y="19"/>
                </a:cubicBezTo>
                <a:cubicBezTo>
                  <a:pt x="158" y="20"/>
                  <a:pt x="161" y="21"/>
                  <a:pt x="164" y="22"/>
                </a:cubicBezTo>
                <a:close/>
                <a:moveTo>
                  <a:pt x="193" y="49"/>
                </a:moveTo>
                <a:cubicBezTo>
                  <a:pt x="193" y="49"/>
                  <a:pt x="194" y="49"/>
                  <a:pt x="194" y="49"/>
                </a:cubicBezTo>
                <a:cubicBezTo>
                  <a:pt x="195" y="51"/>
                  <a:pt x="196" y="52"/>
                  <a:pt x="198" y="54"/>
                </a:cubicBezTo>
                <a:cubicBezTo>
                  <a:pt x="195" y="52"/>
                  <a:pt x="193" y="51"/>
                  <a:pt x="191" y="49"/>
                </a:cubicBezTo>
                <a:cubicBezTo>
                  <a:pt x="192" y="49"/>
                  <a:pt x="192" y="49"/>
                  <a:pt x="193" y="49"/>
                </a:cubicBezTo>
                <a:close/>
                <a:moveTo>
                  <a:pt x="192" y="43"/>
                </a:moveTo>
                <a:cubicBezTo>
                  <a:pt x="192" y="43"/>
                  <a:pt x="193" y="43"/>
                  <a:pt x="193" y="42"/>
                </a:cubicBezTo>
                <a:cubicBezTo>
                  <a:pt x="193" y="43"/>
                  <a:pt x="194" y="44"/>
                  <a:pt x="195" y="45"/>
                </a:cubicBezTo>
                <a:cubicBezTo>
                  <a:pt x="194" y="44"/>
                  <a:pt x="193" y="43"/>
                  <a:pt x="192" y="43"/>
                </a:cubicBezTo>
                <a:close/>
                <a:moveTo>
                  <a:pt x="229" y="141"/>
                </a:moveTo>
                <a:cubicBezTo>
                  <a:pt x="230" y="132"/>
                  <a:pt x="230" y="122"/>
                  <a:pt x="230" y="113"/>
                </a:cubicBezTo>
                <a:cubicBezTo>
                  <a:pt x="231" y="113"/>
                  <a:pt x="231" y="113"/>
                  <a:pt x="231" y="113"/>
                </a:cubicBezTo>
                <a:cubicBezTo>
                  <a:pt x="231" y="122"/>
                  <a:pt x="231" y="132"/>
                  <a:pt x="229" y="141"/>
                </a:cubicBezTo>
                <a:close/>
                <a:moveTo>
                  <a:pt x="231" y="101"/>
                </a:moveTo>
                <a:cubicBezTo>
                  <a:pt x="231" y="102"/>
                  <a:pt x="231" y="103"/>
                  <a:pt x="232" y="103"/>
                </a:cubicBezTo>
                <a:cubicBezTo>
                  <a:pt x="232" y="103"/>
                  <a:pt x="231" y="104"/>
                  <a:pt x="231" y="104"/>
                </a:cubicBezTo>
                <a:cubicBezTo>
                  <a:pt x="231" y="103"/>
                  <a:pt x="231" y="102"/>
                  <a:pt x="231" y="101"/>
                </a:cubicBezTo>
                <a:close/>
                <a:moveTo>
                  <a:pt x="229" y="97"/>
                </a:moveTo>
                <a:cubicBezTo>
                  <a:pt x="229" y="98"/>
                  <a:pt x="229" y="99"/>
                  <a:pt x="230" y="99"/>
                </a:cubicBezTo>
                <a:cubicBezTo>
                  <a:pt x="230" y="99"/>
                  <a:pt x="229" y="99"/>
                  <a:pt x="229" y="99"/>
                </a:cubicBezTo>
                <a:cubicBezTo>
                  <a:pt x="229" y="99"/>
                  <a:pt x="229" y="100"/>
                  <a:pt x="228" y="100"/>
                </a:cubicBezTo>
                <a:cubicBezTo>
                  <a:pt x="228" y="99"/>
                  <a:pt x="228" y="99"/>
                  <a:pt x="228" y="98"/>
                </a:cubicBezTo>
                <a:cubicBezTo>
                  <a:pt x="228" y="98"/>
                  <a:pt x="228" y="98"/>
                  <a:pt x="229" y="97"/>
                </a:cubicBezTo>
                <a:close/>
                <a:moveTo>
                  <a:pt x="227" y="96"/>
                </a:moveTo>
                <a:cubicBezTo>
                  <a:pt x="227" y="95"/>
                  <a:pt x="226" y="94"/>
                  <a:pt x="226" y="92"/>
                </a:cubicBezTo>
                <a:cubicBezTo>
                  <a:pt x="226" y="92"/>
                  <a:pt x="226" y="92"/>
                  <a:pt x="226" y="92"/>
                </a:cubicBezTo>
                <a:cubicBezTo>
                  <a:pt x="226" y="94"/>
                  <a:pt x="227" y="95"/>
                  <a:pt x="228" y="96"/>
                </a:cubicBezTo>
                <a:cubicBezTo>
                  <a:pt x="228" y="96"/>
                  <a:pt x="227" y="96"/>
                  <a:pt x="227" y="96"/>
                </a:cubicBezTo>
                <a:close/>
                <a:moveTo>
                  <a:pt x="227" y="92"/>
                </a:moveTo>
                <a:cubicBezTo>
                  <a:pt x="228" y="91"/>
                  <a:pt x="228" y="91"/>
                  <a:pt x="228" y="91"/>
                </a:cubicBezTo>
                <a:cubicBezTo>
                  <a:pt x="229" y="93"/>
                  <a:pt x="229" y="94"/>
                  <a:pt x="230" y="96"/>
                </a:cubicBezTo>
                <a:cubicBezTo>
                  <a:pt x="229" y="95"/>
                  <a:pt x="228" y="93"/>
                  <a:pt x="227" y="92"/>
                </a:cubicBezTo>
                <a:close/>
                <a:moveTo>
                  <a:pt x="228" y="89"/>
                </a:moveTo>
                <a:cubicBezTo>
                  <a:pt x="227" y="89"/>
                  <a:pt x="227" y="90"/>
                  <a:pt x="226" y="90"/>
                </a:cubicBezTo>
                <a:cubicBezTo>
                  <a:pt x="225" y="89"/>
                  <a:pt x="225" y="87"/>
                  <a:pt x="224" y="86"/>
                </a:cubicBezTo>
                <a:cubicBezTo>
                  <a:pt x="224" y="86"/>
                  <a:pt x="224" y="86"/>
                  <a:pt x="224" y="86"/>
                </a:cubicBezTo>
                <a:cubicBezTo>
                  <a:pt x="225" y="85"/>
                  <a:pt x="226" y="85"/>
                  <a:pt x="227" y="84"/>
                </a:cubicBezTo>
                <a:cubicBezTo>
                  <a:pt x="227" y="86"/>
                  <a:pt x="228" y="87"/>
                  <a:pt x="228" y="89"/>
                </a:cubicBezTo>
                <a:cubicBezTo>
                  <a:pt x="228" y="89"/>
                  <a:pt x="228" y="89"/>
                  <a:pt x="228" y="89"/>
                </a:cubicBezTo>
                <a:close/>
                <a:moveTo>
                  <a:pt x="225" y="97"/>
                </a:moveTo>
                <a:cubicBezTo>
                  <a:pt x="225" y="97"/>
                  <a:pt x="225" y="97"/>
                  <a:pt x="225" y="97"/>
                </a:cubicBezTo>
                <a:cubicBezTo>
                  <a:pt x="225" y="96"/>
                  <a:pt x="224" y="95"/>
                  <a:pt x="224" y="94"/>
                </a:cubicBezTo>
                <a:cubicBezTo>
                  <a:pt x="224" y="93"/>
                  <a:pt x="224" y="93"/>
                  <a:pt x="224" y="93"/>
                </a:cubicBezTo>
                <a:cubicBezTo>
                  <a:pt x="225" y="95"/>
                  <a:pt x="225" y="96"/>
                  <a:pt x="225" y="97"/>
                </a:cubicBezTo>
                <a:close/>
                <a:moveTo>
                  <a:pt x="142" y="227"/>
                </a:moveTo>
                <a:cubicBezTo>
                  <a:pt x="143" y="226"/>
                  <a:pt x="144" y="225"/>
                  <a:pt x="145" y="225"/>
                </a:cubicBezTo>
                <a:cubicBezTo>
                  <a:pt x="144" y="225"/>
                  <a:pt x="144" y="226"/>
                  <a:pt x="143" y="227"/>
                </a:cubicBezTo>
                <a:cubicBezTo>
                  <a:pt x="143" y="227"/>
                  <a:pt x="142" y="227"/>
                  <a:pt x="142" y="227"/>
                </a:cubicBezTo>
                <a:close/>
                <a:moveTo>
                  <a:pt x="143" y="227"/>
                </a:moveTo>
                <a:cubicBezTo>
                  <a:pt x="142" y="227"/>
                  <a:pt x="142" y="227"/>
                  <a:pt x="142" y="227"/>
                </a:cubicBezTo>
                <a:cubicBezTo>
                  <a:pt x="142" y="227"/>
                  <a:pt x="142" y="228"/>
                  <a:pt x="142" y="228"/>
                </a:cubicBezTo>
                <a:cubicBezTo>
                  <a:pt x="142" y="228"/>
                  <a:pt x="141" y="228"/>
                  <a:pt x="141" y="228"/>
                </a:cubicBezTo>
                <a:cubicBezTo>
                  <a:pt x="141" y="228"/>
                  <a:pt x="141" y="228"/>
                  <a:pt x="141" y="227"/>
                </a:cubicBezTo>
                <a:cubicBezTo>
                  <a:pt x="141" y="227"/>
                  <a:pt x="141" y="227"/>
                  <a:pt x="141" y="227"/>
                </a:cubicBezTo>
                <a:cubicBezTo>
                  <a:pt x="142" y="227"/>
                  <a:pt x="142" y="227"/>
                  <a:pt x="143" y="227"/>
                </a:cubicBezTo>
                <a:close/>
                <a:moveTo>
                  <a:pt x="130" y="228"/>
                </a:moveTo>
                <a:cubicBezTo>
                  <a:pt x="130" y="227"/>
                  <a:pt x="130" y="227"/>
                  <a:pt x="130" y="226"/>
                </a:cubicBezTo>
                <a:cubicBezTo>
                  <a:pt x="130" y="226"/>
                  <a:pt x="130" y="225"/>
                  <a:pt x="131" y="225"/>
                </a:cubicBezTo>
                <a:cubicBezTo>
                  <a:pt x="139" y="218"/>
                  <a:pt x="146" y="211"/>
                  <a:pt x="154" y="203"/>
                </a:cubicBezTo>
                <a:cubicBezTo>
                  <a:pt x="159" y="200"/>
                  <a:pt x="163" y="196"/>
                  <a:pt x="168" y="192"/>
                </a:cubicBezTo>
                <a:cubicBezTo>
                  <a:pt x="168" y="192"/>
                  <a:pt x="169" y="192"/>
                  <a:pt x="169" y="192"/>
                </a:cubicBezTo>
                <a:cubicBezTo>
                  <a:pt x="169" y="191"/>
                  <a:pt x="169" y="191"/>
                  <a:pt x="170" y="191"/>
                </a:cubicBezTo>
                <a:cubicBezTo>
                  <a:pt x="171" y="190"/>
                  <a:pt x="172" y="189"/>
                  <a:pt x="173" y="188"/>
                </a:cubicBezTo>
                <a:cubicBezTo>
                  <a:pt x="167" y="194"/>
                  <a:pt x="161" y="200"/>
                  <a:pt x="155" y="206"/>
                </a:cubicBezTo>
                <a:cubicBezTo>
                  <a:pt x="151" y="209"/>
                  <a:pt x="146" y="213"/>
                  <a:pt x="143" y="217"/>
                </a:cubicBezTo>
                <a:cubicBezTo>
                  <a:pt x="142" y="218"/>
                  <a:pt x="142" y="218"/>
                  <a:pt x="143" y="219"/>
                </a:cubicBezTo>
                <a:cubicBezTo>
                  <a:pt x="140" y="221"/>
                  <a:pt x="138" y="223"/>
                  <a:pt x="136" y="225"/>
                </a:cubicBezTo>
                <a:cubicBezTo>
                  <a:pt x="134" y="226"/>
                  <a:pt x="132" y="227"/>
                  <a:pt x="130" y="228"/>
                </a:cubicBezTo>
                <a:close/>
                <a:moveTo>
                  <a:pt x="138" y="227"/>
                </a:moveTo>
                <a:cubicBezTo>
                  <a:pt x="138" y="227"/>
                  <a:pt x="138" y="228"/>
                  <a:pt x="137" y="228"/>
                </a:cubicBezTo>
                <a:cubicBezTo>
                  <a:pt x="137" y="228"/>
                  <a:pt x="136" y="228"/>
                  <a:pt x="135" y="228"/>
                </a:cubicBezTo>
                <a:cubicBezTo>
                  <a:pt x="135" y="228"/>
                  <a:pt x="136" y="228"/>
                  <a:pt x="136" y="228"/>
                </a:cubicBezTo>
                <a:cubicBezTo>
                  <a:pt x="137" y="227"/>
                  <a:pt x="137" y="227"/>
                  <a:pt x="138" y="227"/>
                </a:cubicBezTo>
                <a:close/>
                <a:moveTo>
                  <a:pt x="121" y="226"/>
                </a:moveTo>
                <a:cubicBezTo>
                  <a:pt x="121" y="226"/>
                  <a:pt x="121" y="226"/>
                  <a:pt x="121" y="226"/>
                </a:cubicBezTo>
                <a:cubicBezTo>
                  <a:pt x="121" y="225"/>
                  <a:pt x="122" y="224"/>
                  <a:pt x="123" y="223"/>
                </a:cubicBezTo>
                <a:cubicBezTo>
                  <a:pt x="123" y="224"/>
                  <a:pt x="123" y="224"/>
                  <a:pt x="124" y="224"/>
                </a:cubicBezTo>
                <a:cubicBezTo>
                  <a:pt x="123" y="225"/>
                  <a:pt x="122" y="225"/>
                  <a:pt x="121" y="226"/>
                </a:cubicBezTo>
                <a:close/>
                <a:moveTo>
                  <a:pt x="124" y="228"/>
                </a:moveTo>
                <a:cubicBezTo>
                  <a:pt x="123" y="228"/>
                  <a:pt x="123" y="228"/>
                  <a:pt x="123" y="228"/>
                </a:cubicBezTo>
                <a:cubicBezTo>
                  <a:pt x="123" y="228"/>
                  <a:pt x="123" y="228"/>
                  <a:pt x="122" y="228"/>
                </a:cubicBezTo>
                <a:cubicBezTo>
                  <a:pt x="123" y="228"/>
                  <a:pt x="123" y="228"/>
                  <a:pt x="123" y="228"/>
                </a:cubicBezTo>
                <a:cubicBezTo>
                  <a:pt x="123" y="228"/>
                  <a:pt x="123" y="228"/>
                  <a:pt x="124" y="228"/>
                </a:cubicBezTo>
                <a:close/>
                <a:moveTo>
                  <a:pt x="115" y="215"/>
                </a:moveTo>
                <a:cubicBezTo>
                  <a:pt x="115" y="215"/>
                  <a:pt x="114" y="215"/>
                  <a:pt x="114" y="215"/>
                </a:cubicBezTo>
                <a:cubicBezTo>
                  <a:pt x="115" y="214"/>
                  <a:pt x="116" y="213"/>
                  <a:pt x="117" y="212"/>
                </a:cubicBezTo>
                <a:cubicBezTo>
                  <a:pt x="118" y="213"/>
                  <a:pt x="118" y="213"/>
                  <a:pt x="119" y="214"/>
                </a:cubicBezTo>
                <a:cubicBezTo>
                  <a:pt x="119" y="214"/>
                  <a:pt x="119" y="214"/>
                  <a:pt x="119" y="214"/>
                </a:cubicBezTo>
                <a:cubicBezTo>
                  <a:pt x="119" y="214"/>
                  <a:pt x="119" y="214"/>
                  <a:pt x="119" y="214"/>
                </a:cubicBezTo>
                <a:cubicBezTo>
                  <a:pt x="118" y="215"/>
                  <a:pt x="116" y="215"/>
                  <a:pt x="115" y="215"/>
                </a:cubicBezTo>
                <a:close/>
                <a:moveTo>
                  <a:pt x="118" y="223"/>
                </a:moveTo>
                <a:cubicBezTo>
                  <a:pt x="117" y="223"/>
                  <a:pt x="117" y="223"/>
                  <a:pt x="116" y="224"/>
                </a:cubicBezTo>
                <a:cubicBezTo>
                  <a:pt x="116" y="223"/>
                  <a:pt x="116" y="223"/>
                  <a:pt x="115" y="223"/>
                </a:cubicBezTo>
                <a:cubicBezTo>
                  <a:pt x="116" y="223"/>
                  <a:pt x="117" y="222"/>
                  <a:pt x="117" y="222"/>
                </a:cubicBezTo>
                <a:cubicBezTo>
                  <a:pt x="117" y="222"/>
                  <a:pt x="118" y="222"/>
                  <a:pt x="118" y="223"/>
                </a:cubicBezTo>
                <a:close/>
                <a:moveTo>
                  <a:pt x="110" y="219"/>
                </a:moveTo>
                <a:cubicBezTo>
                  <a:pt x="110" y="219"/>
                  <a:pt x="111" y="219"/>
                  <a:pt x="111" y="219"/>
                </a:cubicBezTo>
                <a:cubicBezTo>
                  <a:pt x="111" y="219"/>
                  <a:pt x="111" y="218"/>
                  <a:pt x="112" y="218"/>
                </a:cubicBezTo>
                <a:cubicBezTo>
                  <a:pt x="112" y="219"/>
                  <a:pt x="113" y="219"/>
                  <a:pt x="113" y="219"/>
                </a:cubicBezTo>
                <a:cubicBezTo>
                  <a:pt x="113" y="220"/>
                  <a:pt x="113" y="220"/>
                  <a:pt x="112" y="221"/>
                </a:cubicBezTo>
                <a:cubicBezTo>
                  <a:pt x="112" y="220"/>
                  <a:pt x="111" y="220"/>
                  <a:pt x="110" y="219"/>
                </a:cubicBezTo>
                <a:close/>
                <a:moveTo>
                  <a:pt x="114" y="230"/>
                </a:moveTo>
                <a:cubicBezTo>
                  <a:pt x="113" y="230"/>
                  <a:pt x="113" y="230"/>
                  <a:pt x="112" y="230"/>
                </a:cubicBezTo>
                <a:cubicBezTo>
                  <a:pt x="112" y="230"/>
                  <a:pt x="111" y="229"/>
                  <a:pt x="110" y="229"/>
                </a:cubicBezTo>
                <a:cubicBezTo>
                  <a:pt x="111" y="229"/>
                  <a:pt x="111" y="229"/>
                  <a:pt x="111" y="228"/>
                </a:cubicBezTo>
                <a:cubicBezTo>
                  <a:pt x="112" y="229"/>
                  <a:pt x="113" y="229"/>
                  <a:pt x="114" y="230"/>
                </a:cubicBezTo>
                <a:close/>
                <a:moveTo>
                  <a:pt x="82" y="198"/>
                </a:moveTo>
                <a:cubicBezTo>
                  <a:pt x="82" y="198"/>
                  <a:pt x="82" y="197"/>
                  <a:pt x="83" y="197"/>
                </a:cubicBezTo>
                <a:cubicBezTo>
                  <a:pt x="83" y="197"/>
                  <a:pt x="83" y="197"/>
                  <a:pt x="83" y="197"/>
                </a:cubicBezTo>
                <a:cubicBezTo>
                  <a:pt x="83" y="198"/>
                  <a:pt x="82" y="198"/>
                  <a:pt x="82" y="199"/>
                </a:cubicBezTo>
                <a:lnTo>
                  <a:pt x="82" y="198"/>
                </a:lnTo>
                <a:close/>
                <a:moveTo>
                  <a:pt x="82" y="203"/>
                </a:moveTo>
                <a:cubicBezTo>
                  <a:pt x="82" y="203"/>
                  <a:pt x="81" y="203"/>
                  <a:pt x="81" y="203"/>
                </a:cubicBezTo>
                <a:cubicBezTo>
                  <a:pt x="81" y="203"/>
                  <a:pt x="81" y="203"/>
                  <a:pt x="80" y="203"/>
                </a:cubicBezTo>
                <a:cubicBezTo>
                  <a:pt x="80" y="202"/>
                  <a:pt x="81" y="202"/>
                  <a:pt x="81" y="202"/>
                </a:cubicBezTo>
                <a:cubicBezTo>
                  <a:pt x="81" y="202"/>
                  <a:pt x="81" y="202"/>
                  <a:pt x="81" y="202"/>
                </a:cubicBezTo>
                <a:cubicBezTo>
                  <a:pt x="81" y="202"/>
                  <a:pt x="81" y="203"/>
                  <a:pt x="82" y="203"/>
                </a:cubicBezTo>
                <a:close/>
                <a:moveTo>
                  <a:pt x="69" y="210"/>
                </a:moveTo>
                <a:cubicBezTo>
                  <a:pt x="68" y="209"/>
                  <a:pt x="67" y="208"/>
                  <a:pt x="66" y="207"/>
                </a:cubicBezTo>
                <a:cubicBezTo>
                  <a:pt x="66" y="207"/>
                  <a:pt x="66" y="207"/>
                  <a:pt x="66" y="207"/>
                </a:cubicBezTo>
                <a:cubicBezTo>
                  <a:pt x="68" y="209"/>
                  <a:pt x="70" y="210"/>
                  <a:pt x="71" y="212"/>
                </a:cubicBezTo>
                <a:cubicBezTo>
                  <a:pt x="71" y="212"/>
                  <a:pt x="71" y="212"/>
                  <a:pt x="71" y="212"/>
                </a:cubicBezTo>
                <a:cubicBezTo>
                  <a:pt x="70" y="212"/>
                  <a:pt x="70" y="212"/>
                  <a:pt x="69" y="212"/>
                </a:cubicBezTo>
                <a:cubicBezTo>
                  <a:pt x="69" y="212"/>
                  <a:pt x="69" y="211"/>
                  <a:pt x="69" y="211"/>
                </a:cubicBezTo>
                <a:cubicBezTo>
                  <a:pt x="69" y="211"/>
                  <a:pt x="69" y="210"/>
                  <a:pt x="69" y="210"/>
                </a:cubicBezTo>
                <a:close/>
                <a:moveTo>
                  <a:pt x="59" y="213"/>
                </a:moveTo>
                <a:cubicBezTo>
                  <a:pt x="59" y="213"/>
                  <a:pt x="58" y="212"/>
                  <a:pt x="57" y="211"/>
                </a:cubicBezTo>
                <a:cubicBezTo>
                  <a:pt x="60" y="213"/>
                  <a:pt x="62" y="215"/>
                  <a:pt x="65" y="216"/>
                </a:cubicBezTo>
                <a:cubicBezTo>
                  <a:pt x="63" y="215"/>
                  <a:pt x="61" y="214"/>
                  <a:pt x="59" y="213"/>
                </a:cubicBezTo>
                <a:close/>
                <a:moveTo>
                  <a:pt x="60" y="216"/>
                </a:moveTo>
                <a:cubicBezTo>
                  <a:pt x="58" y="215"/>
                  <a:pt x="55" y="213"/>
                  <a:pt x="53" y="212"/>
                </a:cubicBezTo>
                <a:cubicBezTo>
                  <a:pt x="55" y="213"/>
                  <a:pt x="57" y="214"/>
                  <a:pt x="59" y="215"/>
                </a:cubicBezTo>
                <a:cubicBezTo>
                  <a:pt x="59" y="215"/>
                  <a:pt x="60" y="216"/>
                  <a:pt x="60" y="216"/>
                </a:cubicBezTo>
                <a:close/>
                <a:moveTo>
                  <a:pt x="55" y="204"/>
                </a:moveTo>
                <a:cubicBezTo>
                  <a:pt x="55" y="204"/>
                  <a:pt x="56" y="205"/>
                  <a:pt x="56" y="205"/>
                </a:cubicBezTo>
                <a:cubicBezTo>
                  <a:pt x="57" y="206"/>
                  <a:pt x="57" y="206"/>
                  <a:pt x="57" y="206"/>
                </a:cubicBezTo>
                <a:cubicBezTo>
                  <a:pt x="58" y="207"/>
                  <a:pt x="59" y="208"/>
                  <a:pt x="60" y="209"/>
                </a:cubicBezTo>
                <a:cubicBezTo>
                  <a:pt x="59" y="209"/>
                  <a:pt x="59" y="208"/>
                  <a:pt x="59" y="208"/>
                </a:cubicBezTo>
                <a:cubicBezTo>
                  <a:pt x="58" y="208"/>
                  <a:pt x="58" y="209"/>
                  <a:pt x="58" y="209"/>
                </a:cubicBezTo>
                <a:cubicBezTo>
                  <a:pt x="57" y="208"/>
                  <a:pt x="56" y="208"/>
                  <a:pt x="55" y="207"/>
                </a:cubicBezTo>
                <a:cubicBezTo>
                  <a:pt x="55" y="207"/>
                  <a:pt x="55" y="206"/>
                  <a:pt x="55" y="206"/>
                </a:cubicBezTo>
                <a:cubicBezTo>
                  <a:pt x="55" y="205"/>
                  <a:pt x="55" y="204"/>
                  <a:pt x="55" y="204"/>
                </a:cubicBezTo>
                <a:close/>
                <a:moveTo>
                  <a:pt x="29" y="138"/>
                </a:moveTo>
                <a:cubicBezTo>
                  <a:pt x="29" y="137"/>
                  <a:pt x="30" y="137"/>
                  <a:pt x="30" y="136"/>
                </a:cubicBezTo>
                <a:cubicBezTo>
                  <a:pt x="30" y="136"/>
                  <a:pt x="30" y="137"/>
                  <a:pt x="30" y="137"/>
                </a:cubicBezTo>
                <a:cubicBezTo>
                  <a:pt x="30" y="138"/>
                  <a:pt x="29" y="140"/>
                  <a:pt x="29" y="141"/>
                </a:cubicBezTo>
                <a:cubicBezTo>
                  <a:pt x="29" y="140"/>
                  <a:pt x="29" y="139"/>
                  <a:pt x="29" y="138"/>
                </a:cubicBezTo>
                <a:close/>
                <a:moveTo>
                  <a:pt x="28" y="136"/>
                </a:moveTo>
                <a:cubicBezTo>
                  <a:pt x="28" y="136"/>
                  <a:pt x="28" y="136"/>
                  <a:pt x="28" y="136"/>
                </a:cubicBezTo>
                <a:cubicBezTo>
                  <a:pt x="27" y="129"/>
                  <a:pt x="25" y="122"/>
                  <a:pt x="24" y="115"/>
                </a:cubicBezTo>
                <a:cubicBezTo>
                  <a:pt x="25" y="121"/>
                  <a:pt x="27" y="126"/>
                  <a:pt x="29" y="131"/>
                </a:cubicBezTo>
                <a:cubicBezTo>
                  <a:pt x="29" y="133"/>
                  <a:pt x="28" y="134"/>
                  <a:pt x="28" y="136"/>
                </a:cubicBezTo>
                <a:close/>
                <a:moveTo>
                  <a:pt x="28" y="108"/>
                </a:moveTo>
                <a:cubicBezTo>
                  <a:pt x="27" y="106"/>
                  <a:pt x="27" y="104"/>
                  <a:pt x="26" y="102"/>
                </a:cubicBezTo>
                <a:cubicBezTo>
                  <a:pt x="27" y="102"/>
                  <a:pt x="28" y="101"/>
                  <a:pt x="28" y="101"/>
                </a:cubicBezTo>
                <a:cubicBezTo>
                  <a:pt x="30" y="104"/>
                  <a:pt x="31" y="108"/>
                  <a:pt x="32" y="111"/>
                </a:cubicBezTo>
                <a:cubicBezTo>
                  <a:pt x="32" y="113"/>
                  <a:pt x="31" y="115"/>
                  <a:pt x="31" y="117"/>
                </a:cubicBezTo>
                <a:cubicBezTo>
                  <a:pt x="30" y="114"/>
                  <a:pt x="29" y="111"/>
                  <a:pt x="28" y="108"/>
                </a:cubicBezTo>
                <a:close/>
                <a:moveTo>
                  <a:pt x="25" y="87"/>
                </a:moveTo>
                <a:cubicBezTo>
                  <a:pt x="25" y="87"/>
                  <a:pt x="25" y="87"/>
                  <a:pt x="24" y="87"/>
                </a:cubicBezTo>
                <a:cubicBezTo>
                  <a:pt x="24" y="86"/>
                  <a:pt x="24" y="86"/>
                  <a:pt x="24" y="86"/>
                </a:cubicBezTo>
                <a:cubicBezTo>
                  <a:pt x="25" y="85"/>
                  <a:pt x="25" y="85"/>
                  <a:pt x="26" y="84"/>
                </a:cubicBezTo>
                <a:cubicBezTo>
                  <a:pt x="26" y="84"/>
                  <a:pt x="26" y="84"/>
                  <a:pt x="27" y="84"/>
                </a:cubicBezTo>
                <a:cubicBezTo>
                  <a:pt x="26" y="85"/>
                  <a:pt x="25" y="86"/>
                  <a:pt x="25" y="87"/>
                </a:cubicBezTo>
                <a:close/>
                <a:moveTo>
                  <a:pt x="28" y="86"/>
                </a:moveTo>
                <a:cubicBezTo>
                  <a:pt x="27" y="87"/>
                  <a:pt x="26" y="88"/>
                  <a:pt x="26" y="89"/>
                </a:cubicBezTo>
                <a:cubicBezTo>
                  <a:pt x="25" y="89"/>
                  <a:pt x="25" y="89"/>
                  <a:pt x="25" y="88"/>
                </a:cubicBezTo>
                <a:cubicBezTo>
                  <a:pt x="25" y="88"/>
                  <a:pt x="26" y="88"/>
                  <a:pt x="26" y="88"/>
                </a:cubicBezTo>
                <a:cubicBezTo>
                  <a:pt x="27" y="87"/>
                  <a:pt x="27" y="87"/>
                  <a:pt x="28" y="86"/>
                </a:cubicBezTo>
                <a:close/>
                <a:moveTo>
                  <a:pt x="26" y="94"/>
                </a:moveTo>
                <a:cubicBezTo>
                  <a:pt x="26" y="95"/>
                  <a:pt x="26" y="95"/>
                  <a:pt x="26" y="95"/>
                </a:cubicBezTo>
                <a:cubicBezTo>
                  <a:pt x="26" y="95"/>
                  <a:pt x="26" y="95"/>
                  <a:pt x="26" y="95"/>
                </a:cubicBezTo>
                <a:cubicBezTo>
                  <a:pt x="26" y="96"/>
                  <a:pt x="26" y="97"/>
                  <a:pt x="25" y="98"/>
                </a:cubicBezTo>
                <a:cubicBezTo>
                  <a:pt x="25" y="97"/>
                  <a:pt x="25" y="96"/>
                  <a:pt x="25" y="95"/>
                </a:cubicBezTo>
                <a:cubicBezTo>
                  <a:pt x="25" y="95"/>
                  <a:pt x="26" y="95"/>
                  <a:pt x="26" y="94"/>
                </a:cubicBezTo>
                <a:close/>
                <a:moveTo>
                  <a:pt x="27" y="97"/>
                </a:moveTo>
                <a:cubicBezTo>
                  <a:pt x="27" y="98"/>
                  <a:pt x="28" y="99"/>
                  <a:pt x="28" y="99"/>
                </a:cubicBezTo>
                <a:cubicBezTo>
                  <a:pt x="27" y="100"/>
                  <a:pt x="27" y="100"/>
                  <a:pt x="26" y="100"/>
                </a:cubicBezTo>
                <a:cubicBezTo>
                  <a:pt x="26" y="100"/>
                  <a:pt x="26" y="100"/>
                  <a:pt x="26" y="100"/>
                </a:cubicBezTo>
                <a:cubicBezTo>
                  <a:pt x="26" y="99"/>
                  <a:pt x="27" y="98"/>
                  <a:pt x="27" y="97"/>
                </a:cubicBezTo>
                <a:close/>
                <a:moveTo>
                  <a:pt x="113" y="25"/>
                </a:moveTo>
                <a:cubicBezTo>
                  <a:pt x="113" y="25"/>
                  <a:pt x="113" y="25"/>
                  <a:pt x="112" y="25"/>
                </a:cubicBezTo>
                <a:cubicBezTo>
                  <a:pt x="112" y="25"/>
                  <a:pt x="111" y="25"/>
                  <a:pt x="111" y="25"/>
                </a:cubicBezTo>
                <a:cubicBezTo>
                  <a:pt x="111" y="25"/>
                  <a:pt x="112" y="25"/>
                  <a:pt x="112" y="24"/>
                </a:cubicBezTo>
                <a:cubicBezTo>
                  <a:pt x="113" y="24"/>
                  <a:pt x="113" y="24"/>
                  <a:pt x="113" y="25"/>
                </a:cubicBezTo>
                <a:close/>
                <a:moveTo>
                  <a:pt x="113" y="21"/>
                </a:moveTo>
                <a:cubicBezTo>
                  <a:pt x="113" y="21"/>
                  <a:pt x="114" y="21"/>
                  <a:pt x="114" y="21"/>
                </a:cubicBezTo>
                <a:cubicBezTo>
                  <a:pt x="114" y="21"/>
                  <a:pt x="115" y="21"/>
                  <a:pt x="116" y="21"/>
                </a:cubicBezTo>
                <a:cubicBezTo>
                  <a:pt x="116" y="21"/>
                  <a:pt x="115" y="21"/>
                  <a:pt x="115" y="21"/>
                </a:cubicBezTo>
                <a:cubicBezTo>
                  <a:pt x="114" y="21"/>
                  <a:pt x="114" y="21"/>
                  <a:pt x="113" y="21"/>
                </a:cubicBezTo>
                <a:close/>
                <a:moveTo>
                  <a:pt x="112" y="19"/>
                </a:moveTo>
                <a:cubicBezTo>
                  <a:pt x="111" y="19"/>
                  <a:pt x="110" y="19"/>
                  <a:pt x="110" y="19"/>
                </a:cubicBezTo>
                <a:cubicBezTo>
                  <a:pt x="110" y="19"/>
                  <a:pt x="110" y="19"/>
                  <a:pt x="110" y="19"/>
                </a:cubicBezTo>
                <a:cubicBezTo>
                  <a:pt x="111" y="19"/>
                  <a:pt x="112" y="19"/>
                  <a:pt x="112" y="19"/>
                </a:cubicBezTo>
                <a:cubicBezTo>
                  <a:pt x="112" y="19"/>
                  <a:pt x="112" y="19"/>
                  <a:pt x="112" y="19"/>
                </a:cubicBezTo>
                <a:close/>
                <a:moveTo>
                  <a:pt x="112" y="27"/>
                </a:moveTo>
                <a:cubicBezTo>
                  <a:pt x="114" y="27"/>
                  <a:pt x="115" y="27"/>
                  <a:pt x="117" y="27"/>
                </a:cubicBezTo>
                <a:cubicBezTo>
                  <a:pt x="115" y="27"/>
                  <a:pt x="114" y="28"/>
                  <a:pt x="113" y="29"/>
                </a:cubicBezTo>
                <a:cubicBezTo>
                  <a:pt x="111" y="29"/>
                  <a:pt x="110" y="29"/>
                  <a:pt x="108" y="29"/>
                </a:cubicBezTo>
                <a:cubicBezTo>
                  <a:pt x="110" y="28"/>
                  <a:pt x="111" y="28"/>
                  <a:pt x="112" y="27"/>
                </a:cubicBezTo>
                <a:close/>
                <a:moveTo>
                  <a:pt x="156" y="17"/>
                </a:moveTo>
                <a:cubicBezTo>
                  <a:pt x="157" y="18"/>
                  <a:pt x="158" y="18"/>
                  <a:pt x="160" y="19"/>
                </a:cubicBezTo>
                <a:cubicBezTo>
                  <a:pt x="158" y="18"/>
                  <a:pt x="157" y="18"/>
                  <a:pt x="155" y="17"/>
                </a:cubicBezTo>
                <a:cubicBezTo>
                  <a:pt x="155" y="17"/>
                  <a:pt x="155" y="17"/>
                  <a:pt x="154" y="17"/>
                </a:cubicBezTo>
                <a:cubicBezTo>
                  <a:pt x="154" y="17"/>
                  <a:pt x="154" y="17"/>
                  <a:pt x="154" y="17"/>
                </a:cubicBezTo>
                <a:cubicBezTo>
                  <a:pt x="151" y="16"/>
                  <a:pt x="148" y="15"/>
                  <a:pt x="145" y="14"/>
                </a:cubicBezTo>
                <a:cubicBezTo>
                  <a:pt x="146" y="14"/>
                  <a:pt x="146" y="14"/>
                  <a:pt x="146" y="14"/>
                </a:cubicBezTo>
                <a:cubicBezTo>
                  <a:pt x="146" y="14"/>
                  <a:pt x="146" y="14"/>
                  <a:pt x="147" y="14"/>
                </a:cubicBezTo>
                <a:cubicBezTo>
                  <a:pt x="147" y="14"/>
                  <a:pt x="147" y="14"/>
                  <a:pt x="147" y="14"/>
                </a:cubicBezTo>
                <a:cubicBezTo>
                  <a:pt x="150" y="15"/>
                  <a:pt x="153" y="16"/>
                  <a:pt x="156" y="17"/>
                </a:cubicBezTo>
                <a:close/>
                <a:moveTo>
                  <a:pt x="149" y="12"/>
                </a:moveTo>
                <a:cubicBezTo>
                  <a:pt x="149" y="12"/>
                  <a:pt x="149" y="12"/>
                  <a:pt x="149" y="12"/>
                </a:cubicBezTo>
                <a:cubicBezTo>
                  <a:pt x="151" y="13"/>
                  <a:pt x="153" y="13"/>
                  <a:pt x="155" y="14"/>
                </a:cubicBezTo>
                <a:cubicBezTo>
                  <a:pt x="157" y="15"/>
                  <a:pt x="158" y="15"/>
                  <a:pt x="160" y="16"/>
                </a:cubicBezTo>
                <a:cubicBezTo>
                  <a:pt x="158" y="16"/>
                  <a:pt x="156" y="15"/>
                  <a:pt x="155" y="15"/>
                </a:cubicBezTo>
                <a:cubicBezTo>
                  <a:pt x="153" y="14"/>
                  <a:pt x="151" y="13"/>
                  <a:pt x="149" y="12"/>
                </a:cubicBezTo>
                <a:close/>
                <a:moveTo>
                  <a:pt x="156" y="36"/>
                </a:moveTo>
                <a:cubicBezTo>
                  <a:pt x="158" y="36"/>
                  <a:pt x="160" y="36"/>
                  <a:pt x="163" y="36"/>
                </a:cubicBezTo>
                <a:cubicBezTo>
                  <a:pt x="161" y="37"/>
                  <a:pt x="160" y="37"/>
                  <a:pt x="158" y="38"/>
                </a:cubicBezTo>
                <a:cubicBezTo>
                  <a:pt x="156" y="39"/>
                  <a:pt x="154" y="39"/>
                  <a:pt x="152" y="39"/>
                </a:cubicBezTo>
                <a:cubicBezTo>
                  <a:pt x="153" y="38"/>
                  <a:pt x="155" y="37"/>
                  <a:pt x="156" y="36"/>
                </a:cubicBezTo>
                <a:close/>
                <a:moveTo>
                  <a:pt x="155" y="34"/>
                </a:moveTo>
                <a:cubicBezTo>
                  <a:pt x="156" y="34"/>
                  <a:pt x="156" y="33"/>
                  <a:pt x="156" y="33"/>
                </a:cubicBezTo>
                <a:cubicBezTo>
                  <a:pt x="156" y="33"/>
                  <a:pt x="157" y="33"/>
                  <a:pt x="157" y="33"/>
                </a:cubicBezTo>
                <a:cubicBezTo>
                  <a:pt x="157" y="33"/>
                  <a:pt x="157" y="34"/>
                  <a:pt x="156" y="34"/>
                </a:cubicBezTo>
                <a:cubicBezTo>
                  <a:pt x="156" y="34"/>
                  <a:pt x="156" y="34"/>
                  <a:pt x="155" y="34"/>
                </a:cubicBezTo>
                <a:close/>
                <a:moveTo>
                  <a:pt x="134" y="213"/>
                </a:moveTo>
                <a:cubicBezTo>
                  <a:pt x="135" y="212"/>
                  <a:pt x="136" y="211"/>
                  <a:pt x="137" y="209"/>
                </a:cubicBezTo>
                <a:cubicBezTo>
                  <a:pt x="139" y="208"/>
                  <a:pt x="140" y="207"/>
                  <a:pt x="141" y="206"/>
                </a:cubicBezTo>
                <a:cubicBezTo>
                  <a:pt x="141" y="206"/>
                  <a:pt x="141" y="206"/>
                  <a:pt x="142" y="206"/>
                </a:cubicBezTo>
                <a:cubicBezTo>
                  <a:pt x="140" y="207"/>
                  <a:pt x="139" y="209"/>
                  <a:pt x="138" y="210"/>
                </a:cubicBezTo>
                <a:cubicBezTo>
                  <a:pt x="137" y="211"/>
                  <a:pt x="136" y="212"/>
                  <a:pt x="134" y="213"/>
                </a:cubicBezTo>
                <a:close/>
                <a:moveTo>
                  <a:pt x="137" y="217"/>
                </a:moveTo>
                <a:cubicBezTo>
                  <a:pt x="136" y="218"/>
                  <a:pt x="135" y="219"/>
                  <a:pt x="133" y="220"/>
                </a:cubicBezTo>
                <a:cubicBezTo>
                  <a:pt x="134" y="220"/>
                  <a:pt x="134" y="220"/>
                  <a:pt x="134" y="219"/>
                </a:cubicBezTo>
                <a:cubicBezTo>
                  <a:pt x="135" y="219"/>
                  <a:pt x="136" y="218"/>
                  <a:pt x="137" y="217"/>
                </a:cubicBezTo>
                <a:close/>
                <a:moveTo>
                  <a:pt x="140" y="203"/>
                </a:moveTo>
                <a:cubicBezTo>
                  <a:pt x="138" y="204"/>
                  <a:pt x="136" y="206"/>
                  <a:pt x="134" y="208"/>
                </a:cubicBezTo>
                <a:cubicBezTo>
                  <a:pt x="132" y="209"/>
                  <a:pt x="130" y="210"/>
                  <a:pt x="128" y="211"/>
                </a:cubicBezTo>
                <a:cubicBezTo>
                  <a:pt x="128" y="210"/>
                  <a:pt x="128" y="210"/>
                  <a:pt x="127" y="210"/>
                </a:cubicBezTo>
                <a:cubicBezTo>
                  <a:pt x="128" y="210"/>
                  <a:pt x="128" y="209"/>
                  <a:pt x="128" y="209"/>
                </a:cubicBezTo>
                <a:cubicBezTo>
                  <a:pt x="131" y="207"/>
                  <a:pt x="134" y="205"/>
                  <a:pt x="137" y="202"/>
                </a:cubicBezTo>
                <a:cubicBezTo>
                  <a:pt x="141" y="199"/>
                  <a:pt x="145" y="196"/>
                  <a:pt x="149" y="193"/>
                </a:cubicBezTo>
                <a:cubicBezTo>
                  <a:pt x="146" y="197"/>
                  <a:pt x="143" y="200"/>
                  <a:pt x="140" y="203"/>
                </a:cubicBezTo>
                <a:close/>
                <a:moveTo>
                  <a:pt x="117" y="206"/>
                </a:moveTo>
                <a:cubicBezTo>
                  <a:pt x="117" y="206"/>
                  <a:pt x="118" y="205"/>
                  <a:pt x="118" y="205"/>
                </a:cubicBezTo>
                <a:cubicBezTo>
                  <a:pt x="119" y="205"/>
                  <a:pt x="119" y="206"/>
                  <a:pt x="119" y="206"/>
                </a:cubicBezTo>
                <a:cubicBezTo>
                  <a:pt x="119" y="206"/>
                  <a:pt x="119" y="206"/>
                  <a:pt x="118" y="207"/>
                </a:cubicBezTo>
                <a:cubicBezTo>
                  <a:pt x="118" y="207"/>
                  <a:pt x="117" y="206"/>
                  <a:pt x="117" y="206"/>
                </a:cubicBezTo>
                <a:close/>
                <a:moveTo>
                  <a:pt x="117" y="208"/>
                </a:moveTo>
                <a:cubicBezTo>
                  <a:pt x="117" y="208"/>
                  <a:pt x="117" y="208"/>
                  <a:pt x="117" y="208"/>
                </a:cubicBezTo>
                <a:cubicBezTo>
                  <a:pt x="117" y="208"/>
                  <a:pt x="116" y="208"/>
                  <a:pt x="116" y="207"/>
                </a:cubicBezTo>
                <a:cubicBezTo>
                  <a:pt x="116" y="207"/>
                  <a:pt x="116" y="207"/>
                  <a:pt x="116" y="207"/>
                </a:cubicBezTo>
                <a:cubicBezTo>
                  <a:pt x="116" y="207"/>
                  <a:pt x="117" y="208"/>
                  <a:pt x="117" y="208"/>
                </a:cubicBezTo>
                <a:close/>
                <a:moveTo>
                  <a:pt x="116" y="202"/>
                </a:moveTo>
                <a:cubicBezTo>
                  <a:pt x="116" y="202"/>
                  <a:pt x="115" y="201"/>
                  <a:pt x="115" y="201"/>
                </a:cubicBezTo>
                <a:cubicBezTo>
                  <a:pt x="116" y="199"/>
                  <a:pt x="118" y="198"/>
                  <a:pt x="120" y="196"/>
                </a:cubicBezTo>
                <a:cubicBezTo>
                  <a:pt x="127" y="190"/>
                  <a:pt x="134" y="185"/>
                  <a:pt x="141" y="180"/>
                </a:cubicBezTo>
                <a:cubicBezTo>
                  <a:pt x="133" y="188"/>
                  <a:pt x="125" y="195"/>
                  <a:pt x="116" y="202"/>
                </a:cubicBezTo>
                <a:close/>
                <a:moveTo>
                  <a:pt x="88" y="181"/>
                </a:moveTo>
                <a:cubicBezTo>
                  <a:pt x="88" y="180"/>
                  <a:pt x="88" y="178"/>
                  <a:pt x="88" y="177"/>
                </a:cubicBezTo>
                <a:cubicBezTo>
                  <a:pt x="90" y="176"/>
                  <a:pt x="92" y="174"/>
                  <a:pt x="94" y="172"/>
                </a:cubicBezTo>
                <a:cubicBezTo>
                  <a:pt x="97" y="171"/>
                  <a:pt x="99" y="170"/>
                  <a:pt x="102" y="169"/>
                </a:cubicBezTo>
                <a:cubicBezTo>
                  <a:pt x="100" y="171"/>
                  <a:pt x="98" y="173"/>
                  <a:pt x="97" y="175"/>
                </a:cubicBezTo>
                <a:cubicBezTo>
                  <a:pt x="94" y="177"/>
                  <a:pt x="91" y="179"/>
                  <a:pt x="88" y="181"/>
                </a:cubicBezTo>
                <a:close/>
                <a:moveTo>
                  <a:pt x="89" y="194"/>
                </a:moveTo>
                <a:cubicBezTo>
                  <a:pt x="89" y="194"/>
                  <a:pt x="88" y="195"/>
                  <a:pt x="88" y="196"/>
                </a:cubicBezTo>
                <a:cubicBezTo>
                  <a:pt x="87" y="196"/>
                  <a:pt x="87" y="196"/>
                  <a:pt x="87" y="196"/>
                </a:cubicBezTo>
                <a:cubicBezTo>
                  <a:pt x="88" y="195"/>
                  <a:pt x="89" y="194"/>
                  <a:pt x="89" y="194"/>
                </a:cubicBezTo>
                <a:cubicBezTo>
                  <a:pt x="89" y="194"/>
                  <a:pt x="89" y="194"/>
                  <a:pt x="89" y="194"/>
                </a:cubicBezTo>
                <a:close/>
                <a:moveTo>
                  <a:pt x="83" y="166"/>
                </a:moveTo>
                <a:cubicBezTo>
                  <a:pt x="83" y="166"/>
                  <a:pt x="82" y="167"/>
                  <a:pt x="82" y="167"/>
                </a:cubicBezTo>
                <a:cubicBezTo>
                  <a:pt x="82" y="167"/>
                  <a:pt x="82" y="167"/>
                  <a:pt x="82" y="167"/>
                </a:cubicBezTo>
                <a:cubicBezTo>
                  <a:pt x="83" y="165"/>
                  <a:pt x="84" y="164"/>
                  <a:pt x="85" y="163"/>
                </a:cubicBezTo>
                <a:cubicBezTo>
                  <a:pt x="85" y="164"/>
                  <a:pt x="85" y="164"/>
                  <a:pt x="85" y="165"/>
                </a:cubicBezTo>
                <a:cubicBezTo>
                  <a:pt x="84" y="165"/>
                  <a:pt x="84" y="166"/>
                  <a:pt x="83" y="166"/>
                </a:cubicBezTo>
                <a:close/>
                <a:moveTo>
                  <a:pt x="85" y="175"/>
                </a:moveTo>
                <a:cubicBezTo>
                  <a:pt x="84" y="175"/>
                  <a:pt x="84" y="175"/>
                  <a:pt x="83" y="176"/>
                </a:cubicBezTo>
                <a:cubicBezTo>
                  <a:pt x="83" y="175"/>
                  <a:pt x="83" y="175"/>
                  <a:pt x="83" y="175"/>
                </a:cubicBezTo>
                <a:cubicBezTo>
                  <a:pt x="84" y="175"/>
                  <a:pt x="84" y="175"/>
                  <a:pt x="85" y="175"/>
                </a:cubicBezTo>
                <a:close/>
                <a:moveTo>
                  <a:pt x="62" y="209"/>
                </a:moveTo>
                <a:cubicBezTo>
                  <a:pt x="60" y="208"/>
                  <a:pt x="59" y="207"/>
                  <a:pt x="58" y="206"/>
                </a:cubicBezTo>
                <a:cubicBezTo>
                  <a:pt x="58" y="205"/>
                  <a:pt x="58" y="205"/>
                  <a:pt x="58" y="205"/>
                </a:cubicBezTo>
                <a:cubicBezTo>
                  <a:pt x="58" y="204"/>
                  <a:pt x="58" y="203"/>
                  <a:pt x="58" y="202"/>
                </a:cubicBezTo>
                <a:cubicBezTo>
                  <a:pt x="58" y="203"/>
                  <a:pt x="59" y="203"/>
                  <a:pt x="59" y="203"/>
                </a:cubicBezTo>
                <a:cubicBezTo>
                  <a:pt x="60" y="205"/>
                  <a:pt x="61" y="207"/>
                  <a:pt x="62" y="209"/>
                </a:cubicBezTo>
                <a:cubicBezTo>
                  <a:pt x="62" y="209"/>
                  <a:pt x="62" y="209"/>
                  <a:pt x="62" y="209"/>
                </a:cubicBezTo>
                <a:close/>
                <a:moveTo>
                  <a:pt x="62" y="211"/>
                </a:moveTo>
                <a:cubicBezTo>
                  <a:pt x="62" y="211"/>
                  <a:pt x="62" y="211"/>
                  <a:pt x="62" y="211"/>
                </a:cubicBezTo>
                <a:cubicBezTo>
                  <a:pt x="63" y="211"/>
                  <a:pt x="63" y="211"/>
                  <a:pt x="63" y="211"/>
                </a:cubicBezTo>
                <a:cubicBezTo>
                  <a:pt x="61" y="211"/>
                  <a:pt x="60" y="210"/>
                  <a:pt x="59" y="210"/>
                </a:cubicBezTo>
                <a:cubicBezTo>
                  <a:pt x="60" y="210"/>
                  <a:pt x="61" y="211"/>
                  <a:pt x="62" y="211"/>
                </a:cubicBezTo>
                <a:close/>
                <a:moveTo>
                  <a:pt x="60" y="200"/>
                </a:moveTo>
                <a:cubicBezTo>
                  <a:pt x="59" y="199"/>
                  <a:pt x="58" y="197"/>
                  <a:pt x="57" y="196"/>
                </a:cubicBezTo>
                <a:cubicBezTo>
                  <a:pt x="57" y="196"/>
                  <a:pt x="57" y="196"/>
                  <a:pt x="58" y="196"/>
                </a:cubicBezTo>
                <a:cubicBezTo>
                  <a:pt x="58" y="196"/>
                  <a:pt x="58" y="196"/>
                  <a:pt x="58" y="195"/>
                </a:cubicBezTo>
                <a:cubicBezTo>
                  <a:pt x="60" y="197"/>
                  <a:pt x="61" y="199"/>
                  <a:pt x="63" y="201"/>
                </a:cubicBezTo>
                <a:cubicBezTo>
                  <a:pt x="63" y="201"/>
                  <a:pt x="63" y="201"/>
                  <a:pt x="63" y="201"/>
                </a:cubicBezTo>
                <a:cubicBezTo>
                  <a:pt x="62" y="201"/>
                  <a:pt x="61" y="200"/>
                  <a:pt x="60" y="200"/>
                </a:cubicBezTo>
                <a:cubicBezTo>
                  <a:pt x="60" y="200"/>
                  <a:pt x="60" y="200"/>
                  <a:pt x="60" y="200"/>
                </a:cubicBezTo>
                <a:close/>
                <a:moveTo>
                  <a:pt x="44" y="171"/>
                </a:moveTo>
                <a:cubicBezTo>
                  <a:pt x="45" y="173"/>
                  <a:pt x="47" y="175"/>
                  <a:pt x="48" y="176"/>
                </a:cubicBezTo>
                <a:cubicBezTo>
                  <a:pt x="48" y="177"/>
                  <a:pt x="48" y="178"/>
                  <a:pt x="48" y="180"/>
                </a:cubicBezTo>
                <a:cubicBezTo>
                  <a:pt x="48" y="179"/>
                  <a:pt x="47" y="179"/>
                  <a:pt x="47" y="179"/>
                </a:cubicBezTo>
                <a:cubicBezTo>
                  <a:pt x="47" y="178"/>
                  <a:pt x="46" y="177"/>
                  <a:pt x="46" y="176"/>
                </a:cubicBezTo>
                <a:cubicBezTo>
                  <a:pt x="45" y="174"/>
                  <a:pt x="44" y="171"/>
                  <a:pt x="43" y="168"/>
                </a:cubicBezTo>
                <a:cubicBezTo>
                  <a:pt x="43" y="169"/>
                  <a:pt x="44" y="170"/>
                  <a:pt x="44" y="170"/>
                </a:cubicBezTo>
                <a:cubicBezTo>
                  <a:pt x="44" y="170"/>
                  <a:pt x="44" y="171"/>
                  <a:pt x="44" y="171"/>
                </a:cubicBezTo>
                <a:close/>
                <a:moveTo>
                  <a:pt x="33" y="98"/>
                </a:moveTo>
                <a:cubicBezTo>
                  <a:pt x="33" y="99"/>
                  <a:pt x="33" y="100"/>
                  <a:pt x="33" y="101"/>
                </a:cubicBezTo>
                <a:cubicBezTo>
                  <a:pt x="33" y="102"/>
                  <a:pt x="32" y="103"/>
                  <a:pt x="32" y="104"/>
                </a:cubicBezTo>
                <a:cubicBezTo>
                  <a:pt x="32" y="103"/>
                  <a:pt x="31" y="101"/>
                  <a:pt x="31" y="99"/>
                </a:cubicBezTo>
                <a:cubicBezTo>
                  <a:pt x="32" y="99"/>
                  <a:pt x="32" y="99"/>
                  <a:pt x="33" y="98"/>
                </a:cubicBezTo>
                <a:close/>
                <a:moveTo>
                  <a:pt x="31" y="98"/>
                </a:moveTo>
                <a:cubicBezTo>
                  <a:pt x="30" y="97"/>
                  <a:pt x="30" y="97"/>
                  <a:pt x="30" y="97"/>
                </a:cubicBezTo>
                <a:cubicBezTo>
                  <a:pt x="31" y="97"/>
                  <a:pt x="31" y="96"/>
                  <a:pt x="32" y="96"/>
                </a:cubicBezTo>
                <a:cubicBezTo>
                  <a:pt x="32" y="96"/>
                  <a:pt x="32" y="96"/>
                  <a:pt x="32" y="97"/>
                </a:cubicBezTo>
                <a:cubicBezTo>
                  <a:pt x="32" y="97"/>
                  <a:pt x="31" y="97"/>
                  <a:pt x="31" y="98"/>
                </a:cubicBezTo>
                <a:close/>
                <a:moveTo>
                  <a:pt x="32" y="85"/>
                </a:moveTo>
                <a:cubicBezTo>
                  <a:pt x="32" y="85"/>
                  <a:pt x="32" y="85"/>
                  <a:pt x="32" y="85"/>
                </a:cubicBezTo>
                <a:cubicBezTo>
                  <a:pt x="33" y="83"/>
                  <a:pt x="34" y="82"/>
                  <a:pt x="36" y="80"/>
                </a:cubicBezTo>
                <a:cubicBezTo>
                  <a:pt x="35" y="81"/>
                  <a:pt x="35" y="81"/>
                  <a:pt x="34" y="82"/>
                </a:cubicBezTo>
                <a:cubicBezTo>
                  <a:pt x="33" y="83"/>
                  <a:pt x="33" y="84"/>
                  <a:pt x="32" y="85"/>
                </a:cubicBezTo>
                <a:close/>
                <a:moveTo>
                  <a:pt x="35" y="84"/>
                </a:moveTo>
                <a:cubicBezTo>
                  <a:pt x="35" y="84"/>
                  <a:pt x="35" y="83"/>
                  <a:pt x="36" y="83"/>
                </a:cubicBezTo>
                <a:cubicBezTo>
                  <a:pt x="36" y="83"/>
                  <a:pt x="36" y="82"/>
                  <a:pt x="37" y="82"/>
                </a:cubicBezTo>
                <a:cubicBezTo>
                  <a:pt x="36" y="83"/>
                  <a:pt x="35" y="85"/>
                  <a:pt x="34" y="86"/>
                </a:cubicBezTo>
                <a:cubicBezTo>
                  <a:pt x="34" y="86"/>
                  <a:pt x="34" y="86"/>
                  <a:pt x="34" y="86"/>
                </a:cubicBezTo>
                <a:cubicBezTo>
                  <a:pt x="34" y="86"/>
                  <a:pt x="34" y="86"/>
                  <a:pt x="34" y="86"/>
                </a:cubicBezTo>
                <a:cubicBezTo>
                  <a:pt x="34" y="86"/>
                  <a:pt x="34" y="86"/>
                  <a:pt x="34" y="86"/>
                </a:cubicBezTo>
                <a:cubicBezTo>
                  <a:pt x="34" y="85"/>
                  <a:pt x="34" y="85"/>
                  <a:pt x="35" y="84"/>
                </a:cubicBezTo>
                <a:close/>
                <a:moveTo>
                  <a:pt x="37" y="73"/>
                </a:moveTo>
                <a:cubicBezTo>
                  <a:pt x="39" y="72"/>
                  <a:pt x="40" y="71"/>
                  <a:pt x="41" y="71"/>
                </a:cubicBezTo>
                <a:cubicBezTo>
                  <a:pt x="41" y="71"/>
                  <a:pt x="41" y="71"/>
                  <a:pt x="41" y="71"/>
                </a:cubicBezTo>
                <a:cubicBezTo>
                  <a:pt x="41" y="71"/>
                  <a:pt x="40" y="71"/>
                  <a:pt x="40" y="71"/>
                </a:cubicBezTo>
                <a:cubicBezTo>
                  <a:pt x="39" y="72"/>
                  <a:pt x="38" y="73"/>
                  <a:pt x="36" y="74"/>
                </a:cubicBezTo>
                <a:cubicBezTo>
                  <a:pt x="37" y="74"/>
                  <a:pt x="37" y="73"/>
                  <a:pt x="37" y="73"/>
                </a:cubicBezTo>
                <a:close/>
                <a:moveTo>
                  <a:pt x="35" y="72"/>
                </a:moveTo>
                <a:cubicBezTo>
                  <a:pt x="36" y="71"/>
                  <a:pt x="37" y="70"/>
                  <a:pt x="39" y="68"/>
                </a:cubicBezTo>
                <a:cubicBezTo>
                  <a:pt x="38" y="69"/>
                  <a:pt x="37" y="70"/>
                  <a:pt x="36" y="71"/>
                </a:cubicBezTo>
                <a:cubicBezTo>
                  <a:pt x="36" y="72"/>
                  <a:pt x="35" y="72"/>
                  <a:pt x="35" y="72"/>
                </a:cubicBezTo>
                <a:close/>
                <a:moveTo>
                  <a:pt x="42" y="77"/>
                </a:moveTo>
                <a:cubicBezTo>
                  <a:pt x="42" y="76"/>
                  <a:pt x="43" y="76"/>
                  <a:pt x="43" y="76"/>
                </a:cubicBezTo>
                <a:cubicBezTo>
                  <a:pt x="42" y="77"/>
                  <a:pt x="42" y="78"/>
                  <a:pt x="41" y="80"/>
                </a:cubicBezTo>
                <a:cubicBezTo>
                  <a:pt x="41" y="80"/>
                  <a:pt x="41" y="80"/>
                  <a:pt x="41" y="80"/>
                </a:cubicBezTo>
                <a:cubicBezTo>
                  <a:pt x="40" y="81"/>
                  <a:pt x="39" y="82"/>
                  <a:pt x="38" y="83"/>
                </a:cubicBezTo>
                <a:cubicBezTo>
                  <a:pt x="38" y="83"/>
                  <a:pt x="38" y="83"/>
                  <a:pt x="37" y="83"/>
                </a:cubicBezTo>
                <a:cubicBezTo>
                  <a:pt x="39" y="81"/>
                  <a:pt x="40" y="79"/>
                  <a:pt x="42" y="77"/>
                </a:cubicBezTo>
                <a:close/>
                <a:moveTo>
                  <a:pt x="69" y="32"/>
                </a:moveTo>
                <a:cubicBezTo>
                  <a:pt x="67" y="34"/>
                  <a:pt x="64" y="36"/>
                  <a:pt x="62" y="37"/>
                </a:cubicBezTo>
                <a:cubicBezTo>
                  <a:pt x="62" y="37"/>
                  <a:pt x="62" y="37"/>
                  <a:pt x="62" y="37"/>
                </a:cubicBezTo>
                <a:cubicBezTo>
                  <a:pt x="60" y="38"/>
                  <a:pt x="59" y="40"/>
                  <a:pt x="57" y="41"/>
                </a:cubicBezTo>
                <a:cubicBezTo>
                  <a:pt x="58" y="39"/>
                  <a:pt x="59" y="37"/>
                  <a:pt x="60" y="36"/>
                </a:cubicBezTo>
                <a:cubicBezTo>
                  <a:pt x="63" y="35"/>
                  <a:pt x="66" y="33"/>
                  <a:pt x="69" y="32"/>
                </a:cubicBezTo>
                <a:close/>
                <a:moveTo>
                  <a:pt x="55" y="33"/>
                </a:moveTo>
                <a:cubicBezTo>
                  <a:pt x="55" y="33"/>
                  <a:pt x="55" y="33"/>
                  <a:pt x="56" y="33"/>
                </a:cubicBezTo>
                <a:cubicBezTo>
                  <a:pt x="59" y="31"/>
                  <a:pt x="63" y="29"/>
                  <a:pt x="66" y="28"/>
                </a:cubicBezTo>
                <a:cubicBezTo>
                  <a:pt x="65" y="28"/>
                  <a:pt x="64" y="29"/>
                  <a:pt x="63" y="29"/>
                </a:cubicBezTo>
                <a:cubicBezTo>
                  <a:pt x="61" y="31"/>
                  <a:pt x="58" y="32"/>
                  <a:pt x="55" y="33"/>
                </a:cubicBezTo>
                <a:close/>
                <a:moveTo>
                  <a:pt x="73" y="36"/>
                </a:moveTo>
                <a:cubicBezTo>
                  <a:pt x="74" y="36"/>
                  <a:pt x="74" y="35"/>
                  <a:pt x="74" y="35"/>
                </a:cubicBezTo>
                <a:cubicBezTo>
                  <a:pt x="73" y="38"/>
                  <a:pt x="71" y="40"/>
                  <a:pt x="69" y="42"/>
                </a:cubicBezTo>
                <a:cubicBezTo>
                  <a:pt x="67" y="43"/>
                  <a:pt x="65" y="45"/>
                  <a:pt x="64" y="46"/>
                </a:cubicBezTo>
                <a:cubicBezTo>
                  <a:pt x="67" y="43"/>
                  <a:pt x="70" y="39"/>
                  <a:pt x="73" y="36"/>
                </a:cubicBezTo>
                <a:close/>
                <a:moveTo>
                  <a:pt x="70" y="36"/>
                </a:moveTo>
                <a:cubicBezTo>
                  <a:pt x="71" y="35"/>
                  <a:pt x="72" y="34"/>
                  <a:pt x="74" y="32"/>
                </a:cubicBezTo>
                <a:cubicBezTo>
                  <a:pt x="73" y="33"/>
                  <a:pt x="73" y="33"/>
                  <a:pt x="73" y="34"/>
                </a:cubicBezTo>
                <a:cubicBezTo>
                  <a:pt x="72" y="34"/>
                  <a:pt x="71" y="35"/>
                  <a:pt x="70" y="36"/>
                </a:cubicBezTo>
                <a:close/>
                <a:moveTo>
                  <a:pt x="77" y="34"/>
                </a:moveTo>
                <a:cubicBezTo>
                  <a:pt x="78" y="33"/>
                  <a:pt x="79" y="33"/>
                  <a:pt x="80" y="32"/>
                </a:cubicBezTo>
                <a:cubicBezTo>
                  <a:pt x="78" y="34"/>
                  <a:pt x="77" y="36"/>
                  <a:pt x="75" y="37"/>
                </a:cubicBezTo>
                <a:cubicBezTo>
                  <a:pt x="74" y="38"/>
                  <a:pt x="74" y="39"/>
                  <a:pt x="73" y="39"/>
                </a:cubicBezTo>
                <a:cubicBezTo>
                  <a:pt x="74" y="37"/>
                  <a:pt x="76" y="36"/>
                  <a:pt x="77" y="34"/>
                </a:cubicBezTo>
                <a:close/>
                <a:moveTo>
                  <a:pt x="77" y="31"/>
                </a:moveTo>
                <a:cubicBezTo>
                  <a:pt x="77" y="31"/>
                  <a:pt x="77" y="30"/>
                  <a:pt x="78" y="30"/>
                </a:cubicBezTo>
                <a:cubicBezTo>
                  <a:pt x="78" y="30"/>
                  <a:pt x="78" y="30"/>
                  <a:pt x="78" y="29"/>
                </a:cubicBezTo>
                <a:cubicBezTo>
                  <a:pt x="78" y="29"/>
                  <a:pt x="78" y="29"/>
                  <a:pt x="79" y="29"/>
                </a:cubicBezTo>
                <a:cubicBezTo>
                  <a:pt x="78" y="29"/>
                  <a:pt x="78" y="30"/>
                  <a:pt x="78" y="30"/>
                </a:cubicBezTo>
                <a:cubicBezTo>
                  <a:pt x="77" y="30"/>
                  <a:pt x="77" y="31"/>
                  <a:pt x="77" y="31"/>
                </a:cubicBezTo>
                <a:close/>
                <a:moveTo>
                  <a:pt x="96" y="32"/>
                </a:moveTo>
                <a:cubicBezTo>
                  <a:pt x="96" y="32"/>
                  <a:pt x="96" y="32"/>
                  <a:pt x="96" y="32"/>
                </a:cubicBezTo>
                <a:cubicBezTo>
                  <a:pt x="95" y="34"/>
                  <a:pt x="93" y="36"/>
                  <a:pt x="91" y="38"/>
                </a:cubicBezTo>
                <a:cubicBezTo>
                  <a:pt x="91" y="38"/>
                  <a:pt x="90" y="38"/>
                  <a:pt x="90" y="39"/>
                </a:cubicBezTo>
                <a:cubicBezTo>
                  <a:pt x="90" y="39"/>
                  <a:pt x="90" y="39"/>
                  <a:pt x="90" y="39"/>
                </a:cubicBezTo>
                <a:cubicBezTo>
                  <a:pt x="88" y="41"/>
                  <a:pt x="87" y="43"/>
                  <a:pt x="85" y="44"/>
                </a:cubicBezTo>
                <a:cubicBezTo>
                  <a:pt x="82" y="46"/>
                  <a:pt x="80" y="48"/>
                  <a:pt x="77" y="50"/>
                </a:cubicBezTo>
                <a:cubicBezTo>
                  <a:pt x="77" y="50"/>
                  <a:pt x="77" y="50"/>
                  <a:pt x="76" y="50"/>
                </a:cubicBezTo>
                <a:cubicBezTo>
                  <a:pt x="76" y="51"/>
                  <a:pt x="75" y="51"/>
                  <a:pt x="74" y="52"/>
                </a:cubicBezTo>
                <a:cubicBezTo>
                  <a:pt x="73" y="53"/>
                  <a:pt x="73" y="53"/>
                  <a:pt x="73" y="53"/>
                </a:cubicBezTo>
                <a:cubicBezTo>
                  <a:pt x="76" y="49"/>
                  <a:pt x="80" y="45"/>
                  <a:pt x="83" y="42"/>
                </a:cubicBezTo>
                <a:cubicBezTo>
                  <a:pt x="87" y="38"/>
                  <a:pt x="91" y="35"/>
                  <a:pt x="96" y="32"/>
                </a:cubicBezTo>
                <a:close/>
                <a:moveTo>
                  <a:pt x="87" y="36"/>
                </a:moveTo>
                <a:cubicBezTo>
                  <a:pt x="87" y="36"/>
                  <a:pt x="88" y="35"/>
                  <a:pt x="88" y="35"/>
                </a:cubicBezTo>
                <a:cubicBezTo>
                  <a:pt x="89" y="35"/>
                  <a:pt x="89" y="35"/>
                  <a:pt x="90" y="34"/>
                </a:cubicBezTo>
                <a:cubicBezTo>
                  <a:pt x="89" y="35"/>
                  <a:pt x="88" y="36"/>
                  <a:pt x="87" y="36"/>
                </a:cubicBezTo>
                <a:close/>
                <a:moveTo>
                  <a:pt x="111" y="34"/>
                </a:moveTo>
                <a:cubicBezTo>
                  <a:pt x="110" y="34"/>
                  <a:pt x="110" y="34"/>
                  <a:pt x="109" y="34"/>
                </a:cubicBezTo>
                <a:cubicBezTo>
                  <a:pt x="109" y="34"/>
                  <a:pt x="108" y="34"/>
                  <a:pt x="108" y="34"/>
                </a:cubicBezTo>
                <a:cubicBezTo>
                  <a:pt x="108" y="34"/>
                  <a:pt x="108" y="33"/>
                  <a:pt x="109" y="33"/>
                </a:cubicBezTo>
                <a:cubicBezTo>
                  <a:pt x="109" y="33"/>
                  <a:pt x="109" y="32"/>
                  <a:pt x="110" y="32"/>
                </a:cubicBezTo>
                <a:cubicBezTo>
                  <a:pt x="111" y="32"/>
                  <a:pt x="112" y="32"/>
                  <a:pt x="113" y="32"/>
                </a:cubicBezTo>
                <a:cubicBezTo>
                  <a:pt x="112" y="33"/>
                  <a:pt x="112" y="33"/>
                  <a:pt x="111" y="34"/>
                </a:cubicBezTo>
                <a:close/>
                <a:moveTo>
                  <a:pt x="112" y="36"/>
                </a:moveTo>
                <a:cubicBezTo>
                  <a:pt x="111" y="36"/>
                  <a:pt x="111" y="37"/>
                  <a:pt x="110" y="37"/>
                </a:cubicBezTo>
                <a:cubicBezTo>
                  <a:pt x="110" y="37"/>
                  <a:pt x="109" y="37"/>
                  <a:pt x="109" y="37"/>
                </a:cubicBezTo>
                <a:cubicBezTo>
                  <a:pt x="110" y="37"/>
                  <a:pt x="110" y="36"/>
                  <a:pt x="111" y="36"/>
                </a:cubicBezTo>
                <a:cubicBezTo>
                  <a:pt x="111" y="36"/>
                  <a:pt x="111" y="36"/>
                  <a:pt x="112" y="36"/>
                </a:cubicBezTo>
                <a:close/>
                <a:moveTo>
                  <a:pt x="108" y="36"/>
                </a:moveTo>
                <a:cubicBezTo>
                  <a:pt x="107" y="37"/>
                  <a:pt x="106" y="37"/>
                  <a:pt x="105" y="38"/>
                </a:cubicBezTo>
                <a:cubicBezTo>
                  <a:pt x="105" y="38"/>
                  <a:pt x="105" y="39"/>
                  <a:pt x="105" y="39"/>
                </a:cubicBezTo>
                <a:cubicBezTo>
                  <a:pt x="104" y="39"/>
                  <a:pt x="104" y="39"/>
                  <a:pt x="103" y="39"/>
                </a:cubicBezTo>
                <a:cubicBezTo>
                  <a:pt x="104" y="38"/>
                  <a:pt x="105" y="37"/>
                  <a:pt x="106" y="36"/>
                </a:cubicBezTo>
                <a:cubicBezTo>
                  <a:pt x="107" y="36"/>
                  <a:pt x="107" y="36"/>
                  <a:pt x="108" y="36"/>
                </a:cubicBezTo>
                <a:close/>
                <a:moveTo>
                  <a:pt x="122" y="49"/>
                </a:moveTo>
                <a:cubicBezTo>
                  <a:pt x="125" y="49"/>
                  <a:pt x="128" y="48"/>
                  <a:pt x="132" y="47"/>
                </a:cubicBezTo>
                <a:cubicBezTo>
                  <a:pt x="131" y="48"/>
                  <a:pt x="130" y="49"/>
                  <a:pt x="129" y="50"/>
                </a:cubicBezTo>
                <a:cubicBezTo>
                  <a:pt x="128" y="50"/>
                  <a:pt x="127" y="51"/>
                  <a:pt x="126" y="51"/>
                </a:cubicBezTo>
                <a:cubicBezTo>
                  <a:pt x="126" y="51"/>
                  <a:pt x="126" y="51"/>
                  <a:pt x="126" y="51"/>
                </a:cubicBezTo>
                <a:cubicBezTo>
                  <a:pt x="125" y="52"/>
                  <a:pt x="125" y="52"/>
                  <a:pt x="125" y="52"/>
                </a:cubicBezTo>
                <a:cubicBezTo>
                  <a:pt x="125" y="52"/>
                  <a:pt x="126" y="51"/>
                  <a:pt x="127" y="50"/>
                </a:cubicBezTo>
                <a:cubicBezTo>
                  <a:pt x="127" y="50"/>
                  <a:pt x="126" y="48"/>
                  <a:pt x="126" y="49"/>
                </a:cubicBezTo>
                <a:cubicBezTo>
                  <a:pt x="125" y="50"/>
                  <a:pt x="124" y="51"/>
                  <a:pt x="123" y="52"/>
                </a:cubicBezTo>
                <a:cubicBezTo>
                  <a:pt x="123" y="51"/>
                  <a:pt x="122" y="51"/>
                  <a:pt x="121" y="51"/>
                </a:cubicBezTo>
                <a:cubicBezTo>
                  <a:pt x="121" y="51"/>
                  <a:pt x="121" y="51"/>
                  <a:pt x="121" y="51"/>
                </a:cubicBezTo>
                <a:cubicBezTo>
                  <a:pt x="121" y="51"/>
                  <a:pt x="121" y="51"/>
                  <a:pt x="122" y="50"/>
                </a:cubicBezTo>
                <a:cubicBezTo>
                  <a:pt x="122" y="50"/>
                  <a:pt x="122" y="50"/>
                  <a:pt x="122" y="49"/>
                </a:cubicBezTo>
                <a:close/>
                <a:moveTo>
                  <a:pt x="148" y="57"/>
                </a:moveTo>
                <a:cubicBezTo>
                  <a:pt x="146" y="57"/>
                  <a:pt x="143" y="58"/>
                  <a:pt x="141" y="59"/>
                </a:cubicBezTo>
                <a:cubicBezTo>
                  <a:pt x="142" y="58"/>
                  <a:pt x="143" y="57"/>
                  <a:pt x="144" y="56"/>
                </a:cubicBezTo>
                <a:cubicBezTo>
                  <a:pt x="149" y="54"/>
                  <a:pt x="153" y="52"/>
                  <a:pt x="158" y="50"/>
                </a:cubicBezTo>
                <a:cubicBezTo>
                  <a:pt x="155" y="52"/>
                  <a:pt x="151" y="54"/>
                  <a:pt x="148" y="57"/>
                </a:cubicBezTo>
                <a:close/>
                <a:moveTo>
                  <a:pt x="160" y="51"/>
                </a:moveTo>
                <a:cubicBezTo>
                  <a:pt x="159" y="52"/>
                  <a:pt x="159" y="52"/>
                  <a:pt x="159" y="52"/>
                </a:cubicBezTo>
                <a:cubicBezTo>
                  <a:pt x="158" y="53"/>
                  <a:pt x="157" y="53"/>
                  <a:pt x="156" y="54"/>
                </a:cubicBezTo>
                <a:cubicBezTo>
                  <a:pt x="157" y="53"/>
                  <a:pt x="158" y="52"/>
                  <a:pt x="160" y="51"/>
                </a:cubicBezTo>
                <a:close/>
                <a:moveTo>
                  <a:pt x="163" y="63"/>
                </a:moveTo>
                <a:cubicBezTo>
                  <a:pt x="167" y="61"/>
                  <a:pt x="171" y="59"/>
                  <a:pt x="175" y="57"/>
                </a:cubicBezTo>
                <a:cubicBezTo>
                  <a:pt x="174" y="58"/>
                  <a:pt x="173" y="60"/>
                  <a:pt x="172" y="61"/>
                </a:cubicBezTo>
                <a:cubicBezTo>
                  <a:pt x="167" y="63"/>
                  <a:pt x="161" y="66"/>
                  <a:pt x="156" y="69"/>
                </a:cubicBezTo>
                <a:cubicBezTo>
                  <a:pt x="155" y="69"/>
                  <a:pt x="154" y="70"/>
                  <a:pt x="153" y="70"/>
                </a:cubicBezTo>
                <a:cubicBezTo>
                  <a:pt x="156" y="68"/>
                  <a:pt x="159" y="65"/>
                  <a:pt x="163" y="63"/>
                </a:cubicBezTo>
                <a:close/>
                <a:moveTo>
                  <a:pt x="162" y="61"/>
                </a:moveTo>
                <a:cubicBezTo>
                  <a:pt x="163" y="60"/>
                  <a:pt x="165" y="59"/>
                  <a:pt x="166" y="57"/>
                </a:cubicBezTo>
                <a:cubicBezTo>
                  <a:pt x="168" y="57"/>
                  <a:pt x="169" y="56"/>
                  <a:pt x="171" y="56"/>
                </a:cubicBezTo>
                <a:cubicBezTo>
                  <a:pt x="168" y="57"/>
                  <a:pt x="165" y="59"/>
                  <a:pt x="162" y="61"/>
                </a:cubicBezTo>
                <a:cubicBezTo>
                  <a:pt x="162" y="61"/>
                  <a:pt x="162" y="61"/>
                  <a:pt x="162" y="61"/>
                </a:cubicBezTo>
                <a:close/>
                <a:moveTo>
                  <a:pt x="172" y="57"/>
                </a:moveTo>
                <a:cubicBezTo>
                  <a:pt x="174" y="56"/>
                  <a:pt x="176" y="54"/>
                  <a:pt x="179" y="53"/>
                </a:cubicBezTo>
                <a:cubicBezTo>
                  <a:pt x="178" y="53"/>
                  <a:pt x="178" y="54"/>
                  <a:pt x="178" y="54"/>
                </a:cubicBezTo>
                <a:cubicBezTo>
                  <a:pt x="176" y="55"/>
                  <a:pt x="174" y="56"/>
                  <a:pt x="172" y="57"/>
                </a:cubicBezTo>
                <a:close/>
                <a:moveTo>
                  <a:pt x="189" y="60"/>
                </a:moveTo>
                <a:cubicBezTo>
                  <a:pt x="185" y="62"/>
                  <a:pt x="181" y="64"/>
                  <a:pt x="176" y="66"/>
                </a:cubicBezTo>
                <a:cubicBezTo>
                  <a:pt x="178" y="64"/>
                  <a:pt x="180" y="62"/>
                  <a:pt x="182" y="60"/>
                </a:cubicBezTo>
                <a:cubicBezTo>
                  <a:pt x="184" y="60"/>
                  <a:pt x="186" y="59"/>
                  <a:pt x="187" y="59"/>
                </a:cubicBezTo>
                <a:cubicBezTo>
                  <a:pt x="188" y="59"/>
                  <a:pt x="188" y="59"/>
                  <a:pt x="189" y="60"/>
                </a:cubicBezTo>
                <a:close/>
                <a:moveTo>
                  <a:pt x="189" y="58"/>
                </a:moveTo>
                <a:cubicBezTo>
                  <a:pt x="190" y="58"/>
                  <a:pt x="192" y="57"/>
                  <a:pt x="194" y="57"/>
                </a:cubicBezTo>
                <a:cubicBezTo>
                  <a:pt x="193" y="58"/>
                  <a:pt x="191" y="59"/>
                  <a:pt x="190" y="59"/>
                </a:cubicBezTo>
                <a:cubicBezTo>
                  <a:pt x="189" y="59"/>
                  <a:pt x="189" y="59"/>
                  <a:pt x="189" y="58"/>
                </a:cubicBezTo>
                <a:close/>
                <a:moveTo>
                  <a:pt x="193" y="65"/>
                </a:moveTo>
                <a:cubicBezTo>
                  <a:pt x="194" y="65"/>
                  <a:pt x="195" y="65"/>
                  <a:pt x="196" y="64"/>
                </a:cubicBezTo>
                <a:cubicBezTo>
                  <a:pt x="194" y="65"/>
                  <a:pt x="193" y="66"/>
                  <a:pt x="191" y="67"/>
                </a:cubicBezTo>
                <a:cubicBezTo>
                  <a:pt x="188" y="69"/>
                  <a:pt x="184" y="70"/>
                  <a:pt x="181" y="72"/>
                </a:cubicBezTo>
                <a:cubicBezTo>
                  <a:pt x="182" y="71"/>
                  <a:pt x="183" y="71"/>
                  <a:pt x="184" y="70"/>
                </a:cubicBezTo>
                <a:cubicBezTo>
                  <a:pt x="187" y="68"/>
                  <a:pt x="190" y="67"/>
                  <a:pt x="193" y="65"/>
                </a:cubicBezTo>
                <a:close/>
                <a:moveTo>
                  <a:pt x="188" y="65"/>
                </a:moveTo>
                <a:cubicBezTo>
                  <a:pt x="190" y="64"/>
                  <a:pt x="192" y="63"/>
                  <a:pt x="195" y="62"/>
                </a:cubicBezTo>
                <a:cubicBezTo>
                  <a:pt x="194" y="63"/>
                  <a:pt x="193" y="63"/>
                  <a:pt x="192" y="64"/>
                </a:cubicBezTo>
                <a:cubicBezTo>
                  <a:pt x="191" y="64"/>
                  <a:pt x="189" y="65"/>
                  <a:pt x="188" y="65"/>
                </a:cubicBezTo>
                <a:cubicBezTo>
                  <a:pt x="188" y="65"/>
                  <a:pt x="188" y="65"/>
                  <a:pt x="188" y="65"/>
                </a:cubicBezTo>
                <a:close/>
                <a:moveTo>
                  <a:pt x="207" y="95"/>
                </a:moveTo>
                <a:cubicBezTo>
                  <a:pt x="210" y="94"/>
                  <a:pt x="213" y="92"/>
                  <a:pt x="215" y="91"/>
                </a:cubicBezTo>
                <a:cubicBezTo>
                  <a:pt x="216" y="92"/>
                  <a:pt x="216" y="93"/>
                  <a:pt x="217" y="95"/>
                </a:cubicBezTo>
                <a:cubicBezTo>
                  <a:pt x="212" y="97"/>
                  <a:pt x="208" y="99"/>
                  <a:pt x="204" y="101"/>
                </a:cubicBezTo>
                <a:cubicBezTo>
                  <a:pt x="204" y="101"/>
                  <a:pt x="203" y="101"/>
                  <a:pt x="203" y="101"/>
                </a:cubicBezTo>
                <a:cubicBezTo>
                  <a:pt x="202" y="102"/>
                  <a:pt x="201" y="103"/>
                  <a:pt x="199" y="104"/>
                </a:cubicBezTo>
                <a:cubicBezTo>
                  <a:pt x="199" y="104"/>
                  <a:pt x="199" y="105"/>
                  <a:pt x="198" y="105"/>
                </a:cubicBezTo>
                <a:cubicBezTo>
                  <a:pt x="198" y="105"/>
                  <a:pt x="198" y="105"/>
                  <a:pt x="198" y="105"/>
                </a:cubicBezTo>
                <a:cubicBezTo>
                  <a:pt x="199" y="104"/>
                  <a:pt x="200" y="103"/>
                  <a:pt x="200" y="102"/>
                </a:cubicBezTo>
                <a:cubicBezTo>
                  <a:pt x="203" y="100"/>
                  <a:pt x="205" y="98"/>
                  <a:pt x="208" y="96"/>
                </a:cubicBezTo>
                <a:cubicBezTo>
                  <a:pt x="208" y="96"/>
                  <a:pt x="208" y="95"/>
                  <a:pt x="207" y="95"/>
                </a:cubicBezTo>
                <a:close/>
                <a:moveTo>
                  <a:pt x="196" y="173"/>
                </a:moveTo>
                <a:cubicBezTo>
                  <a:pt x="197" y="172"/>
                  <a:pt x="198" y="171"/>
                  <a:pt x="198" y="171"/>
                </a:cubicBezTo>
                <a:cubicBezTo>
                  <a:pt x="198" y="171"/>
                  <a:pt x="198" y="171"/>
                  <a:pt x="198" y="171"/>
                </a:cubicBezTo>
                <a:cubicBezTo>
                  <a:pt x="197" y="172"/>
                  <a:pt x="196" y="173"/>
                  <a:pt x="195" y="174"/>
                </a:cubicBezTo>
                <a:cubicBezTo>
                  <a:pt x="196" y="174"/>
                  <a:pt x="196" y="173"/>
                  <a:pt x="196" y="173"/>
                </a:cubicBezTo>
                <a:close/>
                <a:moveTo>
                  <a:pt x="195" y="164"/>
                </a:moveTo>
                <a:cubicBezTo>
                  <a:pt x="195" y="165"/>
                  <a:pt x="195" y="165"/>
                  <a:pt x="194" y="165"/>
                </a:cubicBezTo>
                <a:cubicBezTo>
                  <a:pt x="195" y="164"/>
                  <a:pt x="196" y="162"/>
                  <a:pt x="197" y="161"/>
                </a:cubicBezTo>
                <a:cubicBezTo>
                  <a:pt x="196" y="162"/>
                  <a:pt x="196" y="163"/>
                  <a:pt x="195" y="164"/>
                </a:cubicBezTo>
                <a:close/>
                <a:moveTo>
                  <a:pt x="194" y="155"/>
                </a:moveTo>
                <a:cubicBezTo>
                  <a:pt x="193" y="157"/>
                  <a:pt x="191" y="158"/>
                  <a:pt x="190" y="159"/>
                </a:cubicBezTo>
                <a:cubicBezTo>
                  <a:pt x="193" y="156"/>
                  <a:pt x="196" y="153"/>
                  <a:pt x="198" y="150"/>
                </a:cubicBezTo>
                <a:cubicBezTo>
                  <a:pt x="197" y="152"/>
                  <a:pt x="196" y="154"/>
                  <a:pt x="194" y="155"/>
                </a:cubicBezTo>
                <a:close/>
                <a:moveTo>
                  <a:pt x="105" y="198"/>
                </a:moveTo>
                <a:cubicBezTo>
                  <a:pt x="105" y="198"/>
                  <a:pt x="106" y="198"/>
                  <a:pt x="106" y="197"/>
                </a:cubicBezTo>
                <a:cubicBezTo>
                  <a:pt x="106" y="197"/>
                  <a:pt x="107" y="197"/>
                  <a:pt x="107" y="197"/>
                </a:cubicBezTo>
                <a:cubicBezTo>
                  <a:pt x="106" y="198"/>
                  <a:pt x="106" y="198"/>
                  <a:pt x="105" y="199"/>
                </a:cubicBezTo>
                <a:cubicBezTo>
                  <a:pt x="105" y="199"/>
                  <a:pt x="105" y="198"/>
                  <a:pt x="105" y="198"/>
                </a:cubicBezTo>
                <a:close/>
                <a:moveTo>
                  <a:pt x="108" y="204"/>
                </a:moveTo>
                <a:cubicBezTo>
                  <a:pt x="108" y="204"/>
                  <a:pt x="108" y="204"/>
                  <a:pt x="108" y="204"/>
                </a:cubicBezTo>
                <a:cubicBezTo>
                  <a:pt x="107" y="203"/>
                  <a:pt x="105" y="202"/>
                  <a:pt x="104" y="202"/>
                </a:cubicBezTo>
                <a:cubicBezTo>
                  <a:pt x="104" y="202"/>
                  <a:pt x="104" y="201"/>
                  <a:pt x="104" y="201"/>
                </a:cubicBezTo>
                <a:cubicBezTo>
                  <a:pt x="106" y="202"/>
                  <a:pt x="107" y="203"/>
                  <a:pt x="108" y="204"/>
                </a:cubicBezTo>
                <a:close/>
                <a:moveTo>
                  <a:pt x="104" y="194"/>
                </a:moveTo>
                <a:cubicBezTo>
                  <a:pt x="104" y="194"/>
                  <a:pt x="103" y="194"/>
                  <a:pt x="103" y="193"/>
                </a:cubicBezTo>
                <a:cubicBezTo>
                  <a:pt x="104" y="192"/>
                  <a:pt x="105" y="191"/>
                  <a:pt x="106" y="190"/>
                </a:cubicBezTo>
                <a:cubicBezTo>
                  <a:pt x="107" y="189"/>
                  <a:pt x="109" y="188"/>
                  <a:pt x="110" y="186"/>
                </a:cubicBezTo>
                <a:cubicBezTo>
                  <a:pt x="115" y="183"/>
                  <a:pt x="119" y="179"/>
                  <a:pt x="123" y="176"/>
                </a:cubicBezTo>
                <a:cubicBezTo>
                  <a:pt x="125" y="175"/>
                  <a:pt x="127" y="174"/>
                  <a:pt x="129" y="173"/>
                </a:cubicBezTo>
                <a:cubicBezTo>
                  <a:pt x="124" y="177"/>
                  <a:pt x="118" y="182"/>
                  <a:pt x="112" y="187"/>
                </a:cubicBezTo>
                <a:cubicBezTo>
                  <a:pt x="110" y="189"/>
                  <a:pt x="107" y="192"/>
                  <a:pt x="104" y="194"/>
                </a:cubicBezTo>
                <a:close/>
                <a:moveTo>
                  <a:pt x="73" y="126"/>
                </a:moveTo>
                <a:cubicBezTo>
                  <a:pt x="73" y="126"/>
                  <a:pt x="72" y="127"/>
                  <a:pt x="72" y="128"/>
                </a:cubicBezTo>
                <a:cubicBezTo>
                  <a:pt x="71" y="127"/>
                  <a:pt x="71" y="126"/>
                  <a:pt x="71" y="125"/>
                </a:cubicBezTo>
                <a:cubicBezTo>
                  <a:pt x="71" y="125"/>
                  <a:pt x="71" y="124"/>
                  <a:pt x="71" y="124"/>
                </a:cubicBezTo>
                <a:cubicBezTo>
                  <a:pt x="72" y="124"/>
                  <a:pt x="72" y="124"/>
                  <a:pt x="72" y="124"/>
                </a:cubicBezTo>
                <a:cubicBezTo>
                  <a:pt x="72" y="124"/>
                  <a:pt x="72" y="124"/>
                  <a:pt x="72" y="124"/>
                </a:cubicBezTo>
                <a:cubicBezTo>
                  <a:pt x="73" y="125"/>
                  <a:pt x="73" y="125"/>
                  <a:pt x="73" y="126"/>
                </a:cubicBezTo>
                <a:close/>
                <a:moveTo>
                  <a:pt x="71" y="168"/>
                </a:moveTo>
                <a:cubicBezTo>
                  <a:pt x="71" y="167"/>
                  <a:pt x="71" y="167"/>
                  <a:pt x="71" y="167"/>
                </a:cubicBezTo>
                <a:cubicBezTo>
                  <a:pt x="71" y="166"/>
                  <a:pt x="71" y="166"/>
                  <a:pt x="72" y="166"/>
                </a:cubicBezTo>
                <a:cubicBezTo>
                  <a:pt x="72" y="167"/>
                  <a:pt x="72" y="167"/>
                  <a:pt x="72" y="167"/>
                </a:cubicBezTo>
                <a:cubicBezTo>
                  <a:pt x="72" y="167"/>
                  <a:pt x="71" y="168"/>
                  <a:pt x="71" y="168"/>
                </a:cubicBezTo>
                <a:close/>
                <a:moveTo>
                  <a:pt x="73" y="170"/>
                </a:moveTo>
                <a:cubicBezTo>
                  <a:pt x="73" y="170"/>
                  <a:pt x="73" y="170"/>
                  <a:pt x="73" y="170"/>
                </a:cubicBezTo>
                <a:cubicBezTo>
                  <a:pt x="73" y="171"/>
                  <a:pt x="73" y="171"/>
                  <a:pt x="73" y="171"/>
                </a:cubicBezTo>
                <a:cubicBezTo>
                  <a:pt x="72" y="171"/>
                  <a:pt x="72" y="171"/>
                  <a:pt x="72" y="171"/>
                </a:cubicBezTo>
                <a:cubicBezTo>
                  <a:pt x="72" y="171"/>
                  <a:pt x="72" y="171"/>
                  <a:pt x="72" y="171"/>
                </a:cubicBezTo>
                <a:cubicBezTo>
                  <a:pt x="72" y="170"/>
                  <a:pt x="72" y="170"/>
                  <a:pt x="73" y="170"/>
                </a:cubicBezTo>
                <a:close/>
                <a:moveTo>
                  <a:pt x="71" y="165"/>
                </a:moveTo>
                <a:cubicBezTo>
                  <a:pt x="71" y="164"/>
                  <a:pt x="71" y="163"/>
                  <a:pt x="70" y="162"/>
                </a:cubicBezTo>
                <a:cubicBezTo>
                  <a:pt x="71" y="162"/>
                  <a:pt x="71" y="162"/>
                  <a:pt x="71" y="162"/>
                </a:cubicBezTo>
                <a:cubicBezTo>
                  <a:pt x="71" y="163"/>
                  <a:pt x="71" y="164"/>
                  <a:pt x="71" y="164"/>
                </a:cubicBezTo>
                <a:cubicBezTo>
                  <a:pt x="71" y="165"/>
                  <a:pt x="71" y="165"/>
                  <a:pt x="71" y="165"/>
                </a:cubicBezTo>
                <a:close/>
                <a:moveTo>
                  <a:pt x="61" y="51"/>
                </a:moveTo>
                <a:cubicBezTo>
                  <a:pt x="61" y="51"/>
                  <a:pt x="61" y="52"/>
                  <a:pt x="61" y="52"/>
                </a:cubicBezTo>
                <a:cubicBezTo>
                  <a:pt x="59" y="54"/>
                  <a:pt x="57" y="55"/>
                  <a:pt x="55" y="57"/>
                </a:cubicBezTo>
                <a:cubicBezTo>
                  <a:pt x="55" y="58"/>
                  <a:pt x="54" y="59"/>
                  <a:pt x="53" y="59"/>
                </a:cubicBezTo>
                <a:cubicBezTo>
                  <a:pt x="52" y="61"/>
                  <a:pt x="50" y="62"/>
                  <a:pt x="49" y="63"/>
                </a:cubicBezTo>
                <a:cubicBezTo>
                  <a:pt x="49" y="63"/>
                  <a:pt x="49" y="63"/>
                  <a:pt x="49" y="63"/>
                </a:cubicBezTo>
                <a:cubicBezTo>
                  <a:pt x="49" y="62"/>
                  <a:pt x="50" y="61"/>
                  <a:pt x="51" y="60"/>
                </a:cubicBezTo>
                <a:cubicBezTo>
                  <a:pt x="54" y="57"/>
                  <a:pt x="58" y="54"/>
                  <a:pt x="61" y="51"/>
                </a:cubicBezTo>
                <a:close/>
                <a:moveTo>
                  <a:pt x="54" y="54"/>
                </a:moveTo>
                <a:cubicBezTo>
                  <a:pt x="55" y="54"/>
                  <a:pt x="55" y="54"/>
                  <a:pt x="55" y="54"/>
                </a:cubicBezTo>
                <a:cubicBezTo>
                  <a:pt x="55" y="54"/>
                  <a:pt x="55" y="53"/>
                  <a:pt x="56" y="53"/>
                </a:cubicBezTo>
                <a:cubicBezTo>
                  <a:pt x="57" y="52"/>
                  <a:pt x="58" y="52"/>
                  <a:pt x="58" y="51"/>
                </a:cubicBezTo>
                <a:cubicBezTo>
                  <a:pt x="57" y="52"/>
                  <a:pt x="56" y="53"/>
                  <a:pt x="54" y="54"/>
                </a:cubicBezTo>
                <a:close/>
                <a:moveTo>
                  <a:pt x="92" y="45"/>
                </a:moveTo>
                <a:cubicBezTo>
                  <a:pt x="92" y="47"/>
                  <a:pt x="92" y="48"/>
                  <a:pt x="91" y="50"/>
                </a:cubicBezTo>
                <a:cubicBezTo>
                  <a:pt x="86" y="54"/>
                  <a:pt x="80" y="58"/>
                  <a:pt x="75" y="63"/>
                </a:cubicBezTo>
                <a:cubicBezTo>
                  <a:pt x="75" y="62"/>
                  <a:pt x="75" y="61"/>
                  <a:pt x="76" y="60"/>
                </a:cubicBezTo>
                <a:cubicBezTo>
                  <a:pt x="81" y="55"/>
                  <a:pt x="87" y="50"/>
                  <a:pt x="92" y="45"/>
                </a:cubicBezTo>
                <a:close/>
                <a:moveTo>
                  <a:pt x="82" y="53"/>
                </a:moveTo>
                <a:cubicBezTo>
                  <a:pt x="84" y="50"/>
                  <a:pt x="86" y="48"/>
                  <a:pt x="89" y="46"/>
                </a:cubicBezTo>
                <a:cubicBezTo>
                  <a:pt x="89" y="46"/>
                  <a:pt x="90" y="45"/>
                  <a:pt x="90" y="45"/>
                </a:cubicBezTo>
                <a:cubicBezTo>
                  <a:pt x="87" y="48"/>
                  <a:pt x="84" y="50"/>
                  <a:pt x="82" y="53"/>
                </a:cubicBezTo>
                <a:close/>
                <a:moveTo>
                  <a:pt x="110" y="51"/>
                </a:moveTo>
                <a:cubicBezTo>
                  <a:pt x="110" y="51"/>
                  <a:pt x="110" y="51"/>
                  <a:pt x="110" y="51"/>
                </a:cubicBezTo>
                <a:cubicBezTo>
                  <a:pt x="110" y="52"/>
                  <a:pt x="109" y="52"/>
                  <a:pt x="108" y="53"/>
                </a:cubicBezTo>
                <a:cubicBezTo>
                  <a:pt x="106" y="54"/>
                  <a:pt x="104" y="54"/>
                  <a:pt x="102" y="55"/>
                </a:cubicBezTo>
                <a:cubicBezTo>
                  <a:pt x="103" y="54"/>
                  <a:pt x="105" y="53"/>
                  <a:pt x="106" y="51"/>
                </a:cubicBezTo>
                <a:cubicBezTo>
                  <a:pt x="107" y="51"/>
                  <a:pt x="108" y="50"/>
                  <a:pt x="109" y="50"/>
                </a:cubicBezTo>
                <a:cubicBezTo>
                  <a:pt x="108" y="50"/>
                  <a:pt x="109" y="51"/>
                  <a:pt x="110" y="51"/>
                </a:cubicBezTo>
                <a:close/>
                <a:moveTo>
                  <a:pt x="112" y="77"/>
                </a:moveTo>
                <a:cubicBezTo>
                  <a:pt x="110" y="79"/>
                  <a:pt x="108" y="82"/>
                  <a:pt x="107" y="84"/>
                </a:cubicBezTo>
                <a:cubicBezTo>
                  <a:pt x="109" y="80"/>
                  <a:pt x="112" y="76"/>
                  <a:pt x="115" y="73"/>
                </a:cubicBezTo>
                <a:cubicBezTo>
                  <a:pt x="115" y="73"/>
                  <a:pt x="115" y="73"/>
                  <a:pt x="115" y="72"/>
                </a:cubicBezTo>
                <a:cubicBezTo>
                  <a:pt x="114" y="74"/>
                  <a:pt x="113" y="76"/>
                  <a:pt x="112" y="77"/>
                </a:cubicBezTo>
                <a:close/>
                <a:moveTo>
                  <a:pt x="116" y="78"/>
                </a:moveTo>
                <a:cubicBezTo>
                  <a:pt x="115" y="79"/>
                  <a:pt x="114" y="80"/>
                  <a:pt x="114" y="80"/>
                </a:cubicBezTo>
                <a:cubicBezTo>
                  <a:pt x="112" y="82"/>
                  <a:pt x="110" y="83"/>
                  <a:pt x="109" y="85"/>
                </a:cubicBezTo>
                <a:cubicBezTo>
                  <a:pt x="111" y="83"/>
                  <a:pt x="113" y="80"/>
                  <a:pt x="116" y="78"/>
                </a:cubicBezTo>
                <a:close/>
                <a:moveTo>
                  <a:pt x="98" y="92"/>
                </a:moveTo>
                <a:cubicBezTo>
                  <a:pt x="95" y="96"/>
                  <a:pt x="91" y="99"/>
                  <a:pt x="88" y="102"/>
                </a:cubicBezTo>
                <a:cubicBezTo>
                  <a:pt x="89" y="101"/>
                  <a:pt x="89" y="100"/>
                  <a:pt x="90" y="98"/>
                </a:cubicBezTo>
                <a:cubicBezTo>
                  <a:pt x="96" y="92"/>
                  <a:pt x="103" y="85"/>
                  <a:pt x="109" y="78"/>
                </a:cubicBezTo>
                <a:cubicBezTo>
                  <a:pt x="105" y="82"/>
                  <a:pt x="102" y="87"/>
                  <a:pt x="98" y="92"/>
                </a:cubicBezTo>
                <a:close/>
                <a:moveTo>
                  <a:pt x="99" y="97"/>
                </a:moveTo>
                <a:cubicBezTo>
                  <a:pt x="97" y="100"/>
                  <a:pt x="94" y="103"/>
                  <a:pt x="92" y="105"/>
                </a:cubicBezTo>
                <a:cubicBezTo>
                  <a:pt x="93" y="104"/>
                  <a:pt x="94" y="102"/>
                  <a:pt x="95" y="100"/>
                </a:cubicBezTo>
                <a:cubicBezTo>
                  <a:pt x="97" y="99"/>
                  <a:pt x="98" y="98"/>
                  <a:pt x="99" y="97"/>
                </a:cubicBezTo>
                <a:close/>
                <a:moveTo>
                  <a:pt x="128" y="67"/>
                </a:moveTo>
                <a:cubicBezTo>
                  <a:pt x="129" y="66"/>
                  <a:pt x="130" y="65"/>
                  <a:pt x="130" y="64"/>
                </a:cubicBezTo>
                <a:cubicBezTo>
                  <a:pt x="131" y="64"/>
                  <a:pt x="131" y="64"/>
                  <a:pt x="132" y="63"/>
                </a:cubicBezTo>
                <a:cubicBezTo>
                  <a:pt x="132" y="63"/>
                  <a:pt x="133" y="63"/>
                  <a:pt x="133" y="63"/>
                </a:cubicBezTo>
                <a:cubicBezTo>
                  <a:pt x="132" y="64"/>
                  <a:pt x="130" y="66"/>
                  <a:pt x="128" y="67"/>
                </a:cubicBezTo>
                <a:close/>
                <a:moveTo>
                  <a:pt x="137" y="62"/>
                </a:moveTo>
                <a:cubicBezTo>
                  <a:pt x="138" y="62"/>
                  <a:pt x="140" y="61"/>
                  <a:pt x="141" y="61"/>
                </a:cubicBezTo>
                <a:cubicBezTo>
                  <a:pt x="138" y="63"/>
                  <a:pt x="135" y="65"/>
                  <a:pt x="132" y="67"/>
                </a:cubicBezTo>
                <a:cubicBezTo>
                  <a:pt x="133" y="65"/>
                  <a:pt x="135" y="64"/>
                  <a:pt x="137" y="62"/>
                </a:cubicBezTo>
                <a:close/>
                <a:moveTo>
                  <a:pt x="132" y="76"/>
                </a:moveTo>
                <a:cubicBezTo>
                  <a:pt x="132" y="77"/>
                  <a:pt x="132" y="77"/>
                  <a:pt x="132" y="77"/>
                </a:cubicBezTo>
                <a:cubicBezTo>
                  <a:pt x="133" y="77"/>
                  <a:pt x="134" y="76"/>
                  <a:pt x="136" y="76"/>
                </a:cubicBezTo>
                <a:cubicBezTo>
                  <a:pt x="132" y="79"/>
                  <a:pt x="128" y="82"/>
                  <a:pt x="124" y="85"/>
                </a:cubicBezTo>
                <a:cubicBezTo>
                  <a:pt x="125" y="85"/>
                  <a:pt x="125" y="84"/>
                  <a:pt x="125" y="84"/>
                </a:cubicBezTo>
                <a:cubicBezTo>
                  <a:pt x="128" y="82"/>
                  <a:pt x="130" y="80"/>
                  <a:pt x="132" y="77"/>
                </a:cubicBezTo>
                <a:cubicBezTo>
                  <a:pt x="132" y="77"/>
                  <a:pt x="132" y="77"/>
                  <a:pt x="132" y="76"/>
                </a:cubicBezTo>
                <a:close/>
                <a:moveTo>
                  <a:pt x="199" y="77"/>
                </a:moveTo>
                <a:cubicBezTo>
                  <a:pt x="199" y="78"/>
                  <a:pt x="198" y="78"/>
                  <a:pt x="198" y="78"/>
                </a:cubicBezTo>
                <a:cubicBezTo>
                  <a:pt x="196" y="79"/>
                  <a:pt x="194" y="80"/>
                  <a:pt x="192" y="81"/>
                </a:cubicBezTo>
                <a:cubicBezTo>
                  <a:pt x="192" y="80"/>
                  <a:pt x="192" y="80"/>
                  <a:pt x="192" y="80"/>
                </a:cubicBezTo>
                <a:cubicBezTo>
                  <a:pt x="195" y="79"/>
                  <a:pt x="197" y="78"/>
                  <a:pt x="199" y="77"/>
                </a:cubicBezTo>
                <a:close/>
                <a:moveTo>
                  <a:pt x="196" y="75"/>
                </a:moveTo>
                <a:cubicBezTo>
                  <a:pt x="197" y="74"/>
                  <a:pt x="198" y="73"/>
                  <a:pt x="199" y="73"/>
                </a:cubicBezTo>
                <a:cubicBezTo>
                  <a:pt x="198" y="73"/>
                  <a:pt x="197" y="74"/>
                  <a:pt x="196" y="75"/>
                </a:cubicBezTo>
                <a:cubicBezTo>
                  <a:pt x="196" y="75"/>
                  <a:pt x="196" y="75"/>
                  <a:pt x="196" y="75"/>
                </a:cubicBezTo>
                <a:close/>
                <a:moveTo>
                  <a:pt x="191" y="138"/>
                </a:moveTo>
                <a:cubicBezTo>
                  <a:pt x="191" y="138"/>
                  <a:pt x="191" y="138"/>
                  <a:pt x="190" y="137"/>
                </a:cubicBezTo>
                <a:cubicBezTo>
                  <a:pt x="191" y="137"/>
                  <a:pt x="191" y="136"/>
                  <a:pt x="191" y="136"/>
                </a:cubicBezTo>
                <a:cubicBezTo>
                  <a:pt x="197" y="131"/>
                  <a:pt x="203" y="126"/>
                  <a:pt x="209" y="121"/>
                </a:cubicBezTo>
                <a:cubicBezTo>
                  <a:pt x="209" y="121"/>
                  <a:pt x="209" y="121"/>
                  <a:pt x="209" y="121"/>
                </a:cubicBezTo>
                <a:cubicBezTo>
                  <a:pt x="203" y="127"/>
                  <a:pt x="197" y="133"/>
                  <a:pt x="191" y="138"/>
                </a:cubicBezTo>
                <a:close/>
                <a:moveTo>
                  <a:pt x="205" y="126"/>
                </a:moveTo>
                <a:cubicBezTo>
                  <a:pt x="205" y="127"/>
                  <a:pt x="204" y="128"/>
                  <a:pt x="204" y="129"/>
                </a:cubicBezTo>
                <a:cubicBezTo>
                  <a:pt x="199" y="134"/>
                  <a:pt x="196" y="138"/>
                  <a:pt x="192" y="143"/>
                </a:cubicBezTo>
                <a:cubicBezTo>
                  <a:pt x="192" y="143"/>
                  <a:pt x="191" y="143"/>
                  <a:pt x="191" y="143"/>
                </a:cubicBezTo>
                <a:cubicBezTo>
                  <a:pt x="191" y="142"/>
                  <a:pt x="191" y="141"/>
                  <a:pt x="191" y="140"/>
                </a:cubicBezTo>
                <a:cubicBezTo>
                  <a:pt x="196" y="136"/>
                  <a:pt x="201" y="131"/>
                  <a:pt x="205" y="126"/>
                </a:cubicBezTo>
                <a:close/>
                <a:moveTo>
                  <a:pt x="189" y="139"/>
                </a:moveTo>
                <a:cubicBezTo>
                  <a:pt x="189" y="139"/>
                  <a:pt x="189" y="139"/>
                  <a:pt x="189" y="139"/>
                </a:cubicBezTo>
                <a:cubicBezTo>
                  <a:pt x="189" y="140"/>
                  <a:pt x="189" y="140"/>
                  <a:pt x="189" y="140"/>
                </a:cubicBezTo>
                <a:cubicBezTo>
                  <a:pt x="188" y="141"/>
                  <a:pt x="187" y="142"/>
                  <a:pt x="186" y="143"/>
                </a:cubicBezTo>
                <a:cubicBezTo>
                  <a:pt x="186" y="143"/>
                  <a:pt x="186" y="143"/>
                  <a:pt x="186" y="143"/>
                </a:cubicBezTo>
                <a:cubicBezTo>
                  <a:pt x="187" y="142"/>
                  <a:pt x="188" y="140"/>
                  <a:pt x="189" y="139"/>
                </a:cubicBezTo>
                <a:close/>
                <a:moveTo>
                  <a:pt x="183" y="144"/>
                </a:moveTo>
                <a:cubicBezTo>
                  <a:pt x="182" y="144"/>
                  <a:pt x="182" y="144"/>
                  <a:pt x="181" y="145"/>
                </a:cubicBezTo>
                <a:cubicBezTo>
                  <a:pt x="183" y="143"/>
                  <a:pt x="184" y="142"/>
                  <a:pt x="186" y="140"/>
                </a:cubicBezTo>
                <a:cubicBezTo>
                  <a:pt x="186" y="140"/>
                  <a:pt x="186" y="140"/>
                  <a:pt x="186" y="140"/>
                </a:cubicBezTo>
                <a:cubicBezTo>
                  <a:pt x="185" y="142"/>
                  <a:pt x="184" y="143"/>
                  <a:pt x="183" y="144"/>
                </a:cubicBezTo>
                <a:close/>
                <a:moveTo>
                  <a:pt x="180" y="142"/>
                </a:moveTo>
                <a:cubicBezTo>
                  <a:pt x="178" y="143"/>
                  <a:pt x="177" y="145"/>
                  <a:pt x="175" y="146"/>
                </a:cubicBezTo>
                <a:cubicBezTo>
                  <a:pt x="175" y="147"/>
                  <a:pt x="174" y="147"/>
                  <a:pt x="174" y="147"/>
                </a:cubicBezTo>
                <a:cubicBezTo>
                  <a:pt x="175" y="146"/>
                  <a:pt x="176" y="144"/>
                  <a:pt x="178" y="142"/>
                </a:cubicBezTo>
                <a:cubicBezTo>
                  <a:pt x="180" y="139"/>
                  <a:pt x="183" y="137"/>
                  <a:pt x="185" y="134"/>
                </a:cubicBezTo>
                <a:cubicBezTo>
                  <a:pt x="186" y="134"/>
                  <a:pt x="186" y="133"/>
                  <a:pt x="187" y="133"/>
                </a:cubicBezTo>
                <a:cubicBezTo>
                  <a:pt x="187" y="133"/>
                  <a:pt x="187" y="134"/>
                  <a:pt x="187" y="134"/>
                </a:cubicBezTo>
                <a:cubicBezTo>
                  <a:pt x="185" y="137"/>
                  <a:pt x="183" y="139"/>
                  <a:pt x="180" y="142"/>
                </a:cubicBezTo>
                <a:close/>
                <a:moveTo>
                  <a:pt x="129" y="154"/>
                </a:moveTo>
                <a:cubicBezTo>
                  <a:pt x="128" y="155"/>
                  <a:pt x="127" y="155"/>
                  <a:pt x="126" y="156"/>
                </a:cubicBezTo>
                <a:cubicBezTo>
                  <a:pt x="126" y="155"/>
                  <a:pt x="126" y="155"/>
                  <a:pt x="126" y="155"/>
                </a:cubicBezTo>
                <a:cubicBezTo>
                  <a:pt x="126" y="155"/>
                  <a:pt x="126" y="155"/>
                  <a:pt x="126" y="155"/>
                </a:cubicBezTo>
                <a:cubicBezTo>
                  <a:pt x="126" y="155"/>
                  <a:pt x="126" y="155"/>
                  <a:pt x="126" y="155"/>
                </a:cubicBezTo>
                <a:cubicBezTo>
                  <a:pt x="127" y="155"/>
                  <a:pt x="127" y="155"/>
                  <a:pt x="127" y="155"/>
                </a:cubicBezTo>
                <a:cubicBezTo>
                  <a:pt x="128" y="153"/>
                  <a:pt x="130" y="151"/>
                  <a:pt x="132" y="149"/>
                </a:cubicBezTo>
                <a:cubicBezTo>
                  <a:pt x="133" y="148"/>
                  <a:pt x="134" y="148"/>
                  <a:pt x="134" y="147"/>
                </a:cubicBezTo>
                <a:cubicBezTo>
                  <a:pt x="136" y="148"/>
                  <a:pt x="137" y="148"/>
                  <a:pt x="138" y="148"/>
                </a:cubicBezTo>
                <a:cubicBezTo>
                  <a:pt x="136" y="150"/>
                  <a:pt x="135" y="151"/>
                  <a:pt x="133" y="153"/>
                </a:cubicBezTo>
                <a:cubicBezTo>
                  <a:pt x="131" y="153"/>
                  <a:pt x="130" y="154"/>
                  <a:pt x="129" y="154"/>
                </a:cubicBezTo>
                <a:close/>
                <a:moveTo>
                  <a:pt x="130" y="160"/>
                </a:moveTo>
                <a:cubicBezTo>
                  <a:pt x="130" y="161"/>
                  <a:pt x="130" y="161"/>
                  <a:pt x="129" y="161"/>
                </a:cubicBezTo>
                <a:cubicBezTo>
                  <a:pt x="129" y="161"/>
                  <a:pt x="129" y="162"/>
                  <a:pt x="128" y="162"/>
                </a:cubicBezTo>
                <a:cubicBezTo>
                  <a:pt x="129" y="161"/>
                  <a:pt x="129" y="161"/>
                  <a:pt x="130" y="161"/>
                </a:cubicBezTo>
                <a:cubicBezTo>
                  <a:pt x="130" y="161"/>
                  <a:pt x="130" y="161"/>
                  <a:pt x="130" y="160"/>
                </a:cubicBezTo>
                <a:close/>
                <a:moveTo>
                  <a:pt x="89" y="124"/>
                </a:moveTo>
                <a:cubicBezTo>
                  <a:pt x="91" y="122"/>
                  <a:pt x="92" y="120"/>
                  <a:pt x="94" y="118"/>
                </a:cubicBezTo>
                <a:cubicBezTo>
                  <a:pt x="95" y="118"/>
                  <a:pt x="95" y="118"/>
                  <a:pt x="96" y="118"/>
                </a:cubicBezTo>
                <a:cubicBezTo>
                  <a:pt x="94" y="120"/>
                  <a:pt x="92" y="122"/>
                  <a:pt x="89" y="124"/>
                </a:cubicBezTo>
                <a:close/>
                <a:moveTo>
                  <a:pt x="91" y="127"/>
                </a:moveTo>
                <a:cubicBezTo>
                  <a:pt x="89" y="129"/>
                  <a:pt x="88" y="130"/>
                  <a:pt x="87" y="132"/>
                </a:cubicBezTo>
                <a:cubicBezTo>
                  <a:pt x="86" y="132"/>
                  <a:pt x="86" y="132"/>
                  <a:pt x="85" y="131"/>
                </a:cubicBezTo>
                <a:cubicBezTo>
                  <a:pt x="87" y="130"/>
                  <a:pt x="89" y="128"/>
                  <a:pt x="91" y="127"/>
                </a:cubicBezTo>
                <a:close/>
                <a:moveTo>
                  <a:pt x="95" y="123"/>
                </a:moveTo>
                <a:cubicBezTo>
                  <a:pt x="97" y="122"/>
                  <a:pt x="99" y="121"/>
                  <a:pt x="101" y="120"/>
                </a:cubicBezTo>
                <a:cubicBezTo>
                  <a:pt x="99" y="122"/>
                  <a:pt x="97" y="123"/>
                  <a:pt x="95" y="125"/>
                </a:cubicBezTo>
                <a:cubicBezTo>
                  <a:pt x="94" y="127"/>
                  <a:pt x="92" y="128"/>
                  <a:pt x="91" y="130"/>
                </a:cubicBezTo>
                <a:cubicBezTo>
                  <a:pt x="92" y="128"/>
                  <a:pt x="94" y="125"/>
                  <a:pt x="95" y="123"/>
                </a:cubicBezTo>
                <a:close/>
                <a:moveTo>
                  <a:pt x="94" y="130"/>
                </a:moveTo>
                <a:cubicBezTo>
                  <a:pt x="98" y="127"/>
                  <a:pt x="101" y="123"/>
                  <a:pt x="105" y="120"/>
                </a:cubicBezTo>
                <a:cubicBezTo>
                  <a:pt x="105" y="120"/>
                  <a:pt x="105" y="120"/>
                  <a:pt x="106" y="120"/>
                </a:cubicBezTo>
                <a:cubicBezTo>
                  <a:pt x="106" y="120"/>
                  <a:pt x="106" y="120"/>
                  <a:pt x="106" y="120"/>
                </a:cubicBezTo>
                <a:cubicBezTo>
                  <a:pt x="103" y="122"/>
                  <a:pt x="101" y="124"/>
                  <a:pt x="99" y="127"/>
                </a:cubicBezTo>
                <a:cubicBezTo>
                  <a:pt x="96" y="129"/>
                  <a:pt x="94" y="131"/>
                  <a:pt x="91" y="134"/>
                </a:cubicBezTo>
                <a:cubicBezTo>
                  <a:pt x="91" y="134"/>
                  <a:pt x="91" y="134"/>
                  <a:pt x="91" y="133"/>
                </a:cubicBezTo>
                <a:cubicBezTo>
                  <a:pt x="92" y="132"/>
                  <a:pt x="93" y="131"/>
                  <a:pt x="94" y="130"/>
                </a:cubicBezTo>
                <a:close/>
                <a:moveTo>
                  <a:pt x="119" y="101"/>
                </a:moveTo>
                <a:cubicBezTo>
                  <a:pt x="125" y="95"/>
                  <a:pt x="131" y="89"/>
                  <a:pt x="138" y="83"/>
                </a:cubicBezTo>
                <a:cubicBezTo>
                  <a:pt x="139" y="83"/>
                  <a:pt x="141" y="83"/>
                  <a:pt x="142" y="83"/>
                </a:cubicBezTo>
                <a:cubicBezTo>
                  <a:pt x="140" y="86"/>
                  <a:pt x="138" y="88"/>
                  <a:pt x="136" y="91"/>
                </a:cubicBezTo>
                <a:cubicBezTo>
                  <a:pt x="134" y="92"/>
                  <a:pt x="132" y="94"/>
                  <a:pt x="130" y="96"/>
                </a:cubicBezTo>
                <a:cubicBezTo>
                  <a:pt x="122" y="102"/>
                  <a:pt x="115" y="108"/>
                  <a:pt x="107" y="115"/>
                </a:cubicBezTo>
                <a:cubicBezTo>
                  <a:pt x="107" y="115"/>
                  <a:pt x="107" y="115"/>
                  <a:pt x="107" y="115"/>
                </a:cubicBezTo>
                <a:cubicBezTo>
                  <a:pt x="111" y="110"/>
                  <a:pt x="115" y="106"/>
                  <a:pt x="119" y="102"/>
                </a:cubicBezTo>
                <a:cubicBezTo>
                  <a:pt x="120" y="101"/>
                  <a:pt x="119" y="101"/>
                  <a:pt x="119" y="101"/>
                </a:cubicBezTo>
                <a:close/>
                <a:moveTo>
                  <a:pt x="127" y="102"/>
                </a:moveTo>
                <a:cubicBezTo>
                  <a:pt x="125" y="104"/>
                  <a:pt x="123" y="106"/>
                  <a:pt x="121" y="108"/>
                </a:cubicBezTo>
                <a:cubicBezTo>
                  <a:pt x="120" y="109"/>
                  <a:pt x="120" y="109"/>
                  <a:pt x="119" y="110"/>
                </a:cubicBezTo>
                <a:cubicBezTo>
                  <a:pt x="119" y="109"/>
                  <a:pt x="119" y="109"/>
                  <a:pt x="119" y="109"/>
                </a:cubicBezTo>
                <a:cubicBezTo>
                  <a:pt x="122" y="107"/>
                  <a:pt x="125" y="104"/>
                  <a:pt x="127" y="102"/>
                </a:cubicBezTo>
                <a:close/>
                <a:moveTo>
                  <a:pt x="189" y="111"/>
                </a:moveTo>
                <a:cubicBezTo>
                  <a:pt x="189" y="111"/>
                  <a:pt x="190" y="110"/>
                  <a:pt x="190" y="109"/>
                </a:cubicBezTo>
                <a:cubicBezTo>
                  <a:pt x="191" y="109"/>
                  <a:pt x="192" y="109"/>
                  <a:pt x="192" y="109"/>
                </a:cubicBezTo>
                <a:cubicBezTo>
                  <a:pt x="191" y="109"/>
                  <a:pt x="190" y="110"/>
                  <a:pt x="189" y="111"/>
                </a:cubicBezTo>
                <a:close/>
                <a:moveTo>
                  <a:pt x="193" y="117"/>
                </a:moveTo>
                <a:cubicBezTo>
                  <a:pt x="193" y="117"/>
                  <a:pt x="194" y="117"/>
                  <a:pt x="194" y="117"/>
                </a:cubicBezTo>
                <a:cubicBezTo>
                  <a:pt x="194" y="118"/>
                  <a:pt x="193" y="118"/>
                  <a:pt x="192" y="119"/>
                </a:cubicBezTo>
                <a:cubicBezTo>
                  <a:pt x="192" y="118"/>
                  <a:pt x="193" y="118"/>
                  <a:pt x="193" y="117"/>
                </a:cubicBezTo>
                <a:close/>
                <a:moveTo>
                  <a:pt x="189" y="107"/>
                </a:moveTo>
                <a:cubicBezTo>
                  <a:pt x="189" y="107"/>
                  <a:pt x="189" y="107"/>
                  <a:pt x="189" y="108"/>
                </a:cubicBezTo>
                <a:cubicBezTo>
                  <a:pt x="188" y="108"/>
                  <a:pt x="188" y="108"/>
                  <a:pt x="187" y="108"/>
                </a:cubicBezTo>
                <a:cubicBezTo>
                  <a:pt x="188" y="107"/>
                  <a:pt x="188" y="107"/>
                  <a:pt x="189" y="106"/>
                </a:cubicBezTo>
                <a:cubicBezTo>
                  <a:pt x="189" y="106"/>
                  <a:pt x="190" y="106"/>
                  <a:pt x="190" y="106"/>
                </a:cubicBezTo>
                <a:cubicBezTo>
                  <a:pt x="190" y="106"/>
                  <a:pt x="189" y="107"/>
                  <a:pt x="189" y="107"/>
                </a:cubicBezTo>
                <a:close/>
                <a:moveTo>
                  <a:pt x="189" y="115"/>
                </a:moveTo>
                <a:cubicBezTo>
                  <a:pt x="189" y="115"/>
                  <a:pt x="189" y="115"/>
                  <a:pt x="189" y="115"/>
                </a:cubicBezTo>
                <a:cubicBezTo>
                  <a:pt x="189" y="116"/>
                  <a:pt x="188" y="116"/>
                  <a:pt x="187" y="117"/>
                </a:cubicBezTo>
                <a:cubicBezTo>
                  <a:pt x="187" y="117"/>
                  <a:pt x="187" y="117"/>
                  <a:pt x="186" y="118"/>
                </a:cubicBezTo>
                <a:cubicBezTo>
                  <a:pt x="186" y="118"/>
                  <a:pt x="185" y="118"/>
                  <a:pt x="184" y="119"/>
                </a:cubicBezTo>
                <a:cubicBezTo>
                  <a:pt x="186" y="118"/>
                  <a:pt x="187" y="116"/>
                  <a:pt x="189" y="115"/>
                </a:cubicBezTo>
                <a:close/>
                <a:moveTo>
                  <a:pt x="191" y="117"/>
                </a:moveTo>
                <a:cubicBezTo>
                  <a:pt x="190" y="118"/>
                  <a:pt x="189" y="120"/>
                  <a:pt x="188" y="121"/>
                </a:cubicBezTo>
                <a:cubicBezTo>
                  <a:pt x="187" y="121"/>
                  <a:pt x="186" y="122"/>
                  <a:pt x="185" y="123"/>
                </a:cubicBezTo>
                <a:cubicBezTo>
                  <a:pt x="186" y="121"/>
                  <a:pt x="187" y="120"/>
                  <a:pt x="188" y="119"/>
                </a:cubicBezTo>
                <a:cubicBezTo>
                  <a:pt x="189" y="118"/>
                  <a:pt x="190" y="117"/>
                  <a:pt x="191" y="117"/>
                </a:cubicBezTo>
                <a:close/>
                <a:moveTo>
                  <a:pt x="182" y="131"/>
                </a:moveTo>
                <a:cubicBezTo>
                  <a:pt x="183" y="131"/>
                  <a:pt x="183" y="130"/>
                  <a:pt x="184" y="130"/>
                </a:cubicBezTo>
                <a:cubicBezTo>
                  <a:pt x="184" y="130"/>
                  <a:pt x="184" y="130"/>
                  <a:pt x="184" y="130"/>
                </a:cubicBezTo>
                <a:cubicBezTo>
                  <a:pt x="183" y="131"/>
                  <a:pt x="182" y="132"/>
                  <a:pt x="181" y="133"/>
                </a:cubicBezTo>
                <a:cubicBezTo>
                  <a:pt x="181" y="133"/>
                  <a:pt x="180" y="133"/>
                  <a:pt x="180" y="134"/>
                </a:cubicBezTo>
                <a:cubicBezTo>
                  <a:pt x="181" y="133"/>
                  <a:pt x="182" y="132"/>
                  <a:pt x="182" y="131"/>
                </a:cubicBezTo>
                <a:close/>
                <a:moveTo>
                  <a:pt x="180" y="124"/>
                </a:moveTo>
                <a:cubicBezTo>
                  <a:pt x="181" y="123"/>
                  <a:pt x="183" y="122"/>
                  <a:pt x="184" y="121"/>
                </a:cubicBezTo>
                <a:cubicBezTo>
                  <a:pt x="183" y="122"/>
                  <a:pt x="182" y="124"/>
                  <a:pt x="181" y="125"/>
                </a:cubicBezTo>
                <a:cubicBezTo>
                  <a:pt x="181" y="124"/>
                  <a:pt x="180" y="124"/>
                  <a:pt x="180" y="124"/>
                </a:cubicBezTo>
                <a:close/>
                <a:moveTo>
                  <a:pt x="178" y="122"/>
                </a:moveTo>
                <a:cubicBezTo>
                  <a:pt x="178" y="122"/>
                  <a:pt x="178" y="122"/>
                  <a:pt x="178" y="122"/>
                </a:cubicBezTo>
                <a:cubicBezTo>
                  <a:pt x="176" y="121"/>
                  <a:pt x="175" y="121"/>
                  <a:pt x="174" y="120"/>
                </a:cubicBezTo>
                <a:cubicBezTo>
                  <a:pt x="178" y="117"/>
                  <a:pt x="182" y="115"/>
                  <a:pt x="186" y="112"/>
                </a:cubicBezTo>
                <a:cubicBezTo>
                  <a:pt x="183" y="115"/>
                  <a:pt x="181" y="119"/>
                  <a:pt x="178" y="122"/>
                </a:cubicBezTo>
                <a:close/>
                <a:moveTo>
                  <a:pt x="178" y="128"/>
                </a:moveTo>
                <a:cubicBezTo>
                  <a:pt x="176" y="129"/>
                  <a:pt x="175" y="129"/>
                  <a:pt x="173" y="130"/>
                </a:cubicBezTo>
                <a:cubicBezTo>
                  <a:pt x="175" y="129"/>
                  <a:pt x="176" y="127"/>
                  <a:pt x="177" y="125"/>
                </a:cubicBezTo>
                <a:cubicBezTo>
                  <a:pt x="178" y="125"/>
                  <a:pt x="178" y="125"/>
                  <a:pt x="178" y="125"/>
                </a:cubicBezTo>
                <a:cubicBezTo>
                  <a:pt x="178" y="125"/>
                  <a:pt x="179" y="126"/>
                  <a:pt x="179" y="126"/>
                </a:cubicBezTo>
                <a:cubicBezTo>
                  <a:pt x="179" y="126"/>
                  <a:pt x="179" y="126"/>
                  <a:pt x="179" y="126"/>
                </a:cubicBezTo>
                <a:cubicBezTo>
                  <a:pt x="179" y="126"/>
                  <a:pt x="178" y="127"/>
                  <a:pt x="178" y="127"/>
                </a:cubicBezTo>
                <a:cubicBezTo>
                  <a:pt x="177" y="127"/>
                  <a:pt x="177" y="128"/>
                  <a:pt x="178" y="128"/>
                </a:cubicBezTo>
                <a:close/>
                <a:moveTo>
                  <a:pt x="127" y="123"/>
                </a:moveTo>
                <a:cubicBezTo>
                  <a:pt x="127" y="123"/>
                  <a:pt x="126" y="124"/>
                  <a:pt x="126" y="124"/>
                </a:cubicBezTo>
                <a:cubicBezTo>
                  <a:pt x="126" y="123"/>
                  <a:pt x="126" y="123"/>
                  <a:pt x="127" y="123"/>
                </a:cubicBezTo>
                <a:cubicBezTo>
                  <a:pt x="127" y="123"/>
                  <a:pt x="127" y="123"/>
                  <a:pt x="127" y="122"/>
                </a:cubicBezTo>
                <a:cubicBezTo>
                  <a:pt x="128" y="122"/>
                  <a:pt x="128" y="122"/>
                  <a:pt x="128" y="122"/>
                </a:cubicBezTo>
                <a:cubicBezTo>
                  <a:pt x="128" y="122"/>
                  <a:pt x="128" y="123"/>
                  <a:pt x="127" y="123"/>
                </a:cubicBezTo>
                <a:close/>
                <a:moveTo>
                  <a:pt x="136" y="122"/>
                </a:moveTo>
                <a:cubicBezTo>
                  <a:pt x="135" y="122"/>
                  <a:pt x="135" y="123"/>
                  <a:pt x="134" y="123"/>
                </a:cubicBezTo>
                <a:cubicBezTo>
                  <a:pt x="133" y="125"/>
                  <a:pt x="131" y="126"/>
                  <a:pt x="130" y="127"/>
                </a:cubicBezTo>
                <a:cubicBezTo>
                  <a:pt x="129" y="127"/>
                  <a:pt x="128" y="126"/>
                  <a:pt x="127" y="126"/>
                </a:cubicBezTo>
                <a:cubicBezTo>
                  <a:pt x="127" y="125"/>
                  <a:pt x="128" y="125"/>
                  <a:pt x="128" y="124"/>
                </a:cubicBezTo>
                <a:cubicBezTo>
                  <a:pt x="131" y="123"/>
                  <a:pt x="133" y="122"/>
                  <a:pt x="136" y="122"/>
                </a:cubicBezTo>
                <a:close/>
                <a:moveTo>
                  <a:pt x="126" y="127"/>
                </a:moveTo>
                <a:cubicBezTo>
                  <a:pt x="127" y="127"/>
                  <a:pt x="127" y="128"/>
                  <a:pt x="128" y="128"/>
                </a:cubicBezTo>
                <a:cubicBezTo>
                  <a:pt x="128" y="128"/>
                  <a:pt x="128" y="128"/>
                  <a:pt x="128" y="128"/>
                </a:cubicBezTo>
                <a:cubicBezTo>
                  <a:pt x="127" y="129"/>
                  <a:pt x="126" y="130"/>
                  <a:pt x="125" y="131"/>
                </a:cubicBezTo>
                <a:cubicBezTo>
                  <a:pt x="123" y="132"/>
                  <a:pt x="121" y="133"/>
                  <a:pt x="120" y="134"/>
                </a:cubicBezTo>
                <a:cubicBezTo>
                  <a:pt x="122" y="132"/>
                  <a:pt x="124" y="130"/>
                  <a:pt x="126" y="127"/>
                </a:cubicBezTo>
                <a:close/>
                <a:moveTo>
                  <a:pt x="131" y="129"/>
                </a:moveTo>
                <a:cubicBezTo>
                  <a:pt x="132" y="129"/>
                  <a:pt x="132" y="129"/>
                  <a:pt x="133" y="130"/>
                </a:cubicBezTo>
                <a:cubicBezTo>
                  <a:pt x="133" y="130"/>
                  <a:pt x="133" y="130"/>
                  <a:pt x="132" y="130"/>
                </a:cubicBezTo>
                <a:cubicBezTo>
                  <a:pt x="132" y="130"/>
                  <a:pt x="132" y="130"/>
                  <a:pt x="132" y="130"/>
                </a:cubicBezTo>
                <a:cubicBezTo>
                  <a:pt x="130" y="131"/>
                  <a:pt x="129" y="132"/>
                  <a:pt x="127" y="133"/>
                </a:cubicBezTo>
                <a:cubicBezTo>
                  <a:pt x="128" y="132"/>
                  <a:pt x="130" y="130"/>
                  <a:pt x="131" y="129"/>
                </a:cubicBezTo>
                <a:close/>
                <a:moveTo>
                  <a:pt x="132" y="128"/>
                </a:moveTo>
                <a:cubicBezTo>
                  <a:pt x="135" y="126"/>
                  <a:pt x="138" y="124"/>
                  <a:pt x="140" y="123"/>
                </a:cubicBezTo>
                <a:cubicBezTo>
                  <a:pt x="138" y="125"/>
                  <a:pt x="136" y="127"/>
                  <a:pt x="134" y="129"/>
                </a:cubicBezTo>
                <a:cubicBezTo>
                  <a:pt x="134" y="128"/>
                  <a:pt x="133" y="128"/>
                  <a:pt x="132" y="128"/>
                </a:cubicBezTo>
                <a:close/>
                <a:moveTo>
                  <a:pt x="139" y="130"/>
                </a:moveTo>
                <a:cubicBezTo>
                  <a:pt x="139" y="130"/>
                  <a:pt x="139" y="130"/>
                  <a:pt x="139" y="130"/>
                </a:cubicBezTo>
                <a:cubicBezTo>
                  <a:pt x="139" y="130"/>
                  <a:pt x="138" y="130"/>
                  <a:pt x="138" y="130"/>
                </a:cubicBezTo>
                <a:cubicBezTo>
                  <a:pt x="138" y="130"/>
                  <a:pt x="139" y="129"/>
                  <a:pt x="139" y="129"/>
                </a:cubicBezTo>
                <a:cubicBezTo>
                  <a:pt x="140" y="129"/>
                  <a:pt x="141" y="128"/>
                  <a:pt x="142" y="128"/>
                </a:cubicBezTo>
                <a:cubicBezTo>
                  <a:pt x="141" y="129"/>
                  <a:pt x="140" y="129"/>
                  <a:pt x="139" y="130"/>
                </a:cubicBezTo>
                <a:close/>
                <a:moveTo>
                  <a:pt x="148" y="136"/>
                </a:moveTo>
                <a:cubicBezTo>
                  <a:pt x="144" y="138"/>
                  <a:pt x="141" y="141"/>
                  <a:pt x="138" y="143"/>
                </a:cubicBezTo>
                <a:cubicBezTo>
                  <a:pt x="138" y="142"/>
                  <a:pt x="139" y="142"/>
                  <a:pt x="139" y="141"/>
                </a:cubicBezTo>
                <a:cubicBezTo>
                  <a:pt x="140" y="140"/>
                  <a:pt x="141" y="140"/>
                  <a:pt x="141" y="139"/>
                </a:cubicBezTo>
                <a:cubicBezTo>
                  <a:pt x="142" y="139"/>
                  <a:pt x="142" y="139"/>
                  <a:pt x="142" y="139"/>
                </a:cubicBezTo>
                <a:cubicBezTo>
                  <a:pt x="144" y="138"/>
                  <a:pt x="146" y="137"/>
                  <a:pt x="148" y="136"/>
                </a:cubicBezTo>
                <a:close/>
                <a:moveTo>
                  <a:pt x="139" y="134"/>
                </a:moveTo>
                <a:cubicBezTo>
                  <a:pt x="140" y="133"/>
                  <a:pt x="141" y="133"/>
                  <a:pt x="141" y="133"/>
                </a:cubicBezTo>
                <a:cubicBezTo>
                  <a:pt x="141" y="133"/>
                  <a:pt x="141" y="133"/>
                  <a:pt x="141" y="133"/>
                </a:cubicBezTo>
                <a:cubicBezTo>
                  <a:pt x="140" y="134"/>
                  <a:pt x="139" y="136"/>
                  <a:pt x="137" y="137"/>
                </a:cubicBezTo>
                <a:cubicBezTo>
                  <a:pt x="137" y="137"/>
                  <a:pt x="136" y="138"/>
                  <a:pt x="135" y="138"/>
                </a:cubicBezTo>
                <a:cubicBezTo>
                  <a:pt x="137" y="137"/>
                  <a:pt x="138" y="135"/>
                  <a:pt x="139" y="134"/>
                </a:cubicBezTo>
                <a:close/>
                <a:moveTo>
                  <a:pt x="144" y="144"/>
                </a:moveTo>
                <a:cubicBezTo>
                  <a:pt x="143" y="144"/>
                  <a:pt x="143" y="144"/>
                  <a:pt x="143" y="144"/>
                </a:cubicBezTo>
                <a:cubicBezTo>
                  <a:pt x="142" y="145"/>
                  <a:pt x="141" y="146"/>
                  <a:pt x="140" y="147"/>
                </a:cubicBezTo>
                <a:cubicBezTo>
                  <a:pt x="139" y="147"/>
                  <a:pt x="138" y="146"/>
                  <a:pt x="137" y="146"/>
                </a:cubicBezTo>
                <a:cubicBezTo>
                  <a:pt x="139" y="145"/>
                  <a:pt x="141" y="145"/>
                  <a:pt x="144" y="144"/>
                </a:cubicBezTo>
                <a:close/>
                <a:moveTo>
                  <a:pt x="146" y="152"/>
                </a:moveTo>
                <a:cubicBezTo>
                  <a:pt x="147" y="151"/>
                  <a:pt x="148" y="151"/>
                  <a:pt x="149" y="150"/>
                </a:cubicBezTo>
                <a:cubicBezTo>
                  <a:pt x="148" y="151"/>
                  <a:pt x="147" y="152"/>
                  <a:pt x="146" y="153"/>
                </a:cubicBezTo>
                <a:cubicBezTo>
                  <a:pt x="145" y="154"/>
                  <a:pt x="144" y="154"/>
                  <a:pt x="142" y="155"/>
                </a:cubicBezTo>
                <a:cubicBezTo>
                  <a:pt x="143" y="154"/>
                  <a:pt x="145" y="153"/>
                  <a:pt x="146" y="152"/>
                </a:cubicBezTo>
                <a:close/>
                <a:moveTo>
                  <a:pt x="146" y="147"/>
                </a:moveTo>
                <a:cubicBezTo>
                  <a:pt x="147" y="145"/>
                  <a:pt x="149" y="144"/>
                  <a:pt x="150" y="142"/>
                </a:cubicBezTo>
                <a:cubicBezTo>
                  <a:pt x="151" y="141"/>
                  <a:pt x="153" y="140"/>
                  <a:pt x="154" y="139"/>
                </a:cubicBezTo>
                <a:cubicBezTo>
                  <a:pt x="155" y="139"/>
                  <a:pt x="155" y="139"/>
                  <a:pt x="156" y="139"/>
                </a:cubicBezTo>
                <a:cubicBezTo>
                  <a:pt x="156" y="140"/>
                  <a:pt x="156" y="140"/>
                  <a:pt x="156" y="140"/>
                </a:cubicBezTo>
                <a:cubicBezTo>
                  <a:pt x="154" y="142"/>
                  <a:pt x="151" y="144"/>
                  <a:pt x="149" y="146"/>
                </a:cubicBezTo>
                <a:cubicBezTo>
                  <a:pt x="149" y="146"/>
                  <a:pt x="149" y="146"/>
                  <a:pt x="149" y="146"/>
                </a:cubicBezTo>
                <a:cubicBezTo>
                  <a:pt x="148" y="146"/>
                  <a:pt x="147" y="147"/>
                  <a:pt x="146" y="147"/>
                </a:cubicBezTo>
                <a:close/>
                <a:moveTo>
                  <a:pt x="173" y="99"/>
                </a:moveTo>
                <a:cubicBezTo>
                  <a:pt x="172" y="99"/>
                  <a:pt x="172" y="99"/>
                  <a:pt x="172" y="99"/>
                </a:cubicBezTo>
                <a:cubicBezTo>
                  <a:pt x="172" y="99"/>
                  <a:pt x="172" y="99"/>
                  <a:pt x="171" y="99"/>
                </a:cubicBezTo>
                <a:cubicBezTo>
                  <a:pt x="170" y="100"/>
                  <a:pt x="168" y="101"/>
                  <a:pt x="167" y="101"/>
                </a:cubicBezTo>
                <a:cubicBezTo>
                  <a:pt x="168" y="100"/>
                  <a:pt x="170" y="98"/>
                  <a:pt x="172" y="97"/>
                </a:cubicBezTo>
                <a:cubicBezTo>
                  <a:pt x="172" y="97"/>
                  <a:pt x="172" y="97"/>
                  <a:pt x="172" y="97"/>
                </a:cubicBezTo>
                <a:cubicBezTo>
                  <a:pt x="172" y="98"/>
                  <a:pt x="172" y="98"/>
                  <a:pt x="173" y="99"/>
                </a:cubicBezTo>
                <a:close/>
                <a:moveTo>
                  <a:pt x="168" y="111"/>
                </a:moveTo>
                <a:cubicBezTo>
                  <a:pt x="170" y="109"/>
                  <a:pt x="172" y="108"/>
                  <a:pt x="174" y="107"/>
                </a:cubicBezTo>
                <a:cubicBezTo>
                  <a:pt x="174" y="107"/>
                  <a:pt x="175" y="108"/>
                  <a:pt x="175" y="107"/>
                </a:cubicBezTo>
                <a:cubicBezTo>
                  <a:pt x="176" y="107"/>
                  <a:pt x="176" y="107"/>
                  <a:pt x="176" y="107"/>
                </a:cubicBezTo>
                <a:cubicBezTo>
                  <a:pt x="176" y="107"/>
                  <a:pt x="176" y="107"/>
                  <a:pt x="175" y="108"/>
                </a:cubicBezTo>
                <a:cubicBezTo>
                  <a:pt x="171" y="110"/>
                  <a:pt x="167" y="113"/>
                  <a:pt x="163" y="115"/>
                </a:cubicBezTo>
                <a:cubicBezTo>
                  <a:pt x="164" y="114"/>
                  <a:pt x="164" y="113"/>
                  <a:pt x="165" y="113"/>
                </a:cubicBezTo>
                <a:cubicBezTo>
                  <a:pt x="166" y="112"/>
                  <a:pt x="167" y="111"/>
                  <a:pt x="168" y="111"/>
                </a:cubicBezTo>
                <a:close/>
                <a:moveTo>
                  <a:pt x="165" y="124"/>
                </a:moveTo>
                <a:cubicBezTo>
                  <a:pt x="166" y="123"/>
                  <a:pt x="167" y="122"/>
                  <a:pt x="168" y="121"/>
                </a:cubicBezTo>
                <a:cubicBezTo>
                  <a:pt x="168" y="122"/>
                  <a:pt x="168" y="122"/>
                  <a:pt x="167" y="122"/>
                </a:cubicBezTo>
                <a:cubicBezTo>
                  <a:pt x="166" y="123"/>
                  <a:pt x="165" y="124"/>
                  <a:pt x="164" y="125"/>
                </a:cubicBezTo>
                <a:cubicBezTo>
                  <a:pt x="164" y="124"/>
                  <a:pt x="164" y="124"/>
                  <a:pt x="165" y="124"/>
                </a:cubicBezTo>
                <a:close/>
                <a:moveTo>
                  <a:pt x="156" y="126"/>
                </a:moveTo>
                <a:cubicBezTo>
                  <a:pt x="157" y="125"/>
                  <a:pt x="158" y="125"/>
                  <a:pt x="159" y="124"/>
                </a:cubicBezTo>
                <a:cubicBezTo>
                  <a:pt x="160" y="123"/>
                  <a:pt x="161" y="123"/>
                  <a:pt x="161" y="122"/>
                </a:cubicBezTo>
                <a:cubicBezTo>
                  <a:pt x="162" y="122"/>
                  <a:pt x="163" y="122"/>
                  <a:pt x="164" y="121"/>
                </a:cubicBezTo>
                <a:cubicBezTo>
                  <a:pt x="161" y="123"/>
                  <a:pt x="159" y="125"/>
                  <a:pt x="156" y="126"/>
                </a:cubicBezTo>
                <a:close/>
                <a:moveTo>
                  <a:pt x="165" y="127"/>
                </a:moveTo>
                <a:cubicBezTo>
                  <a:pt x="166" y="127"/>
                  <a:pt x="166" y="127"/>
                  <a:pt x="166" y="127"/>
                </a:cubicBezTo>
                <a:cubicBezTo>
                  <a:pt x="167" y="126"/>
                  <a:pt x="167" y="126"/>
                  <a:pt x="166" y="125"/>
                </a:cubicBezTo>
                <a:cubicBezTo>
                  <a:pt x="167" y="125"/>
                  <a:pt x="167" y="125"/>
                  <a:pt x="168" y="124"/>
                </a:cubicBezTo>
                <a:cubicBezTo>
                  <a:pt x="169" y="123"/>
                  <a:pt x="170" y="122"/>
                  <a:pt x="172" y="121"/>
                </a:cubicBezTo>
                <a:cubicBezTo>
                  <a:pt x="173" y="122"/>
                  <a:pt x="175" y="123"/>
                  <a:pt x="176" y="124"/>
                </a:cubicBezTo>
                <a:cubicBezTo>
                  <a:pt x="170" y="127"/>
                  <a:pt x="163" y="131"/>
                  <a:pt x="157" y="135"/>
                </a:cubicBezTo>
                <a:cubicBezTo>
                  <a:pt x="157" y="135"/>
                  <a:pt x="157" y="135"/>
                  <a:pt x="157" y="135"/>
                </a:cubicBezTo>
                <a:cubicBezTo>
                  <a:pt x="160" y="133"/>
                  <a:pt x="162" y="130"/>
                  <a:pt x="165" y="127"/>
                </a:cubicBezTo>
                <a:close/>
                <a:moveTo>
                  <a:pt x="158" y="115"/>
                </a:moveTo>
                <a:cubicBezTo>
                  <a:pt x="157" y="115"/>
                  <a:pt x="156" y="116"/>
                  <a:pt x="155" y="116"/>
                </a:cubicBezTo>
                <a:cubicBezTo>
                  <a:pt x="157" y="115"/>
                  <a:pt x="158" y="114"/>
                  <a:pt x="159" y="112"/>
                </a:cubicBezTo>
                <a:cubicBezTo>
                  <a:pt x="161" y="111"/>
                  <a:pt x="162" y="110"/>
                  <a:pt x="164" y="109"/>
                </a:cubicBezTo>
                <a:cubicBezTo>
                  <a:pt x="162" y="111"/>
                  <a:pt x="160" y="113"/>
                  <a:pt x="158" y="115"/>
                </a:cubicBezTo>
                <a:close/>
                <a:moveTo>
                  <a:pt x="159" y="127"/>
                </a:moveTo>
                <a:cubicBezTo>
                  <a:pt x="159" y="127"/>
                  <a:pt x="158" y="128"/>
                  <a:pt x="158" y="128"/>
                </a:cubicBezTo>
                <a:cubicBezTo>
                  <a:pt x="156" y="129"/>
                  <a:pt x="154" y="130"/>
                  <a:pt x="152" y="132"/>
                </a:cubicBezTo>
                <a:cubicBezTo>
                  <a:pt x="154" y="130"/>
                  <a:pt x="156" y="129"/>
                  <a:pt x="159" y="127"/>
                </a:cubicBezTo>
                <a:close/>
                <a:moveTo>
                  <a:pt x="151" y="117"/>
                </a:moveTo>
                <a:cubicBezTo>
                  <a:pt x="151" y="117"/>
                  <a:pt x="150" y="117"/>
                  <a:pt x="149" y="117"/>
                </a:cubicBezTo>
                <a:cubicBezTo>
                  <a:pt x="150" y="117"/>
                  <a:pt x="150" y="117"/>
                  <a:pt x="150" y="117"/>
                </a:cubicBezTo>
                <a:cubicBezTo>
                  <a:pt x="150" y="116"/>
                  <a:pt x="151" y="115"/>
                  <a:pt x="152" y="115"/>
                </a:cubicBezTo>
                <a:cubicBezTo>
                  <a:pt x="152" y="114"/>
                  <a:pt x="153" y="114"/>
                  <a:pt x="154" y="113"/>
                </a:cubicBezTo>
                <a:cubicBezTo>
                  <a:pt x="153" y="114"/>
                  <a:pt x="152" y="116"/>
                  <a:pt x="151" y="117"/>
                </a:cubicBezTo>
                <a:close/>
                <a:moveTo>
                  <a:pt x="157" y="147"/>
                </a:moveTo>
                <a:cubicBezTo>
                  <a:pt x="158" y="147"/>
                  <a:pt x="159" y="146"/>
                  <a:pt x="161" y="146"/>
                </a:cubicBezTo>
                <a:cubicBezTo>
                  <a:pt x="159" y="147"/>
                  <a:pt x="157" y="147"/>
                  <a:pt x="156" y="148"/>
                </a:cubicBezTo>
                <a:cubicBezTo>
                  <a:pt x="156" y="148"/>
                  <a:pt x="157" y="147"/>
                  <a:pt x="157" y="147"/>
                </a:cubicBezTo>
                <a:close/>
                <a:moveTo>
                  <a:pt x="159" y="137"/>
                </a:moveTo>
                <a:cubicBezTo>
                  <a:pt x="159" y="138"/>
                  <a:pt x="159" y="138"/>
                  <a:pt x="158" y="138"/>
                </a:cubicBezTo>
                <a:cubicBezTo>
                  <a:pt x="158" y="138"/>
                  <a:pt x="158" y="138"/>
                  <a:pt x="158" y="138"/>
                </a:cubicBezTo>
                <a:cubicBezTo>
                  <a:pt x="157" y="138"/>
                  <a:pt x="157" y="138"/>
                  <a:pt x="157" y="138"/>
                </a:cubicBezTo>
                <a:cubicBezTo>
                  <a:pt x="157" y="137"/>
                  <a:pt x="158" y="137"/>
                  <a:pt x="158" y="137"/>
                </a:cubicBezTo>
                <a:cubicBezTo>
                  <a:pt x="159" y="137"/>
                  <a:pt x="160" y="137"/>
                  <a:pt x="161" y="137"/>
                </a:cubicBezTo>
                <a:cubicBezTo>
                  <a:pt x="161" y="137"/>
                  <a:pt x="161" y="138"/>
                  <a:pt x="161" y="138"/>
                </a:cubicBezTo>
                <a:cubicBezTo>
                  <a:pt x="160" y="137"/>
                  <a:pt x="160" y="137"/>
                  <a:pt x="159" y="137"/>
                </a:cubicBezTo>
                <a:close/>
                <a:moveTo>
                  <a:pt x="160" y="136"/>
                </a:moveTo>
                <a:cubicBezTo>
                  <a:pt x="162" y="135"/>
                  <a:pt x="163" y="135"/>
                  <a:pt x="165" y="134"/>
                </a:cubicBezTo>
                <a:cubicBezTo>
                  <a:pt x="164" y="135"/>
                  <a:pt x="163" y="135"/>
                  <a:pt x="163" y="136"/>
                </a:cubicBezTo>
                <a:cubicBezTo>
                  <a:pt x="162" y="136"/>
                  <a:pt x="161" y="136"/>
                  <a:pt x="160" y="136"/>
                </a:cubicBezTo>
                <a:close/>
                <a:moveTo>
                  <a:pt x="167" y="141"/>
                </a:moveTo>
                <a:cubicBezTo>
                  <a:pt x="166" y="141"/>
                  <a:pt x="166" y="141"/>
                  <a:pt x="166" y="142"/>
                </a:cubicBezTo>
                <a:cubicBezTo>
                  <a:pt x="165" y="142"/>
                  <a:pt x="164" y="142"/>
                  <a:pt x="163" y="143"/>
                </a:cubicBezTo>
                <a:cubicBezTo>
                  <a:pt x="164" y="142"/>
                  <a:pt x="166" y="141"/>
                  <a:pt x="167" y="141"/>
                </a:cubicBezTo>
                <a:close/>
                <a:moveTo>
                  <a:pt x="165" y="146"/>
                </a:moveTo>
                <a:cubicBezTo>
                  <a:pt x="167" y="144"/>
                  <a:pt x="169" y="143"/>
                  <a:pt x="171" y="142"/>
                </a:cubicBezTo>
                <a:cubicBezTo>
                  <a:pt x="172" y="141"/>
                  <a:pt x="171" y="140"/>
                  <a:pt x="170" y="140"/>
                </a:cubicBezTo>
                <a:cubicBezTo>
                  <a:pt x="171" y="139"/>
                  <a:pt x="172" y="138"/>
                  <a:pt x="173" y="137"/>
                </a:cubicBezTo>
                <a:cubicBezTo>
                  <a:pt x="174" y="137"/>
                  <a:pt x="175" y="137"/>
                  <a:pt x="176" y="136"/>
                </a:cubicBezTo>
                <a:cubicBezTo>
                  <a:pt x="174" y="138"/>
                  <a:pt x="173" y="140"/>
                  <a:pt x="171" y="142"/>
                </a:cubicBezTo>
                <a:cubicBezTo>
                  <a:pt x="169" y="143"/>
                  <a:pt x="166" y="145"/>
                  <a:pt x="164" y="147"/>
                </a:cubicBezTo>
                <a:cubicBezTo>
                  <a:pt x="164" y="146"/>
                  <a:pt x="165" y="146"/>
                  <a:pt x="165" y="146"/>
                </a:cubicBezTo>
                <a:close/>
                <a:moveTo>
                  <a:pt x="178" y="115"/>
                </a:moveTo>
                <a:cubicBezTo>
                  <a:pt x="180" y="113"/>
                  <a:pt x="182" y="112"/>
                  <a:pt x="184" y="110"/>
                </a:cubicBezTo>
                <a:cubicBezTo>
                  <a:pt x="185" y="110"/>
                  <a:pt x="185" y="110"/>
                  <a:pt x="186" y="110"/>
                </a:cubicBezTo>
                <a:cubicBezTo>
                  <a:pt x="183" y="112"/>
                  <a:pt x="180" y="113"/>
                  <a:pt x="178" y="115"/>
                </a:cubicBezTo>
                <a:close/>
                <a:moveTo>
                  <a:pt x="180" y="108"/>
                </a:moveTo>
                <a:cubicBezTo>
                  <a:pt x="181" y="107"/>
                  <a:pt x="181" y="107"/>
                  <a:pt x="182" y="106"/>
                </a:cubicBezTo>
                <a:cubicBezTo>
                  <a:pt x="183" y="106"/>
                  <a:pt x="184" y="105"/>
                  <a:pt x="186" y="104"/>
                </a:cubicBezTo>
                <a:cubicBezTo>
                  <a:pt x="184" y="106"/>
                  <a:pt x="182" y="107"/>
                  <a:pt x="180" y="108"/>
                </a:cubicBezTo>
                <a:close/>
                <a:moveTo>
                  <a:pt x="184" y="97"/>
                </a:moveTo>
                <a:cubicBezTo>
                  <a:pt x="183" y="98"/>
                  <a:pt x="181" y="100"/>
                  <a:pt x="180" y="101"/>
                </a:cubicBezTo>
                <a:cubicBezTo>
                  <a:pt x="176" y="103"/>
                  <a:pt x="173" y="105"/>
                  <a:pt x="169" y="107"/>
                </a:cubicBezTo>
                <a:cubicBezTo>
                  <a:pt x="172" y="105"/>
                  <a:pt x="174" y="103"/>
                  <a:pt x="176" y="100"/>
                </a:cubicBezTo>
                <a:cubicBezTo>
                  <a:pt x="177" y="99"/>
                  <a:pt x="178" y="98"/>
                  <a:pt x="180" y="98"/>
                </a:cubicBezTo>
                <a:cubicBezTo>
                  <a:pt x="181" y="97"/>
                  <a:pt x="183" y="97"/>
                  <a:pt x="185" y="96"/>
                </a:cubicBezTo>
                <a:cubicBezTo>
                  <a:pt x="185" y="96"/>
                  <a:pt x="184" y="97"/>
                  <a:pt x="184" y="97"/>
                </a:cubicBezTo>
                <a:close/>
                <a:moveTo>
                  <a:pt x="181" y="91"/>
                </a:moveTo>
                <a:cubicBezTo>
                  <a:pt x="179" y="92"/>
                  <a:pt x="177" y="93"/>
                  <a:pt x="175" y="95"/>
                </a:cubicBezTo>
                <a:cubicBezTo>
                  <a:pt x="175" y="95"/>
                  <a:pt x="175" y="95"/>
                  <a:pt x="175" y="95"/>
                </a:cubicBezTo>
                <a:cubicBezTo>
                  <a:pt x="178" y="92"/>
                  <a:pt x="180" y="90"/>
                  <a:pt x="183" y="89"/>
                </a:cubicBezTo>
                <a:cubicBezTo>
                  <a:pt x="182" y="89"/>
                  <a:pt x="182" y="90"/>
                  <a:pt x="181" y="91"/>
                </a:cubicBezTo>
                <a:close/>
                <a:moveTo>
                  <a:pt x="172" y="93"/>
                </a:moveTo>
                <a:cubicBezTo>
                  <a:pt x="172" y="92"/>
                  <a:pt x="173" y="91"/>
                  <a:pt x="173" y="91"/>
                </a:cubicBezTo>
                <a:cubicBezTo>
                  <a:pt x="174" y="90"/>
                  <a:pt x="175" y="90"/>
                  <a:pt x="176" y="90"/>
                </a:cubicBezTo>
                <a:cubicBezTo>
                  <a:pt x="174" y="91"/>
                  <a:pt x="173" y="92"/>
                  <a:pt x="172" y="93"/>
                </a:cubicBezTo>
                <a:close/>
                <a:moveTo>
                  <a:pt x="172" y="89"/>
                </a:moveTo>
                <a:cubicBezTo>
                  <a:pt x="172" y="89"/>
                  <a:pt x="172" y="89"/>
                  <a:pt x="172" y="89"/>
                </a:cubicBezTo>
                <a:cubicBezTo>
                  <a:pt x="170" y="93"/>
                  <a:pt x="167" y="96"/>
                  <a:pt x="165" y="99"/>
                </a:cubicBezTo>
                <a:cubicBezTo>
                  <a:pt x="163" y="101"/>
                  <a:pt x="161" y="103"/>
                  <a:pt x="159" y="105"/>
                </a:cubicBezTo>
                <a:cubicBezTo>
                  <a:pt x="156" y="106"/>
                  <a:pt x="154" y="107"/>
                  <a:pt x="152" y="108"/>
                </a:cubicBezTo>
                <a:cubicBezTo>
                  <a:pt x="159" y="101"/>
                  <a:pt x="166" y="94"/>
                  <a:pt x="173" y="88"/>
                </a:cubicBezTo>
                <a:cubicBezTo>
                  <a:pt x="173" y="88"/>
                  <a:pt x="173" y="89"/>
                  <a:pt x="172" y="89"/>
                </a:cubicBezTo>
                <a:close/>
                <a:moveTo>
                  <a:pt x="152" y="111"/>
                </a:moveTo>
                <a:cubicBezTo>
                  <a:pt x="153" y="111"/>
                  <a:pt x="153" y="110"/>
                  <a:pt x="153" y="110"/>
                </a:cubicBezTo>
                <a:cubicBezTo>
                  <a:pt x="153" y="109"/>
                  <a:pt x="154" y="109"/>
                  <a:pt x="155" y="109"/>
                </a:cubicBezTo>
                <a:cubicBezTo>
                  <a:pt x="154" y="109"/>
                  <a:pt x="154" y="110"/>
                  <a:pt x="154" y="110"/>
                </a:cubicBezTo>
                <a:cubicBezTo>
                  <a:pt x="152" y="112"/>
                  <a:pt x="150" y="114"/>
                  <a:pt x="148" y="115"/>
                </a:cubicBezTo>
                <a:cubicBezTo>
                  <a:pt x="147" y="116"/>
                  <a:pt x="145" y="117"/>
                  <a:pt x="144" y="118"/>
                </a:cubicBezTo>
                <a:cubicBezTo>
                  <a:pt x="144" y="118"/>
                  <a:pt x="144" y="118"/>
                  <a:pt x="144" y="118"/>
                </a:cubicBezTo>
                <a:cubicBezTo>
                  <a:pt x="147" y="116"/>
                  <a:pt x="150" y="113"/>
                  <a:pt x="152" y="111"/>
                </a:cubicBezTo>
                <a:close/>
                <a:moveTo>
                  <a:pt x="148" y="119"/>
                </a:moveTo>
                <a:cubicBezTo>
                  <a:pt x="148" y="119"/>
                  <a:pt x="149" y="119"/>
                  <a:pt x="149" y="118"/>
                </a:cubicBezTo>
                <a:cubicBezTo>
                  <a:pt x="148" y="120"/>
                  <a:pt x="146" y="122"/>
                  <a:pt x="145" y="123"/>
                </a:cubicBezTo>
                <a:cubicBezTo>
                  <a:pt x="144" y="124"/>
                  <a:pt x="143" y="124"/>
                  <a:pt x="142" y="125"/>
                </a:cubicBezTo>
                <a:cubicBezTo>
                  <a:pt x="144" y="123"/>
                  <a:pt x="146" y="121"/>
                  <a:pt x="148" y="119"/>
                </a:cubicBezTo>
                <a:close/>
                <a:moveTo>
                  <a:pt x="138" y="119"/>
                </a:moveTo>
                <a:cubicBezTo>
                  <a:pt x="136" y="120"/>
                  <a:pt x="133" y="121"/>
                  <a:pt x="130" y="122"/>
                </a:cubicBezTo>
                <a:cubicBezTo>
                  <a:pt x="131" y="121"/>
                  <a:pt x="132" y="121"/>
                  <a:pt x="132" y="120"/>
                </a:cubicBezTo>
                <a:cubicBezTo>
                  <a:pt x="134" y="119"/>
                  <a:pt x="135" y="118"/>
                  <a:pt x="136" y="118"/>
                </a:cubicBezTo>
                <a:cubicBezTo>
                  <a:pt x="139" y="116"/>
                  <a:pt x="141" y="115"/>
                  <a:pt x="144" y="114"/>
                </a:cubicBezTo>
                <a:cubicBezTo>
                  <a:pt x="142" y="116"/>
                  <a:pt x="140" y="118"/>
                  <a:pt x="138" y="119"/>
                </a:cubicBezTo>
                <a:close/>
                <a:moveTo>
                  <a:pt x="126" y="116"/>
                </a:moveTo>
                <a:cubicBezTo>
                  <a:pt x="130" y="112"/>
                  <a:pt x="133" y="109"/>
                  <a:pt x="136" y="106"/>
                </a:cubicBezTo>
                <a:cubicBezTo>
                  <a:pt x="139" y="104"/>
                  <a:pt x="142" y="102"/>
                  <a:pt x="145" y="101"/>
                </a:cubicBezTo>
                <a:cubicBezTo>
                  <a:pt x="141" y="104"/>
                  <a:pt x="138" y="107"/>
                  <a:pt x="134" y="110"/>
                </a:cubicBezTo>
                <a:cubicBezTo>
                  <a:pt x="132" y="112"/>
                  <a:pt x="129" y="114"/>
                  <a:pt x="126" y="116"/>
                </a:cubicBezTo>
                <a:close/>
                <a:moveTo>
                  <a:pt x="131" y="116"/>
                </a:moveTo>
                <a:cubicBezTo>
                  <a:pt x="129" y="117"/>
                  <a:pt x="128" y="118"/>
                  <a:pt x="127" y="120"/>
                </a:cubicBezTo>
                <a:cubicBezTo>
                  <a:pt x="127" y="120"/>
                  <a:pt x="127" y="120"/>
                  <a:pt x="126" y="120"/>
                </a:cubicBezTo>
                <a:cubicBezTo>
                  <a:pt x="125" y="121"/>
                  <a:pt x="124" y="122"/>
                  <a:pt x="122" y="123"/>
                </a:cubicBezTo>
                <a:cubicBezTo>
                  <a:pt x="125" y="121"/>
                  <a:pt x="128" y="118"/>
                  <a:pt x="131" y="116"/>
                </a:cubicBezTo>
                <a:close/>
                <a:moveTo>
                  <a:pt x="124" y="126"/>
                </a:moveTo>
                <a:cubicBezTo>
                  <a:pt x="124" y="126"/>
                  <a:pt x="124" y="126"/>
                  <a:pt x="124" y="126"/>
                </a:cubicBezTo>
                <a:cubicBezTo>
                  <a:pt x="122" y="129"/>
                  <a:pt x="120" y="132"/>
                  <a:pt x="117" y="135"/>
                </a:cubicBezTo>
                <a:cubicBezTo>
                  <a:pt x="119" y="132"/>
                  <a:pt x="122" y="129"/>
                  <a:pt x="124" y="126"/>
                </a:cubicBezTo>
                <a:close/>
                <a:moveTo>
                  <a:pt x="113" y="117"/>
                </a:moveTo>
                <a:cubicBezTo>
                  <a:pt x="113" y="117"/>
                  <a:pt x="112" y="117"/>
                  <a:pt x="112" y="117"/>
                </a:cubicBezTo>
                <a:cubicBezTo>
                  <a:pt x="112" y="118"/>
                  <a:pt x="111" y="119"/>
                  <a:pt x="110" y="120"/>
                </a:cubicBezTo>
                <a:cubicBezTo>
                  <a:pt x="110" y="120"/>
                  <a:pt x="109" y="120"/>
                  <a:pt x="109" y="120"/>
                </a:cubicBezTo>
                <a:cubicBezTo>
                  <a:pt x="110" y="119"/>
                  <a:pt x="111" y="118"/>
                  <a:pt x="113" y="117"/>
                </a:cubicBezTo>
                <a:close/>
                <a:moveTo>
                  <a:pt x="107" y="119"/>
                </a:moveTo>
                <a:cubicBezTo>
                  <a:pt x="107" y="119"/>
                  <a:pt x="106" y="119"/>
                  <a:pt x="106" y="119"/>
                </a:cubicBezTo>
                <a:cubicBezTo>
                  <a:pt x="107" y="118"/>
                  <a:pt x="107" y="117"/>
                  <a:pt x="108" y="117"/>
                </a:cubicBezTo>
                <a:cubicBezTo>
                  <a:pt x="109" y="116"/>
                  <a:pt x="110" y="115"/>
                  <a:pt x="111" y="115"/>
                </a:cubicBezTo>
                <a:cubicBezTo>
                  <a:pt x="110" y="116"/>
                  <a:pt x="108" y="118"/>
                  <a:pt x="107" y="119"/>
                </a:cubicBezTo>
                <a:close/>
                <a:moveTo>
                  <a:pt x="112" y="125"/>
                </a:moveTo>
                <a:cubicBezTo>
                  <a:pt x="113" y="125"/>
                  <a:pt x="114" y="124"/>
                  <a:pt x="115" y="123"/>
                </a:cubicBezTo>
                <a:cubicBezTo>
                  <a:pt x="115" y="123"/>
                  <a:pt x="115" y="123"/>
                  <a:pt x="115" y="123"/>
                </a:cubicBezTo>
                <a:cubicBezTo>
                  <a:pt x="114" y="124"/>
                  <a:pt x="114" y="125"/>
                  <a:pt x="113" y="126"/>
                </a:cubicBezTo>
                <a:cubicBezTo>
                  <a:pt x="111" y="127"/>
                  <a:pt x="110" y="128"/>
                  <a:pt x="109" y="129"/>
                </a:cubicBezTo>
                <a:cubicBezTo>
                  <a:pt x="110" y="128"/>
                  <a:pt x="111" y="127"/>
                  <a:pt x="112" y="125"/>
                </a:cubicBezTo>
                <a:close/>
                <a:moveTo>
                  <a:pt x="104" y="117"/>
                </a:moveTo>
                <a:cubicBezTo>
                  <a:pt x="103" y="117"/>
                  <a:pt x="102" y="117"/>
                  <a:pt x="102" y="118"/>
                </a:cubicBezTo>
                <a:cubicBezTo>
                  <a:pt x="101" y="118"/>
                  <a:pt x="101" y="118"/>
                  <a:pt x="101" y="118"/>
                </a:cubicBezTo>
                <a:cubicBezTo>
                  <a:pt x="105" y="114"/>
                  <a:pt x="109" y="110"/>
                  <a:pt x="113" y="106"/>
                </a:cubicBezTo>
                <a:cubicBezTo>
                  <a:pt x="113" y="106"/>
                  <a:pt x="114" y="106"/>
                  <a:pt x="114" y="105"/>
                </a:cubicBezTo>
                <a:cubicBezTo>
                  <a:pt x="111" y="109"/>
                  <a:pt x="107" y="113"/>
                  <a:pt x="104" y="117"/>
                </a:cubicBezTo>
                <a:close/>
                <a:moveTo>
                  <a:pt x="99" y="129"/>
                </a:moveTo>
                <a:cubicBezTo>
                  <a:pt x="99" y="128"/>
                  <a:pt x="100" y="128"/>
                  <a:pt x="100" y="127"/>
                </a:cubicBezTo>
                <a:cubicBezTo>
                  <a:pt x="100" y="129"/>
                  <a:pt x="99" y="130"/>
                  <a:pt x="98" y="131"/>
                </a:cubicBezTo>
                <a:cubicBezTo>
                  <a:pt x="97" y="132"/>
                  <a:pt x="96" y="133"/>
                  <a:pt x="95" y="135"/>
                </a:cubicBezTo>
                <a:cubicBezTo>
                  <a:pt x="94" y="135"/>
                  <a:pt x="94" y="134"/>
                  <a:pt x="93" y="134"/>
                </a:cubicBezTo>
                <a:cubicBezTo>
                  <a:pt x="95" y="132"/>
                  <a:pt x="97" y="130"/>
                  <a:pt x="99" y="129"/>
                </a:cubicBezTo>
                <a:close/>
                <a:moveTo>
                  <a:pt x="103" y="132"/>
                </a:moveTo>
                <a:cubicBezTo>
                  <a:pt x="103" y="132"/>
                  <a:pt x="104" y="131"/>
                  <a:pt x="104" y="131"/>
                </a:cubicBezTo>
                <a:cubicBezTo>
                  <a:pt x="103" y="132"/>
                  <a:pt x="102" y="133"/>
                  <a:pt x="101" y="135"/>
                </a:cubicBezTo>
                <a:cubicBezTo>
                  <a:pt x="100" y="135"/>
                  <a:pt x="100" y="135"/>
                  <a:pt x="100" y="135"/>
                </a:cubicBezTo>
                <a:cubicBezTo>
                  <a:pt x="101" y="134"/>
                  <a:pt x="102" y="133"/>
                  <a:pt x="103" y="132"/>
                </a:cubicBezTo>
                <a:close/>
                <a:moveTo>
                  <a:pt x="103" y="126"/>
                </a:moveTo>
                <a:cubicBezTo>
                  <a:pt x="104" y="125"/>
                  <a:pt x="105" y="124"/>
                  <a:pt x="106" y="123"/>
                </a:cubicBezTo>
                <a:cubicBezTo>
                  <a:pt x="106" y="122"/>
                  <a:pt x="107" y="121"/>
                  <a:pt x="108" y="121"/>
                </a:cubicBezTo>
                <a:cubicBezTo>
                  <a:pt x="108" y="121"/>
                  <a:pt x="109" y="121"/>
                  <a:pt x="109" y="121"/>
                </a:cubicBezTo>
                <a:cubicBezTo>
                  <a:pt x="107" y="123"/>
                  <a:pt x="105" y="124"/>
                  <a:pt x="103" y="126"/>
                </a:cubicBezTo>
                <a:close/>
                <a:moveTo>
                  <a:pt x="110" y="141"/>
                </a:moveTo>
                <a:cubicBezTo>
                  <a:pt x="107" y="143"/>
                  <a:pt x="104" y="145"/>
                  <a:pt x="102" y="146"/>
                </a:cubicBezTo>
                <a:cubicBezTo>
                  <a:pt x="104" y="144"/>
                  <a:pt x="106" y="143"/>
                  <a:pt x="108" y="141"/>
                </a:cubicBezTo>
                <a:cubicBezTo>
                  <a:pt x="108" y="141"/>
                  <a:pt x="109" y="141"/>
                  <a:pt x="110" y="141"/>
                </a:cubicBezTo>
                <a:close/>
                <a:moveTo>
                  <a:pt x="109" y="139"/>
                </a:moveTo>
                <a:cubicBezTo>
                  <a:pt x="112" y="137"/>
                  <a:pt x="114" y="134"/>
                  <a:pt x="117" y="132"/>
                </a:cubicBezTo>
                <a:cubicBezTo>
                  <a:pt x="117" y="132"/>
                  <a:pt x="117" y="131"/>
                  <a:pt x="118" y="131"/>
                </a:cubicBezTo>
                <a:cubicBezTo>
                  <a:pt x="115" y="134"/>
                  <a:pt x="113" y="137"/>
                  <a:pt x="111" y="140"/>
                </a:cubicBezTo>
                <a:cubicBezTo>
                  <a:pt x="111" y="140"/>
                  <a:pt x="111" y="140"/>
                  <a:pt x="111" y="140"/>
                </a:cubicBezTo>
                <a:cubicBezTo>
                  <a:pt x="111" y="140"/>
                  <a:pt x="110" y="139"/>
                  <a:pt x="109" y="139"/>
                </a:cubicBezTo>
                <a:close/>
                <a:moveTo>
                  <a:pt x="116" y="122"/>
                </a:moveTo>
                <a:cubicBezTo>
                  <a:pt x="117" y="121"/>
                  <a:pt x="119" y="120"/>
                  <a:pt x="120" y="119"/>
                </a:cubicBezTo>
                <a:cubicBezTo>
                  <a:pt x="119" y="120"/>
                  <a:pt x="118" y="121"/>
                  <a:pt x="116" y="122"/>
                </a:cubicBezTo>
                <a:close/>
                <a:moveTo>
                  <a:pt x="116" y="145"/>
                </a:moveTo>
                <a:cubicBezTo>
                  <a:pt x="116" y="144"/>
                  <a:pt x="117" y="144"/>
                  <a:pt x="118" y="143"/>
                </a:cubicBezTo>
                <a:cubicBezTo>
                  <a:pt x="118" y="144"/>
                  <a:pt x="118" y="144"/>
                  <a:pt x="118" y="144"/>
                </a:cubicBezTo>
                <a:cubicBezTo>
                  <a:pt x="118" y="144"/>
                  <a:pt x="118" y="144"/>
                  <a:pt x="118" y="144"/>
                </a:cubicBezTo>
                <a:cubicBezTo>
                  <a:pt x="118" y="144"/>
                  <a:pt x="118" y="144"/>
                  <a:pt x="117" y="145"/>
                </a:cubicBezTo>
                <a:cubicBezTo>
                  <a:pt x="116" y="145"/>
                  <a:pt x="115" y="146"/>
                  <a:pt x="114" y="146"/>
                </a:cubicBezTo>
                <a:cubicBezTo>
                  <a:pt x="115" y="146"/>
                  <a:pt x="115" y="145"/>
                  <a:pt x="116" y="145"/>
                </a:cubicBezTo>
                <a:close/>
                <a:moveTo>
                  <a:pt x="122" y="144"/>
                </a:moveTo>
                <a:cubicBezTo>
                  <a:pt x="122" y="145"/>
                  <a:pt x="122" y="145"/>
                  <a:pt x="122" y="145"/>
                </a:cubicBezTo>
                <a:cubicBezTo>
                  <a:pt x="121" y="146"/>
                  <a:pt x="120" y="147"/>
                  <a:pt x="119" y="148"/>
                </a:cubicBezTo>
                <a:cubicBezTo>
                  <a:pt x="119" y="148"/>
                  <a:pt x="119" y="148"/>
                  <a:pt x="118" y="148"/>
                </a:cubicBezTo>
                <a:cubicBezTo>
                  <a:pt x="119" y="147"/>
                  <a:pt x="120" y="146"/>
                  <a:pt x="122" y="144"/>
                </a:cubicBezTo>
                <a:close/>
                <a:moveTo>
                  <a:pt x="120" y="140"/>
                </a:moveTo>
                <a:cubicBezTo>
                  <a:pt x="120" y="139"/>
                  <a:pt x="121" y="139"/>
                  <a:pt x="122" y="138"/>
                </a:cubicBezTo>
                <a:cubicBezTo>
                  <a:pt x="125" y="137"/>
                  <a:pt x="128" y="135"/>
                  <a:pt x="131" y="133"/>
                </a:cubicBezTo>
                <a:cubicBezTo>
                  <a:pt x="130" y="134"/>
                  <a:pt x="128" y="135"/>
                  <a:pt x="127" y="136"/>
                </a:cubicBezTo>
                <a:cubicBezTo>
                  <a:pt x="125" y="137"/>
                  <a:pt x="122" y="139"/>
                  <a:pt x="120" y="140"/>
                </a:cubicBezTo>
                <a:close/>
                <a:moveTo>
                  <a:pt x="129" y="143"/>
                </a:moveTo>
                <a:cubicBezTo>
                  <a:pt x="129" y="143"/>
                  <a:pt x="128" y="143"/>
                  <a:pt x="128" y="143"/>
                </a:cubicBezTo>
                <a:cubicBezTo>
                  <a:pt x="128" y="144"/>
                  <a:pt x="127" y="144"/>
                  <a:pt x="127" y="144"/>
                </a:cubicBezTo>
                <a:cubicBezTo>
                  <a:pt x="127" y="144"/>
                  <a:pt x="127" y="144"/>
                  <a:pt x="127" y="144"/>
                </a:cubicBezTo>
                <a:cubicBezTo>
                  <a:pt x="127" y="143"/>
                  <a:pt x="128" y="143"/>
                  <a:pt x="128" y="142"/>
                </a:cubicBezTo>
                <a:cubicBezTo>
                  <a:pt x="129" y="141"/>
                  <a:pt x="130" y="140"/>
                  <a:pt x="131" y="140"/>
                </a:cubicBezTo>
                <a:cubicBezTo>
                  <a:pt x="130" y="140"/>
                  <a:pt x="129" y="141"/>
                  <a:pt x="129" y="142"/>
                </a:cubicBezTo>
                <a:cubicBezTo>
                  <a:pt x="129" y="142"/>
                  <a:pt x="129" y="142"/>
                  <a:pt x="129" y="143"/>
                </a:cubicBezTo>
                <a:close/>
                <a:moveTo>
                  <a:pt x="129" y="146"/>
                </a:moveTo>
                <a:cubicBezTo>
                  <a:pt x="129" y="146"/>
                  <a:pt x="129" y="146"/>
                  <a:pt x="130" y="146"/>
                </a:cubicBezTo>
                <a:cubicBezTo>
                  <a:pt x="129" y="147"/>
                  <a:pt x="129" y="148"/>
                  <a:pt x="128" y="148"/>
                </a:cubicBezTo>
                <a:cubicBezTo>
                  <a:pt x="127" y="149"/>
                  <a:pt x="126" y="149"/>
                  <a:pt x="125" y="150"/>
                </a:cubicBezTo>
                <a:cubicBezTo>
                  <a:pt x="126" y="149"/>
                  <a:pt x="128" y="148"/>
                  <a:pt x="129" y="146"/>
                </a:cubicBezTo>
                <a:close/>
                <a:moveTo>
                  <a:pt x="134" y="157"/>
                </a:moveTo>
                <a:cubicBezTo>
                  <a:pt x="135" y="156"/>
                  <a:pt x="136" y="156"/>
                  <a:pt x="136" y="156"/>
                </a:cubicBezTo>
                <a:cubicBezTo>
                  <a:pt x="134" y="157"/>
                  <a:pt x="133" y="159"/>
                  <a:pt x="131" y="160"/>
                </a:cubicBezTo>
                <a:cubicBezTo>
                  <a:pt x="132" y="159"/>
                  <a:pt x="133" y="158"/>
                  <a:pt x="134" y="157"/>
                </a:cubicBezTo>
                <a:close/>
                <a:moveTo>
                  <a:pt x="133" y="167"/>
                </a:moveTo>
                <a:cubicBezTo>
                  <a:pt x="135" y="165"/>
                  <a:pt x="138" y="163"/>
                  <a:pt x="140" y="162"/>
                </a:cubicBezTo>
                <a:cubicBezTo>
                  <a:pt x="139" y="163"/>
                  <a:pt x="138" y="164"/>
                  <a:pt x="137" y="165"/>
                </a:cubicBezTo>
                <a:cubicBezTo>
                  <a:pt x="136" y="165"/>
                  <a:pt x="135" y="166"/>
                  <a:pt x="134" y="166"/>
                </a:cubicBezTo>
                <a:cubicBezTo>
                  <a:pt x="134" y="167"/>
                  <a:pt x="133" y="167"/>
                  <a:pt x="133" y="167"/>
                </a:cubicBezTo>
                <a:cubicBezTo>
                  <a:pt x="133" y="167"/>
                  <a:pt x="133" y="167"/>
                  <a:pt x="133" y="167"/>
                </a:cubicBezTo>
                <a:close/>
                <a:moveTo>
                  <a:pt x="138" y="160"/>
                </a:moveTo>
                <a:cubicBezTo>
                  <a:pt x="137" y="160"/>
                  <a:pt x="137" y="161"/>
                  <a:pt x="137" y="161"/>
                </a:cubicBezTo>
                <a:cubicBezTo>
                  <a:pt x="137" y="160"/>
                  <a:pt x="137" y="160"/>
                  <a:pt x="137" y="160"/>
                </a:cubicBezTo>
                <a:cubicBezTo>
                  <a:pt x="137" y="160"/>
                  <a:pt x="137" y="160"/>
                  <a:pt x="137" y="160"/>
                </a:cubicBezTo>
                <a:cubicBezTo>
                  <a:pt x="139" y="159"/>
                  <a:pt x="140" y="158"/>
                  <a:pt x="142" y="157"/>
                </a:cubicBezTo>
                <a:cubicBezTo>
                  <a:pt x="142" y="157"/>
                  <a:pt x="142" y="158"/>
                  <a:pt x="142" y="158"/>
                </a:cubicBezTo>
                <a:cubicBezTo>
                  <a:pt x="140" y="159"/>
                  <a:pt x="139" y="160"/>
                  <a:pt x="138" y="160"/>
                </a:cubicBezTo>
                <a:close/>
                <a:moveTo>
                  <a:pt x="143" y="160"/>
                </a:moveTo>
                <a:cubicBezTo>
                  <a:pt x="145" y="159"/>
                  <a:pt x="148" y="158"/>
                  <a:pt x="150" y="157"/>
                </a:cubicBezTo>
                <a:cubicBezTo>
                  <a:pt x="149" y="158"/>
                  <a:pt x="148" y="159"/>
                  <a:pt x="147" y="160"/>
                </a:cubicBezTo>
                <a:cubicBezTo>
                  <a:pt x="145" y="161"/>
                  <a:pt x="143" y="162"/>
                  <a:pt x="141" y="163"/>
                </a:cubicBezTo>
                <a:cubicBezTo>
                  <a:pt x="142" y="162"/>
                  <a:pt x="142" y="161"/>
                  <a:pt x="143" y="160"/>
                </a:cubicBezTo>
                <a:close/>
                <a:moveTo>
                  <a:pt x="147" y="162"/>
                </a:moveTo>
                <a:cubicBezTo>
                  <a:pt x="148" y="161"/>
                  <a:pt x="149" y="161"/>
                  <a:pt x="150" y="160"/>
                </a:cubicBezTo>
                <a:cubicBezTo>
                  <a:pt x="150" y="161"/>
                  <a:pt x="149" y="161"/>
                  <a:pt x="149" y="162"/>
                </a:cubicBezTo>
                <a:cubicBezTo>
                  <a:pt x="148" y="162"/>
                  <a:pt x="147" y="162"/>
                  <a:pt x="146" y="163"/>
                </a:cubicBezTo>
                <a:cubicBezTo>
                  <a:pt x="146" y="162"/>
                  <a:pt x="147" y="162"/>
                  <a:pt x="147" y="162"/>
                </a:cubicBezTo>
                <a:close/>
                <a:moveTo>
                  <a:pt x="150" y="163"/>
                </a:moveTo>
                <a:cubicBezTo>
                  <a:pt x="150" y="163"/>
                  <a:pt x="151" y="163"/>
                  <a:pt x="152" y="162"/>
                </a:cubicBezTo>
                <a:cubicBezTo>
                  <a:pt x="150" y="164"/>
                  <a:pt x="148" y="166"/>
                  <a:pt x="146" y="168"/>
                </a:cubicBezTo>
                <a:cubicBezTo>
                  <a:pt x="147" y="166"/>
                  <a:pt x="148" y="165"/>
                  <a:pt x="150" y="163"/>
                </a:cubicBezTo>
                <a:close/>
                <a:moveTo>
                  <a:pt x="146" y="157"/>
                </a:moveTo>
                <a:cubicBezTo>
                  <a:pt x="146" y="157"/>
                  <a:pt x="146" y="157"/>
                  <a:pt x="146" y="157"/>
                </a:cubicBezTo>
                <a:cubicBezTo>
                  <a:pt x="147" y="156"/>
                  <a:pt x="149" y="155"/>
                  <a:pt x="150" y="153"/>
                </a:cubicBezTo>
                <a:cubicBezTo>
                  <a:pt x="152" y="153"/>
                  <a:pt x="153" y="152"/>
                  <a:pt x="155" y="151"/>
                </a:cubicBezTo>
                <a:cubicBezTo>
                  <a:pt x="155" y="151"/>
                  <a:pt x="155" y="151"/>
                  <a:pt x="156" y="151"/>
                </a:cubicBezTo>
                <a:cubicBezTo>
                  <a:pt x="156" y="152"/>
                  <a:pt x="155" y="152"/>
                  <a:pt x="155" y="152"/>
                </a:cubicBezTo>
                <a:cubicBezTo>
                  <a:pt x="152" y="154"/>
                  <a:pt x="149" y="156"/>
                  <a:pt x="146" y="157"/>
                </a:cubicBezTo>
                <a:close/>
                <a:moveTo>
                  <a:pt x="154" y="158"/>
                </a:moveTo>
                <a:cubicBezTo>
                  <a:pt x="155" y="158"/>
                  <a:pt x="156" y="157"/>
                  <a:pt x="157" y="157"/>
                </a:cubicBezTo>
                <a:cubicBezTo>
                  <a:pt x="157" y="157"/>
                  <a:pt x="156" y="158"/>
                  <a:pt x="155" y="159"/>
                </a:cubicBezTo>
                <a:cubicBezTo>
                  <a:pt x="154" y="159"/>
                  <a:pt x="153" y="160"/>
                  <a:pt x="152" y="160"/>
                </a:cubicBezTo>
                <a:cubicBezTo>
                  <a:pt x="153" y="160"/>
                  <a:pt x="153" y="159"/>
                  <a:pt x="154" y="158"/>
                </a:cubicBezTo>
                <a:close/>
                <a:moveTo>
                  <a:pt x="157" y="155"/>
                </a:moveTo>
                <a:cubicBezTo>
                  <a:pt x="158" y="154"/>
                  <a:pt x="159" y="153"/>
                  <a:pt x="160" y="151"/>
                </a:cubicBezTo>
                <a:cubicBezTo>
                  <a:pt x="162" y="150"/>
                  <a:pt x="164" y="149"/>
                  <a:pt x="166" y="147"/>
                </a:cubicBezTo>
                <a:cubicBezTo>
                  <a:pt x="165" y="149"/>
                  <a:pt x="163" y="151"/>
                  <a:pt x="161" y="153"/>
                </a:cubicBezTo>
                <a:cubicBezTo>
                  <a:pt x="160" y="153"/>
                  <a:pt x="158" y="154"/>
                  <a:pt x="157" y="155"/>
                </a:cubicBezTo>
                <a:close/>
                <a:moveTo>
                  <a:pt x="162" y="154"/>
                </a:moveTo>
                <a:cubicBezTo>
                  <a:pt x="164" y="154"/>
                  <a:pt x="165" y="153"/>
                  <a:pt x="167" y="152"/>
                </a:cubicBezTo>
                <a:cubicBezTo>
                  <a:pt x="167" y="153"/>
                  <a:pt x="167" y="153"/>
                  <a:pt x="167" y="153"/>
                </a:cubicBezTo>
                <a:cubicBezTo>
                  <a:pt x="165" y="154"/>
                  <a:pt x="164" y="155"/>
                  <a:pt x="163" y="156"/>
                </a:cubicBezTo>
                <a:cubicBezTo>
                  <a:pt x="162" y="156"/>
                  <a:pt x="161" y="157"/>
                  <a:pt x="160" y="157"/>
                </a:cubicBezTo>
                <a:cubicBezTo>
                  <a:pt x="161" y="156"/>
                  <a:pt x="162" y="155"/>
                  <a:pt x="162" y="154"/>
                </a:cubicBezTo>
                <a:close/>
                <a:moveTo>
                  <a:pt x="164" y="159"/>
                </a:moveTo>
                <a:cubicBezTo>
                  <a:pt x="165" y="158"/>
                  <a:pt x="166" y="157"/>
                  <a:pt x="167" y="156"/>
                </a:cubicBezTo>
                <a:cubicBezTo>
                  <a:pt x="167" y="156"/>
                  <a:pt x="167" y="156"/>
                  <a:pt x="168" y="156"/>
                </a:cubicBezTo>
                <a:cubicBezTo>
                  <a:pt x="166" y="157"/>
                  <a:pt x="164" y="159"/>
                  <a:pt x="162" y="161"/>
                </a:cubicBezTo>
                <a:cubicBezTo>
                  <a:pt x="163" y="160"/>
                  <a:pt x="163" y="160"/>
                  <a:pt x="164" y="159"/>
                </a:cubicBezTo>
                <a:close/>
                <a:moveTo>
                  <a:pt x="169" y="156"/>
                </a:moveTo>
                <a:cubicBezTo>
                  <a:pt x="168" y="158"/>
                  <a:pt x="166" y="160"/>
                  <a:pt x="165" y="162"/>
                </a:cubicBezTo>
                <a:cubicBezTo>
                  <a:pt x="164" y="162"/>
                  <a:pt x="163" y="162"/>
                  <a:pt x="163" y="163"/>
                </a:cubicBezTo>
                <a:cubicBezTo>
                  <a:pt x="165" y="161"/>
                  <a:pt x="167" y="159"/>
                  <a:pt x="169" y="156"/>
                </a:cubicBezTo>
                <a:close/>
                <a:moveTo>
                  <a:pt x="166" y="151"/>
                </a:moveTo>
                <a:cubicBezTo>
                  <a:pt x="169" y="147"/>
                  <a:pt x="173" y="144"/>
                  <a:pt x="176" y="140"/>
                </a:cubicBezTo>
                <a:cubicBezTo>
                  <a:pt x="177" y="140"/>
                  <a:pt x="177" y="140"/>
                  <a:pt x="178" y="139"/>
                </a:cubicBezTo>
                <a:cubicBezTo>
                  <a:pt x="177" y="140"/>
                  <a:pt x="177" y="140"/>
                  <a:pt x="177" y="141"/>
                </a:cubicBezTo>
                <a:cubicBezTo>
                  <a:pt x="174" y="144"/>
                  <a:pt x="172" y="146"/>
                  <a:pt x="170" y="149"/>
                </a:cubicBezTo>
                <a:cubicBezTo>
                  <a:pt x="168" y="150"/>
                  <a:pt x="167" y="150"/>
                  <a:pt x="166" y="151"/>
                </a:cubicBezTo>
                <a:close/>
                <a:moveTo>
                  <a:pt x="177" y="151"/>
                </a:moveTo>
                <a:cubicBezTo>
                  <a:pt x="175" y="153"/>
                  <a:pt x="174" y="155"/>
                  <a:pt x="172" y="157"/>
                </a:cubicBezTo>
                <a:cubicBezTo>
                  <a:pt x="172" y="157"/>
                  <a:pt x="171" y="157"/>
                  <a:pt x="171" y="158"/>
                </a:cubicBezTo>
                <a:cubicBezTo>
                  <a:pt x="173" y="156"/>
                  <a:pt x="174" y="154"/>
                  <a:pt x="175" y="152"/>
                </a:cubicBezTo>
                <a:cubicBezTo>
                  <a:pt x="176" y="152"/>
                  <a:pt x="177" y="151"/>
                  <a:pt x="177" y="151"/>
                </a:cubicBezTo>
                <a:close/>
                <a:moveTo>
                  <a:pt x="186" y="127"/>
                </a:moveTo>
                <a:cubicBezTo>
                  <a:pt x="186" y="126"/>
                  <a:pt x="187" y="126"/>
                  <a:pt x="187" y="125"/>
                </a:cubicBezTo>
                <a:cubicBezTo>
                  <a:pt x="189" y="124"/>
                  <a:pt x="191" y="123"/>
                  <a:pt x="193" y="122"/>
                </a:cubicBezTo>
                <a:cubicBezTo>
                  <a:pt x="193" y="122"/>
                  <a:pt x="193" y="122"/>
                  <a:pt x="193" y="122"/>
                </a:cubicBezTo>
                <a:cubicBezTo>
                  <a:pt x="191" y="124"/>
                  <a:pt x="188" y="125"/>
                  <a:pt x="186" y="127"/>
                </a:cubicBezTo>
                <a:close/>
                <a:moveTo>
                  <a:pt x="198" y="122"/>
                </a:moveTo>
                <a:cubicBezTo>
                  <a:pt x="198" y="123"/>
                  <a:pt x="197" y="124"/>
                  <a:pt x="196" y="124"/>
                </a:cubicBezTo>
                <a:cubicBezTo>
                  <a:pt x="195" y="125"/>
                  <a:pt x="194" y="126"/>
                  <a:pt x="192" y="127"/>
                </a:cubicBezTo>
                <a:cubicBezTo>
                  <a:pt x="194" y="125"/>
                  <a:pt x="196" y="123"/>
                  <a:pt x="198" y="122"/>
                </a:cubicBezTo>
                <a:close/>
                <a:moveTo>
                  <a:pt x="203" y="120"/>
                </a:moveTo>
                <a:cubicBezTo>
                  <a:pt x="204" y="119"/>
                  <a:pt x="204" y="119"/>
                  <a:pt x="204" y="118"/>
                </a:cubicBezTo>
                <a:cubicBezTo>
                  <a:pt x="205" y="118"/>
                  <a:pt x="205" y="118"/>
                  <a:pt x="206" y="117"/>
                </a:cubicBezTo>
                <a:cubicBezTo>
                  <a:pt x="205" y="118"/>
                  <a:pt x="204" y="119"/>
                  <a:pt x="203" y="120"/>
                </a:cubicBezTo>
                <a:close/>
                <a:moveTo>
                  <a:pt x="207" y="110"/>
                </a:moveTo>
                <a:cubicBezTo>
                  <a:pt x="207" y="110"/>
                  <a:pt x="206" y="110"/>
                  <a:pt x="206" y="110"/>
                </a:cubicBezTo>
                <a:cubicBezTo>
                  <a:pt x="204" y="112"/>
                  <a:pt x="201" y="113"/>
                  <a:pt x="199" y="114"/>
                </a:cubicBezTo>
                <a:cubicBezTo>
                  <a:pt x="198" y="115"/>
                  <a:pt x="197" y="115"/>
                  <a:pt x="197" y="115"/>
                </a:cubicBezTo>
                <a:cubicBezTo>
                  <a:pt x="199" y="114"/>
                  <a:pt x="200" y="113"/>
                  <a:pt x="202" y="112"/>
                </a:cubicBezTo>
                <a:cubicBezTo>
                  <a:pt x="204" y="111"/>
                  <a:pt x="206" y="110"/>
                  <a:pt x="208" y="109"/>
                </a:cubicBezTo>
                <a:cubicBezTo>
                  <a:pt x="208" y="109"/>
                  <a:pt x="207" y="110"/>
                  <a:pt x="207" y="110"/>
                </a:cubicBezTo>
                <a:close/>
                <a:moveTo>
                  <a:pt x="195" y="112"/>
                </a:moveTo>
                <a:cubicBezTo>
                  <a:pt x="194" y="112"/>
                  <a:pt x="194" y="112"/>
                  <a:pt x="193" y="112"/>
                </a:cubicBezTo>
                <a:cubicBezTo>
                  <a:pt x="194" y="112"/>
                  <a:pt x="194" y="111"/>
                  <a:pt x="195" y="110"/>
                </a:cubicBezTo>
                <a:cubicBezTo>
                  <a:pt x="196" y="109"/>
                  <a:pt x="198" y="108"/>
                  <a:pt x="199" y="106"/>
                </a:cubicBezTo>
                <a:cubicBezTo>
                  <a:pt x="199" y="106"/>
                  <a:pt x="199" y="106"/>
                  <a:pt x="199" y="106"/>
                </a:cubicBezTo>
                <a:cubicBezTo>
                  <a:pt x="198" y="108"/>
                  <a:pt x="197" y="110"/>
                  <a:pt x="195" y="112"/>
                </a:cubicBezTo>
                <a:close/>
                <a:moveTo>
                  <a:pt x="193" y="106"/>
                </a:moveTo>
                <a:cubicBezTo>
                  <a:pt x="194" y="106"/>
                  <a:pt x="195" y="105"/>
                  <a:pt x="196" y="104"/>
                </a:cubicBezTo>
                <a:cubicBezTo>
                  <a:pt x="196" y="105"/>
                  <a:pt x="196" y="105"/>
                  <a:pt x="195" y="106"/>
                </a:cubicBezTo>
                <a:cubicBezTo>
                  <a:pt x="195" y="106"/>
                  <a:pt x="194" y="106"/>
                  <a:pt x="193" y="106"/>
                </a:cubicBezTo>
                <a:close/>
                <a:moveTo>
                  <a:pt x="196" y="97"/>
                </a:moveTo>
                <a:cubicBezTo>
                  <a:pt x="196" y="97"/>
                  <a:pt x="195" y="97"/>
                  <a:pt x="195" y="98"/>
                </a:cubicBezTo>
                <a:cubicBezTo>
                  <a:pt x="193" y="98"/>
                  <a:pt x="191" y="99"/>
                  <a:pt x="189" y="100"/>
                </a:cubicBezTo>
                <a:cubicBezTo>
                  <a:pt x="190" y="100"/>
                  <a:pt x="190" y="99"/>
                  <a:pt x="191" y="98"/>
                </a:cubicBezTo>
                <a:cubicBezTo>
                  <a:pt x="193" y="97"/>
                  <a:pt x="195" y="96"/>
                  <a:pt x="197" y="95"/>
                </a:cubicBezTo>
                <a:cubicBezTo>
                  <a:pt x="196" y="96"/>
                  <a:pt x="196" y="97"/>
                  <a:pt x="196" y="97"/>
                </a:cubicBezTo>
                <a:close/>
                <a:moveTo>
                  <a:pt x="195" y="92"/>
                </a:moveTo>
                <a:cubicBezTo>
                  <a:pt x="192" y="94"/>
                  <a:pt x="189" y="95"/>
                  <a:pt x="187" y="97"/>
                </a:cubicBezTo>
                <a:cubicBezTo>
                  <a:pt x="187" y="96"/>
                  <a:pt x="188" y="96"/>
                  <a:pt x="189" y="95"/>
                </a:cubicBezTo>
                <a:cubicBezTo>
                  <a:pt x="191" y="94"/>
                  <a:pt x="193" y="93"/>
                  <a:pt x="196" y="92"/>
                </a:cubicBezTo>
                <a:cubicBezTo>
                  <a:pt x="196" y="92"/>
                  <a:pt x="195" y="92"/>
                  <a:pt x="195" y="92"/>
                </a:cubicBezTo>
                <a:close/>
                <a:moveTo>
                  <a:pt x="190" y="89"/>
                </a:moveTo>
                <a:cubicBezTo>
                  <a:pt x="189" y="90"/>
                  <a:pt x="188" y="90"/>
                  <a:pt x="187" y="91"/>
                </a:cubicBezTo>
                <a:cubicBezTo>
                  <a:pt x="189" y="90"/>
                  <a:pt x="190" y="89"/>
                  <a:pt x="191" y="88"/>
                </a:cubicBezTo>
                <a:lnTo>
                  <a:pt x="190" y="89"/>
                </a:lnTo>
                <a:close/>
                <a:moveTo>
                  <a:pt x="190" y="86"/>
                </a:moveTo>
                <a:cubicBezTo>
                  <a:pt x="189" y="87"/>
                  <a:pt x="187" y="87"/>
                  <a:pt x="186" y="88"/>
                </a:cubicBezTo>
                <a:cubicBezTo>
                  <a:pt x="187" y="87"/>
                  <a:pt x="187" y="86"/>
                  <a:pt x="188" y="86"/>
                </a:cubicBezTo>
                <a:cubicBezTo>
                  <a:pt x="190" y="84"/>
                  <a:pt x="193" y="83"/>
                  <a:pt x="195" y="82"/>
                </a:cubicBezTo>
                <a:cubicBezTo>
                  <a:pt x="195" y="82"/>
                  <a:pt x="195" y="82"/>
                  <a:pt x="195" y="82"/>
                </a:cubicBezTo>
                <a:cubicBezTo>
                  <a:pt x="193" y="84"/>
                  <a:pt x="192" y="85"/>
                  <a:pt x="190" y="86"/>
                </a:cubicBezTo>
                <a:close/>
                <a:moveTo>
                  <a:pt x="195" y="86"/>
                </a:moveTo>
                <a:cubicBezTo>
                  <a:pt x="196" y="85"/>
                  <a:pt x="197" y="85"/>
                  <a:pt x="199" y="84"/>
                </a:cubicBezTo>
                <a:cubicBezTo>
                  <a:pt x="198" y="85"/>
                  <a:pt x="197" y="86"/>
                  <a:pt x="196" y="87"/>
                </a:cubicBezTo>
                <a:cubicBezTo>
                  <a:pt x="195" y="87"/>
                  <a:pt x="195" y="87"/>
                  <a:pt x="194" y="87"/>
                </a:cubicBezTo>
                <a:cubicBezTo>
                  <a:pt x="195" y="87"/>
                  <a:pt x="195" y="87"/>
                  <a:pt x="195" y="86"/>
                </a:cubicBezTo>
                <a:close/>
                <a:moveTo>
                  <a:pt x="187" y="80"/>
                </a:moveTo>
                <a:cubicBezTo>
                  <a:pt x="185" y="81"/>
                  <a:pt x="182" y="82"/>
                  <a:pt x="179" y="83"/>
                </a:cubicBezTo>
                <a:cubicBezTo>
                  <a:pt x="179" y="82"/>
                  <a:pt x="179" y="82"/>
                  <a:pt x="179" y="82"/>
                </a:cubicBezTo>
                <a:cubicBezTo>
                  <a:pt x="182" y="81"/>
                  <a:pt x="184" y="80"/>
                  <a:pt x="187" y="79"/>
                </a:cubicBezTo>
                <a:cubicBezTo>
                  <a:pt x="189" y="78"/>
                  <a:pt x="191" y="77"/>
                  <a:pt x="192" y="76"/>
                </a:cubicBezTo>
                <a:cubicBezTo>
                  <a:pt x="191" y="78"/>
                  <a:pt x="189" y="79"/>
                  <a:pt x="187" y="80"/>
                </a:cubicBezTo>
                <a:close/>
                <a:moveTo>
                  <a:pt x="179" y="85"/>
                </a:moveTo>
                <a:cubicBezTo>
                  <a:pt x="178" y="85"/>
                  <a:pt x="177" y="86"/>
                  <a:pt x="177" y="86"/>
                </a:cubicBezTo>
                <a:cubicBezTo>
                  <a:pt x="177" y="86"/>
                  <a:pt x="177" y="85"/>
                  <a:pt x="177" y="85"/>
                </a:cubicBezTo>
                <a:cubicBezTo>
                  <a:pt x="178" y="85"/>
                  <a:pt x="179" y="85"/>
                  <a:pt x="179" y="85"/>
                </a:cubicBezTo>
                <a:close/>
                <a:moveTo>
                  <a:pt x="175" y="84"/>
                </a:moveTo>
                <a:cubicBezTo>
                  <a:pt x="174" y="84"/>
                  <a:pt x="172" y="84"/>
                  <a:pt x="171" y="85"/>
                </a:cubicBezTo>
                <a:cubicBezTo>
                  <a:pt x="171" y="84"/>
                  <a:pt x="172" y="84"/>
                  <a:pt x="173" y="83"/>
                </a:cubicBezTo>
                <a:cubicBezTo>
                  <a:pt x="174" y="83"/>
                  <a:pt x="175" y="83"/>
                  <a:pt x="177" y="82"/>
                </a:cubicBezTo>
                <a:cubicBezTo>
                  <a:pt x="176" y="83"/>
                  <a:pt x="176" y="83"/>
                  <a:pt x="175" y="84"/>
                </a:cubicBezTo>
                <a:close/>
                <a:moveTo>
                  <a:pt x="172" y="81"/>
                </a:moveTo>
                <a:cubicBezTo>
                  <a:pt x="172" y="81"/>
                  <a:pt x="172" y="81"/>
                  <a:pt x="171" y="82"/>
                </a:cubicBezTo>
                <a:cubicBezTo>
                  <a:pt x="172" y="81"/>
                  <a:pt x="173" y="80"/>
                  <a:pt x="174" y="79"/>
                </a:cubicBezTo>
                <a:cubicBezTo>
                  <a:pt x="174" y="79"/>
                  <a:pt x="174" y="79"/>
                  <a:pt x="174" y="79"/>
                </a:cubicBezTo>
                <a:cubicBezTo>
                  <a:pt x="176" y="78"/>
                  <a:pt x="178" y="78"/>
                  <a:pt x="179" y="77"/>
                </a:cubicBezTo>
                <a:cubicBezTo>
                  <a:pt x="177" y="78"/>
                  <a:pt x="174" y="80"/>
                  <a:pt x="172" y="81"/>
                </a:cubicBezTo>
                <a:close/>
                <a:moveTo>
                  <a:pt x="177" y="74"/>
                </a:moveTo>
                <a:cubicBezTo>
                  <a:pt x="175" y="75"/>
                  <a:pt x="173" y="76"/>
                  <a:pt x="171" y="77"/>
                </a:cubicBezTo>
                <a:cubicBezTo>
                  <a:pt x="171" y="76"/>
                  <a:pt x="170" y="76"/>
                  <a:pt x="170" y="76"/>
                </a:cubicBezTo>
                <a:cubicBezTo>
                  <a:pt x="171" y="75"/>
                  <a:pt x="172" y="75"/>
                  <a:pt x="173" y="74"/>
                </a:cubicBezTo>
                <a:cubicBezTo>
                  <a:pt x="176" y="73"/>
                  <a:pt x="178" y="72"/>
                  <a:pt x="180" y="72"/>
                </a:cubicBezTo>
                <a:cubicBezTo>
                  <a:pt x="179" y="73"/>
                  <a:pt x="178" y="73"/>
                  <a:pt x="177" y="74"/>
                </a:cubicBezTo>
                <a:close/>
                <a:moveTo>
                  <a:pt x="172" y="86"/>
                </a:moveTo>
                <a:cubicBezTo>
                  <a:pt x="164" y="94"/>
                  <a:pt x="155" y="102"/>
                  <a:pt x="147" y="110"/>
                </a:cubicBezTo>
                <a:cubicBezTo>
                  <a:pt x="143" y="112"/>
                  <a:pt x="139" y="114"/>
                  <a:pt x="135" y="116"/>
                </a:cubicBezTo>
                <a:cubicBezTo>
                  <a:pt x="137" y="114"/>
                  <a:pt x="139" y="112"/>
                  <a:pt x="141" y="110"/>
                </a:cubicBezTo>
                <a:cubicBezTo>
                  <a:pt x="147" y="104"/>
                  <a:pt x="154" y="99"/>
                  <a:pt x="160" y="93"/>
                </a:cubicBezTo>
                <a:cubicBezTo>
                  <a:pt x="162" y="91"/>
                  <a:pt x="164" y="88"/>
                  <a:pt x="167" y="86"/>
                </a:cubicBezTo>
                <a:cubicBezTo>
                  <a:pt x="167" y="87"/>
                  <a:pt x="167" y="87"/>
                  <a:pt x="167" y="87"/>
                </a:cubicBezTo>
                <a:cubicBezTo>
                  <a:pt x="169" y="87"/>
                  <a:pt x="171" y="86"/>
                  <a:pt x="172" y="86"/>
                </a:cubicBezTo>
                <a:close/>
                <a:moveTo>
                  <a:pt x="168" y="82"/>
                </a:moveTo>
                <a:cubicBezTo>
                  <a:pt x="167" y="82"/>
                  <a:pt x="167" y="83"/>
                  <a:pt x="167" y="83"/>
                </a:cubicBezTo>
                <a:cubicBezTo>
                  <a:pt x="160" y="90"/>
                  <a:pt x="152" y="97"/>
                  <a:pt x="145" y="104"/>
                </a:cubicBezTo>
                <a:cubicBezTo>
                  <a:pt x="152" y="97"/>
                  <a:pt x="160" y="89"/>
                  <a:pt x="167" y="81"/>
                </a:cubicBezTo>
                <a:cubicBezTo>
                  <a:pt x="168" y="81"/>
                  <a:pt x="168" y="81"/>
                  <a:pt x="169" y="81"/>
                </a:cubicBezTo>
                <a:cubicBezTo>
                  <a:pt x="168" y="81"/>
                  <a:pt x="168" y="81"/>
                  <a:pt x="168" y="82"/>
                </a:cubicBezTo>
                <a:close/>
                <a:moveTo>
                  <a:pt x="167" y="72"/>
                </a:moveTo>
                <a:cubicBezTo>
                  <a:pt x="166" y="73"/>
                  <a:pt x="166" y="73"/>
                  <a:pt x="165" y="74"/>
                </a:cubicBezTo>
                <a:cubicBezTo>
                  <a:pt x="165" y="74"/>
                  <a:pt x="164" y="74"/>
                  <a:pt x="164" y="74"/>
                </a:cubicBezTo>
                <a:cubicBezTo>
                  <a:pt x="164" y="74"/>
                  <a:pt x="164" y="75"/>
                  <a:pt x="163" y="75"/>
                </a:cubicBezTo>
                <a:cubicBezTo>
                  <a:pt x="164" y="74"/>
                  <a:pt x="164" y="73"/>
                  <a:pt x="165" y="73"/>
                </a:cubicBezTo>
                <a:cubicBezTo>
                  <a:pt x="166" y="72"/>
                  <a:pt x="167" y="72"/>
                  <a:pt x="167" y="72"/>
                </a:cubicBezTo>
                <a:cubicBezTo>
                  <a:pt x="167" y="72"/>
                  <a:pt x="167" y="72"/>
                  <a:pt x="167" y="72"/>
                </a:cubicBezTo>
                <a:close/>
                <a:moveTo>
                  <a:pt x="164" y="82"/>
                </a:moveTo>
                <a:cubicBezTo>
                  <a:pt x="159" y="87"/>
                  <a:pt x="155" y="91"/>
                  <a:pt x="150" y="96"/>
                </a:cubicBezTo>
                <a:cubicBezTo>
                  <a:pt x="150" y="96"/>
                  <a:pt x="150" y="96"/>
                  <a:pt x="150" y="96"/>
                </a:cubicBezTo>
                <a:cubicBezTo>
                  <a:pt x="147" y="97"/>
                  <a:pt x="145" y="99"/>
                  <a:pt x="142" y="100"/>
                </a:cubicBezTo>
                <a:cubicBezTo>
                  <a:pt x="146" y="97"/>
                  <a:pt x="149" y="93"/>
                  <a:pt x="152" y="90"/>
                </a:cubicBezTo>
                <a:cubicBezTo>
                  <a:pt x="155" y="87"/>
                  <a:pt x="159" y="85"/>
                  <a:pt x="163" y="82"/>
                </a:cubicBezTo>
                <a:cubicBezTo>
                  <a:pt x="163" y="82"/>
                  <a:pt x="163" y="82"/>
                  <a:pt x="164" y="82"/>
                </a:cubicBezTo>
                <a:close/>
                <a:moveTo>
                  <a:pt x="159" y="78"/>
                </a:moveTo>
                <a:cubicBezTo>
                  <a:pt x="158" y="78"/>
                  <a:pt x="158" y="79"/>
                  <a:pt x="158" y="79"/>
                </a:cubicBezTo>
                <a:cubicBezTo>
                  <a:pt x="157" y="79"/>
                  <a:pt x="157" y="80"/>
                  <a:pt x="157" y="80"/>
                </a:cubicBezTo>
                <a:cubicBezTo>
                  <a:pt x="157" y="80"/>
                  <a:pt x="157" y="80"/>
                  <a:pt x="157" y="81"/>
                </a:cubicBezTo>
                <a:cubicBezTo>
                  <a:pt x="151" y="86"/>
                  <a:pt x="146" y="91"/>
                  <a:pt x="140" y="96"/>
                </a:cubicBezTo>
                <a:cubicBezTo>
                  <a:pt x="136" y="99"/>
                  <a:pt x="133" y="102"/>
                  <a:pt x="129" y="105"/>
                </a:cubicBezTo>
                <a:cubicBezTo>
                  <a:pt x="126" y="108"/>
                  <a:pt x="122" y="111"/>
                  <a:pt x="118" y="113"/>
                </a:cubicBezTo>
                <a:cubicBezTo>
                  <a:pt x="120" y="112"/>
                  <a:pt x="121" y="110"/>
                  <a:pt x="123" y="109"/>
                </a:cubicBezTo>
                <a:cubicBezTo>
                  <a:pt x="130" y="103"/>
                  <a:pt x="136" y="97"/>
                  <a:pt x="142" y="90"/>
                </a:cubicBezTo>
                <a:cubicBezTo>
                  <a:pt x="143" y="90"/>
                  <a:pt x="143" y="90"/>
                  <a:pt x="143" y="90"/>
                </a:cubicBezTo>
                <a:cubicBezTo>
                  <a:pt x="147" y="85"/>
                  <a:pt x="152" y="81"/>
                  <a:pt x="158" y="77"/>
                </a:cubicBezTo>
                <a:cubicBezTo>
                  <a:pt x="158" y="77"/>
                  <a:pt x="159" y="77"/>
                  <a:pt x="159" y="77"/>
                </a:cubicBezTo>
                <a:cubicBezTo>
                  <a:pt x="159" y="78"/>
                  <a:pt x="159" y="78"/>
                  <a:pt x="159" y="78"/>
                </a:cubicBezTo>
                <a:close/>
                <a:moveTo>
                  <a:pt x="153" y="77"/>
                </a:moveTo>
                <a:cubicBezTo>
                  <a:pt x="153" y="77"/>
                  <a:pt x="153" y="77"/>
                  <a:pt x="153" y="77"/>
                </a:cubicBezTo>
                <a:cubicBezTo>
                  <a:pt x="149" y="81"/>
                  <a:pt x="145" y="84"/>
                  <a:pt x="141" y="87"/>
                </a:cubicBezTo>
                <a:cubicBezTo>
                  <a:pt x="142" y="85"/>
                  <a:pt x="143" y="84"/>
                  <a:pt x="144" y="83"/>
                </a:cubicBezTo>
                <a:cubicBezTo>
                  <a:pt x="144" y="82"/>
                  <a:pt x="144" y="82"/>
                  <a:pt x="143" y="82"/>
                </a:cubicBezTo>
                <a:cubicBezTo>
                  <a:pt x="142" y="82"/>
                  <a:pt x="141" y="82"/>
                  <a:pt x="140" y="82"/>
                </a:cubicBezTo>
                <a:cubicBezTo>
                  <a:pt x="142" y="79"/>
                  <a:pt x="145" y="77"/>
                  <a:pt x="148" y="74"/>
                </a:cubicBezTo>
                <a:cubicBezTo>
                  <a:pt x="148" y="75"/>
                  <a:pt x="149" y="75"/>
                  <a:pt x="149" y="75"/>
                </a:cubicBezTo>
                <a:cubicBezTo>
                  <a:pt x="151" y="75"/>
                  <a:pt x="152" y="75"/>
                  <a:pt x="154" y="75"/>
                </a:cubicBezTo>
                <a:cubicBezTo>
                  <a:pt x="154" y="75"/>
                  <a:pt x="153" y="75"/>
                  <a:pt x="153" y="76"/>
                </a:cubicBezTo>
                <a:cubicBezTo>
                  <a:pt x="152" y="76"/>
                  <a:pt x="152" y="77"/>
                  <a:pt x="153" y="77"/>
                </a:cubicBezTo>
                <a:close/>
                <a:moveTo>
                  <a:pt x="138" y="78"/>
                </a:moveTo>
                <a:cubicBezTo>
                  <a:pt x="139" y="77"/>
                  <a:pt x="140" y="76"/>
                  <a:pt x="141" y="75"/>
                </a:cubicBezTo>
                <a:cubicBezTo>
                  <a:pt x="142" y="75"/>
                  <a:pt x="142" y="75"/>
                  <a:pt x="143" y="75"/>
                </a:cubicBezTo>
                <a:cubicBezTo>
                  <a:pt x="141" y="76"/>
                  <a:pt x="140" y="77"/>
                  <a:pt x="138" y="78"/>
                </a:cubicBezTo>
                <a:close/>
                <a:moveTo>
                  <a:pt x="138" y="74"/>
                </a:moveTo>
                <a:cubicBezTo>
                  <a:pt x="137" y="74"/>
                  <a:pt x="137" y="74"/>
                  <a:pt x="136" y="74"/>
                </a:cubicBezTo>
                <a:cubicBezTo>
                  <a:pt x="138" y="73"/>
                  <a:pt x="140" y="72"/>
                  <a:pt x="142" y="70"/>
                </a:cubicBezTo>
                <a:cubicBezTo>
                  <a:pt x="141" y="72"/>
                  <a:pt x="139" y="73"/>
                  <a:pt x="138" y="74"/>
                </a:cubicBezTo>
                <a:close/>
                <a:moveTo>
                  <a:pt x="139" y="76"/>
                </a:moveTo>
                <a:cubicBezTo>
                  <a:pt x="138" y="77"/>
                  <a:pt x="136" y="78"/>
                  <a:pt x="135" y="80"/>
                </a:cubicBezTo>
                <a:cubicBezTo>
                  <a:pt x="134" y="81"/>
                  <a:pt x="133" y="82"/>
                  <a:pt x="131" y="83"/>
                </a:cubicBezTo>
                <a:cubicBezTo>
                  <a:pt x="130" y="84"/>
                  <a:pt x="129" y="84"/>
                  <a:pt x="129" y="84"/>
                </a:cubicBezTo>
                <a:cubicBezTo>
                  <a:pt x="129" y="84"/>
                  <a:pt x="130" y="83"/>
                  <a:pt x="131" y="82"/>
                </a:cubicBezTo>
                <a:cubicBezTo>
                  <a:pt x="133" y="80"/>
                  <a:pt x="136" y="78"/>
                  <a:pt x="139" y="76"/>
                </a:cubicBezTo>
                <a:close/>
                <a:moveTo>
                  <a:pt x="127" y="87"/>
                </a:moveTo>
                <a:cubicBezTo>
                  <a:pt x="125" y="89"/>
                  <a:pt x="122" y="91"/>
                  <a:pt x="120" y="92"/>
                </a:cubicBezTo>
                <a:cubicBezTo>
                  <a:pt x="121" y="91"/>
                  <a:pt x="123" y="90"/>
                  <a:pt x="124" y="88"/>
                </a:cubicBezTo>
                <a:cubicBezTo>
                  <a:pt x="125" y="88"/>
                  <a:pt x="126" y="87"/>
                  <a:pt x="127" y="87"/>
                </a:cubicBezTo>
                <a:close/>
                <a:moveTo>
                  <a:pt x="127" y="78"/>
                </a:moveTo>
                <a:cubicBezTo>
                  <a:pt x="124" y="81"/>
                  <a:pt x="121" y="84"/>
                  <a:pt x="118" y="87"/>
                </a:cubicBezTo>
                <a:cubicBezTo>
                  <a:pt x="117" y="87"/>
                  <a:pt x="117" y="87"/>
                  <a:pt x="117" y="87"/>
                </a:cubicBezTo>
                <a:cubicBezTo>
                  <a:pt x="121" y="82"/>
                  <a:pt x="126" y="77"/>
                  <a:pt x="130" y="72"/>
                </a:cubicBezTo>
                <a:cubicBezTo>
                  <a:pt x="129" y="74"/>
                  <a:pt x="128" y="76"/>
                  <a:pt x="127" y="78"/>
                </a:cubicBezTo>
                <a:close/>
                <a:moveTo>
                  <a:pt x="120" y="87"/>
                </a:moveTo>
                <a:cubicBezTo>
                  <a:pt x="118" y="88"/>
                  <a:pt x="117" y="90"/>
                  <a:pt x="115" y="92"/>
                </a:cubicBezTo>
                <a:cubicBezTo>
                  <a:pt x="114" y="92"/>
                  <a:pt x="114" y="93"/>
                  <a:pt x="113" y="93"/>
                </a:cubicBezTo>
                <a:cubicBezTo>
                  <a:pt x="114" y="92"/>
                  <a:pt x="115" y="91"/>
                  <a:pt x="116" y="90"/>
                </a:cubicBezTo>
                <a:cubicBezTo>
                  <a:pt x="117" y="89"/>
                  <a:pt x="119" y="88"/>
                  <a:pt x="120" y="87"/>
                </a:cubicBezTo>
                <a:close/>
                <a:moveTo>
                  <a:pt x="128" y="89"/>
                </a:moveTo>
                <a:cubicBezTo>
                  <a:pt x="130" y="87"/>
                  <a:pt x="132" y="86"/>
                  <a:pt x="133" y="84"/>
                </a:cubicBezTo>
                <a:cubicBezTo>
                  <a:pt x="134" y="84"/>
                  <a:pt x="134" y="84"/>
                  <a:pt x="134" y="84"/>
                </a:cubicBezTo>
                <a:cubicBezTo>
                  <a:pt x="125" y="92"/>
                  <a:pt x="117" y="100"/>
                  <a:pt x="108" y="108"/>
                </a:cubicBezTo>
                <a:cubicBezTo>
                  <a:pt x="107" y="109"/>
                  <a:pt x="106" y="110"/>
                  <a:pt x="105" y="110"/>
                </a:cubicBezTo>
                <a:cubicBezTo>
                  <a:pt x="108" y="108"/>
                  <a:pt x="110" y="105"/>
                  <a:pt x="112" y="102"/>
                </a:cubicBezTo>
                <a:cubicBezTo>
                  <a:pt x="117" y="98"/>
                  <a:pt x="123" y="93"/>
                  <a:pt x="128" y="89"/>
                </a:cubicBezTo>
                <a:close/>
                <a:moveTo>
                  <a:pt x="99" y="116"/>
                </a:moveTo>
                <a:cubicBezTo>
                  <a:pt x="98" y="116"/>
                  <a:pt x="98" y="116"/>
                  <a:pt x="97" y="117"/>
                </a:cubicBezTo>
                <a:cubicBezTo>
                  <a:pt x="97" y="117"/>
                  <a:pt x="96" y="117"/>
                  <a:pt x="95" y="116"/>
                </a:cubicBezTo>
                <a:cubicBezTo>
                  <a:pt x="96" y="115"/>
                  <a:pt x="97" y="113"/>
                  <a:pt x="98" y="112"/>
                </a:cubicBezTo>
                <a:cubicBezTo>
                  <a:pt x="101" y="110"/>
                  <a:pt x="104" y="108"/>
                  <a:pt x="107" y="106"/>
                </a:cubicBezTo>
                <a:cubicBezTo>
                  <a:pt x="104" y="109"/>
                  <a:pt x="102" y="112"/>
                  <a:pt x="99" y="116"/>
                </a:cubicBezTo>
                <a:close/>
                <a:moveTo>
                  <a:pt x="99" y="107"/>
                </a:moveTo>
                <a:cubicBezTo>
                  <a:pt x="96" y="110"/>
                  <a:pt x="93" y="113"/>
                  <a:pt x="89" y="116"/>
                </a:cubicBezTo>
                <a:cubicBezTo>
                  <a:pt x="89" y="116"/>
                  <a:pt x="89" y="116"/>
                  <a:pt x="88" y="116"/>
                </a:cubicBezTo>
                <a:cubicBezTo>
                  <a:pt x="89" y="115"/>
                  <a:pt x="90" y="114"/>
                  <a:pt x="91" y="114"/>
                </a:cubicBezTo>
                <a:cubicBezTo>
                  <a:pt x="93" y="111"/>
                  <a:pt x="95" y="109"/>
                  <a:pt x="98" y="107"/>
                </a:cubicBezTo>
                <a:cubicBezTo>
                  <a:pt x="99" y="105"/>
                  <a:pt x="101" y="104"/>
                  <a:pt x="103" y="103"/>
                </a:cubicBezTo>
                <a:cubicBezTo>
                  <a:pt x="102" y="104"/>
                  <a:pt x="100" y="106"/>
                  <a:pt x="99" y="107"/>
                </a:cubicBezTo>
                <a:close/>
                <a:moveTo>
                  <a:pt x="84" y="115"/>
                </a:moveTo>
                <a:cubicBezTo>
                  <a:pt x="83" y="116"/>
                  <a:pt x="83" y="116"/>
                  <a:pt x="82" y="116"/>
                </a:cubicBezTo>
                <a:cubicBezTo>
                  <a:pt x="84" y="113"/>
                  <a:pt x="87" y="110"/>
                  <a:pt x="89" y="107"/>
                </a:cubicBezTo>
                <a:cubicBezTo>
                  <a:pt x="87" y="110"/>
                  <a:pt x="85" y="112"/>
                  <a:pt x="84" y="115"/>
                </a:cubicBezTo>
                <a:close/>
                <a:moveTo>
                  <a:pt x="56" y="130"/>
                </a:moveTo>
                <a:cubicBezTo>
                  <a:pt x="55" y="127"/>
                  <a:pt x="55" y="125"/>
                  <a:pt x="54" y="123"/>
                </a:cubicBezTo>
                <a:cubicBezTo>
                  <a:pt x="54" y="122"/>
                  <a:pt x="55" y="122"/>
                  <a:pt x="55" y="122"/>
                </a:cubicBezTo>
                <a:cubicBezTo>
                  <a:pt x="55" y="122"/>
                  <a:pt x="55" y="122"/>
                  <a:pt x="55" y="121"/>
                </a:cubicBezTo>
                <a:cubicBezTo>
                  <a:pt x="56" y="123"/>
                  <a:pt x="57" y="125"/>
                  <a:pt x="58" y="127"/>
                </a:cubicBezTo>
                <a:cubicBezTo>
                  <a:pt x="57" y="128"/>
                  <a:pt x="57" y="129"/>
                  <a:pt x="56" y="130"/>
                </a:cubicBezTo>
                <a:close/>
                <a:moveTo>
                  <a:pt x="58" y="146"/>
                </a:moveTo>
                <a:cubicBezTo>
                  <a:pt x="58" y="145"/>
                  <a:pt x="58" y="145"/>
                  <a:pt x="59" y="145"/>
                </a:cubicBezTo>
                <a:cubicBezTo>
                  <a:pt x="59" y="145"/>
                  <a:pt x="59" y="145"/>
                  <a:pt x="59" y="146"/>
                </a:cubicBezTo>
                <a:cubicBezTo>
                  <a:pt x="58" y="146"/>
                  <a:pt x="58" y="147"/>
                  <a:pt x="58" y="148"/>
                </a:cubicBezTo>
                <a:cubicBezTo>
                  <a:pt x="57" y="148"/>
                  <a:pt x="57" y="147"/>
                  <a:pt x="57" y="147"/>
                </a:cubicBezTo>
                <a:cubicBezTo>
                  <a:pt x="57" y="146"/>
                  <a:pt x="58" y="146"/>
                  <a:pt x="58" y="146"/>
                </a:cubicBezTo>
                <a:close/>
                <a:moveTo>
                  <a:pt x="56" y="142"/>
                </a:moveTo>
                <a:cubicBezTo>
                  <a:pt x="56" y="141"/>
                  <a:pt x="55" y="140"/>
                  <a:pt x="55" y="139"/>
                </a:cubicBezTo>
                <a:cubicBezTo>
                  <a:pt x="55" y="139"/>
                  <a:pt x="56" y="138"/>
                  <a:pt x="56" y="138"/>
                </a:cubicBezTo>
                <a:cubicBezTo>
                  <a:pt x="56" y="139"/>
                  <a:pt x="57" y="140"/>
                  <a:pt x="57" y="140"/>
                </a:cubicBezTo>
                <a:cubicBezTo>
                  <a:pt x="57" y="141"/>
                  <a:pt x="56" y="142"/>
                  <a:pt x="56" y="142"/>
                </a:cubicBezTo>
                <a:close/>
                <a:moveTo>
                  <a:pt x="56" y="160"/>
                </a:moveTo>
                <a:cubicBezTo>
                  <a:pt x="56" y="161"/>
                  <a:pt x="56" y="161"/>
                  <a:pt x="56" y="161"/>
                </a:cubicBezTo>
                <a:cubicBezTo>
                  <a:pt x="56" y="162"/>
                  <a:pt x="55" y="162"/>
                  <a:pt x="55" y="162"/>
                </a:cubicBezTo>
                <a:cubicBezTo>
                  <a:pt x="55" y="162"/>
                  <a:pt x="55" y="161"/>
                  <a:pt x="55" y="161"/>
                </a:cubicBezTo>
                <a:cubicBezTo>
                  <a:pt x="55" y="161"/>
                  <a:pt x="56" y="161"/>
                  <a:pt x="56" y="160"/>
                </a:cubicBezTo>
                <a:close/>
                <a:moveTo>
                  <a:pt x="55" y="103"/>
                </a:moveTo>
                <a:cubicBezTo>
                  <a:pt x="55" y="103"/>
                  <a:pt x="55" y="103"/>
                  <a:pt x="54" y="103"/>
                </a:cubicBezTo>
                <a:cubicBezTo>
                  <a:pt x="54" y="102"/>
                  <a:pt x="54" y="101"/>
                  <a:pt x="54" y="101"/>
                </a:cubicBezTo>
                <a:cubicBezTo>
                  <a:pt x="55" y="100"/>
                  <a:pt x="55" y="99"/>
                  <a:pt x="56" y="99"/>
                </a:cubicBezTo>
                <a:cubicBezTo>
                  <a:pt x="56" y="99"/>
                  <a:pt x="56" y="99"/>
                  <a:pt x="56" y="99"/>
                </a:cubicBezTo>
                <a:cubicBezTo>
                  <a:pt x="56" y="99"/>
                  <a:pt x="55" y="100"/>
                  <a:pt x="55" y="100"/>
                </a:cubicBezTo>
                <a:cubicBezTo>
                  <a:pt x="55" y="101"/>
                  <a:pt x="55" y="102"/>
                  <a:pt x="56" y="101"/>
                </a:cubicBezTo>
                <a:cubicBezTo>
                  <a:pt x="56" y="101"/>
                  <a:pt x="56" y="101"/>
                  <a:pt x="57" y="101"/>
                </a:cubicBezTo>
                <a:cubicBezTo>
                  <a:pt x="57" y="101"/>
                  <a:pt x="57" y="101"/>
                  <a:pt x="57" y="101"/>
                </a:cubicBezTo>
                <a:cubicBezTo>
                  <a:pt x="56" y="102"/>
                  <a:pt x="55" y="103"/>
                  <a:pt x="55" y="103"/>
                </a:cubicBezTo>
                <a:close/>
                <a:moveTo>
                  <a:pt x="53" y="134"/>
                </a:moveTo>
                <a:cubicBezTo>
                  <a:pt x="53" y="131"/>
                  <a:pt x="52" y="129"/>
                  <a:pt x="51" y="127"/>
                </a:cubicBezTo>
                <a:cubicBezTo>
                  <a:pt x="51" y="127"/>
                  <a:pt x="51" y="126"/>
                  <a:pt x="52" y="126"/>
                </a:cubicBezTo>
                <a:cubicBezTo>
                  <a:pt x="52" y="128"/>
                  <a:pt x="53" y="130"/>
                  <a:pt x="54" y="132"/>
                </a:cubicBezTo>
                <a:cubicBezTo>
                  <a:pt x="54" y="133"/>
                  <a:pt x="54" y="133"/>
                  <a:pt x="53" y="134"/>
                </a:cubicBezTo>
                <a:close/>
                <a:moveTo>
                  <a:pt x="53" y="146"/>
                </a:moveTo>
                <a:cubicBezTo>
                  <a:pt x="53" y="146"/>
                  <a:pt x="53" y="147"/>
                  <a:pt x="53" y="147"/>
                </a:cubicBezTo>
                <a:cubicBezTo>
                  <a:pt x="53" y="146"/>
                  <a:pt x="52" y="145"/>
                  <a:pt x="52" y="144"/>
                </a:cubicBezTo>
                <a:cubicBezTo>
                  <a:pt x="52" y="144"/>
                  <a:pt x="52" y="144"/>
                  <a:pt x="52" y="143"/>
                </a:cubicBezTo>
                <a:cubicBezTo>
                  <a:pt x="53" y="144"/>
                  <a:pt x="53" y="145"/>
                  <a:pt x="53" y="146"/>
                </a:cubicBezTo>
                <a:close/>
                <a:moveTo>
                  <a:pt x="51" y="90"/>
                </a:moveTo>
                <a:cubicBezTo>
                  <a:pt x="51" y="90"/>
                  <a:pt x="51" y="91"/>
                  <a:pt x="50" y="91"/>
                </a:cubicBezTo>
                <a:cubicBezTo>
                  <a:pt x="50" y="92"/>
                  <a:pt x="49" y="92"/>
                  <a:pt x="49" y="92"/>
                </a:cubicBezTo>
                <a:cubicBezTo>
                  <a:pt x="50" y="92"/>
                  <a:pt x="50" y="91"/>
                  <a:pt x="51" y="90"/>
                </a:cubicBezTo>
                <a:close/>
                <a:moveTo>
                  <a:pt x="50" y="88"/>
                </a:moveTo>
                <a:cubicBezTo>
                  <a:pt x="51" y="87"/>
                  <a:pt x="51" y="86"/>
                  <a:pt x="52" y="85"/>
                </a:cubicBezTo>
                <a:cubicBezTo>
                  <a:pt x="52" y="85"/>
                  <a:pt x="53" y="84"/>
                  <a:pt x="53" y="84"/>
                </a:cubicBezTo>
                <a:cubicBezTo>
                  <a:pt x="53" y="85"/>
                  <a:pt x="53" y="85"/>
                  <a:pt x="52" y="86"/>
                </a:cubicBezTo>
                <a:cubicBezTo>
                  <a:pt x="52" y="87"/>
                  <a:pt x="51" y="88"/>
                  <a:pt x="50" y="88"/>
                </a:cubicBezTo>
                <a:close/>
                <a:moveTo>
                  <a:pt x="51" y="107"/>
                </a:moveTo>
                <a:cubicBezTo>
                  <a:pt x="50" y="108"/>
                  <a:pt x="48" y="109"/>
                  <a:pt x="47" y="109"/>
                </a:cubicBezTo>
                <a:cubicBezTo>
                  <a:pt x="47" y="109"/>
                  <a:pt x="47" y="109"/>
                  <a:pt x="47" y="109"/>
                </a:cubicBezTo>
                <a:cubicBezTo>
                  <a:pt x="48" y="108"/>
                  <a:pt x="49" y="106"/>
                  <a:pt x="50" y="105"/>
                </a:cubicBezTo>
                <a:cubicBezTo>
                  <a:pt x="50" y="106"/>
                  <a:pt x="51" y="106"/>
                  <a:pt x="51" y="107"/>
                </a:cubicBezTo>
                <a:close/>
                <a:moveTo>
                  <a:pt x="50" y="110"/>
                </a:moveTo>
                <a:cubicBezTo>
                  <a:pt x="49" y="111"/>
                  <a:pt x="49" y="111"/>
                  <a:pt x="48" y="112"/>
                </a:cubicBezTo>
                <a:cubicBezTo>
                  <a:pt x="48" y="112"/>
                  <a:pt x="48" y="111"/>
                  <a:pt x="48" y="111"/>
                </a:cubicBezTo>
                <a:cubicBezTo>
                  <a:pt x="48" y="111"/>
                  <a:pt x="49" y="110"/>
                  <a:pt x="50" y="110"/>
                </a:cubicBezTo>
                <a:close/>
                <a:moveTo>
                  <a:pt x="51" y="110"/>
                </a:moveTo>
                <a:cubicBezTo>
                  <a:pt x="51" y="111"/>
                  <a:pt x="51" y="112"/>
                  <a:pt x="51" y="112"/>
                </a:cubicBezTo>
                <a:cubicBezTo>
                  <a:pt x="51" y="113"/>
                  <a:pt x="50" y="113"/>
                  <a:pt x="49" y="114"/>
                </a:cubicBezTo>
                <a:cubicBezTo>
                  <a:pt x="50" y="113"/>
                  <a:pt x="51" y="112"/>
                  <a:pt x="51" y="110"/>
                </a:cubicBezTo>
                <a:close/>
                <a:moveTo>
                  <a:pt x="54" y="110"/>
                </a:moveTo>
                <a:cubicBezTo>
                  <a:pt x="54" y="110"/>
                  <a:pt x="54" y="110"/>
                  <a:pt x="54" y="110"/>
                </a:cubicBezTo>
                <a:cubicBezTo>
                  <a:pt x="53" y="110"/>
                  <a:pt x="53" y="110"/>
                  <a:pt x="53" y="109"/>
                </a:cubicBezTo>
                <a:cubicBezTo>
                  <a:pt x="53" y="109"/>
                  <a:pt x="53" y="108"/>
                  <a:pt x="53" y="108"/>
                </a:cubicBezTo>
                <a:cubicBezTo>
                  <a:pt x="53" y="108"/>
                  <a:pt x="53" y="108"/>
                  <a:pt x="53" y="108"/>
                </a:cubicBezTo>
                <a:cubicBezTo>
                  <a:pt x="53" y="108"/>
                  <a:pt x="53" y="108"/>
                  <a:pt x="53" y="108"/>
                </a:cubicBezTo>
                <a:cubicBezTo>
                  <a:pt x="54" y="108"/>
                  <a:pt x="54" y="109"/>
                  <a:pt x="54" y="110"/>
                </a:cubicBezTo>
                <a:close/>
                <a:moveTo>
                  <a:pt x="54" y="87"/>
                </a:moveTo>
                <a:cubicBezTo>
                  <a:pt x="54" y="87"/>
                  <a:pt x="54" y="87"/>
                  <a:pt x="54" y="87"/>
                </a:cubicBezTo>
                <a:cubicBezTo>
                  <a:pt x="55" y="86"/>
                  <a:pt x="55" y="86"/>
                  <a:pt x="56" y="85"/>
                </a:cubicBezTo>
                <a:cubicBezTo>
                  <a:pt x="55" y="86"/>
                  <a:pt x="55" y="87"/>
                  <a:pt x="54" y="88"/>
                </a:cubicBezTo>
                <a:cubicBezTo>
                  <a:pt x="54" y="88"/>
                  <a:pt x="54" y="88"/>
                  <a:pt x="54" y="87"/>
                </a:cubicBezTo>
                <a:close/>
                <a:moveTo>
                  <a:pt x="54" y="96"/>
                </a:moveTo>
                <a:cubicBezTo>
                  <a:pt x="54" y="96"/>
                  <a:pt x="54" y="96"/>
                  <a:pt x="54" y="96"/>
                </a:cubicBezTo>
                <a:cubicBezTo>
                  <a:pt x="54" y="96"/>
                  <a:pt x="55" y="96"/>
                  <a:pt x="55" y="95"/>
                </a:cubicBezTo>
                <a:cubicBezTo>
                  <a:pt x="55" y="96"/>
                  <a:pt x="55" y="96"/>
                  <a:pt x="55" y="97"/>
                </a:cubicBezTo>
                <a:cubicBezTo>
                  <a:pt x="55" y="97"/>
                  <a:pt x="55" y="98"/>
                  <a:pt x="54" y="98"/>
                </a:cubicBezTo>
                <a:cubicBezTo>
                  <a:pt x="54" y="98"/>
                  <a:pt x="54" y="97"/>
                  <a:pt x="54" y="96"/>
                </a:cubicBezTo>
                <a:close/>
                <a:moveTo>
                  <a:pt x="55" y="83"/>
                </a:moveTo>
                <a:cubicBezTo>
                  <a:pt x="56" y="82"/>
                  <a:pt x="56" y="82"/>
                  <a:pt x="56" y="81"/>
                </a:cubicBezTo>
                <a:cubicBezTo>
                  <a:pt x="58" y="80"/>
                  <a:pt x="60" y="78"/>
                  <a:pt x="61" y="76"/>
                </a:cubicBezTo>
                <a:cubicBezTo>
                  <a:pt x="61" y="77"/>
                  <a:pt x="61" y="77"/>
                  <a:pt x="60" y="78"/>
                </a:cubicBezTo>
                <a:cubicBezTo>
                  <a:pt x="59" y="80"/>
                  <a:pt x="57" y="81"/>
                  <a:pt x="55" y="83"/>
                </a:cubicBezTo>
                <a:close/>
                <a:moveTo>
                  <a:pt x="88" y="57"/>
                </a:moveTo>
                <a:cubicBezTo>
                  <a:pt x="86" y="59"/>
                  <a:pt x="84" y="61"/>
                  <a:pt x="82" y="63"/>
                </a:cubicBezTo>
                <a:cubicBezTo>
                  <a:pt x="78" y="67"/>
                  <a:pt x="75" y="70"/>
                  <a:pt x="71" y="73"/>
                </a:cubicBezTo>
                <a:cubicBezTo>
                  <a:pt x="71" y="73"/>
                  <a:pt x="71" y="74"/>
                  <a:pt x="70" y="74"/>
                </a:cubicBezTo>
                <a:cubicBezTo>
                  <a:pt x="69" y="76"/>
                  <a:pt x="67" y="77"/>
                  <a:pt x="65" y="79"/>
                </a:cubicBezTo>
                <a:cubicBezTo>
                  <a:pt x="67" y="77"/>
                  <a:pt x="68" y="75"/>
                  <a:pt x="69" y="73"/>
                </a:cubicBezTo>
                <a:cubicBezTo>
                  <a:pt x="71" y="71"/>
                  <a:pt x="73" y="69"/>
                  <a:pt x="75" y="67"/>
                </a:cubicBezTo>
                <a:cubicBezTo>
                  <a:pt x="79" y="64"/>
                  <a:pt x="84" y="60"/>
                  <a:pt x="88" y="57"/>
                </a:cubicBezTo>
                <a:close/>
                <a:moveTo>
                  <a:pt x="86" y="57"/>
                </a:moveTo>
                <a:cubicBezTo>
                  <a:pt x="87" y="55"/>
                  <a:pt x="89" y="54"/>
                  <a:pt x="90" y="53"/>
                </a:cubicBezTo>
                <a:cubicBezTo>
                  <a:pt x="90" y="53"/>
                  <a:pt x="90" y="53"/>
                  <a:pt x="90" y="54"/>
                </a:cubicBezTo>
                <a:cubicBezTo>
                  <a:pt x="88" y="55"/>
                  <a:pt x="87" y="56"/>
                  <a:pt x="86" y="57"/>
                </a:cubicBezTo>
                <a:close/>
                <a:moveTo>
                  <a:pt x="105" y="58"/>
                </a:moveTo>
                <a:cubicBezTo>
                  <a:pt x="105" y="58"/>
                  <a:pt x="105" y="58"/>
                  <a:pt x="105" y="58"/>
                </a:cubicBezTo>
                <a:cubicBezTo>
                  <a:pt x="105" y="58"/>
                  <a:pt x="105" y="58"/>
                  <a:pt x="105" y="59"/>
                </a:cubicBezTo>
                <a:cubicBezTo>
                  <a:pt x="102" y="61"/>
                  <a:pt x="100" y="62"/>
                  <a:pt x="97" y="64"/>
                </a:cubicBezTo>
                <a:cubicBezTo>
                  <a:pt x="97" y="64"/>
                  <a:pt x="98" y="64"/>
                  <a:pt x="98" y="64"/>
                </a:cubicBezTo>
                <a:cubicBezTo>
                  <a:pt x="100" y="62"/>
                  <a:pt x="102" y="60"/>
                  <a:pt x="105" y="58"/>
                </a:cubicBezTo>
                <a:close/>
                <a:moveTo>
                  <a:pt x="100" y="59"/>
                </a:moveTo>
                <a:cubicBezTo>
                  <a:pt x="100" y="59"/>
                  <a:pt x="100" y="58"/>
                  <a:pt x="101" y="58"/>
                </a:cubicBezTo>
                <a:cubicBezTo>
                  <a:pt x="102" y="57"/>
                  <a:pt x="103" y="57"/>
                  <a:pt x="104" y="56"/>
                </a:cubicBezTo>
                <a:cubicBezTo>
                  <a:pt x="103" y="57"/>
                  <a:pt x="101" y="58"/>
                  <a:pt x="100" y="59"/>
                </a:cubicBezTo>
                <a:close/>
                <a:moveTo>
                  <a:pt x="86" y="81"/>
                </a:moveTo>
                <a:cubicBezTo>
                  <a:pt x="87" y="81"/>
                  <a:pt x="88" y="80"/>
                  <a:pt x="88" y="79"/>
                </a:cubicBezTo>
                <a:cubicBezTo>
                  <a:pt x="92" y="75"/>
                  <a:pt x="96" y="71"/>
                  <a:pt x="100" y="67"/>
                </a:cubicBezTo>
                <a:cubicBezTo>
                  <a:pt x="100" y="69"/>
                  <a:pt x="99" y="70"/>
                  <a:pt x="98" y="72"/>
                </a:cubicBezTo>
                <a:cubicBezTo>
                  <a:pt x="97" y="72"/>
                  <a:pt x="96" y="73"/>
                  <a:pt x="96" y="74"/>
                </a:cubicBezTo>
                <a:cubicBezTo>
                  <a:pt x="92" y="76"/>
                  <a:pt x="89" y="79"/>
                  <a:pt x="86" y="81"/>
                </a:cubicBezTo>
                <a:close/>
                <a:moveTo>
                  <a:pt x="93" y="78"/>
                </a:moveTo>
                <a:cubicBezTo>
                  <a:pt x="90" y="81"/>
                  <a:pt x="87" y="84"/>
                  <a:pt x="85" y="86"/>
                </a:cubicBezTo>
                <a:cubicBezTo>
                  <a:pt x="85" y="86"/>
                  <a:pt x="85" y="85"/>
                  <a:pt x="85" y="85"/>
                </a:cubicBezTo>
                <a:cubicBezTo>
                  <a:pt x="86" y="84"/>
                  <a:pt x="88" y="83"/>
                  <a:pt x="89" y="82"/>
                </a:cubicBezTo>
                <a:cubicBezTo>
                  <a:pt x="90" y="80"/>
                  <a:pt x="92" y="79"/>
                  <a:pt x="93" y="78"/>
                </a:cubicBezTo>
                <a:close/>
                <a:moveTo>
                  <a:pt x="92" y="73"/>
                </a:moveTo>
                <a:cubicBezTo>
                  <a:pt x="93" y="71"/>
                  <a:pt x="94" y="69"/>
                  <a:pt x="95" y="68"/>
                </a:cubicBezTo>
                <a:cubicBezTo>
                  <a:pt x="98" y="66"/>
                  <a:pt x="101" y="64"/>
                  <a:pt x="103" y="62"/>
                </a:cubicBezTo>
                <a:cubicBezTo>
                  <a:pt x="103" y="62"/>
                  <a:pt x="103" y="63"/>
                  <a:pt x="102" y="63"/>
                </a:cubicBezTo>
                <a:cubicBezTo>
                  <a:pt x="99" y="66"/>
                  <a:pt x="96" y="69"/>
                  <a:pt x="92" y="73"/>
                </a:cubicBezTo>
                <a:close/>
                <a:moveTo>
                  <a:pt x="85" y="64"/>
                </a:moveTo>
                <a:cubicBezTo>
                  <a:pt x="84" y="65"/>
                  <a:pt x="83" y="66"/>
                  <a:pt x="82" y="66"/>
                </a:cubicBezTo>
                <a:cubicBezTo>
                  <a:pt x="82" y="66"/>
                  <a:pt x="82" y="66"/>
                  <a:pt x="82" y="66"/>
                </a:cubicBezTo>
                <a:cubicBezTo>
                  <a:pt x="83" y="65"/>
                  <a:pt x="84" y="64"/>
                  <a:pt x="85" y="64"/>
                </a:cubicBezTo>
                <a:cubicBezTo>
                  <a:pt x="85" y="64"/>
                  <a:pt x="85" y="64"/>
                  <a:pt x="85" y="64"/>
                </a:cubicBezTo>
                <a:close/>
                <a:moveTo>
                  <a:pt x="89" y="65"/>
                </a:moveTo>
                <a:cubicBezTo>
                  <a:pt x="86" y="68"/>
                  <a:pt x="84" y="70"/>
                  <a:pt x="81" y="73"/>
                </a:cubicBezTo>
                <a:cubicBezTo>
                  <a:pt x="82" y="72"/>
                  <a:pt x="82" y="71"/>
                  <a:pt x="83" y="70"/>
                </a:cubicBezTo>
                <a:cubicBezTo>
                  <a:pt x="85" y="69"/>
                  <a:pt x="87" y="67"/>
                  <a:pt x="89" y="65"/>
                </a:cubicBezTo>
                <a:close/>
                <a:moveTo>
                  <a:pt x="83" y="68"/>
                </a:moveTo>
                <a:cubicBezTo>
                  <a:pt x="82" y="68"/>
                  <a:pt x="82" y="68"/>
                  <a:pt x="82" y="69"/>
                </a:cubicBezTo>
                <a:cubicBezTo>
                  <a:pt x="81" y="70"/>
                  <a:pt x="79" y="71"/>
                  <a:pt x="78" y="72"/>
                </a:cubicBezTo>
                <a:cubicBezTo>
                  <a:pt x="78" y="71"/>
                  <a:pt x="79" y="71"/>
                  <a:pt x="79" y="70"/>
                </a:cubicBezTo>
                <a:cubicBezTo>
                  <a:pt x="80" y="69"/>
                  <a:pt x="81" y="69"/>
                  <a:pt x="83" y="68"/>
                </a:cubicBezTo>
                <a:close/>
                <a:moveTo>
                  <a:pt x="78" y="74"/>
                </a:moveTo>
                <a:cubicBezTo>
                  <a:pt x="77" y="76"/>
                  <a:pt x="76" y="77"/>
                  <a:pt x="75" y="79"/>
                </a:cubicBezTo>
                <a:cubicBezTo>
                  <a:pt x="74" y="80"/>
                  <a:pt x="73" y="81"/>
                  <a:pt x="72" y="82"/>
                </a:cubicBezTo>
                <a:cubicBezTo>
                  <a:pt x="73" y="81"/>
                  <a:pt x="73" y="79"/>
                  <a:pt x="74" y="77"/>
                </a:cubicBezTo>
                <a:cubicBezTo>
                  <a:pt x="75" y="77"/>
                  <a:pt x="75" y="77"/>
                  <a:pt x="75" y="77"/>
                </a:cubicBezTo>
                <a:cubicBezTo>
                  <a:pt x="76" y="76"/>
                  <a:pt x="77" y="75"/>
                  <a:pt x="78" y="74"/>
                </a:cubicBezTo>
                <a:close/>
                <a:moveTo>
                  <a:pt x="74" y="83"/>
                </a:moveTo>
                <a:cubicBezTo>
                  <a:pt x="76" y="81"/>
                  <a:pt x="79" y="78"/>
                  <a:pt x="82" y="76"/>
                </a:cubicBezTo>
                <a:cubicBezTo>
                  <a:pt x="82" y="76"/>
                  <a:pt x="82" y="77"/>
                  <a:pt x="82" y="77"/>
                </a:cubicBezTo>
                <a:cubicBezTo>
                  <a:pt x="78" y="80"/>
                  <a:pt x="75" y="82"/>
                  <a:pt x="72" y="85"/>
                </a:cubicBezTo>
                <a:cubicBezTo>
                  <a:pt x="72" y="84"/>
                  <a:pt x="73" y="84"/>
                  <a:pt x="74" y="83"/>
                </a:cubicBezTo>
                <a:close/>
                <a:moveTo>
                  <a:pt x="81" y="75"/>
                </a:moveTo>
                <a:cubicBezTo>
                  <a:pt x="86" y="70"/>
                  <a:pt x="92" y="65"/>
                  <a:pt x="97" y="60"/>
                </a:cubicBezTo>
                <a:cubicBezTo>
                  <a:pt x="97" y="60"/>
                  <a:pt x="98" y="60"/>
                  <a:pt x="98" y="59"/>
                </a:cubicBezTo>
                <a:cubicBezTo>
                  <a:pt x="98" y="60"/>
                  <a:pt x="98" y="60"/>
                  <a:pt x="97" y="61"/>
                </a:cubicBezTo>
                <a:cubicBezTo>
                  <a:pt x="94" y="64"/>
                  <a:pt x="91" y="66"/>
                  <a:pt x="88" y="69"/>
                </a:cubicBezTo>
                <a:cubicBezTo>
                  <a:pt x="86" y="71"/>
                  <a:pt x="83" y="73"/>
                  <a:pt x="81" y="75"/>
                </a:cubicBezTo>
                <a:close/>
                <a:moveTo>
                  <a:pt x="90" y="70"/>
                </a:moveTo>
                <a:cubicBezTo>
                  <a:pt x="92" y="69"/>
                  <a:pt x="93" y="67"/>
                  <a:pt x="94" y="66"/>
                </a:cubicBezTo>
                <a:cubicBezTo>
                  <a:pt x="94" y="67"/>
                  <a:pt x="94" y="67"/>
                  <a:pt x="94" y="67"/>
                </a:cubicBezTo>
                <a:cubicBezTo>
                  <a:pt x="93" y="68"/>
                  <a:pt x="91" y="69"/>
                  <a:pt x="90" y="70"/>
                </a:cubicBezTo>
                <a:cubicBezTo>
                  <a:pt x="90" y="70"/>
                  <a:pt x="90" y="70"/>
                  <a:pt x="90" y="70"/>
                </a:cubicBezTo>
                <a:close/>
                <a:moveTo>
                  <a:pt x="97" y="58"/>
                </a:moveTo>
                <a:cubicBezTo>
                  <a:pt x="93" y="60"/>
                  <a:pt x="89" y="63"/>
                  <a:pt x="86" y="66"/>
                </a:cubicBezTo>
                <a:cubicBezTo>
                  <a:pt x="86" y="66"/>
                  <a:pt x="86" y="65"/>
                  <a:pt x="86" y="65"/>
                </a:cubicBezTo>
                <a:cubicBezTo>
                  <a:pt x="90" y="62"/>
                  <a:pt x="95" y="59"/>
                  <a:pt x="99" y="56"/>
                </a:cubicBezTo>
                <a:cubicBezTo>
                  <a:pt x="98" y="57"/>
                  <a:pt x="98" y="57"/>
                  <a:pt x="97" y="58"/>
                </a:cubicBezTo>
                <a:close/>
                <a:moveTo>
                  <a:pt x="70" y="69"/>
                </a:moveTo>
                <a:cubicBezTo>
                  <a:pt x="69" y="69"/>
                  <a:pt x="69" y="70"/>
                  <a:pt x="69" y="70"/>
                </a:cubicBezTo>
                <a:cubicBezTo>
                  <a:pt x="68" y="71"/>
                  <a:pt x="67" y="72"/>
                  <a:pt x="65" y="73"/>
                </a:cubicBezTo>
                <a:cubicBezTo>
                  <a:pt x="66" y="73"/>
                  <a:pt x="66" y="72"/>
                  <a:pt x="66" y="72"/>
                </a:cubicBezTo>
                <a:cubicBezTo>
                  <a:pt x="67" y="71"/>
                  <a:pt x="68" y="70"/>
                  <a:pt x="70" y="69"/>
                </a:cubicBezTo>
                <a:close/>
                <a:moveTo>
                  <a:pt x="69" y="67"/>
                </a:moveTo>
                <a:cubicBezTo>
                  <a:pt x="70" y="66"/>
                  <a:pt x="71" y="64"/>
                  <a:pt x="73" y="62"/>
                </a:cubicBezTo>
                <a:cubicBezTo>
                  <a:pt x="73" y="62"/>
                  <a:pt x="73" y="62"/>
                  <a:pt x="73" y="62"/>
                </a:cubicBezTo>
                <a:cubicBezTo>
                  <a:pt x="73" y="63"/>
                  <a:pt x="72" y="64"/>
                  <a:pt x="72" y="65"/>
                </a:cubicBezTo>
                <a:cubicBezTo>
                  <a:pt x="71" y="66"/>
                  <a:pt x="70" y="67"/>
                  <a:pt x="69" y="67"/>
                </a:cubicBezTo>
                <a:close/>
                <a:moveTo>
                  <a:pt x="73" y="67"/>
                </a:moveTo>
                <a:cubicBezTo>
                  <a:pt x="73" y="66"/>
                  <a:pt x="73" y="66"/>
                  <a:pt x="73" y="66"/>
                </a:cubicBezTo>
                <a:cubicBezTo>
                  <a:pt x="75" y="65"/>
                  <a:pt x="77" y="63"/>
                  <a:pt x="78" y="62"/>
                </a:cubicBezTo>
                <a:cubicBezTo>
                  <a:pt x="76" y="63"/>
                  <a:pt x="75" y="65"/>
                  <a:pt x="73" y="67"/>
                </a:cubicBezTo>
                <a:close/>
                <a:moveTo>
                  <a:pt x="72" y="60"/>
                </a:moveTo>
                <a:cubicBezTo>
                  <a:pt x="71" y="61"/>
                  <a:pt x="69" y="63"/>
                  <a:pt x="68" y="65"/>
                </a:cubicBezTo>
                <a:cubicBezTo>
                  <a:pt x="65" y="67"/>
                  <a:pt x="62" y="70"/>
                  <a:pt x="59" y="73"/>
                </a:cubicBezTo>
                <a:cubicBezTo>
                  <a:pt x="60" y="72"/>
                  <a:pt x="61" y="70"/>
                  <a:pt x="62" y="69"/>
                </a:cubicBezTo>
                <a:cubicBezTo>
                  <a:pt x="66" y="65"/>
                  <a:pt x="70" y="61"/>
                  <a:pt x="75" y="57"/>
                </a:cubicBezTo>
                <a:cubicBezTo>
                  <a:pt x="74" y="58"/>
                  <a:pt x="73" y="59"/>
                  <a:pt x="72" y="60"/>
                </a:cubicBezTo>
                <a:close/>
                <a:moveTo>
                  <a:pt x="60" y="68"/>
                </a:moveTo>
                <a:cubicBezTo>
                  <a:pt x="60" y="69"/>
                  <a:pt x="59" y="69"/>
                  <a:pt x="58" y="70"/>
                </a:cubicBezTo>
                <a:cubicBezTo>
                  <a:pt x="58" y="69"/>
                  <a:pt x="58" y="68"/>
                  <a:pt x="58" y="67"/>
                </a:cubicBezTo>
                <a:cubicBezTo>
                  <a:pt x="60" y="66"/>
                  <a:pt x="61" y="65"/>
                  <a:pt x="62" y="64"/>
                </a:cubicBezTo>
                <a:cubicBezTo>
                  <a:pt x="63" y="63"/>
                  <a:pt x="63" y="63"/>
                  <a:pt x="64" y="62"/>
                </a:cubicBezTo>
                <a:cubicBezTo>
                  <a:pt x="65" y="62"/>
                  <a:pt x="65" y="61"/>
                  <a:pt x="66" y="60"/>
                </a:cubicBezTo>
                <a:cubicBezTo>
                  <a:pt x="64" y="63"/>
                  <a:pt x="62" y="65"/>
                  <a:pt x="60" y="68"/>
                </a:cubicBezTo>
                <a:close/>
                <a:moveTo>
                  <a:pt x="67" y="68"/>
                </a:moveTo>
                <a:cubicBezTo>
                  <a:pt x="66" y="69"/>
                  <a:pt x="65" y="70"/>
                  <a:pt x="64" y="72"/>
                </a:cubicBezTo>
                <a:cubicBezTo>
                  <a:pt x="62" y="74"/>
                  <a:pt x="59" y="76"/>
                  <a:pt x="57" y="79"/>
                </a:cubicBezTo>
                <a:cubicBezTo>
                  <a:pt x="57" y="79"/>
                  <a:pt x="57" y="79"/>
                  <a:pt x="57" y="78"/>
                </a:cubicBezTo>
                <a:cubicBezTo>
                  <a:pt x="60" y="75"/>
                  <a:pt x="63" y="72"/>
                  <a:pt x="67" y="68"/>
                </a:cubicBezTo>
                <a:close/>
                <a:moveTo>
                  <a:pt x="64" y="77"/>
                </a:moveTo>
                <a:cubicBezTo>
                  <a:pt x="63" y="79"/>
                  <a:pt x="62" y="81"/>
                  <a:pt x="60" y="83"/>
                </a:cubicBezTo>
                <a:cubicBezTo>
                  <a:pt x="59" y="84"/>
                  <a:pt x="58" y="85"/>
                  <a:pt x="58" y="85"/>
                </a:cubicBezTo>
                <a:cubicBezTo>
                  <a:pt x="59" y="84"/>
                  <a:pt x="60" y="82"/>
                  <a:pt x="61" y="80"/>
                </a:cubicBezTo>
                <a:cubicBezTo>
                  <a:pt x="62" y="79"/>
                  <a:pt x="63" y="78"/>
                  <a:pt x="64" y="77"/>
                </a:cubicBezTo>
                <a:close/>
                <a:moveTo>
                  <a:pt x="58" y="90"/>
                </a:moveTo>
                <a:cubicBezTo>
                  <a:pt x="58" y="90"/>
                  <a:pt x="58" y="89"/>
                  <a:pt x="59" y="88"/>
                </a:cubicBezTo>
                <a:cubicBezTo>
                  <a:pt x="59" y="88"/>
                  <a:pt x="59" y="88"/>
                  <a:pt x="59" y="88"/>
                </a:cubicBezTo>
                <a:cubicBezTo>
                  <a:pt x="59" y="88"/>
                  <a:pt x="60" y="88"/>
                  <a:pt x="60" y="87"/>
                </a:cubicBezTo>
                <a:cubicBezTo>
                  <a:pt x="60" y="87"/>
                  <a:pt x="60" y="87"/>
                  <a:pt x="60" y="87"/>
                </a:cubicBezTo>
                <a:cubicBezTo>
                  <a:pt x="62" y="85"/>
                  <a:pt x="64" y="82"/>
                  <a:pt x="67" y="80"/>
                </a:cubicBezTo>
                <a:cubicBezTo>
                  <a:pt x="70" y="78"/>
                  <a:pt x="72" y="75"/>
                  <a:pt x="75" y="73"/>
                </a:cubicBezTo>
                <a:cubicBezTo>
                  <a:pt x="75" y="74"/>
                  <a:pt x="74" y="75"/>
                  <a:pt x="74" y="76"/>
                </a:cubicBezTo>
                <a:cubicBezTo>
                  <a:pt x="68" y="81"/>
                  <a:pt x="63" y="86"/>
                  <a:pt x="57" y="91"/>
                </a:cubicBezTo>
                <a:cubicBezTo>
                  <a:pt x="57" y="91"/>
                  <a:pt x="58" y="90"/>
                  <a:pt x="58" y="90"/>
                </a:cubicBezTo>
                <a:close/>
                <a:moveTo>
                  <a:pt x="67" y="115"/>
                </a:moveTo>
                <a:cubicBezTo>
                  <a:pt x="67" y="115"/>
                  <a:pt x="67" y="114"/>
                  <a:pt x="66" y="113"/>
                </a:cubicBezTo>
                <a:cubicBezTo>
                  <a:pt x="67" y="113"/>
                  <a:pt x="67" y="113"/>
                  <a:pt x="67" y="113"/>
                </a:cubicBezTo>
                <a:cubicBezTo>
                  <a:pt x="68" y="113"/>
                  <a:pt x="68" y="114"/>
                  <a:pt x="68" y="114"/>
                </a:cubicBezTo>
                <a:cubicBezTo>
                  <a:pt x="67" y="114"/>
                  <a:pt x="67" y="115"/>
                  <a:pt x="67" y="115"/>
                </a:cubicBezTo>
                <a:close/>
                <a:moveTo>
                  <a:pt x="68" y="133"/>
                </a:moveTo>
                <a:cubicBezTo>
                  <a:pt x="67" y="134"/>
                  <a:pt x="67" y="135"/>
                  <a:pt x="66" y="135"/>
                </a:cubicBezTo>
                <a:cubicBezTo>
                  <a:pt x="66" y="135"/>
                  <a:pt x="66" y="135"/>
                  <a:pt x="66" y="135"/>
                </a:cubicBezTo>
                <a:cubicBezTo>
                  <a:pt x="66" y="134"/>
                  <a:pt x="67" y="134"/>
                  <a:pt x="67" y="133"/>
                </a:cubicBezTo>
                <a:cubicBezTo>
                  <a:pt x="67" y="133"/>
                  <a:pt x="67" y="133"/>
                  <a:pt x="67" y="133"/>
                </a:cubicBezTo>
                <a:cubicBezTo>
                  <a:pt x="67" y="133"/>
                  <a:pt x="67" y="133"/>
                  <a:pt x="68" y="133"/>
                </a:cubicBezTo>
                <a:close/>
                <a:moveTo>
                  <a:pt x="64" y="150"/>
                </a:moveTo>
                <a:cubicBezTo>
                  <a:pt x="64" y="150"/>
                  <a:pt x="64" y="149"/>
                  <a:pt x="63" y="149"/>
                </a:cubicBezTo>
                <a:cubicBezTo>
                  <a:pt x="64" y="148"/>
                  <a:pt x="64" y="147"/>
                  <a:pt x="65" y="146"/>
                </a:cubicBezTo>
                <a:cubicBezTo>
                  <a:pt x="65" y="147"/>
                  <a:pt x="65" y="147"/>
                  <a:pt x="65" y="148"/>
                </a:cubicBezTo>
                <a:cubicBezTo>
                  <a:pt x="65" y="148"/>
                  <a:pt x="64" y="149"/>
                  <a:pt x="64" y="150"/>
                </a:cubicBezTo>
                <a:close/>
                <a:moveTo>
                  <a:pt x="64" y="163"/>
                </a:moveTo>
                <a:cubicBezTo>
                  <a:pt x="64" y="163"/>
                  <a:pt x="64" y="163"/>
                  <a:pt x="63" y="163"/>
                </a:cubicBezTo>
                <a:cubicBezTo>
                  <a:pt x="63" y="163"/>
                  <a:pt x="63" y="163"/>
                  <a:pt x="63" y="163"/>
                </a:cubicBezTo>
                <a:cubicBezTo>
                  <a:pt x="63" y="162"/>
                  <a:pt x="64" y="162"/>
                  <a:pt x="64" y="162"/>
                </a:cubicBezTo>
                <a:cubicBezTo>
                  <a:pt x="64" y="162"/>
                  <a:pt x="64" y="162"/>
                  <a:pt x="64" y="163"/>
                </a:cubicBezTo>
                <a:close/>
                <a:moveTo>
                  <a:pt x="65" y="122"/>
                </a:moveTo>
                <a:cubicBezTo>
                  <a:pt x="65" y="121"/>
                  <a:pt x="65" y="121"/>
                  <a:pt x="65" y="121"/>
                </a:cubicBezTo>
                <a:cubicBezTo>
                  <a:pt x="65" y="121"/>
                  <a:pt x="65" y="120"/>
                  <a:pt x="65" y="120"/>
                </a:cubicBezTo>
                <a:cubicBezTo>
                  <a:pt x="65" y="120"/>
                  <a:pt x="65" y="120"/>
                  <a:pt x="65" y="121"/>
                </a:cubicBezTo>
                <a:cubicBezTo>
                  <a:pt x="65" y="121"/>
                  <a:pt x="65" y="121"/>
                  <a:pt x="65" y="122"/>
                </a:cubicBezTo>
                <a:close/>
                <a:moveTo>
                  <a:pt x="65" y="110"/>
                </a:moveTo>
                <a:cubicBezTo>
                  <a:pt x="66" y="109"/>
                  <a:pt x="66" y="109"/>
                  <a:pt x="67" y="108"/>
                </a:cubicBezTo>
                <a:cubicBezTo>
                  <a:pt x="67" y="109"/>
                  <a:pt x="67" y="110"/>
                  <a:pt x="67" y="111"/>
                </a:cubicBezTo>
                <a:cubicBezTo>
                  <a:pt x="67" y="111"/>
                  <a:pt x="66" y="111"/>
                  <a:pt x="66" y="112"/>
                </a:cubicBezTo>
                <a:cubicBezTo>
                  <a:pt x="66" y="111"/>
                  <a:pt x="66" y="110"/>
                  <a:pt x="65" y="110"/>
                </a:cubicBezTo>
                <a:close/>
                <a:moveTo>
                  <a:pt x="67" y="86"/>
                </a:moveTo>
                <a:cubicBezTo>
                  <a:pt x="67" y="86"/>
                  <a:pt x="67" y="86"/>
                  <a:pt x="67" y="86"/>
                </a:cubicBezTo>
                <a:cubicBezTo>
                  <a:pt x="67" y="86"/>
                  <a:pt x="67" y="86"/>
                  <a:pt x="67" y="86"/>
                </a:cubicBezTo>
                <a:cubicBezTo>
                  <a:pt x="67" y="85"/>
                  <a:pt x="66" y="85"/>
                  <a:pt x="66" y="85"/>
                </a:cubicBezTo>
                <a:cubicBezTo>
                  <a:pt x="67" y="84"/>
                  <a:pt x="69" y="82"/>
                  <a:pt x="70" y="81"/>
                </a:cubicBezTo>
                <a:cubicBezTo>
                  <a:pt x="70" y="82"/>
                  <a:pt x="69" y="83"/>
                  <a:pt x="69" y="83"/>
                </a:cubicBezTo>
                <a:cubicBezTo>
                  <a:pt x="68" y="84"/>
                  <a:pt x="68" y="85"/>
                  <a:pt x="67" y="86"/>
                </a:cubicBezTo>
                <a:close/>
                <a:moveTo>
                  <a:pt x="65" y="93"/>
                </a:moveTo>
                <a:cubicBezTo>
                  <a:pt x="66" y="94"/>
                  <a:pt x="66" y="96"/>
                  <a:pt x="66" y="97"/>
                </a:cubicBezTo>
                <a:cubicBezTo>
                  <a:pt x="65" y="98"/>
                  <a:pt x="64" y="98"/>
                  <a:pt x="63" y="99"/>
                </a:cubicBezTo>
                <a:cubicBezTo>
                  <a:pt x="63" y="97"/>
                  <a:pt x="63" y="97"/>
                  <a:pt x="63" y="97"/>
                </a:cubicBezTo>
                <a:cubicBezTo>
                  <a:pt x="64" y="96"/>
                  <a:pt x="65" y="94"/>
                  <a:pt x="65" y="93"/>
                </a:cubicBezTo>
                <a:cubicBezTo>
                  <a:pt x="65" y="93"/>
                  <a:pt x="65" y="93"/>
                  <a:pt x="65" y="93"/>
                </a:cubicBezTo>
                <a:close/>
                <a:moveTo>
                  <a:pt x="63" y="131"/>
                </a:moveTo>
                <a:cubicBezTo>
                  <a:pt x="63" y="132"/>
                  <a:pt x="63" y="132"/>
                  <a:pt x="62" y="132"/>
                </a:cubicBezTo>
                <a:cubicBezTo>
                  <a:pt x="62" y="132"/>
                  <a:pt x="62" y="131"/>
                  <a:pt x="62" y="130"/>
                </a:cubicBezTo>
                <a:cubicBezTo>
                  <a:pt x="62" y="130"/>
                  <a:pt x="62" y="129"/>
                  <a:pt x="62" y="129"/>
                </a:cubicBezTo>
                <a:cubicBezTo>
                  <a:pt x="63" y="129"/>
                  <a:pt x="63" y="130"/>
                  <a:pt x="63" y="131"/>
                </a:cubicBezTo>
                <a:close/>
                <a:moveTo>
                  <a:pt x="63" y="159"/>
                </a:moveTo>
                <a:cubicBezTo>
                  <a:pt x="63" y="159"/>
                  <a:pt x="63" y="159"/>
                  <a:pt x="63" y="159"/>
                </a:cubicBezTo>
                <a:cubicBezTo>
                  <a:pt x="63" y="160"/>
                  <a:pt x="62" y="160"/>
                  <a:pt x="62" y="161"/>
                </a:cubicBezTo>
                <a:cubicBezTo>
                  <a:pt x="62" y="160"/>
                  <a:pt x="62" y="160"/>
                  <a:pt x="62" y="160"/>
                </a:cubicBezTo>
                <a:cubicBezTo>
                  <a:pt x="62" y="159"/>
                  <a:pt x="63" y="159"/>
                  <a:pt x="63" y="159"/>
                </a:cubicBezTo>
                <a:close/>
                <a:moveTo>
                  <a:pt x="64" y="168"/>
                </a:moveTo>
                <a:cubicBezTo>
                  <a:pt x="64" y="169"/>
                  <a:pt x="65" y="170"/>
                  <a:pt x="66" y="171"/>
                </a:cubicBezTo>
                <a:cubicBezTo>
                  <a:pt x="66" y="171"/>
                  <a:pt x="66" y="171"/>
                  <a:pt x="66" y="171"/>
                </a:cubicBezTo>
                <a:cubicBezTo>
                  <a:pt x="65" y="172"/>
                  <a:pt x="65" y="172"/>
                  <a:pt x="65" y="172"/>
                </a:cubicBezTo>
                <a:cubicBezTo>
                  <a:pt x="64" y="171"/>
                  <a:pt x="64" y="170"/>
                  <a:pt x="63" y="169"/>
                </a:cubicBezTo>
                <a:cubicBezTo>
                  <a:pt x="63" y="168"/>
                  <a:pt x="63" y="168"/>
                  <a:pt x="64" y="168"/>
                </a:cubicBezTo>
                <a:close/>
                <a:moveTo>
                  <a:pt x="65" y="153"/>
                </a:moveTo>
                <a:cubicBezTo>
                  <a:pt x="65" y="153"/>
                  <a:pt x="65" y="152"/>
                  <a:pt x="64" y="152"/>
                </a:cubicBezTo>
                <a:cubicBezTo>
                  <a:pt x="65" y="151"/>
                  <a:pt x="65" y="151"/>
                  <a:pt x="66" y="150"/>
                </a:cubicBezTo>
                <a:cubicBezTo>
                  <a:pt x="66" y="151"/>
                  <a:pt x="66" y="152"/>
                  <a:pt x="66" y="153"/>
                </a:cubicBezTo>
                <a:cubicBezTo>
                  <a:pt x="66" y="153"/>
                  <a:pt x="65" y="153"/>
                  <a:pt x="65" y="153"/>
                </a:cubicBezTo>
                <a:close/>
                <a:moveTo>
                  <a:pt x="66" y="124"/>
                </a:moveTo>
                <a:cubicBezTo>
                  <a:pt x="66" y="124"/>
                  <a:pt x="66" y="124"/>
                  <a:pt x="66" y="123"/>
                </a:cubicBezTo>
                <a:cubicBezTo>
                  <a:pt x="67" y="124"/>
                  <a:pt x="67" y="124"/>
                  <a:pt x="67" y="125"/>
                </a:cubicBezTo>
                <a:cubicBezTo>
                  <a:pt x="67" y="125"/>
                  <a:pt x="67" y="125"/>
                  <a:pt x="66" y="126"/>
                </a:cubicBezTo>
                <a:cubicBezTo>
                  <a:pt x="66" y="125"/>
                  <a:pt x="66" y="125"/>
                  <a:pt x="66" y="124"/>
                </a:cubicBezTo>
                <a:close/>
                <a:moveTo>
                  <a:pt x="67" y="179"/>
                </a:moveTo>
                <a:cubicBezTo>
                  <a:pt x="67" y="179"/>
                  <a:pt x="67" y="179"/>
                  <a:pt x="67" y="179"/>
                </a:cubicBezTo>
                <a:cubicBezTo>
                  <a:pt x="67" y="180"/>
                  <a:pt x="68" y="180"/>
                  <a:pt x="68" y="179"/>
                </a:cubicBezTo>
                <a:cubicBezTo>
                  <a:pt x="68" y="179"/>
                  <a:pt x="68" y="179"/>
                  <a:pt x="68" y="179"/>
                </a:cubicBezTo>
                <a:cubicBezTo>
                  <a:pt x="68" y="180"/>
                  <a:pt x="67" y="180"/>
                  <a:pt x="67" y="180"/>
                </a:cubicBezTo>
                <a:cubicBezTo>
                  <a:pt x="67" y="180"/>
                  <a:pt x="66" y="179"/>
                  <a:pt x="66" y="178"/>
                </a:cubicBezTo>
                <a:cubicBezTo>
                  <a:pt x="66" y="179"/>
                  <a:pt x="66" y="179"/>
                  <a:pt x="67" y="179"/>
                </a:cubicBezTo>
                <a:close/>
                <a:moveTo>
                  <a:pt x="67" y="170"/>
                </a:moveTo>
                <a:cubicBezTo>
                  <a:pt x="67" y="169"/>
                  <a:pt x="67" y="169"/>
                  <a:pt x="67" y="168"/>
                </a:cubicBezTo>
                <a:cubicBezTo>
                  <a:pt x="67" y="167"/>
                  <a:pt x="67" y="167"/>
                  <a:pt x="67" y="167"/>
                </a:cubicBezTo>
                <a:cubicBezTo>
                  <a:pt x="68" y="167"/>
                  <a:pt x="68" y="167"/>
                  <a:pt x="69" y="167"/>
                </a:cubicBezTo>
                <a:cubicBezTo>
                  <a:pt x="69" y="168"/>
                  <a:pt x="69" y="168"/>
                  <a:pt x="69" y="169"/>
                </a:cubicBezTo>
                <a:cubicBezTo>
                  <a:pt x="69" y="169"/>
                  <a:pt x="68" y="170"/>
                  <a:pt x="68" y="170"/>
                </a:cubicBezTo>
                <a:cubicBezTo>
                  <a:pt x="68" y="170"/>
                  <a:pt x="68" y="170"/>
                  <a:pt x="67" y="170"/>
                </a:cubicBezTo>
                <a:close/>
                <a:moveTo>
                  <a:pt x="68" y="145"/>
                </a:moveTo>
                <a:cubicBezTo>
                  <a:pt x="68" y="144"/>
                  <a:pt x="68" y="144"/>
                  <a:pt x="68" y="143"/>
                </a:cubicBezTo>
                <a:cubicBezTo>
                  <a:pt x="69" y="143"/>
                  <a:pt x="70" y="142"/>
                  <a:pt x="71" y="142"/>
                </a:cubicBezTo>
                <a:cubicBezTo>
                  <a:pt x="71" y="142"/>
                  <a:pt x="71" y="142"/>
                  <a:pt x="71" y="142"/>
                </a:cubicBezTo>
                <a:cubicBezTo>
                  <a:pt x="70" y="143"/>
                  <a:pt x="69" y="144"/>
                  <a:pt x="68" y="145"/>
                </a:cubicBezTo>
                <a:close/>
                <a:moveTo>
                  <a:pt x="68" y="90"/>
                </a:moveTo>
                <a:cubicBezTo>
                  <a:pt x="71" y="88"/>
                  <a:pt x="74" y="85"/>
                  <a:pt x="77" y="83"/>
                </a:cubicBezTo>
                <a:cubicBezTo>
                  <a:pt x="74" y="86"/>
                  <a:pt x="72" y="90"/>
                  <a:pt x="69" y="94"/>
                </a:cubicBezTo>
                <a:cubicBezTo>
                  <a:pt x="69" y="93"/>
                  <a:pt x="68" y="92"/>
                  <a:pt x="68" y="90"/>
                </a:cubicBezTo>
                <a:close/>
                <a:moveTo>
                  <a:pt x="83" y="77"/>
                </a:moveTo>
                <a:cubicBezTo>
                  <a:pt x="86" y="75"/>
                  <a:pt x="89" y="73"/>
                  <a:pt x="92" y="71"/>
                </a:cubicBezTo>
                <a:cubicBezTo>
                  <a:pt x="90" y="73"/>
                  <a:pt x="89" y="75"/>
                  <a:pt x="87" y="78"/>
                </a:cubicBezTo>
                <a:cubicBezTo>
                  <a:pt x="83" y="82"/>
                  <a:pt x="78" y="86"/>
                  <a:pt x="74" y="90"/>
                </a:cubicBezTo>
                <a:cubicBezTo>
                  <a:pt x="77" y="86"/>
                  <a:pt x="80" y="82"/>
                  <a:pt x="83" y="77"/>
                </a:cubicBezTo>
                <a:close/>
                <a:moveTo>
                  <a:pt x="78" y="104"/>
                </a:moveTo>
                <a:cubicBezTo>
                  <a:pt x="81" y="101"/>
                  <a:pt x="84" y="98"/>
                  <a:pt x="87" y="95"/>
                </a:cubicBezTo>
                <a:cubicBezTo>
                  <a:pt x="85" y="100"/>
                  <a:pt x="82" y="104"/>
                  <a:pt x="79" y="108"/>
                </a:cubicBezTo>
                <a:cubicBezTo>
                  <a:pt x="78" y="109"/>
                  <a:pt x="76" y="110"/>
                  <a:pt x="75" y="111"/>
                </a:cubicBezTo>
                <a:cubicBezTo>
                  <a:pt x="76" y="109"/>
                  <a:pt x="77" y="107"/>
                  <a:pt x="78" y="105"/>
                </a:cubicBezTo>
                <a:cubicBezTo>
                  <a:pt x="78" y="104"/>
                  <a:pt x="78" y="104"/>
                  <a:pt x="78" y="104"/>
                </a:cubicBezTo>
                <a:close/>
                <a:moveTo>
                  <a:pt x="93" y="90"/>
                </a:moveTo>
                <a:cubicBezTo>
                  <a:pt x="97" y="87"/>
                  <a:pt x="100" y="84"/>
                  <a:pt x="103" y="80"/>
                </a:cubicBezTo>
                <a:cubicBezTo>
                  <a:pt x="104" y="80"/>
                  <a:pt x="104" y="80"/>
                  <a:pt x="104" y="80"/>
                </a:cubicBezTo>
                <a:cubicBezTo>
                  <a:pt x="99" y="86"/>
                  <a:pt x="93" y="93"/>
                  <a:pt x="87" y="99"/>
                </a:cubicBezTo>
                <a:cubicBezTo>
                  <a:pt x="87" y="100"/>
                  <a:pt x="86" y="101"/>
                  <a:pt x="85" y="102"/>
                </a:cubicBezTo>
                <a:cubicBezTo>
                  <a:pt x="88" y="98"/>
                  <a:pt x="90" y="94"/>
                  <a:pt x="93" y="90"/>
                </a:cubicBezTo>
                <a:close/>
                <a:moveTo>
                  <a:pt x="101" y="79"/>
                </a:moveTo>
                <a:cubicBezTo>
                  <a:pt x="102" y="78"/>
                  <a:pt x="102" y="77"/>
                  <a:pt x="103" y="77"/>
                </a:cubicBezTo>
                <a:cubicBezTo>
                  <a:pt x="103" y="77"/>
                  <a:pt x="103" y="77"/>
                  <a:pt x="103" y="77"/>
                </a:cubicBezTo>
                <a:cubicBezTo>
                  <a:pt x="103" y="77"/>
                  <a:pt x="103" y="77"/>
                  <a:pt x="104" y="77"/>
                </a:cubicBezTo>
                <a:cubicBezTo>
                  <a:pt x="103" y="78"/>
                  <a:pt x="102" y="78"/>
                  <a:pt x="101" y="79"/>
                </a:cubicBezTo>
                <a:close/>
                <a:moveTo>
                  <a:pt x="102" y="68"/>
                </a:moveTo>
                <a:cubicBezTo>
                  <a:pt x="103" y="67"/>
                  <a:pt x="103" y="65"/>
                  <a:pt x="104" y="64"/>
                </a:cubicBezTo>
                <a:cubicBezTo>
                  <a:pt x="108" y="61"/>
                  <a:pt x="112" y="57"/>
                  <a:pt x="116" y="54"/>
                </a:cubicBezTo>
                <a:cubicBezTo>
                  <a:pt x="116" y="54"/>
                  <a:pt x="116" y="55"/>
                  <a:pt x="116" y="55"/>
                </a:cubicBezTo>
                <a:cubicBezTo>
                  <a:pt x="116" y="55"/>
                  <a:pt x="115" y="55"/>
                  <a:pt x="115" y="55"/>
                </a:cubicBezTo>
                <a:cubicBezTo>
                  <a:pt x="111" y="59"/>
                  <a:pt x="106" y="63"/>
                  <a:pt x="102" y="68"/>
                </a:cubicBezTo>
                <a:close/>
                <a:moveTo>
                  <a:pt x="106" y="60"/>
                </a:moveTo>
                <a:cubicBezTo>
                  <a:pt x="106" y="60"/>
                  <a:pt x="106" y="60"/>
                  <a:pt x="106" y="60"/>
                </a:cubicBezTo>
                <a:cubicBezTo>
                  <a:pt x="107" y="59"/>
                  <a:pt x="108" y="58"/>
                  <a:pt x="110" y="57"/>
                </a:cubicBezTo>
                <a:cubicBezTo>
                  <a:pt x="108" y="58"/>
                  <a:pt x="107" y="59"/>
                  <a:pt x="106" y="60"/>
                </a:cubicBezTo>
                <a:close/>
                <a:moveTo>
                  <a:pt x="107" y="57"/>
                </a:moveTo>
                <a:cubicBezTo>
                  <a:pt x="107" y="57"/>
                  <a:pt x="107" y="56"/>
                  <a:pt x="108" y="56"/>
                </a:cubicBezTo>
                <a:cubicBezTo>
                  <a:pt x="108" y="56"/>
                  <a:pt x="108" y="56"/>
                  <a:pt x="108" y="55"/>
                </a:cubicBezTo>
                <a:cubicBezTo>
                  <a:pt x="108" y="55"/>
                  <a:pt x="108" y="55"/>
                  <a:pt x="108" y="55"/>
                </a:cubicBezTo>
                <a:cubicBezTo>
                  <a:pt x="109" y="54"/>
                  <a:pt x="110" y="54"/>
                  <a:pt x="112" y="54"/>
                </a:cubicBezTo>
                <a:cubicBezTo>
                  <a:pt x="110" y="55"/>
                  <a:pt x="109" y="56"/>
                  <a:pt x="107" y="57"/>
                </a:cubicBezTo>
                <a:close/>
                <a:moveTo>
                  <a:pt x="101" y="53"/>
                </a:moveTo>
                <a:cubicBezTo>
                  <a:pt x="97" y="56"/>
                  <a:pt x="92" y="59"/>
                  <a:pt x="88" y="62"/>
                </a:cubicBezTo>
                <a:cubicBezTo>
                  <a:pt x="88" y="62"/>
                  <a:pt x="88" y="61"/>
                  <a:pt x="88" y="61"/>
                </a:cubicBezTo>
                <a:cubicBezTo>
                  <a:pt x="93" y="57"/>
                  <a:pt x="98" y="53"/>
                  <a:pt x="103" y="49"/>
                </a:cubicBezTo>
                <a:cubicBezTo>
                  <a:pt x="102" y="50"/>
                  <a:pt x="102" y="52"/>
                  <a:pt x="101" y="53"/>
                </a:cubicBezTo>
                <a:close/>
                <a:moveTo>
                  <a:pt x="90" y="57"/>
                </a:moveTo>
                <a:cubicBezTo>
                  <a:pt x="90" y="57"/>
                  <a:pt x="90" y="56"/>
                  <a:pt x="90" y="56"/>
                </a:cubicBezTo>
                <a:cubicBezTo>
                  <a:pt x="94" y="52"/>
                  <a:pt x="99" y="49"/>
                  <a:pt x="104" y="46"/>
                </a:cubicBezTo>
                <a:cubicBezTo>
                  <a:pt x="104" y="46"/>
                  <a:pt x="104" y="46"/>
                  <a:pt x="104" y="46"/>
                </a:cubicBezTo>
                <a:cubicBezTo>
                  <a:pt x="99" y="50"/>
                  <a:pt x="95" y="53"/>
                  <a:pt x="90" y="57"/>
                </a:cubicBezTo>
                <a:close/>
                <a:moveTo>
                  <a:pt x="76" y="54"/>
                </a:moveTo>
                <a:cubicBezTo>
                  <a:pt x="73" y="56"/>
                  <a:pt x="70" y="59"/>
                  <a:pt x="67" y="62"/>
                </a:cubicBezTo>
                <a:cubicBezTo>
                  <a:pt x="70" y="59"/>
                  <a:pt x="72" y="56"/>
                  <a:pt x="75" y="53"/>
                </a:cubicBezTo>
                <a:cubicBezTo>
                  <a:pt x="75" y="53"/>
                  <a:pt x="76" y="53"/>
                  <a:pt x="76" y="53"/>
                </a:cubicBezTo>
                <a:cubicBezTo>
                  <a:pt x="76" y="53"/>
                  <a:pt x="76" y="53"/>
                  <a:pt x="76" y="54"/>
                </a:cubicBezTo>
                <a:close/>
                <a:moveTo>
                  <a:pt x="61" y="63"/>
                </a:moveTo>
                <a:cubicBezTo>
                  <a:pt x="60" y="63"/>
                  <a:pt x="59" y="64"/>
                  <a:pt x="58" y="65"/>
                </a:cubicBezTo>
                <a:cubicBezTo>
                  <a:pt x="58" y="65"/>
                  <a:pt x="58" y="65"/>
                  <a:pt x="58" y="64"/>
                </a:cubicBezTo>
                <a:cubicBezTo>
                  <a:pt x="62" y="60"/>
                  <a:pt x="66" y="56"/>
                  <a:pt x="69" y="52"/>
                </a:cubicBezTo>
                <a:cubicBezTo>
                  <a:pt x="72" y="50"/>
                  <a:pt x="74" y="48"/>
                  <a:pt x="77" y="46"/>
                </a:cubicBezTo>
                <a:cubicBezTo>
                  <a:pt x="72" y="52"/>
                  <a:pt x="66" y="58"/>
                  <a:pt x="61" y="63"/>
                </a:cubicBezTo>
                <a:close/>
                <a:moveTo>
                  <a:pt x="61" y="57"/>
                </a:moveTo>
                <a:cubicBezTo>
                  <a:pt x="60" y="58"/>
                  <a:pt x="59" y="59"/>
                  <a:pt x="58" y="60"/>
                </a:cubicBezTo>
                <a:cubicBezTo>
                  <a:pt x="58" y="60"/>
                  <a:pt x="58" y="60"/>
                  <a:pt x="58" y="59"/>
                </a:cubicBezTo>
                <a:cubicBezTo>
                  <a:pt x="58" y="59"/>
                  <a:pt x="58" y="59"/>
                  <a:pt x="58" y="59"/>
                </a:cubicBezTo>
                <a:cubicBezTo>
                  <a:pt x="59" y="58"/>
                  <a:pt x="61" y="57"/>
                  <a:pt x="62" y="57"/>
                </a:cubicBezTo>
                <a:lnTo>
                  <a:pt x="61" y="57"/>
                </a:lnTo>
                <a:close/>
                <a:moveTo>
                  <a:pt x="57" y="61"/>
                </a:moveTo>
                <a:cubicBezTo>
                  <a:pt x="55" y="63"/>
                  <a:pt x="53" y="64"/>
                  <a:pt x="51" y="66"/>
                </a:cubicBezTo>
                <a:cubicBezTo>
                  <a:pt x="53" y="64"/>
                  <a:pt x="55" y="62"/>
                  <a:pt x="56" y="61"/>
                </a:cubicBezTo>
                <a:cubicBezTo>
                  <a:pt x="56" y="61"/>
                  <a:pt x="56" y="61"/>
                  <a:pt x="57" y="61"/>
                </a:cubicBezTo>
                <a:close/>
                <a:moveTo>
                  <a:pt x="53" y="66"/>
                </a:moveTo>
                <a:cubicBezTo>
                  <a:pt x="50" y="70"/>
                  <a:pt x="47" y="73"/>
                  <a:pt x="44" y="76"/>
                </a:cubicBezTo>
                <a:cubicBezTo>
                  <a:pt x="45" y="75"/>
                  <a:pt x="45" y="74"/>
                  <a:pt x="46" y="73"/>
                </a:cubicBezTo>
                <a:cubicBezTo>
                  <a:pt x="48" y="71"/>
                  <a:pt x="51" y="68"/>
                  <a:pt x="53" y="66"/>
                </a:cubicBezTo>
                <a:close/>
                <a:moveTo>
                  <a:pt x="50" y="74"/>
                </a:moveTo>
                <a:cubicBezTo>
                  <a:pt x="53" y="73"/>
                  <a:pt x="55" y="71"/>
                  <a:pt x="57" y="69"/>
                </a:cubicBezTo>
                <a:cubicBezTo>
                  <a:pt x="57" y="70"/>
                  <a:pt x="56" y="71"/>
                  <a:pt x="56" y="72"/>
                </a:cubicBezTo>
                <a:cubicBezTo>
                  <a:pt x="51" y="76"/>
                  <a:pt x="46" y="81"/>
                  <a:pt x="41" y="85"/>
                </a:cubicBezTo>
                <a:cubicBezTo>
                  <a:pt x="41" y="85"/>
                  <a:pt x="41" y="84"/>
                  <a:pt x="41" y="84"/>
                </a:cubicBezTo>
                <a:cubicBezTo>
                  <a:pt x="44" y="80"/>
                  <a:pt x="47" y="77"/>
                  <a:pt x="50" y="74"/>
                </a:cubicBezTo>
                <a:close/>
                <a:moveTo>
                  <a:pt x="56" y="74"/>
                </a:moveTo>
                <a:cubicBezTo>
                  <a:pt x="56" y="75"/>
                  <a:pt x="56" y="75"/>
                  <a:pt x="56" y="76"/>
                </a:cubicBezTo>
                <a:cubicBezTo>
                  <a:pt x="55" y="76"/>
                  <a:pt x="55" y="77"/>
                  <a:pt x="54" y="78"/>
                </a:cubicBezTo>
                <a:cubicBezTo>
                  <a:pt x="52" y="80"/>
                  <a:pt x="50" y="83"/>
                  <a:pt x="48" y="85"/>
                </a:cubicBezTo>
                <a:cubicBezTo>
                  <a:pt x="45" y="88"/>
                  <a:pt x="42" y="90"/>
                  <a:pt x="39" y="92"/>
                </a:cubicBezTo>
                <a:cubicBezTo>
                  <a:pt x="40" y="91"/>
                  <a:pt x="40" y="89"/>
                  <a:pt x="40" y="88"/>
                </a:cubicBezTo>
                <a:cubicBezTo>
                  <a:pt x="45" y="84"/>
                  <a:pt x="51" y="79"/>
                  <a:pt x="56" y="74"/>
                </a:cubicBezTo>
                <a:close/>
                <a:moveTo>
                  <a:pt x="49" y="100"/>
                </a:moveTo>
                <a:cubicBezTo>
                  <a:pt x="49" y="101"/>
                  <a:pt x="49" y="101"/>
                  <a:pt x="49" y="101"/>
                </a:cubicBezTo>
                <a:cubicBezTo>
                  <a:pt x="48" y="103"/>
                  <a:pt x="47" y="105"/>
                  <a:pt x="46" y="107"/>
                </a:cubicBezTo>
                <a:cubicBezTo>
                  <a:pt x="46" y="107"/>
                  <a:pt x="46" y="106"/>
                  <a:pt x="46" y="106"/>
                </a:cubicBezTo>
                <a:cubicBezTo>
                  <a:pt x="47" y="104"/>
                  <a:pt x="48" y="103"/>
                  <a:pt x="49" y="101"/>
                </a:cubicBezTo>
                <a:cubicBezTo>
                  <a:pt x="49" y="101"/>
                  <a:pt x="49" y="101"/>
                  <a:pt x="49" y="100"/>
                </a:cubicBezTo>
                <a:close/>
                <a:moveTo>
                  <a:pt x="45" y="101"/>
                </a:moveTo>
                <a:cubicBezTo>
                  <a:pt x="45" y="102"/>
                  <a:pt x="45" y="102"/>
                  <a:pt x="44" y="102"/>
                </a:cubicBezTo>
                <a:cubicBezTo>
                  <a:pt x="44" y="102"/>
                  <a:pt x="44" y="102"/>
                  <a:pt x="44" y="102"/>
                </a:cubicBezTo>
                <a:cubicBezTo>
                  <a:pt x="45" y="101"/>
                  <a:pt x="46" y="100"/>
                  <a:pt x="47" y="99"/>
                </a:cubicBezTo>
                <a:cubicBezTo>
                  <a:pt x="46" y="100"/>
                  <a:pt x="46" y="101"/>
                  <a:pt x="45" y="101"/>
                </a:cubicBezTo>
                <a:close/>
                <a:moveTo>
                  <a:pt x="46" y="112"/>
                </a:moveTo>
                <a:cubicBezTo>
                  <a:pt x="46" y="113"/>
                  <a:pt x="46" y="113"/>
                  <a:pt x="47" y="114"/>
                </a:cubicBezTo>
                <a:cubicBezTo>
                  <a:pt x="47" y="114"/>
                  <a:pt x="46" y="115"/>
                  <a:pt x="46" y="115"/>
                </a:cubicBezTo>
                <a:cubicBezTo>
                  <a:pt x="46" y="114"/>
                  <a:pt x="45" y="113"/>
                  <a:pt x="45" y="112"/>
                </a:cubicBezTo>
                <a:cubicBezTo>
                  <a:pt x="45" y="112"/>
                  <a:pt x="46" y="112"/>
                  <a:pt x="46" y="112"/>
                </a:cubicBezTo>
                <a:close/>
                <a:moveTo>
                  <a:pt x="46" y="135"/>
                </a:moveTo>
                <a:cubicBezTo>
                  <a:pt x="46" y="136"/>
                  <a:pt x="46" y="137"/>
                  <a:pt x="47" y="138"/>
                </a:cubicBezTo>
                <a:cubicBezTo>
                  <a:pt x="47" y="139"/>
                  <a:pt x="48" y="140"/>
                  <a:pt x="48" y="141"/>
                </a:cubicBezTo>
                <a:cubicBezTo>
                  <a:pt x="47" y="143"/>
                  <a:pt x="47" y="144"/>
                  <a:pt x="46" y="145"/>
                </a:cubicBezTo>
                <a:cubicBezTo>
                  <a:pt x="45" y="143"/>
                  <a:pt x="45" y="140"/>
                  <a:pt x="44" y="138"/>
                </a:cubicBezTo>
                <a:cubicBezTo>
                  <a:pt x="45" y="137"/>
                  <a:pt x="45" y="136"/>
                  <a:pt x="46" y="135"/>
                </a:cubicBezTo>
                <a:close/>
                <a:moveTo>
                  <a:pt x="50" y="146"/>
                </a:moveTo>
                <a:cubicBezTo>
                  <a:pt x="50" y="147"/>
                  <a:pt x="50" y="148"/>
                  <a:pt x="50" y="148"/>
                </a:cubicBezTo>
                <a:cubicBezTo>
                  <a:pt x="49" y="149"/>
                  <a:pt x="48" y="150"/>
                  <a:pt x="47" y="150"/>
                </a:cubicBezTo>
                <a:cubicBezTo>
                  <a:pt x="47" y="150"/>
                  <a:pt x="47" y="150"/>
                  <a:pt x="47" y="150"/>
                </a:cubicBezTo>
                <a:cubicBezTo>
                  <a:pt x="48" y="149"/>
                  <a:pt x="49" y="148"/>
                  <a:pt x="50" y="146"/>
                </a:cubicBezTo>
                <a:close/>
                <a:moveTo>
                  <a:pt x="51" y="150"/>
                </a:moveTo>
                <a:cubicBezTo>
                  <a:pt x="51" y="150"/>
                  <a:pt x="51" y="151"/>
                  <a:pt x="51" y="151"/>
                </a:cubicBezTo>
                <a:cubicBezTo>
                  <a:pt x="50" y="152"/>
                  <a:pt x="49" y="154"/>
                  <a:pt x="49" y="155"/>
                </a:cubicBezTo>
                <a:cubicBezTo>
                  <a:pt x="48" y="154"/>
                  <a:pt x="48" y="153"/>
                  <a:pt x="48" y="152"/>
                </a:cubicBezTo>
                <a:cubicBezTo>
                  <a:pt x="49" y="151"/>
                  <a:pt x="50" y="151"/>
                  <a:pt x="51" y="150"/>
                </a:cubicBezTo>
                <a:close/>
                <a:moveTo>
                  <a:pt x="50" y="157"/>
                </a:moveTo>
                <a:cubicBezTo>
                  <a:pt x="50" y="156"/>
                  <a:pt x="51" y="155"/>
                  <a:pt x="52" y="154"/>
                </a:cubicBezTo>
                <a:cubicBezTo>
                  <a:pt x="52" y="155"/>
                  <a:pt x="52" y="156"/>
                  <a:pt x="52" y="156"/>
                </a:cubicBezTo>
                <a:cubicBezTo>
                  <a:pt x="51" y="157"/>
                  <a:pt x="51" y="159"/>
                  <a:pt x="50" y="160"/>
                </a:cubicBezTo>
                <a:cubicBezTo>
                  <a:pt x="50" y="159"/>
                  <a:pt x="49" y="158"/>
                  <a:pt x="49" y="158"/>
                </a:cubicBezTo>
                <a:cubicBezTo>
                  <a:pt x="49" y="158"/>
                  <a:pt x="50" y="157"/>
                  <a:pt x="50" y="157"/>
                </a:cubicBezTo>
                <a:close/>
                <a:moveTo>
                  <a:pt x="51" y="161"/>
                </a:moveTo>
                <a:cubicBezTo>
                  <a:pt x="52" y="161"/>
                  <a:pt x="52" y="160"/>
                  <a:pt x="53" y="159"/>
                </a:cubicBezTo>
                <a:cubicBezTo>
                  <a:pt x="53" y="160"/>
                  <a:pt x="53" y="160"/>
                  <a:pt x="53" y="160"/>
                </a:cubicBezTo>
                <a:cubicBezTo>
                  <a:pt x="53" y="161"/>
                  <a:pt x="52" y="162"/>
                  <a:pt x="52" y="163"/>
                </a:cubicBezTo>
                <a:cubicBezTo>
                  <a:pt x="52" y="163"/>
                  <a:pt x="52" y="163"/>
                  <a:pt x="51" y="163"/>
                </a:cubicBezTo>
                <a:cubicBezTo>
                  <a:pt x="51" y="163"/>
                  <a:pt x="51" y="162"/>
                  <a:pt x="50" y="161"/>
                </a:cubicBezTo>
                <a:cubicBezTo>
                  <a:pt x="51" y="162"/>
                  <a:pt x="51" y="161"/>
                  <a:pt x="51" y="161"/>
                </a:cubicBezTo>
                <a:close/>
                <a:moveTo>
                  <a:pt x="53" y="165"/>
                </a:moveTo>
                <a:cubicBezTo>
                  <a:pt x="54" y="165"/>
                  <a:pt x="54" y="165"/>
                  <a:pt x="54" y="165"/>
                </a:cubicBezTo>
                <a:cubicBezTo>
                  <a:pt x="54" y="166"/>
                  <a:pt x="55" y="167"/>
                  <a:pt x="55" y="168"/>
                </a:cubicBezTo>
                <a:cubicBezTo>
                  <a:pt x="55" y="169"/>
                  <a:pt x="55" y="169"/>
                  <a:pt x="55" y="170"/>
                </a:cubicBezTo>
                <a:cubicBezTo>
                  <a:pt x="54" y="168"/>
                  <a:pt x="53" y="167"/>
                  <a:pt x="52" y="166"/>
                </a:cubicBezTo>
                <a:cubicBezTo>
                  <a:pt x="53" y="165"/>
                  <a:pt x="53" y="165"/>
                  <a:pt x="53" y="165"/>
                </a:cubicBezTo>
                <a:close/>
                <a:moveTo>
                  <a:pt x="55" y="173"/>
                </a:moveTo>
                <a:cubicBezTo>
                  <a:pt x="55" y="173"/>
                  <a:pt x="54" y="174"/>
                  <a:pt x="54" y="174"/>
                </a:cubicBezTo>
                <a:cubicBezTo>
                  <a:pt x="54" y="172"/>
                  <a:pt x="53" y="171"/>
                  <a:pt x="53" y="169"/>
                </a:cubicBezTo>
                <a:cubicBezTo>
                  <a:pt x="53" y="170"/>
                  <a:pt x="54" y="172"/>
                  <a:pt x="55" y="173"/>
                </a:cubicBezTo>
                <a:close/>
                <a:moveTo>
                  <a:pt x="56" y="175"/>
                </a:moveTo>
                <a:cubicBezTo>
                  <a:pt x="56" y="175"/>
                  <a:pt x="56" y="175"/>
                  <a:pt x="56" y="175"/>
                </a:cubicBezTo>
                <a:cubicBezTo>
                  <a:pt x="56" y="175"/>
                  <a:pt x="56" y="176"/>
                  <a:pt x="55" y="177"/>
                </a:cubicBezTo>
                <a:cubicBezTo>
                  <a:pt x="55" y="177"/>
                  <a:pt x="55" y="177"/>
                  <a:pt x="55" y="177"/>
                </a:cubicBezTo>
                <a:cubicBezTo>
                  <a:pt x="55" y="176"/>
                  <a:pt x="55" y="176"/>
                  <a:pt x="55" y="176"/>
                </a:cubicBezTo>
                <a:cubicBezTo>
                  <a:pt x="55" y="176"/>
                  <a:pt x="56" y="175"/>
                  <a:pt x="56" y="175"/>
                </a:cubicBezTo>
                <a:close/>
                <a:moveTo>
                  <a:pt x="58" y="179"/>
                </a:moveTo>
                <a:cubicBezTo>
                  <a:pt x="58" y="180"/>
                  <a:pt x="58" y="181"/>
                  <a:pt x="58" y="182"/>
                </a:cubicBezTo>
                <a:cubicBezTo>
                  <a:pt x="58" y="181"/>
                  <a:pt x="57" y="181"/>
                  <a:pt x="57" y="180"/>
                </a:cubicBezTo>
                <a:cubicBezTo>
                  <a:pt x="56" y="180"/>
                  <a:pt x="56" y="180"/>
                  <a:pt x="56" y="179"/>
                </a:cubicBezTo>
                <a:cubicBezTo>
                  <a:pt x="57" y="179"/>
                  <a:pt x="57" y="179"/>
                  <a:pt x="58" y="179"/>
                </a:cubicBezTo>
                <a:close/>
                <a:moveTo>
                  <a:pt x="59" y="184"/>
                </a:moveTo>
                <a:cubicBezTo>
                  <a:pt x="59" y="185"/>
                  <a:pt x="59" y="185"/>
                  <a:pt x="59" y="186"/>
                </a:cubicBezTo>
                <a:cubicBezTo>
                  <a:pt x="59" y="186"/>
                  <a:pt x="59" y="186"/>
                  <a:pt x="59" y="186"/>
                </a:cubicBezTo>
                <a:cubicBezTo>
                  <a:pt x="59" y="185"/>
                  <a:pt x="58" y="184"/>
                  <a:pt x="58" y="183"/>
                </a:cubicBezTo>
                <a:cubicBezTo>
                  <a:pt x="58" y="183"/>
                  <a:pt x="58" y="183"/>
                  <a:pt x="59" y="184"/>
                </a:cubicBezTo>
                <a:close/>
                <a:moveTo>
                  <a:pt x="59" y="138"/>
                </a:moveTo>
                <a:cubicBezTo>
                  <a:pt x="58" y="137"/>
                  <a:pt x="58" y="136"/>
                  <a:pt x="58" y="135"/>
                </a:cubicBezTo>
                <a:cubicBezTo>
                  <a:pt x="58" y="135"/>
                  <a:pt x="59" y="134"/>
                  <a:pt x="59" y="133"/>
                </a:cubicBezTo>
                <a:cubicBezTo>
                  <a:pt x="59" y="134"/>
                  <a:pt x="59" y="136"/>
                  <a:pt x="59" y="137"/>
                </a:cubicBezTo>
                <a:cubicBezTo>
                  <a:pt x="59" y="137"/>
                  <a:pt x="59" y="137"/>
                  <a:pt x="59" y="138"/>
                </a:cubicBezTo>
                <a:close/>
                <a:moveTo>
                  <a:pt x="58" y="120"/>
                </a:moveTo>
                <a:cubicBezTo>
                  <a:pt x="58" y="119"/>
                  <a:pt x="59" y="119"/>
                  <a:pt x="59" y="119"/>
                </a:cubicBezTo>
                <a:cubicBezTo>
                  <a:pt x="59" y="120"/>
                  <a:pt x="59" y="121"/>
                  <a:pt x="59" y="123"/>
                </a:cubicBezTo>
                <a:cubicBezTo>
                  <a:pt x="59" y="122"/>
                  <a:pt x="58" y="121"/>
                  <a:pt x="58" y="120"/>
                </a:cubicBezTo>
                <a:close/>
                <a:moveTo>
                  <a:pt x="59" y="92"/>
                </a:moveTo>
                <a:cubicBezTo>
                  <a:pt x="59" y="93"/>
                  <a:pt x="59" y="93"/>
                  <a:pt x="59" y="93"/>
                </a:cubicBezTo>
                <a:cubicBezTo>
                  <a:pt x="58" y="94"/>
                  <a:pt x="58" y="95"/>
                  <a:pt x="57" y="96"/>
                </a:cubicBezTo>
                <a:cubicBezTo>
                  <a:pt x="57" y="95"/>
                  <a:pt x="57" y="95"/>
                  <a:pt x="56" y="94"/>
                </a:cubicBezTo>
                <a:cubicBezTo>
                  <a:pt x="59" y="91"/>
                  <a:pt x="62" y="89"/>
                  <a:pt x="65" y="86"/>
                </a:cubicBezTo>
                <a:cubicBezTo>
                  <a:pt x="65" y="86"/>
                  <a:pt x="65" y="86"/>
                  <a:pt x="65" y="86"/>
                </a:cubicBezTo>
                <a:cubicBezTo>
                  <a:pt x="65" y="87"/>
                  <a:pt x="65" y="87"/>
                  <a:pt x="65" y="88"/>
                </a:cubicBezTo>
                <a:cubicBezTo>
                  <a:pt x="64" y="89"/>
                  <a:pt x="63" y="90"/>
                  <a:pt x="62" y="90"/>
                </a:cubicBezTo>
                <a:cubicBezTo>
                  <a:pt x="62" y="90"/>
                  <a:pt x="61" y="90"/>
                  <a:pt x="61" y="91"/>
                </a:cubicBezTo>
                <a:cubicBezTo>
                  <a:pt x="61" y="91"/>
                  <a:pt x="61" y="91"/>
                  <a:pt x="61" y="92"/>
                </a:cubicBezTo>
                <a:cubicBezTo>
                  <a:pt x="60" y="91"/>
                  <a:pt x="59" y="91"/>
                  <a:pt x="59" y="92"/>
                </a:cubicBezTo>
                <a:close/>
                <a:moveTo>
                  <a:pt x="61" y="125"/>
                </a:moveTo>
                <a:cubicBezTo>
                  <a:pt x="62" y="125"/>
                  <a:pt x="62" y="126"/>
                  <a:pt x="62" y="126"/>
                </a:cubicBezTo>
                <a:cubicBezTo>
                  <a:pt x="61" y="126"/>
                  <a:pt x="61" y="126"/>
                  <a:pt x="61" y="127"/>
                </a:cubicBezTo>
                <a:cubicBezTo>
                  <a:pt x="61" y="126"/>
                  <a:pt x="61" y="126"/>
                  <a:pt x="61" y="126"/>
                </a:cubicBezTo>
                <a:cubicBezTo>
                  <a:pt x="61" y="126"/>
                  <a:pt x="61" y="125"/>
                  <a:pt x="61" y="125"/>
                </a:cubicBezTo>
                <a:close/>
                <a:moveTo>
                  <a:pt x="62" y="173"/>
                </a:moveTo>
                <a:cubicBezTo>
                  <a:pt x="62" y="174"/>
                  <a:pt x="61" y="174"/>
                  <a:pt x="61" y="174"/>
                </a:cubicBezTo>
                <a:cubicBezTo>
                  <a:pt x="61" y="173"/>
                  <a:pt x="61" y="172"/>
                  <a:pt x="61" y="171"/>
                </a:cubicBezTo>
                <a:cubicBezTo>
                  <a:pt x="61" y="172"/>
                  <a:pt x="62" y="173"/>
                  <a:pt x="62" y="173"/>
                </a:cubicBezTo>
                <a:close/>
                <a:moveTo>
                  <a:pt x="61" y="179"/>
                </a:moveTo>
                <a:cubicBezTo>
                  <a:pt x="61" y="178"/>
                  <a:pt x="61" y="178"/>
                  <a:pt x="61" y="177"/>
                </a:cubicBezTo>
                <a:cubicBezTo>
                  <a:pt x="62" y="177"/>
                  <a:pt x="62" y="177"/>
                  <a:pt x="63" y="176"/>
                </a:cubicBezTo>
                <a:cubicBezTo>
                  <a:pt x="63" y="177"/>
                  <a:pt x="63" y="177"/>
                  <a:pt x="63" y="177"/>
                </a:cubicBezTo>
                <a:cubicBezTo>
                  <a:pt x="63" y="177"/>
                  <a:pt x="64" y="178"/>
                  <a:pt x="64" y="178"/>
                </a:cubicBezTo>
                <a:cubicBezTo>
                  <a:pt x="64" y="179"/>
                  <a:pt x="64" y="180"/>
                  <a:pt x="65" y="181"/>
                </a:cubicBezTo>
                <a:cubicBezTo>
                  <a:pt x="65" y="181"/>
                  <a:pt x="66" y="181"/>
                  <a:pt x="66" y="181"/>
                </a:cubicBezTo>
                <a:cubicBezTo>
                  <a:pt x="66" y="181"/>
                  <a:pt x="66" y="181"/>
                  <a:pt x="66" y="181"/>
                </a:cubicBezTo>
                <a:cubicBezTo>
                  <a:pt x="66" y="182"/>
                  <a:pt x="66" y="182"/>
                  <a:pt x="65" y="183"/>
                </a:cubicBezTo>
                <a:cubicBezTo>
                  <a:pt x="65" y="183"/>
                  <a:pt x="65" y="183"/>
                  <a:pt x="65" y="183"/>
                </a:cubicBezTo>
                <a:cubicBezTo>
                  <a:pt x="64" y="184"/>
                  <a:pt x="63" y="185"/>
                  <a:pt x="63" y="186"/>
                </a:cubicBezTo>
                <a:cubicBezTo>
                  <a:pt x="62" y="186"/>
                  <a:pt x="62" y="185"/>
                  <a:pt x="61" y="185"/>
                </a:cubicBezTo>
                <a:cubicBezTo>
                  <a:pt x="61" y="183"/>
                  <a:pt x="61" y="181"/>
                  <a:pt x="61" y="179"/>
                </a:cubicBezTo>
                <a:cubicBezTo>
                  <a:pt x="61" y="179"/>
                  <a:pt x="61" y="179"/>
                  <a:pt x="61" y="179"/>
                </a:cubicBezTo>
                <a:close/>
                <a:moveTo>
                  <a:pt x="62" y="189"/>
                </a:moveTo>
                <a:cubicBezTo>
                  <a:pt x="63" y="190"/>
                  <a:pt x="63" y="190"/>
                  <a:pt x="64" y="191"/>
                </a:cubicBezTo>
                <a:cubicBezTo>
                  <a:pt x="63" y="191"/>
                  <a:pt x="63" y="191"/>
                  <a:pt x="62" y="191"/>
                </a:cubicBezTo>
                <a:cubicBezTo>
                  <a:pt x="62" y="191"/>
                  <a:pt x="62" y="191"/>
                  <a:pt x="61" y="190"/>
                </a:cubicBezTo>
                <a:cubicBezTo>
                  <a:pt x="62" y="190"/>
                  <a:pt x="62" y="190"/>
                  <a:pt x="62" y="189"/>
                </a:cubicBezTo>
                <a:close/>
                <a:moveTo>
                  <a:pt x="64" y="187"/>
                </a:moveTo>
                <a:cubicBezTo>
                  <a:pt x="65" y="186"/>
                  <a:pt x="65" y="185"/>
                  <a:pt x="66" y="184"/>
                </a:cubicBezTo>
                <a:cubicBezTo>
                  <a:pt x="67" y="185"/>
                  <a:pt x="68" y="186"/>
                  <a:pt x="70" y="187"/>
                </a:cubicBezTo>
                <a:cubicBezTo>
                  <a:pt x="68" y="188"/>
                  <a:pt x="67" y="189"/>
                  <a:pt x="66" y="189"/>
                </a:cubicBezTo>
                <a:cubicBezTo>
                  <a:pt x="65" y="189"/>
                  <a:pt x="64" y="188"/>
                  <a:pt x="64" y="187"/>
                </a:cubicBezTo>
                <a:close/>
                <a:moveTo>
                  <a:pt x="67" y="183"/>
                </a:moveTo>
                <a:cubicBezTo>
                  <a:pt x="67" y="183"/>
                  <a:pt x="67" y="183"/>
                  <a:pt x="68" y="182"/>
                </a:cubicBezTo>
                <a:cubicBezTo>
                  <a:pt x="68" y="183"/>
                  <a:pt x="69" y="184"/>
                  <a:pt x="69" y="184"/>
                </a:cubicBezTo>
                <a:cubicBezTo>
                  <a:pt x="68" y="184"/>
                  <a:pt x="68" y="183"/>
                  <a:pt x="67" y="183"/>
                </a:cubicBezTo>
                <a:close/>
                <a:moveTo>
                  <a:pt x="70" y="178"/>
                </a:moveTo>
                <a:cubicBezTo>
                  <a:pt x="69" y="178"/>
                  <a:pt x="69" y="178"/>
                  <a:pt x="69" y="178"/>
                </a:cubicBezTo>
                <a:cubicBezTo>
                  <a:pt x="69" y="178"/>
                  <a:pt x="68" y="178"/>
                  <a:pt x="68" y="178"/>
                </a:cubicBezTo>
                <a:cubicBezTo>
                  <a:pt x="68" y="177"/>
                  <a:pt x="68" y="176"/>
                  <a:pt x="68" y="175"/>
                </a:cubicBezTo>
                <a:cubicBezTo>
                  <a:pt x="69" y="176"/>
                  <a:pt x="69" y="177"/>
                  <a:pt x="70" y="178"/>
                </a:cubicBezTo>
                <a:close/>
                <a:moveTo>
                  <a:pt x="69" y="174"/>
                </a:moveTo>
                <a:cubicBezTo>
                  <a:pt x="70" y="174"/>
                  <a:pt x="70" y="174"/>
                  <a:pt x="71" y="173"/>
                </a:cubicBezTo>
                <a:cubicBezTo>
                  <a:pt x="71" y="174"/>
                  <a:pt x="71" y="174"/>
                  <a:pt x="71" y="174"/>
                </a:cubicBezTo>
                <a:cubicBezTo>
                  <a:pt x="71" y="174"/>
                  <a:pt x="70" y="175"/>
                  <a:pt x="70" y="175"/>
                </a:cubicBezTo>
                <a:cubicBezTo>
                  <a:pt x="70" y="175"/>
                  <a:pt x="70" y="174"/>
                  <a:pt x="69" y="174"/>
                </a:cubicBezTo>
                <a:close/>
                <a:moveTo>
                  <a:pt x="70" y="149"/>
                </a:moveTo>
                <a:cubicBezTo>
                  <a:pt x="69" y="149"/>
                  <a:pt x="69" y="148"/>
                  <a:pt x="69" y="148"/>
                </a:cubicBezTo>
                <a:cubicBezTo>
                  <a:pt x="69" y="148"/>
                  <a:pt x="69" y="147"/>
                  <a:pt x="69" y="147"/>
                </a:cubicBezTo>
                <a:cubicBezTo>
                  <a:pt x="70" y="146"/>
                  <a:pt x="71" y="145"/>
                  <a:pt x="71" y="144"/>
                </a:cubicBezTo>
                <a:cubicBezTo>
                  <a:pt x="72" y="145"/>
                  <a:pt x="72" y="145"/>
                  <a:pt x="72" y="146"/>
                </a:cubicBezTo>
                <a:cubicBezTo>
                  <a:pt x="71" y="147"/>
                  <a:pt x="70" y="148"/>
                  <a:pt x="70" y="149"/>
                </a:cubicBezTo>
                <a:close/>
                <a:moveTo>
                  <a:pt x="69" y="109"/>
                </a:moveTo>
                <a:cubicBezTo>
                  <a:pt x="69" y="109"/>
                  <a:pt x="69" y="108"/>
                  <a:pt x="69" y="107"/>
                </a:cubicBezTo>
                <a:cubicBezTo>
                  <a:pt x="69" y="106"/>
                  <a:pt x="70" y="106"/>
                  <a:pt x="71" y="105"/>
                </a:cubicBezTo>
                <a:cubicBezTo>
                  <a:pt x="71" y="106"/>
                  <a:pt x="71" y="106"/>
                  <a:pt x="71" y="107"/>
                </a:cubicBezTo>
                <a:cubicBezTo>
                  <a:pt x="71" y="108"/>
                  <a:pt x="70" y="109"/>
                  <a:pt x="69" y="109"/>
                </a:cubicBezTo>
                <a:close/>
                <a:moveTo>
                  <a:pt x="71" y="98"/>
                </a:moveTo>
                <a:cubicBezTo>
                  <a:pt x="72" y="97"/>
                  <a:pt x="73" y="96"/>
                  <a:pt x="74" y="95"/>
                </a:cubicBezTo>
                <a:cubicBezTo>
                  <a:pt x="74" y="95"/>
                  <a:pt x="73" y="96"/>
                  <a:pt x="73" y="97"/>
                </a:cubicBezTo>
                <a:cubicBezTo>
                  <a:pt x="73" y="97"/>
                  <a:pt x="73" y="97"/>
                  <a:pt x="72" y="97"/>
                </a:cubicBezTo>
                <a:cubicBezTo>
                  <a:pt x="72" y="97"/>
                  <a:pt x="71" y="98"/>
                  <a:pt x="71" y="98"/>
                </a:cubicBezTo>
                <a:close/>
                <a:moveTo>
                  <a:pt x="75" y="101"/>
                </a:moveTo>
                <a:cubicBezTo>
                  <a:pt x="75" y="102"/>
                  <a:pt x="74" y="104"/>
                  <a:pt x="74" y="105"/>
                </a:cubicBezTo>
                <a:cubicBezTo>
                  <a:pt x="73" y="106"/>
                  <a:pt x="73" y="106"/>
                  <a:pt x="73" y="106"/>
                </a:cubicBezTo>
                <a:cubicBezTo>
                  <a:pt x="73" y="105"/>
                  <a:pt x="72" y="104"/>
                  <a:pt x="72" y="104"/>
                </a:cubicBezTo>
                <a:cubicBezTo>
                  <a:pt x="73" y="103"/>
                  <a:pt x="74" y="102"/>
                  <a:pt x="75" y="101"/>
                </a:cubicBezTo>
                <a:close/>
                <a:moveTo>
                  <a:pt x="75" y="119"/>
                </a:moveTo>
                <a:cubicBezTo>
                  <a:pt x="75" y="119"/>
                  <a:pt x="75" y="119"/>
                  <a:pt x="75" y="119"/>
                </a:cubicBezTo>
                <a:cubicBezTo>
                  <a:pt x="74" y="120"/>
                  <a:pt x="74" y="120"/>
                  <a:pt x="73" y="121"/>
                </a:cubicBezTo>
                <a:cubicBezTo>
                  <a:pt x="74" y="120"/>
                  <a:pt x="74" y="120"/>
                  <a:pt x="75" y="119"/>
                </a:cubicBezTo>
                <a:cubicBezTo>
                  <a:pt x="75" y="119"/>
                  <a:pt x="75" y="119"/>
                  <a:pt x="75" y="119"/>
                </a:cubicBezTo>
                <a:close/>
                <a:moveTo>
                  <a:pt x="76" y="122"/>
                </a:moveTo>
                <a:cubicBezTo>
                  <a:pt x="75" y="123"/>
                  <a:pt x="75" y="123"/>
                  <a:pt x="74" y="124"/>
                </a:cubicBezTo>
                <a:cubicBezTo>
                  <a:pt x="74" y="124"/>
                  <a:pt x="74" y="124"/>
                  <a:pt x="74" y="124"/>
                </a:cubicBezTo>
                <a:cubicBezTo>
                  <a:pt x="74" y="124"/>
                  <a:pt x="74" y="123"/>
                  <a:pt x="74" y="123"/>
                </a:cubicBezTo>
                <a:cubicBezTo>
                  <a:pt x="74" y="123"/>
                  <a:pt x="75" y="122"/>
                  <a:pt x="76" y="122"/>
                </a:cubicBezTo>
                <a:close/>
                <a:moveTo>
                  <a:pt x="76" y="124"/>
                </a:moveTo>
                <a:cubicBezTo>
                  <a:pt x="76" y="124"/>
                  <a:pt x="76" y="125"/>
                  <a:pt x="77" y="125"/>
                </a:cubicBezTo>
                <a:cubicBezTo>
                  <a:pt x="76" y="125"/>
                  <a:pt x="76" y="126"/>
                  <a:pt x="75" y="126"/>
                </a:cubicBezTo>
                <a:cubicBezTo>
                  <a:pt x="75" y="126"/>
                  <a:pt x="75" y="126"/>
                  <a:pt x="75" y="126"/>
                </a:cubicBezTo>
                <a:cubicBezTo>
                  <a:pt x="75" y="126"/>
                  <a:pt x="75" y="126"/>
                  <a:pt x="75" y="126"/>
                </a:cubicBezTo>
                <a:cubicBezTo>
                  <a:pt x="76" y="125"/>
                  <a:pt x="76" y="125"/>
                  <a:pt x="76" y="124"/>
                </a:cubicBezTo>
                <a:close/>
                <a:moveTo>
                  <a:pt x="76" y="117"/>
                </a:moveTo>
                <a:cubicBezTo>
                  <a:pt x="76" y="117"/>
                  <a:pt x="76" y="117"/>
                  <a:pt x="76" y="117"/>
                </a:cubicBezTo>
                <a:cubicBezTo>
                  <a:pt x="79" y="114"/>
                  <a:pt x="82" y="111"/>
                  <a:pt x="86" y="109"/>
                </a:cubicBezTo>
                <a:cubicBezTo>
                  <a:pt x="83" y="112"/>
                  <a:pt x="81" y="115"/>
                  <a:pt x="79" y="118"/>
                </a:cubicBezTo>
                <a:cubicBezTo>
                  <a:pt x="78" y="118"/>
                  <a:pt x="77" y="118"/>
                  <a:pt x="77" y="119"/>
                </a:cubicBezTo>
                <a:cubicBezTo>
                  <a:pt x="76" y="118"/>
                  <a:pt x="76" y="118"/>
                  <a:pt x="76" y="117"/>
                </a:cubicBezTo>
                <a:close/>
                <a:moveTo>
                  <a:pt x="79" y="120"/>
                </a:moveTo>
                <a:cubicBezTo>
                  <a:pt x="80" y="119"/>
                  <a:pt x="81" y="119"/>
                  <a:pt x="81" y="119"/>
                </a:cubicBezTo>
                <a:cubicBezTo>
                  <a:pt x="80" y="120"/>
                  <a:pt x="79" y="122"/>
                  <a:pt x="78" y="123"/>
                </a:cubicBezTo>
                <a:cubicBezTo>
                  <a:pt x="78" y="123"/>
                  <a:pt x="78" y="123"/>
                  <a:pt x="78" y="122"/>
                </a:cubicBezTo>
                <a:cubicBezTo>
                  <a:pt x="78" y="122"/>
                  <a:pt x="79" y="121"/>
                  <a:pt x="79" y="120"/>
                </a:cubicBezTo>
                <a:close/>
                <a:moveTo>
                  <a:pt x="92" y="118"/>
                </a:moveTo>
                <a:cubicBezTo>
                  <a:pt x="91" y="119"/>
                  <a:pt x="90" y="120"/>
                  <a:pt x="90" y="120"/>
                </a:cubicBezTo>
                <a:cubicBezTo>
                  <a:pt x="87" y="124"/>
                  <a:pt x="85" y="127"/>
                  <a:pt x="83" y="130"/>
                </a:cubicBezTo>
                <a:cubicBezTo>
                  <a:pt x="83" y="130"/>
                  <a:pt x="83" y="130"/>
                  <a:pt x="83" y="130"/>
                </a:cubicBezTo>
                <a:cubicBezTo>
                  <a:pt x="82" y="130"/>
                  <a:pt x="81" y="129"/>
                  <a:pt x="80" y="129"/>
                </a:cubicBezTo>
                <a:cubicBezTo>
                  <a:pt x="84" y="125"/>
                  <a:pt x="88" y="122"/>
                  <a:pt x="92" y="118"/>
                </a:cubicBezTo>
                <a:close/>
                <a:moveTo>
                  <a:pt x="81" y="131"/>
                </a:moveTo>
                <a:cubicBezTo>
                  <a:pt x="81" y="132"/>
                  <a:pt x="81" y="132"/>
                  <a:pt x="80" y="132"/>
                </a:cubicBezTo>
                <a:cubicBezTo>
                  <a:pt x="80" y="132"/>
                  <a:pt x="80" y="131"/>
                  <a:pt x="80" y="131"/>
                </a:cubicBezTo>
                <a:cubicBezTo>
                  <a:pt x="81" y="131"/>
                  <a:pt x="81" y="131"/>
                  <a:pt x="81" y="131"/>
                </a:cubicBezTo>
                <a:close/>
                <a:moveTo>
                  <a:pt x="83" y="133"/>
                </a:moveTo>
                <a:cubicBezTo>
                  <a:pt x="84" y="133"/>
                  <a:pt x="84" y="133"/>
                  <a:pt x="84" y="133"/>
                </a:cubicBezTo>
                <a:cubicBezTo>
                  <a:pt x="85" y="133"/>
                  <a:pt x="85" y="133"/>
                  <a:pt x="86" y="133"/>
                </a:cubicBezTo>
                <a:cubicBezTo>
                  <a:pt x="85" y="135"/>
                  <a:pt x="84" y="136"/>
                  <a:pt x="84" y="137"/>
                </a:cubicBezTo>
                <a:cubicBezTo>
                  <a:pt x="83" y="138"/>
                  <a:pt x="82" y="138"/>
                  <a:pt x="82" y="139"/>
                </a:cubicBezTo>
                <a:cubicBezTo>
                  <a:pt x="82" y="138"/>
                  <a:pt x="82" y="137"/>
                  <a:pt x="81" y="136"/>
                </a:cubicBezTo>
                <a:cubicBezTo>
                  <a:pt x="82" y="135"/>
                  <a:pt x="83" y="134"/>
                  <a:pt x="83" y="133"/>
                </a:cubicBezTo>
                <a:close/>
                <a:moveTo>
                  <a:pt x="90" y="135"/>
                </a:moveTo>
                <a:cubicBezTo>
                  <a:pt x="90" y="135"/>
                  <a:pt x="90" y="135"/>
                  <a:pt x="90" y="135"/>
                </a:cubicBezTo>
                <a:cubicBezTo>
                  <a:pt x="88" y="136"/>
                  <a:pt x="87" y="138"/>
                  <a:pt x="85" y="140"/>
                </a:cubicBezTo>
                <a:cubicBezTo>
                  <a:pt x="86" y="138"/>
                  <a:pt x="88" y="136"/>
                  <a:pt x="90" y="135"/>
                </a:cubicBezTo>
                <a:close/>
                <a:moveTo>
                  <a:pt x="92" y="135"/>
                </a:moveTo>
                <a:cubicBezTo>
                  <a:pt x="92" y="136"/>
                  <a:pt x="93" y="136"/>
                  <a:pt x="93" y="136"/>
                </a:cubicBezTo>
                <a:cubicBezTo>
                  <a:pt x="93" y="136"/>
                  <a:pt x="93" y="137"/>
                  <a:pt x="93" y="137"/>
                </a:cubicBezTo>
                <a:cubicBezTo>
                  <a:pt x="91" y="138"/>
                  <a:pt x="88" y="140"/>
                  <a:pt x="86" y="141"/>
                </a:cubicBezTo>
                <a:cubicBezTo>
                  <a:pt x="88" y="139"/>
                  <a:pt x="90" y="137"/>
                  <a:pt x="92" y="135"/>
                </a:cubicBezTo>
                <a:close/>
                <a:moveTo>
                  <a:pt x="89" y="145"/>
                </a:moveTo>
                <a:cubicBezTo>
                  <a:pt x="92" y="143"/>
                  <a:pt x="94" y="141"/>
                  <a:pt x="96" y="139"/>
                </a:cubicBezTo>
                <a:cubicBezTo>
                  <a:pt x="96" y="139"/>
                  <a:pt x="96" y="139"/>
                  <a:pt x="97" y="139"/>
                </a:cubicBezTo>
                <a:cubicBezTo>
                  <a:pt x="94" y="142"/>
                  <a:pt x="91" y="145"/>
                  <a:pt x="89" y="148"/>
                </a:cubicBezTo>
                <a:cubicBezTo>
                  <a:pt x="88" y="148"/>
                  <a:pt x="88" y="148"/>
                  <a:pt x="88" y="148"/>
                </a:cubicBezTo>
                <a:cubicBezTo>
                  <a:pt x="88" y="147"/>
                  <a:pt x="89" y="146"/>
                  <a:pt x="89" y="145"/>
                </a:cubicBezTo>
                <a:close/>
                <a:moveTo>
                  <a:pt x="99" y="141"/>
                </a:moveTo>
                <a:cubicBezTo>
                  <a:pt x="98" y="142"/>
                  <a:pt x="97" y="144"/>
                  <a:pt x="95" y="145"/>
                </a:cubicBezTo>
                <a:cubicBezTo>
                  <a:pt x="95" y="145"/>
                  <a:pt x="95" y="145"/>
                  <a:pt x="95" y="145"/>
                </a:cubicBezTo>
                <a:cubicBezTo>
                  <a:pt x="96" y="144"/>
                  <a:pt x="98" y="142"/>
                  <a:pt x="99" y="141"/>
                </a:cubicBezTo>
                <a:close/>
                <a:moveTo>
                  <a:pt x="102" y="143"/>
                </a:moveTo>
                <a:cubicBezTo>
                  <a:pt x="103" y="142"/>
                  <a:pt x="104" y="142"/>
                  <a:pt x="106" y="141"/>
                </a:cubicBezTo>
                <a:cubicBezTo>
                  <a:pt x="101" y="145"/>
                  <a:pt x="97" y="149"/>
                  <a:pt x="92" y="154"/>
                </a:cubicBezTo>
                <a:cubicBezTo>
                  <a:pt x="91" y="155"/>
                  <a:pt x="90" y="155"/>
                  <a:pt x="88" y="156"/>
                </a:cubicBezTo>
                <a:cubicBezTo>
                  <a:pt x="89" y="156"/>
                  <a:pt x="89" y="155"/>
                  <a:pt x="89" y="155"/>
                </a:cubicBezTo>
                <a:cubicBezTo>
                  <a:pt x="90" y="155"/>
                  <a:pt x="90" y="154"/>
                  <a:pt x="90" y="154"/>
                </a:cubicBezTo>
                <a:cubicBezTo>
                  <a:pt x="94" y="151"/>
                  <a:pt x="98" y="147"/>
                  <a:pt x="102" y="143"/>
                </a:cubicBezTo>
                <a:close/>
                <a:moveTo>
                  <a:pt x="105" y="148"/>
                </a:moveTo>
                <a:cubicBezTo>
                  <a:pt x="105" y="148"/>
                  <a:pt x="105" y="148"/>
                  <a:pt x="105" y="149"/>
                </a:cubicBezTo>
                <a:cubicBezTo>
                  <a:pt x="104" y="149"/>
                  <a:pt x="104" y="149"/>
                  <a:pt x="104" y="149"/>
                </a:cubicBezTo>
                <a:cubicBezTo>
                  <a:pt x="102" y="150"/>
                  <a:pt x="100" y="151"/>
                  <a:pt x="98" y="152"/>
                </a:cubicBezTo>
                <a:cubicBezTo>
                  <a:pt x="101" y="151"/>
                  <a:pt x="103" y="149"/>
                  <a:pt x="105" y="148"/>
                </a:cubicBezTo>
                <a:close/>
                <a:moveTo>
                  <a:pt x="105" y="151"/>
                </a:moveTo>
                <a:cubicBezTo>
                  <a:pt x="105" y="150"/>
                  <a:pt x="106" y="150"/>
                  <a:pt x="107" y="149"/>
                </a:cubicBezTo>
                <a:cubicBezTo>
                  <a:pt x="108" y="149"/>
                  <a:pt x="108" y="149"/>
                  <a:pt x="108" y="149"/>
                </a:cubicBezTo>
                <a:cubicBezTo>
                  <a:pt x="109" y="149"/>
                  <a:pt x="109" y="148"/>
                  <a:pt x="110" y="148"/>
                </a:cubicBezTo>
                <a:cubicBezTo>
                  <a:pt x="110" y="148"/>
                  <a:pt x="110" y="148"/>
                  <a:pt x="111" y="147"/>
                </a:cubicBezTo>
                <a:cubicBezTo>
                  <a:pt x="110" y="148"/>
                  <a:pt x="110" y="148"/>
                  <a:pt x="109" y="149"/>
                </a:cubicBezTo>
                <a:cubicBezTo>
                  <a:pt x="107" y="150"/>
                  <a:pt x="105" y="151"/>
                  <a:pt x="103" y="153"/>
                </a:cubicBezTo>
                <a:cubicBezTo>
                  <a:pt x="103" y="152"/>
                  <a:pt x="104" y="151"/>
                  <a:pt x="105" y="151"/>
                </a:cubicBezTo>
                <a:close/>
                <a:moveTo>
                  <a:pt x="117" y="152"/>
                </a:moveTo>
                <a:cubicBezTo>
                  <a:pt x="118" y="151"/>
                  <a:pt x="119" y="151"/>
                  <a:pt x="120" y="150"/>
                </a:cubicBezTo>
                <a:cubicBezTo>
                  <a:pt x="119" y="151"/>
                  <a:pt x="118" y="153"/>
                  <a:pt x="117" y="154"/>
                </a:cubicBezTo>
                <a:cubicBezTo>
                  <a:pt x="117" y="154"/>
                  <a:pt x="117" y="154"/>
                  <a:pt x="117" y="155"/>
                </a:cubicBezTo>
                <a:cubicBezTo>
                  <a:pt x="113" y="157"/>
                  <a:pt x="110" y="159"/>
                  <a:pt x="106" y="161"/>
                </a:cubicBezTo>
                <a:cubicBezTo>
                  <a:pt x="110" y="158"/>
                  <a:pt x="114" y="155"/>
                  <a:pt x="117" y="152"/>
                </a:cubicBezTo>
                <a:close/>
                <a:moveTo>
                  <a:pt x="113" y="161"/>
                </a:moveTo>
                <a:cubicBezTo>
                  <a:pt x="115" y="159"/>
                  <a:pt x="118" y="158"/>
                  <a:pt x="120" y="156"/>
                </a:cubicBezTo>
                <a:cubicBezTo>
                  <a:pt x="120" y="157"/>
                  <a:pt x="119" y="158"/>
                  <a:pt x="118" y="159"/>
                </a:cubicBezTo>
                <a:cubicBezTo>
                  <a:pt x="118" y="159"/>
                  <a:pt x="117" y="159"/>
                  <a:pt x="117" y="160"/>
                </a:cubicBezTo>
                <a:cubicBezTo>
                  <a:pt x="115" y="160"/>
                  <a:pt x="113" y="161"/>
                  <a:pt x="111" y="162"/>
                </a:cubicBezTo>
                <a:cubicBezTo>
                  <a:pt x="112" y="162"/>
                  <a:pt x="112" y="161"/>
                  <a:pt x="113" y="161"/>
                </a:cubicBezTo>
                <a:close/>
                <a:moveTo>
                  <a:pt x="122" y="160"/>
                </a:moveTo>
                <a:cubicBezTo>
                  <a:pt x="124" y="159"/>
                  <a:pt x="126" y="158"/>
                  <a:pt x="127" y="157"/>
                </a:cubicBezTo>
                <a:cubicBezTo>
                  <a:pt x="127" y="158"/>
                  <a:pt x="126" y="158"/>
                  <a:pt x="125" y="159"/>
                </a:cubicBezTo>
                <a:cubicBezTo>
                  <a:pt x="124" y="160"/>
                  <a:pt x="122" y="160"/>
                  <a:pt x="120" y="161"/>
                </a:cubicBezTo>
                <a:cubicBezTo>
                  <a:pt x="120" y="161"/>
                  <a:pt x="119" y="162"/>
                  <a:pt x="119" y="162"/>
                </a:cubicBezTo>
                <a:cubicBezTo>
                  <a:pt x="120" y="161"/>
                  <a:pt x="121" y="160"/>
                  <a:pt x="122" y="160"/>
                </a:cubicBezTo>
                <a:close/>
                <a:moveTo>
                  <a:pt x="128" y="160"/>
                </a:moveTo>
                <a:cubicBezTo>
                  <a:pt x="127" y="160"/>
                  <a:pt x="127" y="161"/>
                  <a:pt x="126" y="161"/>
                </a:cubicBezTo>
                <a:cubicBezTo>
                  <a:pt x="126" y="161"/>
                  <a:pt x="126" y="161"/>
                  <a:pt x="126" y="161"/>
                </a:cubicBezTo>
                <a:cubicBezTo>
                  <a:pt x="127" y="160"/>
                  <a:pt x="127" y="160"/>
                  <a:pt x="128" y="160"/>
                </a:cubicBezTo>
                <a:close/>
                <a:moveTo>
                  <a:pt x="122" y="164"/>
                </a:moveTo>
                <a:cubicBezTo>
                  <a:pt x="121" y="165"/>
                  <a:pt x="120" y="166"/>
                  <a:pt x="119" y="167"/>
                </a:cubicBezTo>
                <a:cubicBezTo>
                  <a:pt x="118" y="167"/>
                  <a:pt x="118" y="167"/>
                  <a:pt x="118" y="168"/>
                </a:cubicBezTo>
                <a:cubicBezTo>
                  <a:pt x="119" y="166"/>
                  <a:pt x="120" y="165"/>
                  <a:pt x="122" y="164"/>
                </a:cubicBezTo>
                <a:close/>
                <a:moveTo>
                  <a:pt x="129" y="164"/>
                </a:moveTo>
                <a:cubicBezTo>
                  <a:pt x="129" y="164"/>
                  <a:pt x="129" y="164"/>
                  <a:pt x="130" y="165"/>
                </a:cubicBezTo>
                <a:cubicBezTo>
                  <a:pt x="125" y="168"/>
                  <a:pt x="121" y="172"/>
                  <a:pt x="117" y="176"/>
                </a:cubicBezTo>
                <a:cubicBezTo>
                  <a:pt x="115" y="177"/>
                  <a:pt x="113" y="178"/>
                  <a:pt x="111" y="179"/>
                </a:cubicBezTo>
                <a:cubicBezTo>
                  <a:pt x="117" y="174"/>
                  <a:pt x="123" y="169"/>
                  <a:pt x="129" y="164"/>
                </a:cubicBezTo>
                <a:close/>
                <a:moveTo>
                  <a:pt x="108" y="177"/>
                </a:moveTo>
                <a:cubicBezTo>
                  <a:pt x="108" y="176"/>
                  <a:pt x="109" y="175"/>
                  <a:pt x="110" y="174"/>
                </a:cubicBezTo>
                <a:cubicBezTo>
                  <a:pt x="111" y="174"/>
                  <a:pt x="111" y="174"/>
                  <a:pt x="111" y="173"/>
                </a:cubicBezTo>
                <a:cubicBezTo>
                  <a:pt x="110" y="175"/>
                  <a:pt x="109" y="176"/>
                  <a:pt x="108" y="177"/>
                </a:cubicBezTo>
                <a:close/>
                <a:moveTo>
                  <a:pt x="108" y="193"/>
                </a:moveTo>
                <a:cubicBezTo>
                  <a:pt x="110" y="191"/>
                  <a:pt x="113" y="189"/>
                  <a:pt x="115" y="187"/>
                </a:cubicBezTo>
                <a:cubicBezTo>
                  <a:pt x="120" y="182"/>
                  <a:pt x="125" y="178"/>
                  <a:pt x="131" y="173"/>
                </a:cubicBezTo>
                <a:cubicBezTo>
                  <a:pt x="130" y="174"/>
                  <a:pt x="130" y="174"/>
                  <a:pt x="130" y="175"/>
                </a:cubicBezTo>
                <a:cubicBezTo>
                  <a:pt x="130" y="175"/>
                  <a:pt x="130" y="175"/>
                  <a:pt x="130" y="176"/>
                </a:cubicBezTo>
                <a:cubicBezTo>
                  <a:pt x="126" y="179"/>
                  <a:pt x="123" y="182"/>
                  <a:pt x="120" y="186"/>
                </a:cubicBezTo>
                <a:cubicBezTo>
                  <a:pt x="116" y="188"/>
                  <a:pt x="112" y="191"/>
                  <a:pt x="108" y="193"/>
                </a:cubicBezTo>
                <a:close/>
                <a:moveTo>
                  <a:pt x="110" y="195"/>
                </a:moveTo>
                <a:cubicBezTo>
                  <a:pt x="109" y="196"/>
                  <a:pt x="108" y="196"/>
                  <a:pt x="108" y="197"/>
                </a:cubicBezTo>
                <a:cubicBezTo>
                  <a:pt x="108" y="196"/>
                  <a:pt x="108" y="196"/>
                  <a:pt x="107" y="196"/>
                </a:cubicBezTo>
                <a:cubicBezTo>
                  <a:pt x="108" y="196"/>
                  <a:pt x="108" y="196"/>
                  <a:pt x="108" y="196"/>
                </a:cubicBezTo>
                <a:cubicBezTo>
                  <a:pt x="109" y="195"/>
                  <a:pt x="109" y="195"/>
                  <a:pt x="110" y="195"/>
                </a:cubicBezTo>
                <a:close/>
                <a:moveTo>
                  <a:pt x="125" y="183"/>
                </a:moveTo>
                <a:cubicBezTo>
                  <a:pt x="128" y="180"/>
                  <a:pt x="130" y="177"/>
                  <a:pt x="133" y="174"/>
                </a:cubicBezTo>
                <a:cubicBezTo>
                  <a:pt x="136" y="172"/>
                  <a:pt x="139" y="169"/>
                  <a:pt x="142" y="167"/>
                </a:cubicBezTo>
                <a:cubicBezTo>
                  <a:pt x="143" y="166"/>
                  <a:pt x="145" y="165"/>
                  <a:pt x="146" y="165"/>
                </a:cubicBezTo>
                <a:cubicBezTo>
                  <a:pt x="144" y="168"/>
                  <a:pt x="141" y="171"/>
                  <a:pt x="139" y="174"/>
                </a:cubicBezTo>
                <a:cubicBezTo>
                  <a:pt x="139" y="174"/>
                  <a:pt x="139" y="174"/>
                  <a:pt x="139" y="174"/>
                </a:cubicBezTo>
                <a:cubicBezTo>
                  <a:pt x="138" y="175"/>
                  <a:pt x="137" y="176"/>
                  <a:pt x="136" y="177"/>
                </a:cubicBezTo>
                <a:cubicBezTo>
                  <a:pt x="134" y="178"/>
                  <a:pt x="133" y="178"/>
                  <a:pt x="131" y="179"/>
                </a:cubicBezTo>
                <a:cubicBezTo>
                  <a:pt x="129" y="180"/>
                  <a:pt x="127" y="182"/>
                  <a:pt x="125" y="183"/>
                </a:cubicBezTo>
                <a:close/>
                <a:moveTo>
                  <a:pt x="130" y="182"/>
                </a:moveTo>
                <a:cubicBezTo>
                  <a:pt x="130" y="182"/>
                  <a:pt x="129" y="182"/>
                  <a:pt x="129" y="182"/>
                </a:cubicBezTo>
                <a:cubicBezTo>
                  <a:pt x="127" y="184"/>
                  <a:pt x="124" y="185"/>
                  <a:pt x="121" y="187"/>
                </a:cubicBezTo>
                <a:cubicBezTo>
                  <a:pt x="124" y="185"/>
                  <a:pt x="127" y="184"/>
                  <a:pt x="130" y="182"/>
                </a:cubicBezTo>
                <a:close/>
                <a:moveTo>
                  <a:pt x="137" y="194"/>
                </a:moveTo>
                <a:cubicBezTo>
                  <a:pt x="140" y="192"/>
                  <a:pt x="143" y="191"/>
                  <a:pt x="146" y="189"/>
                </a:cubicBezTo>
                <a:cubicBezTo>
                  <a:pt x="143" y="192"/>
                  <a:pt x="140" y="195"/>
                  <a:pt x="137" y="197"/>
                </a:cubicBezTo>
                <a:cubicBezTo>
                  <a:pt x="135" y="199"/>
                  <a:pt x="133" y="200"/>
                  <a:pt x="130" y="202"/>
                </a:cubicBezTo>
                <a:cubicBezTo>
                  <a:pt x="132" y="199"/>
                  <a:pt x="134" y="196"/>
                  <a:pt x="137" y="194"/>
                </a:cubicBezTo>
                <a:close/>
                <a:moveTo>
                  <a:pt x="127" y="197"/>
                </a:moveTo>
                <a:cubicBezTo>
                  <a:pt x="133" y="192"/>
                  <a:pt x="138" y="187"/>
                  <a:pt x="144" y="182"/>
                </a:cubicBezTo>
                <a:cubicBezTo>
                  <a:pt x="143" y="184"/>
                  <a:pt x="141" y="185"/>
                  <a:pt x="140" y="187"/>
                </a:cubicBezTo>
                <a:cubicBezTo>
                  <a:pt x="138" y="189"/>
                  <a:pt x="136" y="191"/>
                  <a:pt x="134" y="193"/>
                </a:cubicBezTo>
                <a:cubicBezTo>
                  <a:pt x="133" y="193"/>
                  <a:pt x="132" y="194"/>
                  <a:pt x="131" y="194"/>
                </a:cubicBezTo>
                <a:cubicBezTo>
                  <a:pt x="130" y="195"/>
                  <a:pt x="128" y="196"/>
                  <a:pt x="127" y="197"/>
                </a:cubicBezTo>
                <a:close/>
                <a:moveTo>
                  <a:pt x="144" y="188"/>
                </a:moveTo>
                <a:cubicBezTo>
                  <a:pt x="147" y="184"/>
                  <a:pt x="151" y="181"/>
                  <a:pt x="155" y="178"/>
                </a:cubicBezTo>
                <a:cubicBezTo>
                  <a:pt x="154" y="179"/>
                  <a:pt x="154" y="180"/>
                  <a:pt x="153" y="181"/>
                </a:cubicBezTo>
                <a:cubicBezTo>
                  <a:pt x="152" y="182"/>
                  <a:pt x="151" y="183"/>
                  <a:pt x="151" y="184"/>
                </a:cubicBezTo>
                <a:cubicBezTo>
                  <a:pt x="148" y="185"/>
                  <a:pt x="146" y="186"/>
                  <a:pt x="144" y="188"/>
                </a:cubicBezTo>
                <a:close/>
                <a:moveTo>
                  <a:pt x="147" y="183"/>
                </a:moveTo>
                <a:cubicBezTo>
                  <a:pt x="149" y="181"/>
                  <a:pt x="151" y="178"/>
                  <a:pt x="154" y="176"/>
                </a:cubicBezTo>
                <a:cubicBezTo>
                  <a:pt x="155" y="175"/>
                  <a:pt x="155" y="175"/>
                  <a:pt x="156" y="174"/>
                </a:cubicBezTo>
                <a:cubicBezTo>
                  <a:pt x="153" y="177"/>
                  <a:pt x="150" y="180"/>
                  <a:pt x="147" y="183"/>
                </a:cubicBezTo>
                <a:close/>
                <a:moveTo>
                  <a:pt x="151" y="169"/>
                </a:moveTo>
                <a:cubicBezTo>
                  <a:pt x="151" y="169"/>
                  <a:pt x="150" y="169"/>
                  <a:pt x="150" y="170"/>
                </a:cubicBezTo>
                <a:cubicBezTo>
                  <a:pt x="148" y="171"/>
                  <a:pt x="146" y="171"/>
                  <a:pt x="145" y="172"/>
                </a:cubicBezTo>
                <a:cubicBezTo>
                  <a:pt x="145" y="171"/>
                  <a:pt x="146" y="171"/>
                  <a:pt x="147" y="170"/>
                </a:cubicBezTo>
                <a:cubicBezTo>
                  <a:pt x="147" y="170"/>
                  <a:pt x="148" y="169"/>
                  <a:pt x="148" y="169"/>
                </a:cubicBezTo>
                <a:cubicBezTo>
                  <a:pt x="149" y="169"/>
                  <a:pt x="149" y="169"/>
                  <a:pt x="149" y="169"/>
                </a:cubicBezTo>
                <a:cubicBezTo>
                  <a:pt x="152" y="167"/>
                  <a:pt x="154" y="165"/>
                  <a:pt x="157" y="163"/>
                </a:cubicBezTo>
                <a:cubicBezTo>
                  <a:pt x="155" y="165"/>
                  <a:pt x="153" y="167"/>
                  <a:pt x="151" y="169"/>
                </a:cubicBezTo>
                <a:close/>
                <a:moveTo>
                  <a:pt x="159" y="173"/>
                </a:moveTo>
                <a:cubicBezTo>
                  <a:pt x="160" y="173"/>
                  <a:pt x="160" y="172"/>
                  <a:pt x="160" y="172"/>
                </a:cubicBezTo>
                <a:cubicBezTo>
                  <a:pt x="160" y="173"/>
                  <a:pt x="159" y="174"/>
                  <a:pt x="159" y="176"/>
                </a:cubicBezTo>
                <a:cubicBezTo>
                  <a:pt x="158" y="176"/>
                  <a:pt x="157" y="177"/>
                  <a:pt x="157" y="177"/>
                </a:cubicBezTo>
                <a:cubicBezTo>
                  <a:pt x="158" y="176"/>
                  <a:pt x="158" y="175"/>
                  <a:pt x="159" y="173"/>
                </a:cubicBezTo>
                <a:close/>
                <a:moveTo>
                  <a:pt x="160" y="177"/>
                </a:moveTo>
                <a:cubicBezTo>
                  <a:pt x="166" y="171"/>
                  <a:pt x="172" y="165"/>
                  <a:pt x="179" y="160"/>
                </a:cubicBezTo>
                <a:cubicBezTo>
                  <a:pt x="178" y="161"/>
                  <a:pt x="177" y="161"/>
                  <a:pt x="177" y="162"/>
                </a:cubicBezTo>
                <a:cubicBezTo>
                  <a:pt x="172" y="167"/>
                  <a:pt x="168" y="171"/>
                  <a:pt x="163" y="175"/>
                </a:cubicBezTo>
                <a:cubicBezTo>
                  <a:pt x="162" y="176"/>
                  <a:pt x="161" y="176"/>
                  <a:pt x="160" y="177"/>
                </a:cubicBezTo>
                <a:cubicBezTo>
                  <a:pt x="160" y="177"/>
                  <a:pt x="160" y="177"/>
                  <a:pt x="160" y="177"/>
                </a:cubicBezTo>
                <a:close/>
                <a:moveTo>
                  <a:pt x="162" y="172"/>
                </a:moveTo>
                <a:cubicBezTo>
                  <a:pt x="163" y="170"/>
                  <a:pt x="165" y="167"/>
                  <a:pt x="166" y="165"/>
                </a:cubicBezTo>
                <a:cubicBezTo>
                  <a:pt x="167" y="164"/>
                  <a:pt x="168" y="163"/>
                  <a:pt x="169" y="162"/>
                </a:cubicBezTo>
                <a:cubicBezTo>
                  <a:pt x="173" y="160"/>
                  <a:pt x="177" y="158"/>
                  <a:pt x="180" y="156"/>
                </a:cubicBezTo>
                <a:cubicBezTo>
                  <a:pt x="174" y="161"/>
                  <a:pt x="168" y="166"/>
                  <a:pt x="162" y="172"/>
                </a:cubicBezTo>
                <a:close/>
                <a:moveTo>
                  <a:pt x="183" y="158"/>
                </a:moveTo>
                <a:cubicBezTo>
                  <a:pt x="183" y="158"/>
                  <a:pt x="184" y="157"/>
                  <a:pt x="184" y="157"/>
                </a:cubicBezTo>
                <a:cubicBezTo>
                  <a:pt x="183" y="159"/>
                  <a:pt x="181" y="160"/>
                  <a:pt x="180" y="162"/>
                </a:cubicBezTo>
                <a:cubicBezTo>
                  <a:pt x="180" y="162"/>
                  <a:pt x="180" y="162"/>
                  <a:pt x="179" y="163"/>
                </a:cubicBezTo>
                <a:cubicBezTo>
                  <a:pt x="181" y="161"/>
                  <a:pt x="182" y="159"/>
                  <a:pt x="183" y="158"/>
                </a:cubicBezTo>
                <a:close/>
                <a:moveTo>
                  <a:pt x="182" y="154"/>
                </a:moveTo>
                <a:cubicBezTo>
                  <a:pt x="182" y="154"/>
                  <a:pt x="182" y="154"/>
                  <a:pt x="182" y="154"/>
                </a:cubicBezTo>
                <a:cubicBezTo>
                  <a:pt x="182" y="154"/>
                  <a:pt x="182" y="153"/>
                  <a:pt x="181" y="153"/>
                </a:cubicBezTo>
                <a:cubicBezTo>
                  <a:pt x="179" y="154"/>
                  <a:pt x="177" y="155"/>
                  <a:pt x="174" y="157"/>
                </a:cubicBezTo>
                <a:cubicBezTo>
                  <a:pt x="178" y="154"/>
                  <a:pt x="181" y="150"/>
                  <a:pt x="184" y="147"/>
                </a:cubicBezTo>
                <a:cubicBezTo>
                  <a:pt x="186" y="146"/>
                  <a:pt x="187" y="145"/>
                  <a:pt x="189" y="144"/>
                </a:cubicBezTo>
                <a:cubicBezTo>
                  <a:pt x="189" y="144"/>
                  <a:pt x="189" y="144"/>
                  <a:pt x="189" y="144"/>
                </a:cubicBezTo>
                <a:cubicBezTo>
                  <a:pt x="189" y="145"/>
                  <a:pt x="189" y="145"/>
                  <a:pt x="189" y="146"/>
                </a:cubicBezTo>
                <a:cubicBezTo>
                  <a:pt x="187" y="149"/>
                  <a:pt x="185" y="152"/>
                  <a:pt x="182" y="154"/>
                </a:cubicBezTo>
                <a:close/>
                <a:moveTo>
                  <a:pt x="189" y="133"/>
                </a:moveTo>
                <a:cubicBezTo>
                  <a:pt x="188" y="133"/>
                  <a:pt x="188" y="132"/>
                  <a:pt x="188" y="132"/>
                </a:cubicBezTo>
                <a:cubicBezTo>
                  <a:pt x="189" y="131"/>
                  <a:pt x="191" y="130"/>
                  <a:pt x="192" y="129"/>
                </a:cubicBezTo>
                <a:cubicBezTo>
                  <a:pt x="191" y="130"/>
                  <a:pt x="190" y="132"/>
                  <a:pt x="189" y="133"/>
                </a:cubicBezTo>
                <a:close/>
                <a:moveTo>
                  <a:pt x="193" y="152"/>
                </a:moveTo>
                <a:cubicBezTo>
                  <a:pt x="193" y="152"/>
                  <a:pt x="193" y="152"/>
                  <a:pt x="194" y="151"/>
                </a:cubicBezTo>
                <a:cubicBezTo>
                  <a:pt x="196" y="149"/>
                  <a:pt x="197" y="147"/>
                  <a:pt x="199" y="145"/>
                </a:cubicBezTo>
                <a:cubicBezTo>
                  <a:pt x="199" y="145"/>
                  <a:pt x="199" y="145"/>
                  <a:pt x="199" y="145"/>
                </a:cubicBezTo>
                <a:cubicBezTo>
                  <a:pt x="197" y="148"/>
                  <a:pt x="195" y="150"/>
                  <a:pt x="193" y="152"/>
                </a:cubicBezTo>
                <a:close/>
                <a:moveTo>
                  <a:pt x="197" y="143"/>
                </a:moveTo>
                <a:cubicBezTo>
                  <a:pt x="200" y="139"/>
                  <a:pt x="203" y="134"/>
                  <a:pt x="206" y="130"/>
                </a:cubicBezTo>
                <a:cubicBezTo>
                  <a:pt x="205" y="132"/>
                  <a:pt x="203" y="135"/>
                  <a:pt x="201" y="138"/>
                </a:cubicBezTo>
                <a:cubicBezTo>
                  <a:pt x="201" y="138"/>
                  <a:pt x="200" y="139"/>
                  <a:pt x="200" y="139"/>
                </a:cubicBezTo>
                <a:cubicBezTo>
                  <a:pt x="199" y="141"/>
                  <a:pt x="198" y="142"/>
                  <a:pt x="197" y="143"/>
                </a:cubicBezTo>
                <a:close/>
                <a:moveTo>
                  <a:pt x="200" y="142"/>
                </a:moveTo>
                <a:cubicBezTo>
                  <a:pt x="201" y="140"/>
                  <a:pt x="203" y="138"/>
                  <a:pt x="204" y="136"/>
                </a:cubicBezTo>
                <a:cubicBezTo>
                  <a:pt x="207" y="132"/>
                  <a:pt x="211" y="128"/>
                  <a:pt x="214" y="124"/>
                </a:cubicBezTo>
                <a:cubicBezTo>
                  <a:pt x="214" y="124"/>
                  <a:pt x="214" y="124"/>
                  <a:pt x="214" y="124"/>
                </a:cubicBezTo>
                <a:cubicBezTo>
                  <a:pt x="214" y="124"/>
                  <a:pt x="214" y="123"/>
                  <a:pt x="215" y="123"/>
                </a:cubicBezTo>
                <a:cubicBezTo>
                  <a:pt x="215" y="122"/>
                  <a:pt x="216" y="122"/>
                  <a:pt x="217" y="121"/>
                </a:cubicBezTo>
                <a:cubicBezTo>
                  <a:pt x="217" y="121"/>
                  <a:pt x="217" y="121"/>
                  <a:pt x="217" y="121"/>
                </a:cubicBezTo>
                <a:cubicBezTo>
                  <a:pt x="217" y="121"/>
                  <a:pt x="217" y="121"/>
                  <a:pt x="217" y="122"/>
                </a:cubicBezTo>
                <a:cubicBezTo>
                  <a:pt x="217" y="122"/>
                  <a:pt x="217" y="122"/>
                  <a:pt x="217" y="122"/>
                </a:cubicBezTo>
                <a:cubicBezTo>
                  <a:pt x="212" y="129"/>
                  <a:pt x="206" y="136"/>
                  <a:pt x="200" y="143"/>
                </a:cubicBezTo>
                <a:cubicBezTo>
                  <a:pt x="200" y="143"/>
                  <a:pt x="200" y="142"/>
                  <a:pt x="200" y="142"/>
                </a:cubicBezTo>
                <a:close/>
                <a:moveTo>
                  <a:pt x="215" y="120"/>
                </a:moveTo>
                <a:cubicBezTo>
                  <a:pt x="213" y="122"/>
                  <a:pt x="212" y="124"/>
                  <a:pt x="210" y="126"/>
                </a:cubicBezTo>
                <a:cubicBezTo>
                  <a:pt x="211" y="125"/>
                  <a:pt x="211" y="124"/>
                  <a:pt x="211" y="124"/>
                </a:cubicBezTo>
                <a:cubicBezTo>
                  <a:pt x="213" y="122"/>
                  <a:pt x="214" y="121"/>
                  <a:pt x="215" y="120"/>
                </a:cubicBezTo>
                <a:cubicBezTo>
                  <a:pt x="215" y="120"/>
                  <a:pt x="215" y="120"/>
                  <a:pt x="215" y="120"/>
                </a:cubicBezTo>
                <a:close/>
                <a:moveTo>
                  <a:pt x="214" y="115"/>
                </a:moveTo>
                <a:cubicBezTo>
                  <a:pt x="214" y="116"/>
                  <a:pt x="214" y="116"/>
                  <a:pt x="213" y="116"/>
                </a:cubicBezTo>
                <a:cubicBezTo>
                  <a:pt x="213" y="116"/>
                  <a:pt x="213" y="116"/>
                  <a:pt x="213" y="116"/>
                </a:cubicBezTo>
                <a:cubicBezTo>
                  <a:pt x="214" y="115"/>
                  <a:pt x="214" y="114"/>
                  <a:pt x="215" y="113"/>
                </a:cubicBezTo>
                <a:cubicBezTo>
                  <a:pt x="215" y="113"/>
                  <a:pt x="216" y="113"/>
                  <a:pt x="216" y="112"/>
                </a:cubicBezTo>
                <a:cubicBezTo>
                  <a:pt x="216" y="113"/>
                  <a:pt x="215" y="114"/>
                  <a:pt x="214" y="115"/>
                </a:cubicBezTo>
                <a:close/>
                <a:moveTo>
                  <a:pt x="210" y="109"/>
                </a:moveTo>
                <a:cubicBezTo>
                  <a:pt x="210" y="109"/>
                  <a:pt x="210" y="108"/>
                  <a:pt x="210" y="108"/>
                </a:cubicBezTo>
                <a:cubicBezTo>
                  <a:pt x="213" y="107"/>
                  <a:pt x="216" y="105"/>
                  <a:pt x="219" y="103"/>
                </a:cubicBezTo>
                <a:cubicBezTo>
                  <a:pt x="219" y="104"/>
                  <a:pt x="219" y="104"/>
                  <a:pt x="219" y="104"/>
                </a:cubicBezTo>
                <a:cubicBezTo>
                  <a:pt x="216" y="106"/>
                  <a:pt x="213" y="107"/>
                  <a:pt x="210" y="109"/>
                </a:cubicBezTo>
                <a:close/>
                <a:moveTo>
                  <a:pt x="218" y="101"/>
                </a:moveTo>
                <a:cubicBezTo>
                  <a:pt x="218" y="100"/>
                  <a:pt x="217" y="100"/>
                  <a:pt x="217" y="100"/>
                </a:cubicBezTo>
                <a:cubicBezTo>
                  <a:pt x="211" y="103"/>
                  <a:pt x="205" y="106"/>
                  <a:pt x="199" y="110"/>
                </a:cubicBezTo>
                <a:cubicBezTo>
                  <a:pt x="200" y="108"/>
                  <a:pt x="201" y="107"/>
                  <a:pt x="202" y="105"/>
                </a:cubicBezTo>
                <a:cubicBezTo>
                  <a:pt x="207" y="103"/>
                  <a:pt x="213" y="100"/>
                  <a:pt x="217" y="97"/>
                </a:cubicBezTo>
                <a:cubicBezTo>
                  <a:pt x="218" y="98"/>
                  <a:pt x="218" y="98"/>
                  <a:pt x="218" y="98"/>
                </a:cubicBezTo>
                <a:cubicBezTo>
                  <a:pt x="218" y="99"/>
                  <a:pt x="218" y="100"/>
                  <a:pt x="218" y="100"/>
                </a:cubicBezTo>
                <a:cubicBezTo>
                  <a:pt x="218" y="101"/>
                  <a:pt x="218" y="101"/>
                  <a:pt x="218" y="101"/>
                </a:cubicBezTo>
                <a:close/>
                <a:moveTo>
                  <a:pt x="199" y="95"/>
                </a:moveTo>
                <a:cubicBezTo>
                  <a:pt x="199" y="94"/>
                  <a:pt x="200" y="94"/>
                  <a:pt x="200" y="94"/>
                </a:cubicBezTo>
                <a:cubicBezTo>
                  <a:pt x="200" y="93"/>
                  <a:pt x="201" y="93"/>
                  <a:pt x="202" y="93"/>
                </a:cubicBezTo>
                <a:cubicBezTo>
                  <a:pt x="201" y="93"/>
                  <a:pt x="200" y="94"/>
                  <a:pt x="199" y="95"/>
                </a:cubicBezTo>
                <a:close/>
                <a:moveTo>
                  <a:pt x="201" y="88"/>
                </a:moveTo>
                <a:cubicBezTo>
                  <a:pt x="198" y="89"/>
                  <a:pt x="195" y="90"/>
                  <a:pt x="193" y="91"/>
                </a:cubicBezTo>
                <a:cubicBezTo>
                  <a:pt x="194" y="90"/>
                  <a:pt x="195" y="89"/>
                  <a:pt x="196" y="88"/>
                </a:cubicBezTo>
                <a:cubicBezTo>
                  <a:pt x="199" y="87"/>
                  <a:pt x="201" y="86"/>
                  <a:pt x="203" y="85"/>
                </a:cubicBezTo>
                <a:cubicBezTo>
                  <a:pt x="202" y="86"/>
                  <a:pt x="201" y="87"/>
                  <a:pt x="201" y="88"/>
                </a:cubicBezTo>
                <a:close/>
                <a:moveTo>
                  <a:pt x="199" y="82"/>
                </a:moveTo>
                <a:cubicBezTo>
                  <a:pt x="199" y="82"/>
                  <a:pt x="199" y="81"/>
                  <a:pt x="199" y="81"/>
                </a:cubicBezTo>
                <a:cubicBezTo>
                  <a:pt x="200" y="81"/>
                  <a:pt x="200" y="80"/>
                  <a:pt x="199" y="80"/>
                </a:cubicBezTo>
                <a:cubicBezTo>
                  <a:pt x="202" y="78"/>
                  <a:pt x="206" y="77"/>
                  <a:pt x="209" y="75"/>
                </a:cubicBezTo>
                <a:cubicBezTo>
                  <a:pt x="210" y="75"/>
                  <a:pt x="209" y="73"/>
                  <a:pt x="208" y="74"/>
                </a:cubicBezTo>
                <a:cubicBezTo>
                  <a:pt x="206" y="75"/>
                  <a:pt x="204" y="76"/>
                  <a:pt x="202" y="76"/>
                </a:cubicBezTo>
                <a:cubicBezTo>
                  <a:pt x="202" y="76"/>
                  <a:pt x="202" y="76"/>
                  <a:pt x="202" y="76"/>
                </a:cubicBezTo>
                <a:cubicBezTo>
                  <a:pt x="203" y="75"/>
                  <a:pt x="204" y="75"/>
                  <a:pt x="205" y="75"/>
                </a:cubicBezTo>
                <a:cubicBezTo>
                  <a:pt x="207" y="74"/>
                  <a:pt x="209" y="73"/>
                  <a:pt x="210" y="72"/>
                </a:cubicBezTo>
                <a:cubicBezTo>
                  <a:pt x="211" y="74"/>
                  <a:pt x="211" y="76"/>
                  <a:pt x="212" y="77"/>
                </a:cubicBezTo>
                <a:cubicBezTo>
                  <a:pt x="207" y="79"/>
                  <a:pt x="203" y="80"/>
                  <a:pt x="199" y="82"/>
                </a:cubicBezTo>
                <a:close/>
                <a:moveTo>
                  <a:pt x="201" y="74"/>
                </a:moveTo>
                <a:cubicBezTo>
                  <a:pt x="200" y="75"/>
                  <a:pt x="199" y="75"/>
                  <a:pt x="198" y="76"/>
                </a:cubicBezTo>
                <a:cubicBezTo>
                  <a:pt x="200" y="74"/>
                  <a:pt x="202" y="73"/>
                  <a:pt x="203" y="72"/>
                </a:cubicBezTo>
                <a:cubicBezTo>
                  <a:pt x="203" y="73"/>
                  <a:pt x="202" y="73"/>
                  <a:pt x="201" y="74"/>
                </a:cubicBezTo>
                <a:close/>
                <a:moveTo>
                  <a:pt x="187" y="77"/>
                </a:moveTo>
                <a:cubicBezTo>
                  <a:pt x="184" y="78"/>
                  <a:pt x="180" y="80"/>
                  <a:pt x="176" y="81"/>
                </a:cubicBezTo>
                <a:cubicBezTo>
                  <a:pt x="184" y="76"/>
                  <a:pt x="192" y="72"/>
                  <a:pt x="200" y="70"/>
                </a:cubicBezTo>
                <a:cubicBezTo>
                  <a:pt x="196" y="72"/>
                  <a:pt x="192" y="75"/>
                  <a:pt x="187" y="77"/>
                </a:cubicBezTo>
                <a:close/>
                <a:moveTo>
                  <a:pt x="186" y="66"/>
                </a:moveTo>
                <a:cubicBezTo>
                  <a:pt x="181" y="68"/>
                  <a:pt x="177" y="70"/>
                  <a:pt x="172" y="72"/>
                </a:cubicBezTo>
                <a:cubicBezTo>
                  <a:pt x="171" y="73"/>
                  <a:pt x="170" y="73"/>
                  <a:pt x="169" y="73"/>
                </a:cubicBezTo>
                <a:cubicBezTo>
                  <a:pt x="175" y="70"/>
                  <a:pt x="181" y="67"/>
                  <a:pt x="187" y="65"/>
                </a:cubicBezTo>
                <a:cubicBezTo>
                  <a:pt x="186" y="65"/>
                  <a:pt x="186" y="66"/>
                  <a:pt x="186" y="66"/>
                </a:cubicBezTo>
                <a:close/>
                <a:moveTo>
                  <a:pt x="171" y="69"/>
                </a:moveTo>
                <a:cubicBezTo>
                  <a:pt x="169" y="69"/>
                  <a:pt x="167" y="70"/>
                  <a:pt x="165" y="71"/>
                </a:cubicBezTo>
                <a:cubicBezTo>
                  <a:pt x="165" y="71"/>
                  <a:pt x="165" y="71"/>
                  <a:pt x="165" y="71"/>
                </a:cubicBezTo>
                <a:cubicBezTo>
                  <a:pt x="166" y="70"/>
                  <a:pt x="167" y="69"/>
                  <a:pt x="168" y="68"/>
                </a:cubicBezTo>
                <a:cubicBezTo>
                  <a:pt x="171" y="66"/>
                  <a:pt x="174" y="64"/>
                  <a:pt x="177" y="63"/>
                </a:cubicBezTo>
                <a:cubicBezTo>
                  <a:pt x="175" y="65"/>
                  <a:pt x="173" y="67"/>
                  <a:pt x="171" y="69"/>
                </a:cubicBezTo>
                <a:close/>
                <a:moveTo>
                  <a:pt x="157" y="63"/>
                </a:moveTo>
                <a:cubicBezTo>
                  <a:pt x="156" y="64"/>
                  <a:pt x="155" y="64"/>
                  <a:pt x="153" y="65"/>
                </a:cubicBezTo>
                <a:cubicBezTo>
                  <a:pt x="154" y="64"/>
                  <a:pt x="156" y="63"/>
                  <a:pt x="157" y="62"/>
                </a:cubicBezTo>
                <a:cubicBezTo>
                  <a:pt x="158" y="61"/>
                  <a:pt x="159" y="61"/>
                  <a:pt x="161" y="60"/>
                </a:cubicBezTo>
                <a:cubicBezTo>
                  <a:pt x="159" y="61"/>
                  <a:pt x="158" y="62"/>
                  <a:pt x="157" y="63"/>
                </a:cubicBezTo>
                <a:close/>
                <a:moveTo>
                  <a:pt x="157" y="71"/>
                </a:moveTo>
                <a:cubicBezTo>
                  <a:pt x="159" y="70"/>
                  <a:pt x="162" y="69"/>
                  <a:pt x="164" y="68"/>
                </a:cubicBezTo>
                <a:cubicBezTo>
                  <a:pt x="162" y="69"/>
                  <a:pt x="159" y="71"/>
                  <a:pt x="157" y="73"/>
                </a:cubicBezTo>
                <a:cubicBezTo>
                  <a:pt x="156" y="73"/>
                  <a:pt x="154" y="73"/>
                  <a:pt x="153" y="73"/>
                </a:cubicBezTo>
                <a:cubicBezTo>
                  <a:pt x="154" y="72"/>
                  <a:pt x="155" y="72"/>
                  <a:pt x="157" y="71"/>
                </a:cubicBezTo>
                <a:close/>
                <a:moveTo>
                  <a:pt x="146" y="72"/>
                </a:moveTo>
                <a:cubicBezTo>
                  <a:pt x="145" y="72"/>
                  <a:pt x="144" y="73"/>
                  <a:pt x="144" y="73"/>
                </a:cubicBezTo>
                <a:cubicBezTo>
                  <a:pt x="145" y="72"/>
                  <a:pt x="145" y="71"/>
                  <a:pt x="146" y="70"/>
                </a:cubicBezTo>
                <a:cubicBezTo>
                  <a:pt x="147" y="69"/>
                  <a:pt x="148" y="68"/>
                  <a:pt x="149" y="67"/>
                </a:cubicBezTo>
                <a:cubicBezTo>
                  <a:pt x="151" y="67"/>
                  <a:pt x="152" y="67"/>
                  <a:pt x="153" y="66"/>
                </a:cubicBezTo>
                <a:cubicBezTo>
                  <a:pt x="151" y="68"/>
                  <a:pt x="149" y="70"/>
                  <a:pt x="146" y="72"/>
                </a:cubicBezTo>
                <a:close/>
                <a:moveTo>
                  <a:pt x="145" y="67"/>
                </a:moveTo>
                <a:cubicBezTo>
                  <a:pt x="147" y="65"/>
                  <a:pt x="150" y="63"/>
                  <a:pt x="152" y="61"/>
                </a:cubicBezTo>
                <a:cubicBezTo>
                  <a:pt x="151" y="62"/>
                  <a:pt x="149" y="63"/>
                  <a:pt x="148" y="65"/>
                </a:cubicBezTo>
                <a:cubicBezTo>
                  <a:pt x="147" y="65"/>
                  <a:pt x="146" y="66"/>
                  <a:pt x="145" y="67"/>
                </a:cubicBezTo>
                <a:cubicBezTo>
                  <a:pt x="145" y="67"/>
                  <a:pt x="145" y="67"/>
                  <a:pt x="145" y="67"/>
                </a:cubicBezTo>
                <a:close/>
                <a:moveTo>
                  <a:pt x="138" y="68"/>
                </a:moveTo>
                <a:cubicBezTo>
                  <a:pt x="137" y="68"/>
                  <a:pt x="137" y="69"/>
                  <a:pt x="138" y="69"/>
                </a:cubicBezTo>
                <a:cubicBezTo>
                  <a:pt x="136" y="71"/>
                  <a:pt x="133" y="73"/>
                  <a:pt x="131" y="75"/>
                </a:cubicBezTo>
                <a:cubicBezTo>
                  <a:pt x="132" y="73"/>
                  <a:pt x="133" y="71"/>
                  <a:pt x="134" y="68"/>
                </a:cubicBezTo>
                <a:cubicBezTo>
                  <a:pt x="134" y="68"/>
                  <a:pt x="134" y="68"/>
                  <a:pt x="134" y="67"/>
                </a:cubicBezTo>
                <a:cubicBezTo>
                  <a:pt x="138" y="65"/>
                  <a:pt x="143" y="62"/>
                  <a:pt x="147" y="60"/>
                </a:cubicBezTo>
                <a:cubicBezTo>
                  <a:pt x="149" y="59"/>
                  <a:pt x="151" y="58"/>
                  <a:pt x="154" y="57"/>
                </a:cubicBezTo>
                <a:cubicBezTo>
                  <a:pt x="154" y="57"/>
                  <a:pt x="154" y="57"/>
                  <a:pt x="153" y="58"/>
                </a:cubicBezTo>
                <a:cubicBezTo>
                  <a:pt x="148" y="61"/>
                  <a:pt x="143" y="64"/>
                  <a:pt x="138" y="68"/>
                </a:cubicBezTo>
                <a:close/>
                <a:moveTo>
                  <a:pt x="144" y="53"/>
                </a:moveTo>
                <a:cubicBezTo>
                  <a:pt x="140" y="55"/>
                  <a:pt x="136" y="57"/>
                  <a:pt x="132" y="60"/>
                </a:cubicBezTo>
                <a:cubicBezTo>
                  <a:pt x="133" y="59"/>
                  <a:pt x="135" y="57"/>
                  <a:pt x="136" y="56"/>
                </a:cubicBezTo>
                <a:cubicBezTo>
                  <a:pt x="140" y="54"/>
                  <a:pt x="143" y="52"/>
                  <a:pt x="147" y="50"/>
                </a:cubicBezTo>
                <a:cubicBezTo>
                  <a:pt x="147" y="50"/>
                  <a:pt x="148" y="50"/>
                  <a:pt x="149" y="50"/>
                </a:cubicBezTo>
                <a:cubicBezTo>
                  <a:pt x="147" y="51"/>
                  <a:pt x="146" y="52"/>
                  <a:pt x="144" y="53"/>
                </a:cubicBezTo>
                <a:close/>
                <a:moveTo>
                  <a:pt x="132" y="55"/>
                </a:moveTo>
                <a:cubicBezTo>
                  <a:pt x="133" y="55"/>
                  <a:pt x="135" y="54"/>
                  <a:pt x="136" y="54"/>
                </a:cubicBezTo>
                <a:cubicBezTo>
                  <a:pt x="135" y="55"/>
                  <a:pt x="134" y="55"/>
                  <a:pt x="134" y="56"/>
                </a:cubicBezTo>
                <a:cubicBezTo>
                  <a:pt x="133" y="56"/>
                  <a:pt x="132" y="57"/>
                  <a:pt x="132" y="57"/>
                </a:cubicBezTo>
                <a:cubicBezTo>
                  <a:pt x="132" y="57"/>
                  <a:pt x="132" y="57"/>
                  <a:pt x="132" y="56"/>
                </a:cubicBezTo>
                <a:cubicBezTo>
                  <a:pt x="133" y="56"/>
                  <a:pt x="132" y="56"/>
                  <a:pt x="132" y="55"/>
                </a:cubicBezTo>
                <a:close/>
                <a:moveTo>
                  <a:pt x="142" y="49"/>
                </a:moveTo>
                <a:cubicBezTo>
                  <a:pt x="140" y="50"/>
                  <a:pt x="137" y="51"/>
                  <a:pt x="135" y="52"/>
                </a:cubicBezTo>
                <a:cubicBezTo>
                  <a:pt x="138" y="49"/>
                  <a:pt x="141" y="47"/>
                  <a:pt x="145" y="45"/>
                </a:cubicBezTo>
                <a:cubicBezTo>
                  <a:pt x="147" y="44"/>
                  <a:pt x="149" y="44"/>
                  <a:pt x="151" y="43"/>
                </a:cubicBezTo>
                <a:cubicBezTo>
                  <a:pt x="148" y="45"/>
                  <a:pt x="146" y="47"/>
                  <a:pt x="143" y="49"/>
                </a:cubicBezTo>
                <a:cubicBezTo>
                  <a:pt x="143" y="49"/>
                  <a:pt x="142" y="49"/>
                  <a:pt x="142" y="49"/>
                </a:cubicBezTo>
                <a:close/>
                <a:moveTo>
                  <a:pt x="131" y="53"/>
                </a:moveTo>
                <a:cubicBezTo>
                  <a:pt x="131" y="53"/>
                  <a:pt x="131" y="53"/>
                  <a:pt x="131" y="53"/>
                </a:cubicBezTo>
                <a:cubicBezTo>
                  <a:pt x="131" y="53"/>
                  <a:pt x="130" y="53"/>
                  <a:pt x="130" y="53"/>
                </a:cubicBezTo>
                <a:cubicBezTo>
                  <a:pt x="130" y="53"/>
                  <a:pt x="130" y="53"/>
                  <a:pt x="130" y="53"/>
                </a:cubicBezTo>
                <a:cubicBezTo>
                  <a:pt x="134" y="51"/>
                  <a:pt x="137" y="48"/>
                  <a:pt x="141" y="46"/>
                </a:cubicBezTo>
                <a:cubicBezTo>
                  <a:pt x="138" y="48"/>
                  <a:pt x="134" y="50"/>
                  <a:pt x="131" y="53"/>
                </a:cubicBezTo>
                <a:close/>
                <a:moveTo>
                  <a:pt x="127" y="54"/>
                </a:moveTo>
                <a:cubicBezTo>
                  <a:pt x="127" y="54"/>
                  <a:pt x="127" y="53"/>
                  <a:pt x="127" y="53"/>
                </a:cubicBezTo>
                <a:cubicBezTo>
                  <a:pt x="128" y="52"/>
                  <a:pt x="129" y="52"/>
                  <a:pt x="130" y="51"/>
                </a:cubicBezTo>
                <a:cubicBezTo>
                  <a:pt x="132" y="49"/>
                  <a:pt x="135" y="48"/>
                  <a:pt x="137" y="46"/>
                </a:cubicBezTo>
                <a:cubicBezTo>
                  <a:pt x="137" y="46"/>
                  <a:pt x="137" y="46"/>
                  <a:pt x="137" y="46"/>
                </a:cubicBezTo>
                <a:cubicBezTo>
                  <a:pt x="134" y="49"/>
                  <a:pt x="130" y="51"/>
                  <a:pt x="127" y="54"/>
                </a:cubicBezTo>
                <a:close/>
                <a:moveTo>
                  <a:pt x="127" y="66"/>
                </a:moveTo>
                <a:cubicBezTo>
                  <a:pt x="126" y="68"/>
                  <a:pt x="125" y="69"/>
                  <a:pt x="124" y="71"/>
                </a:cubicBezTo>
                <a:cubicBezTo>
                  <a:pt x="123" y="71"/>
                  <a:pt x="123" y="72"/>
                  <a:pt x="122" y="72"/>
                </a:cubicBezTo>
                <a:cubicBezTo>
                  <a:pt x="123" y="71"/>
                  <a:pt x="124" y="69"/>
                  <a:pt x="124" y="68"/>
                </a:cubicBezTo>
                <a:cubicBezTo>
                  <a:pt x="125" y="67"/>
                  <a:pt x="126" y="67"/>
                  <a:pt x="127" y="66"/>
                </a:cubicBezTo>
                <a:close/>
                <a:moveTo>
                  <a:pt x="121" y="67"/>
                </a:moveTo>
                <a:cubicBezTo>
                  <a:pt x="122" y="66"/>
                  <a:pt x="122" y="66"/>
                  <a:pt x="123" y="66"/>
                </a:cubicBezTo>
                <a:cubicBezTo>
                  <a:pt x="122" y="67"/>
                  <a:pt x="122" y="67"/>
                  <a:pt x="121" y="68"/>
                </a:cubicBezTo>
                <a:cubicBezTo>
                  <a:pt x="121" y="68"/>
                  <a:pt x="121" y="68"/>
                  <a:pt x="121" y="68"/>
                </a:cubicBezTo>
                <a:cubicBezTo>
                  <a:pt x="121" y="68"/>
                  <a:pt x="121" y="67"/>
                  <a:pt x="121" y="67"/>
                </a:cubicBezTo>
                <a:close/>
                <a:moveTo>
                  <a:pt x="122" y="76"/>
                </a:moveTo>
                <a:cubicBezTo>
                  <a:pt x="123" y="74"/>
                  <a:pt x="125" y="73"/>
                  <a:pt x="126" y="72"/>
                </a:cubicBezTo>
                <a:cubicBezTo>
                  <a:pt x="128" y="71"/>
                  <a:pt x="129" y="71"/>
                  <a:pt x="130" y="70"/>
                </a:cubicBezTo>
                <a:cubicBezTo>
                  <a:pt x="123" y="77"/>
                  <a:pt x="116" y="85"/>
                  <a:pt x="110" y="93"/>
                </a:cubicBezTo>
                <a:cubicBezTo>
                  <a:pt x="105" y="98"/>
                  <a:pt x="100" y="102"/>
                  <a:pt x="95" y="107"/>
                </a:cubicBezTo>
                <a:cubicBezTo>
                  <a:pt x="94" y="108"/>
                  <a:pt x="92" y="109"/>
                  <a:pt x="90" y="110"/>
                </a:cubicBezTo>
                <a:cubicBezTo>
                  <a:pt x="91" y="109"/>
                  <a:pt x="92" y="108"/>
                  <a:pt x="93" y="107"/>
                </a:cubicBezTo>
                <a:cubicBezTo>
                  <a:pt x="98" y="101"/>
                  <a:pt x="103" y="95"/>
                  <a:pt x="109" y="89"/>
                </a:cubicBezTo>
                <a:cubicBezTo>
                  <a:pt x="113" y="85"/>
                  <a:pt x="118" y="81"/>
                  <a:pt x="122" y="76"/>
                </a:cubicBezTo>
                <a:close/>
                <a:moveTo>
                  <a:pt x="117" y="61"/>
                </a:moveTo>
                <a:cubicBezTo>
                  <a:pt x="116" y="62"/>
                  <a:pt x="115" y="63"/>
                  <a:pt x="115" y="64"/>
                </a:cubicBezTo>
                <a:cubicBezTo>
                  <a:pt x="116" y="63"/>
                  <a:pt x="117" y="62"/>
                  <a:pt x="118" y="61"/>
                </a:cubicBezTo>
                <a:cubicBezTo>
                  <a:pt x="117" y="61"/>
                  <a:pt x="117" y="61"/>
                  <a:pt x="117" y="61"/>
                </a:cubicBezTo>
                <a:close/>
                <a:moveTo>
                  <a:pt x="115" y="51"/>
                </a:moveTo>
                <a:cubicBezTo>
                  <a:pt x="114" y="51"/>
                  <a:pt x="113" y="52"/>
                  <a:pt x="111" y="52"/>
                </a:cubicBezTo>
                <a:cubicBezTo>
                  <a:pt x="112" y="52"/>
                  <a:pt x="112" y="51"/>
                  <a:pt x="113" y="51"/>
                </a:cubicBezTo>
                <a:cubicBezTo>
                  <a:pt x="114" y="50"/>
                  <a:pt x="115" y="50"/>
                  <a:pt x="117" y="50"/>
                </a:cubicBezTo>
                <a:cubicBezTo>
                  <a:pt x="116" y="50"/>
                  <a:pt x="116" y="51"/>
                  <a:pt x="115" y="51"/>
                </a:cubicBezTo>
                <a:close/>
                <a:moveTo>
                  <a:pt x="114" y="48"/>
                </a:moveTo>
                <a:cubicBezTo>
                  <a:pt x="112" y="48"/>
                  <a:pt x="111" y="49"/>
                  <a:pt x="110" y="49"/>
                </a:cubicBezTo>
                <a:cubicBezTo>
                  <a:pt x="112" y="48"/>
                  <a:pt x="114" y="46"/>
                  <a:pt x="116" y="45"/>
                </a:cubicBezTo>
                <a:cubicBezTo>
                  <a:pt x="116" y="46"/>
                  <a:pt x="115" y="47"/>
                  <a:pt x="114" y="48"/>
                </a:cubicBezTo>
                <a:close/>
                <a:moveTo>
                  <a:pt x="106" y="50"/>
                </a:moveTo>
                <a:cubicBezTo>
                  <a:pt x="105" y="50"/>
                  <a:pt x="104" y="51"/>
                  <a:pt x="104" y="51"/>
                </a:cubicBezTo>
                <a:cubicBezTo>
                  <a:pt x="104" y="50"/>
                  <a:pt x="105" y="49"/>
                  <a:pt x="105" y="48"/>
                </a:cubicBezTo>
                <a:cubicBezTo>
                  <a:pt x="107" y="46"/>
                  <a:pt x="109" y="44"/>
                  <a:pt x="111" y="43"/>
                </a:cubicBezTo>
                <a:cubicBezTo>
                  <a:pt x="111" y="43"/>
                  <a:pt x="112" y="43"/>
                  <a:pt x="112" y="42"/>
                </a:cubicBezTo>
                <a:cubicBezTo>
                  <a:pt x="112" y="42"/>
                  <a:pt x="113" y="42"/>
                  <a:pt x="113" y="42"/>
                </a:cubicBezTo>
                <a:cubicBezTo>
                  <a:pt x="111" y="45"/>
                  <a:pt x="108" y="47"/>
                  <a:pt x="106" y="50"/>
                </a:cubicBezTo>
                <a:close/>
                <a:moveTo>
                  <a:pt x="106" y="45"/>
                </a:moveTo>
                <a:cubicBezTo>
                  <a:pt x="106" y="44"/>
                  <a:pt x="106" y="44"/>
                  <a:pt x="106" y="44"/>
                </a:cubicBezTo>
                <a:cubicBezTo>
                  <a:pt x="107" y="43"/>
                  <a:pt x="108" y="43"/>
                  <a:pt x="109" y="42"/>
                </a:cubicBezTo>
                <a:cubicBezTo>
                  <a:pt x="109" y="42"/>
                  <a:pt x="109" y="42"/>
                  <a:pt x="109" y="42"/>
                </a:cubicBezTo>
                <a:cubicBezTo>
                  <a:pt x="108" y="43"/>
                  <a:pt x="107" y="44"/>
                  <a:pt x="106" y="45"/>
                </a:cubicBezTo>
                <a:close/>
                <a:moveTo>
                  <a:pt x="102" y="45"/>
                </a:moveTo>
                <a:cubicBezTo>
                  <a:pt x="99" y="47"/>
                  <a:pt x="95" y="50"/>
                  <a:pt x="92" y="52"/>
                </a:cubicBezTo>
                <a:cubicBezTo>
                  <a:pt x="92" y="51"/>
                  <a:pt x="93" y="51"/>
                  <a:pt x="93" y="50"/>
                </a:cubicBezTo>
                <a:cubicBezTo>
                  <a:pt x="93" y="50"/>
                  <a:pt x="93" y="50"/>
                  <a:pt x="93" y="50"/>
                </a:cubicBezTo>
                <a:cubicBezTo>
                  <a:pt x="97" y="47"/>
                  <a:pt x="100" y="45"/>
                  <a:pt x="104" y="42"/>
                </a:cubicBezTo>
                <a:cubicBezTo>
                  <a:pt x="105" y="42"/>
                  <a:pt x="106" y="42"/>
                  <a:pt x="107" y="42"/>
                </a:cubicBezTo>
                <a:cubicBezTo>
                  <a:pt x="105" y="43"/>
                  <a:pt x="103" y="45"/>
                  <a:pt x="102" y="45"/>
                </a:cubicBezTo>
                <a:close/>
                <a:moveTo>
                  <a:pt x="99" y="44"/>
                </a:moveTo>
                <a:cubicBezTo>
                  <a:pt x="100" y="43"/>
                  <a:pt x="100" y="43"/>
                  <a:pt x="101" y="42"/>
                </a:cubicBezTo>
                <a:cubicBezTo>
                  <a:pt x="101" y="42"/>
                  <a:pt x="101" y="42"/>
                  <a:pt x="101" y="42"/>
                </a:cubicBezTo>
                <a:cubicBezTo>
                  <a:pt x="101" y="43"/>
                  <a:pt x="100" y="43"/>
                  <a:pt x="99" y="44"/>
                </a:cubicBezTo>
                <a:close/>
                <a:moveTo>
                  <a:pt x="101" y="40"/>
                </a:moveTo>
                <a:cubicBezTo>
                  <a:pt x="100" y="40"/>
                  <a:pt x="100" y="41"/>
                  <a:pt x="99" y="41"/>
                </a:cubicBezTo>
                <a:cubicBezTo>
                  <a:pt x="99" y="41"/>
                  <a:pt x="99" y="42"/>
                  <a:pt x="99" y="42"/>
                </a:cubicBezTo>
                <a:cubicBezTo>
                  <a:pt x="97" y="44"/>
                  <a:pt x="95" y="46"/>
                  <a:pt x="94" y="48"/>
                </a:cubicBezTo>
                <a:cubicBezTo>
                  <a:pt x="94" y="46"/>
                  <a:pt x="94" y="45"/>
                  <a:pt x="95" y="44"/>
                </a:cubicBezTo>
                <a:cubicBezTo>
                  <a:pt x="95" y="44"/>
                  <a:pt x="95" y="44"/>
                  <a:pt x="95" y="44"/>
                </a:cubicBezTo>
                <a:cubicBezTo>
                  <a:pt x="98" y="41"/>
                  <a:pt x="100" y="39"/>
                  <a:pt x="103" y="36"/>
                </a:cubicBezTo>
                <a:cubicBezTo>
                  <a:pt x="104" y="36"/>
                  <a:pt x="104" y="36"/>
                  <a:pt x="104" y="36"/>
                </a:cubicBezTo>
                <a:cubicBezTo>
                  <a:pt x="103" y="38"/>
                  <a:pt x="102" y="39"/>
                  <a:pt x="101" y="40"/>
                </a:cubicBezTo>
                <a:close/>
                <a:moveTo>
                  <a:pt x="93" y="43"/>
                </a:moveTo>
                <a:cubicBezTo>
                  <a:pt x="93" y="43"/>
                  <a:pt x="92" y="43"/>
                  <a:pt x="92" y="43"/>
                </a:cubicBezTo>
                <a:cubicBezTo>
                  <a:pt x="94" y="41"/>
                  <a:pt x="96" y="40"/>
                  <a:pt x="98" y="38"/>
                </a:cubicBezTo>
                <a:cubicBezTo>
                  <a:pt x="98" y="38"/>
                  <a:pt x="99" y="38"/>
                  <a:pt x="99" y="38"/>
                </a:cubicBezTo>
                <a:cubicBezTo>
                  <a:pt x="97" y="39"/>
                  <a:pt x="95" y="41"/>
                  <a:pt x="93" y="43"/>
                </a:cubicBezTo>
                <a:close/>
                <a:moveTo>
                  <a:pt x="90" y="41"/>
                </a:moveTo>
                <a:cubicBezTo>
                  <a:pt x="91" y="40"/>
                  <a:pt x="91" y="40"/>
                  <a:pt x="92" y="40"/>
                </a:cubicBezTo>
                <a:cubicBezTo>
                  <a:pt x="92" y="40"/>
                  <a:pt x="93" y="39"/>
                  <a:pt x="93" y="39"/>
                </a:cubicBezTo>
                <a:cubicBezTo>
                  <a:pt x="92" y="40"/>
                  <a:pt x="91" y="40"/>
                  <a:pt x="90" y="41"/>
                </a:cubicBezTo>
                <a:close/>
                <a:moveTo>
                  <a:pt x="82" y="40"/>
                </a:moveTo>
                <a:cubicBezTo>
                  <a:pt x="80" y="41"/>
                  <a:pt x="78" y="43"/>
                  <a:pt x="76" y="44"/>
                </a:cubicBezTo>
                <a:cubicBezTo>
                  <a:pt x="78" y="42"/>
                  <a:pt x="80" y="40"/>
                  <a:pt x="81" y="38"/>
                </a:cubicBezTo>
                <a:cubicBezTo>
                  <a:pt x="83" y="37"/>
                  <a:pt x="85" y="36"/>
                  <a:pt x="86" y="35"/>
                </a:cubicBezTo>
                <a:cubicBezTo>
                  <a:pt x="85" y="36"/>
                  <a:pt x="84" y="38"/>
                  <a:pt x="82" y="40"/>
                </a:cubicBezTo>
                <a:close/>
                <a:moveTo>
                  <a:pt x="79" y="37"/>
                </a:moveTo>
                <a:cubicBezTo>
                  <a:pt x="78" y="38"/>
                  <a:pt x="76" y="40"/>
                  <a:pt x="74" y="41"/>
                </a:cubicBezTo>
                <a:cubicBezTo>
                  <a:pt x="78" y="38"/>
                  <a:pt x="81" y="35"/>
                  <a:pt x="84" y="31"/>
                </a:cubicBezTo>
                <a:cubicBezTo>
                  <a:pt x="85" y="30"/>
                  <a:pt x="86" y="30"/>
                  <a:pt x="87" y="29"/>
                </a:cubicBezTo>
                <a:cubicBezTo>
                  <a:pt x="85" y="31"/>
                  <a:pt x="84" y="32"/>
                  <a:pt x="82" y="34"/>
                </a:cubicBezTo>
                <a:cubicBezTo>
                  <a:pt x="81" y="35"/>
                  <a:pt x="80" y="36"/>
                  <a:pt x="79" y="37"/>
                </a:cubicBezTo>
                <a:close/>
                <a:moveTo>
                  <a:pt x="85" y="24"/>
                </a:moveTo>
                <a:cubicBezTo>
                  <a:pt x="84" y="25"/>
                  <a:pt x="83" y="25"/>
                  <a:pt x="83" y="25"/>
                </a:cubicBezTo>
                <a:cubicBezTo>
                  <a:pt x="83" y="25"/>
                  <a:pt x="83" y="25"/>
                  <a:pt x="83" y="25"/>
                </a:cubicBezTo>
                <a:cubicBezTo>
                  <a:pt x="83" y="25"/>
                  <a:pt x="83" y="24"/>
                  <a:pt x="83" y="24"/>
                </a:cubicBezTo>
                <a:cubicBezTo>
                  <a:pt x="83" y="24"/>
                  <a:pt x="83" y="24"/>
                  <a:pt x="83" y="24"/>
                </a:cubicBezTo>
                <a:cubicBezTo>
                  <a:pt x="84" y="24"/>
                  <a:pt x="86" y="23"/>
                  <a:pt x="87" y="23"/>
                </a:cubicBezTo>
                <a:cubicBezTo>
                  <a:pt x="87" y="23"/>
                  <a:pt x="86" y="24"/>
                  <a:pt x="85" y="24"/>
                </a:cubicBezTo>
                <a:close/>
                <a:moveTo>
                  <a:pt x="83" y="28"/>
                </a:moveTo>
                <a:cubicBezTo>
                  <a:pt x="83" y="29"/>
                  <a:pt x="82" y="29"/>
                  <a:pt x="82" y="29"/>
                </a:cubicBezTo>
                <a:cubicBezTo>
                  <a:pt x="81" y="30"/>
                  <a:pt x="80" y="30"/>
                  <a:pt x="79" y="31"/>
                </a:cubicBezTo>
                <a:cubicBezTo>
                  <a:pt x="80" y="30"/>
                  <a:pt x="81" y="30"/>
                  <a:pt x="82" y="29"/>
                </a:cubicBezTo>
                <a:cubicBezTo>
                  <a:pt x="82" y="29"/>
                  <a:pt x="82" y="29"/>
                  <a:pt x="82" y="29"/>
                </a:cubicBezTo>
                <a:cubicBezTo>
                  <a:pt x="82" y="29"/>
                  <a:pt x="83" y="29"/>
                  <a:pt x="83" y="28"/>
                </a:cubicBezTo>
                <a:close/>
                <a:moveTo>
                  <a:pt x="59" y="48"/>
                </a:moveTo>
                <a:cubicBezTo>
                  <a:pt x="61" y="46"/>
                  <a:pt x="63" y="44"/>
                  <a:pt x="64" y="41"/>
                </a:cubicBezTo>
                <a:cubicBezTo>
                  <a:pt x="66" y="40"/>
                  <a:pt x="67" y="39"/>
                  <a:pt x="69" y="38"/>
                </a:cubicBezTo>
                <a:cubicBezTo>
                  <a:pt x="69" y="38"/>
                  <a:pt x="69" y="38"/>
                  <a:pt x="69" y="38"/>
                </a:cubicBezTo>
                <a:cubicBezTo>
                  <a:pt x="66" y="42"/>
                  <a:pt x="63" y="45"/>
                  <a:pt x="59" y="48"/>
                </a:cubicBezTo>
                <a:close/>
                <a:moveTo>
                  <a:pt x="61" y="41"/>
                </a:moveTo>
                <a:cubicBezTo>
                  <a:pt x="61" y="41"/>
                  <a:pt x="61" y="41"/>
                  <a:pt x="62" y="41"/>
                </a:cubicBezTo>
                <a:cubicBezTo>
                  <a:pt x="63" y="40"/>
                  <a:pt x="64" y="39"/>
                  <a:pt x="65" y="38"/>
                </a:cubicBezTo>
                <a:cubicBezTo>
                  <a:pt x="65" y="39"/>
                  <a:pt x="64" y="39"/>
                  <a:pt x="64" y="40"/>
                </a:cubicBezTo>
                <a:cubicBezTo>
                  <a:pt x="63" y="40"/>
                  <a:pt x="62" y="41"/>
                  <a:pt x="61" y="41"/>
                </a:cubicBezTo>
                <a:close/>
                <a:moveTo>
                  <a:pt x="58" y="46"/>
                </a:moveTo>
                <a:cubicBezTo>
                  <a:pt x="58" y="46"/>
                  <a:pt x="59" y="45"/>
                  <a:pt x="59" y="45"/>
                </a:cubicBezTo>
                <a:cubicBezTo>
                  <a:pt x="57" y="47"/>
                  <a:pt x="55" y="50"/>
                  <a:pt x="54" y="53"/>
                </a:cubicBezTo>
                <a:cubicBezTo>
                  <a:pt x="53" y="53"/>
                  <a:pt x="52" y="54"/>
                  <a:pt x="52" y="54"/>
                </a:cubicBezTo>
                <a:cubicBezTo>
                  <a:pt x="54" y="51"/>
                  <a:pt x="56" y="49"/>
                  <a:pt x="58" y="46"/>
                </a:cubicBezTo>
                <a:close/>
                <a:moveTo>
                  <a:pt x="48" y="57"/>
                </a:moveTo>
                <a:cubicBezTo>
                  <a:pt x="45" y="58"/>
                  <a:pt x="43" y="60"/>
                  <a:pt x="41" y="61"/>
                </a:cubicBezTo>
                <a:cubicBezTo>
                  <a:pt x="42" y="59"/>
                  <a:pt x="44" y="58"/>
                  <a:pt x="45" y="56"/>
                </a:cubicBezTo>
                <a:cubicBezTo>
                  <a:pt x="48" y="54"/>
                  <a:pt x="50" y="52"/>
                  <a:pt x="53" y="50"/>
                </a:cubicBezTo>
                <a:cubicBezTo>
                  <a:pt x="51" y="52"/>
                  <a:pt x="49" y="54"/>
                  <a:pt x="48" y="57"/>
                </a:cubicBezTo>
                <a:close/>
                <a:moveTo>
                  <a:pt x="50" y="58"/>
                </a:moveTo>
                <a:cubicBezTo>
                  <a:pt x="50" y="58"/>
                  <a:pt x="50" y="59"/>
                  <a:pt x="50" y="59"/>
                </a:cubicBezTo>
                <a:cubicBezTo>
                  <a:pt x="50" y="59"/>
                  <a:pt x="49" y="59"/>
                  <a:pt x="49" y="59"/>
                </a:cubicBezTo>
                <a:cubicBezTo>
                  <a:pt x="47" y="61"/>
                  <a:pt x="44" y="64"/>
                  <a:pt x="42" y="67"/>
                </a:cubicBezTo>
                <a:cubicBezTo>
                  <a:pt x="43" y="65"/>
                  <a:pt x="45" y="63"/>
                  <a:pt x="46" y="62"/>
                </a:cubicBezTo>
                <a:cubicBezTo>
                  <a:pt x="47" y="60"/>
                  <a:pt x="49" y="59"/>
                  <a:pt x="50" y="58"/>
                </a:cubicBezTo>
                <a:close/>
                <a:moveTo>
                  <a:pt x="39" y="86"/>
                </a:moveTo>
                <a:cubicBezTo>
                  <a:pt x="39" y="86"/>
                  <a:pt x="39" y="87"/>
                  <a:pt x="39" y="87"/>
                </a:cubicBezTo>
                <a:cubicBezTo>
                  <a:pt x="38" y="88"/>
                  <a:pt x="37" y="89"/>
                  <a:pt x="35" y="90"/>
                </a:cubicBezTo>
                <a:cubicBezTo>
                  <a:pt x="35" y="90"/>
                  <a:pt x="35" y="90"/>
                  <a:pt x="35" y="90"/>
                </a:cubicBezTo>
                <a:cubicBezTo>
                  <a:pt x="37" y="89"/>
                  <a:pt x="38" y="87"/>
                  <a:pt x="39" y="86"/>
                </a:cubicBezTo>
                <a:close/>
                <a:moveTo>
                  <a:pt x="34" y="102"/>
                </a:moveTo>
                <a:cubicBezTo>
                  <a:pt x="35" y="103"/>
                  <a:pt x="35" y="105"/>
                  <a:pt x="36" y="107"/>
                </a:cubicBezTo>
                <a:cubicBezTo>
                  <a:pt x="35" y="109"/>
                  <a:pt x="35" y="110"/>
                  <a:pt x="35" y="112"/>
                </a:cubicBezTo>
                <a:cubicBezTo>
                  <a:pt x="34" y="111"/>
                  <a:pt x="34" y="110"/>
                  <a:pt x="34" y="109"/>
                </a:cubicBezTo>
                <a:cubicBezTo>
                  <a:pt x="34" y="106"/>
                  <a:pt x="34" y="104"/>
                  <a:pt x="34" y="102"/>
                </a:cubicBezTo>
                <a:close/>
                <a:moveTo>
                  <a:pt x="36" y="126"/>
                </a:moveTo>
                <a:cubicBezTo>
                  <a:pt x="36" y="127"/>
                  <a:pt x="37" y="128"/>
                  <a:pt x="37" y="129"/>
                </a:cubicBezTo>
                <a:cubicBezTo>
                  <a:pt x="37" y="129"/>
                  <a:pt x="37" y="130"/>
                  <a:pt x="37" y="130"/>
                </a:cubicBezTo>
                <a:cubicBezTo>
                  <a:pt x="37" y="130"/>
                  <a:pt x="37" y="131"/>
                  <a:pt x="37" y="131"/>
                </a:cubicBezTo>
                <a:cubicBezTo>
                  <a:pt x="35" y="128"/>
                  <a:pt x="35" y="128"/>
                  <a:pt x="35" y="128"/>
                </a:cubicBezTo>
                <a:cubicBezTo>
                  <a:pt x="36" y="127"/>
                  <a:pt x="36" y="127"/>
                  <a:pt x="36" y="126"/>
                </a:cubicBezTo>
                <a:close/>
                <a:moveTo>
                  <a:pt x="36" y="115"/>
                </a:moveTo>
                <a:cubicBezTo>
                  <a:pt x="36" y="115"/>
                  <a:pt x="36" y="115"/>
                  <a:pt x="36" y="115"/>
                </a:cubicBezTo>
                <a:cubicBezTo>
                  <a:pt x="36" y="114"/>
                  <a:pt x="36" y="112"/>
                  <a:pt x="36" y="111"/>
                </a:cubicBezTo>
                <a:cubicBezTo>
                  <a:pt x="36" y="111"/>
                  <a:pt x="37" y="111"/>
                  <a:pt x="37" y="111"/>
                </a:cubicBezTo>
                <a:cubicBezTo>
                  <a:pt x="37" y="111"/>
                  <a:pt x="37" y="112"/>
                  <a:pt x="37" y="113"/>
                </a:cubicBezTo>
                <a:cubicBezTo>
                  <a:pt x="37" y="114"/>
                  <a:pt x="36" y="114"/>
                  <a:pt x="36" y="115"/>
                </a:cubicBezTo>
                <a:close/>
                <a:moveTo>
                  <a:pt x="36" y="97"/>
                </a:moveTo>
                <a:cubicBezTo>
                  <a:pt x="36" y="97"/>
                  <a:pt x="36" y="98"/>
                  <a:pt x="37" y="99"/>
                </a:cubicBezTo>
                <a:cubicBezTo>
                  <a:pt x="37" y="99"/>
                  <a:pt x="37" y="100"/>
                  <a:pt x="36" y="100"/>
                </a:cubicBezTo>
                <a:cubicBezTo>
                  <a:pt x="36" y="99"/>
                  <a:pt x="36" y="98"/>
                  <a:pt x="36" y="97"/>
                </a:cubicBezTo>
                <a:close/>
                <a:moveTo>
                  <a:pt x="37" y="94"/>
                </a:moveTo>
                <a:cubicBezTo>
                  <a:pt x="37" y="93"/>
                  <a:pt x="36" y="92"/>
                  <a:pt x="36" y="92"/>
                </a:cubicBezTo>
                <a:cubicBezTo>
                  <a:pt x="37" y="91"/>
                  <a:pt x="38" y="90"/>
                  <a:pt x="38" y="90"/>
                </a:cubicBezTo>
                <a:cubicBezTo>
                  <a:pt x="38" y="91"/>
                  <a:pt x="38" y="92"/>
                  <a:pt x="38" y="93"/>
                </a:cubicBezTo>
                <a:cubicBezTo>
                  <a:pt x="37" y="93"/>
                  <a:pt x="37" y="93"/>
                  <a:pt x="37" y="94"/>
                </a:cubicBezTo>
                <a:close/>
                <a:moveTo>
                  <a:pt x="39" y="103"/>
                </a:moveTo>
                <a:cubicBezTo>
                  <a:pt x="39" y="103"/>
                  <a:pt x="39" y="103"/>
                  <a:pt x="39" y="103"/>
                </a:cubicBezTo>
                <a:cubicBezTo>
                  <a:pt x="39" y="104"/>
                  <a:pt x="38" y="104"/>
                  <a:pt x="38" y="104"/>
                </a:cubicBezTo>
                <a:cubicBezTo>
                  <a:pt x="38" y="104"/>
                  <a:pt x="38" y="104"/>
                  <a:pt x="38" y="103"/>
                </a:cubicBezTo>
                <a:cubicBezTo>
                  <a:pt x="38" y="103"/>
                  <a:pt x="38" y="103"/>
                  <a:pt x="39" y="103"/>
                </a:cubicBezTo>
                <a:close/>
                <a:moveTo>
                  <a:pt x="38" y="97"/>
                </a:moveTo>
                <a:cubicBezTo>
                  <a:pt x="38" y="96"/>
                  <a:pt x="39" y="95"/>
                  <a:pt x="39" y="94"/>
                </a:cubicBezTo>
                <a:cubicBezTo>
                  <a:pt x="40" y="93"/>
                  <a:pt x="41" y="93"/>
                  <a:pt x="42" y="92"/>
                </a:cubicBezTo>
                <a:cubicBezTo>
                  <a:pt x="41" y="93"/>
                  <a:pt x="40" y="94"/>
                  <a:pt x="39" y="95"/>
                </a:cubicBezTo>
                <a:cubicBezTo>
                  <a:pt x="39" y="96"/>
                  <a:pt x="40" y="97"/>
                  <a:pt x="41" y="96"/>
                </a:cubicBezTo>
                <a:cubicBezTo>
                  <a:pt x="41" y="96"/>
                  <a:pt x="41" y="96"/>
                  <a:pt x="41" y="96"/>
                </a:cubicBezTo>
                <a:cubicBezTo>
                  <a:pt x="41" y="96"/>
                  <a:pt x="41" y="96"/>
                  <a:pt x="41" y="96"/>
                </a:cubicBezTo>
                <a:cubicBezTo>
                  <a:pt x="41" y="97"/>
                  <a:pt x="41" y="97"/>
                  <a:pt x="41" y="98"/>
                </a:cubicBezTo>
                <a:cubicBezTo>
                  <a:pt x="40" y="98"/>
                  <a:pt x="40" y="99"/>
                  <a:pt x="39" y="99"/>
                </a:cubicBezTo>
                <a:cubicBezTo>
                  <a:pt x="39" y="99"/>
                  <a:pt x="39" y="98"/>
                  <a:pt x="38" y="97"/>
                </a:cubicBezTo>
                <a:close/>
                <a:moveTo>
                  <a:pt x="40" y="121"/>
                </a:moveTo>
                <a:cubicBezTo>
                  <a:pt x="40" y="121"/>
                  <a:pt x="40" y="121"/>
                  <a:pt x="40" y="121"/>
                </a:cubicBezTo>
                <a:cubicBezTo>
                  <a:pt x="40" y="122"/>
                  <a:pt x="41" y="123"/>
                  <a:pt x="41" y="124"/>
                </a:cubicBezTo>
                <a:cubicBezTo>
                  <a:pt x="41" y="124"/>
                  <a:pt x="41" y="124"/>
                  <a:pt x="40" y="125"/>
                </a:cubicBezTo>
                <a:cubicBezTo>
                  <a:pt x="40" y="123"/>
                  <a:pt x="40" y="122"/>
                  <a:pt x="39" y="121"/>
                </a:cubicBezTo>
                <a:cubicBezTo>
                  <a:pt x="39" y="121"/>
                  <a:pt x="40" y="121"/>
                  <a:pt x="40" y="121"/>
                </a:cubicBezTo>
                <a:close/>
                <a:moveTo>
                  <a:pt x="40" y="133"/>
                </a:moveTo>
                <a:cubicBezTo>
                  <a:pt x="41" y="134"/>
                  <a:pt x="41" y="136"/>
                  <a:pt x="42" y="138"/>
                </a:cubicBezTo>
                <a:cubicBezTo>
                  <a:pt x="42" y="138"/>
                  <a:pt x="41" y="138"/>
                  <a:pt x="41" y="138"/>
                </a:cubicBezTo>
                <a:cubicBezTo>
                  <a:pt x="41" y="137"/>
                  <a:pt x="40" y="135"/>
                  <a:pt x="40" y="133"/>
                </a:cubicBezTo>
                <a:cubicBezTo>
                  <a:pt x="40" y="133"/>
                  <a:pt x="40" y="133"/>
                  <a:pt x="40" y="133"/>
                </a:cubicBezTo>
                <a:close/>
                <a:moveTo>
                  <a:pt x="41" y="96"/>
                </a:moveTo>
                <a:cubicBezTo>
                  <a:pt x="43" y="93"/>
                  <a:pt x="46" y="91"/>
                  <a:pt x="48" y="88"/>
                </a:cubicBezTo>
                <a:cubicBezTo>
                  <a:pt x="48" y="89"/>
                  <a:pt x="48" y="90"/>
                  <a:pt x="47" y="90"/>
                </a:cubicBezTo>
                <a:cubicBezTo>
                  <a:pt x="47" y="91"/>
                  <a:pt x="47" y="92"/>
                  <a:pt x="46" y="92"/>
                </a:cubicBezTo>
                <a:cubicBezTo>
                  <a:pt x="45" y="94"/>
                  <a:pt x="44" y="95"/>
                  <a:pt x="43" y="96"/>
                </a:cubicBezTo>
                <a:cubicBezTo>
                  <a:pt x="42" y="96"/>
                  <a:pt x="42" y="96"/>
                  <a:pt x="42" y="96"/>
                </a:cubicBezTo>
                <a:cubicBezTo>
                  <a:pt x="42" y="95"/>
                  <a:pt x="41" y="95"/>
                  <a:pt x="41" y="96"/>
                </a:cubicBezTo>
                <a:close/>
                <a:moveTo>
                  <a:pt x="43" y="129"/>
                </a:moveTo>
                <a:cubicBezTo>
                  <a:pt x="44" y="130"/>
                  <a:pt x="44" y="132"/>
                  <a:pt x="45" y="133"/>
                </a:cubicBezTo>
                <a:cubicBezTo>
                  <a:pt x="44" y="134"/>
                  <a:pt x="44" y="134"/>
                  <a:pt x="43" y="135"/>
                </a:cubicBezTo>
                <a:cubicBezTo>
                  <a:pt x="43" y="133"/>
                  <a:pt x="43" y="132"/>
                  <a:pt x="42" y="130"/>
                </a:cubicBezTo>
                <a:cubicBezTo>
                  <a:pt x="42" y="130"/>
                  <a:pt x="43" y="129"/>
                  <a:pt x="43" y="129"/>
                </a:cubicBezTo>
                <a:close/>
                <a:moveTo>
                  <a:pt x="42" y="140"/>
                </a:moveTo>
                <a:cubicBezTo>
                  <a:pt x="43" y="143"/>
                  <a:pt x="44" y="145"/>
                  <a:pt x="44" y="147"/>
                </a:cubicBezTo>
                <a:cubicBezTo>
                  <a:pt x="44" y="145"/>
                  <a:pt x="43" y="143"/>
                  <a:pt x="42" y="141"/>
                </a:cubicBezTo>
                <a:cubicBezTo>
                  <a:pt x="42" y="141"/>
                  <a:pt x="42" y="141"/>
                  <a:pt x="42" y="140"/>
                </a:cubicBezTo>
                <a:close/>
                <a:moveTo>
                  <a:pt x="44" y="154"/>
                </a:moveTo>
                <a:cubicBezTo>
                  <a:pt x="44" y="154"/>
                  <a:pt x="44" y="154"/>
                  <a:pt x="44" y="154"/>
                </a:cubicBezTo>
                <a:cubicBezTo>
                  <a:pt x="45" y="157"/>
                  <a:pt x="45" y="160"/>
                  <a:pt x="46" y="164"/>
                </a:cubicBezTo>
                <a:cubicBezTo>
                  <a:pt x="45" y="160"/>
                  <a:pt x="44" y="157"/>
                  <a:pt x="44" y="154"/>
                </a:cubicBezTo>
                <a:cubicBezTo>
                  <a:pt x="44" y="154"/>
                  <a:pt x="44" y="154"/>
                  <a:pt x="44" y="154"/>
                </a:cubicBezTo>
                <a:close/>
                <a:moveTo>
                  <a:pt x="43" y="174"/>
                </a:moveTo>
                <a:cubicBezTo>
                  <a:pt x="43" y="175"/>
                  <a:pt x="44" y="176"/>
                  <a:pt x="44" y="178"/>
                </a:cubicBezTo>
                <a:cubicBezTo>
                  <a:pt x="44" y="178"/>
                  <a:pt x="44" y="178"/>
                  <a:pt x="44" y="178"/>
                </a:cubicBezTo>
                <a:cubicBezTo>
                  <a:pt x="43" y="176"/>
                  <a:pt x="42" y="175"/>
                  <a:pt x="41" y="174"/>
                </a:cubicBezTo>
                <a:cubicBezTo>
                  <a:pt x="41" y="173"/>
                  <a:pt x="41" y="172"/>
                  <a:pt x="41" y="171"/>
                </a:cubicBezTo>
                <a:cubicBezTo>
                  <a:pt x="42" y="172"/>
                  <a:pt x="42" y="173"/>
                  <a:pt x="43" y="174"/>
                </a:cubicBezTo>
                <a:close/>
                <a:moveTo>
                  <a:pt x="42" y="176"/>
                </a:moveTo>
                <a:cubicBezTo>
                  <a:pt x="43" y="178"/>
                  <a:pt x="44" y="180"/>
                  <a:pt x="45" y="181"/>
                </a:cubicBezTo>
                <a:cubicBezTo>
                  <a:pt x="46" y="183"/>
                  <a:pt x="46" y="184"/>
                  <a:pt x="47" y="186"/>
                </a:cubicBezTo>
                <a:cubicBezTo>
                  <a:pt x="47" y="187"/>
                  <a:pt x="46" y="188"/>
                  <a:pt x="45" y="190"/>
                </a:cubicBezTo>
                <a:cubicBezTo>
                  <a:pt x="44" y="187"/>
                  <a:pt x="43" y="185"/>
                  <a:pt x="42" y="182"/>
                </a:cubicBezTo>
                <a:cubicBezTo>
                  <a:pt x="42" y="180"/>
                  <a:pt x="42" y="178"/>
                  <a:pt x="42" y="176"/>
                </a:cubicBezTo>
                <a:close/>
                <a:moveTo>
                  <a:pt x="46" y="192"/>
                </a:moveTo>
                <a:cubicBezTo>
                  <a:pt x="47" y="191"/>
                  <a:pt x="47" y="190"/>
                  <a:pt x="48" y="188"/>
                </a:cubicBezTo>
                <a:cubicBezTo>
                  <a:pt x="49" y="192"/>
                  <a:pt x="50" y="196"/>
                  <a:pt x="52" y="200"/>
                </a:cubicBezTo>
                <a:cubicBezTo>
                  <a:pt x="51" y="200"/>
                  <a:pt x="51" y="199"/>
                  <a:pt x="51" y="199"/>
                </a:cubicBezTo>
                <a:cubicBezTo>
                  <a:pt x="49" y="197"/>
                  <a:pt x="47" y="194"/>
                  <a:pt x="46" y="192"/>
                </a:cubicBezTo>
                <a:cubicBezTo>
                  <a:pt x="46" y="192"/>
                  <a:pt x="46" y="192"/>
                  <a:pt x="46" y="192"/>
                </a:cubicBezTo>
                <a:close/>
                <a:moveTo>
                  <a:pt x="50" y="174"/>
                </a:moveTo>
                <a:cubicBezTo>
                  <a:pt x="50" y="171"/>
                  <a:pt x="49" y="168"/>
                  <a:pt x="48" y="165"/>
                </a:cubicBezTo>
                <a:cubicBezTo>
                  <a:pt x="48" y="163"/>
                  <a:pt x="48" y="162"/>
                  <a:pt x="48" y="161"/>
                </a:cubicBezTo>
                <a:cubicBezTo>
                  <a:pt x="48" y="161"/>
                  <a:pt x="48" y="162"/>
                  <a:pt x="49" y="162"/>
                </a:cubicBezTo>
                <a:cubicBezTo>
                  <a:pt x="49" y="163"/>
                  <a:pt x="49" y="163"/>
                  <a:pt x="49" y="164"/>
                </a:cubicBezTo>
                <a:cubicBezTo>
                  <a:pt x="49" y="165"/>
                  <a:pt x="50" y="165"/>
                  <a:pt x="50" y="165"/>
                </a:cubicBezTo>
                <a:cubicBezTo>
                  <a:pt x="50" y="166"/>
                  <a:pt x="49" y="166"/>
                  <a:pt x="49" y="166"/>
                </a:cubicBezTo>
                <a:cubicBezTo>
                  <a:pt x="49" y="167"/>
                  <a:pt x="49" y="167"/>
                  <a:pt x="50" y="167"/>
                </a:cubicBezTo>
                <a:cubicBezTo>
                  <a:pt x="51" y="170"/>
                  <a:pt x="52" y="173"/>
                  <a:pt x="53" y="175"/>
                </a:cubicBezTo>
                <a:cubicBezTo>
                  <a:pt x="53" y="176"/>
                  <a:pt x="52" y="176"/>
                  <a:pt x="52" y="176"/>
                </a:cubicBezTo>
                <a:cubicBezTo>
                  <a:pt x="51" y="176"/>
                  <a:pt x="51" y="175"/>
                  <a:pt x="50" y="174"/>
                </a:cubicBezTo>
                <a:close/>
                <a:moveTo>
                  <a:pt x="51" y="186"/>
                </a:moveTo>
                <a:cubicBezTo>
                  <a:pt x="50" y="185"/>
                  <a:pt x="50" y="184"/>
                  <a:pt x="49" y="183"/>
                </a:cubicBezTo>
                <a:cubicBezTo>
                  <a:pt x="49" y="182"/>
                  <a:pt x="50" y="182"/>
                  <a:pt x="50" y="181"/>
                </a:cubicBezTo>
                <a:cubicBezTo>
                  <a:pt x="50" y="181"/>
                  <a:pt x="50" y="181"/>
                  <a:pt x="50" y="181"/>
                </a:cubicBezTo>
                <a:cubicBezTo>
                  <a:pt x="50" y="183"/>
                  <a:pt x="51" y="184"/>
                  <a:pt x="51" y="186"/>
                </a:cubicBezTo>
                <a:close/>
                <a:moveTo>
                  <a:pt x="52" y="179"/>
                </a:moveTo>
                <a:cubicBezTo>
                  <a:pt x="53" y="179"/>
                  <a:pt x="53" y="179"/>
                  <a:pt x="54" y="179"/>
                </a:cubicBezTo>
                <a:cubicBezTo>
                  <a:pt x="54" y="179"/>
                  <a:pt x="54" y="179"/>
                  <a:pt x="55" y="180"/>
                </a:cubicBezTo>
                <a:cubicBezTo>
                  <a:pt x="55" y="181"/>
                  <a:pt x="56" y="183"/>
                  <a:pt x="56" y="184"/>
                </a:cubicBezTo>
                <a:cubicBezTo>
                  <a:pt x="56" y="184"/>
                  <a:pt x="55" y="183"/>
                  <a:pt x="55" y="183"/>
                </a:cubicBezTo>
                <a:cubicBezTo>
                  <a:pt x="54" y="182"/>
                  <a:pt x="53" y="181"/>
                  <a:pt x="52" y="181"/>
                </a:cubicBezTo>
                <a:cubicBezTo>
                  <a:pt x="52" y="180"/>
                  <a:pt x="52" y="180"/>
                  <a:pt x="52" y="179"/>
                </a:cubicBezTo>
                <a:cubicBezTo>
                  <a:pt x="52" y="179"/>
                  <a:pt x="52" y="179"/>
                  <a:pt x="52" y="179"/>
                </a:cubicBezTo>
                <a:close/>
                <a:moveTo>
                  <a:pt x="54" y="184"/>
                </a:moveTo>
                <a:cubicBezTo>
                  <a:pt x="56" y="186"/>
                  <a:pt x="57" y="188"/>
                  <a:pt x="59" y="190"/>
                </a:cubicBezTo>
                <a:cubicBezTo>
                  <a:pt x="59" y="190"/>
                  <a:pt x="59" y="190"/>
                  <a:pt x="59" y="190"/>
                </a:cubicBezTo>
                <a:cubicBezTo>
                  <a:pt x="59" y="191"/>
                  <a:pt x="58" y="193"/>
                  <a:pt x="57" y="194"/>
                </a:cubicBezTo>
                <a:cubicBezTo>
                  <a:pt x="57" y="194"/>
                  <a:pt x="57" y="194"/>
                  <a:pt x="57" y="194"/>
                </a:cubicBezTo>
                <a:cubicBezTo>
                  <a:pt x="56" y="190"/>
                  <a:pt x="55" y="187"/>
                  <a:pt x="54" y="184"/>
                </a:cubicBezTo>
                <a:cubicBezTo>
                  <a:pt x="54" y="184"/>
                  <a:pt x="54" y="184"/>
                  <a:pt x="54" y="184"/>
                </a:cubicBezTo>
                <a:close/>
                <a:moveTo>
                  <a:pt x="58" y="195"/>
                </a:moveTo>
                <a:cubicBezTo>
                  <a:pt x="59" y="195"/>
                  <a:pt x="60" y="194"/>
                  <a:pt x="61" y="194"/>
                </a:cubicBezTo>
                <a:cubicBezTo>
                  <a:pt x="63" y="195"/>
                  <a:pt x="64" y="197"/>
                  <a:pt x="65" y="198"/>
                </a:cubicBezTo>
                <a:cubicBezTo>
                  <a:pt x="64" y="199"/>
                  <a:pt x="64" y="200"/>
                  <a:pt x="64" y="200"/>
                </a:cubicBezTo>
                <a:cubicBezTo>
                  <a:pt x="62" y="199"/>
                  <a:pt x="60" y="197"/>
                  <a:pt x="58" y="195"/>
                </a:cubicBezTo>
                <a:close/>
                <a:moveTo>
                  <a:pt x="63" y="193"/>
                </a:moveTo>
                <a:cubicBezTo>
                  <a:pt x="64" y="192"/>
                  <a:pt x="65" y="192"/>
                  <a:pt x="65" y="192"/>
                </a:cubicBezTo>
                <a:cubicBezTo>
                  <a:pt x="66" y="192"/>
                  <a:pt x="67" y="193"/>
                  <a:pt x="68" y="194"/>
                </a:cubicBezTo>
                <a:cubicBezTo>
                  <a:pt x="68" y="194"/>
                  <a:pt x="67" y="195"/>
                  <a:pt x="67" y="196"/>
                </a:cubicBezTo>
                <a:cubicBezTo>
                  <a:pt x="65" y="195"/>
                  <a:pt x="64" y="194"/>
                  <a:pt x="63" y="193"/>
                </a:cubicBezTo>
                <a:close/>
                <a:moveTo>
                  <a:pt x="70" y="195"/>
                </a:moveTo>
                <a:cubicBezTo>
                  <a:pt x="70" y="196"/>
                  <a:pt x="71" y="196"/>
                  <a:pt x="72" y="197"/>
                </a:cubicBezTo>
                <a:cubicBezTo>
                  <a:pt x="72" y="198"/>
                  <a:pt x="72" y="198"/>
                  <a:pt x="72" y="198"/>
                </a:cubicBezTo>
                <a:cubicBezTo>
                  <a:pt x="72" y="199"/>
                  <a:pt x="72" y="199"/>
                  <a:pt x="72" y="199"/>
                </a:cubicBezTo>
                <a:cubicBezTo>
                  <a:pt x="72" y="199"/>
                  <a:pt x="72" y="199"/>
                  <a:pt x="71" y="199"/>
                </a:cubicBezTo>
                <a:cubicBezTo>
                  <a:pt x="71" y="199"/>
                  <a:pt x="70" y="198"/>
                  <a:pt x="69" y="198"/>
                </a:cubicBezTo>
                <a:cubicBezTo>
                  <a:pt x="68" y="198"/>
                  <a:pt x="68" y="198"/>
                  <a:pt x="68" y="198"/>
                </a:cubicBezTo>
                <a:cubicBezTo>
                  <a:pt x="68" y="197"/>
                  <a:pt x="68" y="197"/>
                  <a:pt x="68" y="197"/>
                </a:cubicBezTo>
                <a:cubicBezTo>
                  <a:pt x="68" y="196"/>
                  <a:pt x="69" y="195"/>
                  <a:pt x="70" y="195"/>
                </a:cubicBezTo>
                <a:close/>
                <a:moveTo>
                  <a:pt x="67" y="190"/>
                </a:moveTo>
                <a:cubicBezTo>
                  <a:pt x="69" y="190"/>
                  <a:pt x="70" y="189"/>
                  <a:pt x="71" y="188"/>
                </a:cubicBezTo>
                <a:cubicBezTo>
                  <a:pt x="71" y="188"/>
                  <a:pt x="72" y="189"/>
                  <a:pt x="72" y="189"/>
                </a:cubicBezTo>
                <a:cubicBezTo>
                  <a:pt x="71" y="190"/>
                  <a:pt x="71" y="191"/>
                  <a:pt x="70" y="192"/>
                </a:cubicBezTo>
                <a:cubicBezTo>
                  <a:pt x="69" y="191"/>
                  <a:pt x="68" y="191"/>
                  <a:pt x="67" y="190"/>
                </a:cubicBezTo>
                <a:close/>
                <a:moveTo>
                  <a:pt x="72" y="185"/>
                </a:moveTo>
                <a:cubicBezTo>
                  <a:pt x="71" y="184"/>
                  <a:pt x="70" y="183"/>
                  <a:pt x="68" y="181"/>
                </a:cubicBezTo>
                <a:cubicBezTo>
                  <a:pt x="69" y="181"/>
                  <a:pt x="69" y="181"/>
                  <a:pt x="69" y="180"/>
                </a:cubicBezTo>
                <a:cubicBezTo>
                  <a:pt x="70" y="181"/>
                  <a:pt x="71" y="181"/>
                  <a:pt x="72" y="182"/>
                </a:cubicBezTo>
                <a:cubicBezTo>
                  <a:pt x="72" y="182"/>
                  <a:pt x="73" y="182"/>
                  <a:pt x="73" y="182"/>
                </a:cubicBezTo>
                <a:cubicBezTo>
                  <a:pt x="73" y="183"/>
                  <a:pt x="73" y="184"/>
                  <a:pt x="73" y="184"/>
                </a:cubicBezTo>
                <a:cubicBezTo>
                  <a:pt x="73" y="185"/>
                  <a:pt x="72" y="185"/>
                  <a:pt x="72" y="185"/>
                </a:cubicBezTo>
                <a:close/>
                <a:moveTo>
                  <a:pt x="71" y="151"/>
                </a:moveTo>
                <a:cubicBezTo>
                  <a:pt x="72" y="150"/>
                  <a:pt x="72" y="150"/>
                  <a:pt x="73" y="149"/>
                </a:cubicBezTo>
                <a:cubicBezTo>
                  <a:pt x="73" y="149"/>
                  <a:pt x="73" y="150"/>
                  <a:pt x="73" y="150"/>
                </a:cubicBezTo>
                <a:cubicBezTo>
                  <a:pt x="72" y="150"/>
                  <a:pt x="72" y="151"/>
                  <a:pt x="71" y="151"/>
                </a:cubicBezTo>
                <a:close/>
                <a:moveTo>
                  <a:pt x="72" y="119"/>
                </a:moveTo>
                <a:cubicBezTo>
                  <a:pt x="72" y="119"/>
                  <a:pt x="71" y="120"/>
                  <a:pt x="71" y="120"/>
                </a:cubicBezTo>
                <a:cubicBezTo>
                  <a:pt x="72" y="119"/>
                  <a:pt x="72" y="118"/>
                  <a:pt x="72" y="118"/>
                </a:cubicBezTo>
                <a:cubicBezTo>
                  <a:pt x="73" y="117"/>
                  <a:pt x="73" y="117"/>
                  <a:pt x="74" y="116"/>
                </a:cubicBezTo>
                <a:cubicBezTo>
                  <a:pt x="74" y="116"/>
                  <a:pt x="74" y="116"/>
                  <a:pt x="74" y="116"/>
                </a:cubicBezTo>
                <a:cubicBezTo>
                  <a:pt x="73" y="117"/>
                  <a:pt x="72" y="118"/>
                  <a:pt x="72" y="119"/>
                </a:cubicBezTo>
                <a:close/>
                <a:moveTo>
                  <a:pt x="78" y="130"/>
                </a:moveTo>
                <a:cubicBezTo>
                  <a:pt x="78" y="131"/>
                  <a:pt x="79" y="132"/>
                  <a:pt x="79" y="134"/>
                </a:cubicBezTo>
                <a:cubicBezTo>
                  <a:pt x="77" y="135"/>
                  <a:pt x="75" y="136"/>
                  <a:pt x="74" y="137"/>
                </a:cubicBezTo>
                <a:cubicBezTo>
                  <a:pt x="73" y="137"/>
                  <a:pt x="73" y="136"/>
                  <a:pt x="73" y="135"/>
                </a:cubicBezTo>
                <a:cubicBezTo>
                  <a:pt x="75" y="134"/>
                  <a:pt x="76" y="132"/>
                  <a:pt x="78" y="130"/>
                </a:cubicBezTo>
                <a:close/>
                <a:moveTo>
                  <a:pt x="75" y="140"/>
                </a:moveTo>
                <a:cubicBezTo>
                  <a:pt x="76" y="140"/>
                  <a:pt x="77" y="139"/>
                  <a:pt x="78" y="138"/>
                </a:cubicBezTo>
                <a:cubicBezTo>
                  <a:pt x="77" y="139"/>
                  <a:pt x="76" y="141"/>
                  <a:pt x="75" y="142"/>
                </a:cubicBezTo>
                <a:cubicBezTo>
                  <a:pt x="75" y="142"/>
                  <a:pt x="74" y="142"/>
                  <a:pt x="74" y="141"/>
                </a:cubicBezTo>
                <a:cubicBezTo>
                  <a:pt x="75" y="141"/>
                  <a:pt x="75" y="141"/>
                  <a:pt x="75" y="140"/>
                </a:cubicBezTo>
                <a:close/>
                <a:moveTo>
                  <a:pt x="80" y="138"/>
                </a:moveTo>
                <a:cubicBezTo>
                  <a:pt x="80" y="139"/>
                  <a:pt x="80" y="139"/>
                  <a:pt x="80" y="140"/>
                </a:cubicBezTo>
                <a:cubicBezTo>
                  <a:pt x="79" y="142"/>
                  <a:pt x="77" y="143"/>
                  <a:pt x="76" y="145"/>
                </a:cubicBezTo>
                <a:cubicBezTo>
                  <a:pt x="77" y="142"/>
                  <a:pt x="79" y="140"/>
                  <a:pt x="80" y="138"/>
                </a:cubicBezTo>
                <a:close/>
                <a:moveTo>
                  <a:pt x="78" y="145"/>
                </a:moveTo>
                <a:cubicBezTo>
                  <a:pt x="78" y="145"/>
                  <a:pt x="78" y="145"/>
                  <a:pt x="78" y="145"/>
                </a:cubicBezTo>
                <a:cubicBezTo>
                  <a:pt x="77" y="146"/>
                  <a:pt x="77" y="146"/>
                  <a:pt x="76" y="147"/>
                </a:cubicBezTo>
                <a:cubicBezTo>
                  <a:pt x="76" y="147"/>
                  <a:pt x="76" y="147"/>
                  <a:pt x="76" y="147"/>
                </a:cubicBezTo>
                <a:cubicBezTo>
                  <a:pt x="77" y="146"/>
                  <a:pt x="77" y="145"/>
                  <a:pt x="78" y="145"/>
                </a:cubicBezTo>
                <a:close/>
                <a:moveTo>
                  <a:pt x="78" y="166"/>
                </a:moveTo>
                <a:cubicBezTo>
                  <a:pt x="78" y="166"/>
                  <a:pt x="78" y="167"/>
                  <a:pt x="79" y="167"/>
                </a:cubicBezTo>
                <a:cubicBezTo>
                  <a:pt x="78" y="168"/>
                  <a:pt x="78" y="168"/>
                  <a:pt x="78" y="168"/>
                </a:cubicBezTo>
                <a:cubicBezTo>
                  <a:pt x="78" y="168"/>
                  <a:pt x="78" y="168"/>
                  <a:pt x="78" y="168"/>
                </a:cubicBezTo>
                <a:cubicBezTo>
                  <a:pt x="78" y="167"/>
                  <a:pt x="78" y="167"/>
                  <a:pt x="78" y="166"/>
                </a:cubicBezTo>
                <a:cubicBezTo>
                  <a:pt x="78" y="166"/>
                  <a:pt x="78" y="166"/>
                  <a:pt x="78" y="166"/>
                </a:cubicBezTo>
                <a:close/>
                <a:moveTo>
                  <a:pt x="78" y="155"/>
                </a:moveTo>
                <a:cubicBezTo>
                  <a:pt x="80" y="153"/>
                  <a:pt x="81" y="152"/>
                  <a:pt x="83" y="151"/>
                </a:cubicBezTo>
                <a:cubicBezTo>
                  <a:pt x="83" y="152"/>
                  <a:pt x="83" y="153"/>
                  <a:pt x="83" y="154"/>
                </a:cubicBezTo>
                <a:cubicBezTo>
                  <a:pt x="82" y="156"/>
                  <a:pt x="81" y="157"/>
                  <a:pt x="80" y="159"/>
                </a:cubicBezTo>
                <a:cubicBezTo>
                  <a:pt x="79" y="158"/>
                  <a:pt x="79" y="156"/>
                  <a:pt x="78" y="155"/>
                </a:cubicBezTo>
                <a:close/>
                <a:moveTo>
                  <a:pt x="85" y="152"/>
                </a:moveTo>
                <a:cubicBezTo>
                  <a:pt x="85" y="151"/>
                  <a:pt x="84" y="150"/>
                  <a:pt x="84" y="149"/>
                </a:cubicBezTo>
                <a:cubicBezTo>
                  <a:pt x="85" y="149"/>
                  <a:pt x="85" y="149"/>
                  <a:pt x="85" y="148"/>
                </a:cubicBezTo>
                <a:cubicBezTo>
                  <a:pt x="85" y="149"/>
                  <a:pt x="85" y="149"/>
                  <a:pt x="85" y="149"/>
                </a:cubicBezTo>
                <a:cubicBezTo>
                  <a:pt x="85" y="149"/>
                  <a:pt x="85" y="150"/>
                  <a:pt x="86" y="150"/>
                </a:cubicBezTo>
                <a:cubicBezTo>
                  <a:pt x="86" y="150"/>
                  <a:pt x="86" y="150"/>
                  <a:pt x="87" y="150"/>
                </a:cubicBezTo>
                <a:cubicBezTo>
                  <a:pt x="86" y="151"/>
                  <a:pt x="85" y="151"/>
                  <a:pt x="85" y="152"/>
                </a:cubicBezTo>
                <a:close/>
                <a:moveTo>
                  <a:pt x="85" y="156"/>
                </a:moveTo>
                <a:cubicBezTo>
                  <a:pt x="85" y="155"/>
                  <a:pt x="85" y="155"/>
                  <a:pt x="85" y="155"/>
                </a:cubicBezTo>
                <a:cubicBezTo>
                  <a:pt x="86" y="154"/>
                  <a:pt x="86" y="153"/>
                  <a:pt x="87" y="153"/>
                </a:cubicBezTo>
                <a:cubicBezTo>
                  <a:pt x="87" y="153"/>
                  <a:pt x="88" y="153"/>
                  <a:pt x="88" y="152"/>
                </a:cubicBezTo>
                <a:cubicBezTo>
                  <a:pt x="89" y="151"/>
                  <a:pt x="90" y="150"/>
                  <a:pt x="92" y="148"/>
                </a:cubicBezTo>
                <a:cubicBezTo>
                  <a:pt x="92" y="148"/>
                  <a:pt x="92" y="148"/>
                  <a:pt x="93" y="148"/>
                </a:cubicBezTo>
                <a:cubicBezTo>
                  <a:pt x="92" y="148"/>
                  <a:pt x="92" y="149"/>
                  <a:pt x="92" y="149"/>
                </a:cubicBezTo>
                <a:cubicBezTo>
                  <a:pt x="90" y="151"/>
                  <a:pt x="88" y="153"/>
                  <a:pt x="85" y="156"/>
                </a:cubicBezTo>
                <a:close/>
                <a:moveTo>
                  <a:pt x="86" y="182"/>
                </a:moveTo>
                <a:cubicBezTo>
                  <a:pt x="86" y="182"/>
                  <a:pt x="86" y="182"/>
                  <a:pt x="86" y="182"/>
                </a:cubicBezTo>
                <a:cubicBezTo>
                  <a:pt x="86" y="182"/>
                  <a:pt x="85" y="181"/>
                  <a:pt x="85" y="181"/>
                </a:cubicBezTo>
                <a:cubicBezTo>
                  <a:pt x="85" y="180"/>
                  <a:pt x="86" y="180"/>
                  <a:pt x="86" y="179"/>
                </a:cubicBezTo>
                <a:cubicBezTo>
                  <a:pt x="86" y="180"/>
                  <a:pt x="86" y="181"/>
                  <a:pt x="86" y="182"/>
                </a:cubicBezTo>
                <a:close/>
                <a:moveTo>
                  <a:pt x="88" y="160"/>
                </a:moveTo>
                <a:cubicBezTo>
                  <a:pt x="92" y="158"/>
                  <a:pt x="95" y="156"/>
                  <a:pt x="99" y="154"/>
                </a:cubicBezTo>
                <a:cubicBezTo>
                  <a:pt x="98" y="155"/>
                  <a:pt x="97" y="156"/>
                  <a:pt x="96" y="157"/>
                </a:cubicBezTo>
                <a:cubicBezTo>
                  <a:pt x="93" y="159"/>
                  <a:pt x="90" y="161"/>
                  <a:pt x="87" y="163"/>
                </a:cubicBezTo>
                <a:cubicBezTo>
                  <a:pt x="87" y="163"/>
                  <a:pt x="86" y="162"/>
                  <a:pt x="86" y="162"/>
                </a:cubicBezTo>
                <a:cubicBezTo>
                  <a:pt x="87" y="161"/>
                  <a:pt x="88" y="160"/>
                  <a:pt x="88" y="160"/>
                </a:cubicBezTo>
                <a:close/>
                <a:moveTo>
                  <a:pt x="88" y="168"/>
                </a:moveTo>
                <a:cubicBezTo>
                  <a:pt x="90" y="166"/>
                  <a:pt x="92" y="165"/>
                  <a:pt x="94" y="163"/>
                </a:cubicBezTo>
                <a:cubicBezTo>
                  <a:pt x="92" y="165"/>
                  <a:pt x="90" y="167"/>
                  <a:pt x="87" y="169"/>
                </a:cubicBezTo>
                <a:cubicBezTo>
                  <a:pt x="87" y="169"/>
                  <a:pt x="87" y="169"/>
                  <a:pt x="87" y="169"/>
                </a:cubicBezTo>
                <a:cubicBezTo>
                  <a:pt x="88" y="169"/>
                  <a:pt x="88" y="168"/>
                  <a:pt x="88" y="168"/>
                </a:cubicBezTo>
                <a:close/>
                <a:moveTo>
                  <a:pt x="97" y="177"/>
                </a:moveTo>
                <a:cubicBezTo>
                  <a:pt x="99" y="175"/>
                  <a:pt x="101" y="174"/>
                  <a:pt x="103" y="173"/>
                </a:cubicBezTo>
                <a:cubicBezTo>
                  <a:pt x="101" y="175"/>
                  <a:pt x="99" y="177"/>
                  <a:pt x="97" y="179"/>
                </a:cubicBezTo>
                <a:cubicBezTo>
                  <a:pt x="96" y="179"/>
                  <a:pt x="95" y="180"/>
                  <a:pt x="94" y="180"/>
                </a:cubicBezTo>
                <a:cubicBezTo>
                  <a:pt x="95" y="179"/>
                  <a:pt x="96" y="178"/>
                  <a:pt x="97" y="177"/>
                </a:cubicBezTo>
                <a:close/>
                <a:moveTo>
                  <a:pt x="102" y="157"/>
                </a:moveTo>
                <a:cubicBezTo>
                  <a:pt x="99" y="158"/>
                  <a:pt x="97" y="160"/>
                  <a:pt x="95" y="161"/>
                </a:cubicBezTo>
                <a:cubicBezTo>
                  <a:pt x="95" y="161"/>
                  <a:pt x="95" y="161"/>
                  <a:pt x="94" y="161"/>
                </a:cubicBezTo>
                <a:cubicBezTo>
                  <a:pt x="95" y="160"/>
                  <a:pt x="96" y="159"/>
                  <a:pt x="97" y="158"/>
                </a:cubicBezTo>
                <a:cubicBezTo>
                  <a:pt x="99" y="157"/>
                  <a:pt x="102" y="155"/>
                  <a:pt x="105" y="154"/>
                </a:cubicBezTo>
                <a:cubicBezTo>
                  <a:pt x="104" y="155"/>
                  <a:pt x="103" y="156"/>
                  <a:pt x="102" y="157"/>
                </a:cubicBezTo>
                <a:close/>
                <a:moveTo>
                  <a:pt x="106" y="167"/>
                </a:moveTo>
                <a:cubicBezTo>
                  <a:pt x="108" y="166"/>
                  <a:pt x="110" y="165"/>
                  <a:pt x="112" y="164"/>
                </a:cubicBezTo>
                <a:cubicBezTo>
                  <a:pt x="111" y="165"/>
                  <a:pt x="110" y="166"/>
                  <a:pt x="109" y="167"/>
                </a:cubicBezTo>
                <a:cubicBezTo>
                  <a:pt x="107" y="168"/>
                  <a:pt x="105" y="170"/>
                  <a:pt x="103" y="171"/>
                </a:cubicBezTo>
                <a:cubicBezTo>
                  <a:pt x="104" y="170"/>
                  <a:pt x="105" y="168"/>
                  <a:pt x="106" y="167"/>
                </a:cubicBezTo>
                <a:close/>
                <a:moveTo>
                  <a:pt x="109" y="171"/>
                </a:moveTo>
                <a:cubicBezTo>
                  <a:pt x="110" y="170"/>
                  <a:pt x="111" y="169"/>
                  <a:pt x="112" y="168"/>
                </a:cubicBezTo>
                <a:cubicBezTo>
                  <a:pt x="114" y="167"/>
                  <a:pt x="117" y="165"/>
                  <a:pt x="119" y="164"/>
                </a:cubicBezTo>
                <a:cubicBezTo>
                  <a:pt x="116" y="167"/>
                  <a:pt x="113" y="169"/>
                  <a:pt x="110" y="172"/>
                </a:cubicBezTo>
                <a:cubicBezTo>
                  <a:pt x="108" y="173"/>
                  <a:pt x="107" y="174"/>
                  <a:pt x="105" y="175"/>
                </a:cubicBezTo>
                <a:cubicBezTo>
                  <a:pt x="106" y="174"/>
                  <a:pt x="107" y="172"/>
                  <a:pt x="109" y="171"/>
                </a:cubicBezTo>
                <a:close/>
                <a:moveTo>
                  <a:pt x="105" y="184"/>
                </a:moveTo>
                <a:cubicBezTo>
                  <a:pt x="106" y="183"/>
                  <a:pt x="107" y="183"/>
                  <a:pt x="108" y="183"/>
                </a:cubicBezTo>
                <a:cubicBezTo>
                  <a:pt x="106" y="184"/>
                  <a:pt x="104" y="186"/>
                  <a:pt x="102" y="187"/>
                </a:cubicBezTo>
                <a:cubicBezTo>
                  <a:pt x="103" y="186"/>
                  <a:pt x="104" y="185"/>
                  <a:pt x="105" y="184"/>
                </a:cubicBezTo>
                <a:close/>
                <a:moveTo>
                  <a:pt x="103" y="196"/>
                </a:moveTo>
                <a:cubicBezTo>
                  <a:pt x="103" y="196"/>
                  <a:pt x="102" y="196"/>
                  <a:pt x="101" y="196"/>
                </a:cubicBezTo>
                <a:cubicBezTo>
                  <a:pt x="101" y="196"/>
                  <a:pt x="100" y="196"/>
                  <a:pt x="100" y="196"/>
                </a:cubicBezTo>
                <a:cubicBezTo>
                  <a:pt x="101" y="195"/>
                  <a:pt x="101" y="195"/>
                  <a:pt x="101" y="194"/>
                </a:cubicBezTo>
                <a:cubicBezTo>
                  <a:pt x="102" y="195"/>
                  <a:pt x="103" y="195"/>
                  <a:pt x="103" y="196"/>
                </a:cubicBezTo>
                <a:close/>
                <a:moveTo>
                  <a:pt x="102" y="202"/>
                </a:moveTo>
                <a:cubicBezTo>
                  <a:pt x="101" y="202"/>
                  <a:pt x="100" y="203"/>
                  <a:pt x="99" y="204"/>
                </a:cubicBezTo>
                <a:cubicBezTo>
                  <a:pt x="99" y="204"/>
                  <a:pt x="99" y="204"/>
                  <a:pt x="99" y="203"/>
                </a:cubicBezTo>
                <a:cubicBezTo>
                  <a:pt x="99" y="203"/>
                  <a:pt x="99" y="203"/>
                  <a:pt x="99" y="203"/>
                </a:cubicBezTo>
                <a:cubicBezTo>
                  <a:pt x="100" y="203"/>
                  <a:pt x="100" y="202"/>
                  <a:pt x="101" y="201"/>
                </a:cubicBezTo>
                <a:cubicBezTo>
                  <a:pt x="101" y="201"/>
                  <a:pt x="101" y="202"/>
                  <a:pt x="102" y="202"/>
                </a:cubicBezTo>
                <a:close/>
                <a:moveTo>
                  <a:pt x="99" y="188"/>
                </a:moveTo>
                <a:cubicBezTo>
                  <a:pt x="98" y="188"/>
                  <a:pt x="97" y="189"/>
                  <a:pt x="97" y="190"/>
                </a:cubicBezTo>
                <a:cubicBezTo>
                  <a:pt x="95" y="189"/>
                  <a:pt x="95" y="189"/>
                  <a:pt x="95" y="189"/>
                </a:cubicBezTo>
                <a:cubicBezTo>
                  <a:pt x="96" y="189"/>
                  <a:pt x="97" y="188"/>
                  <a:pt x="97" y="187"/>
                </a:cubicBezTo>
                <a:cubicBezTo>
                  <a:pt x="97" y="187"/>
                  <a:pt x="98" y="187"/>
                  <a:pt x="98" y="187"/>
                </a:cubicBezTo>
                <a:cubicBezTo>
                  <a:pt x="99" y="187"/>
                  <a:pt x="100" y="186"/>
                  <a:pt x="100" y="186"/>
                </a:cubicBezTo>
                <a:cubicBezTo>
                  <a:pt x="100" y="187"/>
                  <a:pt x="99" y="187"/>
                  <a:pt x="99" y="188"/>
                </a:cubicBezTo>
                <a:close/>
                <a:moveTo>
                  <a:pt x="98" y="200"/>
                </a:moveTo>
                <a:cubicBezTo>
                  <a:pt x="99" y="200"/>
                  <a:pt x="99" y="200"/>
                  <a:pt x="99" y="200"/>
                </a:cubicBezTo>
                <a:cubicBezTo>
                  <a:pt x="98" y="201"/>
                  <a:pt x="98" y="202"/>
                  <a:pt x="97" y="202"/>
                </a:cubicBezTo>
                <a:cubicBezTo>
                  <a:pt x="96" y="202"/>
                  <a:pt x="96" y="201"/>
                  <a:pt x="95" y="201"/>
                </a:cubicBezTo>
                <a:cubicBezTo>
                  <a:pt x="95" y="201"/>
                  <a:pt x="95" y="201"/>
                  <a:pt x="95" y="201"/>
                </a:cubicBezTo>
                <a:cubicBezTo>
                  <a:pt x="96" y="200"/>
                  <a:pt x="97" y="200"/>
                  <a:pt x="98" y="200"/>
                </a:cubicBezTo>
                <a:close/>
                <a:moveTo>
                  <a:pt x="98" y="206"/>
                </a:moveTo>
                <a:cubicBezTo>
                  <a:pt x="99" y="207"/>
                  <a:pt x="100" y="208"/>
                  <a:pt x="102" y="209"/>
                </a:cubicBezTo>
                <a:cubicBezTo>
                  <a:pt x="102" y="209"/>
                  <a:pt x="102" y="209"/>
                  <a:pt x="101" y="209"/>
                </a:cubicBezTo>
                <a:cubicBezTo>
                  <a:pt x="100" y="208"/>
                  <a:pt x="99" y="207"/>
                  <a:pt x="98" y="206"/>
                </a:cubicBezTo>
                <a:cubicBezTo>
                  <a:pt x="98" y="206"/>
                  <a:pt x="98" y="206"/>
                  <a:pt x="98" y="206"/>
                </a:cubicBezTo>
                <a:close/>
                <a:moveTo>
                  <a:pt x="100" y="205"/>
                </a:moveTo>
                <a:cubicBezTo>
                  <a:pt x="101" y="204"/>
                  <a:pt x="102" y="203"/>
                  <a:pt x="103" y="203"/>
                </a:cubicBezTo>
                <a:cubicBezTo>
                  <a:pt x="104" y="203"/>
                  <a:pt x="106" y="204"/>
                  <a:pt x="107" y="205"/>
                </a:cubicBezTo>
                <a:cubicBezTo>
                  <a:pt x="107" y="205"/>
                  <a:pt x="106" y="205"/>
                  <a:pt x="106" y="206"/>
                </a:cubicBezTo>
                <a:cubicBezTo>
                  <a:pt x="106" y="206"/>
                  <a:pt x="105" y="207"/>
                  <a:pt x="104" y="207"/>
                </a:cubicBezTo>
                <a:cubicBezTo>
                  <a:pt x="103" y="206"/>
                  <a:pt x="102" y="205"/>
                  <a:pt x="100" y="205"/>
                </a:cubicBezTo>
                <a:close/>
                <a:moveTo>
                  <a:pt x="104" y="213"/>
                </a:moveTo>
                <a:cubicBezTo>
                  <a:pt x="105" y="214"/>
                  <a:pt x="106" y="214"/>
                  <a:pt x="107" y="215"/>
                </a:cubicBezTo>
                <a:cubicBezTo>
                  <a:pt x="106" y="215"/>
                  <a:pt x="106" y="216"/>
                  <a:pt x="105" y="216"/>
                </a:cubicBezTo>
                <a:cubicBezTo>
                  <a:pt x="104" y="215"/>
                  <a:pt x="103" y="215"/>
                  <a:pt x="103" y="214"/>
                </a:cubicBezTo>
                <a:cubicBezTo>
                  <a:pt x="103" y="214"/>
                  <a:pt x="104" y="214"/>
                  <a:pt x="104" y="213"/>
                </a:cubicBezTo>
                <a:close/>
                <a:moveTo>
                  <a:pt x="106" y="212"/>
                </a:moveTo>
                <a:cubicBezTo>
                  <a:pt x="106" y="212"/>
                  <a:pt x="106" y="212"/>
                  <a:pt x="106" y="212"/>
                </a:cubicBezTo>
                <a:cubicBezTo>
                  <a:pt x="107" y="212"/>
                  <a:pt x="108" y="213"/>
                  <a:pt x="108" y="213"/>
                </a:cubicBezTo>
                <a:cubicBezTo>
                  <a:pt x="108" y="213"/>
                  <a:pt x="108" y="213"/>
                  <a:pt x="108" y="213"/>
                </a:cubicBezTo>
                <a:cubicBezTo>
                  <a:pt x="107" y="213"/>
                  <a:pt x="106" y="213"/>
                  <a:pt x="106" y="212"/>
                </a:cubicBezTo>
                <a:close/>
                <a:moveTo>
                  <a:pt x="107" y="200"/>
                </a:moveTo>
                <a:cubicBezTo>
                  <a:pt x="107" y="199"/>
                  <a:pt x="108" y="199"/>
                  <a:pt x="108" y="198"/>
                </a:cubicBezTo>
                <a:cubicBezTo>
                  <a:pt x="109" y="199"/>
                  <a:pt x="110" y="200"/>
                  <a:pt x="112" y="201"/>
                </a:cubicBezTo>
                <a:cubicBezTo>
                  <a:pt x="111" y="201"/>
                  <a:pt x="111" y="201"/>
                  <a:pt x="110" y="202"/>
                </a:cubicBezTo>
                <a:cubicBezTo>
                  <a:pt x="109" y="201"/>
                  <a:pt x="108" y="200"/>
                  <a:pt x="107" y="200"/>
                </a:cubicBezTo>
                <a:close/>
                <a:moveTo>
                  <a:pt x="109" y="197"/>
                </a:moveTo>
                <a:cubicBezTo>
                  <a:pt x="111" y="196"/>
                  <a:pt x="113" y="194"/>
                  <a:pt x="114" y="193"/>
                </a:cubicBezTo>
                <a:cubicBezTo>
                  <a:pt x="117" y="191"/>
                  <a:pt x="120" y="190"/>
                  <a:pt x="123" y="188"/>
                </a:cubicBezTo>
                <a:cubicBezTo>
                  <a:pt x="121" y="191"/>
                  <a:pt x="118" y="194"/>
                  <a:pt x="115" y="197"/>
                </a:cubicBezTo>
                <a:cubicBezTo>
                  <a:pt x="115" y="197"/>
                  <a:pt x="115" y="197"/>
                  <a:pt x="115" y="197"/>
                </a:cubicBezTo>
                <a:cubicBezTo>
                  <a:pt x="114" y="198"/>
                  <a:pt x="113" y="199"/>
                  <a:pt x="113" y="200"/>
                </a:cubicBezTo>
                <a:cubicBezTo>
                  <a:pt x="111" y="199"/>
                  <a:pt x="110" y="198"/>
                  <a:pt x="109" y="197"/>
                </a:cubicBezTo>
                <a:close/>
                <a:moveTo>
                  <a:pt x="113" y="202"/>
                </a:moveTo>
                <a:cubicBezTo>
                  <a:pt x="113" y="202"/>
                  <a:pt x="113" y="202"/>
                  <a:pt x="113" y="202"/>
                </a:cubicBezTo>
                <a:cubicBezTo>
                  <a:pt x="114" y="202"/>
                  <a:pt x="115" y="203"/>
                  <a:pt x="115" y="203"/>
                </a:cubicBezTo>
                <a:cubicBezTo>
                  <a:pt x="115" y="203"/>
                  <a:pt x="114" y="204"/>
                  <a:pt x="114" y="204"/>
                </a:cubicBezTo>
                <a:cubicBezTo>
                  <a:pt x="114" y="204"/>
                  <a:pt x="114" y="204"/>
                  <a:pt x="114" y="204"/>
                </a:cubicBezTo>
                <a:cubicBezTo>
                  <a:pt x="113" y="204"/>
                  <a:pt x="113" y="203"/>
                  <a:pt x="112" y="203"/>
                </a:cubicBezTo>
                <a:cubicBezTo>
                  <a:pt x="112" y="203"/>
                  <a:pt x="113" y="203"/>
                  <a:pt x="113" y="202"/>
                </a:cubicBezTo>
                <a:close/>
                <a:moveTo>
                  <a:pt x="120" y="203"/>
                </a:moveTo>
                <a:cubicBezTo>
                  <a:pt x="122" y="202"/>
                  <a:pt x="124" y="201"/>
                  <a:pt x="126" y="200"/>
                </a:cubicBezTo>
                <a:cubicBezTo>
                  <a:pt x="124" y="201"/>
                  <a:pt x="122" y="203"/>
                  <a:pt x="120" y="205"/>
                </a:cubicBezTo>
                <a:cubicBezTo>
                  <a:pt x="120" y="205"/>
                  <a:pt x="120" y="204"/>
                  <a:pt x="119" y="204"/>
                </a:cubicBezTo>
                <a:cubicBezTo>
                  <a:pt x="120" y="204"/>
                  <a:pt x="120" y="203"/>
                  <a:pt x="120" y="203"/>
                </a:cubicBezTo>
                <a:close/>
                <a:moveTo>
                  <a:pt x="125" y="204"/>
                </a:moveTo>
                <a:cubicBezTo>
                  <a:pt x="127" y="202"/>
                  <a:pt x="128" y="201"/>
                  <a:pt x="129" y="200"/>
                </a:cubicBezTo>
                <a:cubicBezTo>
                  <a:pt x="128" y="201"/>
                  <a:pt x="127" y="203"/>
                  <a:pt x="126" y="204"/>
                </a:cubicBezTo>
                <a:cubicBezTo>
                  <a:pt x="125" y="205"/>
                  <a:pt x="124" y="206"/>
                  <a:pt x="123" y="206"/>
                </a:cubicBezTo>
                <a:cubicBezTo>
                  <a:pt x="123" y="206"/>
                  <a:pt x="122" y="206"/>
                  <a:pt x="122" y="206"/>
                </a:cubicBezTo>
                <a:cubicBezTo>
                  <a:pt x="123" y="205"/>
                  <a:pt x="124" y="205"/>
                  <a:pt x="125" y="204"/>
                </a:cubicBezTo>
                <a:close/>
                <a:moveTo>
                  <a:pt x="127" y="206"/>
                </a:moveTo>
                <a:cubicBezTo>
                  <a:pt x="129" y="205"/>
                  <a:pt x="131" y="204"/>
                  <a:pt x="132" y="203"/>
                </a:cubicBezTo>
                <a:cubicBezTo>
                  <a:pt x="131" y="204"/>
                  <a:pt x="130" y="205"/>
                  <a:pt x="129" y="206"/>
                </a:cubicBezTo>
                <a:cubicBezTo>
                  <a:pt x="128" y="207"/>
                  <a:pt x="127" y="208"/>
                  <a:pt x="125" y="209"/>
                </a:cubicBezTo>
                <a:cubicBezTo>
                  <a:pt x="125" y="209"/>
                  <a:pt x="125" y="208"/>
                  <a:pt x="125" y="208"/>
                </a:cubicBezTo>
                <a:cubicBezTo>
                  <a:pt x="126" y="208"/>
                  <a:pt x="126" y="207"/>
                  <a:pt x="127" y="206"/>
                </a:cubicBezTo>
                <a:close/>
                <a:moveTo>
                  <a:pt x="147" y="192"/>
                </a:moveTo>
                <a:cubicBezTo>
                  <a:pt x="151" y="189"/>
                  <a:pt x="154" y="185"/>
                  <a:pt x="158" y="182"/>
                </a:cubicBezTo>
                <a:cubicBezTo>
                  <a:pt x="159" y="182"/>
                  <a:pt x="160" y="181"/>
                  <a:pt x="161" y="181"/>
                </a:cubicBezTo>
                <a:cubicBezTo>
                  <a:pt x="160" y="182"/>
                  <a:pt x="159" y="183"/>
                  <a:pt x="158" y="184"/>
                </a:cubicBezTo>
                <a:cubicBezTo>
                  <a:pt x="156" y="186"/>
                  <a:pt x="154" y="187"/>
                  <a:pt x="152" y="189"/>
                </a:cubicBezTo>
                <a:cubicBezTo>
                  <a:pt x="150" y="190"/>
                  <a:pt x="149" y="191"/>
                  <a:pt x="147" y="192"/>
                </a:cubicBezTo>
                <a:close/>
                <a:moveTo>
                  <a:pt x="153" y="199"/>
                </a:moveTo>
                <a:cubicBezTo>
                  <a:pt x="155" y="198"/>
                  <a:pt x="156" y="197"/>
                  <a:pt x="157" y="197"/>
                </a:cubicBezTo>
                <a:cubicBezTo>
                  <a:pt x="155" y="198"/>
                  <a:pt x="153" y="199"/>
                  <a:pt x="151" y="201"/>
                </a:cubicBezTo>
                <a:cubicBezTo>
                  <a:pt x="152" y="200"/>
                  <a:pt x="153" y="199"/>
                  <a:pt x="153" y="199"/>
                </a:cubicBezTo>
                <a:close/>
                <a:moveTo>
                  <a:pt x="155" y="195"/>
                </a:moveTo>
                <a:cubicBezTo>
                  <a:pt x="154" y="195"/>
                  <a:pt x="153" y="196"/>
                  <a:pt x="153" y="196"/>
                </a:cubicBezTo>
                <a:cubicBezTo>
                  <a:pt x="157" y="192"/>
                  <a:pt x="161" y="187"/>
                  <a:pt x="166" y="183"/>
                </a:cubicBezTo>
                <a:cubicBezTo>
                  <a:pt x="165" y="183"/>
                  <a:pt x="165" y="184"/>
                  <a:pt x="164" y="185"/>
                </a:cubicBezTo>
                <a:cubicBezTo>
                  <a:pt x="161" y="188"/>
                  <a:pt x="158" y="191"/>
                  <a:pt x="155" y="195"/>
                </a:cubicBezTo>
                <a:close/>
                <a:moveTo>
                  <a:pt x="178" y="173"/>
                </a:moveTo>
                <a:cubicBezTo>
                  <a:pt x="178" y="173"/>
                  <a:pt x="178" y="173"/>
                  <a:pt x="178" y="173"/>
                </a:cubicBezTo>
                <a:cubicBezTo>
                  <a:pt x="176" y="176"/>
                  <a:pt x="174" y="180"/>
                  <a:pt x="172" y="184"/>
                </a:cubicBezTo>
                <a:cubicBezTo>
                  <a:pt x="169" y="186"/>
                  <a:pt x="165" y="188"/>
                  <a:pt x="162" y="190"/>
                </a:cubicBezTo>
                <a:cubicBezTo>
                  <a:pt x="167" y="184"/>
                  <a:pt x="173" y="179"/>
                  <a:pt x="178" y="173"/>
                </a:cubicBezTo>
                <a:close/>
                <a:moveTo>
                  <a:pt x="183" y="168"/>
                </a:moveTo>
                <a:cubicBezTo>
                  <a:pt x="185" y="166"/>
                  <a:pt x="187" y="164"/>
                  <a:pt x="189" y="163"/>
                </a:cubicBezTo>
                <a:cubicBezTo>
                  <a:pt x="189" y="163"/>
                  <a:pt x="189" y="162"/>
                  <a:pt x="189" y="162"/>
                </a:cubicBezTo>
                <a:cubicBezTo>
                  <a:pt x="185" y="168"/>
                  <a:pt x="180" y="174"/>
                  <a:pt x="176" y="180"/>
                </a:cubicBezTo>
                <a:cubicBezTo>
                  <a:pt x="178" y="176"/>
                  <a:pt x="181" y="172"/>
                  <a:pt x="183" y="168"/>
                </a:cubicBezTo>
                <a:close/>
                <a:moveTo>
                  <a:pt x="178" y="198"/>
                </a:moveTo>
                <a:cubicBezTo>
                  <a:pt x="178" y="197"/>
                  <a:pt x="179" y="197"/>
                  <a:pt x="180" y="196"/>
                </a:cubicBezTo>
                <a:cubicBezTo>
                  <a:pt x="178" y="198"/>
                  <a:pt x="176" y="199"/>
                  <a:pt x="175" y="201"/>
                </a:cubicBezTo>
                <a:cubicBezTo>
                  <a:pt x="174" y="201"/>
                  <a:pt x="174" y="201"/>
                  <a:pt x="174" y="201"/>
                </a:cubicBezTo>
                <a:cubicBezTo>
                  <a:pt x="175" y="200"/>
                  <a:pt x="176" y="199"/>
                  <a:pt x="178" y="198"/>
                </a:cubicBezTo>
                <a:close/>
                <a:moveTo>
                  <a:pt x="172" y="191"/>
                </a:moveTo>
                <a:cubicBezTo>
                  <a:pt x="175" y="189"/>
                  <a:pt x="177" y="187"/>
                  <a:pt x="180" y="184"/>
                </a:cubicBezTo>
                <a:cubicBezTo>
                  <a:pt x="179" y="185"/>
                  <a:pt x="179" y="185"/>
                  <a:pt x="179" y="186"/>
                </a:cubicBezTo>
                <a:cubicBezTo>
                  <a:pt x="177" y="188"/>
                  <a:pt x="174" y="189"/>
                  <a:pt x="172" y="191"/>
                </a:cubicBezTo>
                <a:close/>
                <a:moveTo>
                  <a:pt x="179" y="179"/>
                </a:moveTo>
                <a:cubicBezTo>
                  <a:pt x="184" y="172"/>
                  <a:pt x="189" y="166"/>
                  <a:pt x="194" y="159"/>
                </a:cubicBezTo>
                <a:cubicBezTo>
                  <a:pt x="194" y="159"/>
                  <a:pt x="195" y="159"/>
                  <a:pt x="195" y="158"/>
                </a:cubicBezTo>
                <a:cubicBezTo>
                  <a:pt x="192" y="163"/>
                  <a:pt x="189" y="169"/>
                  <a:pt x="185" y="174"/>
                </a:cubicBezTo>
                <a:cubicBezTo>
                  <a:pt x="185" y="174"/>
                  <a:pt x="185" y="174"/>
                  <a:pt x="185" y="174"/>
                </a:cubicBezTo>
                <a:cubicBezTo>
                  <a:pt x="183" y="175"/>
                  <a:pt x="181" y="177"/>
                  <a:pt x="179" y="179"/>
                </a:cubicBezTo>
                <a:close/>
                <a:moveTo>
                  <a:pt x="196" y="176"/>
                </a:moveTo>
                <a:cubicBezTo>
                  <a:pt x="196" y="177"/>
                  <a:pt x="195" y="179"/>
                  <a:pt x="195" y="180"/>
                </a:cubicBezTo>
                <a:cubicBezTo>
                  <a:pt x="195" y="180"/>
                  <a:pt x="194" y="180"/>
                  <a:pt x="194" y="180"/>
                </a:cubicBezTo>
                <a:cubicBezTo>
                  <a:pt x="193" y="181"/>
                  <a:pt x="191" y="183"/>
                  <a:pt x="189" y="184"/>
                </a:cubicBezTo>
                <a:cubicBezTo>
                  <a:pt x="191" y="181"/>
                  <a:pt x="194" y="179"/>
                  <a:pt x="196" y="176"/>
                </a:cubicBezTo>
                <a:close/>
                <a:moveTo>
                  <a:pt x="198" y="182"/>
                </a:moveTo>
                <a:cubicBezTo>
                  <a:pt x="199" y="182"/>
                  <a:pt x="199" y="182"/>
                  <a:pt x="199" y="182"/>
                </a:cubicBezTo>
                <a:cubicBezTo>
                  <a:pt x="198" y="183"/>
                  <a:pt x="197" y="184"/>
                  <a:pt x="195" y="185"/>
                </a:cubicBezTo>
                <a:cubicBezTo>
                  <a:pt x="196" y="184"/>
                  <a:pt x="197" y="183"/>
                  <a:pt x="198" y="182"/>
                </a:cubicBezTo>
                <a:close/>
                <a:moveTo>
                  <a:pt x="199" y="176"/>
                </a:moveTo>
                <a:cubicBezTo>
                  <a:pt x="200" y="175"/>
                  <a:pt x="200" y="173"/>
                  <a:pt x="201" y="172"/>
                </a:cubicBezTo>
                <a:cubicBezTo>
                  <a:pt x="201" y="172"/>
                  <a:pt x="201" y="172"/>
                  <a:pt x="201" y="172"/>
                </a:cubicBezTo>
                <a:cubicBezTo>
                  <a:pt x="201" y="173"/>
                  <a:pt x="200" y="174"/>
                  <a:pt x="200" y="175"/>
                </a:cubicBezTo>
                <a:cubicBezTo>
                  <a:pt x="200" y="176"/>
                  <a:pt x="199" y="176"/>
                  <a:pt x="199" y="176"/>
                </a:cubicBezTo>
                <a:close/>
                <a:moveTo>
                  <a:pt x="200" y="164"/>
                </a:moveTo>
                <a:cubicBezTo>
                  <a:pt x="200" y="164"/>
                  <a:pt x="199" y="165"/>
                  <a:pt x="199" y="165"/>
                </a:cubicBezTo>
                <a:cubicBezTo>
                  <a:pt x="200" y="163"/>
                  <a:pt x="202" y="161"/>
                  <a:pt x="203" y="158"/>
                </a:cubicBezTo>
                <a:cubicBezTo>
                  <a:pt x="202" y="160"/>
                  <a:pt x="202" y="161"/>
                  <a:pt x="201" y="162"/>
                </a:cubicBezTo>
                <a:cubicBezTo>
                  <a:pt x="201" y="163"/>
                  <a:pt x="201" y="163"/>
                  <a:pt x="200" y="164"/>
                </a:cubicBezTo>
                <a:close/>
                <a:moveTo>
                  <a:pt x="203" y="141"/>
                </a:moveTo>
                <a:cubicBezTo>
                  <a:pt x="206" y="138"/>
                  <a:pt x="209" y="134"/>
                  <a:pt x="212" y="131"/>
                </a:cubicBezTo>
                <a:cubicBezTo>
                  <a:pt x="210" y="134"/>
                  <a:pt x="208" y="137"/>
                  <a:pt x="206" y="139"/>
                </a:cubicBezTo>
                <a:cubicBezTo>
                  <a:pt x="205" y="140"/>
                  <a:pt x="205" y="141"/>
                  <a:pt x="204" y="142"/>
                </a:cubicBezTo>
                <a:cubicBezTo>
                  <a:pt x="204" y="141"/>
                  <a:pt x="203" y="141"/>
                  <a:pt x="203" y="141"/>
                </a:cubicBezTo>
                <a:close/>
                <a:moveTo>
                  <a:pt x="206" y="167"/>
                </a:moveTo>
                <a:cubicBezTo>
                  <a:pt x="208" y="165"/>
                  <a:pt x="209" y="164"/>
                  <a:pt x="210" y="163"/>
                </a:cubicBezTo>
                <a:cubicBezTo>
                  <a:pt x="208" y="165"/>
                  <a:pt x="207" y="168"/>
                  <a:pt x="205" y="170"/>
                </a:cubicBezTo>
                <a:cubicBezTo>
                  <a:pt x="206" y="169"/>
                  <a:pt x="206" y="168"/>
                  <a:pt x="206" y="167"/>
                </a:cubicBezTo>
                <a:close/>
                <a:moveTo>
                  <a:pt x="208" y="157"/>
                </a:moveTo>
                <a:cubicBezTo>
                  <a:pt x="208" y="157"/>
                  <a:pt x="208" y="158"/>
                  <a:pt x="208" y="158"/>
                </a:cubicBezTo>
                <a:cubicBezTo>
                  <a:pt x="209" y="154"/>
                  <a:pt x="210" y="151"/>
                  <a:pt x="212" y="147"/>
                </a:cubicBezTo>
                <a:cubicBezTo>
                  <a:pt x="210" y="151"/>
                  <a:pt x="209" y="154"/>
                  <a:pt x="208" y="157"/>
                </a:cubicBezTo>
                <a:close/>
                <a:moveTo>
                  <a:pt x="214" y="164"/>
                </a:moveTo>
                <a:cubicBezTo>
                  <a:pt x="216" y="162"/>
                  <a:pt x="219" y="160"/>
                  <a:pt x="221" y="158"/>
                </a:cubicBezTo>
                <a:cubicBezTo>
                  <a:pt x="220" y="161"/>
                  <a:pt x="218" y="164"/>
                  <a:pt x="216" y="166"/>
                </a:cubicBezTo>
                <a:cubicBezTo>
                  <a:pt x="215" y="169"/>
                  <a:pt x="213" y="171"/>
                  <a:pt x="211" y="173"/>
                </a:cubicBezTo>
                <a:cubicBezTo>
                  <a:pt x="211" y="173"/>
                  <a:pt x="211" y="173"/>
                  <a:pt x="211" y="173"/>
                </a:cubicBezTo>
                <a:cubicBezTo>
                  <a:pt x="212" y="170"/>
                  <a:pt x="213" y="167"/>
                  <a:pt x="214" y="164"/>
                </a:cubicBezTo>
                <a:close/>
                <a:moveTo>
                  <a:pt x="210" y="165"/>
                </a:moveTo>
                <a:cubicBezTo>
                  <a:pt x="211" y="164"/>
                  <a:pt x="212" y="163"/>
                  <a:pt x="212" y="162"/>
                </a:cubicBezTo>
                <a:cubicBezTo>
                  <a:pt x="212" y="163"/>
                  <a:pt x="212" y="163"/>
                  <a:pt x="212" y="164"/>
                </a:cubicBezTo>
                <a:cubicBezTo>
                  <a:pt x="211" y="165"/>
                  <a:pt x="211" y="165"/>
                  <a:pt x="210" y="165"/>
                </a:cubicBezTo>
                <a:close/>
                <a:moveTo>
                  <a:pt x="217" y="159"/>
                </a:moveTo>
                <a:cubicBezTo>
                  <a:pt x="217" y="158"/>
                  <a:pt x="217" y="158"/>
                  <a:pt x="217" y="158"/>
                </a:cubicBezTo>
                <a:cubicBezTo>
                  <a:pt x="217" y="158"/>
                  <a:pt x="217" y="157"/>
                  <a:pt x="217" y="157"/>
                </a:cubicBezTo>
                <a:cubicBezTo>
                  <a:pt x="218" y="156"/>
                  <a:pt x="220" y="156"/>
                  <a:pt x="221" y="156"/>
                </a:cubicBezTo>
                <a:cubicBezTo>
                  <a:pt x="220" y="157"/>
                  <a:pt x="218" y="158"/>
                  <a:pt x="217" y="159"/>
                </a:cubicBezTo>
                <a:close/>
                <a:moveTo>
                  <a:pt x="217" y="138"/>
                </a:moveTo>
                <a:cubicBezTo>
                  <a:pt x="216" y="143"/>
                  <a:pt x="216" y="147"/>
                  <a:pt x="215" y="151"/>
                </a:cubicBezTo>
                <a:cubicBezTo>
                  <a:pt x="214" y="152"/>
                  <a:pt x="212" y="154"/>
                  <a:pt x="211" y="155"/>
                </a:cubicBezTo>
                <a:cubicBezTo>
                  <a:pt x="213" y="149"/>
                  <a:pt x="215" y="144"/>
                  <a:pt x="217" y="138"/>
                </a:cubicBezTo>
                <a:cubicBezTo>
                  <a:pt x="217" y="138"/>
                  <a:pt x="217" y="138"/>
                  <a:pt x="217" y="138"/>
                </a:cubicBezTo>
                <a:close/>
                <a:moveTo>
                  <a:pt x="215" y="138"/>
                </a:moveTo>
                <a:cubicBezTo>
                  <a:pt x="216" y="136"/>
                  <a:pt x="217" y="134"/>
                  <a:pt x="217" y="132"/>
                </a:cubicBezTo>
                <a:cubicBezTo>
                  <a:pt x="217" y="132"/>
                  <a:pt x="217" y="132"/>
                  <a:pt x="217" y="132"/>
                </a:cubicBezTo>
                <a:cubicBezTo>
                  <a:pt x="217" y="132"/>
                  <a:pt x="217" y="133"/>
                  <a:pt x="217" y="133"/>
                </a:cubicBezTo>
                <a:cubicBezTo>
                  <a:pt x="217" y="135"/>
                  <a:pt x="216" y="137"/>
                  <a:pt x="215" y="138"/>
                </a:cubicBezTo>
                <a:close/>
                <a:moveTo>
                  <a:pt x="216" y="117"/>
                </a:moveTo>
                <a:cubicBezTo>
                  <a:pt x="218" y="115"/>
                  <a:pt x="219" y="113"/>
                  <a:pt x="221" y="111"/>
                </a:cubicBezTo>
                <a:cubicBezTo>
                  <a:pt x="221" y="112"/>
                  <a:pt x="221" y="112"/>
                  <a:pt x="221" y="113"/>
                </a:cubicBezTo>
                <a:cubicBezTo>
                  <a:pt x="219" y="114"/>
                  <a:pt x="218" y="116"/>
                  <a:pt x="216" y="117"/>
                </a:cubicBezTo>
                <a:close/>
                <a:moveTo>
                  <a:pt x="221" y="99"/>
                </a:moveTo>
                <a:cubicBezTo>
                  <a:pt x="220" y="98"/>
                  <a:pt x="220" y="97"/>
                  <a:pt x="220" y="96"/>
                </a:cubicBezTo>
                <a:cubicBezTo>
                  <a:pt x="220" y="96"/>
                  <a:pt x="220" y="96"/>
                  <a:pt x="220" y="96"/>
                </a:cubicBezTo>
                <a:cubicBezTo>
                  <a:pt x="221" y="97"/>
                  <a:pt x="221" y="98"/>
                  <a:pt x="221" y="99"/>
                </a:cubicBezTo>
                <a:cubicBezTo>
                  <a:pt x="221" y="99"/>
                  <a:pt x="221" y="99"/>
                  <a:pt x="221" y="99"/>
                </a:cubicBezTo>
                <a:close/>
                <a:moveTo>
                  <a:pt x="220" y="108"/>
                </a:moveTo>
                <a:cubicBezTo>
                  <a:pt x="220" y="108"/>
                  <a:pt x="220" y="108"/>
                  <a:pt x="220" y="109"/>
                </a:cubicBezTo>
                <a:cubicBezTo>
                  <a:pt x="220" y="109"/>
                  <a:pt x="220" y="109"/>
                  <a:pt x="219" y="109"/>
                </a:cubicBezTo>
                <a:cubicBezTo>
                  <a:pt x="219" y="109"/>
                  <a:pt x="219" y="109"/>
                  <a:pt x="219" y="109"/>
                </a:cubicBezTo>
                <a:cubicBezTo>
                  <a:pt x="219" y="109"/>
                  <a:pt x="219" y="109"/>
                  <a:pt x="219" y="109"/>
                </a:cubicBezTo>
                <a:cubicBezTo>
                  <a:pt x="217" y="110"/>
                  <a:pt x="216" y="111"/>
                  <a:pt x="215" y="111"/>
                </a:cubicBezTo>
                <a:cubicBezTo>
                  <a:pt x="215" y="111"/>
                  <a:pt x="215" y="111"/>
                  <a:pt x="215" y="111"/>
                </a:cubicBezTo>
                <a:cubicBezTo>
                  <a:pt x="215" y="111"/>
                  <a:pt x="215" y="111"/>
                  <a:pt x="215" y="110"/>
                </a:cubicBezTo>
                <a:cubicBezTo>
                  <a:pt x="217" y="110"/>
                  <a:pt x="219" y="109"/>
                  <a:pt x="220" y="108"/>
                </a:cubicBezTo>
                <a:close/>
                <a:moveTo>
                  <a:pt x="219" y="93"/>
                </a:moveTo>
                <a:cubicBezTo>
                  <a:pt x="219" y="92"/>
                  <a:pt x="218" y="90"/>
                  <a:pt x="218" y="89"/>
                </a:cubicBezTo>
                <a:cubicBezTo>
                  <a:pt x="218" y="89"/>
                  <a:pt x="219" y="89"/>
                  <a:pt x="219" y="89"/>
                </a:cubicBezTo>
                <a:cubicBezTo>
                  <a:pt x="219" y="90"/>
                  <a:pt x="219" y="92"/>
                  <a:pt x="220" y="93"/>
                </a:cubicBezTo>
                <a:cubicBezTo>
                  <a:pt x="220" y="93"/>
                  <a:pt x="219" y="93"/>
                  <a:pt x="219" y="93"/>
                </a:cubicBezTo>
                <a:close/>
                <a:moveTo>
                  <a:pt x="217" y="87"/>
                </a:moveTo>
                <a:cubicBezTo>
                  <a:pt x="217" y="86"/>
                  <a:pt x="217" y="85"/>
                  <a:pt x="217" y="84"/>
                </a:cubicBezTo>
                <a:cubicBezTo>
                  <a:pt x="217" y="84"/>
                  <a:pt x="217" y="84"/>
                  <a:pt x="217" y="84"/>
                </a:cubicBezTo>
                <a:cubicBezTo>
                  <a:pt x="218" y="85"/>
                  <a:pt x="218" y="86"/>
                  <a:pt x="218" y="87"/>
                </a:cubicBezTo>
                <a:cubicBezTo>
                  <a:pt x="218" y="87"/>
                  <a:pt x="218" y="87"/>
                  <a:pt x="217" y="87"/>
                </a:cubicBezTo>
                <a:close/>
                <a:moveTo>
                  <a:pt x="216" y="82"/>
                </a:moveTo>
                <a:cubicBezTo>
                  <a:pt x="215" y="79"/>
                  <a:pt x="215" y="77"/>
                  <a:pt x="214" y="74"/>
                </a:cubicBezTo>
                <a:cubicBezTo>
                  <a:pt x="215" y="75"/>
                  <a:pt x="215" y="76"/>
                  <a:pt x="216" y="77"/>
                </a:cubicBezTo>
                <a:cubicBezTo>
                  <a:pt x="216" y="78"/>
                  <a:pt x="216" y="80"/>
                  <a:pt x="217" y="82"/>
                </a:cubicBezTo>
                <a:cubicBezTo>
                  <a:pt x="217" y="82"/>
                  <a:pt x="216" y="82"/>
                  <a:pt x="216" y="82"/>
                </a:cubicBezTo>
                <a:close/>
                <a:moveTo>
                  <a:pt x="215" y="88"/>
                </a:moveTo>
                <a:cubicBezTo>
                  <a:pt x="211" y="90"/>
                  <a:pt x="208" y="92"/>
                  <a:pt x="205" y="93"/>
                </a:cubicBezTo>
                <a:cubicBezTo>
                  <a:pt x="204" y="93"/>
                  <a:pt x="204" y="93"/>
                  <a:pt x="204" y="93"/>
                </a:cubicBezTo>
                <a:cubicBezTo>
                  <a:pt x="206" y="91"/>
                  <a:pt x="208" y="90"/>
                  <a:pt x="210" y="88"/>
                </a:cubicBezTo>
                <a:cubicBezTo>
                  <a:pt x="211" y="87"/>
                  <a:pt x="213" y="87"/>
                  <a:pt x="214" y="86"/>
                </a:cubicBezTo>
                <a:cubicBezTo>
                  <a:pt x="214" y="87"/>
                  <a:pt x="214" y="88"/>
                  <a:pt x="215" y="88"/>
                </a:cubicBezTo>
                <a:close/>
                <a:moveTo>
                  <a:pt x="206" y="85"/>
                </a:moveTo>
                <a:cubicBezTo>
                  <a:pt x="208" y="84"/>
                  <a:pt x="208" y="84"/>
                  <a:pt x="208" y="84"/>
                </a:cubicBezTo>
                <a:cubicBezTo>
                  <a:pt x="209" y="83"/>
                  <a:pt x="208" y="82"/>
                  <a:pt x="207" y="82"/>
                </a:cubicBezTo>
                <a:cubicBezTo>
                  <a:pt x="209" y="81"/>
                  <a:pt x="210" y="80"/>
                  <a:pt x="212" y="79"/>
                </a:cubicBezTo>
                <a:cubicBezTo>
                  <a:pt x="212" y="81"/>
                  <a:pt x="213" y="82"/>
                  <a:pt x="213" y="83"/>
                </a:cubicBezTo>
                <a:cubicBezTo>
                  <a:pt x="211" y="84"/>
                  <a:pt x="208" y="84"/>
                  <a:pt x="206" y="85"/>
                </a:cubicBezTo>
                <a:close/>
                <a:moveTo>
                  <a:pt x="206" y="58"/>
                </a:moveTo>
                <a:cubicBezTo>
                  <a:pt x="206" y="58"/>
                  <a:pt x="206" y="58"/>
                  <a:pt x="206" y="57"/>
                </a:cubicBezTo>
                <a:cubicBezTo>
                  <a:pt x="207" y="58"/>
                  <a:pt x="208" y="59"/>
                  <a:pt x="209" y="60"/>
                </a:cubicBezTo>
                <a:cubicBezTo>
                  <a:pt x="209" y="61"/>
                  <a:pt x="210" y="61"/>
                  <a:pt x="210" y="61"/>
                </a:cubicBezTo>
                <a:cubicBezTo>
                  <a:pt x="211" y="62"/>
                  <a:pt x="211" y="63"/>
                  <a:pt x="212" y="63"/>
                </a:cubicBezTo>
                <a:cubicBezTo>
                  <a:pt x="210" y="61"/>
                  <a:pt x="208" y="60"/>
                  <a:pt x="206" y="58"/>
                </a:cubicBezTo>
                <a:close/>
                <a:moveTo>
                  <a:pt x="206" y="60"/>
                </a:moveTo>
                <a:cubicBezTo>
                  <a:pt x="206" y="60"/>
                  <a:pt x="205" y="60"/>
                  <a:pt x="205" y="60"/>
                </a:cubicBezTo>
                <a:cubicBezTo>
                  <a:pt x="204" y="59"/>
                  <a:pt x="204" y="58"/>
                  <a:pt x="203" y="57"/>
                </a:cubicBezTo>
                <a:cubicBezTo>
                  <a:pt x="204" y="58"/>
                  <a:pt x="204" y="58"/>
                  <a:pt x="205" y="59"/>
                </a:cubicBezTo>
                <a:cubicBezTo>
                  <a:pt x="205" y="60"/>
                  <a:pt x="206" y="60"/>
                  <a:pt x="206" y="60"/>
                </a:cubicBezTo>
                <a:close/>
                <a:moveTo>
                  <a:pt x="211" y="67"/>
                </a:moveTo>
                <a:cubicBezTo>
                  <a:pt x="210" y="67"/>
                  <a:pt x="210" y="67"/>
                  <a:pt x="211" y="67"/>
                </a:cubicBezTo>
                <a:cubicBezTo>
                  <a:pt x="211" y="68"/>
                  <a:pt x="211" y="69"/>
                  <a:pt x="211" y="70"/>
                </a:cubicBezTo>
                <a:cubicBezTo>
                  <a:pt x="209" y="71"/>
                  <a:pt x="207" y="72"/>
                  <a:pt x="205" y="73"/>
                </a:cubicBezTo>
                <a:cubicBezTo>
                  <a:pt x="206" y="71"/>
                  <a:pt x="207" y="70"/>
                  <a:pt x="208" y="68"/>
                </a:cubicBezTo>
                <a:cubicBezTo>
                  <a:pt x="209" y="67"/>
                  <a:pt x="208" y="66"/>
                  <a:pt x="207" y="67"/>
                </a:cubicBezTo>
                <a:cubicBezTo>
                  <a:pt x="207" y="67"/>
                  <a:pt x="207" y="67"/>
                  <a:pt x="206" y="68"/>
                </a:cubicBezTo>
                <a:cubicBezTo>
                  <a:pt x="206" y="67"/>
                  <a:pt x="206" y="67"/>
                  <a:pt x="205" y="67"/>
                </a:cubicBezTo>
                <a:cubicBezTo>
                  <a:pt x="201" y="68"/>
                  <a:pt x="196" y="69"/>
                  <a:pt x="191" y="71"/>
                </a:cubicBezTo>
                <a:cubicBezTo>
                  <a:pt x="196" y="69"/>
                  <a:pt x="200" y="66"/>
                  <a:pt x="204" y="64"/>
                </a:cubicBezTo>
                <a:cubicBezTo>
                  <a:pt x="205" y="63"/>
                  <a:pt x="204" y="62"/>
                  <a:pt x="203" y="62"/>
                </a:cubicBezTo>
                <a:cubicBezTo>
                  <a:pt x="202" y="62"/>
                  <a:pt x="202" y="63"/>
                  <a:pt x="202" y="63"/>
                </a:cubicBezTo>
                <a:cubicBezTo>
                  <a:pt x="202" y="63"/>
                  <a:pt x="202" y="62"/>
                  <a:pt x="202" y="62"/>
                </a:cubicBezTo>
                <a:cubicBezTo>
                  <a:pt x="203" y="62"/>
                  <a:pt x="203" y="60"/>
                  <a:pt x="202" y="61"/>
                </a:cubicBezTo>
                <a:cubicBezTo>
                  <a:pt x="201" y="61"/>
                  <a:pt x="201" y="61"/>
                  <a:pt x="201" y="61"/>
                </a:cubicBezTo>
                <a:cubicBezTo>
                  <a:pt x="202" y="61"/>
                  <a:pt x="202" y="60"/>
                  <a:pt x="203" y="60"/>
                </a:cubicBezTo>
                <a:cubicBezTo>
                  <a:pt x="203" y="60"/>
                  <a:pt x="203" y="60"/>
                  <a:pt x="203" y="60"/>
                </a:cubicBezTo>
                <a:cubicBezTo>
                  <a:pt x="203" y="60"/>
                  <a:pt x="203" y="60"/>
                  <a:pt x="203" y="60"/>
                </a:cubicBezTo>
                <a:cubicBezTo>
                  <a:pt x="205" y="63"/>
                  <a:pt x="208" y="65"/>
                  <a:pt x="211" y="67"/>
                </a:cubicBezTo>
                <a:close/>
                <a:moveTo>
                  <a:pt x="187" y="63"/>
                </a:moveTo>
                <a:cubicBezTo>
                  <a:pt x="191" y="61"/>
                  <a:pt x="195" y="59"/>
                  <a:pt x="198" y="56"/>
                </a:cubicBezTo>
                <a:cubicBezTo>
                  <a:pt x="199" y="57"/>
                  <a:pt x="200" y="58"/>
                  <a:pt x="201" y="59"/>
                </a:cubicBezTo>
                <a:cubicBezTo>
                  <a:pt x="196" y="60"/>
                  <a:pt x="192" y="61"/>
                  <a:pt x="187" y="63"/>
                </a:cubicBezTo>
                <a:close/>
                <a:moveTo>
                  <a:pt x="191" y="56"/>
                </a:moveTo>
                <a:cubicBezTo>
                  <a:pt x="192" y="55"/>
                  <a:pt x="193" y="55"/>
                  <a:pt x="194" y="54"/>
                </a:cubicBezTo>
                <a:cubicBezTo>
                  <a:pt x="195" y="54"/>
                  <a:pt x="195" y="54"/>
                  <a:pt x="195" y="54"/>
                </a:cubicBezTo>
                <a:cubicBezTo>
                  <a:pt x="195" y="54"/>
                  <a:pt x="196" y="54"/>
                  <a:pt x="196" y="55"/>
                </a:cubicBezTo>
                <a:cubicBezTo>
                  <a:pt x="194" y="55"/>
                  <a:pt x="193" y="55"/>
                  <a:pt x="191" y="56"/>
                </a:cubicBezTo>
                <a:close/>
                <a:moveTo>
                  <a:pt x="189" y="54"/>
                </a:moveTo>
                <a:cubicBezTo>
                  <a:pt x="189" y="54"/>
                  <a:pt x="189" y="54"/>
                  <a:pt x="190" y="53"/>
                </a:cubicBezTo>
                <a:cubicBezTo>
                  <a:pt x="190" y="53"/>
                  <a:pt x="189" y="52"/>
                  <a:pt x="188" y="52"/>
                </a:cubicBezTo>
                <a:cubicBezTo>
                  <a:pt x="187" y="53"/>
                  <a:pt x="186" y="54"/>
                  <a:pt x="186" y="55"/>
                </a:cubicBezTo>
                <a:cubicBezTo>
                  <a:pt x="185" y="54"/>
                  <a:pt x="185" y="54"/>
                  <a:pt x="184" y="53"/>
                </a:cubicBezTo>
                <a:cubicBezTo>
                  <a:pt x="186" y="52"/>
                  <a:pt x="188" y="51"/>
                  <a:pt x="189" y="50"/>
                </a:cubicBezTo>
                <a:cubicBezTo>
                  <a:pt x="191" y="51"/>
                  <a:pt x="192" y="52"/>
                  <a:pt x="193" y="53"/>
                </a:cubicBezTo>
                <a:cubicBezTo>
                  <a:pt x="192" y="53"/>
                  <a:pt x="190" y="54"/>
                  <a:pt x="189" y="54"/>
                </a:cubicBezTo>
                <a:close/>
                <a:moveTo>
                  <a:pt x="184" y="56"/>
                </a:moveTo>
                <a:cubicBezTo>
                  <a:pt x="182" y="57"/>
                  <a:pt x="179" y="58"/>
                  <a:pt x="176" y="59"/>
                </a:cubicBezTo>
                <a:cubicBezTo>
                  <a:pt x="177" y="58"/>
                  <a:pt x="178" y="57"/>
                  <a:pt x="179" y="55"/>
                </a:cubicBezTo>
                <a:cubicBezTo>
                  <a:pt x="180" y="55"/>
                  <a:pt x="181" y="54"/>
                  <a:pt x="183" y="54"/>
                </a:cubicBezTo>
                <a:cubicBezTo>
                  <a:pt x="183" y="54"/>
                  <a:pt x="184" y="55"/>
                  <a:pt x="184" y="56"/>
                </a:cubicBezTo>
                <a:close/>
                <a:moveTo>
                  <a:pt x="180" y="50"/>
                </a:moveTo>
                <a:cubicBezTo>
                  <a:pt x="177" y="51"/>
                  <a:pt x="173" y="53"/>
                  <a:pt x="170" y="54"/>
                </a:cubicBezTo>
                <a:cubicBezTo>
                  <a:pt x="171" y="53"/>
                  <a:pt x="173" y="51"/>
                  <a:pt x="174" y="50"/>
                </a:cubicBezTo>
                <a:cubicBezTo>
                  <a:pt x="176" y="49"/>
                  <a:pt x="178" y="48"/>
                  <a:pt x="179" y="48"/>
                </a:cubicBezTo>
                <a:cubicBezTo>
                  <a:pt x="180" y="48"/>
                  <a:pt x="180" y="49"/>
                  <a:pt x="180" y="50"/>
                </a:cubicBezTo>
                <a:cubicBezTo>
                  <a:pt x="180" y="50"/>
                  <a:pt x="180" y="50"/>
                  <a:pt x="180" y="50"/>
                </a:cubicBezTo>
                <a:close/>
                <a:moveTo>
                  <a:pt x="166" y="49"/>
                </a:moveTo>
                <a:cubicBezTo>
                  <a:pt x="167" y="48"/>
                  <a:pt x="168" y="47"/>
                  <a:pt x="169" y="46"/>
                </a:cubicBezTo>
                <a:cubicBezTo>
                  <a:pt x="172" y="45"/>
                  <a:pt x="175" y="44"/>
                  <a:pt x="178" y="44"/>
                </a:cubicBezTo>
                <a:cubicBezTo>
                  <a:pt x="174" y="45"/>
                  <a:pt x="170" y="47"/>
                  <a:pt x="166" y="49"/>
                </a:cubicBezTo>
                <a:close/>
                <a:moveTo>
                  <a:pt x="166" y="53"/>
                </a:moveTo>
                <a:cubicBezTo>
                  <a:pt x="163" y="55"/>
                  <a:pt x="159" y="58"/>
                  <a:pt x="156" y="60"/>
                </a:cubicBezTo>
                <a:cubicBezTo>
                  <a:pt x="155" y="61"/>
                  <a:pt x="154" y="61"/>
                  <a:pt x="153" y="62"/>
                </a:cubicBezTo>
                <a:cubicBezTo>
                  <a:pt x="154" y="60"/>
                  <a:pt x="155" y="59"/>
                  <a:pt x="156" y="58"/>
                </a:cubicBezTo>
                <a:cubicBezTo>
                  <a:pt x="159" y="56"/>
                  <a:pt x="162" y="55"/>
                  <a:pt x="166" y="53"/>
                </a:cubicBezTo>
                <a:cubicBezTo>
                  <a:pt x="166" y="53"/>
                  <a:pt x="166" y="53"/>
                  <a:pt x="166" y="53"/>
                </a:cubicBezTo>
                <a:close/>
                <a:moveTo>
                  <a:pt x="154" y="49"/>
                </a:moveTo>
                <a:cubicBezTo>
                  <a:pt x="154" y="48"/>
                  <a:pt x="155" y="48"/>
                  <a:pt x="155" y="48"/>
                </a:cubicBezTo>
                <a:cubicBezTo>
                  <a:pt x="157" y="47"/>
                  <a:pt x="159" y="46"/>
                  <a:pt x="160" y="46"/>
                </a:cubicBezTo>
                <a:cubicBezTo>
                  <a:pt x="158" y="47"/>
                  <a:pt x="156" y="48"/>
                  <a:pt x="154" y="49"/>
                </a:cubicBezTo>
                <a:close/>
                <a:moveTo>
                  <a:pt x="155" y="45"/>
                </a:moveTo>
                <a:cubicBezTo>
                  <a:pt x="152" y="46"/>
                  <a:pt x="149" y="47"/>
                  <a:pt x="147" y="48"/>
                </a:cubicBezTo>
                <a:cubicBezTo>
                  <a:pt x="149" y="46"/>
                  <a:pt x="152" y="44"/>
                  <a:pt x="155" y="42"/>
                </a:cubicBezTo>
                <a:cubicBezTo>
                  <a:pt x="157" y="42"/>
                  <a:pt x="159" y="41"/>
                  <a:pt x="161" y="41"/>
                </a:cubicBezTo>
                <a:cubicBezTo>
                  <a:pt x="159" y="42"/>
                  <a:pt x="157" y="44"/>
                  <a:pt x="155" y="45"/>
                </a:cubicBezTo>
                <a:close/>
                <a:moveTo>
                  <a:pt x="154" y="34"/>
                </a:moveTo>
                <a:cubicBezTo>
                  <a:pt x="153" y="34"/>
                  <a:pt x="153" y="34"/>
                  <a:pt x="152" y="34"/>
                </a:cubicBezTo>
                <a:cubicBezTo>
                  <a:pt x="153" y="34"/>
                  <a:pt x="153" y="33"/>
                  <a:pt x="154" y="33"/>
                </a:cubicBezTo>
                <a:cubicBezTo>
                  <a:pt x="154" y="33"/>
                  <a:pt x="154" y="33"/>
                  <a:pt x="154" y="33"/>
                </a:cubicBezTo>
                <a:cubicBezTo>
                  <a:pt x="154" y="33"/>
                  <a:pt x="154" y="33"/>
                  <a:pt x="154" y="33"/>
                </a:cubicBezTo>
                <a:cubicBezTo>
                  <a:pt x="154" y="33"/>
                  <a:pt x="154" y="34"/>
                  <a:pt x="154" y="34"/>
                </a:cubicBezTo>
                <a:close/>
                <a:moveTo>
                  <a:pt x="152" y="36"/>
                </a:moveTo>
                <a:cubicBezTo>
                  <a:pt x="150" y="37"/>
                  <a:pt x="147" y="38"/>
                  <a:pt x="145" y="40"/>
                </a:cubicBezTo>
                <a:cubicBezTo>
                  <a:pt x="145" y="40"/>
                  <a:pt x="145" y="40"/>
                  <a:pt x="144" y="40"/>
                </a:cubicBezTo>
                <a:cubicBezTo>
                  <a:pt x="146" y="38"/>
                  <a:pt x="148" y="37"/>
                  <a:pt x="150" y="36"/>
                </a:cubicBezTo>
                <a:cubicBezTo>
                  <a:pt x="151" y="36"/>
                  <a:pt x="151" y="36"/>
                  <a:pt x="152" y="36"/>
                </a:cubicBezTo>
                <a:close/>
                <a:moveTo>
                  <a:pt x="150" y="34"/>
                </a:moveTo>
                <a:cubicBezTo>
                  <a:pt x="148" y="34"/>
                  <a:pt x="147" y="34"/>
                  <a:pt x="146" y="34"/>
                </a:cubicBezTo>
                <a:cubicBezTo>
                  <a:pt x="146" y="34"/>
                  <a:pt x="147" y="33"/>
                  <a:pt x="147" y="33"/>
                </a:cubicBezTo>
                <a:cubicBezTo>
                  <a:pt x="149" y="33"/>
                  <a:pt x="150" y="33"/>
                  <a:pt x="151" y="33"/>
                </a:cubicBezTo>
                <a:cubicBezTo>
                  <a:pt x="151" y="33"/>
                  <a:pt x="150" y="34"/>
                  <a:pt x="150" y="34"/>
                </a:cubicBezTo>
                <a:close/>
                <a:moveTo>
                  <a:pt x="151" y="29"/>
                </a:moveTo>
                <a:cubicBezTo>
                  <a:pt x="151" y="29"/>
                  <a:pt x="151" y="29"/>
                  <a:pt x="151" y="29"/>
                </a:cubicBezTo>
                <a:cubicBezTo>
                  <a:pt x="150" y="29"/>
                  <a:pt x="149" y="29"/>
                  <a:pt x="148" y="29"/>
                </a:cubicBezTo>
                <a:cubicBezTo>
                  <a:pt x="148" y="29"/>
                  <a:pt x="148" y="28"/>
                  <a:pt x="149" y="28"/>
                </a:cubicBezTo>
                <a:cubicBezTo>
                  <a:pt x="150" y="28"/>
                  <a:pt x="151" y="29"/>
                  <a:pt x="152" y="29"/>
                </a:cubicBezTo>
                <a:cubicBezTo>
                  <a:pt x="151" y="29"/>
                  <a:pt x="151" y="29"/>
                  <a:pt x="151" y="29"/>
                </a:cubicBezTo>
                <a:close/>
                <a:moveTo>
                  <a:pt x="148" y="20"/>
                </a:moveTo>
                <a:cubicBezTo>
                  <a:pt x="146" y="18"/>
                  <a:pt x="144" y="17"/>
                  <a:pt x="142" y="16"/>
                </a:cubicBezTo>
                <a:cubicBezTo>
                  <a:pt x="142" y="16"/>
                  <a:pt x="143" y="16"/>
                  <a:pt x="143" y="15"/>
                </a:cubicBezTo>
                <a:cubicBezTo>
                  <a:pt x="146" y="16"/>
                  <a:pt x="149" y="17"/>
                  <a:pt x="152" y="18"/>
                </a:cubicBezTo>
                <a:cubicBezTo>
                  <a:pt x="151" y="18"/>
                  <a:pt x="149" y="19"/>
                  <a:pt x="148" y="20"/>
                </a:cubicBezTo>
                <a:close/>
                <a:moveTo>
                  <a:pt x="139" y="9"/>
                </a:moveTo>
                <a:cubicBezTo>
                  <a:pt x="139" y="9"/>
                  <a:pt x="139" y="9"/>
                  <a:pt x="139" y="9"/>
                </a:cubicBezTo>
                <a:cubicBezTo>
                  <a:pt x="138" y="8"/>
                  <a:pt x="138" y="8"/>
                  <a:pt x="138" y="8"/>
                </a:cubicBezTo>
                <a:cubicBezTo>
                  <a:pt x="140" y="9"/>
                  <a:pt x="142" y="9"/>
                  <a:pt x="145" y="9"/>
                </a:cubicBezTo>
                <a:cubicBezTo>
                  <a:pt x="145" y="9"/>
                  <a:pt x="145" y="10"/>
                  <a:pt x="146" y="10"/>
                </a:cubicBezTo>
                <a:cubicBezTo>
                  <a:pt x="144" y="9"/>
                  <a:pt x="142" y="9"/>
                  <a:pt x="139" y="9"/>
                </a:cubicBezTo>
                <a:close/>
                <a:moveTo>
                  <a:pt x="143" y="13"/>
                </a:moveTo>
                <a:cubicBezTo>
                  <a:pt x="142" y="13"/>
                  <a:pt x="142" y="13"/>
                  <a:pt x="142" y="13"/>
                </a:cubicBezTo>
                <a:cubicBezTo>
                  <a:pt x="140" y="13"/>
                  <a:pt x="138" y="13"/>
                  <a:pt x="135" y="13"/>
                </a:cubicBezTo>
                <a:cubicBezTo>
                  <a:pt x="136" y="12"/>
                  <a:pt x="136" y="12"/>
                  <a:pt x="136" y="12"/>
                </a:cubicBezTo>
                <a:cubicBezTo>
                  <a:pt x="138" y="12"/>
                  <a:pt x="141" y="13"/>
                  <a:pt x="143" y="13"/>
                </a:cubicBezTo>
                <a:close/>
                <a:moveTo>
                  <a:pt x="136" y="14"/>
                </a:moveTo>
                <a:cubicBezTo>
                  <a:pt x="137" y="14"/>
                  <a:pt x="138" y="14"/>
                  <a:pt x="139" y="15"/>
                </a:cubicBezTo>
                <a:cubicBezTo>
                  <a:pt x="139" y="15"/>
                  <a:pt x="139" y="15"/>
                  <a:pt x="138" y="15"/>
                </a:cubicBezTo>
                <a:cubicBezTo>
                  <a:pt x="138" y="15"/>
                  <a:pt x="137" y="14"/>
                  <a:pt x="136" y="14"/>
                </a:cubicBezTo>
                <a:cubicBezTo>
                  <a:pt x="136" y="14"/>
                  <a:pt x="136" y="14"/>
                  <a:pt x="136" y="14"/>
                </a:cubicBezTo>
                <a:close/>
                <a:moveTo>
                  <a:pt x="138" y="18"/>
                </a:moveTo>
                <a:cubicBezTo>
                  <a:pt x="141" y="19"/>
                  <a:pt x="143" y="20"/>
                  <a:pt x="146" y="21"/>
                </a:cubicBezTo>
                <a:cubicBezTo>
                  <a:pt x="146" y="21"/>
                  <a:pt x="146" y="21"/>
                  <a:pt x="146" y="21"/>
                </a:cubicBezTo>
                <a:cubicBezTo>
                  <a:pt x="143" y="20"/>
                  <a:pt x="140" y="20"/>
                  <a:pt x="137" y="19"/>
                </a:cubicBezTo>
                <a:cubicBezTo>
                  <a:pt x="137" y="19"/>
                  <a:pt x="138" y="19"/>
                  <a:pt x="138" y="18"/>
                </a:cubicBezTo>
                <a:close/>
                <a:moveTo>
                  <a:pt x="141" y="27"/>
                </a:moveTo>
                <a:cubicBezTo>
                  <a:pt x="143" y="27"/>
                  <a:pt x="144" y="27"/>
                  <a:pt x="146" y="28"/>
                </a:cubicBezTo>
                <a:cubicBezTo>
                  <a:pt x="146" y="28"/>
                  <a:pt x="145" y="28"/>
                  <a:pt x="145" y="28"/>
                </a:cubicBezTo>
                <a:cubicBezTo>
                  <a:pt x="143" y="28"/>
                  <a:pt x="142" y="28"/>
                  <a:pt x="140" y="27"/>
                </a:cubicBezTo>
                <a:cubicBezTo>
                  <a:pt x="140" y="27"/>
                  <a:pt x="141" y="27"/>
                  <a:pt x="141" y="27"/>
                </a:cubicBezTo>
                <a:close/>
                <a:moveTo>
                  <a:pt x="142" y="30"/>
                </a:moveTo>
                <a:cubicBezTo>
                  <a:pt x="142" y="30"/>
                  <a:pt x="142" y="30"/>
                  <a:pt x="142" y="30"/>
                </a:cubicBezTo>
                <a:cubicBezTo>
                  <a:pt x="140" y="30"/>
                  <a:pt x="138" y="29"/>
                  <a:pt x="137" y="29"/>
                </a:cubicBezTo>
                <a:cubicBezTo>
                  <a:pt x="137" y="29"/>
                  <a:pt x="137" y="29"/>
                  <a:pt x="138" y="29"/>
                </a:cubicBezTo>
                <a:cubicBezTo>
                  <a:pt x="139" y="29"/>
                  <a:pt x="141" y="29"/>
                  <a:pt x="142" y="30"/>
                </a:cubicBezTo>
                <a:close/>
                <a:moveTo>
                  <a:pt x="140" y="34"/>
                </a:moveTo>
                <a:cubicBezTo>
                  <a:pt x="141" y="33"/>
                  <a:pt x="142" y="33"/>
                  <a:pt x="144" y="33"/>
                </a:cubicBezTo>
                <a:cubicBezTo>
                  <a:pt x="143" y="33"/>
                  <a:pt x="143" y="34"/>
                  <a:pt x="142" y="34"/>
                </a:cubicBezTo>
                <a:cubicBezTo>
                  <a:pt x="141" y="34"/>
                  <a:pt x="139" y="34"/>
                  <a:pt x="138" y="34"/>
                </a:cubicBezTo>
                <a:cubicBezTo>
                  <a:pt x="139" y="34"/>
                  <a:pt x="139" y="34"/>
                  <a:pt x="140" y="34"/>
                </a:cubicBezTo>
                <a:close/>
                <a:moveTo>
                  <a:pt x="143" y="36"/>
                </a:moveTo>
                <a:cubicBezTo>
                  <a:pt x="144" y="36"/>
                  <a:pt x="146" y="36"/>
                  <a:pt x="147" y="36"/>
                </a:cubicBezTo>
                <a:cubicBezTo>
                  <a:pt x="145" y="37"/>
                  <a:pt x="143" y="39"/>
                  <a:pt x="141" y="40"/>
                </a:cubicBezTo>
                <a:cubicBezTo>
                  <a:pt x="140" y="40"/>
                  <a:pt x="139" y="40"/>
                  <a:pt x="138" y="40"/>
                </a:cubicBezTo>
                <a:cubicBezTo>
                  <a:pt x="137" y="40"/>
                  <a:pt x="136" y="40"/>
                  <a:pt x="135" y="40"/>
                </a:cubicBezTo>
                <a:cubicBezTo>
                  <a:pt x="137" y="39"/>
                  <a:pt x="140" y="37"/>
                  <a:pt x="143" y="36"/>
                </a:cubicBezTo>
                <a:close/>
                <a:moveTo>
                  <a:pt x="137" y="42"/>
                </a:moveTo>
                <a:cubicBezTo>
                  <a:pt x="134" y="42"/>
                  <a:pt x="132" y="43"/>
                  <a:pt x="130" y="43"/>
                </a:cubicBezTo>
                <a:cubicBezTo>
                  <a:pt x="131" y="43"/>
                  <a:pt x="131" y="43"/>
                  <a:pt x="132" y="42"/>
                </a:cubicBezTo>
                <a:cubicBezTo>
                  <a:pt x="133" y="42"/>
                  <a:pt x="135" y="42"/>
                  <a:pt x="137" y="42"/>
                </a:cubicBezTo>
                <a:close/>
                <a:moveTo>
                  <a:pt x="136" y="44"/>
                </a:moveTo>
                <a:cubicBezTo>
                  <a:pt x="136" y="44"/>
                  <a:pt x="135" y="45"/>
                  <a:pt x="135" y="45"/>
                </a:cubicBezTo>
                <a:cubicBezTo>
                  <a:pt x="131" y="46"/>
                  <a:pt x="128" y="46"/>
                  <a:pt x="124" y="47"/>
                </a:cubicBezTo>
                <a:cubicBezTo>
                  <a:pt x="125" y="47"/>
                  <a:pt x="125" y="46"/>
                  <a:pt x="126" y="46"/>
                </a:cubicBezTo>
                <a:cubicBezTo>
                  <a:pt x="129" y="45"/>
                  <a:pt x="133" y="45"/>
                  <a:pt x="136" y="44"/>
                </a:cubicBezTo>
                <a:close/>
                <a:moveTo>
                  <a:pt x="126" y="44"/>
                </a:moveTo>
                <a:cubicBezTo>
                  <a:pt x="123" y="45"/>
                  <a:pt x="120" y="46"/>
                  <a:pt x="117" y="47"/>
                </a:cubicBezTo>
                <a:cubicBezTo>
                  <a:pt x="118" y="45"/>
                  <a:pt x="120" y="44"/>
                  <a:pt x="121" y="42"/>
                </a:cubicBezTo>
                <a:cubicBezTo>
                  <a:pt x="121" y="42"/>
                  <a:pt x="121" y="42"/>
                  <a:pt x="121" y="42"/>
                </a:cubicBezTo>
                <a:cubicBezTo>
                  <a:pt x="124" y="42"/>
                  <a:pt x="126" y="42"/>
                  <a:pt x="129" y="42"/>
                </a:cubicBezTo>
                <a:cubicBezTo>
                  <a:pt x="128" y="43"/>
                  <a:pt x="127" y="44"/>
                  <a:pt x="126" y="44"/>
                </a:cubicBezTo>
                <a:close/>
                <a:moveTo>
                  <a:pt x="111" y="46"/>
                </a:moveTo>
                <a:cubicBezTo>
                  <a:pt x="113" y="45"/>
                  <a:pt x="114" y="44"/>
                  <a:pt x="115" y="42"/>
                </a:cubicBezTo>
                <a:cubicBezTo>
                  <a:pt x="116" y="42"/>
                  <a:pt x="117" y="42"/>
                  <a:pt x="118" y="42"/>
                </a:cubicBezTo>
                <a:cubicBezTo>
                  <a:pt x="116" y="44"/>
                  <a:pt x="114" y="45"/>
                  <a:pt x="111" y="46"/>
                </a:cubicBezTo>
                <a:close/>
                <a:moveTo>
                  <a:pt x="115" y="41"/>
                </a:moveTo>
                <a:cubicBezTo>
                  <a:pt x="114" y="40"/>
                  <a:pt x="113" y="40"/>
                  <a:pt x="112" y="41"/>
                </a:cubicBezTo>
                <a:cubicBezTo>
                  <a:pt x="110" y="41"/>
                  <a:pt x="109" y="41"/>
                  <a:pt x="107" y="41"/>
                </a:cubicBezTo>
                <a:cubicBezTo>
                  <a:pt x="107" y="40"/>
                  <a:pt x="108" y="40"/>
                  <a:pt x="108" y="40"/>
                </a:cubicBezTo>
                <a:cubicBezTo>
                  <a:pt x="112" y="39"/>
                  <a:pt x="115" y="38"/>
                  <a:pt x="119" y="37"/>
                </a:cubicBezTo>
                <a:cubicBezTo>
                  <a:pt x="118" y="38"/>
                  <a:pt x="116" y="39"/>
                  <a:pt x="115" y="41"/>
                </a:cubicBezTo>
                <a:close/>
                <a:moveTo>
                  <a:pt x="116" y="33"/>
                </a:moveTo>
                <a:cubicBezTo>
                  <a:pt x="115" y="33"/>
                  <a:pt x="115" y="33"/>
                  <a:pt x="114" y="34"/>
                </a:cubicBezTo>
                <a:cubicBezTo>
                  <a:pt x="115" y="33"/>
                  <a:pt x="115" y="33"/>
                  <a:pt x="116" y="33"/>
                </a:cubicBezTo>
                <a:cubicBezTo>
                  <a:pt x="116" y="33"/>
                  <a:pt x="117" y="33"/>
                  <a:pt x="117" y="33"/>
                </a:cubicBezTo>
                <a:cubicBezTo>
                  <a:pt x="117" y="33"/>
                  <a:pt x="117" y="33"/>
                  <a:pt x="116" y="33"/>
                </a:cubicBezTo>
                <a:close/>
                <a:moveTo>
                  <a:pt x="105" y="29"/>
                </a:moveTo>
                <a:cubicBezTo>
                  <a:pt x="104" y="29"/>
                  <a:pt x="103" y="29"/>
                  <a:pt x="102" y="29"/>
                </a:cubicBezTo>
                <a:cubicBezTo>
                  <a:pt x="104" y="29"/>
                  <a:pt x="106" y="28"/>
                  <a:pt x="107" y="27"/>
                </a:cubicBezTo>
                <a:cubicBezTo>
                  <a:pt x="108" y="27"/>
                  <a:pt x="108" y="27"/>
                  <a:pt x="109" y="27"/>
                </a:cubicBezTo>
                <a:cubicBezTo>
                  <a:pt x="108" y="28"/>
                  <a:pt x="106" y="29"/>
                  <a:pt x="105" y="29"/>
                </a:cubicBezTo>
                <a:close/>
                <a:moveTo>
                  <a:pt x="103" y="32"/>
                </a:moveTo>
                <a:cubicBezTo>
                  <a:pt x="104" y="32"/>
                  <a:pt x="104" y="32"/>
                  <a:pt x="105" y="32"/>
                </a:cubicBezTo>
                <a:cubicBezTo>
                  <a:pt x="104" y="33"/>
                  <a:pt x="102" y="34"/>
                  <a:pt x="101" y="35"/>
                </a:cubicBezTo>
                <a:cubicBezTo>
                  <a:pt x="100" y="35"/>
                  <a:pt x="100" y="35"/>
                  <a:pt x="99" y="35"/>
                </a:cubicBezTo>
                <a:cubicBezTo>
                  <a:pt x="99" y="35"/>
                  <a:pt x="98" y="35"/>
                  <a:pt x="98" y="36"/>
                </a:cubicBezTo>
                <a:cubicBezTo>
                  <a:pt x="98" y="36"/>
                  <a:pt x="97" y="36"/>
                  <a:pt x="96" y="37"/>
                </a:cubicBezTo>
                <a:cubicBezTo>
                  <a:pt x="98" y="35"/>
                  <a:pt x="101" y="33"/>
                  <a:pt x="103" y="32"/>
                </a:cubicBezTo>
                <a:close/>
                <a:moveTo>
                  <a:pt x="96" y="35"/>
                </a:moveTo>
                <a:cubicBezTo>
                  <a:pt x="97" y="34"/>
                  <a:pt x="98" y="33"/>
                  <a:pt x="99" y="32"/>
                </a:cubicBezTo>
                <a:cubicBezTo>
                  <a:pt x="99" y="32"/>
                  <a:pt x="100" y="32"/>
                  <a:pt x="100" y="32"/>
                </a:cubicBezTo>
                <a:cubicBezTo>
                  <a:pt x="99" y="33"/>
                  <a:pt x="98" y="34"/>
                  <a:pt x="96" y="35"/>
                </a:cubicBezTo>
                <a:close/>
                <a:moveTo>
                  <a:pt x="96" y="30"/>
                </a:moveTo>
                <a:cubicBezTo>
                  <a:pt x="96" y="30"/>
                  <a:pt x="95" y="30"/>
                  <a:pt x="95" y="30"/>
                </a:cubicBezTo>
                <a:cubicBezTo>
                  <a:pt x="97" y="29"/>
                  <a:pt x="98" y="28"/>
                  <a:pt x="100" y="27"/>
                </a:cubicBezTo>
                <a:cubicBezTo>
                  <a:pt x="100" y="27"/>
                  <a:pt x="100" y="27"/>
                  <a:pt x="100" y="27"/>
                </a:cubicBezTo>
                <a:cubicBezTo>
                  <a:pt x="99" y="28"/>
                  <a:pt x="97" y="29"/>
                  <a:pt x="96" y="30"/>
                </a:cubicBezTo>
                <a:close/>
                <a:moveTo>
                  <a:pt x="90" y="31"/>
                </a:moveTo>
                <a:cubicBezTo>
                  <a:pt x="90" y="31"/>
                  <a:pt x="89" y="31"/>
                  <a:pt x="89" y="31"/>
                </a:cubicBezTo>
                <a:cubicBezTo>
                  <a:pt x="88" y="32"/>
                  <a:pt x="86" y="33"/>
                  <a:pt x="85" y="33"/>
                </a:cubicBezTo>
                <a:cubicBezTo>
                  <a:pt x="85" y="33"/>
                  <a:pt x="85" y="33"/>
                  <a:pt x="85" y="33"/>
                </a:cubicBezTo>
                <a:cubicBezTo>
                  <a:pt x="87" y="31"/>
                  <a:pt x="89" y="28"/>
                  <a:pt x="91" y="26"/>
                </a:cubicBezTo>
                <a:cubicBezTo>
                  <a:pt x="93" y="26"/>
                  <a:pt x="95" y="27"/>
                  <a:pt x="97" y="27"/>
                </a:cubicBezTo>
                <a:cubicBezTo>
                  <a:pt x="95" y="28"/>
                  <a:pt x="92" y="30"/>
                  <a:pt x="90" y="31"/>
                </a:cubicBezTo>
                <a:close/>
                <a:moveTo>
                  <a:pt x="89" y="18"/>
                </a:moveTo>
                <a:cubicBezTo>
                  <a:pt x="89" y="18"/>
                  <a:pt x="89" y="18"/>
                  <a:pt x="88" y="18"/>
                </a:cubicBezTo>
                <a:cubicBezTo>
                  <a:pt x="88" y="18"/>
                  <a:pt x="87" y="19"/>
                  <a:pt x="87" y="19"/>
                </a:cubicBezTo>
                <a:cubicBezTo>
                  <a:pt x="83" y="21"/>
                  <a:pt x="79" y="23"/>
                  <a:pt x="75" y="26"/>
                </a:cubicBezTo>
                <a:cubicBezTo>
                  <a:pt x="73" y="27"/>
                  <a:pt x="70" y="28"/>
                  <a:pt x="68" y="29"/>
                </a:cubicBezTo>
                <a:cubicBezTo>
                  <a:pt x="68" y="29"/>
                  <a:pt x="68" y="28"/>
                  <a:pt x="69" y="28"/>
                </a:cubicBezTo>
                <a:cubicBezTo>
                  <a:pt x="73" y="25"/>
                  <a:pt x="78" y="23"/>
                  <a:pt x="83" y="20"/>
                </a:cubicBezTo>
                <a:cubicBezTo>
                  <a:pt x="86" y="19"/>
                  <a:pt x="90" y="17"/>
                  <a:pt x="94" y="16"/>
                </a:cubicBezTo>
                <a:cubicBezTo>
                  <a:pt x="93" y="16"/>
                  <a:pt x="93" y="16"/>
                  <a:pt x="92" y="17"/>
                </a:cubicBezTo>
                <a:cubicBezTo>
                  <a:pt x="91" y="17"/>
                  <a:pt x="90" y="18"/>
                  <a:pt x="89" y="18"/>
                </a:cubicBezTo>
                <a:close/>
                <a:moveTo>
                  <a:pt x="80" y="17"/>
                </a:moveTo>
                <a:cubicBezTo>
                  <a:pt x="73" y="19"/>
                  <a:pt x="66" y="23"/>
                  <a:pt x="60" y="27"/>
                </a:cubicBezTo>
                <a:cubicBezTo>
                  <a:pt x="60" y="27"/>
                  <a:pt x="60" y="28"/>
                  <a:pt x="60" y="28"/>
                </a:cubicBezTo>
                <a:cubicBezTo>
                  <a:pt x="58" y="29"/>
                  <a:pt x="56" y="31"/>
                  <a:pt x="54" y="32"/>
                </a:cubicBezTo>
                <a:cubicBezTo>
                  <a:pt x="51" y="34"/>
                  <a:pt x="48" y="35"/>
                  <a:pt x="45" y="36"/>
                </a:cubicBezTo>
                <a:cubicBezTo>
                  <a:pt x="48" y="34"/>
                  <a:pt x="52" y="31"/>
                  <a:pt x="55" y="29"/>
                </a:cubicBezTo>
                <a:cubicBezTo>
                  <a:pt x="62" y="23"/>
                  <a:pt x="70" y="19"/>
                  <a:pt x="79" y="15"/>
                </a:cubicBezTo>
                <a:cubicBezTo>
                  <a:pt x="81" y="14"/>
                  <a:pt x="83" y="13"/>
                  <a:pt x="85" y="12"/>
                </a:cubicBezTo>
                <a:cubicBezTo>
                  <a:pt x="83" y="13"/>
                  <a:pt x="81" y="14"/>
                  <a:pt x="80" y="15"/>
                </a:cubicBezTo>
                <a:cubicBezTo>
                  <a:pt x="79" y="16"/>
                  <a:pt x="79" y="16"/>
                  <a:pt x="80" y="17"/>
                </a:cubicBezTo>
                <a:close/>
                <a:moveTo>
                  <a:pt x="50" y="40"/>
                </a:moveTo>
                <a:cubicBezTo>
                  <a:pt x="51" y="39"/>
                  <a:pt x="52" y="38"/>
                  <a:pt x="53" y="38"/>
                </a:cubicBezTo>
                <a:cubicBezTo>
                  <a:pt x="52" y="39"/>
                  <a:pt x="51" y="40"/>
                  <a:pt x="50" y="41"/>
                </a:cubicBezTo>
                <a:cubicBezTo>
                  <a:pt x="50" y="40"/>
                  <a:pt x="50" y="40"/>
                  <a:pt x="50" y="40"/>
                </a:cubicBezTo>
                <a:close/>
                <a:moveTo>
                  <a:pt x="56" y="38"/>
                </a:moveTo>
                <a:cubicBezTo>
                  <a:pt x="56" y="38"/>
                  <a:pt x="57" y="38"/>
                  <a:pt x="57" y="38"/>
                </a:cubicBezTo>
                <a:cubicBezTo>
                  <a:pt x="56" y="40"/>
                  <a:pt x="54" y="42"/>
                  <a:pt x="53" y="44"/>
                </a:cubicBezTo>
                <a:cubicBezTo>
                  <a:pt x="49" y="46"/>
                  <a:pt x="46" y="48"/>
                  <a:pt x="43" y="51"/>
                </a:cubicBezTo>
                <a:cubicBezTo>
                  <a:pt x="44" y="51"/>
                  <a:pt x="44" y="50"/>
                  <a:pt x="44" y="50"/>
                </a:cubicBezTo>
                <a:cubicBezTo>
                  <a:pt x="48" y="46"/>
                  <a:pt x="52" y="42"/>
                  <a:pt x="56" y="38"/>
                </a:cubicBezTo>
                <a:close/>
                <a:moveTo>
                  <a:pt x="49" y="48"/>
                </a:moveTo>
                <a:cubicBezTo>
                  <a:pt x="49" y="49"/>
                  <a:pt x="48" y="50"/>
                  <a:pt x="47" y="50"/>
                </a:cubicBezTo>
                <a:cubicBezTo>
                  <a:pt x="46" y="51"/>
                  <a:pt x="46" y="52"/>
                  <a:pt x="45" y="53"/>
                </a:cubicBezTo>
                <a:cubicBezTo>
                  <a:pt x="43" y="54"/>
                  <a:pt x="41" y="56"/>
                  <a:pt x="40" y="57"/>
                </a:cubicBezTo>
                <a:cubicBezTo>
                  <a:pt x="40" y="56"/>
                  <a:pt x="40" y="56"/>
                  <a:pt x="40" y="56"/>
                </a:cubicBezTo>
                <a:cubicBezTo>
                  <a:pt x="43" y="53"/>
                  <a:pt x="46" y="51"/>
                  <a:pt x="49" y="48"/>
                </a:cubicBezTo>
                <a:close/>
                <a:moveTo>
                  <a:pt x="39" y="55"/>
                </a:moveTo>
                <a:cubicBezTo>
                  <a:pt x="38" y="55"/>
                  <a:pt x="38" y="56"/>
                  <a:pt x="37" y="57"/>
                </a:cubicBezTo>
                <a:cubicBezTo>
                  <a:pt x="37" y="57"/>
                  <a:pt x="37" y="56"/>
                  <a:pt x="37" y="56"/>
                </a:cubicBezTo>
                <a:cubicBezTo>
                  <a:pt x="38" y="56"/>
                  <a:pt x="38" y="55"/>
                  <a:pt x="39" y="54"/>
                </a:cubicBezTo>
                <a:cubicBezTo>
                  <a:pt x="39" y="54"/>
                  <a:pt x="40" y="53"/>
                  <a:pt x="40" y="53"/>
                </a:cubicBezTo>
                <a:lnTo>
                  <a:pt x="39" y="55"/>
                </a:lnTo>
                <a:close/>
                <a:moveTo>
                  <a:pt x="38" y="65"/>
                </a:moveTo>
                <a:cubicBezTo>
                  <a:pt x="40" y="64"/>
                  <a:pt x="42" y="62"/>
                  <a:pt x="45" y="60"/>
                </a:cubicBezTo>
                <a:cubicBezTo>
                  <a:pt x="40" y="65"/>
                  <a:pt x="35" y="70"/>
                  <a:pt x="30" y="75"/>
                </a:cubicBezTo>
                <a:cubicBezTo>
                  <a:pt x="30" y="75"/>
                  <a:pt x="30" y="77"/>
                  <a:pt x="31" y="76"/>
                </a:cubicBezTo>
                <a:cubicBezTo>
                  <a:pt x="32" y="76"/>
                  <a:pt x="33" y="75"/>
                  <a:pt x="34" y="75"/>
                </a:cubicBezTo>
                <a:cubicBezTo>
                  <a:pt x="33" y="75"/>
                  <a:pt x="33" y="76"/>
                  <a:pt x="32" y="76"/>
                </a:cubicBezTo>
                <a:cubicBezTo>
                  <a:pt x="31" y="77"/>
                  <a:pt x="29" y="78"/>
                  <a:pt x="27" y="78"/>
                </a:cubicBezTo>
                <a:cubicBezTo>
                  <a:pt x="27" y="77"/>
                  <a:pt x="28" y="76"/>
                  <a:pt x="29" y="75"/>
                </a:cubicBezTo>
                <a:cubicBezTo>
                  <a:pt x="32" y="72"/>
                  <a:pt x="35" y="69"/>
                  <a:pt x="38" y="65"/>
                </a:cubicBezTo>
                <a:close/>
                <a:moveTo>
                  <a:pt x="34" y="77"/>
                </a:moveTo>
                <a:cubicBezTo>
                  <a:pt x="35" y="77"/>
                  <a:pt x="36" y="76"/>
                  <a:pt x="37" y="75"/>
                </a:cubicBezTo>
                <a:cubicBezTo>
                  <a:pt x="35" y="78"/>
                  <a:pt x="32" y="81"/>
                  <a:pt x="30" y="83"/>
                </a:cubicBezTo>
                <a:cubicBezTo>
                  <a:pt x="30" y="83"/>
                  <a:pt x="30" y="83"/>
                  <a:pt x="30" y="83"/>
                </a:cubicBezTo>
                <a:cubicBezTo>
                  <a:pt x="31" y="81"/>
                  <a:pt x="32" y="79"/>
                  <a:pt x="34" y="77"/>
                </a:cubicBezTo>
                <a:close/>
                <a:moveTo>
                  <a:pt x="30" y="93"/>
                </a:moveTo>
                <a:cubicBezTo>
                  <a:pt x="30" y="93"/>
                  <a:pt x="30" y="93"/>
                  <a:pt x="30" y="94"/>
                </a:cubicBezTo>
                <a:cubicBezTo>
                  <a:pt x="30" y="94"/>
                  <a:pt x="30" y="94"/>
                  <a:pt x="30" y="94"/>
                </a:cubicBezTo>
                <a:cubicBezTo>
                  <a:pt x="30" y="94"/>
                  <a:pt x="30" y="93"/>
                  <a:pt x="29" y="93"/>
                </a:cubicBezTo>
                <a:cubicBezTo>
                  <a:pt x="29" y="93"/>
                  <a:pt x="30" y="93"/>
                  <a:pt x="30" y="93"/>
                </a:cubicBezTo>
                <a:close/>
                <a:moveTo>
                  <a:pt x="32" y="123"/>
                </a:moveTo>
                <a:cubicBezTo>
                  <a:pt x="32" y="124"/>
                  <a:pt x="32" y="124"/>
                  <a:pt x="32" y="125"/>
                </a:cubicBezTo>
                <a:cubicBezTo>
                  <a:pt x="32" y="125"/>
                  <a:pt x="32" y="125"/>
                  <a:pt x="32" y="126"/>
                </a:cubicBezTo>
                <a:cubicBezTo>
                  <a:pt x="31" y="124"/>
                  <a:pt x="31" y="124"/>
                  <a:pt x="31" y="124"/>
                </a:cubicBezTo>
                <a:cubicBezTo>
                  <a:pt x="32" y="124"/>
                  <a:pt x="32" y="124"/>
                  <a:pt x="32" y="123"/>
                </a:cubicBezTo>
                <a:close/>
                <a:moveTo>
                  <a:pt x="32" y="120"/>
                </a:moveTo>
                <a:cubicBezTo>
                  <a:pt x="32" y="119"/>
                  <a:pt x="33" y="117"/>
                  <a:pt x="33" y="115"/>
                </a:cubicBezTo>
                <a:cubicBezTo>
                  <a:pt x="33" y="116"/>
                  <a:pt x="34" y="118"/>
                  <a:pt x="34" y="119"/>
                </a:cubicBezTo>
                <a:cubicBezTo>
                  <a:pt x="34" y="120"/>
                  <a:pt x="34" y="120"/>
                  <a:pt x="34" y="121"/>
                </a:cubicBezTo>
                <a:cubicBezTo>
                  <a:pt x="33" y="122"/>
                  <a:pt x="33" y="122"/>
                  <a:pt x="33" y="123"/>
                </a:cubicBezTo>
                <a:cubicBezTo>
                  <a:pt x="33" y="122"/>
                  <a:pt x="32" y="121"/>
                  <a:pt x="32" y="120"/>
                </a:cubicBezTo>
                <a:close/>
                <a:moveTo>
                  <a:pt x="33" y="131"/>
                </a:moveTo>
                <a:cubicBezTo>
                  <a:pt x="34" y="130"/>
                  <a:pt x="34" y="130"/>
                  <a:pt x="34" y="130"/>
                </a:cubicBezTo>
                <a:cubicBezTo>
                  <a:pt x="35" y="130"/>
                  <a:pt x="35" y="131"/>
                  <a:pt x="35" y="132"/>
                </a:cubicBezTo>
                <a:cubicBezTo>
                  <a:pt x="35" y="132"/>
                  <a:pt x="35" y="132"/>
                  <a:pt x="35" y="133"/>
                </a:cubicBezTo>
                <a:cubicBezTo>
                  <a:pt x="35" y="133"/>
                  <a:pt x="35" y="134"/>
                  <a:pt x="36" y="134"/>
                </a:cubicBezTo>
                <a:cubicBezTo>
                  <a:pt x="36" y="134"/>
                  <a:pt x="36" y="134"/>
                  <a:pt x="36" y="134"/>
                </a:cubicBezTo>
                <a:cubicBezTo>
                  <a:pt x="36" y="134"/>
                  <a:pt x="36" y="134"/>
                  <a:pt x="36" y="134"/>
                </a:cubicBezTo>
                <a:cubicBezTo>
                  <a:pt x="36" y="135"/>
                  <a:pt x="36" y="135"/>
                  <a:pt x="37" y="135"/>
                </a:cubicBezTo>
                <a:cubicBezTo>
                  <a:pt x="37" y="137"/>
                  <a:pt x="38" y="138"/>
                  <a:pt x="38" y="140"/>
                </a:cubicBezTo>
                <a:cubicBezTo>
                  <a:pt x="39" y="140"/>
                  <a:pt x="39" y="141"/>
                  <a:pt x="39" y="142"/>
                </a:cubicBezTo>
                <a:cubicBezTo>
                  <a:pt x="38" y="143"/>
                  <a:pt x="38" y="144"/>
                  <a:pt x="37" y="145"/>
                </a:cubicBezTo>
                <a:cubicBezTo>
                  <a:pt x="37" y="146"/>
                  <a:pt x="38" y="147"/>
                  <a:pt x="39" y="146"/>
                </a:cubicBezTo>
                <a:cubicBezTo>
                  <a:pt x="39" y="146"/>
                  <a:pt x="39" y="145"/>
                  <a:pt x="40" y="145"/>
                </a:cubicBezTo>
                <a:cubicBezTo>
                  <a:pt x="40" y="148"/>
                  <a:pt x="41" y="151"/>
                  <a:pt x="42" y="153"/>
                </a:cubicBezTo>
                <a:cubicBezTo>
                  <a:pt x="41" y="154"/>
                  <a:pt x="41" y="154"/>
                  <a:pt x="41" y="154"/>
                </a:cubicBezTo>
                <a:cubicBezTo>
                  <a:pt x="41" y="155"/>
                  <a:pt x="41" y="156"/>
                  <a:pt x="42" y="156"/>
                </a:cubicBezTo>
                <a:cubicBezTo>
                  <a:pt x="43" y="159"/>
                  <a:pt x="44" y="162"/>
                  <a:pt x="45" y="166"/>
                </a:cubicBezTo>
                <a:cubicBezTo>
                  <a:pt x="43" y="161"/>
                  <a:pt x="40" y="157"/>
                  <a:pt x="38" y="152"/>
                </a:cubicBezTo>
                <a:cubicBezTo>
                  <a:pt x="37" y="145"/>
                  <a:pt x="35" y="138"/>
                  <a:pt x="33" y="131"/>
                </a:cubicBezTo>
                <a:cubicBezTo>
                  <a:pt x="33" y="131"/>
                  <a:pt x="33" y="131"/>
                  <a:pt x="33" y="131"/>
                </a:cubicBezTo>
                <a:close/>
                <a:moveTo>
                  <a:pt x="34" y="149"/>
                </a:moveTo>
                <a:cubicBezTo>
                  <a:pt x="35" y="152"/>
                  <a:pt x="36" y="155"/>
                  <a:pt x="37" y="157"/>
                </a:cubicBezTo>
                <a:cubicBezTo>
                  <a:pt x="37" y="158"/>
                  <a:pt x="37" y="158"/>
                  <a:pt x="37" y="158"/>
                </a:cubicBezTo>
                <a:cubicBezTo>
                  <a:pt x="37" y="159"/>
                  <a:pt x="38" y="161"/>
                  <a:pt x="38" y="163"/>
                </a:cubicBezTo>
                <a:cubicBezTo>
                  <a:pt x="37" y="161"/>
                  <a:pt x="36" y="160"/>
                  <a:pt x="36" y="159"/>
                </a:cubicBezTo>
                <a:cubicBezTo>
                  <a:pt x="35" y="156"/>
                  <a:pt x="35" y="152"/>
                  <a:pt x="34" y="149"/>
                </a:cubicBezTo>
                <a:cubicBezTo>
                  <a:pt x="34" y="149"/>
                  <a:pt x="34" y="149"/>
                  <a:pt x="34" y="149"/>
                </a:cubicBezTo>
                <a:close/>
                <a:moveTo>
                  <a:pt x="38" y="166"/>
                </a:moveTo>
                <a:cubicBezTo>
                  <a:pt x="38" y="166"/>
                  <a:pt x="38" y="166"/>
                  <a:pt x="38" y="167"/>
                </a:cubicBezTo>
                <a:cubicBezTo>
                  <a:pt x="38" y="165"/>
                  <a:pt x="37" y="164"/>
                  <a:pt x="36" y="163"/>
                </a:cubicBezTo>
                <a:cubicBezTo>
                  <a:pt x="36" y="163"/>
                  <a:pt x="36" y="162"/>
                  <a:pt x="36" y="162"/>
                </a:cubicBezTo>
                <a:cubicBezTo>
                  <a:pt x="37" y="163"/>
                  <a:pt x="38" y="165"/>
                  <a:pt x="38" y="166"/>
                </a:cubicBezTo>
                <a:close/>
                <a:moveTo>
                  <a:pt x="40" y="173"/>
                </a:moveTo>
                <a:cubicBezTo>
                  <a:pt x="40" y="175"/>
                  <a:pt x="40" y="176"/>
                  <a:pt x="40" y="178"/>
                </a:cubicBezTo>
                <a:cubicBezTo>
                  <a:pt x="39" y="175"/>
                  <a:pt x="38" y="173"/>
                  <a:pt x="38" y="170"/>
                </a:cubicBezTo>
                <a:cubicBezTo>
                  <a:pt x="38" y="171"/>
                  <a:pt x="39" y="172"/>
                  <a:pt x="40" y="173"/>
                </a:cubicBezTo>
                <a:close/>
                <a:moveTo>
                  <a:pt x="42" y="197"/>
                </a:moveTo>
                <a:cubicBezTo>
                  <a:pt x="42" y="197"/>
                  <a:pt x="42" y="197"/>
                  <a:pt x="42" y="197"/>
                </a:cubicBezTo>
                <a:cubicBezTo>
                  <a:pt x="42" y="198"/>
                  <a:pt x="43" y="198"/>
                  <a:pt x="43" y="198"/>
                </a:cubicBezTo>
                <a:cubicBezTo>
                  <a:pt x="43" y="199"/>
                  <a:pt x="44" y="199"/>
                  <a:pt x="44" y="200"/>
                </a:cubicBezTo>
                <a:cubicBezTo>
                  <a:pt x="43" y="198"/>
                  <a:pt x="41" y="196"/>
                  <a:pt x="39" y="194"/>
                </a:cubicBezTo>
                <a:cubicBezTo>
                  <a:pt x="39" y="194"/>
                  <a:pt x="39" y="194"/>
                  <a:pt x="39" y="194"/>
                </a:cubicBezTo>
                <a:cubicBezTo>
                  <a:pt x="40" y="195"/>
                  <a:pt x="41" y="196"/>
                  <a:pt x="42" y="197"/>
                </a:cubicBezTo>
                <a:close/>
                <a:moveTo>
                  <a:pt x="43" y="192"/>
                </a:moveTo>
                <a:cubicBezTo>
                  <a:pt x="43" y="191"/>
                  <a:pt x="42" y="190"/>
                  <a:pt x="42" y="189"/>
                </a:cubicBezTo>
                <a:cubicBezTo>
                  <a:pt x="43" y="191"/>
                  <a:pt x="45" y="194"/>
                  <a:pt x="47" y="196"/>
                </a:cubicBezTo>
                <a:cubicBezTo>
                  <a:pt x="46" y="196"/>
                  <a:pt x="45" y="195"/>
                  <a:pt x="45" y="195"/>
                </a:cubicBezTo>
                <a:cubicBezTo>
                  <a:pt x="44" y="194"/>
                  <a:pt x="43" y="193"/>
                  <a:pt x="43" y="192"/>
                </a:cubicBezTo>
                <a:close/>
                <a:moveTo>
                  <a:pt x="48" y="198"/>
                </a:moveTo>
                <a:cubicBezTo>
                  <a:pt x="50" y="201"/>
                  <a:pt x="51" y="203"/>
                  <a:pt x="53" y="205"/>
                </a:cubicBezTo>
                <a:cubicBezTo>
                  <a:pt x="50" y="203"/>
                  <a:pt x="48" y="200"/>
                  <a:pt x="46" y="197"/>
                </a:cubicBezTo>
                <a:cubicBezTo>
                  <a:pt x="47" y="197"/>
                  <a:pt x="47" y="198"/>
                  <a:pt x="48" y="198"/>
                </a:cubicBezTo>
                <a:close/>
                <a:moveTo>
                  <a:pt x="49" y="188"/>
                </a:moveTo>
                <a:cubicBezTo>
                  <a:pt x="51" y="190"/>
                  <a:pt x="52" y="192"/>
                  <a:pt x="53" y="194"/>
                </a:cubicBezTo>
                <a:cubicBezTo>
                  <a:pt x="54" y="197"/>
                  <a:pt x="55" y="201"/>
                  <a:pt x="56" y="204"/>
                </a:cubicBezTo>
                <a:cubicBezTo>
                  <a:pt x="55" y="203"/>
                  <a:pt x="55" y="203"/>
                  <a:pt x="54" y="202"/>
                </a:cubicBezTo>
                <a:cubicBezTo>
                  <a:pt x="52" y="197"/>
                  <a:pt x="51" y="193"/>
                  <a:pt x="49" y="188"/>
                </a:cubicBezTo>
                <a:close/>
                <a:moveTo>
                  <a:pt x="61" y="205"/>
                </a:moveTo>
                <a:cubicBezTo>
                  <a:pt x="62" y="205"/>
                  <a:pt x="62" y="205"/>
                  <a:pt x="62" y="205"/>
                </a:cubicBezTo>
                <a:cubicBezTo>
                  <a:pt x="63" y="207"/>
                  <a:pt x="64" y="208"/>
                  <a:pt x="65" y="210"/>
                </a:cubicBezTo>
                <a:cubicBezTo>
                  <a:pt x="65" y="210"/>
                  <a:pt x="64" y="210"/>
                  <a:pt x="63" y="209"/>
                </a:cubicBezTo>
                <a:cubicBezTo>
                  <a:pt x="63" y="208"/>
                  <a:pt x="62" y="206"/>
                  <a:pt x="61" y="205"/>
                </a:cubicBezTo>
                <a:close/>
                <a:moveTo>
                  <a:pt x="65" y="202"/>
                </a:moveTo>
                <a:cubicBezTo>
                  <a:pt x="65" y="202"/>
                  <a:pt x="65" y="202"/>
                  <a:pt x="65" y="201"/>
                </a:cubicBezTo>
                <a:cubicBezTo>
                  <a:pt x="65" y="201"/>
                  <a:pt x="66" y="200"/>
                  <a:pt x="66" y="200"/>
                </a:cubicBezTo>
                <a:cubicBezTo>
                  <a:pt x="66" y="200"/>
                  <a:pt x="67" y="201"/>
                  <a:pt x="67" y="201"/>
                </a:cubicBezTo>
                <a:cubicBezTo>
                  <a:pt x="67" y="201"/>
                  <a:pt x="66" y="202"/>
                  <a:pt x="65" y="202"/>
                </a:cubicBezTo>
                <a:close/>
                <a:moveTo>
                  <a:pt x="70" y="206"/>
                </a:moveTo>
                <a:cubicBezTo>
                  <a:pt x="69" y="205"/>
                  <a:pt x="68" y="204"/>
                  <a:pt x="67" y="204"/>
                </a:cubicBezTo>
                <a:cubicBezTo>
                  <a:pt x="67" y="204"/>
                  <a:pt x="67" y="203"/>
                  <a:pt x="67" y="203"/>
                </a:cubicBezTo>
                <a:cubicBezTo>
                  <a:pt x="67" y="203"/>
                  <a:pt x="68" y="203"/>
                  <a:pt x="69" y="202"/>
                </a:cubicBezTo>
                <a:cubicBezTo>
                  <a:pt x="69" y="203"/>
                  <a:pt x="70" y="204"/>
                  <a:pt x="71" y="205"/>
                </a:cubicBezTo>
                <a:cubicBezTo>
                  <a:pt x="71" y="205"/>
                  <a:pt x="72" y="205"/>
                  <a:pt x="72" y="204"/>
                </a:cubicBezTo>
                <a:cubicBezTo>
                  <a:pt x="72" y="204"/>
                  <a:pt x="72" y="204"/>
                  <a:pt x="73" y="203"/>
                </a:cubicBezTo>
                <a:cubicBezTo>
                  <a:pt x="73" y="204"/>
                  <a:pt x="74" y="205"/>
                  <a:pt x="75" y="205"/>
                </a:cubicBezTo>
                <a:cubicBezTo>
                  <a:pt x="75" y="206"/>
                  <a:pt x="74" y="206"/>
                  <a:pt x="74" y="206"/>
                </a:cubicBezTo>
                <a:cubicBezTo>
                  <a:pt x="73" y="206"/>
                  <a:pt x="72" y="205"/>
                  <a:pt x="71" y="205"/>
                </a:cubicBezTo>
                <a:cubicBezTo>
                  <a:pt x="71" y="204"/>
                  <a:pt x="70" y="205"/>
                  <a:pt x="70" y="206"/>
                </a:cubicBezTo>
                <a:close/>
                <a:moveTo>
                  <a:pt x="71" y="193"/>
                </a:moveTo>
                <a:cubicBezTo>
                  <a:pt x="72" y="192"/>
                  <a:pt x="73" y="191"/>
                  <a:pt x="73" y="190"/>
                </a:cubicBezTo>
                <a:cubicBezTo>
                  <a:pt x="73" y="191"/>
                  <a:pt x="73" y="192"/>
                  <a:pt x="73" y="194"/>
                </a:cubicBezTo>
                <a:cubicBezTo>
                  <a:pt x="72" y="193"/>
                  <a:pt x="72" y="193"/>
                  <a:pt x="71" y="193"/>
                </a:cubicBezTo>
                <a:close/>
                <a:moveTo>
                  <a:pt x="73" y="159"/>
                </a:moveTo>
                <a:cubicBezTo>
                  <a:pt x="74" y="159"/>
                  <a:pt x="74" y="158"/>
                  <a:pt x="75" y="158"/>
                </a:cubicBezTo>
                <a:cubicBezTo>
                  <a:pt x="75" y="159"/>
                  <a:pt x="76" y="161"/>
                  <a:pt x="76" y="163"/>
                </a:cubicBezTo>
                <a:cubicBezTo>
                  <a:pt x="75" y="163"/>
                  <a:pt x="75" y="163"/>
                  <a:pt x="74" y="164"/>
                </a:cubicBezTo>
                <a:cubicBezTo>
                  <a:pt x="74" y="162"/>
                  <a:pt x="74" y="161"/>
                  <a:pt x="73" y="159"/>
                </a:cubicBezTo>
                <a:close/>
                <a:moveTo>
                  <a:pt x="75" y="191"/>
                </a:moveTo>
                <a:cubicBezTo>
                  <a:pt x="75" y="191"/>
                  <a:pt x="75" y="191"/>
                  <a:pt x="76" y="192"/>
                </a:cubicBezTo>
                <a:cubicBezTo>
                  <a:pt x="75" y="192"/>
                  <a:pt x="75" y="192"/>
                  <a:pt x="75" y="193"/>
                </a:cubicBezTo>
                <a:cubicBezTo>
                  <a:pt x="75" y="192"/>
                  <a:pt x="75" y="192"/>
                  <a:pt x="75" y="191"/>
                </a:cubicBezTo>
                <a:close/>
                <a:moveTo>
                  <a:pt x="75" y="188"/>
                </a:moveTo>
                <a:cubicBezTo>
                  <a:pt x="76" y="188"/>
                  <a:pt x="76" y="187"/>
                  <a:pt x="76" y="187"/>
                </a:cubicBezTo>
                <a:cubicBezTo>
                  <a:pt x="77" y="187"/>
                  <a:pt x="77" y="187"/>
                  <a:pt x="77" y="187"/>
                </a:cubicBezTo>
                <a:cubicBezTo>
                  <a:pt x="78" y="187"/>
                  <a:pt x="78" y="187"/>
                  <a:pt x="78" y="187"/>
                </a:cubicBezTo>
                <a:cubicBezTo>
                  <a:pt x="78" y="188"/>
                  <a:pt x="77" y="188"/>
                  <a:pt x="77" y="189"/>
                </a:cubicBezTo>
                <a:cubicBezTo>
                  <a:pt x="76" y="189"/>
                  <a:pt x="76" y="188"/>
                  <a:pt x="75" y="188"/>
                </a:cubicBezTo>
                <a:close/>
                <a:moveTo>
                  <a:pt x="77" y="193"/>
                </a:moveTo>
                <a:cubicBezTo>
                  <a:pt x="78" y="193"/>
                  <a:pt x="78" y="194"/>
                  <a:pt x="79" y="194"/>
                </a:cubicBezTo>
                <a:cubicBezTo>
                  <a:pt x="79" y="194"/>
                  <a:pt x="78" y="195"/>
                  <a:pt x="78" y="195"/>
                </a:cubicBezTo>
                <a:cubicBezTo>
                  <a:pt x="78" y="195"/>
                  <a:pt x="77" y="195"/>
                  <a:pt x="77" y="196"/>
                </a:cubicBezTo>
                <a:cubicBezTo>
                  <a:pt x="76" y="195"/>
                  <a:pt x="76" y="195"/>
                  <a:pt x="76" y="195"/>
                </a:cubicBezTo>
                <a:cubicBezTo>
                  <a:pt x="76" y="194"/>
                  <a:pt x="77" y="193"/>
                  <a:pt x="77" y="193"/>
                </a:cubicBezTo>
                <a:close/>
                <a:moveTo>
                  <a:pt x="79" y="180"/>
                </a:moveTo>
                <a:cubicBezTo>
                  <a:pt x="79" y="180"/>
                  <a:pt x="79" y="180"/>
                  <a:pt x="79" y="180"/>
                </a:cubicBezTo>
                <a:cubicBezTo>
                  <a:pt x="79" y="179"/>
                  <a:pt x="80" y="178"/>
                  <a:pt x="81" y="177"/>
                </a:cubicBezTo>
                <a:cubicBezTo>
                  <a:pt x="81" y="178"/>
                  <a:pt x="81" y="178"/>
                  <a:pt x="81" y="178"/>
                </a:cubicBezTo>
                <a:cubicBezTo>
                  <a:pt x="80" y="178"/>
                  <a:pt x="80" y="179"/>
                  <a:pt x="79" y="180"/>
                </a:cubicBezTo>
                <a:close/>
                <a:moveTo>
                  <a:pt x="82" y="188"/>
                </a:moveTo>
                <a:cubicBezTo>
                  <a:pt x="82" y="189"/>
                  <a:pt x="82" y="189"/>
                  <a:pt x="83" y="189"/>
                </a:cubicBezTo>
                <a:cubicBezTo>
                  <a:pt x="82" y="189"/>
                  <a:pt x="81" y="190"/>
                  <a:pt x="80" y="190"/>
                </a:cubicBezTo>
                <a:cubicBezTo>
                  <a:pt x="81" y="189"/>
                  <a:pt x="81" y="189"/>
                  <a:pt x="82" y="188"/>
                </a:cubicBezTo>
                <a:close/>
                <a:moveTo>
                  <a:pt x="83" y="191"/>
                </a:moveTo>
                <a:cubicBezTo>
                  <a:pt x="83" y="191"/>
                  <a:pt x="83" y="191"/>
                  <a:pt x="83" y="191"/>
                </a:cubicBezTo>
                <a:cubicBezTo>
                  <a:pt x="83" y="192"/>
                  <a:pt x="82" y="192"/>
                  <a:pt x="82" y="192"/>
                </a:cubicBezTo>
                <a:cubicBezTo>
                  <a:pt x="81" y="192"/>
                  <a:pt x="81" y="192"/>
                  <a:pt x="81" y="192"/>
                </a:cubicBezTo>
                <a:cubicBezTo>
                  <a:pt x="82" y="191"/>
                  <a:pt x="82" y="191"/>
                  <a:pt x="83" y="191"/>
                </a:cubicBezTo>
                <a:close/>
                <a:moveTo>
                  <a:pt x="83" y="187"/>
                </a:moveTo>
                <a:cubicBezTo>
                  <a:pt x="83" y="187"/>
                  <a:pt x="83" y="187"/>
                  <a:pt x="83" y="187"/>
                </a:cubicBezTo>
                <a:cubicBezTo>
                  <a:pt x="84" y="188"/>
                  <a:pt x="84" y="188"/>
                  <a:pt x="85" y="188"/>
                </a:cubicBezTo>
                <a:cubicBezTo>
                  <a:pt x="85" y="188"/>
                  <a:pt x="85" y="189"/>
                  <a:pt x="85" y="189"/>
                </a:cubicBezTo>
                <a:cubicBezTo>
                  <a:pt x="85" y="189"/>
                  <a:pt x="85" y="189"/>
                  <a:pt x="85" y="189"/>
                </a:cubicBezTo>
                <a:cubicBezTo>
                  <a:pt x="84" y="188"/>
                  <a:pt x="83" y="188"/>
                  <a:pt x="83" y="187"/>
                </a:cubicBezTo>
                <a:close/>
                <a:moveTo>
                  <a:pt x="84" y="198"/>
                </a:moveTo>
                <a:cubicBezTo>
                  <a:pt x="85" y="198"/>
                  <a:pt x="85" y="199"/>
                  <a:pt x="85" y="199"/>
                </a:cubicBezTo>
                <a:cubicBezTo>
                  <a:pt x="85" y="199"/>
                  <a:pt x="85" y="200"/>
                  <a:pt x="85" y="200"/>
                </a:cubicBezTo>
                <a:cubicBezTo>
                  <a:pt x="84" y="200"/>
                  <a:pt x="84" y="200"/>
                  <a:pt x="83" y="199"/>
                </a:cubicBezTo>
                <a:cubicBezTo>
                  <a:pt x="84" y="199"/>
                  <a:pt x="84" y="199"/>
                  <a:pt x="84" y="198"/>
                </a:cubicBezTo>
                <a:close/>
                <a:moveTo>
                  <a:pt x="85" y="194"/>
                </a:moveTo>
                <a:cubicBezTo>
                  <a:pt x="86" y="194"/>
                  <a:pt x="87" y="193"/>
                  <a:pt x="88" y="193"/>
                </a:cubicBezTo>
                <a:cubicBezTo>
                  <a:pt x="87" y="194"/>
                  <a:pt x="86" y="194"/>
                  <a:pt x="86" y="195"/>
                </a:cubicBezTo>
                <a:cubicBezTo>
                  <a:pt x="85" y="195"/>
                  <a:pt x="85" y="195"/>
                  <a:pt x="85" y="194"/>
                </a:cubicBezTo>
                <a:close/>
                <a:moveTo>
                  <a:pt x="86" y="205"/>
                </a:moveTo>
                <a:cubicBezTo>
                  <a:pt x="86" y="206"/>
                  <a:pt x="87" y="206"/>
                  <a:pt x="88" y="207"/>
                </a:cubicBezTo>
                <a:cubicBezTo>
                  <a:pt x="88" y="207"/>
                  <a:pt x="88" y="207"/>
                  <a:pt x="88" y="207"/>
                </a:cubicBezTo>
                <a:cubicBezTo>
                  <a:pt x="88" y="207"/>
                  <a:pt x="88" y="207"/>
                  <a:pt x="88" y="207"/>
                </a:cubicBezTo>
                <a:cubicBezTo>
                  <a:pt x="87" y="207"/>
                  <a:pt x="87" y="207"/>
                  <a:pt x="87" y="207"/>
                </a:cubicBezTo>
                <a:cubicBezTo>
                  <a:pt x="86" y="206"/>
                  <a:pt x="86" y="206"/>
                  <a:pt x="86" y="206"/>
                </a:cubicBezTo>
                <a:cubicBezTo>
                  <a:pt x="86" y="205"/>
                  <a:pt x="86" y="205"/>
                  <a:pt x="86" y="205"/>
                </a:cubicBezTo>
                <a:close/>
                <a:moveTo>
                  <a:pt x="88" y="204"/>
                </a:moveTo>
                <a:cubicBezTo>
                  <a:pt x="88" y="204"/>
                  <a:pt x="88" y="204"/>
                  <a:pt x="88" y="204"/>
                </a:cubicBezTo>
                <a:cubicBezTo>
                  <a:pt x="89" y="204"/>
                  <a:pt x="89" y="204"/>
                  <a:pt x="90" y="205"/>
                </a:cubicBezTo>
                <a:cubicBezTo>
                  <a:pt x="90" y="205"/>
                  <a:pt x="89" y="205"/>
                  <a:pt x="89" y="205"/>
                </a:cubicBezTo>
                <a:cubicBezTo>
                  <a:pt x="89" y="205"/>
                  <a:pt x="88" y="205"/>
                  <a:pt x="88" y="204"/>
                </a:cubicBezTo>
                <a:close/>
                <a:moveTo>
                  <a:pt x="90" y="186"/>
                </a:moveTo>
                <a:cubicBezTo>
                  <a:pt x="90" y="185"/>
                  <a:pt x="91" y="184"/>
                  <a:pt x="92" y="183"/>
                </a:cubicBezTo>
                <a:cubicBezTo>
                  <a:pt x="92" y="183"/>
                  <a:pt x="92" y="183"/>
                  <a:pt x="93" y="183"/>
                </a:cubicBezTo>
                <a:cubicBezTo>
                  <a:pt x="92" y="184"/>
                  <a:pt x="91" y="185"/>
                  <a:pt x="90" y="186"/>
                </a:cubicBezTo>
                <a:close/>
                <a:moveTo>
                  <a:pt x="91" y="205"/>
                </a:moveTo>
                <a:cubicBezTo>
                  <a:pt x="92" y="206"/>
                  <a:pt x="92" y="206"/>
                  <a:pt x="93" y="206"/>
                </a:cubicBezTo>
                <a:cubicBezTo>
                  <a:pt x="93" y="207"/>
                  <a:pt x="92" y="207"/>
                  <a:pt x="92" y="207"/>
                </a:cubicBezTo>
                <a:cubicBezTo>
                  <a:pt x="91" y="207"/>
                  <a:pt x="91" y="207"/>
                  <a:pt x="90" y="206"/>
                </a:cubicBezTo>
                <a:cubicBezTo>
                  <a:pt x="91" y="206"/>
                  <a:pt x="91" y="206"/>
                  <a:pt x="91" y="205"/>
                </a:cubicBezTo>
                <a:close/>
                <a:moveTo>
                  <a:pt x="93" y="186"/>
                </a:moveTo>
                <a:cubicBezTo>
                  <a:pt x="95" y="184"/>
                  <a:pt x="98" y="182"/>
                  <a:pt x="100" y="179"/>
                </a:cubicBezTo>
                <a:cubicBezTo>
                  <a:pt x="102" y="179"/>
                  <a:pt x="103" y="178"/>
                  <a:pt x="104" y="177"/>
                </a:cubicBezTo>
                <a:cubicBezTo>
                  <a:pt x="102" y="180"/>
                  <a:pt x="99" y="182"/>
                  <a:pt x="97" y="185"/>
                </a:cubicBezTo>
                <a:cubicBezTo>
                  <a:pt x="96" y="185"/>
                  <a:pt x="94" y="186"/>
                  <a:pt x="93" y="186"/>
                </a:cubicBezTo>
                <a:close/>
                <a:moveTo>
                  <a:pt x="95" y="190"/>
                </a:moveTo>
                <a:cubicBezTo>
                  <a:pt x="95" y="190"/>
                  <a:pt x="95" y="191"/>
                  <a:pt x="96" y="191"/>
                </a:cubicBezTo>
                <a:cubicBezTo>
                  <a:pt x="95" y="191"/>
                  <a:pt x="95" y="192"/>
                  <a:pt x="94" y="192"/>
                </a:cubicBezTo>
                <a:cubicBezTo>
                  <a:pt x="94" y="192"/>
                  <a:pt x="94" y="192"/>
                  <a:pt x="93" y="192"/>
                </a:cubicBezTo>
                <a:cubicBezTo>
                  <a:pt x="94" y="191"/>
                  <a:pt x="94" y="191"/>
                  <a:pt x="95" y="190"/>
                </a:cubicBezTo>
                <a:close/>
                <a:moveTo>
                  <a:pt x="96" y="208"/>
                </a:moveTo>
                <a:cubicBezTo>
                  <a:pt x="96" y="208"/>
                  <a:pt x="96" y="208"/>
                  <a:pt x="96" y="208"/>
                </a:cubicBezTo>
                <a:cubicBezTo>
                  <a:pt x="97" y="209"/>
                  <a:pt x="98" y="209"/>
                  <a:pt x="100" y="210"/>
                </a:cubicBezTo>
                <a:cubicBezTo>
                  <a:pt x="99" y="210"/>
                  <a:pt x="99" y="210"/>
                  <a:pt x="99" y="211"/>
                </a:cubicBezTo>
                <a:cubicBezTo>
                  <a:pt x="98" y="211"/>
                  <a:pt x="98" y="211"/>
                  <a:pt x="97" y="211"/>
                </a:cubicBezTo>
                <a:cubicBezTo>
                  <a:pt x="97" y="210"/>
                  <a:pt x="96" y="210"/>
                  <a:pt x="95" y="209"/>
                </a:cubicBezTo>
                <a:cubicBezTo>
                  <a:pt x="95" y="209"/>
                  <a:pt x="95" y="208"/>
                  <a:pt x="96" y="208"/>
                </a:cubicBezTo>
                <a:close/>
                <a:moveTo>
                  <a:pt x="99" y="218"/>
                </a:moveTo>
                <a:cubicBezTo>
                  <a:pt x="99" y="218"/>
                  <a:pt x="100" y="219"/>
                  <a:pt x="101" y="219"/>
                </a:cubicBezTo>
                <a:cubicBezTo>
                  <a:pt x="100" y="219"/>
                  <a:pt x="100" y="219"/>
                  <a:pt x="100" y="219"/>
                </a:cubicBezTo>
                <a:cubicBezTo>
                  <a:pt x="99" y="219"/>
                  <a:pt x="99" y="219"/>
                  <a:pt x="99" y="219"/>
                </a:cubicBezTo>
                <a:cubicBezTo>
                  <a:pt x="99" y="218"/>
                  <a:pt x="99" y="218"/>
                  <a:pt x="99" y="218"/>
                </a:cubicBezTo>
                <a:close/>
                <a:moveTo>
                  <a:pt x="101" y="224"/>
                </a:moveTo>
                <a:cubicBezTo>
                  <a:pt x="101" y="223"/>
                  <a:pt x="101" y="223"/>
                  <a:pt x="102" y="223"/>
                </a:cubicBezTo>
                <a:cubicBezTo>
                  <a:pt x="103" y="223"/>
                  <a:pt x="104" y="224"/>
                  <a:pt x="105" y="225"/>
                </a:cubicBezTo>
                <a:cubicBezTo>
                  <a:pt x="105" y="225"/>
                  <a:pt x="105" y="225"/>
                  <a:pt x="105" y="226"/>
                </a:cubicBezTo>
                <a:cubicBezTo>
                  <a:pt x="105" y="226"/>
                  <a:pt x="105" y="226"/>
                  <a:pt x="105" y="226"/>
                </a:cubicBezTo>
                <a:cubicBezTo>
                  <a:pt x="103" y="225"/>
                  <a:pt x="102" y="225"/>
                  <a:pt x="100" y="224"/>
                </a:cubicBezTo>
                <a:cubicBezTo>
                  <a:pt x="100" y="224"/>
                  <a:pt x="101" y="224"/>
                  <a:pt x="101" y="224"/>
                </a:cubicBezTo>
                <a:close/>
                <a:moveTo>
                  <a:pt x="104" y="222"/>
                </a:moveTo>
                <a:cubicBezTo>
                  <a:pt x="104" y="222"/>
                  <a:pt x="104" y="222"/>
                  <a:pt x="104" y="222"/>
                </a:cubicBezTo>
                <a:cubicBezTo>
                  <a:pt x="104" y="222"/>
                  <a:pt x="104" y="221"/>
                  <a:pt x="104" y="221"/>
                </a:cubicBezTo>
                <a:cubicBezTo>
                  <a:pt x="105" y="222"/>
                  <a:pt x="106" y="222"/>
                  <a:pt x="106" y="222"/>
                </a:cubicBezTo>
                <a:cubicBezTo>
                  <a:pt x="106" y="222"/>
                  <a:pt x="106" y="223"/>
                  <a:pt x="106" y="223"/>
                </a:cubicBezTo>
                <a:cubicBezTo>
                  <a:pt x="106" y="222"/>
                  <a:pt x="105" y="222"/>
                  <a:pt x="104" y="222"/>
                </a:cubicBezTo>
                <a:close/>
                <a:moveTo>
                  <a:pt x="108" y="226"/>
                </a:moveTo>
                <a:cubicBezTo>
                  <a:pt x="108" y="226"/>
                  <a:pt x="109" y="227"/>
                  <a:pt x="110" y="227"/>
                </a:cubicBezTo>
                <a:cubicBezTo>
                  <a:pt x="110" y="227"/>
                  <a:pt x="109" y="228"/>
                  <a:pt x="109" y="228"/>
                </a:cubicBezTo>
                <a:cubicBezTo>
                  <a:pt x="109" y="228"/>
                  <a:pt x="109" y="228"/>
                  <a:pt x="109" y="228"/>
                </a:cubicBezTo>
                <a:cubicBezTo>
                  <a:pt x="108" y="228"/>
                  <a:pt x="107" y="227"/>
                  <a:pt x="106" y="227"/>
                </a:cubicBezTo>
                <a:cubicBezTo>
                  <a:pt x="107" y="226"/>
                  <a:pt x="107" y="226"/>
                  <a:pt x="108" y="226"/>
                </a:cubicBezTo>
                <a:close/>
                <a:moveTo>
                  <a:pt x="108" y="210"/>
                </a:moveTo>
                <a:cubicBezTo>
                  <a:pt x="109" y="210"/>
                  <a:pt x="110" y="209"/>
                  <a:pt x="111" y="208"/>
                </a:cubicBezTo>
                <a:cubicBezTo>
                  <a:pt x="112" y="208"/>
                  <a:pt x="112" y="209"/>
                  <a:pt x="112" y="209"/>
                </a:cubicBezTo>
                <a:cubicBezTo>
                  <a:pt x="111" y="210"/>
                  <a:pt x="110" y="210"/>
                  <a:pt x="110" y="211"/>
                </a:cubicBezTo>
                <a:cubicBezTo>
                  <a:pt x="109" y="211"/>
                  <a:pt x="109" y="211"/>
                  <a:pt x="108" y="210"/>
                </a:cubicBezTo>
                <a:close/>
                <a:moveTo>
                  <a:pt x="112" y="213"/>
                </a:moveTo>
                <a:cubicBezTo>
                  <a:pt x="111" y="212"/>
                  <a:pt x="111" y="212"/>
                  <a:pt x="111" y="212"/>
                </a:cubicBezTo>
                <a:cubicBezTo>
                  <a:pt x="112" y="211"/>
                  <a:pt x="113" y="211"/>
                  <a:pt x="114" y="210"/>
                </a:cubicBezTo>
                <a:cubicBezTo>
                  <a:pt x="114" y="210"/>
                  <a:pt x="114" y="210"/>
                  <a:pt x="115" y="210"/>
                </a:cubicBezTo>
                <a:cubicBezTo>
                  <a:pt x="114" y="211"/>
                  <a:pt x="113" y="212"/>
                  <a:pt x="112" y="213"/>
                </a:cubicBezTo>
                <a:close/>
                <a:moveTo>
                  <a:pt x="119" y="221"/>
                </a:moveTo>
                <a:cubicBezTo>
                  <a:pt x="120" y="221"/>
                  <a:pt x="120" y="221"/>
                  <a:pt x="120" y="221"/>
                </a:cubicBezTo>
                <a:cubicBezTo>
                  <a:pt x="120" y="221"/>
                  <a:pt x="119" y="222"/>
                  <a:pt x="119" y="222"/>
                </a:cubicBezTo>
                <a:cubicBezTo>
                  <a:pt x="119" y="222"/>
                  <a:pt x="119" y="222"/>
                  <a:pt x="119" y="222"/>
                </a:cubicBezTo>
                <a:cubicBezTo>
                  <a:pt x="119" y="222"/>
                  <a:pt x="119" y="221"/>
                  <a:pt x="119" y="221"/>
                </a:cubicBezTo>
                <a:cubicBezTo>
                  <a:pt x="119" y="221"/>
                  <a:pt x="119" y="221"/>
                  <a:pt x="119" y="221"/>
                </a:cubicBezTo>
                <a:close/>
                <a:moveTo>
                  <a:pt x="120" y="211"/>
                </a:moveTo>
                <a:cubicBezTo>
                  <a:pt x="120" y="210"/>
                  <a:pt x="120" y="210"/>
                  <a:pt x="121" y="210"/>
                </a:cubicBezTo>
                <a:cubicBezTo>
                  <a:pt x="121" y="210"/>
                  <a:pt x="121" y="210"/>
                  <a:pt x="121" y="210"/>
                </a:cubicBezTo>
                <a:cubicBezTo>
                  <a:pt x="121" y="211"/>
                  <a:pt x="121" y="211"/>
                  <a:pt x="121" y="211"/>
                </a:cubicBezTo>
                <a:cubicBezTo>
                  <a:pt x="120" y="211"/>
                  <a:pt x="120" y="211"/>
                  <a:pt x="120" y="211"/>
                </a:cubicBezTo>
                <a:close/>
                <a:moveTo>
                  <a:pt x="123" y="218"/>
                </a:moveTo>
                <a:cubicBezTo>
                  <a:pt x="123" y="218"/>
                  <a:pt x="123" y="219"/>
                  <a:pt x="124" y="219"/>
                </a:cubicBezTo>
                <a:cubicBezTo>
                  <a:pt x="123" y="219"/>
                  <a:pt x="122" y="220"/>
                  <a:pt x="121" y="220"/>
                </a:cubicBezTo>
                <a:cubicBezTo>
                  <a:pt x="121" y="220"/>
                  <a:pt x="121" y="220"/>
                  <a:pt x="121" y="220"/>
                </a:cubicBezTo>
                <a:cubicBezTo>
                  <a:pt x="122" y="219"/>
                  <a:pt x="122" y="219"/>
                  <a:pt x="123" y="218"/>
                </a:cubicBezTo>
                <a:close/>
                <a:moveTo>
                  <a:pt x="123" y="222"/>
                </a:moveTo>
                <a:cubicBezTo>
                  <a:pt x="124" y="222"/>
                  <a:pt x="124" y="221"/>
                  <a:pt x="125" y="221"/>
                </a:cubicBezTo>
                <a:cubicBezTo>
                  <a:pt x="125" y="221"/>
                  <a:pt x="126" y="222"/>
                  <a:pt x="126" y="222"/>
                </a:cubicBezTo>
                <a:cubicBezTo>
                  <a:pt x="126" y="223"/>
                  <a:pt x="125" y="223"/>
                  <a:pt x="125" y="223"/>
                </a:cubicBezTo>
                <a:cubicBezTo>
                  <a:pt x="124" y="223"/>
                  <a:pt x="124" y="223"/>
                  <a:pt x="123" y="222"/>
                </a:cubicBezTo>
                <a:close/>
                <a:moveTo>
                  <a:pt x="125" y="225"/>
                </a:moveTo>
                <a:cubicBezTo>
                  <a:pt x="126" y="225"/>
                  <a:pt x="126" y="225"/>
                  <a:pt x="127" y="224"/>
                </a:cubicBezTo>
                <a:cubicBezTo>
                  <a:pt x="127" y="224"/>
                  <a:pt x="127" y="225"/>
                  <a:pt x="128" y="225"/>
                </a:cubicBezTo>
                <a:cubicBezTo>
                  <a:pt x="127" y="226"/>
                  <a:pt x="126" y="226"/>
                  <a:pt x="125" y="227"/>
                </a:cubicBezTo>
                <a:cubicBezTo>
                  <a:pt x="125" y="227"/>
                  <a:pt x="125" y="227"/>
                  <a:pt x="124" y="226"/>
                </a:cubicBezTo>
                <a:cubicBezTo>
                  <a:pt x="124" y="226"/>
                  <a:pt x="125" y="226"/>
                  <a:pt x="125" y="225"/>
                </a:cubicBezTo>
                <a:close/>
                <a:moveTo>
                  <a:pt x="127" y="221"/>
                </a:moveTo>
                <a:cubicBezTo>
                  <a:pt x="127" y="221"/>
                  <a:pt x="126" y="220"/>
                  <a:pt x="126" y="219"/>
                </a:cubicBezTo>
                <a:cubicBezTo>
                  <a:pt x="126" y="219"/>
                  <a:pt x="126" y="219"/>
                  <a:pt x="126" y="219"/>
                </a:cubicBezTo>
                <a:cubicBezTo>
                  <a:pt x="127" y="220"/>
                  <a:pt x="127" y="220"/>
                  <a:pt x="128" y="220"/>
                </a:cubicBezTo>
                <a:cubicBezTo>
                  <a:pt x="128" y="221"/>
                  <a:pt x="127" y="221"/>
                  <a:pt x="127" y="221"/>
                </a:cubicBezTo>
                <a:close/>
                <a:moveTo>
                  <a:pt x="128" y="218"/>
                </a:moveTo>
                <a:cubicBezTo>
                  <a:pt x="128" y="217"/>
                  <a:pt x="129" y="216"/>
                  <a:pt x="130" y="216"/>
                </a:cubicBezTo>
                <a:cubicBezTo>
                  <a:pt x="130" y="216"/>
                  <a:pt x="130" y="216"/>
                  <a:pt x="130" y="216"/>
                </a:cubicBezTo>
                <a:cubicBezTo>
                  <a:pt x="130" y="216"/>
                  <a:pt x="130" y="217"/>
                  <a:pt x="129" y="217"/>
                </a:cubicBezTo>
                <a:cubicBezTo>
                  <a:pt x="129" y="218"/>
                  <a:pt x="129" y="219"/>
                  <a:pt x="130" y="219"/>
                </a:cubicBezTo>
                <a:cubicBezTo>
                  <a:pt x="130" y="219"/>
                  <a:pt x="129" y="219"/>
                  <a:pt x="129" y="219"/>
                </a:cubicBezTo>
                <a:cubicBezTo>
                  <a:pt x="129" y="219"/>
                  <a:pt x="128" y="218"/>
                  <a:pt x="128" y="218"/>
                </a:cubicBezTo>
                <a:close/>
                <a:moveTo>
                  <a:pt x="130" y="222"/>
                </a:moveTo>
                <a:cubicBezTo>
                  <a:pt x="130" y="222"/>
                  <a:pt x="130" y="222"/>
                  <a:pt x="130" y="222"/>
                </a:cubicBezTo>
                <a:cubicBezTo>
                  <a:pt x="130" y="223"/>
                  <a:pt x="130" y="223"/>
                  <a:pt x="129" y="224"/>
                </a:cubicBezTo>
                <a:cubicBezTo>
                  <a:pt x="129" y="224"/>
                  <a:pt x="129" y="224"/>
                  <a:pt x="129" y="224"/>
                </a:cubicBezTo>
                <a:cubicBezTo>
                  <a:pt x="129" y="224"/>
                  <a:pt x="128" y="224"/>
                  <a:pt x="128" y="223"/>
                </a:cubicBezTo>
                <a:cubicBezTo>
                  <a:pt x="129" y="223"/>
                  <a:pt x="129" y="223"/>
                  <a:pt x="130" y="222"/>
                </a:cubicBezTo>
                <a:close/>
                <a:moveTo>
                  <a:pt x="162" y="206"/>
                </a:moveTo>
                <a:cubicBezTo>
                  <a:pt x="163" y="205"/>
                  <a:pt x="164" y="204"/>
                  <a:pt x="165" y="203"/>
                </a:cubicBezTo>
                <a:cubicBezTo>
                  <a:pt x="167" y="201"/>
                  <a:pt x="169" y="200"/>
                  <a:pt x="172" y="198"/>
                </a:cubicBezTo>
                <a:cubicBezTo>
                  <a:pt x="172" y="198"/>
                  <a:pt x="171" y="198"/>
                  <a:pt x="171" y="198"/>
                </a:cubicBezTo>
                <a:cubicBezTo>
                  <a:pt x="170" y="199"/>
                  <a:pt x="169" y="200"/>
                  <a:pt x="168" y="202"/>
                </a:cubicBezTo>
                <a:cubicBezTo>
                  <a:pt x="166" y="203"/>
                  <a:pt x="164" y="205"/>
                  <a:pt x="162" y="206"/>
                </a:cubicBezTo>
                <a:close/>
                <a:moveTo>
                  <a:pt x="167" y="210"/>
                </a:moveTo>
                <a:cubicBezTo>
                  <a:pt x="160" y="216"/>
                  <a:pt x="153" y="221"/>
                  <a:pt x="146" y="225"/>
                </a:cubicBezTo>
                <a:cubicBezTo>
                  <a:pt x="149" y="222"/>
                  <a:pt x="152" y="219"/>
                  <a:pt x="156" y="216"/>
                </a:cubicBezTo>
                <a:cubicBezTo>
                  <a:pt x="158" y="214"/>
                  <a:pt x="160" y="213"/>
                  <a:pt x="163" y="212"/>
                </a:cubicBezTo>
                <a:cubicBezTo>
                  <a:pt x="163" y="212"/>
                  <a:pt x="163" y="212"/>
                  <a:pt x="164" y="212"/>
                </a:cubicBezTo>
                <a:cubicBezTo>
                  <a:pt x="165" y="211"/>
                  <a:pt x="166" y="211"/>
                  <a:pt x="167" y="210"/>
                </a:cubicBezTo>
                <a:close/>
                <a:moveTo>
                  <a:pt x="154" y="209"/>
                </a:moveTo>
                <a:cubicBezTo>
                  <a:pt x="155" y="208"/>
                  <a:pt x="156" y="208"/>
                  <a:pt x="157" y="207"/>
                </a:cubicBezTo>
                <a:cubicBezTo>
                  <a:pt x="161" y="203"/>
                  <a:pt x="166" y="199"/>
                  <a:pt x="171" y="195"/>
                </a:cubicBezTo>
                <a:cubicBezTo>
                  <a:pt x="168" y="197"/>
                  <a:pt x="166" y="200"/>
                  <a:pt x="163" y="202"/>
                </a:cubicBezTo>
                <a:cubicBezTo>
                  <a:pt x="160" y="204"/>
                  <a:pt x="157" y="207"/>
                  <a:pt x="154" y="209"/>
                </a:cubicBezTo>
                <a:close/>
                <a:moveTo>
                  <a:pt x="158" y="208"/>
                </a:moveTo>
                <a:cubicBezTo>
                  <a:pt x="157" y="210"/>
                  <a:pt x="156" y="211"/>
                  <a:pt x="155" y="212"/>
                </a:cubicBezTo>
                <a:cubicBezTo>
                  <a:pt x="153" y="214"/>
                  <a:pt x="150" y="216"/>
                  <a:pt x="148" y="218"/>
                </a:cubicBezTo>
                <a:cubicBezTo>
                  <a:pt x="146" y="220"/>
                  <a:pt x="143" y="221"/>
                  <a:pt x="141" y="222"/>
                </a:cubicBezTo>
                <a:cubicBezTo>
                  <a:pt x="146" y="217"/>
                  <a:pt x="152" y="213"/>
                  <a:pt x="158" y="208"/>
                </a:cubicBezTo>
                <a:close/>
                <a:moveTo>
                  <a:pt x="146" y="227"/>
                </a:moveTo>
                <a:cubicBezTo>
                  <a:pt x="146" y="227"/>
                  <a:pt x="146" y="227"/>
                  <a:pt x="146" y="227"/>
                </a:cubicBezTo>
                <a:cubicBezTo>
                  <a:pt x="147" y="227"/>
                  <a:pt x="148" y="227"/>
                  <a:pt x="148" y="228"/>
                </a:cubicBezTo>
                <a:cubicBezTo>
                  <a:pt x="148" y="228"/>
                  <a:pt x="150" y="228"/>
                  <a:pt x="150" y="228"/>
                </a:cubicBezTo>
                <a:cubicBezTo>
                  <a:pt x="150" y="228"/>
                  <a:pt x="150" y="228"/>
                  <a:pt x="150" y="228"/>
                </a:cubicBezTo>
                <a:cubicBezTo>
                  <a:pt x="149" y="228"/>
                  <a:pt x="147" y="228"/>
                  <a:pt x="146" y="228"/>
                </a:cubicBezTo>
                <a:cubicBezTo>
                  <a:pt x="146" y="227"/>
                  <a:pt x="146" y="227"/>
                  <a:pt x="146" y="227"/>
                </a:cubicBezTo>
                <a:close/>
                <a:moveTo>
                  <a:pt x="151" y="231"/>
                </a:moveTo>
                <a:cubicBezTo>
                  <a:pt x="151" y="231"/>
                  <a:pt x="151" y="231"/>
                  <a:pt x="151" y="231"/>
                </a:cubicBezTo>
                <a:cubicBezTo>
                  <a:pt x="151" y="231"/>
                  <a:pt x="150" y="232"/>
                  <a:pt x="150" y="232"/>
                </a:cubicBezTo>
                <a:cubicBezTo>
                  <a:pt x="150" y="232"/>
                  <a:pt x="149" y="232"/>
                  <a:pt x="149" y="232"/>
                </a:cubicBezTo>
                <a:cubicBezTo>
                  <a:pt x="150" y="231"/>
                  <a:pt x="151" y="231"/>
                  <a:pt x="151" y="231"/>
                </a:cubicBezTo>
                <a:close/>
                <a:moveTo>
                  <a:pt x="150" y="228"/>
                </a:moveTo>
                <a:cubicBezTo>
                  <a:pt x="149" y="227"/>
                  <a:pt x="148" y="227"/>
                  <a:pt x="147" y="227"/>
                </a:cubicBezTo>
                <a:cubicBezTo>
                  <a:pt x="157" y="222"/>
                  <a:pt x="165" y="214"/>
                  <a:pt x="174" y="206"/>
                </a:cubicBezTo>
                <a:cubicBezTo>
                  <a:pt x="174" y="207"/>
                  <a:pt x="174" y="207"/>
                  <a:pt x="175" y="207"/>
                </a:cubicBezTo>
                <a:cubicBezTo>
                  <a:pt x="174" y="208"/>
                  <a:pt x="173" y="208"/>
                  <a:pt x="173" y="209"/>
                </a:cubicBezTo>
                <a:cubicBezTo>
                  <a:pt x="165" y="215"/>
                  <a:pt x="158" y="221"/>
                  <a:pt x="150" y="228"/>
                </a:cubicBezTo>
                <a:close/>
                <a:moveTo>
                  <a:pt x="169" y="216"/>
                </a:moveTo>
                <a:cubicBezTo>
                  <a:pt x="169" y="216"/>
                  <a:pt x="169" y="216"/>
                  <a:pt x="169" y="216"/>
                </a:cubicBezTo>
                <a:cubicBezTo>
                  <a:pt x="168" y="216"/>
                  <a:pt x="169" y="217"/>
                  <a:pt x="170" y="217"/>
                </a:cubicBezTo>
                <a:cubicBezTo>
                  <a:pt x="171" y="216"/>
                  <a:pt x="172" y="216"/>
                  <a:pt x="174" y="215"/>
                </a:cubicBezTo>
                <a:cubicBezTo>
                  <a:pt x="168" y="220"/>
                  <a:pt x="162" y="225"/>
                  <a:pt x="155" y="229"/>
                </a:cubicBezTo>
                <a:cubicBezTo>
                  <a:pt x="160" y="224"/>
                  <a:pt x="164" y="220"/>
                  <a:pt x="169" y="216"/>
                </a:cubicBezTo>
                <a:close/>
                <a:moveTo>
                  <a:pt x="183" y="211"/>
                </a:moveTo>
                <a:cubicBezTo>
                  <a:pt x="185" y="210"/>
                  <a:pt x="186" y="209"/>
                  <a:pt x="187" y="209"/>
                </a:cubicBezTo>
                <a:cubicBezTo>
                  <a:pt x="182" y="213"/>
                  <a:pt x="176" y="218"/>
                  <a:pt x="170" y="222"/>
                </a:cubicBezTo>
                <a:cubicBezTo>
                  <a:pt x="174" y="218"/>
                  <a:pt x="179" y="214"/>
                  <a:pt x="183" y="211"/>
                </a:cubicBezTo>
                <a:close/>
                <a:moveTo>
                  <a:pt x="180" y="210"/>
                </a:moveTo>
                <a:cubicBezTo>
                  <a:pt x="179" y="210"/>
                  <a:pt x="179" y="211"/>
                  <a:pt x="178" y="212"/>
                </a:cubicBezTo>
                <a:cubicBezTo>
                  <a:pt x="176" y="213"/>
                  <a:pt x="173" y="214"/>
                  <a:pt x="171" y="215"/>
                </a:cubicBezTo>
                <a:cubicBezTo>
                  <a:pt x="172" y="214"/>
                  <a:pt x="172" y="213"/>
                  <a:pt x="173" y="212"/>
                </a:cubicBezTo>
                <a:cubicBezTo>
                  <a:pt x="178" y="208"/>
                  <a:pt x="183" y="204"/>
                  <a:pt x="188" y="200"/>
                </a:cubicBezTo>
                <a:cubicBezTo>
                  <a:pt x="186" y="203"/>
                  <a:pt x="183" y="206"/>
                  <a:pt x="180" y="210"/>
                </a:cubicBezTo>
                <a:close/>
                <a:moveTo>
                  <a:pt x="183" y="199"/>
                </a:moveTo>
                <a:cubicBezTo>
                  <a:pt x="184" y="198"/>
                  <a:pt x="185" y="197"/>
                  <a:pt x="186" y="196"/>
                </a:cubicBezTo>
                <a:cubicBezTo>
                  <a:pt x="186" y="195"/>
                  <a:pt x="187" y="195"/>
                  <a:pt x="187" y="195"/>
                </a:cubicBezTo>
                <a:cubicBezTo>
                  <a:pt x="188" y="194"/>
                  <a:pt x="189" y="193"/>
                  <a:pt x="190" y="193"/>
                </a:cubicBezTo>
                <a:cubicBezTo>
                  <a:pt x="188" y="195"/>
                  <a:pt x="185" y="197"/>
                  <a:pt x="183" y="199"/>
                </a:cubicBezTo>
                <a:close/>
                <a:moveTo>
                  <a:pt x="195" y="193"/>
                </a:moveTo>
                <a:cubicBezTo>
                  <a:pt x="194" y="194"/>
                  <a:pt x="193" y="195"/>
                  <a:pt x="192" y="195"/>
                </a:cubicBezTo>
                <a:cubicBezTo>
                  <a:pt x="191" y="196"/>
                  <a:pt x="190" y="197"/>
                  <a:pt x="189" y="197"/>
                </a:cubicBezTo>
                <a:cubicBezTo>
                  <a:pt x="191" y="196"/>
                  <a:pt x="193" y="194"/>
                  <a:pt x="195" y="193"/>
                </a:cubicBezTo>
                <a:close/>
                <a:moveTo>
                  <a:pt x="197" y="198"/>
                </a:moveTo>
                <a:cubicBezTo>
                  <a:pt x="196" y="199"/>
                  <a:pt x="196" y="199"/>
                  <a:pt x="195" y="200"/>
                </a:cubicBezTo>
                <a:cubicBezTo>
                  <a:pt x="195" y="200"/>
                  <a:pt x="194" y="201"/>
                  <a:pt x="194" y="201"/>
                </a:cubicBezTo>
                <a:cubicBezTo>
                  <a:pt x="195" y="200"/>
                  <a:pt x="196" y="199"/>
                  <a:pt x="197" y="198"/>
                </a:cubicBezTo>
                <a:close/>
                <a:moveTo>
                  <a:pt x="196" y="192"/>
                </a:moveTo>
                <a:cubicBezTo>
                  <a:pt x="196" y="191"/>
                  <a:pt x="195" y="191"/>
                  <a:pt x="194" y="191"/>
                </a:cubicBezTo>
                <a:cubicBezTo>
                  <a:pt x="194" y="191"/>
                  <a:pt x="194" y="192"/>
                  <a:pt x="193" y="192"/>
                </a:cubicBezTo>
                <a:cubicBezTo>
                  <a:pt x="196" y="189"/>
                  <a:pt x="199" y="187"/>
                  <a:pt x="202" y="184"/>
                </a:cubicBezTo>
                <a:cubicBezTo>
                  <a:pt x="200" y="187"/>
                  <a:pt x="198" y="189"/>
                  <a:pt x="196" y="192"/>
                </a:cubicBezTo>
                <a:close/>
                <a:moveTo>
                  <a:pt x="204" y="185"/>
                </a:moveTo>
                <a:cubicBezTo>
                  <a:pt x="204" y="185"/>
                  <a:pt x="204" y="185"/>
                  <a:pt x="205" y="185"/>
                </a:cubicBezTo>
                <a:cubicBezTo>
                  <a:pt x="203" y="187"/>
                  <a:pt x="201" y="189"/>
                  <a:pt x="199" y="190"/>
                </a:cubicBezTo>
                <a:cubicBezTo>
                  <a:pt x="201" y="188"/>
                  <a:pt x="202" y="187"/>
                  <a:pt x="204" y="185"/>
                </a:cubicBezTo>
                <a:close/>
                <a:moveTo>
                  <a:pt x="200" y="181"/>
                </a:moveTo>
                <a:cubicBezTo>
                  <a:pt x="201" y="180"/>
                  <a:pt x="202" y="178"/>
                  <a:pt x="202" y="177"/>
                </a:cubicBezTo>
                <a:cubicBezTo>
                  <a:pt x="203" y="175"/>
                  <a:pt x="204" y="174"/>
                  <a:pt x="206" y="172"/>
                </a:cubicBezTo>
                <a:cubicBezTo>
                  <a:pt x="207" y="171"/>
                  <a:pt x="209" y="169"/>
                  <a:pt x="210" y="168"/>
                </a:cubicBezTo>
                <a:cubicBezTo>
                  <a:pt x="209" y="170"/>
                  <a:pt x="208" y="173"/>
                  <a:pt x="207" y="175"/>
                </a:cubicBezTo>
                <a:cubicBezTo>
                  <a:pt x="205" y="177"/>
                  <a:pt x="203" y="179"/>
                  <a:pt x="200" y="181"/>
                </a:cubicBezTo>
                <a:close/>
                <a:moveTo>
                  <a:pt x="207" y="181"/>
                </a:moveTo>
                <a:cubicBezTo>
                  <a:pt x="212" y="175"/>
                  <a:pt x="217" y="169"/>
                  <a:pt x="221" y="163"/>
                </a:cubicBezTo>
                <a:cubicBezTo>
                  <a:pt x="221" y="164"/>
                  <a:pt x="221" y="164"/>
                  <a:pt x="221" y="165"/>
                </a:cubicBezTo>
                <a:cubicBezTo>
                  <a:pt x="217" y="170"/>
                  <a:pt x="213" y="174"/>
                  <a:pt x="210" y="179"/>
                </a:cubicBezTo>
                <a:cubicBezTo>
                  <a:pt x="209" y="180"/>
                  <a:pt x="208" y="181"/>
                  <a:pt x="207" y="183"/>
                </a:cubicBezTo>
                <a:cubicBezTo>
                  <a:pt x="206" y="183"/>
                  <a:pt x="206" y="183"/>
                  <a:pt x="206" y="184"/>
                </a:cubicBezTo>
                <a:cubicBezTo>
                  <a:pt x="206" y="183"/>
                  <a:pt x="207" y="182"/>
                  <a:pt x="207" y="181"/>
                </a:cubicBezTo>
                <a:close/>
                <a:moveTo>
                  <a:pt x="218" y="155"/>
                </a:moveTo>
                <a:cubicBezTo>
                  <a:pt x="219" y="153"/>
                  <a:pt x="219" y="151"/>
                  <a:pt x="220" y="149"/>
                </a:cubicBezTo>
                <a:cubicBezTo>
                  <a:pt x="221" y="147"/>
                  <a:pt x="222" y="144"/>
                  <a:pt x="222" y="141"/>
                </a:cubicBezTo>
                <a:cubicBezTo>
                  <a:pt x="222" y="141"/>
                  <a:pt x="223" y="141"/>
                  <a:pt x="223" y="141"/>
                </a:cubicBezTo>
                <a:cubicBezTo>
                  <a:pt x="222" y="145"/>
                  <a:pt x="222" y="149"/>
                  <a:pt x="222" y="154"/>
                </a:cubicBezTo>
                <a:cubicBezTo>
                  <a:pt x="220" y="154"/>
                  <a:pt x="219" y="154"/>
                  <a:pt x="218" y="155"/>
                </a:cubicBezTo>
                <a:close/>
                <a:moveTo>
                  <a:pt x="217" y="149"/>
                </a:moveTo>
                <a:cubicBezTo>
                  <a:pt x="217" y="144"/>
                  <a:pt x="218" y="139"/>
                  <a:pt x="218" y="135"/>
                </a:cubicBezTo>
                <a:cubicBezTo>
                  <a:pt x="220" y="132"/>
                  <a:pt x="221" y="129"/>
                  <a:pt x="223" y="126"/>
                </a:cubicBezTo>
                <a:cubicBezTo>
                  <a:pt x="222" y="134"/>
                  <a:pt x="219" y="142"/>
                  <a:pt x="217" y="149"/>
                </a:cubicBezTo>
                <a:close/>
                <a:moveTo>
                  <a:pt x="223" y="98"/>
                </a:moveTo>
                <a:cubicBezTo>
                  <a:pt x="222" y="97"/>
                  <a:pt x="222" y="96"/>
                  <a:pt x="222" y="95"/>
                </a:cubicBezTo>
                <a:cubicBezTo>
                  <a:pt x="222" y="95"/>
                  <a:pt x="222" y="95"/>
                  <a:pt x="222" y="94"/>
                </a:cubicBezTo>
                <a:cubicBezTo>
                  <a:pt x="223" y="96"/>
                  <a:pt x="223" y="97"/>
                  <a:pt x="224" y="98"/>
                </a:cubicBezTo>
                <a:cubicBezTo>
                  <a:pt x="223" y="98"/>
                  <a:pt x="223" y="98"/>
                  <a:pt x="223" y="98"/>
                </a:cubicBezTo>
                <a:close/>
                <a:moveTo>
                  <a:pt x="221" y="87"/>
                </a:moveTo>
                <a:cubicBezTo>
                  <a:pt x="222" y="87"/>
                  <a:pt x="222" y="87"/>
                  <a:pt x="222" y="87"/>
                </a:cubicBezTo>
                <a:cubicBezTo>
                  <a:pt x="223" y="88"/>
                  <a:pt x="223" y="90"/>
                  <a:pt x="223" y="91"/>
                </a:cubicBezTo>
                <a:cubicBezTo>
                  <a:pt x="223" y="91"/>
                  <a:pt x="223" y="91"/>
                  <a:pt x="223" y="91"/>
                </a:cubicBezTo>
                <a:cubicBezTo>
                  <a:pt x="222" y="90"/>
                  <a:pt x="222" y="89"/>
                  <a:pt x="221" y="87"/>
                </a:cubicBezTo>
                <a:close/>
                <a:moveTo>
                  <a:pt x="226" y="83"/>
                </a:moveTo>
                <a:cubicBezTo>
                  <a:pt x="225" y="83"/>
                  <a:pt x="224" y="84"/>
                  <a:pt x="223" y="84"/>
                </a:cubicBezTo>
                <a:cubicBezTo>
                  <a:pt x="222" y="82"/>
                  <a:pt x="222" y="80"/>
                  <a:pt x="221" y="77"/>
                </a:cubicBezTo>
                <a:cubicBezTo>
                  <a:pt x="222" y="78"/>
                  <a:pt x="222" y="78"/>
                  <a:pt x="223" y="79"/>
                </a:cubicBezTo>
                <a:cubicBezTo>
                  <a:pt x="223" y="79"/>
                  <a:pt x="224" y="79"/>
                  <a:pt x="224" y="78"/>
                </a:cubicBezTo>
                <a:cubicBezTo>
                  <a:pt x="225" y="79"/>
                  <a:pt x="225" y="80"/>
                  <a:pt x="226" y="81"/>
                </a:cubicBezTo>
                <a:cubicBezTo>
                  <a:pt x="226" y="82"/>
                  <a:pt x="226" y="82"/>
                  <a:pt x="226" y="83"/>
                </a:cubicBezTo>
                <a:cubicBezTo>
                  <a:pt x="226" y="83"/>
                  <a:pt x="226" y="83"/>
                  <a:pt x="226" y="83"/>
                </a:cubicBezTo>
                <a:close/>
                <a:moveTo>
                  <a:pt x="224" y="75"/>
                </a:moveTo>
                <a:cubicBezTo>
                  <a:pt x="223" y="74"/>
                  <a:pt x="223" y="74"/>
                  <a:pt x="223" y="73"/>
                </a:cubicBezTo>
                <a:cubicBezTo>
                  <a:pt x="223" y="73"/>
                  <a:pt x="223" y="73"/>
                  <a:pt x="223" y="73"/>
                </a:cubicBezTo>
                <a:cubicBezTo>
                  <a:pt x="224" y="74"/>
                  <a:pt x="224" y="75"/>
                  <a:pt x="224" y="76"/>
                </a:cubicBezTo>
                <a:cubicBezTo>
                  <a:pt x="224" y="75"/>
                  <a:pt x="224" y="75"/>
                  <a:pt x="224" y="75"/>
                </a:cubicBezTo>
                <a:close/>
                <a:moveTo>
                  <a:pt x="224" y="70"/>
                </a:moveTo>
                <a:cubicBezTo>
                  <a:pt x="223" y="69"/>
                  <a:pt x="222" y="67"/>
                  <a:pt x="221" y="65"/>
                </a:cubicBezTo>
                <a:cubicBezTo>
                  <a:pt x="222" y="67"/>
                  <a:pt x="223" y="68"/>
                  <a:pt x="224" y="69"/>
                </a:cubicBezTo>
                <a:cubicBezTo>
                  <a:pt x="224" y="69"/>
                  <a:pt x="223" y="69"/>
                  <a:pt x="224" y="70"/>
                </a:cubicBezTo>
                <a:cubicBezTo>
                  <a:pt x="224" y="70"/>
                  <a:pt x="224" y="70"/>
                  <a:pt x="224" y="70"/>
                </a:cubicBezTo>
                <a:close/>
                <a:moveTo>
                  <a:pt x="222" y="76"/>
                </a:moveTo>
                <a:cubicBezTo>
                  <a:pt x="222" y="76"/>
                  <a:pt x="222" y="76"/>
                  <a:pt x="222" y="76"/>
                </a:cubicBezTo>
                <a:cubicBezTo>
                  <a:pt x="221" y="75"/>
                  <a:pt x="221" y="75"/>
                  <a:pt x="220" y="74"/>
                </a:cubicBezTo>
                <a:cubicBezTo>
                  <a:pt x="220" y="74"/>
                  <a:pt x="220" y="74"/>
                  <a:pt x="220" y="73"/>
                </a:cubicBezTo>
                <a:cubicBezTo>
                  <a:pt x="220" y="74"/>
                  <a:pt x="221" y="74"/>
                  <a:pt x="221" y="75"/>
                </a:cubicBezTo>
                <a:cubicBezTo>
                  <a:pt x="221" y="75"/>
                  <a:pt x="222" y="75"/>
                  <a:pt x="222" y="76"/>
                </a:cubicBezTo>
                <a:close/>
                <a:moveTo>
                  <a:pt x="220" y="81"/>
                </a:moveTo>
                <a:cubicBezTo>
                  <a:pt x="219" y="80"/>
                  <a:pt x="219" y="78"/>
                  <a:pt x="218" y="77"/>
                </a:cubicBezTo>
                <a:cubicBezTo>
                  <a:pt x="217" y="75"/>
                  <a:pt x="217" y="74"/>
                  <a:pt x="216" y="73"/>
                </a:cubicBezTo>
                <a:cubicBezTo>
                  <a:pt x="217" y="73"/>
                  <a:pt x="218" y="74"/>
                  <a:pt x="219" y="75"/>
                </a:cubicBezTo>
                <a:cubicBezTo>
                  <a:pt x="219" y="77"/>
                  <a:pt x="220" y="79"/>
                  <a:pt x="220" y="81"/>
                </a:cubicBezTo>
                <a:close/>
                <a:moveTo>
                  <a:pt x="218" y="67"/>
                </a:moveTo>
                <a:cubicBezTo>
                  <a:pt x="217" y="65"/>
                  <a:pt x="216" y="63"/>
                  <a:pt x="215" y="61"/>
                </a:cubicBezTo>
                <a:cubicBezTo>
                  <a:pt x="217" y="63"/>
                  <a:pt x="218" y="65"/>
                  <a:pt x="219" y="68"/>
                </a:cubicBezTo>
                <a:cubicBezTo>
                  <a:pt x="219" y="67"/>
                  <a:pt x="219" y="67"/>
                  <a:pt x="218" y="67"/>
                </a:cubicBezTo>
                <a:close/>
                <a:moveTo>
                  <a:pt x="216" y="64"/>
                </a:moveTo>
                <a:cubicBezTo>
                  <a:pt x="214" y="62"/>
                  <a:pt x="212" y="59"/>
                  <a:pt x="210" y="56"/>
                </a:cubicBezTo>
                <a:cubicBezTo>
                  <a:pt x="209" y="54"/>
                  <a:pt x="207" y="53"/>
                  <a:pt x="206" y="51"/>
                </a:cubicBezTo>
                <a:cubicBezTo>
                  <a:pt x="208" y="53"/>
                  <a:pt x="211" y="55"/>
                  <a:pt x="213" y="58"/>
                </a:cubicBezTo>
                <a:cubicBezTo>
                  <a:pt x="213" y="58"/>
                  <a:pt x="213" y="58"/>
                  <a:pt x="213" y="58"/>
                </a:cubicBezTo>
                <a:cubicBezTo>
                  <a:pt x="214" y="60"/>
                  <a:pt x="215" y="62"/>
                  <a:pt x="216" y="64"/>
                </a:cubicBezTo>
                <a:close/>
                <a:moveTo>
                  <a:pt x="201" y="44"/>
                </a:moveTo>
                <a:cubicBezTo>
                  <a:pt x="200" y="44"/>
                  <a:pt x="200" y="43"/>
                  <a:pt x="199" y="43"/>
                </a:cubicBezTo>
                <a:cubicBezTo>
                  <a:pt x="202" y="45"/>
                  <a:pt x="205" y="47"/>
                  <a:pt x="208" y="50"/>
                </a:cubicBezTo>
                <a:cubicBezTo>
                  <a:pt x="205" y="48"/>
                  <a:pt x="203" y="46"/>
                  <a:pt x="201" y="44"/>
                </a:cubicBezTo>
                <a:close/>
                <a:moveTo>
                  <a:pt x="201" y="46"/>
                </a:moveTo>
                <a:cubicBezTo>
                  <a:pt x="204" y="50"/>
                  <a:pt x="207" y="55"/>
                  <a:pt x="209" y="58"/>
                </a:cubicBezTo>
                <a:cubicBezTo>
                  <a:pt x="209" y="58"/>
                  <a:pt x="209" y="58"/>
                  <a:pt x="209" y="58"/>
                </a:cubicBezTo>
                <a:cubicBezTo>
                  <a:pt x="205" y="53"/>
                  <a:pt x="201" y="48"/>
                  <a:pt x="197" y="44"/>
                </a:cubicBezTo>
                <a:cubicBezTo>
                  <a:pt x="198" y="45"/>
                  <a:pt x="200" y="45"/>
                  <a:pt x="201" y="46"/>
                </a:cubicBezTo>
                <a:close/>
                <a:moveTo>
                  <a:pt x="189" y="41"/>
                </a:moveTo>
                <a:cubicBezTo>
                  <a:pt x="189" y="41"/>
                  <a:pt x="189" y="41"/>
                  <a:pt x="188" y="41"/>
                </a:cubicBezTo>
                <a:cubicBezTo>
                  <a:pt x="188" y="40"/>
                  <a:pt x="188" y="40"/>
                  <a:pt x="187" y="40"/>
                </a:cubicBezTo>
                <a:cubicBezTo>
                  <a:pt x="187" y="40"/>
                  <a:pt x="187" y="40"/>
                  <a:pt x="186" y="40"/>
                </a:cubicBezTo>
                <a:cubicBezTo>
                  <a:pt x="186" y="40"/>
                  <a:pt x="186" y="40"/>
                  <a:pt x="186" y="40"/>
                </a:cubicBezTo>
                <a:cubicBezTo>
                  <a:pt x="186" y="40"/>
                  <a:pt x="185" y="39"/>
                  <a:pt x="185" y="39"/>
                </a:cubicBezTo>
                <a:cubicBezTo>
                  <a:pt x="186" y="39"/>
                  <a:pt x="188" y="38"/>
                  <a:pt x="189" y="38"/>
                </a:cubicBezTo>
                <a:cubicBezTo>
                  <a:pt x="190" y="39"/>
                  <a:pt x="191" y="40"/>
                  <a:pt x="192" y="41"/>
                </a:cubicBezTo>
                <a:cubicBezTo>
                  <a:pt x="191" y="41"/>
                  <a:pt x="190" y="41"/>
                  <a:pt x="189" y="41"/>
                </a:cubicBezTo>
                <a:close/>
                <a:moveTo>
                  <a:pt x="188" y="44"/>
                </a:moveTo>
                <a:cubicBezTo>
                  <a:pt x="189" y="45"/>
                  <a:pt x="190" y="46"/>
                  <a:pt x="191" y="47"/>
                </a:cubicBezTo>
                <a:cubicBezTo>
                  <a:pt x="190" y="47"/>
                  <a:pt x="189" y="47"/>
                  <a:pt x="188" y="48"/>
                </a:cubicBezTo>
                <a:cubicBezTo>
                  <a:pt x="187" y="47"/>
                  <a:pt x="186" y="46"/>
                  <a:pt x="185" y="46"/>
                </a:cubicBezTo>
                <a:cubicBezTo>
                  <a:pt x="186" y="45"/>
                  <a:pt x="187" y="45"/>
                  <a:pt x="188" y="44"/>
                </a:cubicBezTo>
                <a:close/>
                <a:moveTo>
                  <a:pt x="186" y="48"/>
                </a:moveTo>
                <a:cubicBezTo>
                  <a:pt x="185" y="49"/>
                  <a:pt x="183" y="49"/>
                  <a:pt x="182" y="49"/>
                </a:cubicBezTo>
                <a:cubicBezTo>
                  <a:pt x="182" y="49"/>
                  <a:pt x="181" y="48"/>
                  <a:pt x="181" y="47"/>
                </a:cubicBezTo>
                <a:cubicBezTo>
                  <a:pt x="181" y="47"/>
                  <a:pt x="182" y="47"/>
                  <a:pt x="183" y="46"/>
                </a:cubicBezTo>
                <a:cubicBezTo>
                  <a:pt x="184" y="47"/>
                  <a:pt x="185" y="48"/>
                  <a:pt x="186" y="48"/>
                </a:cubicBezTo>
                <a:close/>
                <a:moveTo>
                  <a:pt x="172" y="43"/>
                </a:moveTo>
                <a:cubicBezTo>
                  <a:pt x="176" y="42"/>
                  <a:pt x="180" y="41"/>
                  <a:pt x="183" y="40"/>
                </a:cubicBezTo>
                <a:cubicBezTo>
                  <a:pt x="183" y="40"/>
                  <a:pt x="184" y="40"/>
                  <a:pt x="184" y="40"/>
                </a:cubicBezTo>
                <a:cubicBezTo>
                  <a:pt x="184" y="40"/>
                  <a:pt x="184" y="40"/>
                  <a:pt x="184" y="40"/>
                </a:cubicBezTo>
                <a:cubicBezTo>
                  <a:pt x="180" y="41"/>
                  <a:pt x="176" y="42"/>
                  <a:pt x="172" y="43"/>
                </a:cubicBezTo>
                <a:close/>
                <a:moveTo>
                  <a:pt x="159" y="44"/>
                </a:moveTo>
                <a:cubicBezTo>
                  <a:pt x="161" y="43"/>
                  <a:pt x="163" y="41"/>
                  <a:pt x="164" y="40"/>
                </a:cubicBezTo>
                <a:cubicBezTo>
                  <a:pt x="170" y="39"/>
                  <a:pt x="175" y="38"/>
                  <a:pt x="180" y="37"/>
                </a:cubicBezTo>
                <a:cubicBezTo>
                  <a:pt x="173" y="40"/>
                  <a:pt x="166" y="42"/>
                  <a:pt x="159" y="44"/>
                </a:cubicBezTo>
                <a:close/>
                <a:moveTo>
                  <a:pt x="172" y="31"/>
                </a:moveTo>
                <a:cubicBezTo>
                  <a:pt x="171" y="31"/>
                  <a:pt x="171" y="31"/>
                  <a:pt x="170" y="31"/>
                </a:cubicBezTo>
                <a:cubicBezTo>
                  <a:pt x="169" y="31"/>
                  <a:pt x="168" y="31"/>
                  <a:pt x="167" y="30"/>
                </a:cubicBezTo>
                <a:cubicBezTo>
                  <a:pt x="167" y="30"/>
                  <a:pt x="167" y="30"/>
                  <a:pt x="166" y="29"/>
                </a:cubicBezTo>
                <a:cubicBezTo>
                  <a:pt x="166" y="29"/>
                  <a:pt x="165" y="29"/>
                  <a:pt x="164" y="28"/>
                </a:cubicBezTo>
                <a:cubicBezTo>
                  <a:pt x="164" y="28"/>
                  <a:pt x="164" y="28"/>
                  <a:pt x="164" y="28"/>
                </a:cubicBezTo>
                <a:cubicBezTo>
                  <a:pt x="167" y="29"/>
                  <a:pt x="170" y="30"/>
                  <a:pt x="173" y="31"/>
                </a:cubicBezTo>
                <a:cubicBezTo>
                  <a:pt x="173" y="31"/>
                  <a:pt x="173" y="31"/>
                  <a:pt x="172" y="31"/>
                </a:cubicBezTo>
                <a:close/>
                <a:moveTo>
                  <a:pt x="166" y="36"/>
                </a:moveTo>
                <a:cubicBezTo>
                  <a:pt x="166" y="36"/>
                  <a:pt x="167" y="36"/>
                  <a:pt x="167" y="36"/>
                </a:cubicBezTo>
                <a:cubicBezTo>
                  <a:pt x="167" y="36"/>
                  <a:pt x="167" y="36"/>
                  <a:pt x="167" y="36"/>
                </a:cubicBezTo>
                <a:cubicBezTo>
                  <a:pt x="166" y="37"/>
                  <a:pt x="164" y="37"/>
                  <a:pt x="163" y="37"/>
                </a:cubicBezTo>
                <a:cubicBezTo>
                  <a:pt x="164" y="37"/>
                  <a:pt x="165" y="36"/>
                  <a:pt x="166" y="36"/>
                </a:cubicBezTo>
                <a:close/>
                <a:moveTo>
                  <a:pt x="154" y="12"/>
                </a:moveTo>
                <a:cubicBezTo>
                  <a:pt x="154" y="12"/>
                  <a:pt x="154" y="12"/>
                  <a:pt x="154" y="12"/>
                </a:cubicBezTo>
                <a:cubicBezTo>
                  <a:pt x="153" y="11"/>
                  <a:pt x="153" y="11"/>
                  <a:pt x="152" y="11"/>
                </a:cubicBezTo>
                <a:cubicBezTo>
                  <a:pt x="153" y="11"/>
                  <a:pt x="155" y="11"/>
                  <a:pt x="156" y="12"/>
                </a:cubicBezTo>
                <a:cubicBezTo>
                  <a:pt x="157" y="12"/>
                  <a:pt x="159" y="13"/>
                  <a:pt x="160" y="14"/>
                </a:cubicBezTo>
                <a:cubicBezTo>
                  <a:pt x="158" y="13"/>
                  <a:pt x="156" y="13"/>
                  <a:pt x="154" y="12"/>
                </a:cubicBezTo>
                <a:close/>
                <a:moveTo>
                  <a:pt x="154" y="6"/>
                </a:moveTo>
                <a:cubicBezTo>
                  <a:pt x="153" y="6"/>
                  <a:pt x="153" y="6"/>
                  <a:pt x="153" y="7"/>
                </a:cubicBezTo>
                <a:cubicBezTo>
                  <a:pt x="150" y="6"/>
                  <a:pt x="147" y="6"/>
                  <a:pt x="144" y="6"/>
                </a:cubicBezTo>
                <a:cubicBezTo>
                  <a:pt x="144" y="5"/>
                  <a:pt x="143" y="5"/>
                  <a:pt x="142" y="5"/>
                </a:cubicBezTo>
                <a:cubicBezTo>
                  <a:pt x="139" y="5"/>
                  <a:pt x="136" y="4"/>
                  <a:pt x="133" y="3"/>
                </a:cubicBezTo>
                <a:cubicBezTo>
                  <a:pt x="136" y="3"/>
                  <a:pt x="138" y="3"/>
                  <a:pt x="140" y="3"/>
                </a:cubicBezTo>
                <a:cubicBezTo>
                  <a:pt x="147" y="4"/>
                  <a:pt x="154" y="5"/>
                  <a:pt x="161" y="7"/>
                </a:cubicBezTo>
                <a:cubicBezTo>
                  <a:pt x="163" y="8"/>
                  <a:pt x="165" y="9"/>
                  <a:pt x="167" y="10"/>
                </a:cubicBezTo>
                <a:cubicBezTo>
                  <a:pt x="167" y="10"/>
                  <a:pt x="166" y="10"/>
                  <a:pt x="166" y="10"/>
                </a:cubicBezTo>
                <a:cubicBezTo>
                  <a:pt x="165" y="9"/>
                  <a:pt x="165" y="10"/>
                  <a:pt x="165" y="10"/>
                </a:cubicBezTo>
                <a:cubicBezTo>
                  <a:pt x="164" y="9"/>
                  <a:pt x="162" y="9"/>
                  <a:pt x="160" y="8"/>
                </a:cubicBezTo>
                <a:cubicBezTo>
                  <a:pt x="158" y="7"/>
                  <a:pt x="156" y="7"/>
                  <a:pt x="154" y="6"/>
                </a:cubicBezTo>
                <a:close/>
                <a:moveTo>
                  <a:pt x="136" y="26"/>
                </a:moveTo>
                <a:cubicBezTo>
                  <a:pt x="135" y="26"/>
                  <a:pt x="135" y="26"/>
                  <a:pt x="135" y="27"/>
                </a:cubicBezTo>
                <a:cubicBezTo>
                  <a:pt x="134" y="26"/>
                  <a:pt x="133" y="26"/>
                  <a:pt x="132" y="26"/>
                </a:cubicBezTo>
                <a:cubicBezTo>
                  <a:pt x="133" y="26"/>
                  <a:pt x="135" y="26"/>
                  <a:pt x="136" y="26"/>
                </a:cubicBezTo>
                <a:close/>
                <a:moveTo>
                  <a:pt x="135" y="28"/>
                </a:moveTo>
                <a:cubicBezTo>
                  <a:pt x="135" y="29"/>
                  <a:pt x="134" y="29"/>
                  <a:pt x="134" y="29"/>
                </a:cubicBezTo>
                <a:cubicBezTo>
                  <a:pt x="134" y="29"/>
                  <a:pt x="133" y="29"/>
                  <a:pt x="133" y="29"/>
                </a:cubicBezTo>
                <a:cubicBezTo>
                  <a:pt x="134" y="29"/>
                  <a:pt x="134" y="29"/>
                  <a:pt x="135" y="28"/>
                </a:cubicBezTo>
                <a:cubicBezTo>
                  <a:pt x="135" y="28"/>
                  <a:pt x="135" y="28"/>
                  <a:pt x="135" y="28"/>
                </a:cubicBezTo>
                <a:close/>
                <a:moveTo>
                  <a:pt x="120" y="31"/>
                </a:moveTo>
                <a:cubicBezTo>
                  <a:pt x="120" y="31"/>
                  <a:pt x="119" y="31"/>
                  <a:pt x="118" y="31"/>
                </a:cubicBezTo>
                <a:cubicBezTo>
                  <a:pt x="118" y="31"/>
                  <a:pt x="118" y="31"/>
                  <a:pt x="118" y="31"/>
                </a:cubicBezTo>
                <a:cubicBezTo>
                  <a:pt x="119" y="31"/>
                  <a:pt x="120" y="31"/>
                  <a:pt x="121" y="31"/>
                </a:cubicBezTo>
                <a:cubicBezTo>
                  <a:pt x="121" y="31"/>
                  <a:pt x="121" y="31"/>
                  <a:pt x="120" y="31"/>
                </a:cubicBezTo>
                <a:close/>
                <a:moveTo>
                  <a:pt x="118" y="29"/>
                </a:moveTo>
                <a:cubicBezTo>
                  <a:pt x="117" y="29"/>
                  <a:pt x="117" y="29"/>
                  <a:pt x="116" y="29"/>
                </a:cubicBezTo>
                <a:cubicBezTo>
                  <a:pt x="117" y="28"/>
                  <a:pt x="119" y="27"/>
                  <a:pt x="120" y="27"/>
                </a:cubicBezTo>
                <a:cubicBezTo>
                  <a:pt x="121" y="27"/>
                  <a:pt x="121" y="26"/>
                  <a:pt x="122" y="26"/>
                </a:cubicBezTo>
                <a:cubicBezTo>
                  <a:pt x="121" y="27"/>
                  <a:pt x="120" y="28"/>
                  <a:pt x="118" y="29"/>
                </a:cubicBezTo>
                <a:close/>
                <a:moveTo>
                  <a:pt x="122" y="24"/>
                </a:moveTo>
                <a:cubicBezTo>
                  <a:pt x="120" y="24"/>
                  <a:pt x="119" y="24"/>
                  <a:pt x="118" y="24"/>
                </a:cubicBezTo>
                <a:cubicBezTo>
                  <a:pt x="118" y="24"/>
                  <a:pt x="118" y="23"/>
                  <a:pt x="119" y="23"/>
                </a:cubicBezTo>
                <a:cubicBezTo>
                  <a:pt x="120" y="24"/>
                  <a:pt x="121" y="24"/>
                  <a:pt x="122" y="24"/>
                </a:cubicBezTo>
                <a:cubicBezTo>
                  <a:pt x="122" y="24"/>
                  <a:pt x="122" y="24"/>
                  <a:pt x="122" y="24"/>
                </a:cubicBezTo>
                <a:close/>
                <a:moveTo>
                  <a:pt x="117" y="16"/>
                </a:moveTo>
                <a:cubicBezTo>
                  <a:pt x="116" y="16"/>
                  <a:pt x="116" y="16"/>
                  <a:pt x="116" y="16"/>
                </a:cubicBezTo>
                <a:cubicBezTo>
                  <a:pt x="117" y="16"/>
                  <a:pt x="117" y="15"/>
                  <a:pt x="116" y="15"/>
                </a:cubicBezTo>
                <a:cubicBezTo>
                  <a:pt x="115" y="15"/>
                  <a:pt x="113" y="15"/>
                  <a:pt x="112" y="16"/>
                </a:cubicBezTo>
                <a:cubicBezTo>
                  <a:pt x="111" y="16"/>
                  <a:pt x="111" y="16"/>
                  <a:pt x="111" y="16"/>
                </a:cubicBezTo>
                <a:cubicBezTo>
                  <a:pt x="111" y="15"/>
                  <a:pt x="110" y="15"/>
                  <a:pt x="110" y="15"/>
                </a:cubicBezTo>
                <a:cubicBezTo>
                  <a:pt x="113" y="14"/>
                  <a:pt x="115" y="13"/>
                  <a:pt x="118" y="12"/>
                </a:cubicBezTo>
                <a:cubicBezTo>
                  <a:pt x="119" y="12"/>
                  <a:pt x="119" y="12"/>
                  <a:pt x="119" y="12"/>
                </a:cubicBezTo>
                <a:cubicBezTo>
                  <a:pt x="121" y="12"/>
                  <a:pt x="122" y="12"/>
                  <a:pt x="123" y="13"/>
                </a:cubicBezTo>
                <a:cubicBezTo>
                  <a:pt x="121" y="14"/>
                  <a:pt x="119" y="15"/>
                  <a:pt x="117" y="16"/>
                </a:cubicBezTo>
                <a:close/>
                <a:moveTo>
                  <a:pt x="107" y="24"/>
                </a:moveTo>
                <a:cubicBezTo>
                  <a:pt x="108" y="24"/>
                  <a:pt x="109" y="24"/>
                  <a:pt x="110" y="24"/>
                </a:cubicBezTo>
                <a:cubicBezTo>
                  <a:pt x="109" y="25"/>
                  <a:pt x="108" y="25"/>
                  <a:pt x="107" y="25"/>
                </a:cubicBezTo>
                <a:cubicBezTo>
                  <a:pt x="107" y="25"/>
                  <a:pt x="106" y="25"/>
                  <a:pt x="105" y="25"/>
                </a:cubicBezTo>
                <a:cubicBezTo>
                  <a:pt x="106" y="25"/>
                  <a:pt x="107" y="24"/>
                  <a:pt x="107" y="24"/>
                </a:cubicBezTo>
                <a:close/>
                <a:moveTo>
                  <a:pt x="100" y="22"/>
                </a:moveTo>
                <a:cubicBezTo>
                  <a:pt x="101" y="22"/>
                  <a:pt x="102" y="22"/>
                  <a:pt x="102" y="21"/>
                </a:cubicBezTo>
                <a:cubicBezTo>
                  <a:pt x="104" y="22"/>
                  <a:pt x="105" y="22"/>
                  <a:pt x="106" y="22"/>
                </a:cubicBezTo>
                <a:cubicBezTo>
                  <a:pt x="106" y="22"/>
                  <a:pt x="106" y="22"/>
                  <a:pt x="105" y="22"/>
                </a:cubicBezTo>
                <a:cubicBezTo>
                  <a:pt x="104" y="22"/>
                  <a:pt x="102" y="22"/>
                  <a:pt x="100" y="22"/>
                </a:cubicBezTo>
                <a:close/>
                <a:moveTo>
                  <a:pt x="103" y="8"/>
                </a:moveTo>
                <a:cubicBezTo>
                  <a:pt x="104" y="7"/>
                  <a:pt x="104" y="7"/>
                  <a:pt x="105" y="7"/>
                </a:cubicBezTo>
                <a:cubicBezTo>
                  <a:pt x="106" y="7"/>
                  <a:pt x="106" y="7"/>
                  <a:pt x="106" y="7"/>
                </a:cubicBezTo>
                <a:cubicBezTo>
                  <a:pt x="105" y="7"/>
                  <a:pt x="104" y="7"/>
                  <a:pt x="103" y="8"/>
                </a:cubicBezTo>
                <a:close/>
                <a:moveTo>
                  <a:pt x="104" y="17"/>
                </a:moveTo>
                <a:cubicBezTo>
                  <a:pt x="103" y="17"/>
                  <a:pt x="103" y="17"/>
                  <a:pt x="102" y="17"/>
                </a:cubicBezTo>
                <a:cubicBezTo>
                  <a:pt x="101" y="18"/>
                  <a:pt x="99" y="18"/>
                  <a:pt x="97" y="18"/>
                </a:cubicBezTo>
                <a:cubicBezTo>
                  <a:pt x="97" y="18"/>
                  <a:pt x="97" y="18"/>
                  <a:pt x="97" y="18"/>
                </a:cubicBezTo>
                <a:cubicBezTo>
                  <a:pt x="97" y="18"/>
                  <a:pt x="97" y="18"/>
                  <a:pt x="97" y="18"/>
                </a:cubicBezTo>
                <a:cubicBezTo>
                  <a:pt x="99" y="18"/>
                  <a:pt x="101" y="17"/>
                  <a:pt x="102" y="16"/>
                </a:cubicBezTo>
                <a:cubicBezTo>
                  <a:pt x="103" y="16"/>
                  <a:pt x="103" y="17"/>
                  <a:pt x="104" y="17"/>
                </a:cubicBezTo>
                <a:close/>
                <a:moveTo>
                  <a:pt x="100" y="11"/>
                </a:moveTo>
                <a:cubicBezTo>
                  <a:pt x="99" y="12"/>
                  <a:pt x="98" y="12"/>
                  <a:pt x="97" y="12"/>
                </a:cubicBezTo>
                <a:cubicBezTo>
                  <a:pt x="97" y="12"/>
                  <a:pt x="97" y="12"/>
                  <a:pt x="97" y="12"/>
                </a:cubicBezTo>
                <a:cubicBezTo>
                  <a:pt x="97" y="12"/>
                  <a:pt x="98" y="11"/>
                  <a:pt x="98" y="11"/>
                </a:cubicBezTo>
                <a:cubicBezTo>
                  <a:pt x="99" y="11"/>
                  <a:pt x="100" y="11"/>
                  <a:pt x="102" y="11"/>
                </a:cubicBezTo>
                <a:cubicBezTo>
                  <a:pt x="101" y="11"/>
                  <a:pt x="101" y="11"/>
                  <a:pt x="100" y="11"/>
                </a:cubicBezTo>
                <a:close/>
                <a:moveTo>
                  <a:pt x="102" y="24"/>
                </a:moveTo>
                <a:cubicBezTo>
                  <a:pt x="102" y="24"/>
                  <a:pt x="101" y="25"/>
                  <a:pt x="100" y="25"/>
                </a:cubicBezTo>
                <a:cubicBezTo>
                  <a:pt x="97" y="25"/>
                  <a:pt x="95" y="25"/>
                  <a:pt x="93" y="25"/>
                </a:cubicBezTo>
                <a:cubicBezTo>
                  <a:pt x="93" y="24"/>
                  <a:pt x="93" y="24"/>
                  <a:pt x="94" y="24"/>
                </a:cubicBezTo>
                <a:cubicBezTo>
                  <a:pt x="97" y="24"/>
                  <a:pt x="99" y="24"/>
                  <a:pt x="102" y="24"/>
                </a:cubicBezTo>
                <a:close/>
                <a:moveTo>
                  <a:pt x="93" y="10"/>
                </a:moveTo>
                <a:cubicBezTo>
                  <a:pt x="93" y="10"/>
                  <a:pt x="93" y="11"/>
                  <a:pt x="92" y="11"/>
                </a:cubicBezTo>
                <a:cubicBezTo>
                  <a:pt x="91" y="11"/>
                  <a:pt x="89" y="12"/>
                  <a:pt x="88" y="12"/>
                </a:cubicBezTo>
                <a:cubicBezTo>
                  <a:pt x="87" y="13"/>
                  <a:pt x="87" y="13"/>
                  <a:pt x="87" y="13"/>
                </a:cubicBezTo>
                <a:cubicBezTo>
                  <a:pt x="86" y="13"/>
                  <a:pt x="86" y="14"/>
                  <a:pt x="85" y="14"/>
                </a:cubicBezTo>
                <a:cubicBezTo>
                  <a:pt x="87" y="12"/>
                  <a:pt x="90" y="11"/>
                  <a:pt x="93" y="10"/>
                </a:cubicBezTo>
                <a:cubicBezTo>
                  <a:pt x="94" y="9"/>
                  <a:pt x="95" y="9"/>
                  <a:pt x="96" y="9"/>
                </a:cubicBezTo>
                <a:cubicBezTo>
                  <a:pt x="95" y="9"/>
                  <a:pt x="94" y="10"/>
                  <a:pt x="93" y="10"/>
                </a:cubicBezTo>
                <a:close/>
                <a:moveTo>
                  <a:pt x="92" y="8"/>
                </a:moveTo>
                <a:cubicBezTo>
                  <a:pt x="78" y="11"/>
                  <a:pt x="65" y="20"/>
                  <a:pt x="55" y="27"/>
                </a:cubicBezTo>
                <a:cubicBezTo>
                  <a:pt x="50" y="30"/>
                  <a:pt x="46" y="34"/>
                  <a:pt x="42" y="37"/>
                </a:cubicBezTo>
                <a:cubicBezTo>
                  <a:pt x="41" y="37"/>
                  <a:pt x="41" y="37"/>
                  <a:pt x="41" y="38"/>
                </a:cubicBezTo>
                <a:cubicBezTo>
                  <a:pt x="41" y="38"/>
                  <a:pt x="41" y="38"/>
                  <a:pt x="41" y="38"/>
                </a:cubicBezTo>
                <a:cubicBezTo>
                  <a:pt x="40" y="38"/>
                  <a:pt x="39" y="38"/>
                  <a:pt x="39" y="39"/>
                </a:cubicBezTo>
                <a:cubicBezTo>
                  <a:pt x="42" y="35"/>
                  <a:pt x="46" y="32"/>
                  <a:pt x="51" y="29"/>
                </a:cubicBezTo>
                <a:cubicBezTo>
                  <a:pt x="57" y="24"/>
                  <a:pt x="65" y="19"/>
                  <a:pt x="72" y="15"/>
                </a:cubicBezTo>
                <a:cubicBezTo>
                  <a:pt x="79" y="12"/>
                  <a:pt x="87" y="9"/>
                  <a:pt x="94" y="7"/>
                </a:cubicBezTo>
                <a:cubicBezTo>
                  <a:pt x="94" y="7"/>
                  <a:pt x="94" y="7"/>
                  <a:pt x="95" y="7"/>
                </a:cubicBezTo>
                <a:cubicBezTo>
                  <a:pt x="94" y="8"/>
                  <a:pt x="93" y="8"/>
                  <a:pt x="92" y="8"/>
                </a:cubicBezTo>
                <a:close/>
                <a:moveTo>
                  <a:pt x="42" y="39"/>
                </a:moveTo>
                <a:cubicBezTo>
                  <a:pt x="42" y="39"/>
                  <a:pt x="42" y="39"/>
                  <a:pt x="42" y="39"/>
                </a:cubicBezTo>
                <a:cubicBezTo>
                  <a:pt x="44" y="38"/>
                  <a:pt x="47" y="37"/>
                  <a:pt x="49" y="36"/>
                </a:cubicBezTo>
                <a:cubicBezTo>
                  <a:pt x="49" y="37"/>
                  <a:pt x="49" y="37"/>
                  <a:pt x="49" y="37"/>
                </a:cubicBezTo>
                <a:cubicBezTo>
                  <a:pt x="49" y="38"/>
                  <a:pt x="48" y="38"/>
                  <a:pt x="48" y="39"/>
                </a:cubicBezTo>
                <a:cubicBezTo>
                  <a:pt x="47" y="40"/>
                  <a:pt x="46" y="40"/>
                  <a:pt x="45" y="41"/>
                </a:cubicBezTo>
                <a:cubicBezTo>
                  <a:pt x="46" y="40"/>
                  <a:pt x="47" y="39"/>
                  <a:pt x="49" y="38"/>
                </a:cubicBezTo>
                <a:cubicBezTo>
                  <a:pt x="49" y="37"/>
                  <a:pt x="48" y="36"/>
                  <a:pt x="48" y="37"/>
                </a:cubicBezTo>
                <a:cubicBezTo>
                  <a:pt x="46" y="39"/>
                  <a:pt x="44" y="40"/>
                  <a:pt x="42" y="42"/>
                </a:cubicBezTo>
                <a:cubicBezTo>
                  <a:pt x="42" y="42"/>
                  <a:pt x="41" y="42"/>
                  <a:pt x="41" y="42"/>
                </a:cubicBezTo>
                <a:cubicBezTo>
                  <a:pt x="41" y="43"/>
                  <a:pt x="40" y="43"/>
                  <a:pt x="40" y="44"/>
                </a:cubicBezTo>
                <a:cubicBezTo>
                  <a:pt x="40" y="44"/>
                  <a:pt x="40" y="44"/>
                  <a:pt x="39" y="44"/>
                </a:cubicBezTo>
                <a:cubicBezTo>
                  <a:pt x="40" y="43"/>
                  <a:pt x="41" y="41"/>
                  <a:pt x="42" y="39"/>
                </a:cubicBezTo>
                <a:close/>
                <a:moveTo>
                  <a:pt x="41" y="46"/>
                </a:moveTo>
                <a:cubicBezTo>
                  <a:pt x="42" y="46"/>
                  <a:pt x="43" y="45"/>
                  <a:pt x="44" y="44"/>
                </a:cubicBezTo>
                <a:cubicBezTo>
                  <a:pt x="42" y="47"/>
                  <a:pt x="40" y="50"/>
                  <a:pt x="38" y="53"/>
                </a:cubicBezTo>
                <a:cubicBezTo>
                  <a:pt x="38" y="53"/>
                  <a:pt x="37" y="54"/>
                  <a:pt x="37" y="54"/>
                </a:cubicBezTo>
                <a:cubicBezTo>
                  <a:pt x="37" y="54"/>
                  <a:pt x="37" y="54"/>
                  <a:pt x="37" y="54"/>
                </a:cubicBezTo>
                <a:cubicBezTo>
                  <a:pt x="38" y="52"/>
                  <a:pt x="39" y="49"/>
                  <a:pt x="41" y="46"/>
                </a:cubicBezTo>
                <a:close/>
                <a:moveTo>
                  <a:pt x="36" y="50"/>
                </a:moveTo>
                <a:cubicBezTo>
                  <a:pt x="36" y="50"/>
                  <a:pt x="36" y="50"/>
                  <a:pt x="37" y="49"/>
                </a:cubicBezTo>
                <a:cubicBezTo>
                  <a:pt x="37" y="50"/>
                  <a:pt x="37" y="50"/>
                  <a:pt x="37" y="50"/>
                </a:cubicBezTo>
                <a:cubicBezTo>
                  <a:pt x="36" y="52"/>
                  <a:pt x="35" y="54"/>
                  <a:pt x="34" y="57"/>
                </a:cubicBezTo>
                <a:cubicBezTo>
                  <a:pt x="33" y="57"/>
                  <a:pt x="32" y="58"/>
                  <a:pt x="31" y="59"/>
                </a:cubicBezTo>
                <a:cubicBezTo>
                  <a:pt x="33" y="56"/>
                  <a:pt x="34" y="53"/>
                  <a:pt x="36" y="50"/>
                </a:cubicBezTo>
                <a:close/>
                <a:moveTo>
                  <a:pt x="35" y="46"/>
                </a:moveTo>
                <a:cubicBezTo>
                  <a:pt x="36" y="45"/>
                  <a:pt x="37" y="44"/>
                  <a:pt x="38" y="43"/>
                </a:cubicBezTo>
                <a:cubicBezTo>
                  <a:pt x="37" y="44"/>
                  <a:pt x="36" y="45"/>
                  <a:pt x="36" y="46"/>
                </a:cubicBezTo>
                <a:cubicBezTo>
                  <a:pt x="35" y="46"/>
                  <a:pt x="35" y="46"/>
                  <a:pt x="35" y="46"/>
                </a:cubicBezTo>
                <a:cubicBezTo>
                  <a:pt x="35" y="46"/>
                  <a:pt x="35" y="46"/>
                  <a:pt x="35" y="46"/>
                </a:cubicBezTo>
                <a:close/>
                <a:moveTo>
                  <a:pt x="32" y="55"/>
                </a:moveTo>
                <a:cubicBezTo>
                  <a:pt x="31" y="57"/>
                  <a:pt x="30" y="58"/>
                  <a:pt x="29" y="60"/>
                </a:cubicBezTo>
                <a:cubicBezTo>
                  <a:pt x="28" y="60"/>
                  <a:pt x="28" y="60"/>
                  <a:pt x="28" y="60"/>
                </a:cubicBezTo>
                <a:lnTo>
                  <a:pt x="32" y="55"/>
                </a:lnTo>
                <a:close/>
                <a:moveTo>
                  <a:pt x="28" y="54"/>
                </a:moveTo>
                <a:cubicBezTo>
                  <a:pt x="30" y="51"/>
                  <a:pt x="32" y="49"/>
                  <a:pt x="34" y="47"/>
                </a:cubicBezTo>
                <a:cubicBezTo>
                  <a:pt x="33" y="48"/>
                  <a:pt x="32" y="50"/>
                  <a:pt x="31" y="51"/>
                </a:cubicBezTo>
                <a:cubicBezTo>
                  <a:pt x="30" y="52"/>
                  <a:pt x="29" y="53"/>
                  <a:pt x="28" y="54"/>
                </a:cubicBezTo>
                <a:close/>
                <a:moveTo>
                  <a:pt x="31" y="79"/>
                </a:moveTo>
                <a:cubicBezTo>
                  <a:pt x="30" y="80"/>
                  <a:pt x="29" y="81"/>
                  <a:pt x="28" y="82"/>
                </a:cubicBezTo>
                <a:cubicBezTo>
                  <a:pt x="27" y="82"/>
                  <a:pt x="25" y="83"/>
                  <a:pt x="24" y="84"/>
                </a:cubicBezTo>
                <a:cubicBezTo>
                  <a:pt x="25" y="83"/>
                  <a:pt x="25" y="81"/>
                  <a:pt x="26" y="80"/>
                </a:cubicBezTo>
                <a:cubicBezTo>
                  <a:pt x="28" y="80"/>
                  <a:pt x="29" y="79"/>
                  <a:pt x="31" y="79"/>
                </a:cubicBezTo>
                <a:close/>
                <a:moveTo>
                  <a:pt x="23" y="83"/>
                </a:moveTo>
                <a:cubicBezTo>
                  <a:pt x="22" y="83"/>
                  <a:pt x="22" y="83"/>
                  <a:pt x="22" y="83"/>
                </a:cubicBezTo>
                <a:cubicBezTo>
                  <a:pt x="22" y="82"/>
                  <a:pt x="23" y="81"/>
                  <a:pt x="24" y="80"/>
                </a:cubicBezTo>
                <a:cubicBezTo>
                  <a:pt x="24" y="80"/>
                  <a:pt x="24" y="80"/>
                  <a:pt x="24" y="80"/>
                </a:cubicBezTo>
                <a:cubicBezTo>
                  <a:pt x="24" y="80"/>
                  <a:pt x="24" y="80"/>
                  <a:pt x="24" y="80"/>
                </a:cubicBezTo>
                <a:cubicBezTo>
                  <a:pt x="24" y="81"/>
                  <a:pt x="23" y="82"/>
                  <a:pt x="23" y="83"/>
                </a:cubicBezTo>
                <a:close/>
                <a:moveTo>
                  <a:pt x="22" y="98"/>
                </a:moveTo>
                <a:cubicBezTo>
                  <a:pt x="24" y="103"/>
                  <a:pt x="25" y="109"/>
                  <a:pt x="26" y="115"/>
                </a:cubicBezTo>
                <a:cubicBezTo>
                  <a:pt x="26" y="117"/>
                  <a:pt x="26" y="118"/>
                  <a:pt x="27" y="120"/>
                </a:cubicBezTo>
                <a:cubicBezTo>
                  <a:pt x="25" y="114"/>
                  <a:pt x="23" y="108"/>
                  <a:pt x="22" y="102"/>
                </a:cubicBezTo>
                <a:cubicBezTo>
                  <a:pt x="22" y="101"/>
                  <a:pt x="22" y="99"/>
                  <a:pt x="22" y="98"/>
                </a:cubicBezTo>
                <a:close/>
                <a:moveTo>
                  <a:pt x="27" y="139"/>
                </a:moveTo>
                <a:cubicBezTo>
                  <a:pt x="27" y="139"/>
                  <a:pt x="27" y="139"/>
                  <a:pt x="27" y="139"/>
                </a:cubicBezTo>
                <a:cubicBezTo>
                  <a:pt x="26" y="140"/>
                  <a:pt x="27" y="140"/>
                  <a:pt x="27" y="140"/>
                </a:cubicBezTo>
                <a:cubicBezTo>
                  <a:pt x="27" y="141"/>
                  <a:pt x="27" y="141"/>
                  <a:pt x="27" y="141"/>
                </a:cubicBezTo>
                <a:cubicBezTo>
                  <a:pt x="25" y="137"/>
                  <a:pt x="24" y="133"/>
                  <a:pt x="23" y="129"/>
                </a:cubicBezTo>
                <a:cubicBezTo>
                  <a:pt x="23" y="127"/>
                  <a:pt x="23" y="125"/>
                  <a:pt x="23" y="123"/>
                </a:cubicBezTo>
                <a:cubicBezTo>
                  <a:pt x="22" y="121"/>
                  <a:pt x="22" y="118"/>
                  <a:pt x="22" y="115"/>
                </a:cubicBezTo>
                <a:cubicBezTo>
                  <a:pt x="24" y="123"/>
                  <a:pt x="25" y="131"/>
                  <a:pt x="27" y="139"/>
                </a:cubicBezTo>
                <a:close/>
                <a:moveTo>
                  <a:pt x="25" y="156"/>
                </a:moveTo>
                <a:cubicBezTo>
                  <a:pt x="23" y="153"/>
                  <a:pt x="22" y="149"/>
                  <a:pt x="21" y="146"/>
                </a:cubicBezTo>
                <a:cubicBezTo>
                  <a:pt x="21" y="145"/>
                  <a:pt x="20" y="145"/>
                  <a:pt x="20" y="144"/>
                </a:cubicBezTo>
                <a:cubicBezTo>
                  <a:pt x="20" y="144"/>
                  <a:pt x="20" y="144"/>
                  <a:pt x="20" y="144"/>
                </a:cubicBezTo>
                <a:cubicBezTo>
                  <a:pt x="22" y="147"/>
                  <a:pt x="23" y="150"/>
                  <a:pt x="25" y="154"/>
                </a:cubicBezTo>
                <a:cubicBezTo>
                  <a:pt x="25" y="154"/>
                  <a:pt x="25" y="155"/>
                  <a:pt x="25" y="156"/>
                </a:cubicBezTo>
                <a:cubicBezTo>
                  <a:pt x="25" y="156"/>
                  <a:pt x="25" y="156"/>
                  <a:pt x="25" y="156"/>
                </a:cubicBezTo>
                <a:close/>
                <a:moveTo>
                  <a:pt x="29" y="163"/>
                </a:moveTo>
                <a:cubicBezTo>
                  <a:pt x="30" y="164"/>
                  <a:pt x="30" y="165"/>
                  <a:pt x="30" y="167"/>
                </a:cubicBezTo>
                <a:cubicBezTo>
                  <a:pt x="29" y="164"/>
                  <a:pt x="29" y="162"/>
                  <a:pt x="28" y="160"/>
                </a:cubicBezTo>
                <a:cubicBezTo>
                  <a:pt x="28" y="161"/>
                  <a:pt x="29" y="162"/>
                  <a:pt x="29" y="163"/>
                </a:cubicBezTo>
                <a:close/>
                <a:moveTo>
                  <a:pt x="29" y="148"/>
                </a:moveTo>
                <a:cubicBezTo>
                  <a:pt x="29" y="147"/>
                  <a:pt x="29" y="146"/>
                  <a:pt x="29" y="145"/>
                </a:cubicBezTo>
                <a:cubicBezTo>
                  <a:pt x="30" y="143"/>
                  <a:pt x="30" y="142"/>
                  <a:pt x="31" y="140"/>
                </a:cubicBezTo>
                <a:cubicBezTo>
                  <a:pt x="31" y="141"/>
                  <a:pt x="31" y="141"/>
                  <a:pt x="31" y="141"/>
                </a:cubicBezTo>
                <a:cubicBezTo>
                  <a:pt x="31" y="142"/>
                  <a:pt x="31" y="143"/>
                  <a:pt x="32" y="144"/>
                </a:cubicBezTo>
                <a:cubicBezTo>
                  <a:pt x="32" y="147"/>
                  <a:pt x="33" y="151"/>
                  <a:pt x="33" y="155"/>
                </a:cubicBezTo>
                <a:cubicBezTo>
                  <a:pt x="32" y="153"/>
                  <a:pt x="31" y="151"/>
                  <a:pt x="30" y="149"/>
                </a:cubicBezTo>
                <a:cubicBezTo>
                  <a:pt x="30" y="149"/>
                  <a:pt x="30" y="149"/>
                  <a:pt x="30" y="149"/>
                </a:cubicBezTo>
                <a:cubicBezTo>
                  <a:pt x="30" y="149"/>
                  <a:pt x="30" y="148"/>
                  <a:pt x="29" y="148"/>
                </a:cubicBezTo>
                <a:close/>
                <a:moveTo>
                  <a:pt x="35" y="166"/>
                </a:moveTo>
                <a:cubicBezTo>
                  <a:pt x="36" y="168"/>
                  <a:pt x="36" y="169"/>
                  <a:pt x="36" y="171"/>
                </a:cubicBezTo>
                <a:cubicBezTo>
                  <a:pt x="35" y="166"/>
                  <a:pt x="33" y="161"/>
                  <a:pt x="30" y="156"/>
                </a:cubicBezTo>
                <a:cubicBezTo>
                  <a:pt x="30" y="156"/>
                  <a:pt x="30" y="155"/>
                  <a:pt x="30" y="155"/>
                </a:cubicBezTo>
                <a:cubicBezTo>
                  <a:pt x="32" y="159"/>
                  <a:pt x="33" y="162"/>
                  <a:pt x="35" y="166"/>
                </a:cubicBezTo>
                <a:close/>
                <a:moveTo>
                  <a:pt x="38" y="182"/>
                </a:moveTo>
                <a:cubicBezTo>
                  <a:pt x="39" y="183"/>
                  <a:pt x="39" y="185"/>
                  <a:pt x="39" y="186"/>
                </a:cubicBezTo>
                <a:cubicBezTo>
                  <a:pt x="39" y="186"/>
                  <a:pt x="39" y="186"/>
                  <a:pt x="39" y="186"/>
                </a:cubicBezTo>
                <a:cubicBezTo>
                  <a:pt x="38" y="184"/>
                  <a:pt x="37" y="182"/>
                  <a:pt x="35" y="180"/>
                </a:cubicBezTo>
                <a:cubicBezTo>
                  <a:pt x="34" y="178"/>
                  <a:pt x="33" y="175"/>
                  <a:pt x="32" y="173"/>
                </a:cubicBezTo>
                <a:cubicBezTo>
                  <a:pt x="32" y="171"/>
                  <a:pt x="32" y="170"/>
                  <a:pt x="31" y="168"/>
                </a:cubicBezTo>
                <a:cubicBezTo>
                  <a:pt x="34" y="173"/>
                  <a:pt x="36" y="177"/>
                  <a:pt x="38" y="182"/>
                </a:cubicBezTo>
                <a:close/>
                <a:moveTo>
                  <a:pt x="32" y="177"/>
                </a:moveTo>
                <a:cubicBezTo>
                  <a:pt x="32" y="177"/>
                  <a:pt x="32" y="178"/>
                  <a:pt x="32" y="178"/>
                </a:cubicBezTo>
                <a:cubicBezTo>
                  <a:pt x="34" y="182"/>
                  <a:pt x="37" y="186"/>
                  <a:pt x="39" y="190"/>
                </a:cubicBezTo>
                <a:cubicBezTo>
                  <a:pt x="39" y="190"/>
                  <a:pt x="39" y="190"/>
                  <a:pt x="39" y="191"/>
                </a:cubicBezTo>
                <a:cubicBezTo>
                  <a:pt x="36" y="188"/>
                  <a:pt x="34" y="185"/>
                  <a:pt x="32" y="183"/>
                </a:cubicBezTo>
                <a:cubicBezTo>
                  <a:pt x="32" y="182"/>
                  <a:pt x="32" y="182"/>
                  <a:pt x="32" y="182"/>
                </a:cubicBezTo>
                <a:cubicBezTo>
                  <a:pt x="32" y="182"/>
                  <a:pt x="32" y="182"/>
                  <a:pt x="32" y="181"/>
                </a:cubicBezTo>
                <a:cubicBezTo>
                  <a:pt x="32" y="180"/>
                  <a:pt x="32" y="179"/>
                  <a:pt x="32" y="177"/>
                </a:cubicBezTo>
                <a:close/>
                <a:moveTo>
                  <a:pt x="38" y="192"/>
                </a:moveTo>
                <a:cubicBezTo>
                  <a:pt x="38" y="192"/>
                  <a:pt x="38" y="193"/>
                  <a:pt x="38" y="193"/>
                </a:cubicBezTo>
                <a:cubicBezTo>
                  <a:pt x="38" y="192"/>
                  <a:pt x="37" y="192"/>
                  <a:pt x="37" y="192"/>
                </a:cubicBezTo>
                <a:cubicBezTo>
                  <a:pt x="36" y="190"/>
                  <a:pt x="36" y="189"/>
                  <a:pt x="35" y="188"/>
                </a:cubicBezTo>
                <a:cubicBezTo>
                  <a:pt x="36" y="189"/>
                  <a:pt x="37" y="191"/>
                  <a:pt x="38" y="192"/>
                </a:cubicBezTo>
                <a:close/>
                <a:moveTo>
                  <a:pt x="39" y="197"/>
                </a:moveTo>
                <a:cubicBezTo>
                  <a:pt x="39" y="196"/>
                  <a:pt x="39" y="196"/>
                  <a:pt x="38" y="196"/>
                </a:cubicBezTo>
                <a:cubicBezTo>
                  <a:pt x="39" y="196"/>
                  <a:pt x="39" y="196"/>
                  <a:pt x="39" y="196"/>
                </a:cubicBezTo>
                <a:cubicBezTo>
                  <a:pt x="41" y="199"/>
                  <a:pt x="44" y="202"/>
                  <a:pt x="48" y="204"/>
                </a:cubicBezTo>
                <a:cubicBezTo>
                  <a:pt x="48" y="204"/>
                  <a:pt x="49" y="204"/>
                  <a:pt x="49" y="203"/>
                </a:cubicBezTo>
                <a:cubicBezTo>
                  <a:pt x="49" y="204"/>
                  <a:pt x="50" y="205"/>
                  <a:pt x="50" y="205"/>
                </a:cubicBezTo>
                <a:cubicBezTo>
                  <a:pt x="50" y="205"/>
                  <a:pt x="49" y="205"/>
                  <a:pt x="49" y="204"/>
                </a:cubicBezTo>
                <a:cubicBezTo>
                  <a:pt x="48" y="204"/>
                  <a:pt x="48" y="205"/>
                  <a:pt x="48" y="206"/>
                </a:cubicBezTo>
                <a:cubicBezTo>
                  <a:pt x="50" y="207"/>
                  <a:pt x="52" y="208"/>
                  <a:pt x="54" y="209"/>
                </a:cubicBezTo>
                <a:cubicBezTo>
                  <a:pt x="54" y="210"/>
                  <a:pt x="55" y="211"/>
                  <a:pt x="56" y="212"/>
                </a:cubicBezTo>
                <a:cubicBezTo>
                  <a:pt x="54" y="210"/>
                  <a:pt x="51" y="209"/>
                  <a:pt x="49" y="208"/>
                </a:cubicBezTo>
                <a:cubicBezTo>
                  <a:pt x="46" y="205"/>
                  <a:pt x="42" y="201"/>
                  <a:pt x="39" y="197"/>
                </a:cubicBezTo>
                <a:close/>
                <a:moveTo>
                  <a:pt x="51" y="212"/>
                </a:moveTo>
                <a:cubicBezTo>
                  <a:pt x="52" y="214"/>
                  <a:pt x="54" y="216"/>
                  <a:pt x="56" y="218"/>
                </a:cubicBezTo>
                <a:cubicBezTo>
                  <a:pt x="56" y="217"/>
                  <a:pt x="56" y="217"/>
                  <a:pt x="56" y="217"/>
                </a:cubicBezTo>
                <a:cubicBezTo>
                  <a:pt x="55" y="217"/>
                  <a:pt x="54" y="216"/>
                  <a:pt x="52" y="215"/>
                </a:cubicBezTo>
                <a:cubicBezTo>
                  <a:pt x="51" y="214"/>
                  <a:pt x="50" y="212"/>
                  <a:pt x="49" y="210"/>
                </a:cubicBezTo>
                <a:cubicBezTo>
                  <a:pt x="49" y="211"/>
                  <a:pt x="50" y="211"/>
                  <a:pt x="51" y="212"/>
                </a:cubicBezTo>
                <a:close/>
                <a:moveTo>
                  <a:pt x="54" y="220"/>
                </a:moveTo>
                <a:cubicBezTo>
                  <a:pt x="55" y="221"/>
                  <a:pt x="56" y="222"/>
                  <a:pt x="57" y="223"/>
                </a:cubicBezTo>
                <a:cubicBezTo>
                  <a:pt x="56" y="222"/>
                  <a:pt x="55" y="222"/>
                  <a:pt x="54" y="221"/>
                </a:cubicBezTo>
                <a:cubicBezTo>
                  <a:pt x="53" y="220"/>
                  <a:pt x="52" y="220"/>
                  <a:pt x="52" y="219"/>
                </a:cubicBezTo>
                <a:cubicBezTo>
                  <a:pt x="52" y="219"/>
                  <a:pt x="52" y="219"/>
                  <a:pt x="52" y="219"/>
                </a:cubicBezTo>
                <a:cubicBezTo>
                  <a:pt x="52" y="219"/>
                  <a:pt x="53" y="220"/>
                  <a:pt x="53" y="220"/>
                </a:cubicBezTo>
                <a:cubicBezTo>
                  <a:pt x="54" y="220"/>
                  <a:pt x="54" y="220"/>
                  <a:pt x="54" y="220"/>
                </a:cubicBezTo>
                <a:close/>
                <a:moveTo>
                  <a:pt x="53" y="222"/>
                </a:moveTo>
                <a:cubicBezTo>
                  <a:pt x="53" y="223"/>
                  <a:pt x="54" y="223"/>
                  <a:pt x="54" y="223"/>
                </a:cubicBezTo>
                <a:cubicBezTo>
                  <a:pt x="53" y="223"/>
                  <a:pt x="52" y="222"/>
                  <a:pt x="51" y="221"/>
                </a:cubicBezTo>
                <a:cubicBezTo>
                  <a:pt x="51" y="221"/>
                  <a:pt x="51" y="221"/>
                  <a:pt x="51" y="220"/>
                </a:cubicBezTo>
                <a:cubicBezTo>
                  <a:pt x="51" y="221"/>
                  <a:pt x="52" y="222"/>
                  <a:pt x="53" y="222"/>
                </a:cubicBezTo>
                <a:close/>
                <a:moveTo>
                  <a:pt x="56" y="228"/>
                </a:moveTo>
                <a:cubicBezTo>
                  <a:pt x="57" y="228"/>
                  <a:pt x="57" y="228"/>
                  <a:pt x="57" y="228"/>
                </a:cubicBezTo>
                <a:cubicBezTo>
                  <a:pt x="57" y="228"/>
                  <a:pt x="57" y="228"/>
                  <a:pt x="57" y="228"/>
                </a:cubicBezTo>
                <a:cubicBezTo>
                  <a:pt x="55" y="227"/>
                  <a:pt x="54" y="226"/>
                  <a:pt x="52" y="225"/>
                </a:cubicBezTo>
                <a:cubicBezTo>
                  <a:pt x="54" y="226"/>
                  <a:pt x="55" y="227"/>
                  <a:pt x="56" y="228"/>
                </a:cubicBezTo>
                <a:close/>
                <a:moveTo>
                  <a:pt x="55" y="218"/>
                </a:moveTo>
                <a:cubicBezTo>
                  <a:pt x="55" y="218"/>
                  <a:pt x="55" y="218"/>
                  <a:pt x="55" y="218"/>
                </a:cubicBezTo>
                <a:cubicBezTo>
                  <a:pt x="57" y="219"/>
                  <a:pt x="58" y="220"/>
                  <a:pt x="60" y="221"/>
                </a:cubicBezTo>
                <a:cubicBezTo>
                  <a:pt x="63" y="224"/>
                  <a:pt x="66" y="227"/>
                  <a:pt x="69" y="230"/>
                </a:cubicBezTo>
                <a:cubicBezTo>
                  <a:pt x="69" y="230"/>
                  <a:pt x="68" y="230"/>
                  <a:pt x="67" y="229"/>
                </a:cubicBezTo>
                <a:cubicBezTo>
                  <a:pt x="65" y="228"/>
                  <a:pt x="62" y="226"/>
                  <a:pt x="60" y="225"/>
                </a:cubicBezTo>
                <a:cubicBezTo>
                  <a:pt x="58" y="223"/>
                  <a:pt x="56" y="220"/>
                  <a:pt x="55" y="218"/>
                </a:cubicBezTo>
                <a:close/>
                <a:moveTo>
                  <a:pt x="68" y="227"/>
                </a:moveTo>
                <a:cubicBezTo>
                  <a:pt x="68" y="227"/>
                  <a:pt x="68" y="227"/>
                  <a:pt x="68" y="227"/>
                </a:cubicBezTo>
                <a:cubicBezTo>
                  <a:pt x="67" y="226"/>
                  <a:pt x="66" y="225"/>
                  <a:pt x="65" y="224"/>
                </a:cubicBezTo>
                <a:cubicBezTo>
                  <a:pt x="66" y="225"/>
                  <a:pt x="67" y="226"/>
                  <a:pt x="69" y="226"/>
                </a:cubicBezTo>
                <a:cubicBezTo>
                  <a:pt x="69" y="227"/>
                  <a:pt x="70" y="227"/>
                  <a:pt x="70" y="228"/>
                </a:cubicBezTo>
                <a:cubicBezTo>
                  <a:pt x="69" y="228"/>
                  <a:pt x="69" y="228"/>
                  <a:pt x="68" y="227"/>
                </a:cubicBezTo>
                <a:close/>
                <a:moveTo>
                  <a:pt x="60" y="220"/>
                </a:moveTo>
                <a:cubicBezTo>
                  <a:pt x="59" y="218"/>
                  <a:pt x="57" y="216"/>
                  <a:pt x="55" y="215"/>
                </a:cubicBezTo>
                <a:cubicBezTo>
                  <a:pt x="58" y="216"/>
                  <a:pt x="60" y="218"/>
                  <a:pt x="63" y="219"/>
                </a:cubicBezTo>
                <a:cubicBezTo>
                  <a:pt x="64" y="221"/>
                  <a:pt x="65" y="222"/>
                  <a:pt x="66" y="223"/>
                </a:cubicBezTo>
                <a:cubicBezTo>
                  <a:pt x="64" y="222"/>
                  <a:pt x="62" y="221"/>
                  <a:pt x="60" y="220"/>
                </a:cubicBezTo>
                <a:close/>
                <a:moveTo>
                  <a:pt x="62" y="216"/>
                </a:moveTo>
                <a:cubicBezTo>
                  <a:pt x="66" y="219"/>
                  <a:pt x="71" y="222"/>
                  <a:pt x="75" y="225"/>
                </a:cubicBezTo>
                <a:cubicBezTo>
                  <a:pt x="71" y="222"/>
                  <a:pt x="67" y="220"/>
                  <a:pt x="63" y="218"/>
                </a:cubicBezTo>
                <a:cubicBezTo>
                  <a:pt x="63" y="217"/>
                  <a:pt x="62" y="217"/>
                  <a:pt x="62" y="216"/>
                </a:cubicBezTo>
                <a:close/>
                <a:moveTo>
                  <a:pt x="74" y="221"/>
                </a:moveTo>
                <a:cubicBezTo>
                  <a:pt x="73" y="220"/>
                  <a:pt x="73" y="220"/>
                  <a:pt x="72" y="219"/>
                </a:cubicBezTo>
                <a:cubicBezTo>
                  <a:pt x="75" y="221"/>
                  <a:pt x="77" y="223"/>
                  <a:pt x="80" y="225"/>
                </a:cubicBezTo>
                <a:cubicBezTo>
                  <a:pt x="80" y="225"/>
                  <a:pt x="80" y="225"/>
                  <a:pt x="80" y="225"/>
                </a:cubicBezTo>
                <a:cubicBezTo>
                  <a:pt x="78" y="224"/>
                  <a:pt x="76" y="222"/>
                  <a:pt x="74" y="221"/>
                </a:cubicBezTo>
                <a:close/>
                <a:moveTo>
                  <a:pt x="68" y="215"/>
                </a:moveTo>
                <a:cubicBezTo>
                  <a:pt x="66" y="214"/>
                  <a:pt x="65" y="213"/>
                  <a:pt x="64" y="211"/>
                </a:cubicBezTo>
                <a:cubicBezTo>
                  <a:pt x="65" y="212"/>
                  <a:pt x="67" y="212"/>
                  <a:pt x="68" y="213"/>
                </a:cubicBezTo>
                <a:cubicBezTo>
                  <a:pt x="69" y="213"/>
                  <a:pt x="69" y="214"/>
                  <a:pt x="70" y="214"/>
                </a:cubicBezTo>
                <a:cubicBezTo>
                  <a:pt x="70" y="214"/>
                  <a:pt x="70" y="215"/>
                  <a:pt x="69" y="215"/>
                </a:cubicBezTo>
                <a:cubicBezTo>
                  <a:pt x="69" y="216"/>
                  <a:pt x="70" y="216"/>
                  <a:pt x="71" y="216"/>
                </a:cubicBezTo>
                <a:cubicBezTo>
                  <a:pt x="71" y="215"/>
                  <a:pt x="72" y="215"/>
                  <a:pt x="73" y="215"/>
                </a:cubicBezTo>
                <a:cubicBezTo>
                  <a:pt x="74" y="215"/>
                  <a:pt x="75" y="215"/>
                  <a:pt x="75" y="216"/>
                </a:cubicBezTo>
                <a:cubicBezTo>
                  <a:pt x="77" y="218"/>
                  <a:pt x="78" y="220"/>
                  <a:pt x="79" y="222"/>
                </a:cubicBezTo>
                <a:cubicBezTo>
                  <a:pt x="75" y="220"/>
                  <a:pt x="71" y="217"/>
                  <a:pt x="68" y="215"/>
                </a:cubicBezTo>
                <a:close/>
                <a:moveTo>
                  <a:pt x="76" y="204"/>
                </a:moveTo>
                <a:cubicBezTo>
                  <a:pt x="75" y="203"/>
                  <a:pt x="74" y="202"/>
                  <a:pt x="73" y="202"/>
                </a:cubicBezTo>
                <a:cubicBezTo>
                  <a:pt x="73" y="202"/>
                  <a:pt x="73" y="202"/>
                  <a:pt x="73" y="202"/>
                </a:cubicBezTo>
                <a:cubicBezTo>
                  <a:pt x="74" y="202"/>
                  <a:pt x="75" y="203"/>
                  <a:pt x="76" y="203"/>
                </a:cubicBezTo>
                <a:cubicBezTo>
                  <a:pt x="76" y="203"/>
                  <a:pt x="76" y="204"/>
                  <a:pt x="76" y="204"/>
                </a:cubicBezTo>
                <a:close/>
                <a:moveTo>
                  <a:pt x="74" y="200"/>
                </a:moveTo>
                <a:cubicBezTo>
                  <a:pt x="74" y="200"/>
                  <a:pt x="74" y="200"/>
                  <a:pt x="74" y="200"/>
                </a:cubicBezTo>
                <a:cubicBezTo>
                  <a:pt x="74" y="200"/>
                  <a:pt x="74" y="199"/>
                  <a:pt x="74" y="199"/>
                </a:cubicBezTo>
                <a:cubicBezTo>
                  <a:pt x="75" y="200"/>
                  <a:pt x="76" y="201"/>
                  <a:pt x="77" y="202"/>
                </a:cubicBezTo>
                <a:cubicBezTo>
                  <a:pt x="77" y="202"/>
                  <a:pt x="77" y="202"/>
                  <a:pt x="77" y="202"/>
                </a:cubicBezTo>
                <a:cubicBezTo>
                  <a:pt x="76" y="201"/>
                  <a:pt x="75" y="201"/>
                  <a:pt x="74" y="200"/>
                </a:cubicBezTo>
                <a:close/>
                <a:moveTo>
                  <a:pt x="75" y="199"/>
                </a:moveTo>
                <a:cubicBezTo>
                  <a:pt x="75" y="199"/>
                  <a:pt x="76" y="199"/>
                  <a:pt x="76" y="199"/>
                </a:cubicBezTo>
                <a:cubicBezTo>
                  <a:pt x="76" y="199"/>
                  <a:pt x="77" y="200"/>
                  <a:pt x="78" y="200"/>
                </a:cubicBezTo>
                <a:cubicBezTo>
                  <a:pt x="78" y="200"/>
                  <a:pt x="78" y="201"/>
                  <a:pt x="78" y="201"/>
                </a:cubicBezTo>
                <a:cubicBezTo>
                  <a:pt x="77" y="200"/>
                  <a:pt x="76" y="199"/>
                  <a:pt x="75" y="199"/>
                </a:cubicBezTo>
                <a:close/>
                <a:moveTo>
                  <a:pt x="78" y="208"/>
                </a:moveTo>
                <a:cubicBezTo>
                  <a:pt x="78" y="208"/>
                  <a:pt x="79" y="208"/>
                  <a:pt x="79" y="208"/>
                </a:cubicBezTo>
                <a:cubicBezTo>
                  <a:pt x="79" y="208"/>
                  <a:pt x="78" y="209"/>
                  <a:pt x="78" y="209"/>
                </a:cubicBezTo>
                <a:cubicBezTo>
                  <a:pt x="78" y="209"/>
                  <a:pt x="78" y="208"/>
                  <a:pt x="77" y="208"/>
                </a:cubicBezTo>
                <a:cubicBezTo>
                  <a:pt x="78" y="208"/>
                  <a:pt x="78" y="208"/>
                  <a:pt x="78" y="208"/>
                </a:cubicBezTo>
                <a:close/>
                <a:moveTo>
                  <a:pt x="78" y="206"/>
                </a:moveTo>
                <a:cubicBezTo>
                  <a:pt x="78" y="206"/>
                  <a:pt x="78" y="206"/>
                  <a:pt x="78" y="205"/>
                </a:cubicBezTo>
                <a:cubicBezTo>
                  <a:pt x="78" y="205"/>
                  <a:pt x="78" y="205"/>
                  <a:pt x="79" y="204"/>
                </a:cubicBezTo>
                <a:cubicBezTo>
                  <a:pt x="79" y="204"/>
                  <a:pt x="79" y="204"/>
                  <a:pt x="79" y="204"/>
                </a:cubicBezTo>
                <a:cubicBezTo>
                  <a:pt x="79" y="205"/>
                  <a:pt x="79" y="205"/>
                  <a:pt x="79" y="205"/>
                </a:cubicBezTo>
                <a:cubicBezTo>
                  <a:pt x="79" y="205"/>
                  <a:pt x="78" y="205"/>
                  <a:pt x="78" y="206"/>
                </a:cubicBezTo>
                <a:close/>
                <a:moveTo>
                  <a:pt x="79" y="197"/>
                </a:moveTo>
                <a:cubicBezTo>
                  <a:pt x="79" y="196"/>
                  <a:pt x="80" y="196"/>
                  <a:pt x="80" y="196"/>
                </a:cubicBezTo>
                <a:cubicBezTo>
                  <a:pt x="81" y="196"/>
                  <a:pt x="81" y="196"/>
                  <a:pt x="81" y="196"/>
                </a:cubicBezTo>
                <a:cubicBezTo>
                  <a:pt x="81" y="197"/>
                  <a:pt x="80" y="197"/>
                  <a:pt x="80" y="197"/>
                </a:cubicBezTo>
                <a:lnTo>
                  <a:pt x="79" y="197"/>
                </a:lnTo>
                <a:close/>
                <a:moveTo>
                  <a:pt x="80" y="206"/>
                </a:moveTo>
                <a:cubicBezTo>
                  <a:pt x="81" y="206"/>
                  <a:pt x="81" y="206"/>
                  <a:pt x="81" y="206"/>
                </a:cubicBezTo>
                <a:cubicBezTo>
                  <a:pt x="81" y="207"/>
                  <a:pt x="81" y="207"/>
                  <a:pt x="81" y="207"/>
                </a:cubicBezTo>
                <a:cubicBezTo>
                  <a:pt x="81" y="207"/>
                  <a:pt x="80" y="207"/>
                  <a:pt x="80" y="207"/>
                </a:cubicBezTo>
                <a:cubicBezTo>
                  <a:pt x="80" y="207"/>
                  <a:pt x="80" y="207"/>
                  <a:pt x="80" y="207"/>
                </a:cubicBezTo>
                <a:cubicBezTo>
                  <a:pt x="80" y="207"/>
                  <a:pt x="80" y="206"/>
                  <a:pt x="80" y="206"/>
                </a:cubicBezTo>
                <a:close/>
                <a:moveTo>
                  <a:pt x="80" y="209"/>
                </a:moveTo>
                <a:cubicBezTo>
                  <a:pt x="82" y="210"/>
                  <a:pt x="83" y="211"/>
                  <a:pt x="85" y="212"/>
                </a:cubicBezTo>
                <a:cubicBezTo>
                  <a:pt x="85" y="212"/>
                  <a:pt x="84" y="212"/>
                  <a:pt x="84" y="212"/>
                </a:cubicBezTo>
                <a:cubicBezTo>
                  <a:pt x="83" y="211"/>
                  <a:pt x="81" y="210"/>
                  <a:pt x="80" y="210"/>
                </a:cubicBezTo>
                <a:cubicBezTo>
                  <a:pt x="80" y="209"/>
                  <a:pt x="80" y="209"/>
                  <a:pt x="80" y="209"/>
                </a:cubicBezTo>
                <a:close/>
                <a:moveTo>
                  <a:pt x="82" y="208"/>
                </a:moveTo>
                <a:cubicBezTo>
                  <a:pt x="82" y="208"/>
                  <a:pt x="82" y="208"/>
                  <a:pt x="83" y="208"/>
                </a:cubicBezTo>
                <a:cubicBezTo>
                  <a:pt x="84" y="208"/>
                  <a:pt x="85" y="209"/>
                  <a:pt x="86" y="210"/>
                </a:cubicBezTo>
                <a:cubicBezTo>
                  <a:pt x="86" y="210"/>
                  <a:pt x="86" y="210"/>
                  <a:pt x="85" y="211"/>
                </a:cubicBezTo>
                <a:cubicBezTo>
                  <a:pt x="84" y="210"/>
                  <a:pt x="83" y="209"/>
                  <a:pt x="82" y="208"/>
                </a:cubicBezTo>
                <a:close/>
                <a:moveTo>
                  <a:pt x="85" y="214"/>
                </a:moveTo>
                <a:cubicBezTo>
                  <a:pt x="88" y="216"/>
                  <a:pt x="91" y="217"/>
                  <a:pt x="94" y="219"/>
                </a:cubicBezTo>
                <a:cubicBezTo>
                  <a:pt x="93" y="218"/>
                  <a:pt x="91" y="218"/>
                  <a:pt x="89" y="217"/>
                </a:cubicBezTo>
                <a:cubicBezTo>
                  <a:pt x="88" y="216"/>
                  <a:pt x="86" y="215"/>
                  <a:pt x="85" y="214"/>
                </a:cubicBezTo>
                <a:cubicBezTo>
                  <a:pt x="85" y="214"/>
                  <a:pt x="85" y="214"/>
                  <a:pt x="85" y="214"/>
                </a:cubicBezTo>
                <a:close/>
                <a:moveTo>
                  <a:pt x="95" y="221"/>
                </a:moveTo>
                <a:cubicBezTo>
                  <a:pt x="95" y="221"/>
                  <a:pt x="95" y="221"/>
                  <a:pt x="95" y="221"/>
                </a:cubicBezTo>
                <a:cubicBezTo>
                  <a:pt x="95" y="221"/>
                  <a:pt x="94" y="221"/>
                  <a:pt x="94" y="221"/>
                </a:cubicBezTo>
                <a:cubicBezTo>
                  <a:pt x="94" y="221"/>
                  <a:pt x="93" y="220"/>
                  <a:pt x="93" y="220"/>
                </a:cubicBezTo>
                <a:cubicBezTo>
                  <a:pt x="94" y="220"/>
                  <a:pt x="94" y="220"/>
                  <a:pt x="95" y="221"/>
                </a:cubicBezTo>
                <a:close/>
                <a:moveTo>
                  <a:pt x="93" y="216"/>
                </a:moveTo>
                <a:cubicBezTo>
                  <a:pt x="94" y="215"/>
                  <a:pt x="94" y="215"/>
                  <a:pt x="94" y="215"/>
                </a:cubicBezTo>
                <a:cubicBezTo>
                  <a:pt x="95" y="216"/>
                  <a:pt x="96" y="216"/>
                  <a:pt x="97" y="217"/>
                </a:cubicBezTo>
                <a:cubicBezTo>
                  <a:pt x="96" y="217"/>
                  <a:pt x="97" y="218"/>
                  <a:pt x="97" y="218"/>
                </a:cubicBezTo>
                <a:cubicBezTo>
                  <a:pt x="97" y="218"/>
                  <a:pt x="97" y="218"/>
                  <a:pt x="97" y="218"/>
                </a:cubicBezTo>
                <a:cubicBezTo>
                  <a:pt x="96" y="217"/>
                  <a:pt x="95" y="216"/>
                  <a:pt x="93" y="216"/>
                </a:cubicBezTo>
                <a:close/>
                <a:moveTo>
                  <a:pt x="98" y="222"/>
                </a:moveTo>
                <a:cubicBezTo>
                  <a:pt x="99" y="222"/>
                  <a:pt x="99" y="222"/>
                  <a:pt x="100" y="222"/>
                </a:cubicBezTo>
                <a:cubicBezTo>
                  <a:pt x="100" y="222"/>
                  <a:pt x="100" y="222"/>
                  <a:pt x="99" y="223"/>
                </a:cubicBezTo>
                <a:cubicBezTo>
                  <a:pt x="99" y="223"/>
                  <a:pt x="99" y="223"/>
                  <a:pt x="99" y="223"/>
                </a:cubicBezTo>
                <a:cubicBezTo>
                  <a:pt x="99" y="223"/>
                  <a:pt x="98" y="223"/>
                  <a:pt x="97" y="222"/>
                </a:cubicBezTo>
                <a:cubicBezTo>
                  <a:pt x="97" y="222"/>
                  <a:pt x="98" y="222"/>
                  <a:pt x="98" y="222"/>
                </a:cubicBezTo>
                <a:close/>
                <a:moveTo>
                  <a:pt x="106" y="235"/>
                </a:moveTo>
                <a:cubicBezTo>
                  <a:pt x="106" y="236"/>
                  <a:pt x="106" y="236"/>
                  <a:pt x="107" y="236"/>
                </a:cubicBezTo>
                <a:cubicBezTo>
                  <a:pt x="108" y="236"/>
                  <a:pt x="109" y="237"/>
                  <a:pt x="110" y="237"/>
                </a:cubicBezTo>
                <a:cubicBezTo>
                  <a:pt x="111" y="238"/>
                  <a:pt x="111" y="238"/>
                  <a:pt x="111" y="238"/>
                </a:cubicBezTo>
                <a:cubicBezTo>
                  <a:pt x="109" y="238"/>
                  <a:pt x="107" y="237"/>
                  <a:pt x="106" y="235"/>
                </a:cubicBezTo>
                <a:close/>
                <a:moveTo>
                  <a:pt x="110" y="234"/>
                </a:moveTo>
                <a:cubicBezTo>
                  <a:pt x="111" y="234"/>
                  <a:pt x="111" y="234"/>
                  <a:pt x="112" y="234"/>
                </a:cubicBezTo>
                <a:cubicBezTo>
                  <a:pt x="113" y="235"/>
                  <a:pt x="113" y="235"/>
                  <a:pt x="114" y="235"/>
                </a:cubicBezTo>
                <a:cubicBezTo>
                  <a:pt x="114" y="236"/>
                  <a:pt x="114" y="236"/>
                  <a:pt x="113" y="236"/>
                </a:cubicBezTo>
                <a:cubicBezTo>
                  <a:pt x="112" y="235"/>
                  <a:pt x="111" y="235"/>
                  <a:pt x="110" y="234"/>
                </a:cubicBezTo>
                <a:close/>
                <a:moveTo>
                  <a:pt x="114" y="231"/>
                </a:moveTo>
                <a:cubicBezTo>
                  <a:pt x="113" y="231"/>
                  <a:pt x="113" y="230"/>
                  <a:pt x="113" y="230"/>
                </a:cubicBezTo>
                <a:cubicBezTo>
                  <a:pt x="113" y="230"/>
                  <a:pt x="114" y="230"/>
                  <a:pt x="114" y="230"/>
                </a:cubicBezTo>
                <a:cubicBezTo>
                  <a:pt x="115" y="231"/>
                  <a:pt x="115" y="231"/>
                  <a:pt x="116" y="231"/>
                </a:cubicBezTo>
                <a:cubicBezTo>
                  <a:pt x="115" y="232"/>
                  <a:pt x="115" y="232"/>
                  <a:pt x="115" y="232"/>
                </a:cubicBezTo>
                <a:cubicBezTo>
                  <a:pt x="115" y="231"/>
                  <a:pt x="114" y="231"/>
                  <a:pt x="114" y="231"/>
                </a:cubicBezTo>
                <a:close/>
                <a:moveTo>
                  <a:pt x="113" y="227"/>
                </a:moveTo>
                <a:cubicBezTo>
                  <a:pt x="113" y="227"/>
                  <a:pt x="113" y="227"/>
                  <a:pt x="114" y="227"/>
                </a:cubicBezTo>
                <a:cubicBezTo>
                  <a:pt x="115" y="228"/>
                  <a:pt x="116" y="228"/>
                  <a:pt x="117" y="228"/>
                </a:cubicBezTo>
                <a:cubicBezTo>
                  <a:pt x="117" y="229"/>
                  <a:pt x="117" y="230"/>
                  <a:pt x="118" y="229"/>
                </a:cubicBezTo>
                <a:cubicBezTo>
                  <a:pt x="118" y="229"/>
                  <a:pt x="118" y="229"/>
                  <a:pt x="118" y="229"/>
                </a:cubicBezTo>
                <a:cubicBezTo>
                  <a:pt x="118" y="229"/>
                  <a:pt x="119" y="229"/>
                  <a:pt x="119" y="230"/>
                </a:cubicBezTo>
                <a:cubicBezTo>
                  <a:pt x="119" y="230"/>
                  <a:pt x="119" y="230"/>
                  <a:pt x="119" y="230"/>
                </a:cubicBezTo>
                <a:cubicBezTo>
                  <a:pt x="118" y="230"/>
                  <a:pt x="117" y="230"/>
                  <a:pt x="117" y="230"/>
                </a:cubicBezTo>
                <a:cubicBezTo>
                  <a:pt x="115" y="229"/>
                  <a:pt x="114" y="228"/>
                  <a:pt x="113" y="227"/>
                </a:cubicBezTo>
                <a:close/>
                <a:moveTo>
                  <a:pt x="118" y="224"/>
                </a:moveTo>
                <a:cubicBezTo>
                  <a:pt x="119" y="224"/>
                  <a:pt x="120" y="223"/>
                  <a:pt x="121" y="222"/>
                </a:cubicBezTo>
                <a:cubicBezTo>
                  <a:pt x="121" y="222"/>
                  <a:pt x="121" y="222"/>
                  <a:pt x="121" y="222"/>
                </a:cubicBezTo>
                <a:cubicBezTo>
                  <a:pt x="121" y="223"/>
                  <a:pt x="120" y="224"/>
                  <a:pt x="119" y="225"/>
                </a:cubicBezTo>
                <a:cubicBezTo>
                  <a:pt x="119" y="225"/>
                  <a:pt x="118" y="225"/>
                  <a:pt x="118" y="224"/>
                </a:cubicBezTo>
                <a:close/>
                <a:moveTo>
                  <a:pt x="121" y="232"/>
                </a:moveTo>
                <a:cubicBezTo>
                  <a:pt x="121" y="232"/>
                  <a:pt x="121" y="232"/>
                  <a:pt x="122" y="232"/>
                </a:cubicBezTo>
                <a:cubicBezTo>
                  <a:pt x="123" y="232"/>
                  <a:pt x="124" y="233"/>
                  <a:pt x="124" y="234"/>
                </a:cubicBezTo>
                <a:cubicBezTo>
                  <a:pt x="125" y="234"/>
                  <a:pt x="126" y="233"/>
                  <a:pt x="125" y="232"/>
                </a:cubicBezTo>
                <a:cubicBezTo>
                  <a:pt x="125" y="232"/>
                  <a:pt x="124" y="232"/>
                  <a:pt x="124" y="231"/>
                </a:cubicBezTo>
                <a:cubicBezTo>
                  <a:pt x="126" y="231"/>
                  <a:pt x="129" y="230"/>
                  <a:pt x="131" y="230"/>
                </a:cubicBezTo>
                <a:cubicBezTo>
                  <a:pt x="131" y="230"/>
                  <a:pt x="131" y="230"/>
                  <a:pt x="131" y="230"/>
                </a:cubicBezTo>
                <a:cubicBezTo>
                  <a:pt x="130" y="231"/>
                  <a:pt x="130" y="232"/>
                  <a:pt x="129" y="233"/>
                </a:cubicBezTo>
                <a:cubicBezTo>
                  <a:pt x="128" y="233"/>
                  <a:pt x="128" y="233"/>
                  <a:pt x="128" y="234"/>
                </a:cubicBezTo>
                <a:cubicBezTo>
                  <a:pt x="126" y="234"/>
                  <a:pt x="124" y="234"/>
                  <a:pt x="122" y="234"/>
                </a:cubicBezTo>
                <a:cubicBezTo>
                  <a:pt x="121" y="233"/>
                  <a:pt x="121" y="233"/>
                  <a:pt x="120" y="232"/>
                </a:cubicBezTo>
                <a:cubicBezTo>
                  <a:pt x="120" y="232"/>
                  <a:pt x="120" y="232"/>
                  <a:pt x="121" y="232"/>
                </a:cubicBezTo>
                <a:close/>
                <a:moveTo>
                  <a:pt x="132" y="235"/>
                </a:moveTo>
                <a:cubicBezTo>
                  <a:pt x="130" y="235"/>
                  <a:pt x="128" y="236"/>
                  <a:pt x="126" y="236"/>
                </a:cubicBezTo>
                <a:cubicBezTo>
                  <a:pt x="125" y="236"/>
                  <a:pt x="124" y="235"/>
                  <a:pt x="123" y="235"/>
                </a:cubicBezTo>
                <a:cubicBezTo>
                  <a:pt x="126" y="235"/>
                  <a:pt x="129" y="235"/>
                  <a:pt x="132" y="235"/>
                </a:cubicBezTo>
                <a:close/>
                <a:moveTo>
                  <a:pt x="137" y="235"/>
                </a:moveTo>
                <a:cubicBezTo>
                  <a:pt x="137" y="235"/>
                  <a:pt x="136" y="235"/>
                  <a:pt x="136" y="236"/>
                </a:cubicBezTo>
                <a:cubicBezTo>
                  <a:pt x="135" y="236"/>
                  <a:pt x="134" y="236"/>
                  <a:pt x="133" y="236"/>
                </a:cubicBezTo>
                <a:cubicBezTo>
                  <a:pt x="132" y="236"/>
                  <a:pt x="131" y="236"/>
                  <a:pt x="130" y="237"/>
                </a:cubicBezTo>
                <a:cubicBezTo>
                  <a:pt x="132" y="236"/>
                  <a:pt x="134" y="236"/>
                  <a:pt x="137" y="235"/>
                </a:cubicBezTo>
                <a:close/>
                <a:moveTo>
                  <a:pt x="130" y="234"/>
                </a:moveTo>
                <a:cubicBezTo>
                  <a:pt x="132" y="233"/>
                  <a:pt x="134" y="232"/>
                  <a:pt x="135" y="231"/>
                </a:cubicBezTo>
                <a:cubicBezTo>
                  <a:pt x="135" y="231"/>
                  <a:pt x="136" y="232"/>
                  <a:pt x="137" y="232"/>
                </a:cubicBezTo>
                <a:cubicBezTo>
                  <a:pt x="138" y="231"/>
                  <a:pt x="139" y="231"/>
                  <a:pt x="140" y="230"/>
                </a:cubicBezTo>
                <a:cubicBezTo>
                  <a:pt x="139" y="231"/>
                  <a:pt x="139" y="232"/>
                  <a:pt x="138" y="233"/>
                </a:cubicBezTo>
                <a:cubicBezTo>
                  <a:pt x="135" y="233"/>
                  <a:pt x="133" y="234"/>
                  <a:pt x="130" y="234"/>
                </a:cubicBezTo>
                <a:close/>
                <a:moveTo>
                  <a:pt x="139" y="226"/>
                </a:moveTo>
                <a:cubicBezTo>
                  <a:pt x="139" y="226"/>
                  <a:pt x="139" y="227"/>
                  <a:pt x="139" y="227"/>
                </a:cubicBezTo>
                <a:cubicBezTo>
                  <a:pt x="138" y="227"/>
                  <a:pt x="137" y="227"/>
                  <a:pt x="136" y="227"/>
                </a:cubicBezTo>
                <a:cubicBezTo>
                  <a:pt x="137" y="227"/>
                  <a:pt x="137" y="227"/>
                  <a:pt x="137" y="227"/>
                </a:cubicBezTo>
                <a:cubicBezTo>
                  <a:pt x="139" y="226"/>
                  <a:pt x="140" y="225"/>
                  <a:pt x="142" y="224"/>
                </a:cubicBezTo>
                <a:cubicBezTo>
                  <a:pt x="141" y="225"/>
                  <a:pt x="140" y="225"/>
                  <a:pt x="139" y="226"/>
                </a:cubicBezTo>
                <a:close/>
                <a:moveTo>
                  <a:pt x="143" y="229"/>
                </a:moveTo>
                <a:cubicBezTo>
                  <a:pt x="145" y="229"/>
                  <a:pt x="146" y="229"/>
                  <a:pt x="147" y="229"/>
                </a:cubicBezTo>
                <a:cubicBezTo>
                  <a:pt x="148" y="229"/>
                  <a:pt x="149" y="229"/>
                  <a:pt x="149" y="229"/>
                </a:cubicBezTo>
                <a:cubicBezTo>
                  <a:pt x="149" y="229"/>
                  <a:pt x="148" y="230"/>
                  <a:pt x="148" y="230"/>
                </a:cubicBezTo>
                <a:cubicBezTo>
                  <a:pt x="147" y="231"/>
                  <a:pt x="145" y="232"/>
                  <a:pt x="144" y="232"/>
                </a:cubicBezTo>
                <a:cubicBezTo>
                  <a:pt x="143" y="233"/>
                  <a:pt x="141" y="233"/>
                  <a:pt x="140" y="233"/>
                </a:cubicBezTo>
                <a:cubicBezTo>
                  <a:pt x="141" y="232"/>
                  <a:pt x="142" y="230"/>
                  <a:pt x="143" y="229"/>
                </a:cubicBezTo>
                <a:close/>
                <a:moveTo>
                  <a:pt x="145" y="236"/>
                </a:moveTo>
                <a:cubicBezTo>
                  <a:pt x="149" y="235"/>
                  <a:pt x="153" y="234"/>
                  <a:pt x="158" y="234"/>
                </a:cubicBezTo>
                <a:cubicBezTo>
                  <a:pt x="157" y="234"/>
                  <a:pt x="157" y="234"/>
                  <a:pt x="157" y="235"/>
                </a:cubicBezTo>
                <a:cubicBezTo>
                  <a:pt x="152" y="235"/>
                  <a:pt x="148" y="236"/>
                  <a:pt x="144" y="236"/>
                </a:cubicBezTo>
                <a:cubicBezTo>
                  <a:pt x="144" y="236"/>
                  <a:pt x="145" y="236"/>
                  <a:pt x="145" y="236"/>
                </a:cubicBezTo>
                <a:close/>
                <a:moveTo>
                  <a:pt x="157" y="231"/>
                </a:moveTo>
                <a:cubicBezTo>
                  <a:pt x="158" y="231"/>
                  <a:pt x="160" y="230"/>
                  <a:pt x="161" y="229"/>
                </a:cubicBezTo>
                <a:cubicBezTo>
                  <a:pt x="160" y="230"/>
                  <a:pt x="160" y="230"/>
                  <a:pt x="159" y="231"/>
                </a:cubicBezTo>
                <a:cubicBezTo>
                  <a:pt x="159" y="231"/>
                  <a:pt x="158" y="231"/>
                  <a:pt x="157" y="231"/>
                </a:cubicBezTo>
                <a:close/>
                <a:moveTo>
                  <a:pt x="159" y="229"/>
                </a:moveTo>
                <a:cubicBezTo>
                  <a:pt x="161" y="227"/>
                  <a:pt x="164" y="225"/>
                  <a:pt x="166" y="223"/>
                </a:cubicBezTo>
                <a:cubicBezTo>
                  <a:pt x="166" y="224"/>
                  <a:pt x="165" y="225"/>
                  <a:pt x="164" y="226"/>
                </a:cubicBezTo>
                <a:cubicBezTo>
                  <a:pt x="162" y="227"/>
                  <a:pt x="161" y="228"/>
                  <a:pt x="159" y="229"/>
                </a:cubicBezTo>
                <a:close/>
                <a:moveTo>
                  <a:pt x="165" y="227"/>
                </a:moveTo>
                <a:cubicBezTo>
                  <a:pt x="174" y="222"/>
                  <a:pt x="182" y="215"/>
                  <a:pt x="190" y="208"/>
                </a:cubicBezTo>
                <a:cubicBezTo>
                  <a:pt x="190" y="209"/>
                  <a:pt x="189" y="210"/>
                  <a:pt x="189" y="210"/>
                </a:cubicBezTo>
                <a:cubicBezTo>
                  <a:pt x="189" y="210"/>
                  <a:pt x="189" y="210"/>
                  <a:pt x="189" y="210"/>
                </a:cubicBezTo>
                <a:cubicBezTo>
                  <a:pt x="180" y="217"/>
                  <a:pt x="172" y="224"/>
                  <a:pt x="163" y="231"/>
                </a:cubicBezTo>
                <a:cubicBezTo>
                  <a:pt x="163" y="231"/>
                  <a:pt x="162" y="231"/>
                  <a:pt x="162" y="231"/>
                </a:cubicBezTo>
                <a:cubicBezTo>
                  <a:pt x="163" y="229"/>
                  <a:pt x="164" y="228"/>
                  <a:pt x="165" y="227"/>
                </a:cubicBezTo>
                <a:close/>
                <a:moveTo>
                  <a:pt x="177" y="222"/>
                </a:moveTo>
                <a:cubicBezTo>
                  <a:pt x="175" y="224"/>
                  <a:pt x="172" y="226"/>
                  <a:pt x="170" y="229"/>
                </a:cubicBezTo>
                <a:cubicBezTo>
                  <a:pt x="169" y="229"/>
                  <a:pt x="168" y="230"/>
                  <a:pt x="168" y="230"/>
                </a:cubicBezTo>
                <a:cubicBezTo>
                  <a:pt x="167" y="230"/>
                  <a:pt x="167" y="230"/>
                  <a:pt x="167" y="230"/>
                </a:cubicBezTo>
                <a:cubicBezTo>
                  <a:pt x="170" y="227"/>
                  <a:pt x="174" y="224"/>
                  <a:pt x="177" y="222"/>
                </a:cubicBezTo>
                <a:close/>
                <a:moveTo>
                  <a:pt x="185" y="218"/>
                </a:moveTo>
                <a:cubicBezTo>
                  <a:pt x="184" y="218"/>
                  <a:pt x="183" y="219"/>
                  <a:pt x="183" y="220"/>
                </a:cubicBezTo>
                <a:cubicBezTo>
                  <a:pt x="181" y="221"/>
                  <a:pt x="179" y="223"/>
                  <a:pt x="177" y="225"/>
                </a:cubicBezTo>
                <a:cubicBezTo>
                  <a:pt x="176" y="225"/>
                  <a:pt x="176" y="226"/>
                  <a:pt x="175" y="226"/>
                </a:cubicBezTo>
                <a:cubicBezTo>
                  <a:pt x="178" y="223"/>
                  <a:pt x="181" y="220"/>
                  <a:pt x="185" y="218"/>
                </a:cubicBezTo>
                <a:close/>
                <a:moveTo>
                  <a:pt x="184" y="216"/>
                </a:moveTo>
                <a:cubicBezTo>
                  <a:pt x="186" y="215"/>
                  <a:pt x="188" y="213"/>
                  <a:pt x="190" y="212"/>
                </a:cubicBezTo>
                <a:cubicBezTo>
                  <a:pt x="190" y="212"/>
                  <a:pt x="190" y="212"/>
                  <a:pt x="190" y="212"/>
                </a:cubicBezTo>
                <a:cubicBezTo>
                  <a:pt x="191" y="211"/>
                  <a:pt x="191" y="211"/>
                  <a:pt x="192" y="210"/>
                </a:cubicBezTo>
                <a:cubicBezTo>
                  <a:pt x="192" y="211"/>
                  <a:pt x="192" y="211"/>
                  <a:pt x="191" y="211"/>
                </a:cubicBezTo>
                <a:cubicBezTo>
                  <a:pt x="189" y="213"/>
                  <a:pt x="186" y="215"/>
                  <a:pt x="184" y="216"/>
                </a:cubicBezTo>
                <a:close/>
                <a:moveTo>
                  <a:pt x="192" y="212"/>
                </a:moveTo>
                <a:cubicBezTo>
                  <a:pt x="193" y="212"/>
                  <a:pt x="193" y="212"/>
                  <a:pt x="194" y="212"/>
                </a:cubicBezTo>
                <a:cubicBezTo>
                  <a:pt x="193" y="212"/>
                  <a:pt x="193" y="213"/>
                  <a:pt x="192" y="214"/>
                </a:cubicBezTo>
                <a:cubicBezTo>
                  <a:pt x="191" y="215"/>
                  <a:pt x="189" y="217"/>
                  <a:pt x="187" y="218"/>
                </a:cubicBezTo>
                <a:cubicBezTo>
                  <a:pt x="189" y="216"/>
                  <a:pt x="191" y="214"/>
                  <a:pt x="192" y="212"/>
                </a:cubicBezTo>
                <a:close/>
                <a:moveTo>
                  <a:pt x="193" y="207"/>
                </a:moveTo>
                <a:cubicBezTo>
                  <a:pt x="194" y="206"/>
                  <a:pt x="194" y="205"/>
                  <a:pt x="195" y="204"/>
                </a:cubicBezTo>
                <a:cubicBezTo>
                  <a:pt x="197" y="202"/>
                  <a:pt x="199" y="201"/>
                  <a:pt x="201" y="199"/>
                </a:cubicBezTo>
                <a:cubicBezTo>
                  <a:pt x="202" y="198"/>
                  <a:pt x="202" y="198"/>
                  <a:pt x="203" y="197"/>
                </a:cubicBezTo>
                <a:cubicBezTo>
                  <a:pt x="203" y="198"/>
                  <a:pt x="202" y="199"/>
                  <a:pt x="201" y="200"/>
                </a:cubicBezTo>
                <a:cubicBezTo>
                  <a:pt x="198" y="203"/>
                  <a:pt x="196" y="205"/>
                  <a:pt x="193" y="207"/>
                </a:cubicBezTo>
                <a:close/>
                <a:moveTo>
                  <a:pt x="206" y="192"/>
                </a:moveTo>
                <a:cubicBezTo>
                  <a:pt x="204" y="194"/>
                  <a:pt x="202" y="196"/>
                  <a:pt x="199" y="197"/>
                </a:cubicBezTo>
                <a:cubicBezTo>
                  <a:pt x="201" y="195"/>
                  <a:pt x="202" y="193"/>
                  <a:pt x="204" y="191"/>
                </a:cubicBezTo>
                <a:cubicBezTo>
                  <a:pt x="210" y="184"/>
                  <a:pt x="216" y="177"/>
                  <a:pt x="223" y="171"/>
                </a:cubicBezTo>
                <a:cubicBezTo>
                  <a:pt x="223" y="171"/>
                  <a:pt x="223" y="171"/>
                  <a:pt x="223" y="171"/>
                </a:cubicBezTo>
                <a:cubicBezTo>
                  <a:pt x="220" y="174"/>
                  <a:pt x="218" y="177"/>
                  <a:pt x="216" y="179"/>
                </a:cubicBezTo>
                <a:cubicBezTo>
                  <a:pt x="213" y="183"/>
                  <a:pt x="209" y="188"/>
                  <a:pt x="206" y="192"/>
                </a:cubicBezTo>
                <a:close/>
                <a:moveTo>
                  <a:pt x="220" y="144"/>
                </a:moveTo>
                <a:cubicBezTo>
                  <a:pt x="220" y="146"/>
                  <a:pt x="219" y="148"/>
                  <a:pt x="219" y="150"/>
                </a:cubicBezTo>
                <a:cubicBezTo>
                  <a:pt x="219" y="150"/>
                  <a:pt x="219" y="150"/>
                  <a:pt x="219" y="150"/>
                </a:cubicBezTo>
                <a:cubicBezTo>
                  <a:pt x="221" y="144"/>
                  <a:pt x="222" y="137"/>
                  <a:pt x="224" y="131"/>
                </a:cubicBezTo>
                <a:cubicBezTo>
                  <a:pt x="223" y="133"/>
                  <a:pt x="223" y="134"/>
                  <a:pt x="223" y="136"/>
                </a:cubicBezTo>
                <a:cubicBezTo>
                  <a:pt x="222" y="139"/>
                  <a:pt x="221" y="142"/>
                  <a:pt x="220" y="144"/>
                </a:cubicBezTo>
                <a:close/>
                <a:moveTo>
                  <a:pt x="223" y="102"/>
                </a:moveTo>
                <a:cubicBezTo>
                  <a:pt x="223" y="102"/>
                  <a:pt x="223" y="101"/>
                  <a:pt x="223" y="101"/>
                </a:cubicBezTo>
                <a:cubicBezTo>
                  <a:pt x="224" y="101"/>
                  <a:pt x="224" y="100"/>
                  <a:pt x="225" y="100"/>
                </a:cubicBezTo>
                <a:cubicBezTo>
                  <a:pt x="225" y="100"/>
                  <a:pt x="225" y="101"/>
                  <a:pt x="225" y="101"/>
                </a:cubicBezTo>
                <a:cubicBezTo>
                  <a:pt x="225" y="101"/>
                  <a:pt x="224" y="102"/>
                  <a:pt x="223" y="102"/>
                </a:cubicBezTo>
                <a:close/>
                <a:moveTo>
                  <a:pt x="226" y="103"/>
                </a:moveTo>
                <a:cubicBezTo>
                  <a:pt x="226" y="103"/>
                  <a:pt x="227" y="104"/>
                  <a:pt x="227" y="104"/>
                </a:cubicBezTo>
                <a:cubicBezTo>
                  <a:pt x="227" y="104"/>
                  <a:pt x="227" y="104"/>
                  <a:pt x="227" y="104"/>
                </a:cubicBezTo>
                <a:cubicBezTo>
                  <a:pt x="226" y="105"/>
                  <a:pt x="225" y="105"/>
                  <a:pt x="224" y="105"/>
                </a:cubicBezTo>
                <a:cubicBezTo>
                  <a:pt x="224" y="105"/>
                  <a:pt x="224" y="105"/>
                  <a:pt x="224" y="104"/>
                </a:cubicBezTo>
                <a:cubicBezTo>
                  <a:pt x="224" y="104"/>
                  <a:pt x="225" y="103"/>
                  <a:pt x="226" y="103"/>
                </a:cubicBezTo>
                <a:close/>
                <a:moveTo>
                  <a:pt x="226" y="151"/>
                </a:moveTo>
                <a:cubicBezTo>
                  <a:pt x="226" y="151"/>
                  <a:pt x="225" y="152"/>
                  <a:pt x="225" y="152"/>
                </a:cubicBezTo>
                <a:cubicBezTo>
                  <a:pt x="225" y="152"/>
                  <a:pt x="225" y="153"/>
                  <a:pt x="225" y="153"/>
                </a:cubicBezTo>
                <a:cubicBezTo>
                  <a:pt x="225" y="152"/>
                  <a:pt x="225" y="151"/>
                  <a:pt x="226" y="151"/>
                </a:cubicBezTo>
                <a:close/>
                <a:moveTo>
                  <a:pt x="224" y="151"/>
                </a:moveTo>
                <a:cubicBezTo>
                  <a:pt x="224" y="146"/>
                  <a:pt x="225" y="140"/>
                  <a:pt x="225" y="135"/>
                </a:cubicBezTo>
                <a:cubicBezTo>
                  <a:pt x="225" y="135"/>
                  <a:pt x="225" y="135"/>
                  <a:pt x="226" y="135"/>
                </a:cubicBezTo>
                <a:cubicBezTo>
                  <a:pt x="226" y="138"/>
                  <a:pt x="226" y="142"/>
                  <a:pt x="226" y="145"/>
                </a:cubicBezTo>
                <a:cubicBezTo>
                  <a:pt x="225" y="147"/>
                  <a:pt x="225" y="149"/>
                  <a:pt x="224" y="151"/>
                </a:cubicBezTo>
                <a:close/>
                <a:moveTo>
                  <a:pt x="226" y="158"/>
                </a:moveTo>
                <a:cubicBezTo>
                  <a:pt x="226" y="157"/>
                  <a:pt x="227" y="157"/>
                  <a:pt x="227" y="156"/>
                </a:cubicBezTo>
                <a:cubicBezTo>
                  <a:pt x="227" y="157"/>
                  <a:pt x="227" y="157"/>
                  <a:pt x="227" y="158"/>
                </a:cubicBezTo>
                <a:cubicBezTo>
                  <a:pt x="226" y="159"/>
                  <a:pt x="226" y="159"/>
                  <a:pt x="225" y="160"/>
                </a:cubicBezTo>
                <a:cubicBezTo>
                  <a:pt x="226" y="159"/>
                  <a:pt x="226" y="159"/>
                  <a:pt x="226" y="158"/>
                </a:cubicBezTo>
                <a:close/>
                <a:moveTo>
                  <a:pt x="226" y="123"/>
                </a:moveTo>
                <a:cubicBezTo>
                  <a:pt x="226" y="122"/>
                  <a:pt x="226" y="121"/>
                  <a:pt x="226" y="119"/>
                </a:cubicBezTo>
                <a:cubicBezTo>
                  <a:pt x="226" y="119"/>
                  <a:pt x="226" y="119"/>
                  <a:pt x="226" y="119"/>
                </a:cubicBezTo>
                <a:cubicBezTo>
                  <a:pt x="227" y="124"/>
                  <a:pt x="227" y="129"/>
                  <a:pt x="227" y="135"/>
                </a:cubicBezTo>
                <a:cubicBezTo>
                  <a:pt x="227" y="131"/>
                  <a:pt x="226" y="127"/>
                  <a:pt x="226" y="123"/>
                </a:cubicBezTo>
                <a:close/>
                <a:moveTo>
                  <a:pt x="224" y="164"/>
                </a:moveTo>
                <a:cubicBezTo>
                  <a:pt x="225" y="163"/>
                  <a:pt x="226" y="162"/>
                  <a:pt x="227" y="161"/>
                </a:cubicBezTo>
                <a:cubicBezTo>
                  <a:pt x="227" y="162"/>
                  <a:pt x="227" y="162"/>
                  <a:pt x="227" y="162"/>
                </a:cubicBezTo>
                <a:cubicBezTo>
                  <a:pt x="226" y="163"/>
                  <a:pt x="225" y="164"/>
                  <a:pt x="224" y="165"/>
                </a:cubicBezTo>
                <a:cubicBezTo>
                  <a:pt x="224" y="164"/>
                  <a:pt x="224" y="164"/>
                  <a:pt x="224" y="164"/>
                </a:cubicBezTo>
                <a:close/>
                <a:moveTo>
                  <a:pt x="227" y="169"/>
                </a:moveTo>
                <a:cubicBezTo>
                  <a:pt x="227" y="168"/>
                  <a:pt x="228" y="167"/>
                  <a:pt x="228" y="167"/>
                </a:cubicBezTo>
                <a:cubicBezTo>
                  <a:pt x="227" y="168"/>
                  <a:pt x="226" y="170"/>
                  <a:pt x="225" y="171"/>
                </a:cubicBezTo>
                <a:cubicBezTo>
                  <a:pt x="225" y="171"/>
                  <a:pt x="225" y="171"/>
                  <a:pt x="225" y="171"/>
                </a:cubicBezTo>
                <a:cubicBezTo>
                  <a:pt x="226" y="171"/>
                  <a:pt x="226" y="170"/>
                  <a:pt x="227" y="169"/>
                </a:cubicBezTo>
                <a:close/>
                <a:moveTo>
                  <a:pt x="228" y="123"/>
                </a:moveTo>
                <a:cubicBezTo>
                  <a:pt x="228" y="121"/>
                  <a:pt x="228" y="119"/>
                  <a:pt x="228" y="117"/>
                </a:cubicBezTo>
                <a:cubicBezTo>
                  <a:pt x="228" y="116"/>
                  <a:pt x="228" y="116"/>
                  <a:pt x="229" y="115"/>
                </a:cubicBezTo>
                <a:cubicBezTo>
                  <a:pt x="228" y="118"/>
                  <a:pt x="228" y="121"/>
                  <a:pt x="228" y="123"/>
                </a:cubicBezTo>
                <a:close/>
                <a:moveTo>
                  <a:pt x="227" y="112"/>
                </a:moveTo>
                <a:cubicBezTo>
                  <a:pt x="227" y="111"/>
                  <a:pt x="227" y="111"/>
                  <a:pt x="226" y="110"/>
                </a:cubicBezTo>
                <a:cubicBezTo>
                  <a:pt x="227" y="110"/>
                  <a:pt x="228" y="109"/>
                  <a:pt x="229" y="108"/>
                </a:cubicBezTo>
                <a:cubicBezTo>
                  <a:pt x="229" y="109"/>
                  <a:pt x="229" y="109"/>
                  <a:pt x="229" y="109"/>
                </a:cubicBezTo>
                <a:cubicBezTo>
                  <a:pt x="228" y="110"/>
                  <a:pt x="227" y="111"/>
                  <a:pt x="227" y="112"/>
                </a:cubicBezTo>
                <a:close/>
                <a:moveTo>
                  <a:pt x="232" y="108"/>
                </a:moveTo>
                <a:cubicBezTo>
                  <a:pt x="232" y="108"/>
                  <a:pt x="232" y="107"/>
                  <a:pt x="232" y="107"/>
                </a:cubicBezTo>
                <a:cubicBezTo>
                  <a:pt x="232" y="106"/>
                  <a:pt x="232" y="106"/>
                  <a:pt x="233" y="105"/>
                </a:cubicBezTo>
                <a:cubicBezTo>
                  <a:pt x="233" y="108"/>
                  <a:pt x="234" y="111"/>
                  <a:pt x="235" y="114"/>
                </a:cubicBezTo>
                <a:cubicBezTo>
                  <a:pt x="235" y="114"/>
                  <a:pt x="235" y="114"/>
                  <a:pt x="235" y="115"/>
                </a:cubicBezTo>
                <a:cubicBezTo>
                  <a:pt x="234" y="112"/>
                  <a:pt x="233" y="110"/>
                  <a:pt x="232" y="108"/>
                </a:cubicBezTo>
                <a:close/>
                <a:moveTo>
                  <a:pt x="234" y="103"/>
                </a:moveTo>
                <a:cubicBezTo>
                  <a:pt x="234" y="103"/>
                  <a:pt x="234" y="103"/>
                  <a:pt x="233" y="103"/>
                </a:cubicBezTo>
                <a:cubicBezTo>
                  <a:pt x="232" y="97"/>
                  <a:pt x="230" y="92"/>
                  <a:pt x="229" y="87"/>
                </a:cubicBezTo>
                <a:cubicBezTo>
                  <a:pt x="230" y="89"/>
                  <a:pt x="231" y="90"/>
                  <a:pt x="231" y="92"/>
                </a:cubicBezTo>
                <a:cubicBezTo>
                  <a:pt x="233" y="97"/>
                  <a:pt x="234" y="102"/>
                  <a:pt x="235" y="107"/>
                </a:cubicBezTo>
                <a:cubicBezTo>
                  <a:pt x="235" y="106"/>
                  <a:pt x="234" y="105"/>
                  <a:pt x="234" y="103"/>
                </a:cubicBezTo>
                <a:close/>
                <a:moveTo>
                  <a:pt x="229" y="69"/>
                </a:moveTo>
                <a:cubicBezTo>
                  <a:pt x="230" y="69"/>
                  <a:pt x="230" y="69"/>
                  <a:pt x="230" y="70"/>
                </a:cubicBezTo>
                <a:cubicBezTo>
                  <a:pt x="231" y="71"/>
                  <a:pt x="231" y="72"/>
                  <a:pt x="232" y="72"/>
                </a:cubicBezTo>
                <a:cubicBezTo>
                  <a:pt x="231" y="72"/>
                  <a:pt x="231" y="72"/>
                  <a:pt x="231" y="72"/>
                </a:cubicBezTo>
                <a:cubicBezTo>
                  <a:pt x="231" y="72"/>
                  <a:pt x="231" y="72"/>
                  <a:pt x="231" y="71"/>
                </a:cubicBezTo>
                <a:cubicBezTo>
                  <a:pt x="230" y="71"/>
                  <a:pt x="230" y="71"/>
                  <a:pt x="230" y="71"/>
                </a:cubicBezTo>
                <a:cubicBezTo>
                  <a:pt x="230" y="71"/>
                  <a:pt x="230" y="71"/>
                  <a:pt x="230" y="71"/>
                </a:cubicBezTo>
                <a:cubicBezTo>
                  <a:pt x="230" y="70"/>
                  <a:pt x="229" y="69"/>
                  <a:pt x="229" y="69"/>
                </a:cubicBezTo>
                <a:close/>
                <a:moveTo>
                  <a:pt x="233" y="86"/>
                </a:moveTo>
                <a:cubicBezTo>
                  <a:pt x="233" y="86"/>
                  <a:pt x="233" y="86"/>
                  <a:pt x="233" y="86"/>
                </a:cubicBezTo>
                <a:cubicBezTo>
                  <a:pt x="233" y="87"/>
                  <a:pt x="234" y="88"/>
                  <a:pt x="234" y="88"/>
                </a:cubicBezTo>
                <a:cubicBezTo>
                  <a:pt x="234" y="88"/>
                  <a:pt x="233" y="87"/>
                  <a:pt x="233" y="86"/>
                </a:cubicBezTo>
                <a:close/>
                <a:moveTo>
                  <a:pt x="232" y="69"/>
                </a:moveTo>
                <a:cubicBezTo>
                  <a:pt x="231" y="68"/>
                  <a:pt x="231" y="68"/>
                  <a:pt x="231" y="67"/>
                </a:cubicBezTo>
                <a:cubicBezTo>
                  <a:pt x="232" y="69"/>
                  <a:pt x="233" y="70"/>
                  <a:pt x="235" y="71"/>
                </a:cubicBezTo>
                <a:cubicBezTo>
                  <a:pt x="235" y="72"/>
                  <a:pt x="235" y="73"/>
                  <a:pt x="236" y="74"/>
                </a:cubicBezTo>
                <a:cubicBezTo>
                  <a:pt x="236" y="74"/>
                  <a:pt x="236" y="74"/>
                  <a:pt x="237" y="74"/>
                </a:cubicBezTo>
                <a:cubicBezTo>
                  <a:pt x="237" y="75"/>
                  <a:pt x="237" y="75"/>
                  <a:pt x="237" y="76"/>
                </a:cubicBezTo>
                <a:cubicBezTo>
                  <a:pt x="235" y="73"/>
                  <a:pt x="234" y="71"/>
                  <a:pt x="232" y="69"/>
                </a:cubicBezTo>
                <a:close/>
                <a:moveTo>
                  <a:pt x="226" y="55"/>
                </a:moveTo>
                <a:cubicBezTo>
                  <a:pt x="225" y="54"/>
                  <a:pt x="225" y="53"/>
                  <a:pt x="224" y="52"/>
                </a:cubicBezTo>
                <a:cubicBezTo>
                  <a:pt x="224" y="51"/>
                  <a:pt x="223" y="50"/>
                  <a:pt x="223" y="50"/>
                </a:cubicBezTo>
                <a:cubicBezTo>
                  <a:pt x="224" y="51"/>
                  <a:pt x="225" y="52"/>
                  <a:pt x="226" y="53"/>
                </a:cubicBezTo>
                <a:cubicBezTo>
                  <a:pt x="226" y="53"/>
                  <a:pt x="226" y="54"/>
                  <a:pt x="226" y="55"/>
                </a:cubicBezTo>
                <a:close/>
                <a:moveTo>
                  <a:pt x="223" y="54"/>
                </a:moveTo>
                <a:cubicBezTo>
                  <a:pt x="225" y="56"/>
                  <a:pt x="226" y="59"/>
                  <a:pt x="228" y="62"/>
                </a:cubicBezTo>
                <a:cubicBezTo>
                  <a:pt x="226" y="60"/>
                  <a:pt x="224" y="58"/>
                  <a:pt x="223" y="56"/>
                </a:cubicBezTo>
                <a:cubicBezTo>
                  <a:pt x="223" y="56"/>
                  <a:pt x="224" y="56"/>
                  <a:pt x="223" y="56"/>
                </a:cubicBezTo>
                <a:cubicBezTo>
                  <a:pt x="223" y="55"/>
                  <a:pt x="223" y="54"/>
                  <a:pt x="223" y="54"/>
                </a:cubicBezTo>
                <a:close/>
                <a:moveTo>
                  <a:pt x="228" y="65"/>
                </a:moveTo>
                <a:cubicBezTo>
                  <a:pt x="227" y="66"/>
                  <a:pt x="227" y="66"/>
                  <a:pt x="227" y="66"/>
                </a:cubicBezTo>
                <a:cubicBezTo>
                  <a:pt x="227" y="68"/>
                  <a:pt x="228" y="70"/>
                  <a:pt x="228" y="71"/>
                </a:cubicBezTo>
                <a:cubicBezTo>
                  <a:pt x="228" y="71"/>
                  <a:pt x="228" y="72"/>
                  <a:pt x="228" y="72"/>
                </a:cubicBezTo>
                <a:cubicBezTo>
                  <a:pt x="227" y="70"/>
                  <a:pt x="226" y="68"/>
                  <a:pt x="225" y="66"/>
                </a:cubicBezTo>
                <a:cubicBezTo>
                  <a:pt x="225" y="65"/>
                  <a:pt x="224" y="65"/>
                  <a:pt x="224" y="65"/>
                </a:cubicBezTo>
                <a:cubicBezTo>
                  <a:pt x="223" y="64"/>
                  <a:pt x="222" y="62"/>
                  <a:pt x="222" y="61"/>
                </a:cubicBezTo>
                <a:cubicBezTo>
                  <a:pt x="222" y="61"/>
                  <a:pt x="223" y="60"/>
                  <a:pt x="222" y="60"/>
                </a:cubicBezTo>
                <a:cubicBezTo>
                  <a:pt x="221" y="58"/>
                  <a:pt x="220" y="57"/>
                  <a:pt x="218" y="55"/>
                </a:cubicBezTo>
                <a:cubicBezTo>
                  <a:pt x="218" y="55"/>
                  <a:pt x="218" y="54"/>
                  <a:pt x="217" y="53"/>
                </a:cubicBezTo>
                <a:cubicBezTo>
                  <a:pt x="221" y="57"/>
                  <a:pt x="225" y="61"/>
                  <a:pt x="228" y="65"/>
                </a:cubicBezTo>
                <a:close/>
                <a:moveTo>
                  <a:pt x="214" y="48"/>
                </a:moveTo>
                <a:cubicBezTo>
                  <a:pt x="213" y="47"/>
                  <a:pt x="212" y="45"/>
                  <a:pt x="211" y="44"/>
                </a:cubicBezTo>
                <a:cubicBezTo>
                  <a:pt x="214" y="46"/>
                  <a:pt x="216" y="47"/>
                  <a:pt x="218" y="49"/>
                </a:cubicBezTo>
                <a:cubicBezTo>
                  <a:pt x="219" y="51"/>
                  <a:pt x="220" y="53"/>
                  <a:pt x="221" y="54"/>
                </a:cubicBezTo>
                <a:cubicBezTo>
                  <a:pt x="219" y="52"/>
                  <a:pt x="216" y="50"/>
                  <a:pt x="214" y="48"/>
                </a:cubicBezTo>
                <a:close/>
                <a:moveTo>
                  <a:pt x="211" y="42"/>
                </a:moveTo>
                <a:cubicBezTo>
                  <a:pt x="211" y="41"/>
                  <a:pt x="211" y="41"/>
                  <a:pt x="210" y="41"/>
                </a:cubicBezTo>
                <a:cubicBezTo>
                  <a:pt x="210" y="41"/>
                  <a:pt x="210" y="41"/>
                  <a:pt x="210" y="41"/>
                </a:cubicBezTo>
                <a:cubicBezTo>
                  <a:pt x="212" y="42"/>
                  <a:pt x="214" y="43"/>
                  <a:pt x="215" y="45"/>
                </a:cubicBezTo>
                <a:cubicBezTo>
                  <a:pt x="214" y="44"/>
                  <a:pt x="212" y="43"/>
                  <a:pt x="211" y="42"/>
                </a:cubicBezTo>
                <a:close/>
                <a:moveTo>
                  <a:pt x="210" y="47"/>
                </a:moveTo>
                <a:cubicBezTo>
                  <a:pt x="211" y="48"/>
                  <a:pt x="211" y="48"/>
                  <a:pt x="211" y="49"/>
                </a:cubicBezTo>
                <a:cubicBezTo>
                  <a:pt x="210" y="47"/>
                  <a:pt x="208" y="45"/>
                  <a:pt x="206" y="43"/>
                </a:cubicBezTo>
                <a:cubicBezTo>
                  <a:pt x="207" y="44"/>
                  <a:pt x="209" y="46"/>
                  <a:pt x="210" y="47"/>
                </a:cubicBezTo>
                <a:close/>
                <a:moveTo>
                  <a:pt x="208" y="40"/>
                </a:moveTo>
                <a:cubicBezTo>
                  <a:pt x="207" y="39"/>
                  <a:pt x="206" y="38"/>
                  <a:pt x="206" y="37"/>
                </a:cubicBezTo>
                <a:cubicBezTo>
                  <a:pt x="206" y="38"/>
                  <a:pt x="207" y="38"/>
                  <a:pt x="208" y="39"/>
                </a:cubicBezTo>
                <a:cubicBezTo>
                  <a:pt x="208" y="39"/>
                  <a:pt x="208" y="39"/>
                  <a:pt x="208" y="40"/>
                </a:cubicBezTo>
                <a:cubicBezTo>
                  <a:pt x="208" y="40"/>
                  <a:pt x="208" y="40"/>
                  <a:pt x="208" y="40"/>
                </a:cubicBezTo>
                <a:close/>
                <a:moveTo>
                  <a:pt x="207" y="42"/>
                </a:moveTo>
                <a:cubicBezTo>
                  <a:pt x="205" y="40"/>
                  <a:pt x="202" y="39"/>
                  <a:pt x="200" y="37"/>
                </a:cubicBezTo>
                <a:cubicBezTo>
                  <a:pt x="200" y="37"/>
                  <a:pt x="200" y="37"/>
                  <a:pt x="201" y="37"/>
                </a:cubicBezTo>
                <a:cubicBezTo>
                  <a:pt x="201" y="37"/>
                  <a:pt x="202" y="36"/>
                  <a:pt x="201" y="36"/>
                </a:cubicBezTo>
                <a:cubicBezTo>
                  <a:pt x="201" y="36"/>
                  <a:pt x="201" y="36"/>
                  <a:pt x="201" y="36"/>
                </a:cubicBezTo>
                <a:cubicBezTo>
                  <a:pt x="202" y="36"/>
                  <a:pt x="202" y="36"/>
                  <a:pt x="203" y="36"/>
                </a:cubicBezTo>
                <a:cubicBezTo>
                  <a:pt x="204" y="38"/>
                  <a:pt x="206" y="40"/>
                  <a:pt x="207" y="42"/>
                </a:cubicBezTo>
                <a:close/>
                <a:moveTo>
                  <a:pt x="202" y="34"/>
                </a:moveTo>
                <a:cubicBezTo>
                  <a:pt x="201" y="34"/>
                  <a:pt x="201" y="34"/>
                  <a:pt x="200" y="34"/>
                </a:cubicBezTo>
                <a:cubicBezTo>
                  <a:pt x="198" y="32"/>
                  <a:pt x="196" y="30"/>
                  <a:pt x="194" y="28"/>
                </a:cubicBezTo>
                <a:cubicBezTo>
                  <a:pt x="197" y="29"/>
                  <a:pt x="200" y="31"/>
                  <a:pt x="202" y="33"/>
                </a:cubicBezTo>
                <a:cubicBezTo>
                  <a:pt x="202" y="33"/>
                  <a:pt x="201" y="34"/>
                  <a:pt x="202" y="34"/>
                </a:cubicBezTo>
                <a:close/>
                <a:moveTo>
                  <a:pt x="194" y="32"/>
                </a:moveTo>
                <a:cubicBezTo>
                  <a:pt x="195" y="32"/>
                  <a:pt x="195" y="32"/>
                  <a:pt x="195" y="32"/>
                </a:cubicBezTo>
                <a:cubicBezTo>
                  <a:pt x="196" y="33"/>
                  <a:pt x="197" y="34"/>
                  <a:pt x="198" y="35"/>
                </a:cubicBezTo>
                <a:cubicBezTo>
                  <a:pt x="198" y="35"/>
                  <a:pt x="198" y="35"/>
                  <a:pt x="198" y="35"/>
                </a:cubicBezTo>
                <a:cubicBezTo>
                  <a:pt x="197" y="35"/>
                  <a:pt x="196" y="34"/>
                  <a:pt x="195" y="34"/>
                </a:cubicBezTo>
                <a:cubicBezTo>
                  <a:pt x="193" y="33"/>
                  <a:pt x="191" y="31"/>
                  <a:pt x="189" y="29"/>
                </a:cubicBezTo>
                <a:cubicBezTo>
                  <a:pt x="190" y="29"/>
                  <a:pt x="190" y="29"/>
                  <a:pt x="190" y="29"/>
                </a:cubicBezTo>
                <a:cubicBezTo>
                  <a:pt x="191" y="30"/>
                  <a:pt x="193" y="31"/>
                  <a:pt x="194" y="32"/>
                </a:cubicBezTo>
                <a:close/>
                <a:moveTo>
                  <a:pt x="192" y="33"/>
                </a:moveTo>
                <a:cubicBezTo>
                  <a:pt x="191" y="33"/>
                  <a:pt x="191" y="33"/>
                  <a:pt x="190" y="33"/>
                </a:cubicBezTo>
                <a:cubicBezTo>
                  <a:pt x="190" y="32"/>
                  <a:pt x="190" y="33"/>
                  <a:pt x="190" y="33"/>
                </a:cubicBezTo>
                <a:cubicBezTo>
                  <a:pt x="191" y="34"/>
                  <a:pt x="193" y="35"/>
                  <a:pt x="195" y="36"/>
                </a:cubicBezTo>
                <a:cubicBezTo>
                  <a:pt x="195" y="36"/>
                  <a:pt x="196" y="36"/>
                  <a:pt x="196" y="37"/>
                </a:cubicBezTo>
                <a:cubicBezTo>
                  <a:pt x="196" y="37"/>
                  <a:pt x="196" y="37"/>
                  <a:pt x="196" y="37"/>
                </a:cubicBezTo>
                <a:cubicBezTo>
                  <a:pt x="198" y="38"/>
                  <a:pt x="200" y="40"/>
                  <a:pt x="201" y="41"/>
                </a:cubicBezTo>
                <a:cubicBezTo>
                  <a:pt x="203" y="43"/>
                  <a:pt x="204" y="44"/>
                  <a:pt x="205" y="46"/>
                </a:cubicBezTo>
                <a:cubicBezTo>
                  <a:pt x="202" y="42"/>
                  <a:pt x="197" y="39"/>
                  <a:pt x="193" y="36"/>
                </a:cubicBezTo>
                <a:cubicBezTo>
                  <a:pt x="193" y="36"/>
                  <a:pt x="193" y="35"/>
                  <a:pt x="192" y="35"/>
                </a:cubicBezTo>
                <a:cubicBezTo>
                  <a:pt x="191" y="35"/>
                  <a:pt x="191" y="35"/>
                  <a:pt x="191" y="35"/>
                </a:cubicBezTo>
                <a:cubicBezTo>
                  <a:pt x="190" y="34"/>
                  <a:pt x="188" y="34"/>
                  <a:pt x="187" y="33"/>
                </a:cubicBezTo>
                <a:cubicBezTo>
                  <a:pt x="187" y="33"/>
                  <a:pt x="186" y="34"/>
                  <a:pt x="187" y="34"/>
                </a:cubicBezTo>
                <a:cubicBezTo>
                  <a:pt x="187" y="34"/>
                  <a:pt x="187" y="34"/>
                  <a:pt x="187" y="35"/>
                </a:cubicBezTo>
                <a:cubicBezTo>
                  <a:pt x="184" y="35"/>
                  <a:pt x="180" y="35"/>
                  <a:pt x="177" y="36"/>
                </a:cubicBezTo>
                <a:cubicBezTo>
                  <a:pt x="178" y="35"/>
                  <a:pt x="180" y="35"/>
                  <a:pt x="181" y="34"/>
                </a:cubicBezTo>
                <a:cubicBezTo>
                  <a:pt x="182" y="34"/>
                  <a:pt x="182" y="33"/>
                  <a:pt x="181" y="33"/>
                </a:cubicBezTo>
                <a:cubicBezTo>
                  <a:pt x="180" y="33"/>
                  <a:pt x="179" y="32"/>
                  <a:pt x="178" y="32"/>
                </a:cubicBezTo>
                <a:cubicBezTo>
                  <a:pt x="179" y="32"/>
                  <a:pt x="179" y="31"/>
                  <a:pt x="178" y="31"/>
                </a:cubicBezTo>
                <a:cubicBezTo>
                  <a:pt x="176" y="30"/>
                  <a:pt x="173" y="29"/>
                  <a:pt x="170" y="28"/>
                </a:cubicBezTo>
                <a:cubicBezTo>
                  <a:pt x="170" y="27"/>
                  <a:pt x="170" y="27"/>
                  <a:pt x="170" y="27"/>
                </a:cubicBezTo>
                <a:cubicBezTo>
                  <a:pt x="168" y="26"/>
                  <a:pt x="166" y="26"/>
                  <a:pt x="164" y="25"/>
                </a:cubicBezTo>
                <a:cubicBezTo>
                  <a:pt x="164" y="25"/>
                  <a:pt x="165" y="24"/>
                  <a:pt x="166" y="23"/>
                </a:cubicBezTo>
                <a:cubicBezTo>
                  <a:pt x="166" y="23"/>
                  <a:pt x="166" y="23"/>
                  <a:pt x="166" y="23"/>
                </a:cubicBezTo>
                <a:cubicBezTo>
                  <a:pt x="173" y="26"/>
                  <a:pt x="180" y="29"/>
                  <a:pt x="186" y="32"/>
                </a:cubicBezTo>
                <a:cubicBezTo>
                  <a:pt x="187" y="32"/>
                  <a:pt x="188" y="31"/>
                  <a:pt x="187" y="30"/>
                </a:cubicBezTo>
                <a:cubicBezTo>
                  <a:pt x="186" y="30"/>
                  <a:pt x="185" y="29"/>
                  <a:pt x="184" y="28"/>
                </a:cubicBezTo>
                <a:cubicBezTo>
                  <a:pt x="185" y="29"/>
                  <a:pt x="186" y="29"/>
                  <a:pt x="187" y="29"/>
                </a:cubicBezTo>
                <a:cubicBezTo>
                  <a:pt x="189" y="30"/>
                  <a:pt x="190" y="32"/>
                  <a:pt x="192" y="33"/>
                </a:cubicBezTo>
                <a:close/>
                <a:moveTo>
                  <a:pt x="167" y="17"/>
                </a:moveTo>
                <a:cubicBezTo>
                  <a:pt x="165" y="15"/>
                  <a:pt x="162" y="14"/>
                  <a:pt x="160" y="12"/>
                </a:cubicBezTo>
                <a:cubicBezTo>
                  <a:pt x="160" y="12"/>
                  <a:pt x="160" y="12"/>
                  <a:pt x="161" y="12"/>
                </a:cubicBezTo>
                <a:cubicBezTo>
                  <a:pt x="161" y="12"/>
                  <a:pt x="161" y="12"/>
                  <a:pt x="161" y="12"/>
                </a:cubicBezTo>
                <a:cubicBezTo>
                  <a:pt x="164" y="12"/>
                  <a:pt x="166" y="14"/>
                  <a:pt x="169" y="15"/>
                </a:cubicBezTo>
                <a:cubicBezTo>
                  <a:pt x="174" y="18"/>
                  <a:pt x="180" y="23"/>
                  <a:pt x="185" y="26"/>
                </a:cubicBezTo>
                <a:cubicBezTo>
                  <a:pt x="179" y="23"/>
                  <a:pt x="173" y="20"/>
                  <a:pt x="167" y="17"/>
                </a:cubicBezTo>
                <a:close/>
                <a:moveTo>
                  <a:pt x="172" y="13"/>
                </a:moveTo>
                <a:cubicBezTo>
                  <a:pt x="171" y="13"/>
                  <a:pt x="169" y="12"/>
                  <a:pt x="168" y="11"/>
                </a:cubicBezTo>
                <a:cubicBezTo>
                  <a:pt x="169" y="12"/>
                  <a:pt x="171" y="12"/>
                  <a:pt x="173" y="13"/>
                </a:cubicBezTo>
                <a:cubicBezTo>
                  <a:pt x="172" y="13"/>
                  <a:pt x="172" y="13"/>
                  <a:pt x="172" y="13"/>
                </a:cubicBezTo>
                <a:close/>
                <a:moveTo>
                  <a:pt x="133" y="12"/>
                </a:moveTo>
                <a:cubicBezTo>
                  <a:pt x="133" y="12"/>
                  <a:pt x="132" y="12"/>
                  <a:pt x="132" y="12"/>
                </a:cubicBezTo>
                <a:cubicBezTo>
                  <a:pt x="131" y="12"/>
                  <a:pt x="129" y="12"/>
                  <a:pt x="128" y="12"/>
                </a:cubicBezTo>
                <a:cubicBezTo>
                  <a:pt x="128" y="12"/>
                  <a:pt x="127" y="12"/>
                  <a:pt x="127" y="12"/>
                </a:cubicBezTo>
                <a:cubicBezTo>
                  <a:pt x="127" y="12"/>
                  <a:pt x="127" y="11"/>
                  <a:pt x="128" y="11"/>
                </a:cubicBezTo>
                <a:cubicBezTo>
                  <a:pt x="130" y="11"/>
                  <a:pt x="131" y="11"/>
                  <a:pt x="133" y="12"/>
                </a:cubicBezTo>
                <a:close/>
                <a:moveTo>
                  <a:pt x="132" y="28"/>
                </a:moveTo>
                <a:cubicBezTo>
                  <a:pt x="132" y="28"/>
                  <a:pt x="131" y="29"/>
                  <a:pt x="130" y="29"/>
                </a:cubicBezTo>
                <a:cubicBezTo>
                  <a:pt x="129" y="29"/>
                  <a:pt x="129" y="29"/>
                  <a:pt x="128" y="29"/>
                </a:cubicBezTo>
                <a:cubicBezTo>
                  <a:pt x="129" y="29"/>
                  <a:pt x="129" y="28"/>
                  <a:pt x="129" y="28"/>
                </a:cubicBezTo>
                <a:cubicBezTo>
                  <a:pt x="129" y="28"/>
                  <a:pt x="129" y="27"/>
                  <a:pt x="128" y="27"/>
                </a:cubicBezTo>
                <a:cubicBezTo>
                  <a:pt x="127" y="28"/>
                  <a:pt x="126" y="28"/>
                  <a:pt x="124" y="29"/>
                </a:cubicBezTo>
                <a:cubicBezTo>
                  <a:pt x="123" y="29"/>
                  <a:pt x="122" y="29"/>
                  <a:pt x="121" y="29"/>
                </a:cubicBezTo>
                <a:cubicBezTo>
                  <a:pt x="122" y="28"/>
                  <a:pt x="124" y="27"/>
                  <a:pt x="125" y="26"/>
                </a:cubicBezTo>
                <a:cubicBezTo>
                  <a:pt x="128" y="27"/>
                  <a:pt x="130" y="27"/>
                  <a:pt x="132" y="28"/>
                </a:cubicBezTo>
                <a:close/>
                <a:moveTo>
                  <a:pt x="124" y="22"/>
                </a:moveTo>
                <a:cubicBezTo>
                  <a:pt x="123" y="22"/>
                  <a:pt x="122" y="22"/>
                  <a:pt x="121" y="22"/>
                </a:cubicBezTo>
                <a:cubicBezTo>
                  <a:pt x="121" y="22"/>
                  <a:pt x="122" y="22"/>
                  <a:pt x="122" y="21"/>
                </a:cubicBezTo>
                <a:cubicBezTo>
                  <a:pt x="123" y="21"/>
                  <a:pt x="125" y="22"/>
                  <a:pt x="126" y="22"/>
                </a:cubicBezTo>
                <a:cubicBezTo>
                  <a:pt x="125" y="22"/>
                  <a:pt x="125" y="22"/>
                  <a:pt x="124" y="22"/>
                </a:cubicBezTo>
                <a:close/>
                <a:moveTo>
                  <a:pt x="123" y="15"/>
                </a:moveTo>
                <a:cubicBezTo>
                  <a:pt x="122" y="16"/>
                  <a:pt x="121" y="16"/>
                  <a:pt x="120" y="17"/>
                </a:cubicBezTo>
                <a:cubicBezTo>
                  <a:pt x="120" y="17"/>
                  <a:pt x="119" y="17"/>
                  <a:pt x="119" y="17"/>
                </a:cubicBezTo>
                <a:cubicBezTo>
                  <a:pt x="121" y="16"/>
                  <a:pt x="122" y="15"/>
                  <a:pt x="124" y="14"/>
                </a:cubicBezTo>
                <a:cubicBezTo>
                  <a:pt x="124" y="14"/>
                  <a:pt x="124" y="14"/>
                  <a:pt x="124" y="14"/>
                </a:cubicBezTo>
                <a:cubicBezTo>
                  <a:pt x="124" y="14"/>
                  <a:pt x="125" y="14"/>
                  <a:pt x="126" y="15"/>
                </a:cubicBezTo>
                <a:cubicBezTo>
                  <a:pt x="125" y="15"/>
                  <a:pt x="124" y="15"/>
                  <a:pt x="123" y="15"/>
                </a:cubicBezTo>
                <a:close/>
                <a:moveTo>
                  <a:pt x="125" y="11"/>
                </a:moveTo>
                <a:cubicBezTo>
                  <a:pt x="124" y="11"/>
                  <a:pt x="123" y="11"/>
                  <a:pt x="122" y="11"/>
                </a:cubicBezTo>
                <a:cubicBezTo>
                  <a:pt x="123" y="11"/>
                  <a:pt x="124" y="11"/>
                  <a:pt x="125" y="11"/>
                </a:cubicBezTo>
                <a:cubicBezTo>
                  <a:pt x="125" y="11"/>
                  <a:pt x="125" y="11"/>
                  <a:pt x="125" y="11"/>
                </a:cubicBezTo>
                <a:close/>
                <a:moveTo>
                  <a:pt x="114" y="5"/>
                </a:moveTo>
                <a:cubicBezTo>
                  <a:pt x="114" y="5"/>
                  <a:pt x="114" y="5"/>
                  <a:pt x="113" y="5"/>
                </a:cubicBezTo>
                <a:cubicBezTo>
                  <a:pt x="113" y="5"/>
                  <a:pt x="113" y="5"/>
                  <a:pt x="113" y="6"/>
                </a:cubicBezTo>
                <a:cubicBezTo>
                  <a:pt x="111" y="6"/>
                  <a:pt x="110" y="6"/>
                  <a:pt x="108" y="6"/>
                </a:cubicBezTo>
                <a:cubicBezTo>
                  <a:pt x="108" y="6"/>
                  <a:pt x="108" y="6"/>
                  <a:pt x="108" y="6"/>
                </a:cubicBezTo>
                <a:cubicBezTo>
                  <a:pt x="109" y="6"/>
                  <a:pt x="111" y="5"/>
                  <a:pt x="113" y="5"/>
                </a:cubicBezTo>
                <a:cubicBezTo>
                  <a:pt x="114" y="5"/>
                  <a:pt x="114" y="5"/>
                  <a:pt x="115" y="5"/>
                </a:cubicBezTo>
                <a:cubicBezTo>
                  <a:pt x="115" y="5"/>
                  <a:pt x="115" y="5"/>
                  <a:pt x="114" y="5"/>
                </a:cubicBezTo>
                <a:close/>
                <a:moveTo>
                  <a:pt x="99" y="5"/>
                </a:moveTo>
                <a:cubicBezTo>
                  <a:pt x="99" y="5"/>
                  <a:pt x="98" y="5"/>
                  <a:pt x="98" y="5"/>
                </a:cubicBezTo>
                <a:cubicBezTo>
                  <a:pt x="99" y="5"/>
                  <a:pt x="100" y="4"/>
                  <a:pt x="102" y="4"/>
                </a:cubicBezTo>
                <a:cubicBezTo>
                  <a:pt x="101" y="4"/>
                  <a:pt x="100" y="5"/>
                  <a:pt x="99" y="5"/>
                </a:cubicBezTo>
                <a:close/>
                <a:moveTo>
                  <a:pt x="22" y="63"/>
                </a:moveTo>
                <a:cubicBezTo>
                  <a:pt x="23" y="63"/>
                  <a:pt x="23" y="63"/>
                  <a:pt x="23" y="63"/>
                </a:cubicBezTo>
                <a:cubicBezTo>
                  <a:pt x="23" y="63"/>
                  <a:pt x="23" y="63"/>
                  <a:pt x="23" y="63"/>
                </a:cubicBezTo>
                <a:cubicBezTo>
                  <a:pt x="22" y="65"/>
                  <a:pt x="21" y="66"/>
                  <a:pt x="20" y="68"/>
                </a:cubicBezTo>
                <a:cubicBezTo>
                  <a:pt x="19" y="68"/>
                  <a:pt x="19" y="69"/>
                  <a:pt x="18" y="70"/>
                </a:cubicBezTo>
                <a:cubicBezTo>
                  <a:pt x="18" y="70"/>
                  <a:pt x="17" y="70"/>
                  <a:pt x="17" y="70"/>
                </a:cubicBezTo>
                <a:cubicBezTo>
                  <a:pt x="19" y="68"/>
                  <a:pt x="20" y="65"/>
                  <a:pt x="22" y="63"/>
                </a:cubicBezTo>
                <a:close/>
                <a:moveTo>
                  <a:pt x="21" y="78"/>
                </a:moveTo>
                <a:cubicBezTo>
                  <a:pt x="23" y="76"/>
                  <a:pt x="24" y="75"/>
                  <a:pt x="25" y="73"/>
                </a:cubicBezTo>
                <a:cubicBezTo>
                  <a:pt x="24" y="76"/>
                  <a:pt x="22" y="79"/>
                  <a:pt x="20" y="82"/>
                </a:cubicBezTo>
                <a:cubicBezTo>
                  <a:pt x="19" y="83"/>
                  <a:pt x="18" y="84"/>
                  <a:pt x="17" y="85"/>
                </a:cubicBezTo>
                <a:cubicBezTo>
                  <a:pt x="17" y="85"/>
                  <a:pt x="17" y="84"/>
                  <a:pt x="17" y="84"/>
                </a:cubicBezTo>
                <a:cubicBezTo>
                  <a:pt x="17" y="83"/>
                  <a:pt x="17" y="83"/>
                  <a:pt x="16" y="83"/>
                </a:cubicBezTo>
                <a:cubicBezTo>
                  <a:pt x="17" y="82"/>
                  <a:pt x="17" y="81"/>
                  <a:pt x="17" y="80"/>
                </a:cubicBezTo>
                <a:cubicBezTo>
                  <a:pt x="18" y="79"/>
                  <a:pt x="19" y="78"/>
                  <a:pt x="20" y="77"/>
                </a:cubicBezTo>
                <a:cubicBezTo>
                  <a:pt x="20" y="78"/>
                  <a:pt x="21" y="78"/>
                  <a:pt x="21" y="78"/>
                </a:cubicBezTo>
                <a:close/>
                <a:moveTo>
                  <a:pt x="20" y="88"/>
                </a:moveTo>
                <a:cubicBezTo>
                  <a:pt x="20" y="87"/>
                  <a:pt x="20" y="87"/>
                  <a:pt x="20" y="86"/>
                </a:cubicBezTo>
                <a:cubicBezTo>
                  <a:pt x="20" y="85"/>
                  <a:pt x="21" y="85"/>
                  <a:pt x="21" y="84"/>
                </a:cubicBezTo>
                <a:cubicBezTo>
                  <a:pt x="21" y="84"/>
                  <a:pt x="21" y="84"/>
                  <a:pt x="21" y="84"/>
                </a:cubicBezTo>
                <a:cubicBezTo>
                  <a:pt x="22" y="84"/>
                  <a:pt x="22" y="85"/>
                  <a:pt x="22" y="85"/>
                </a:cubicBezTo>
                <a:cubicBezTo>
                  <a:pt x="21" y="86"/>
                  <a:pt x="21" y="87"/>
                  <a:pt x="20" y="88"/>
                </a:cubicBezTo>
                <a:close/>
                <a:moveTo>
                  <a:pt x="21" y="120"/>
                </a:moveTo>
                <a:cubicBezTo>
                  <a:pt x="19" y="113"/>
                  <a:pt x="18" y="107"/>
                  <a:pt x="17" y="100"/>
                </a:cubicBezTo>
                <a:cubicBezTo>
                  <a:pt x="18" y="100"/>
                  <a:pt x="18" y="100"/>
                  <a:pt x="18" y="100"/>
                </a:cubicBezTo>
                <a:cubicBezTo>
                  <a:pt x="19" y="102"/>
                  <a:pt x="19" y="105"/>
                  <a:pt x="20" y="108"/>
                </a:cubicBezTo>
                <a:cubicBezTo>
                  <a:pt x="20" y="110"/>
                  <a:pt x="20" y="113"/>
                  <a:pt x="20" y="115"/>
                </a:cubicBezTo>
                <a:cubicBezTo>
                  <a:pt x="20" y="117"/>
                  <a:pt x="21" y="118"/>
                  <a:pt x="21" y="120"/>
                </a:cubicBezTo>
                <a:close/>
                <a:moveTo>
                  <a:pt x="17" y="89"/>
                </a:moveTo>
                <a:cubicBezTo>
                  <a:pt x="17" y="89"/>
                  <a:pt x="17" y="89"/>
                  <a:pt x="18" y="89"/>
                </a:cubicBezTo>
                <a:cubicBezTo>
                  <a:pt x="18" y="91"/>
                  <a:pt x="18" y="93"/>
                  <a:pt x="18" y="95"/>
                </a:cubicBezTo>
                <a:cubicBezTo>
                  <a:pt x="18" y="95"/>
                  <a:pt x="18" y="95"/>
                  <a:pt x="18" y="95"/>
                </a:cubicBezTo>
                <a:cubicBezTo>
                  <a:pt x="18" y="93"/>
                  <a:pt x="17" y="92"/>
                  <a:pt x="17" y="90"/>
                </a:cubicBezTo>
                <a:cubicBezTo>
                  <a:pt x="17" y="90"/>
                  <a:pt x="17" y="90"/>
                  <a:pt x="16" y="89"/>
                </a:cubicBezTo>
                <a:cubicBezTo>
                  <a:pt x="17" y="89"/>
                  <a:pt x="17" y="89"/>
                  <a:pt x="17" y="89"/>
                </a:cubicBezTo>
                <a:close/>
                <a:moveTo>
                  <a:pt x="18" y="114"/>
                </a:moveTo>
                <a:cubicBezTo>
                  <a:pt x="17" y="110"/>
                  <a:pt x="16" y="106"/>
                  <a:pt x="15" y="103"/>
                </a:cubicBezTo>
                <a:cubicBezTo>
                  <a:pt x="15" y="102"/>
                  <a:pt x="16" y="102"/>
                  <a:pt x="16" y="102"/>
                </a:cubicBezTo>
                <a:cubicBezTo>
                  <a:pt x="16" y="106"/>
                  <a:pt x="17" y="110"/>
                  <a:pt x="18" y="114"/>
                </a:cubicBezTo>
                <a:close/>
                <a:moveTo>
                  <a:pt x="15" y="100"/>
                </a:moveTo>
                <a:cubicBezTo>
                  <a:pt x="15" y="98"/>
                  <a:pt x="15" y="96"/>
                  <a:pt x="15" y="93"/>
                </a:cubicBezTo>
                <a:cubicBezTo>
                  <a:pt x="15" y="95"/>
                  <a:pt x="16" y="97"/>
                  <a:pt x="16" y="98"/>
                </a:cubicBezTo>
                <a:cubicBezTo>
                  <a:pt x="15" y="99"/>
                  <a:pt x="15" y="99"/>
                  <a:pt x="15" y="100"/>
                </a:cubicBezTo>
                <a:close/>
                <a:moveTo>
                  <a:pt x="21" y="131"/>
                </a:moveTo>
                <a:cubicBezTo>
                  <a:pt x="21" y="133"/>
                  <a:pt x="22" y="135"/>
                  <a:pt x="22" y="136"/>
                </a:cubicBezTo>
                <a:cubicBezTo>
                  <a:pt x="22" y="136"/>
                  <a:pt x="22" y="136"/>
                  <a:pt x="22" y="135"/>
                </a:cubicBezTo>
                <a:cubicBezTo>
                  <a:pt x="21" y="134"/>
                  <a:pt x="20" y="135"/>
                  <a:pt x="20" y="136"/>
                </a:cubicBezTo>
                <a:cubicBezTo>
                  <a:pt x="21" y="139"/>
                  <a:pt x="22" y="142"/>
                  <a:pt x="23" y="145"/>
                </a:cubicBezTo>
                <a:cubicBezTo>
                  <a:pt x="22" y="143"/>
                  <a:pt x="21" y="141"/>
                  <a:pt x="19" y="140"/>
                </a:cubicBezTo>
                <a:cubicBezTo>
                  <a:pt x="17" y="129"/>
                  <a:pt x="16" y="118"/>
                  <a:pt x="14" y="107"/>
                </a:cubicBezTo>
                <a:cubicBezTo>
                  <a:pt x="16" y="115"/>
                  <a:pt x="19" y="123"/>
                  <a:pt x="21" y="131"/>
                </a:cubicBezTo>
                <a:close/>
                <a:moveTo>
                  <a:pt x="17" y="165"/>
                </a:moveTo>
                <a:cubicBezTo>
                  <a:pt x="17" y="165"/>
                  <a:pt x="17" y="165"/>
                  <a:pt x="17" y="165"/>
                </a:cubicBezTo>
                <a:cubicBezTo>
                  <a:pt x="18" y="167"/>
                  <a:pt x="18" y="168"/>
                  <a:pt x="19" y="170"/>
                </a:cubicBezTo>
                <a:cubicBezTo>
                  <a:pt x="19" y="169"/>
                  <a:pt x="18" y="169"/>
                  <a:pt x="18" y="168"/>
                </a:cubicBezTo>
                <a:cubicBezTo>
                  <a:pt x="17" y="167"/>
                  <a:pt x="17" y="166"/>
                  <a:pt x="16" y="166"/>
                </a:cubicBezTo>
                <a:cubicBezTo>
                  <a:pt x="17" y="165"/>
                  <a:pt x="17" y="165"/>
                  <a:pt x="17" y="165"/>
                </a:cubicBezTo>
                <a:cubicBezTo>
                  <a:pt x="17" y="165"/>
                  <a:pt x="17" y="165"/>
                  <a:pt x="17" y="165"/>
                </a:cubicBezTo>
                <a:close/>
                <a:moveTo>
                  <a:pt x="19" y="163"/>
                </a:moveTo>
                <a:cubicBezTo>
                  <a:pt x="19" y="163"/>
                  <a:pt x="18" y="163"/>
                  <a:pt x="18" y="163"/>
                </a:cubicBezTo>
                <a:cubicBezTo>
                  <a:pt x="17" y="162"/>
                  <a:pt x="17" y="162"/>
                  <a:pt x="16" y="161"/>
                </a:cubicBezTo>
                <a:cubicBezTo>
                  <a:pt x="16" y="157"/>
                  <a:pt x="15" y="154"/>
                  <a:pt x="15" y="150"/>
                </a:cubicBezTo>
                <a:cubicBezTo>
                  <a:pt x="16" y="155"/>
                  <a:pt x="18" y="160"/>
                  <a:pt x="20" y="164"/>
                </a:cubicBezTo>
                <a:cubicBezTo>
                  <a:pt x="19" y="164"/>
                  <a:pt x="19" y="164"/>
                  <a:pt x="19" y="163"/>
                </a:cubicBezTo>
                <a:close/>
                <a:moveTo>
                  <a:pt x="15" y="169"/>
                </a:moveTo>
                <a:cubicBezTo>
                  <a:pt x="15" y="169"/>
                  <a:pt x="15" y="169"/>
                  <a:pt x="15" y="169"/>
                </a:cubicBezTo>
                <a:cubicBezTo>
                  <a:pt x="14" y="165"/>
                  <a:pt x="13" y="162"/>
                  <a:pt x="11" y="158"/>
                </a:cubicBezTo>
                <a:cubicBezTo>
                  <a:pt x="12" y="160"/>
                  <a:pt x="13" y="162"/>
                  <a:pt x="14" y="164"/>
                </a:cubicBezTo>
                <a:cubicBezTo>
                  <a:pt x="14" y="164"/>
                  <a:pt x="14" y="164"/>
                  <a:pt x="14" y="164"/>
                </a:cubicBezTo>
                <a:cubicBezTo>
                  <a:pt x="15" y="165"/>
                  <a:pt x="15" y="166"/>
                  <a:pt x="16" y="167"/>
                </a:cubicBezTo>
                <a:cubicBezTo>
                  <a:pt x="16" y="168"/>
                  <a:pt x="16" y="168"/>
                  <a:pt x="16" y="168"/>
                </a:cubicBezTo>
                <a:cubicBezTo>
                  <a:pt x="16" y="168"/>
                  <a:pt x="15" y="168"/>
                  <a:pt x="15" y="169"/>
                </a:cubicBezTo>
                <a:close/>
                <a:moveTo>
                  <a:pt x="8" y="128"/>
                </a:moveTo>
                <a:cubicBezTo>
                  <a:pt x="9" y="129"/>
                  <a:pt x="10" y="128"/>
                  <a:pt x="10" y="128"/>
                </a:cubicBezTo>
                <a:cubicBezTo>
                  <a:pt x="10" y="124"/>
                  <a:pt x="9" y="120"/>
                  <a:pt x="9" y="117"/>
                </a:cubicBezTo>
                <a:cubicBezTo>
                  <a:pt x="9" y="116"/>
                  <a:pt x="10" y="115"/>
                  <a:pt x="10" y="114"/>
                </a:cubicBezTo>
                <a:cubicBezTo>
                  <a:pt x="10" y="121"/>
                  <a:pt x="11" y="129"/>
                  <a:pt x="12" y="137"/>
                </a:cubicBezTo>
                <a:cubicBezTo>
                  <a:pt x="12" y="142"/>
                  <a:pt x="13" y="146"/>
                  <a:pt x="13" y="151"/>
                </a:cubicBezTo>
                <a:cubicBezTo>
                  <a:pt x="12" y="147"/>
                  <a:pt x="11" y="142"/>
                  <a:pt x="10" y="138"/>
                </a:cubicBezTo>
                <a:cubicBezTo>
                  <a:pt x="10" y="136"/>
                  <a:pt x="9" y="134"/>
                  <a:pt x="9" y="133"/>
                </a:cubicBezTo>
                <a:cubicBezTo>
                  <a:pt x="9" y="131"/>
                  <a:pt x="8" y="129"/>
                  <a:pt x="8" y="128"/>
                </a:cubicBezTo>
                <a:cubicBezTo>
                  <a:pt x="8" y="128"/>
                  <a:pt x="8" y="128"/>
                  <a:pt x="8" y="128"/>
                </a:cubicBezTo>
                <a:close/>
                <a:moveTo>
                  <a:pt x="8" y="106"/>
                </a:moveTo>
                <a:cubicBezTo>
                  <a:pt x="8" y="105"/>
                  <a:pt x="9" y="104"/>
                  <a:pt x="9" y="103"/>
                </a:cubicBezTo>
                <a:cubicBezTo>
                  <a:pt x="9" y="105"/>
                  <a:pt x="9" y="108"/>
                  <a:pt x="9" y="111"/>
                </a:cubicBezTo>
                <a:cubicBezTo>
                  <a:pt x="9" y="109"/>
                  <a:pt x="8" y="108"/>
                  <a:pt x="8" y="106"/>
                </a:cubicBezTo>
                <a:close/>
                <a:moveTo>
                  <a:pt x="9" y="99"/>
                </a:moveTo>
                <a:cubicBezTo>
                  <a:pt x="10" y="98"/>
                  <a:pt x="10" y="97"/>
                  <a:pt x="10" y="96"/>
                </a:cubicBezTo>
                <a:cubicBezTo>
                  <a:pt x="10" y="97"/>
                  <a:pt x="11" y="97"/>
                  <a:pt x="11" y="97"/>
                </a:cubicBezTo>
                <a:cubicBezTo>
                  <a:pt x="11" y="99"/>
                  <a:pt x="10" y="101"/>
                  <a:pt x="10" y="103"/>
                </a:cubicBezTo>
                <a:cubicBezTo>
                  <a:pt x="10" y="102"/>
                  <a:pt x="10" y="100"/>
                  <a:pt x="9" y="99"/>
                </a:cubicBezTo>
                <a:close/>
                <a:moveTo>
                  <a:pt x="11" y="149"/>
                </a:moveTo>
                <a:cubicBezTo>
                  <a:pt x="12" y="153"/>
                  <a:pt x="13" y="157"/>
                  <a:pt x="14" y="161"/>
                </a:cubicBezTo>
                <a:cubicBezTo>
                  <a:pt x="13" y="159"/>
                  <a:pt x="12" y="156"/>
                  <a:pt x="11" y="154"/>
                </a:cubicBezTo>
                <a:cubicBezTo>
                  <a:pt x="11" y="152"/>
                  <a:pt x="11" y="150"/>
                  <a:pt x="11" y="149"/>
                </a:cubicBezTo>
                <a:close/>
                <a:moveTo>
                  <a:pt x="14" y="141"/>
                </a:moveTo>
                <a:cubicBezTo>
                  <a:pt x="14" y="140"/>
                  <a:pt x="14" y="139"/>
                  <a:pt x="14" y="138"/>
                </a:cubicBezTo>
                <a:cubicBezTo>
                  <a:pt x="14" y="136"/>
                  <a:pt x="14" y="134"/>
                  <a:pt x="14" y="132"/>
                </a:cubicBezTo>
                <a:cubicBezTo>
                  <a:pt x="14" y="133"/>
                  <a:pt x="14" y="134"/>
                  <a:pt x="15" y="135"/>
                </a:cubicBezTo>
                <a:cubicBezTo>
                  <a:pt x="15" y="138"/>
                  <a:pt x="16" y="141"/>
                  <a:pt x="16" y="143"/>
                </a:cubicBezTo>
                <a:cubicBezTo>
                  <a:pt x="17" y="147"/>
                  <a:pt x="17" y="152"/>
                  <a:pt x="18" y="156"/>
                </a:cubicBezTo>
                <a:cubicBezTo>
                  <a:pt x="17" y="151"/>
                  <a:pt x="15" y="146"/>
                  <a:pt x="14" y="141"/>
                </a:cubicBezTo>
                <a:close/>
                <a:moveTo>
                  <a:pt x="10" y="90"/>
                </a:moveTo>
                <a:cubicBezTo>
                  <a:pt x="10" y="91"/>
                  <a:pt x="9" y="92"/>
                  <a:pt x="8" y="92"/>
                </a:cubicBezTo>
                <a:cubicBezTo>
                  <a:pt x="9" y="91"/>
                  <a:pt x="10" y="89"/>
                  <a:pt x="12" y="88"/>
                </a:cubicBezTo>
                <a:cubicBezTo>
                  <a:pt x="11" y="89"/>
                  <a:pt x="11" y="89"/>
                  <a:pt x="10" y="90"/>
                </a:cubicBezTo>
                <a:close/>
                <a:moveTo>
                  <a:pt x="9" y="93"/>
                </a:moveTo>
                <a:cubicBezTo>
                  <a:pt x="9" y="94"/>
                  <a:pt x="9" y="95"/>
                  <a:pt x="9" y="96"/>
                </a:cubicBezTo>
                <a:cubicBezTo>
                  <a:pt x="8" y="96"/>
                  <a:pt x="8" y="95"/>
                  <a:pt x="8" y="95"/>
                </a:cubicBezTo>
                <a:cubicBezTo>
                  <a:pt x="8" y="95"/>
                  <a:pt x="8" y="95"/>
                  <a:pt x="8" y="95"/>
                </a:cubicBezTo>
                <a:cubicBezTo>
                  <a:pt x="8" y="94"/>
                  <a:pt x="9" y="94"/>
                  <a:pt x="9" y="93"/>
                </a:cubicBezTo>
                <a:close/>
                <a:moveTo>
                  <a:pt x="8" y="116"/>
                </a:moveTo>
                <a:cubicBezTo>
                  <a:pt x="8" y="117"/>
                  <a:pt x="7" y="117"/>
                  <a:pt x="7" y="118"/>
                </a:cubicBezTo>
                <a:cubicBezTo>
                  <a:pt x="7" y="117"/>
                  <a:pt x="7" y="117"/>
                  <a:pt x="7" y="116"/>
                </a:cubicBezTo>
                <a:cubicBezTo>
                  <a:pt x="7" y="115"/>
                  <a:pt x="7" y="113"/>
                  <a:pt x="7" y="112"/>
                </a:cubicBezTo>
                <a:cubicBezTo>
                  <a:pt x="7" y="113"/>
                  <a:pt x="8" y="115"/>
                  <a:pt x="8" y="116"/>
                </a:cubicBezTo>
                <a:close/>
                <a:moveTo>
                  <a:pt x="8" y="144"/>
                </a:moveTo>
                <a:cubicBezTo>
                  <a:pt x="8" y="140"/>
                  <a:pt x="7" y="136"/>
                  <a:pt x="7" y="133"/>
                </a:cubicBezTo>
                <a:cubicBezTo>
                  <a:pt x="7" y="133"/>
                  <a:pt x="7" y="134"/>
                  <a:pt x="7" y="134"/>
                </a:cubicBezTo>
                <a:cubicBezTo>
                  <a:pt x="8" y="137"/>
                  <a:pt x="8" y="141"/>
                  <a:pt x="8" y="144"/>
                </a:cubicBezTo>
                <a:close/>
                <a:moveTo>
                  <a:pt x="9" y="159"/>
                </a:moveTo>
                <a:cubicBezTo>
                  <a:pt x="9" y="158"/>
                  <a:pt x="8" y="157"/>
                  <a:pt x="8" y="157"/>
                </a:cubicBezTo>
                <a:cubicBezTo>
                  <a:pt x="8" y="156"/>
                  <a:pt x="8" y="156"/>
                  <a:pt x="8" y="155"/>
                </a:cubicBezTo>
                <a:cubicBezTo>
                  <a:pt x="8" y="156"/>
                  <a:pt x="9" y="157"/>
                  <a:pt x="9" y="158"/>
                </a:cubicBezTo>
                <a:cubicBezTo>
                  <a:pt x="9" y="158"/>
                  <a:pt x="10" y="158"/>
                  <a:pt x="10" y="158"/>
                </a:cubicBezTo>
                <a:cubicBezTo>
                  <a:pt x="11" y="160"/>
                  <a:pt x="12" y="163"/>
                  <a:pt x="12" y="165"/>
                </a:cubicBezTo>
                <a:cubicBezTo>
                  <a:pt x="12" y="165"/>
                  <a:pt x="12" y="165"/>
                  <a:pt x="12" y="166"/>
                </a:cubicBezTo>
                <a:cubicBezTo>
                  <a:pt x="14" y="171"/>
                  <a:pt x="16" y="176"/>
                  <a:pt x="19" y="181"/>
                </a:cubicBezTo>
                <a:cubicBezTo>
                  <a:pt x="20" y="182"/>
                  <a:pt x="20" y="183"/>
                  <a:pt x="20" y="184"/>
                </a:cubicBezTo>
                <a:cubicBezTo>
                  <a:pt x="20" y="183"/>
                  <a:pt x="20" y="182"/>
                  <a:pt x="19" y="182"/>
                </a:cubicBezTo>
                <a:cubicBezTo>
                  <a:pt x="15" y="174"/>
                  <a:pt x="12" y="166"/>
                  <a:pt x="9" y="159"/>
                </a:cubicBezTo>
                <a:close/>
                <a:moveTo>
                  <a:pt x="18" y="144"/>
                </a:moveTo>
                <a:cubicBezTo>
                  <a:pt x="19" y="145"/>
                  <a:pt x="19" y="145"/>
                  <a:pt x="19" y="146"/>
                </a:cubicBezTo>
                <a:cubicBezTo>
                  <a:pt x="19" y="147"/>
                  <a:pt x="19" y="147"/>
                  <a:pt x="19" y="148"/>
                </a:cubicBezTo>
                <a:cubicBezTo>
                  <a:pt x="21" y="154"/>
                  <a:pt x="23" y="161"/>
                  <a:pt x="25" y="168"/>
                </a:cubicBezTo>
                <a:cubicBezTo>
                  <a:pt x="25" y="168"/>
                  <a:pt x="25" y="169"/>
                  <a:pt x="25" y="169"/>
                </a:cubicBezTo>
                <a:cubicBezTo>
                  <a:pt x="24" y="168"/>
                  <a:pt x="24" y="168"/>
                  <a:pt x="23" y="168"/>
                </a:cubicBezTo>
                <a:cubicBezTo>
                  <a:pt x="22" y="160"/>
                  <a:pt x="20" y="152"/>
                  <a:pt x="18" y="144"/>
                </a:cubicBezTo>
                <a:close/>
                <a:moveTo>
                  <a:pt x="27" y="189"/>
                </a:moveTo>
                <a:cubicBezTo>
                  <a:pt x="28" y="191"/>
                  <a:pt x="29" y="193"/>
                  <a:pt x="30" y="195"/>
                </a:cubicBezTo>
                <a:cubicBezTo>
                  <a:pt x="30" y="195"/>
                  <a:pt x="30" y="195"/>
                  <a:pt x="29" y="195"/>
                </a:cubicBezTo>
                <a:cubicBezTo>
                  <a:pt x="28" y="191"/>
                  <a:pt x="26" y="188"/>
                  <a:pt x="25" y="185"/>
                </a:cubicBezTo>
                <a:cubicBezTo>
                  <a:pt x="25" y="187"/>
                  <a:pt x="26" y="188"/>
                  <a:pt x="27" y="189"/>
                </a:cubicBezTo>
                <a:close/>
                <a:moveTo>
                  <a:pt x="30" y="190"/>
                </a:moveTo>
                <a:cubicBezTo>
                  <a:pt x="29" y="190"/>
                  <a:pt x="29" y="189"/>
                  <a:pt x="29" y="188"/>
                </a:cubicBezTo>
                <a:cubicBezTo>
                  <a:pt x="29" y="189"/>
                  <a:pt x="30" y="190"/>
                  <a:pt x="31" y="191"/>
                </a:cubicBezTo>
                <a:cubicBezTo>
                  <a:pt x="32" y="192"/>
                  <a:pt x="32" y="193"/>
                  <a:pt x="32" y="194"/>
                </a:cubicBezTo>
                <a:cubicBezTo>
                  <a:pt x="32" y="194"/>
                  <a:pt x="32" y="194"/>
                  <a:pt x="32" y="194"/>
                </a:cubicBezTo>
                <a:cubicBezTo>
                  <a:pt x="31" y="193"/>
                  <a:pt x="31" y="192"/>
                  <a:pt x="30" y="190"/>
                </a:cubicBezTo>
                <a:close/>
                <a:moveTo>
                  <a:pt x="31" y="187"/>
                </a:moveTo>
                <a:cubicBezTo>
                  <a:pt x="30" y="185"/>
                  <a:pt x="28" y="182"/>
                  <a:pt x="27" y="180"/>
                </a:cubicBezTo>
                <a:cubicBezTo>
                  <a:pt x="29" y="182"/>
                  <a:pt x="30" y="184"/>
                  <a:pt x="31" y="186"/>
                </a:cubicBezTo>
                <a:cubicBezTo>
                  <a:pt x="31" y="186"/>
                  <a:pt x="31" y="186"/>
                  <a:pt x="32" y="187"/>
                </a:cubicBezTo>
                <a:cubicBezTo>
                  <a:pt x="33" y="189"/>
                  <a:pt x="35" y="192"/>
                  <a:pt x="36" y="195"/>
                </a:cubicBezTo>
                <a:cubicBezTo>
                  <a:pt x="36" y="195"/>
                  <a:pt x="36" y="195"/>
                  <a:pt x="36" y="195"/>
                </a:cubicBezTo>
                <a:cubicBezTo>
                  <a:pt x="36" y="194"/>
                  <a:pt x="35" y="194"/>
                  <a:pt x="35" y="193"/>
                </a:cubicBezTo>
                <a:cubicBezTo>
                  <a:pt x="34" y="192"/>
                  <a:pt x="34" y="192"/>
                  <a:pt x="33" y="191"/>
                </a:cubicBezTo>
                <a:cubicBezTo>
                  <a:pt x="32" y="190"/>
                  <a:pt x="32" y="188"/>
                  <a:pt x="31" y="187"/>
                </a:cubicBezTo>
                <a:close/>
                <a:moveTo>
                  <a:pt x="37" y="206"/>
                </a:moveTo>
                <a:cubicBezTo>
                  <a:pt x="39" y="208"/>
                  <a:pt x="41" y="210"/>
                  <a:pt x="43" y="212"/>
                </a:cubicBezTo>
                <a:cubicBezTo>
                  <a:pt x="42" y="211"/>
                  <a:pt x="41" y="211"/>
                  <a:pt x="40" y="210"/>
                </a:cubicBezTo>
                <a:cubicBezTo>
                  <a:pt x="40" y="210"/>
                  <a:pt x="40" y="210"/>
                  <a:pt x="39" y="209"/>
                </a:cubicBezTo>
                <a:cubicBezTo>
                  <a:pt x="38" y="207"/>
                  <a:pt x="36" y="205"/>
                  <a:pt x="34" y="204"/>
                </a:cubicBezTo>
                <a:cubicBezTo>
                  <a:pt x="35" y="204"/>
                  <a:pt x="36" y="205"/>
                  <a:pt x="37" y="206"/>
                </a:cubicBezTo>
                <a:close/>
                <a:moveTo>
                  <a:pt x="41" y="205"/>
                </a:moveTo>
                <a:cubicBezTo>
                  <a:pt x="41" y="204"/>
                  <a:pt x="40" y="203"/>
                  <a:pt x="40" y="203"/>
                </a:cubicBezTo>
                <a:cubicBezTo>
                  <a:pt x="40" y="203"/>
                  <a:pt x="40" y="203"/>
                  <a:pt x="40" y="203"/>
                </a:cubicBezTo>
                <a:cubicBezTo>
                  <a:pt x="42" y="205"/>
                  <a:pt x="44" y="208"/>
                  <a:pt x="46" y="211"/>
                </a:cubicBezTo>
                <a:cubicBezTo>
                  <a:pt x="45" y="209"/>
                  <a:pt x="43" y="207"/>
                  <a:pt x="41" y="205"/>
                </a:cubicBezTo>
                <a:close/>
                <a:moveTo>
                  <a:pt x="43" y="212"/>
                </a:moveTo>
                <a:cubicBezTo>
                  <a:pt x="44" y="212"/>
                  <a:pt x="44" y="213"/>
                  <a:pt x="45" y="213"/>
                </a:cubicBezTo>
                <a:cubicBezTo>
                  <a:pt x="45" y="213"/>
                  <a:pt x="45" y="213"/>
                  <a:pt x="45" y="213"/>
                </a:cubicBezTo>
                <a:cubicBezTo>
                  <a:pt x="46" y="214"/>
                  <a:pt x="47" y="215"/>
                  <a:pt x="49" y="216"/>
                </a:cubicBezTo>
                <a:cubicBezTo>
                  <a:pt x="47" y="214"/>
                  <a:pt x="45" y="213"/>
                  <a:pt x="43" y="212"/>
                </a:cubicBezTo>
                <a:cubicBezTo>
                  <a:pt x="43" y="212"/>
                  <a:pt x="43" y="212"/>
                  <a:pt x="43" y="212"/>
                </a:cubicBezTo>
                <a:close/>
                <a:moveTo>
                  <a:pt x="44" y="215"/>
                </a:moveTo>
                <a:cubicBezTo>
                  <a:pt x="45" y="215"/>
                  <a:pt x="45" y="215"/>
                  <a:pt x="45" y="216"/>
                </a:cubicBezTo>
                <a:cubicBezTo>
                  <a:pt x="45" y="216"/>
                  <a:pt x="45" y="216"/>
                  <a:pt x="45" y="216"/>
                </a:cubicBezTo>
                <a:cubicBezTo>
                  <a:pt x="45" y="217"/>
                  <a:pt x="46" y="217"/>
                  <a:pt x="46" y="217"/>
                </a:cubicBezTo>
                <a:cubicBezTo>
                  <a:pt x="45" y="216"/>
                  <a:pt x="44" y="216"/>
                  <a:pt x="44" y="215"/>
                </a:cubicBezTo>
                <a:cubicBezTo>
                  <a:pt x="44" y="215"/>
                  <a:pt x="44" y="215"/>
                  <a:pt x="44" y="215"/>
                </a:cubicBezTo>
                <a:close/>
                <a:moveTo>
                  <a:pt x="50" y="222"/>
                </a:moveTo>
                <a:cubicBezTo>
                  <a:pt x="51" y="222"/>
                  <a:pt x="51" y="222"/>
                  <a:pt x="51" y="223"/>
                </a:cubicBezTo>
                <a:cubicBezTo>
                  <a:pt x="49" y="221"/>
                  <a:pt x="47" y="219"/>
                  <a:pt x="45" y="217"/>
                </a:cubicBezTo>
                <a:cubicBezTo>
                  <a:pt x="46" y="219"/>
                  <a:pt x="48" y="220"/>
                  <a:pt x="50" y="222"/>
                </a:cubicBezTo>
                <a:close/>
                <a:moveTo>
                  <a:pt x="73" y="227"/>
                </a:moveTo>
                <a:cubicBezTo>
                  <a:pt x="72" y="226"/>
                  <a:pt x="70" y="226"/>
                  <a:pt x="69" y="225"/>
                </a:cubicBezTo>
                <a:cubicBezTo>
                  <a:pt x="68" y="223"/>
                  <a:pt x="67" y="222"/>
                  <a:pt x="66" y="221"/>
                </a:cubicBezTo>
                <a:cubicBezTo>
                  <a:pt x="74" y="225"/>
                  <a:pt x="81" y="229"/>
                  <a:pt x="88" y="235"/>
                </a:cubicBezTo>
                <a:cubicBezTo>
                  <a:pt x="87" y="235"/>
                  <a:pt x="86" y="234"/>
                  <a:pt x="86" y="234"/>
                </a:cubicBezTo>
                <a:cubicBezTo>
                  <a:pt x="81" y="232"/>
                  <a:pt x="77" y="229"/>
                  <a:pt x="73" y="227"/>
                </a:cubicBezTo>
                <a:close/>
                <a:moveTo>
                  <a:pt x="81" y="225"/>
                </a:moveTo>
                <a:cubicBezTo>
                  <a:pt x="82" y="226"/>
                  <a:pt x="84" y="227"/>
                  <a:pt x="85" y="229"/>
                </a:cubicBezTo>
                <a:cubicBezTo>
                  <a:pt x="84" y="228"/>
                  <a:pt x="83" y="227"/>
                  <a:pt x="81" y="226"/>
                </a:cubicBezTo>
                <a:cubicBezTo>
                  <a:pt x="81" y="226"/>
                  <a:pt x="81" y="226"/>
                  <a:pt x="81" y="225"/>
                </a:cubicBezTo>
                <a:close/>
                <a:moveTo>
                  <a:pt x="82" y="223"/>
                </a:moveTo>
                <a:cubicBezTo>
                  <a:pt x="81" y="223"/>
                  <a:pt x="81" y="223"/>
                  <a:pt x="81" y="224"/>
                </a:cubicBezTo>
                <a:cubicBezTo>
                  <a:pt x="81" y="224"/>
                  <a:pt x="81" y="223"/>
                  <a:pt x="80" y="223"/>
                </a:cubicBezTo>
                <a:cubicBezTo>
                  <a:pt x="79" y="221"/>
                  <a:pt x="78" y="219"/>
                  <a:pt x="77" y="216"/>
                </a:cubicBezTo>
                <a:cubicBezTo>
                  <a:pt x="79" y="218"/>
                  <a:pt x="81" y="220"/>
                  <a:pt x="83" y="222"/>
                </a:cubicBezTo>
                <a:cubicBezTo>
                  <a:pt x="83" y="222"/>
                  <a:pt x="83" y="222"/>
                  <a:pt x="83" y="223"/>
                </a:cubicBezTo>
                <a:cubicBezTo>
                  <a:pt x="86" y="225"/>
                  <a:pt x="89" y="228"/>
                  <a:pt x="93" y="230"/>
                </a:cubicBezTo>
                <a:cubicBezTo>
                  <a:pt x="93" y="230"/>
                  <a:pt x="93" y="230"/>
                  <a:pt x="93" y="231"/>
                </a:cubicBezTo>
                <a:cubicBezTo>
                  <a:pt x="89" y="229"/>
                  <a:pt x="86" y="226"/>
                  <a:pt x="82" y="223"/>
                </a:cubicBezTo>
                <a:close/>
                <a:moveTo>
                  <a:pt x="98" y="240"/>
                </a:moveTo>
                <a:cubicBezTo>
                  <a:pt x="98" y="240"/>
                  <a:pt x="99" y="239"/>
                  <a:pt x="99" y="239"/>
                </a:cubicBezTo>
                <a:cubicBezTo>
                  <a:pt x="99" y="239"/>
                  <a:pt x="99" y="239"/>
                  <a:pt x="99" y="239"/>
                </a:cubicBezTo>
                <a:cubicBezTo>
                  <a:pt x="99" y="239"/>
                  <a:pt x="99" y="239"/>
                  <a:pt x="99" y="239"/>
                </a:cubicBezTo>
                <a:cubicBezTo>
                  <a:pt x="99" y="239"/>
                  <a:pt x="99" y="239"/>
                  <a:pt x="99" y="239"/>
                </a:cubicBezTo>
                <a:cubicBezTo>
                  <a:pt x="98" y="238"/>
                  <a:pt x="97" y="237"/>
                  <a:pt x="96" y="236"/>
                </a:cubicBezTo>
                <a:cubicBezTo>
                  <a:pt x="97" y="237"/>
                  <a:pt x="97" y="237"/>
                  <a:pt x="98" y="237"/>
                </a:cubicBezTo>
                <a:cubicBezTo>
                  <a:pt x="98" y="237"/>
                  <a:pt x="98" y="238"/>
                  <a:pt x="98" y="238"/>
                </a:cubicBezTo>
                <a:cubicBezTo>
                  <a:pt x="100" y="239"/>
                  <a:pt x="102" y="240"/>
                  <a:pt x="104" y="241"/>
                </a:cubicBezTo>
                <a:cubicBezTo>
                  <a:pt x="102" y="241"/>
                  <a:pt x="101" y="241"/>
                  <a:pt x="99" y="241"/>
                </a:cubicBezTo>
                <a:cubicBezTo>
                  <a:pt x="97" y="239"/>
                  <a:pt x="95" y="238"/>
                  <a:pt x="93" y="237"/>
                </a:cubicBezTo>
                <a:cubicBezTo>
                  <a:pt x="91" y="236"/>
                  <a:pt x="90" y="235"/>
                  <a:pt x="89" y="234"/>
                </a:cubicBezTo>
                <a:cubicBezTo>
                  <a:pt x="92" y="236"/>
                  <a:pt x="95" y="238"/>
                  <a:pt x="98" y="240"/>
                </a:cubicBezTo>
                <a:close/>
                <a:moveTo>
                  <a:pt x="96" y="243"/>
                </a:moveTo>
                <a:cubicBezTo>
                  <a:pt x="99" y="244"/>
                  <a:pt x="102" y="244"/>
                  <a:pt x="105" y="244"/>
                </a:cubicBezTo>
                <a:cubicBezTo>
                  <a:pt x="107" y="245"/>
                  <a:pt x="109" y="245"/>
                  <a:pt x="112" y="246"/>
                </a:cubicBezTo>
                <a:cubicBezTo>
                  <a:pt x="109" y="246"/>
                  <a:pt x="107" y="246"/>
                  <a:pt x="104" y="246"/>
                </a:cubicBezTo>
                <a:cubicBezTo>
                  <a:pt x="101" y="245"/>
                  <a:pt x="99" y="244"/>
                  <a:pt x="96" y="244"/>
                </a:cubicBezTo>
                <a:cubicBezTo>
                  <a:pt x="96" y="244"/>
                  <a:pt x="96" y="243"/>
                  <a:pt x="96" y="243"/>
                </a:cubicBezTo>
                <a:close/>
                <a:moveTo>
                  <a:pt x="109" y="242"/>
                </a:moveTo>
                <a:cubicBezTo>
                  <a:pt x="106" y="241"/>
                  <a:pt x="104" y="240"/>
                  <a:pt x="101" y="238"/>
                </a:cubicBezTo>
                <a:cubicBezTo>
                  <a:pt x="104" y="239"/>
                  <a:pt x="106" y="239"/>
                  <a:pt x="108" y="239"/>
                </a:cubicBezTo>
                <a:cubicBezTo>
                  <a:pt x="110" y="241"/>
                  <a:pt x="113" y="242"/>
                  <a:pt x="115" y="243"/>
                </a:cubicBezTo>
                <a:cubicBezTo>
                  <a:pt x="113" y="243"/>
                  <a:pt x="111" y="243"/>
                  <a:pt x="109" y="242"/>
                </a:cubicBezTo>
                <a:close/>
                <a:moveTo>
                  <a:pt x="122" y="241"/>
                </a:moveTo>
                <a:cubicBezTo>
                  <a:pt x="122" y="241"/>
                  <a:pt x="122" y="240"/>
                  <a:pt x="122" y="240"/>
                </a:cubicBezTo>
                <a:cubicBezTo>
                  <a:pt x="122" y="240"/>
                  <a:pt x="122" y="240"/>
                  <a:pt x="122" y="240"/>
                </a:cubicBezTo>
                <a:cubicBezTo>
                  <a:pt x="123" y="240"/>
                  <a:pt x="124" y="241"/>
                  <a:pt x="125" y="241"/>
                </a:cubicBezTo>
                <a:cubicBezTo>
                  <a:pt x="126" y="241"/>
                  <a:pt x="127" y="240"/>
                  <a:pt x="126" y="240"/>
                </a:cubicBezTo>
                <a:cubicBezTo>
                  <a:pt x="126" y="240"/>
                  <a:pt x="126" y="240"/>
                  <a:pt x="126" y="240"/>
                </a:cubicBezTo>
                <a:cubicBezTo>
                  <a:pt x="129" y="240"/>
                  <a:pt x="131" y="239"/>
                  <a:pt x="134" y="239"/>
                </a:cubicBezTo>
                <a:cubicBezTo>
                  <a:pt x="131" y="240"/>
                  <a:pt x="127" y="241"/>
                  <a:pt x="124" y="242"/>
                </a:cubicBezTo>
                <a:cubicBezTo>
                  <a:pt x="123" y="242"/>
                  <a:pt x="122" y="241"/>
                  <a:pt x="122" y="241"/>
                </a:cubicBezTo>
                <a:close/>
                <a:moveTo>
                  <a:pt x="127" y="244"/>
                </a:moveTo>
                <a:cubicBezTo>
                  <a:pt x="129" y="244"/>
                  <a:pt x="131" y="244"/>
                  <a:pt x="133" y="244"/>
                </a:cubicBezTo>
                <a:cubicBezTo>
                  <a:pt x="131" y="244"/>
                  <a:pt x="129" y="244"/>
                  <a:pt x="127" y="245"/>
                </a:cubicBezTo>
                <a:cubicBezTo>
                  <a:pt x="127" y="244"/>
                  <a:pt x="127" y="244"/>
                  <a:pt x="127" y="244"/>
                </a:cubicBezTo>
                <a:close/>
                <a:moveTo>
                  <a:pt x="127" y="243"/>
                </a:moveTo>
                <a:cubicBezTo>
                  <a:pt x="136" y="240"/>
                  <a:pt x="146" y="238"/>
                  <a:pt x="155" y="237"/>
                </a:cubicBezTo>
                <a:cubicBezTo>
                  <a:pt x="155" y="237"/>
                  <a:pt x="155" y="237"/>
                  <a:pt x="155" y="237"/>
                </a:cubicBezTo>
                <a:cubicBezTo>
                  <a:pt x="146" y="239"/>
                  <a:pt x="137" y="242"/>
                  <a:pt x="127" y="243"/>
                </a:cubicBezTo>
                <a:close/>
                <a:moveTo>
                  <a:pt x="140" y="245"/>
                </a:moveTo>
                <a:cubicBezTo>
                  <a:pt x="143" y="245"/>
                  <a:pt x="145" y="245"/>
                  <a:pt x="148" y="244"/>
                </a:cubicBezTo>
                <a:cubicBezTo>
                  <a:pt x="150" y="244"/>
                  <a:pt x="153" y="244"/>
                  <a:pt x="155" y="243"/>
                </a:cubicBezTo>
                <a:cubicBezTo>
                  <a:pt x="152" y="244"/>
                  <a:pt x="149" y="245"/>
                  <a:pt x="146" y="245"/>
                </a:cubicBezTo>
                <a:cubicBezTo>
                  <a:pt x="144" y="245"/>
                  <a:pt x="142" y="246"/>
                  <a:pt x="140" y="246"/>
                </a:cubicBezTo>
                <a:cubicBezTo>
                  <a:pt x="139" y="246"/>
                  <a:pt x="138" y="246"/>
                  <a:pt x="136" y="246"/>
                </a:cubicBezTo>
                <a:cubicBezTo>
                  <a:pt x="138" y="246"/>
                  <a:pt x="139" y="246"/>
                  <a:pt x="140" y="245"/>
                </a:cubicBezTo>
                <a:close/>
                <a:moveTo>
                  <a:pt x="147" y="243"/>
                </a:moveTo>
                <a:cubicBezTo>
                  <a:pt x="146" y="243"/>
                  <a:pt x="144" y="243"/>
                  <a:pt x="142" y="243"/>
                </a:cubicBezTo>
                <a:cubicBezTo>
                  <a:pt x="150" y="242"/>
                  <a:pt x="157" y="240"/>
                  <a:pt x="164" y="237"/>
                </a:cubicBezTo>
                <a:cubicBezTo>
                  <a:pt x="165" y="237"/>
                  <a:pt x="165" y="236"/>
                  <a:pt x="165" y="236"/>
                </a:cubicBezTo>
                <a:cubicBezTo>
                  <a:pt x="165" y="236"/>
                  <a:pt x="165" y="236"/>
                  <a:pt x="165" y="236"/>
                </a:cubicBezTo>
                <a:cubicBezTo>
                  <a:pt x="165" y="236"/>
                  <a:pt x="166" y="236"/>
                  <a:pt x="166" y="236"/>
                </a:cubicBezTo>
                <a:cubicBezTo>
                  <a:pt x="169" y="236"/>
                  <a:pt x="172" y="235"/>
                  <a:pt x="175" y="234"/>
                </a:cubicBezTo>
                <a:cubicBezTo>
                  <a:pt x="175" y="234"/>
                  <a:pt x="174" y="234"/>
                  <a:pt x="174" y="234"/>
                </a:cubicBezTo>
                <a:cubicBezTo>
                  <a:pt x="174" y="235"/>
                  <a:pt x="174" y="235"/>
                  <a:pt x="174" y="235"/>
                </a:cubicBezTo>
                <a:cubicBezTo>
                  <a:pt x="169" y="237"/>
                  <a:pt x="164" y="239"/>
                  <a:pt x="160" y="242"/>
                </a:cubicBezTo>
                <a:cubicBezTo>
                  <a:pt x="160" y="242"/>
                  <a:pt x="159" y="242"/>
                  <a:pt x="159" y="242"/>
                </a:cubicBezTo>
                <a:cubicBezTo>
                  <a:pt x="155" y="242"/>
                  <a:pt x="151" y="242"/>
                  <a:pt x="147" y="243"/>
                </a:cubicBezTo>
                <a:close/>
                <a:moveTo>
                  <a:pt x="168" y="234"/>
                </a:moveTo>
                <a:cubicBezTo>
                  <a:pt x="168" y="234"/>
                  <a:pt x="168" y="233"/>
                  <a:pt x="169" y="233"/>
                </a:cubicBezTo>
                <a:cubicBezTo>
                  <a:pt x="172" y="231"/>
                  <a:pt x="175" y="229"/>
                  <a:pt x="178" y="226"/>
                </a:cubicBezTo>
                <a:cubicBezTo>
                  <a:pt x="182" y="224"/>
                  <a:pt x="186" y="221"/>
                  <a:pt x="190" y="218"/>
                </a:cubicBezTo>
                <a:cubicBezTo>
                  <a:pt x="188" y="220"/>
                  <a:pt x="186" y="223"/>
                  <a:pt x="184" y="225"/>
                </a:cubicBezTo>
                <a:cubicBezTo>
                  <a:pt x="184" y="225"/>
                  <a:pt x="184" y="225"/>
                  <a:pt x="184" y="225"/>
                </a:cubicBezTo>
                <a:cubicBezTo>
                  <a:pt x="183" y="226"/>
                  <a:pt x="182" y="227"/>
                  <a:pt x="181" y="228"/>
                </a:cubicBezTo>
                <a:cubicBezTo>
                  <a:pt x="181" y="228"/>
                  <a:pt x="181" y="228"/>
                  <a:pt x="181" y="229"/>
                </a:cubicBezTo>
                <a:cubicBezTo>
                  <a:pt x="180" y="229"/>
                  <a:pt x="180" y="229"/>
                  <a:pt x="180" y="230"/>
                </a:cubicBezTo>
                <a:cubicBezTo>
                  <a:pt x="176" y="232"/>
                  <a:pt x="172" y="233"/>
                  <a:pt x="168" y="234"/>
                </a:cubicBezTo>
                <a:close/>
                <a:moveTo>
                  <a:pt x="198" y="221"/>
                </a:moveTo>
                <a:cubicBezTo>
                  <a:pt x="198" y="221"/>
                  <a:pt x="199" y="220"/>
                  <a:pt x="199" y="220"/>
                </a:cubicBezTo>
                <a:cubicBezTo>
                  <a:pt x="199" y="220"/>
                  <a:pt x="199" y="220"/>
                  <a:pt x="199" y="221"/>
                </a:cubicBezTo>
                <a:cubicBezTo>
                  <a:pt x="198" y="221"/>
                  <a:pt x="197" y="222"/>
                  <a:pt x="196" y="223"/>
                </a:cubicBezTo>
                <a:cubicBezTo>
                  <a:pt x="196" y="223"/>
                  <a:pt x="196" y="223"/>
                  <a:pt x="196" y="223"/>
                </a:cubicBezTo>
                <a:cubicBezTo>
                  <a:pt x="196" y="222"/>
                  <a:pt x="197" y="222"/>
                  <a:pt x="198" y="221"/>
                </a:cubicBezTo>
                <a:close/>
                <a:moveTo>
                  <a:pt x="192" y="219"/>
                </a:moveTo>
                <a:cubicBezTo>
                  <a:pt x="193" y="218"/>
                  <a:pt x="193" y="218"/>
                  <a:pt x="194" y="217"/>
                </a:cubicBezTo>
                <a:cubicBezTo>
                  <a:pt x="196" y="215"/>
                  <a:pt x="198" y="214"/>
                  <a:pt x="200" y="212"/>
                </a:cubicBezTo>
                <a:cubicBezTo>
                  <a:pt x="197" y="214"/>
                  <a:pt x="195" y="217"/>
                  <a:pt x="192" y="219"/>
                </a:cubicBezTo>
                <a:close/>
                <a:moveTo>
                  <a:pt x="229" y="185"/>
                </a:moveTo>
                <a:cubicBezTo>
                  <a:pt x="231" y="183"/>
                  <a:pt x="232" y="181"/>
                  <a:pt x="233" y="179"/>
                </a:cubicBezTo>
                <a:cubicBezTo>
                  <a:pt x="234" y="177"/>
                  <a:pt x="235" y="175"/>
                  <a:pt x="237" y="172"/>
                </a:cubicBezTo>
                <a:cubicBezTo>
                  <a:pt x="237" y="172"/>
                  <a:pt x="237" y="172"/>
                  <a:pt x="237" y="172"/>
                </a:cubicBezTo>
                <a:cubicBezTo>
                  <a:pt x="236" y="174"/>
                  <a:pt x="236" y="176"/>
                  <a:pt x="235" y="177"/>
                </a:cubicBezTo>
                <a:cubicBezTo>
                  <a:pt x="235" y="178"/>
                  <a:pt x="234" y="179"/>
                  <a:pt x="234" y="180"/>
                </a:cubicBezTo>
                <a:cubicBezTo>
                  <a:pt x="232" y="183"/>
                  <a:pt x="230" y="185"/>
                  <a:pt x="228" y="188"/>
                </a:cubicBezTo>
                <a:cubicBezTo>
                  <a:pt x="229" y="187"/>
                  <a:pt x="229" y="186"/>
                  <a:pt x="229" y="185"/>
                </a:cubicBezTo>
                <a:close/>
                <a:moveTo>
                  <a:pt x="233" y="152"/>
                </a:moveTo>
                <a:cubicBezTo>
                  <a:pt x="234" y="142"/>
                  <a:pt x="235" y="131"/>
                  <a:pt x="236" y="120"/>
                </a:cubicBezTo>
                <a:cubicBezTo>
                  <a:pt x="236" y="120"/>
                  <a:pt x="236" y="120"/>
                  <a:pt x="237" y="120"/>
                </a:cubicBezTo>
                <a:cubicBezTo>
                  <a:pt x="237" y="121"/>
                  <a:pt x="237" y="122"/>
                  <a:pt x="237" y="122"/>
                </a:cubicBezTo>
                <a:cubicBezTo>
                  <a:pt x="237" y="123"/>
                  <a:pt x="237" y="124"/>
                  <a:pt x="237" y="125"/>
                </a:cubicBezTo>
                <a:cubicBezTo>
                  <a:pt x="237" y="134"/>
                  <a:pt x="235" y="143"/>
                  <a:pt x="233" y="152"/>
                </a:cubicBezTo>
                <a:close/>
                <a:moveTo>
                  <a:pt x="237" y="112"/>
                </a:moveTo>
                <a:cubicBezTo>
                  <a:pt x="237" y="112"/>
                  <a:pt x="237" y="111"/>
                  <a:pt x="237" y="110"/>
                </a:cubicBezTo>
                <a:cubicBezTo>
                  <a:pt x="237" y="112"/>
                  <a:pt x="238" y="113"/>
                  <a:pt x="238" y="115"/>
                </a:cubicBezTo>
                <a:cubicBezTo>
                  <a:pt x="238" y="115"/>
                  <a:pt x="238" y="116"/>
                  <a:pt x="238" y="117"/>
                </a:cubicBezTo>
                <a:cubicBezTo>
                  <a:pt x="238" y="115"/>
                  <a:pt x="237" y="114"/>
                  <a:pt x="237" y="112"/>
                </a:cubicBezTo>
                <a:close/>
                <a:moveTo>
                  <a:pt x="236" y="94"/>
                </a:moveTo>
                <a:cubicBezTo>
                  <a:pt x="237" y="98"/>
                  <a:pt x="238" y="101"/>
                  <a:pt x="239" y="105"/>
                </a:cubicBezTo>
                <a:cubicBezTo>
                  <a:pt x="239" y="104"/>
                  <a:pt x="239" y="103"/>
                  <a:pt x="238" y="103"/>
                </a:cubicBezTo>
                <a:cubicBezTo>
                  <a:pt x="238" y="100"/>
                  <a:pt x="237" y="97"/>
                  <a:pt x="236" y="94"/>
                </a:cubicBezTo>
                <a:close/>
                <a:moveTo>
                  <a:pt x="239" y="156"/>
                </a:moveTo>
                <a:cubicBezTo>
                  <a:pt x="239" y="156"/>
                  <a:pt x="239" y="155"/>
                  <a:pt x="240" y="155"/>
                </a:cubicBezTo>
                <a:cubicBezTo>
                  <a:pt x="240" y="156"/>
                  <a:pt x="239" y="157"/>
                  <a:pt x="239" y="158"/>
                </a:cubicBezTo>
                <a:cubicBezTo>
                  <a:pt x="239" y="158"/>
                  <a:pt x="239" y="159"/>
                  <a:pt x="238" y="160"/>
                </a:cubicBezTo>
                <a:cubicBezTo>
                  <a:pt x="239" y="158"/>
                  <a:pt x="239" y="157"/>
                  <a:pt x="239" y="156"/>
                </a:cubicBezTo>
                <a:close/>
                <a:moveTo>
                  <a:pt x="239" y="153"/>
                </a:moveTo>
                <a:cubicBezTo>
                  <a:pt x="239" y="151"/>
                  <a:pt x="239" y="150"/>
                  <a:pt x="240" y="148"/>
                </a:cubicBezTo>
                <a:cubicBezTo>
                  <a:pt x="241" y="140"/>
                  <a:pt x="241" y="132"/>
                  <a:pt x="241" y="124"/>
                </a:cubicBezTo>
                <a:cubicBezTo>
                  <a:pt x="241" y="124"/>
                  <a:pt x="242" y="125"/>
                  <a:pt x="242" y="126"/>
                </a:cubicBezTo>
                <a:cubicBezTo>
                  <a:pt x="242" y="127"/>
                  <a:pt x="243" y="127"/>
                  <a:pt x="243" y="127"/>
                </a:cubicBezTo>
                <a:cubicBezTo>
                  <a:pt x="243" y="127"/>
                  <a:pt x="243" y="127"/>
                  <a:pt x="243" y="127"/>
                </a:cubicBezTo>
                <a:cubicBezTo>
                  <a:pt x="243" y="127"/>
                  <a:pt x="243" y="127"/>
                  <a:pt x="243" y="127"/>
                </a:cubicBezTo>
                <a:cubicBezTo>
                  <a:pt x="243" y="136"/>
                  <a:pt x="242" y="144"/>
                  <a:pt x="240" y="153"/>
                </a:cubicBezTo>
                <a:cubicBezTo>
                  <a:pt x="240" y="153"/>
                  <a:pt x="240" y="153"/>
                  <a:pt x="240" y="153"/>
                </a:cubicBezTo>
                <a:cubicBezTo>
                  <a:pt x="240" y="153"/>
                  <a:pt x="239" y="153"/>
                  <a:pt x="239" y="153"/>
                </a:cubicBezTo>
                <a:close/>
                <a:moveTo>
                  <a:pt x="244" y="139"/>
                </a:moveTo>
                <a:cubicBezTo>
                  <a:pt x="245" y="141"/>
                  <a:pt x="245" y="143"/>
                  <a:pt x="245" y="145"/>
                </a:cubicBezTo>
                <a:cubicBezTo>
                  <a:pt x="245" y="146"/>
                  <a:pt x="245" y="147"/>
                  <a:pt x="244" y="148"/>
                </a:cubicBezTo>
                <a:cubicBezTo>
                  <a:pt x="244" y="148"/>
                  <a:pt x="244" y="148"/>
                  <a:pt x="244" y="148"/>
                </a:cubicBezTo>
                <a:cubicBezTo>
                  <a:pt x="244" y="150"/>
                  <a:pt x="243" y="151"/>
                  <a:pt x="243" y="153"/>
                </a:cubicBezTo>
                <a:cubicBezTo>
                  <a:pt x="243" y="155"/>
                  <a:pt x="242" y="156"/>
                  <a:pt x="242" y="158"/>
                </a:cubicBezTo>
                <a:cubicBezTo>
                  <a:pt x="243" y="152"/>
                  <a:pt x="244" y="145"/>
                  <a:pt x="244" y="139"/>
                </a:cubicBezTo>
                <a:close/>
                <a:moveTo>
                  <a:pt x="245" y="135"/>
                </a:moveTo>
                <a:cubicBezTo>
                  <a:pt x="245" y="132"/>
                  <a:pt x="245" y="129"/>
                  <a:pt x="245" y="126"/>
                </a:cubicBezTo>
                <a:cubicBezTo>
                  <a:pt x="245" y="126"/>
                  <a:pt x="245" y="126"/>
                  <a:pt x="245" y="127"/>
                </a:cubicBezTo>
                <a:cubicBezTo>
                  <a:pt x="245" y="127"/>
                  <a:pt x="245" y="127"/>
                  <a:pt x="246" y="127"/>
                </a:cubicBezTo>
                <a:cubicBezTo>
                  <a:pt x="246" y="131"/>
                  <a:pt x="246" y="135"/>
                  <a:pt x="246" y="140"/>
                </a:cubicBezTo>
                <a:cubicBezTo>
                  <a:pt x="246" y="138"/>
                  <a:pt x="245" y="137"/>
                  <a:pt x="245" y="136"/>
                </a:cubicBezTo>
                <a:cubicBezTo>
                  <a:pt x="245" y="135"/>
                  <a:pt x="245" y="135"/>
                  <a:pt x="245" y="135"/>
                </a:cubicBezTo>
                <a:close/>
                <a:moveTo>
                  <a:pt x="245" y="95"/>
                </a:moveTo>
                <a:cubicBezTo>
                  <a:pt x="247" y="99"/>
                  <a:pt x="248" y="103"/>
                  <a:pt x="248" y="107"/>
                </a:cubicBezTo>
                <a:cubicBezTo>
                  <a:pt x="248" y="103"/>
                  <a:pt x="246" y="99"/>
                  <a:pt x="245" y="95"/>
                </a:cubicBezTo>
                <a:close/>
                <a:moveTo>
                  <a:pt x="247" y="129"/>
                </a:moveTo>
                <a:cubicBezTo>
                  <a:pt x="247" y="129"/>
                  <a:pt x="247" y="129"/>
                  <a:pt x="248" y="128"/>
                </a:cubicBezTo>
                <a:cubicBezTo>
                  <a:pt x="247" y="130"/>
                  <a:pt x="247" y="132"/>
                  <a:pt x="247" y="133"/>
                </a:cubicBezTo>
                <a:cubicBezTo>
                  <a:pt x="247" y="132"/>
                  <a:pt x="247" y="130"/>
                  <a:pt x="247" y="129"/>
                </a:cubicBezTo>
                <a:close/>
                <a:moveTo>
                  <a:pt x="247" y="123"/>
                </a:moveTo>
                <a:cubicBezTo>
                  <a:pt x="247" y="120"/>
                  <a:pt x="247" y="116"/>
                  <a:pt x="247" y="112"/>
                </a:cubicBezTo>
                <a:cubicBezTo>
                  <a:pt x="248" y="114"/>
                  <a:pt x="248" y="117"/>
                  <a:pt x="249" y="119"/>
                </a:cubicBezTo>
                <a:cubicBezTo>
                  <a:pt x="248" y="122"/>
                  <a:pt x="248" y="125"/>
                  <a:pt x="248" y="127"/>
                </a:cubicBezTo>
                <a:cubicBezTo>
                  <a:pt x="248" y="126"/>
                  <a:pt x="247" y="125"/>
                  <a:pt x="247" y="123"/>
                </a:cubicBezTo>
                <a:close/>
                <a:moveTo>
                  <a:pt x="225" y="50"/>
                </a:moveTo>
                <a:cubicBezTo>
                  <a:pt x="223" y="47"/>
                  <a:pt x="220" y="45"/>
                  <a:pt x="218" y="42"/>
                </a:cubicBezTo>
                <a:cubicBezTo>
                  <a:pt x="218" y="42"/>
                  <a:pt x="217" y="42"/>
                  <a:pt x="217" y="43"/>
                </a:cubicBezTo>
                <a:cubicBezTo>
                  <a:pt x="216" y="41"/>
                  <a:pt x="215" y="40"/>
                  <a:pt x="213" y="39"/>
                </a:cubicBezTo>
                <a:cubicBezTo>
                  <a:pt x="213" y="38"/>
                  <a:pt x="212" y="39"/>
                  <a:pt x="212" y="39"/>
                </a:cubicBezTo>
                <a:cubicBezTo>
                  <a:pt x="211" y="39"/>
                  <a:pt x="211" y="38"/>
                  <a:pt x="211" y="38"/>
                </a:cubicBezTo>
                <a:cubicBezTo>
                  <a:pt x="211" y="38"/>
                  <a:pt x="211" y="37"/>
                  <a:pt x="211" y="37"/>
                </a:cubicBezTo>
                <a:cubicBezTo>
                  <a:pt x="210" y="36"/>
                  <a:pt x="208" y="34"/>
                  <a:pt x="207" y="33"/>
                </a:cubicBezTo>
                <a:cubicBezTo>
                  <a:pt x="204" y="29"/>
                  <a:pt x="200" y="26"/>
                  <a:pt x="195" y="24"/>
                </a:cubicBezTo>
                <a:cubicBezTo>
                  <a:pt x="190" y="20"/>
                  <a:pt x="184" y="17"/>
                  <a:pt x="179" y="13"/>
                </a:cubicBezTo>
                <a:cubicBezTo>
                  <a:pt x="192" y="19"/>
                  <a:pt x="204" y="28"/>
                  <a:pt x="215" y="38"/>
                </a:cubicBezTo>
                <a:cubicBezTo>
                  <a:pt x="219" y="42"/>
                  <a:pt x="222" y="46"/>
                  <a:pt x="225" y="50"/>
                </a:cubicBezTo>
                <a:close/>
                <a:moveTo>
                  <a:pt x="178" y="13"/>
                </a:moveTo>
                <a:cubicBezTo>
                  <a:pt x="178" y="13"/>
                  <a:pt x="177" y="13"/>
                  <a:pt x="177" y="13"/>
                </a:cubicBezTo>
                <a:cubicBezTo>
                  <a:pt x="177" y="13"/>
                  <a:pt x="177" y="13"/>
                  <a:pt x="177" y="13"/>
                </a:cubicBezTo>
                <a:cubicBezTo>
                  <a:pt x="177" y="13"/>
                  <a:pt x="177" y="13"/>
                  <a:pt x="177" y="13"/>
                </a:cubicBezTo>
                <a:cubicBezTo>
                  <a:pt x="177" y="13"/>
                  <a:pt x="177" y="13"/>
                  <a:pt x="176" y="13"/>
                </a:cubicBezTo>
                <a:cubicBezTo>
                  <a:pt x="176" y="12"/>
                  <a:pt x="175" y="12"/>
                  <a:pt x="175" y="12"/>
                </a:cubicBezTo>
                <a:cubicBezTo>
                  <a:pt x="174" y="12"/>
                  <a:pt x="174" y="11"/>
                  <a:pt x="173" y="11"/>
                </a:cubicBezTo>
                <a:cubicBezTo>
                  <a:pt x="175" y="11"/>
                  <a:pt x="176" y="12"/>
                  <a:pt x="178" y="13"/>
                </a:cubicBezTo>
                <a:close/>
                <a:moveTo>
                  <a:pt x="128" y="2"/>
                </a:moveTo>
                <a:cubicBezTo>
                  <a:pt x="124" y="2"/>
                  <a:pt x="120" y="2"/>
                  <a:pt x="116" y="3"/>
                </a:cubicBezTo>
                <a:cubicBezTo>
                  <a:pt x="114" y="3"/>
                  <a:pt x="112" y="3"/>
                  <a:pt x="110" y="3"/>
                </a:cubicBezTo>
                <a:cubicBezTo>
                  <a:pt x="116" y="2"/>
                  <a:pt x="121" y="2"/>
                  <a:pt x="126" y="2"/>
                </a:cubicBezTo>
                <a:cubicBezTo>
                  <a:pt x="127" y="2"/>
                  <a:pt x="127" y="2"/>
                  <a:pt x="128" y="2"/>
                </a:cubicBezTo>
                <a:close/>
                <a:moveTo>
                  <a:pt x="8" y="87"/>
                </a:moveTo>
                <a:cubicBezTo>
                  <a:pt x="9" y="86"/>
                  <a:pt x="10" y="84"/>
                  <a:pt x="11" y="83"/>
                </a:cubicBezTo>
                <a:cubicBezTo>
                  <a:pt x="13" y="82"/>
                  <a:pt x="14" y="81"/>
                  <a:pt x="15" y="79"/>
                </a:cubicBezTo>
                <a:cubicBezTo>
                  <a:pt x="16" y="79"/>
                  <a:pt x="15" y="79"/>
                  <a:pt x="15" y="79"/>
                </a:cubicBezTo>
                <a:cubicBezTo>
                  <a:pt x="14" y="79"/>
                  <a:pt x="14" y="80"/>
                  <a:pt x="13" y="81"/>
                </a:cubicBezTo>
                <a:cubicBezTo>
                  <a:pt x="12" y="81"/>
                  <a:pt x="12" y="82"/>
                  <a:pt x="12" y="82"/>
                </a:cubicBezTo>
                <a:cubicBezTo>
                  <a:pt x="14" y="78"/>
                  <a:pt x="17" y="75"/>
                  <a:pt x="19" y="71"/>
                </a:cubicBezTo>
                <a:cubicBezTo>
                  <a:pt x="20" y="71"/>
                  <a:pt x="20" y="71"/>
                  <a:pt x="20" y="71"/>
                </a:cubicBezTo>
                <a:cubicBezTo>
                  <a:pt x="19" y="73"/>
                  <a:pt x="19" y="74"/>
                  <a:pt x="18" y="75"/>
                </a:cubicBezTo>
                <a:cubicBezTo>
                  <a:pt x="17" y="77"/>
                  <a:pt x="17" y="78"/>
                  <a:pt x="16" y="79"/>
                </a:cubicBezTo>
                <a:cubicBezTo>
                  <a:pt x="13" y="83"/>
                  <a:pt x="10" y="87"/>
                  <a:pt x="7" y="92"/>
                </a:cubicBezTo>
                <a:cubicBezTo>
                  <a:pt x="7" y="90"/>
                  <a:pt x="8" y="89"/>
                  <a:pt x="8" y="87"/>
                </a:cubicBezTo>
                <a:close/>
                <a:moveTo>
                  <a:pt x="8" y="166"/>
                </a:moveTo>
                <a:cubicBezTo>
                  <a:pt x="9" y="168"/>
                  <a:pt x="10" y="170"/>
                  <a:pt x="11" y="173"/>
                </a:cubicBezTo>
                <a:cubicBezTo>
                  <a:pt x="11" y="173"/>
                  <a:pt x="11" y="173"/>
                  <a:pt x="11" y="173"/>
                </a:cubicBezTo>
                <a:cubicBezTo>
                  <a:pt x="12" y="173"/>
                  <a:pt x="12" y="173"/>
                  <a:pt x="12" y="173"/>
                </a:cubicBezTo>
                <a:cubicBezTo>
                  <a:pt x="13" y="177"/>
                  <a:pt x="15" y="181"/>
                  <a:pt x="17" y="184"/>
                </a:cubicBezTo>
                <a:cubicBezTo>
                  <a:pt x="16" y="183"/>
                  <a:pt x="15" y="182"/>
                  <a:pt x="14" y="180"/>
                </a:cubicBezTo>
                <a:cubicBezTo>
                  <a:pt x="11" y="176"/>
                  <a:pt x="9" y="171"/>
                  <a:pt x="8" y="166"/>
                </a:cubicBezTo>
                <a:close/>
                <a:moveTo>
                  <a:pt x="17" y="188"/>
                </a:moveTo>
                <a:cubicBezTo>
                  <a:pt x="19" y="189"/>
                  <a:pt x="20" y="191"/>
                  <a:pt x="21" y="192"/>
                </a:cubicBezTo>
                <a:cubicBezTo>
                  <a:pt x="21" y="192"/>
                  <a:pt x="21" y="192"/>
                  <a:pt x="21" y="192"/>
                </a:cubicBezTo>
                <a:cubicBezTo>
                  <a:pt x="22" y="193"/>
                  <a:pt x="23" y="194"/>
                  <a:pt x="23" y="195"/>
                </a:cubicBezTo>
                <a:cubicBezTo>
                  <a:pt x="24" y="195"/>
                  <a:pt x="24" y="195"/>
                  <a:pt x="24" y="195"/>
                </a:cubicBezTo>
                <a:cubicBezTo>
                  <a:pt x="24" y="195"/>
                  <a:pt x="24" y="195"/>
                  <a:pt x="24" y="196"/>
                </a:cubicBezTo>
                <a:cubicBezTo>
                  <a:pt x="24" y="196"/>
                  <a:pt x="25" y="197"/>
                  <a:pt x="25" y="197"/>
                </a:cubicBezTo>
                <a:cubicBezTo>
                  <a:pt x="28" y="200"/>
                  <a:pt x="30" y="203"/>
                  <a:pt x="33" y="206"/>
                </a:cubicBezTo>
                <a:cubicBezTo>
                  <a:pt x="32" y="206"/>
                  <a:pt x="32" y="207"/>
                  <a:pt x="32" y="207"/>
                </a:cubicBezTo>
                <a:cubicBezTo>
                  <a:pt x="33" y="209"/>
                  <a:pt x="35" y="210"/>
                  <a:pt x="36" y="211"/>
                </a:cubicBezTo>
                <a:cubicBezTo>
                  <a:pt x="36" y="211"/>
                  <a:pt x="36" y="211"/>
                  <a:pt x="36" y="212"/>
                </a:cubicBezTo>
                <a:cubicBezTo>
                  <a:pt x="40" y="216"/>
                  <a:pt x="43" y="220"/>
                  <a:pt x="47" y="223"/>
                </a:cubicBezTo>
                <a:cubicBezTo>
                  <a:pt x="44" y="221"/>
                  <a:pt x="41" y="218"/>
                  <a:pt x="38" y="215"/>
                </a:cubicBezTo>
                <a:cubicBezTo>
                  <a:pt x="30" y="207"/>
                  <a:pt x="23" y="198"/>
                  <a:pt x="17" y="188"/>
                </a:cubicBezTo>
                <a:close/>
                <a:moveTo>
                  <a:pt x="94" y="245"/>
                </a:moveTo>
                <a:cubicBezTo>
                  <a:pt x="95" y="246"/>
                  <a:pt x="96" y="246"/>
                  <a:pt x="97" y="246"/>
                </a:cubicBezTo>
                <a:cubicBezTo>
                  <a:pt x="97" y="246"/>
                  <a:pt x="97" y="247"/>
                  <a:pt x="97" y="247"/>
                </a:cubicBezTo>
                <a:cubicBezTo>
                  <a:pt x="100" y="248"/>
                  <a:pt x="102" y="248"/>
                  <a:pt x="105" y="249"/>
                </a:cubicBezTo>
                <a:cubicBezTo>
                  <a:pt x="105" y="249"/>
                  <a:pt x="105" y="249"/>
                  <a:pt x="105" y="248"/>
                </a:cubicBezTo>
                <a:cubicBezTo>
                  <a:pt x="109" y="249"/>
                  <a:pt x="112" y="249"/>
                  <a:pt x="116" y="249"/>
                </a:cubicBezTo>
                <a:cubicBezTo>
                  <a:pt x="115" y="250"/>
                  <a:pt x="116" y="250"/>
                  <a:pt x="116" y="250"/>
                </a:cubicBezTo>
                <a:cubicBezTo>
                  <a:pt x="119" y="251"/>
                  <a:pt x="121" y="251"/>
                  <a:pt x="123" y="251"/>
                </a:cubicBezTo>
                <a:cubicBezTo>
                  <a:pt x="111" y="251"/>
                  <a:pt x="99" y="249"/>
                  <a:pt x="88" y="245"/>
                </a:cubicBezTo>
                <a:cubicBezTo>
                  <a:pt x="90" y="245"/>
                  <a:pt x="92" y="245"/>
                  <a:pt x="94" y="245"/>
                </a:cubicBezTo>
                <a:close/>
                <a:moveTo>
                  <a:pt x="135" y="251"/>
                </a:moveTo>
                <a:cubicBezTo>
                  <a:pt x="140" y="250"/>
                  <a:pt x="145" y="249"/>
                  <a:pt x="150" y="248"/>
                </a:cubicBezTo>
                <a:cubicBezTo>
                  <a:pt x="151" y="248"/>
                  <a:pt x="150" y="247"/>
                  <a:pt x="150" y="247"/>
                </a:cubicBezTo>
                <a:cubicBezTo>
                  <a:pt x="142" y="249"/>
                  <a:pt x="134" y="250"/>
                  <a:pt x="127" y="250"/>
                </a:cubicBezTo>
                <a:cubicBezTo>
                  <a:pt x="127" y="250"/>
                  <a:pt x="126" y="249"/>
                  <a:pt x="126" y="249"/>
                </a:cubicBezTo>
                <a:cubicBezTo>
                  <a:pt x="120" y="248"/>
                  <a:pt x="114" y="248"/>
                  <a:pt x="108" y="248"/>
                </a:cubicBezTo>
                <a:cubicBezTo>
                  <a:pt x="108" y="247"/>
                  <a:pt x="108" y="247"/>
                  <a:pt x="108" y="247"/>
                </a:cubicBezTo>
                <a:cubicBezTo>
                  <a:pt x="110" y="247"/>
                  <a:pt x="113" y="247"/>
                  <a:pt x="115" y="247"/>
                </a:cubicBezTo>
                <a:cubicBezTo>
                  <a:pt x="115" y="247"/>
                  <a:pt x="115" y="247"/>
                  <a:pt x="115" y="246"/>
                </a:cubicBezTo>
                <a:cubicBezTo>
                  <a:pt x="117" y="246"/>
                  <a:pt x="118" y="247"/>
                  <a:pt x="119" y="247"/>
                </a:cubicBezTo>
                <a:cubicBezTo>
                  <a:pt x="120" y="247"/>
                  <a:pt x="120" y="247"/>
                  <a:pt x="120" y="247"/>
                </a:cubicBezTo>
                <a:cubicBezTo>
                  <a:pt x="120" y="247"/>
                  <a:pt x="120" y="247"/>
                  <a:pt x="120" y="247"/>
                </a:cubicBezTo>
                <a:cubicBezTo>
                  <a:pt x="121" y="247"/>
                  <a:pt x="121" y="247"/>
                  <a:pt x="121" y="247"/>
                </a:cubicBezTo>
                <a:cubicBezTo>
                  <a:pt x="121" y="247"/>
                  <a:pt x="121" y="247"/>
                  <a:pt x="121" y="247"/>
                </a:cubicBezTo>
                <a:cubicBezTo>
                  <a:pt x="122" y="247"/>
                  <a:pt x="122" y="247"/>
                  <a:pt x="122" y="247"/>
                </a:cubicBezTo>
                <a:cubicBezTo>
                  <a:pt x="123" y="247"/>
                  <a:pt x="125" y="247"/>
                  <a:pt x="126" y="248"/>
                </a:cubicBezTo>
                <a:cubicBezTo>
                  <a:pt x="126" y="248"/>
                  <a:pt x="126" y="248"/>
                  <a:pt x="127" y="248"/>
                </a:cubicBezTo>
                <a:cubicBezTo>
                  <a:pt x="136" y="248"/>
                  <a:pt x="144" y="247"/>
                  <a:pt x="153" y="246"/>
                </a:cubicBezTo>
                <a:cubicBezTo>
                  <a:pt x="153" y="246"/>
                  <a:pt x="153" y="246"/>
                  <a:pt x="154" y="246"/>
                </a:cubicBezTo>
                <a:cubicBezTo>
                  <a:pt x="154" y="246"/>
                  <a:pt x="154" y="246"/>
                  <a:pt x="154" y="246"/>
                </a:cubicBezTo>
                <a:cubicBezTo>
                  <a:pt x="154" y="246"/>
                  <a:pt x="154" y="246"/>
                  <a:pt x="154" y="246"/>
                </a:cubicBezTo>
                <a:cubicBezTo>
                  <a:pt x="155" y="246"/>
                  <a:pt x="156" y="246"/>
                  <a:pt x="157" y="245"/>
                </a:cubicBezTo>
                <a:cubicBezTo>
                  <a:pt x="157" y="246"/>
                  <a:pt x="158" y="246"/>
                  <a:pt x="159" y="246"/>
                </a:cubicBezTo>
                <a:cubicBezTo>
                  <a:pt x="160" y="246"/>
                  <a:pt x="161" y="245"/>
                  <a:pt x="162" y="244"/>
                </a:cubicBezTo>
                <a:cubicBezTo>
                  <a:pt x="164" y="244"/>
                  <a:pt x="165" y="243"/>
                  <a:pt x="166" y="243"/>
                </a:cubicBezTo>
                <a:cubicBezTo>
                  <a:pt x="168" y="242"/>
                  <a:pt x="170" y="242"/>
                  <a:pt x="171" y="241"/>
                </a:cubicBezTo>
                <a:cubicBezTo>
                  <a:pt x="172" y="241"/>
                  <a:pt x="174" y="240"/>
                  <a:pt x="175" y="240"/>
                </a:cubicBezTo>
                <a:cubicBezTo>
                  <a:pt x="177" y="239"/>
                  <a:pt x="178" y="238"/>
                  <a:pt x="180" y="238"/>
                </a:cubicBezTo>
                <a:cubicBezTo>
                  <a:pt x="180" y="238"/>
                  <a:pt x="180" y="238"/>
                  <a:pt x="181" y="238"/>
                </a:cubicBezTo>
                <a:cubicBezTo>
                  <a:pt x="184" y="236"/>
                  <a:pt x="188" y="234"/>
                  <a:pt x="191" y="232"/>
                </a:cubicBezTo>
                <a:cubicBezTo>
                  <a:pt x="192" y="231"/>
                  <a:pt x="191" y="230"/>
                  <a:pt x="190" y="231"/>
                </a:cubicBezTo>
                <a:cubicBezTo>
                  <a:pt x="193" y="229"/>
                  <a:pt x="195" y="228"/>
                  <a:pt x="197" y="226"/>
                </a:cubicBezTo>
                <a:cubicBezTo>
                  <a:pt x="197" y="226"/>
                  <a:pt x="197" y="226"/>
                  <a:pt x="197" y="226"/>
                </a:cubicBezTo>
                <a:cubicBezTo>
                  <a:pt x="198" y="225"/>
                  <a:pt x="199" y="225"/>
                  <a:pt x="200" y="224"/>
                </a:cubicBezTo>
                <a:cubicBezTo>
                  <a:pt x="200" y="223"/>
                  <a:pt x="201" y="223"/>
                  <a:pt x="201" y="223"/>
                </a:cubicBezTo>
                <a:cubicBezTo>
                  <a:pt x="203" y="221"/>
                  <a:pt x="205" y="220"/>
                  <a:pt x="207" y="218"/>
                </a:cubicBezTo>
                <a:cubicBezTo>
                  <a:pt x="207" y="218"/>
                  <a:pt x="207" y="218"/>
                  <a:pt x="208" y="218"/>
                </a:cubicBezTo>
                <a:cubicBezTo>
                  <a:pt x="207" y="218"/>
                  <a:pt x="207" y="219"/>
                  <a:pt x="206" y="220"/>
                </a:cubicBezTo>
                <a:cubicBezTo>
                  <a:pt x="206" y="220"/>
                  <a:pt x="207" y="221"/>
                  <a:pt x="207" y="221"/>
                </a:cubicBezTo>
                <a:cubicBezTo>
                  <a:pt x="208" y="220"/>
                  <a:pt x="209" y="219"/>
                  <a:pt x="210" y="218"/>
                </a:cubicBezTo>
                <a:cubicBezTo>
                  <a:pt x="210" y="218"/>
                  <a:pt x="211" y="219"/>
                  <a:pt x="211" y="219"/>
                </a:cubicBezTo>
                <a:cubicBezTo>
                  <a:pt x="190" y="237"/>
                  <a:pt x="163" y="249"/>
                  <a:pt x="135" y="251"/>
                </a:cubicBezTo>
                <a:close/>
                <a:moveTo>
                  <a:pt x="215" y="215"/>
                </a:moveTo>
                <a:cubicBezTo>
                  <a:pt x="214" y="215"/>
                  <a:pt x="214" y="215"/>
                  <a:pt x="214" y="216"/>
                </a:cubicBezTo>
                <a:cubicBezTo>
                  <a:pt x="214" y="215"/>
                  <a:pt x="215" y="214"/>
                  <a:pt x="216" y="213"/>
                </a:cubicBezTo>
                <a:cubicBezTo>
                  <a:pt x="220" y="209"/>
                  <a:pt x="224" y="203"/>
                  <a:pt x="227" y="197"/>
                </a:cubicBezTo>
                <a:cubicBezTo>
                  <a:pt x="229" y="196"/>
                  <a:pt x="230" y="195"/>
                  <a:pt x="231" y="194"/>
                </a:cubicBezTo>
                <a:cubicBezTo>
                  <a:pt x="231" y="193"/>
                  <a:pt x="231" y="193"/>
                  <a:pt x="231" y="193"/>
                </a:cubicBezTo>
                <a:cubicBezTo>
                  <a:pt x="229" y="193"/>
                  <a:pt x="228" y="193"/>
                  <a:pt x="227" y="194"/>
                </a:cubicBezTo>
                <a:cubicBezTo>
                  <a:pt x="227" y="193"/>
                  <a:pt x="227" y="193"/>
                  <a:pt x="227" y="193"/>
                </a:cubicBezTo>
                <a:cubicBezTo>
                  <a:pt x="227" y="193"/>
                  <a:pt x="228" y="193"/>
                  <a:pt x="228" y="193"/>
                </a:cubicBezTo>
                <a:cubicBezTo>
                  <a:pt x="230" y="192"/>
                  <a:pt x="231" y="190"/>
                  <a:pt x="232" y="188"/>
                </a:cubicBezTo>
                <a:cubicBezTo>
                  <a:pt x="232" y="188"/>
                  <a:pt x="232" y="188"/>
                  <a:pt x="233" y="188"/>
                </a:cubicBezTo>
                <a:cubicBezTo>
                  <a:pt x="233" y="188"/>
                  <a:pt x="233" y="188"/>
                  <a:pt x="233" y="188"/>
                </a:cubicBezTo>
                <a:cubicBezTo>
                  <a:pt x="234" y="187"/>
                  <a:pt x="234" y="185"/>
                  <a:pt x="235" y="184"/>
                </a:cubicBezTo>
                <a:cubicBezTo>
                  <a:pt x="242" y="175"/>
                  <a:pt x="246" y="164"/>
                  <a:pt x="246" y="153"/>
                </a:cubicBezTo>
                <a:cubicBezTo>
                  <a:pt x="246" y="152"/>
                  <a:pt x="246" y="151"/>
                  <a:pt x="246" y="150"/>
                </a:cubicBezTo>
                <a:cubicBezTo>
                  <a:pt x="248" y="145"/>
                  <a:pt x="248" y="140"/>
                  <a:pt x="248" y="134"/>
                </a:cubicBezTo>
                <a:cubicBezTo>
                  <a:pt x="249" y="132"/>
                  <a:pt x="249" y="129"/>
                  <a:pt x="250" y="126"/>
                </a:cubicBezTo>
                <a:cubicBezTo>
                  <a:pt x="250" y="128"/>
                  <a:pt x="250" y="131"/>
                  <a:pt x="250" y="133"/>
                </a:cubicBezTo>
                <a:cubicBezTo>
                  <a:pt x="250" y="134"/>
                  <a:pt x="251" y="134"/>
                  <a:pt x="252" y="133"/>
                </a:cubicBezTo>
                <a:cubicBezTo>
                  <a:pt x="250" y="164"/>
                  <a:pt x="237" y="193"/>
                  <a:pt x="215" y="215"/>
                </a:cubicBezTo>
                <a:close/>
              </a:path>
            </a:pathLst>
          </a:custGeom>
          <a:solidFill>
            <a:srgbClr val="EBBFD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2800" b="1" dirty="0">
                <a:latin typeface="Arial" panose="020B0604020202020204" pitchFamily="34" charset="0"/>
                <a:ea typeface="思源黑体 CN Light" panose="020B0300000000000000" pitchFamily="34" charset="-122"/>
                <a:cs typeface="Arial" panose="020B0604020202020204" pitchFamily="34" charset="0"/>
              </a:rPr>
              <a:t>02</a:t>
            </a:r>
            <a:endParaRPr lang="zh-CN" altLang="en-US" sz="2800" b="1" dirty="0">
              <a:latin typeface="Arial" panose="020B0604020202020204" pitchFamily="34" charset="0"/>
              <a:ea typeface="思源黑体 CN Light" panose="020B0300000000000000" pitchFamily="34" charset="-122"/>
              <a:cs typeface="Arial" panose="020B0604020202020204" pitchFamily="34" charset="0"/>
            </a:endParaRPr>
          </a:p>
        </p:txBody>
      </p:sp>
      <p:sp>
        <p:nvSpPr>
          <p:cNvPr id="8" name="MH_Other_3"/>
          <p:cNvSpPr>
            <a:spLocks noEditPoints="1"/>
          </p:cNvSpPr>
          <p:nvPr>
            <p:custDataLst>
              <p:tags r:id="rId3"/>
            </p:custDataLst>
          </p:nvPr>
        </p:nvSpPr>
        <p:spPr bwMode="auto">
          <a:xfrm>
            <a:off x="6582504" y="4614816"/>
            <a:ext cx="868196" cy="859646"/>
          </a:xfrm>
          <a:custGeom>
            <a:avLst/>
            <a:gdLst>
              <a:gd name="T0" fmla="*/ 209 w 252"/>
              <a:gd name="T1" fmla="*/ 213 h 253"/>
              <a:gd name="T2" fmla="*/ 14 w 252"/>
              <a:gd name="T3" fmla="*/ 121 h 253"/>
              <a:gd name="T4" fmla="*/ 231 w 252"/>
              <a:gd name="T5" fmla="*/ 154 h 253"/>
              <a:gd name="T6" fmla="*/ 25 w 252"/>
              <a:gd name="T7" fmla="*/ 68 h 253"/>
              <a:gd name="T8" fmla="*/ 193 w 252"/>
              <a:gd name="T9" fmla="*/ 42 h 253"/>
              <a:gd name="T10" fmla="*/ 119 w 252"/>
              <a:gd name="T11" fmla="*/ 214 h 253"/>
              <a:gd name="T12" fmla="*/ 25 w 252"/>
              <a:gd name="T13" fmla="*/ 88 h 253"/>
              <a:gd name="T14" fmla="*/ 119 w 252"/>
              <a:gd name="T15" fmla="*/ 206 h 253"/>
              <a:gd name="T16" fmla="*/ 34 w 252"/>
              <a:gd name="T17" fmla="*/ 86 h 253"/>
              <a:gd name="T18" fmla="*/ 112 w 252"/>
              <a:gd name="T19" fmla="*/ 36 h 253"/>
              <a:gd name="T20" fmla="*/ 195 w 252"/>
              <a:gd name="T21" fmla="*/ 164 h 253"/>
              <a:gd name="T22" fmla="*/ 115 w 252"/>
              <a:gd name="T23" fmla="*/ 73 h 253"/>
              <a:gd name="T24" fmla="*/ 138 w 252"/>
              <a:gd name="T25" fmla="*/ 148 h 253"/>
              <a:gd name="T26" fmla="*/ 174 w 252"/>
              <a:gd name="T27" fmla="*/ 120 h 253"/>
              <a:gd name="T28" fmla="*/ 172 w 252"/>
              <a:gd name="T29" fmla="*/ 97 h 253"/>
              <a:gd name="T30" fmla="*/ 184 w 252"/>
              <a:gd name="T31" fmla="*/ 97 h 253"/>
              <a:gd name="T32" fmla="*/ 98 w 252"/>
              <a:gd name="T33" fmla="*/ 131 h 253"/>
              <a:gd name="T34" fmla="*/ 150 w 252"/>
              <a:gd name="T35" fmla="*/ 160 h 253"/>
              <a:gd name="T36" fmla="*/ 193 w 252"/>
              <a:gd name="T37" fmla="*/ 106 h 253"/>
              <a:gd name="T38" fmla="*/ 163 w 252"/>
              <a:gd name="T39" fmla="*/ 82 h 253"/>
              <a:gd name="T40" fmla="*/ 55 w 252"/>
              <a:gd name="T41" fmla="*/ 122 h 253"/>
              <a:gd name="T42" fmla="*/ 55 w 252"/>
              <a:gd name="T43" fmla="*/ 83 h 253"/>
              <a:gd name="T44" fmla="*/ 86 w 252"/>
              <a:gd name="T45" fmla="*/ 66 h 253"/>
              <a:gd name="T46" fmla="*/ 66 w 252"/>
              <a:gd name="T47" fmla="*/ 112 h 253"/>
              <a:gd name="T48" fmla="*/ 93 w 252"/>
              <a:gd name="T49" fmla="*/ 90 h 253"/>
              <a:gd name="T50" fmla="*/ 45 w 252"/>
              <a:gd name="T51" fmla="*/ 101 h 253"/>
              <a:gd name="T52" fmla="*/ 59 w 252"/>
              <a:gd name="T53" fmla="*/ 92 h 253"/>
              <a:gd name="T54" fmla="*/ 77 w 252"/>
              <a:gd name="T55" fmla="*/ 125 h 253"/>
              <a:gd name="T56" fmla="*/ 118 w 252"/>
              <a:gd name="T57" fmla="*/ 159 h 253"/>
              <a:gd name="T58" fmla="*/ 159 w 252"/>
              <a:gd name="T59" fmla="*/ 173 h 253"/>
              <a:gd name="T60" fmla="*/ 200 w 252"/>
              <a:gd name="T61" fmla="*/ 94 h 253"/>
              <a:gd name="T62" fmla="*/ 142 w 252"/>
              <a:gd name="T63" fmla="*/ 49 h 253"/>
              <a:gd name="T64" fmla="*/ 104 w 252"/>
              <a:gd name="T65" fmla="*/ 36 h 253"/>
              <a:gd name="T66" fmla="*/ 37 w 252"/>
              <a:gd name="T67" fmla="*/ 111 h 253"/>
              <a:gd name="T68" fmla="*/ 49 w 252"/>
              <a:gd name="T69" fmla="*/ 162 h 253"/>
              <a:gd name="T70" fmla="*/ 80 w 252"/>
              <a:gd name="T71" fmla="*/ 140 h 253"/>
              <a:gd name="T72" fmla="*/ 103 w 252"/>
              <a:gd name="T73" fmla="*/ 196 h 253"/>
              <a:gd name="T74" fmla="*/ 158 w 252"/>
              <a:gd name="T75" fmla="*/ 184 h 253"/>
              <a:gd name="T76" fmla="*/ 217 w 252"/>
              <a:gd name="T77" fmla="*/ 158 h 253"/>
              <a:gd name="T78" fmla="*/ 203 w 252"/>
              <a:gd name="T79" fmla="*/ 62 h 253"/>
              <a:gd name="T80" fmla="*/ 143 w 252"/>
              <a:gd name="T81" fmla="*/ 15 h 253"/>
              <a:gd name="T82" fmla="*/ 103 w 252"/>
              <a:gd name="T83" fmla="*/ 32 h 253"/>
              <a:gd name="T84" fmla="*/ 30 w 252"/>
              <a:gd name="T85" fmla="*/ 94 h 253"/>
              <a:gd name="T86" fmla="*/ 67 w 252"/>
              <a:gd name="T87" fmla="*/ 201 h 253"/>
              <a:gd name="T88" fmla="*/ 92 w 252"/>
              <a:gd name="T89" fmla="*/ 183 h 253"/>
              <a:gd name="T90" fmla="*/ 125 w 252"/>
              <a:gd name="T91" fmla="*/ 225 h 253"/>
              <a:gd name="T92" fmla="*/ 183 w 252"/>
              <a:gd name="T93" fmla="*/ 199 h 253"/>
              <a:gd name="T94" fmla="*/ 218 w 252"/>
              <a:gd name="T95" fmla="*/ 77 h 253"/>
              <a:gd name="T96" fmla="*/ 160 w 252"/>
              <a:gd name="T97" fmla="*/ 8 h 253"/>
              <a:gd name="T98" fmla="*/ 41 w 252"/>
              <a:gd name="T99" fmla="*/ 38 h 253"/>
              <a:gd name="T100" fmla="*/ 29 w 252"/>
              <a:gd name="T101" fmla="*/ 148 h 253"/>
              <a:gd name="T102" fmla="*/ 70 w 252"/>
              <a:gd name="T103" fmla="*/ 228 h 253"/>
              <a:gd name="T104" fmla="*/ 95 w 252"/>
              <a:gd name="T105" fmla="*/ 221 h 253"/>
              <a:gd name="T106" fmla="*/ 147 w 252"/>
              <a:gd name="T107" fmla="*/ 229 h 253"/>
              <a:gd name="T108" fmla="*/ 226 w 252"/>
              <a:gd name="T109" fmla="*/ 151 h 253"/>
              <a:gd name="T110" fmla="*/ 225 w 252"/>
              <a:gd name="T111" fmla="*/ 66 h 253"/>
              <a:gd name="T112" fmla="*/ 185 w 252"/>
              <a:gd name="T113" fmla="*/ 26 h 253"/>
              <a:gd name="T114" fmla="*/ 18 w 252"/>
              <a:gd name="T115" fmla="*/ 95 h 253"/>
              <a:gd name="T116" fmla="*/ 8 w 252"/>
              <a:gd name="T117" fmla="*/ 116 h 253"/>
              <a:gd name="T118" fmla="*/ 81 w 252"/>
              <a:gd name="T119" fmla="*/ 225 h 253"/>
              <a:gd name="T120" fmla="*/ 181 w 252"/>
              <a:gd name="T121" fmla="*/ 229 h 253"/>
              <a:gd name="T122" fmla="*/ 213 w 252"/>
              <a:gd name="T123" fmla="*/ 39 h 253"/>
              <a:gd name="T124" fmla="*/ 126 w 252"/>
              <a:gd name="T125" fmla="*/ 248 h 2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52" h="253">
                <a:moveTo>
                  <a:pt x="243" y="78"/>
                </a:moveTo>
                <a:cubicBezTo>
                  <a:pt x="237" y="63"/>
                  <a:pt x="227" y="49"/>
                  <a:pt x="216" y="37"/>
                </a:cubicBezTo>
                <a:cubicBezTo>
                  <a:pt x="204" y="25"/>
                  <a:pt x="190" y="16"/>
                  <a:pt x="175" y="9"/>
                </a:cubicBezTo>
                <a:cubicBezTo>
                  <a:pt x="160" y="3"/>
                  <a:pt x="143" y="0"/>
                  <a:pt x="126" y="0"/>
                </a:cubicBezTo>
                <a:cubicBezTo>
                  <a:pt x="93" y="0"/>
                  <a:pt x="60" y="13"/>
                  <a:pt x="37" y="37"/>
                </a:cubicBezTo>
                <a:cubicBezTo>
                  <a:pt x="23" y="51"/>
                  <a:pt x="13" y="68"/>
                  <a:pt x="7" y="86"/>
                </a:cubicBezTo>
                <a:cubicBezTo>
                  <a:pt x="6" y="88"/>
                  <a:pt x="5" y="89"/>
                  <a:pt x="5" y="90"/>
                </a:cubicBezTo>
                <a:cubicBezTo>
                  <a:pt x="4" y="90"/>
                  <a:pt x="4" y="91"/>
                  <a:pt x="4" y="91"/>
                </a:cubicBezTo>
                <a:cubicBezTo>
                  <a:pt x="3" y="92"/>
                  <a:pt x="3" y="92"/>
                  <a:pt x="3" y="92"/>
                </a:cubicBezTo>
                <a:cubicBezTo>
                  <a:pt x="3" y="93"/>
                  <a:pt x="3" y="93"/>
                  <a:pt x="3" y="93"/>
                </a:cubicBezTo>
                <a:cubicBezTo>
                  <a:pt x="4" y="93"/>
                  <a:pt x="4" y="93"/>
                  <a:pt x="4" y="93"/>
                </a:cubicBezTo>
                <a:cubicBezTo>
                  <a:pt x="4" y="93"/>
                  <a:pt x="4" y="93"/>
                  <a:pt x="4" y="93"/>
                </a:cubicBezTo>
                <a:cubicBezTo>
                  <a:pt x="4" y="92"/>
                  <a:pt x="4" y="92"/>
                  <a:pt x="4" y="92"/>
                </a:cubicBezTo>
                <a:cubicBezTo>
                  <a:pt x="5" y="92"/>
                  <a:pt x="5" y="91"/>
                  <a:pt x="5" y="91"/>
                </a:cubicBezTo>
                <a:cubicBezTo>
                  <a:pt x="5" y="92"/>
                  <a:pt x="5" y="93"/>
                  <a:pt x="4" y="95"/>
                </a:cubicBezTo>
                <a:cubicBezTo>
                  <a:pt x="4" y="95"/>
                  <a:pt x="4" y="95"/>
                  <a:pt x="4" y="96"/>
                </a:cubicBezTo>
                <a:cubicBezTo>
                  <a:pt x="3" y="96"/>
                  <a:pt x="3" y="97"/>
                  <a:pt x="4" y="97"/>
                </a:cubicBezTo>
                <a:cubicBezTo>
                  <a:pt x="1" y="106"/>
                  <a:pt x="0" y="116"/>
                  <a:pt x="0" y="126"/>
                </a:cubicBezTo>
                <a:cubicBezTo>
                  <a:pt x="0" y="143"/>
                  <a:pt x="4" y="159"/>
                  <a:pt x="10" y="175"/>
                </a:cubicBezTo>
                <a:cubicBezTo>
                  <a:pt x="11" y="176"/>
                  <a:pt x="12" y="178"/>
                  <a:pt x="13" y="180"/>
                </a:cubicBezTo>
                <a:cubicBezTo>
                  <a:pt x="12" y="180"/>
                  <a:pt x="12" y="181"/>
                  <a:pt x="12" y="181"/>
                </a:cubicBezTo>
                <a:cubicBezTo>
                  <a:pt x="13" y="182"/>
                  <a:pt x="14" y="183"/>
                  <a:pt x="14" y="184"/>
                </a:cubicBezTo>
                <a:cubicBezTo>
                  <a:pt x="20" y="195"/>
                  <a:pt x="28" y="206"/>
                  <a:pt x="37" y="215"/>
                </a:cubicBezTo>
                <a:cubicBezTo>
                  <a:pt x="37" y="215"/>
                  <a:pt x="37" y="215"/>
                  <a:pt x="37" y="215"/>
                </a:cubicBezTo>
                <a:cubicBezTo>
                  <a:pt x="37" y="216"/>
                  <a:pt x="37" y="216"/>
                  <a:pt x="37" y="217"/>
                </a:cubicBezTo>
                <a:cubicBezTo>
                  <a:pt x="39" y="219"/>
                  <a:pt x="42" y="221"/>
                  <a:pt x="44" y="223"/>
                </a:cubicBezTo>
                <a:cubicBezTo>
                  <a:pt x="47" y="225"/>
                  <a:pt x="50" y="227"/>
                  <a:pt x="54" y="229"/>
                </a:cubicBezTo>
                <a:cubicBezTo>
                  <a:pt x="60" y="234"/>
                  <a:pt x="68" y="238"/>
                  <a:pt x="76" y="242"/>
                </a:cubicBezTo>
                <a:cubicBezTo>
                  <a:pt x="76" y="242"/>
                  <a:pt x="76" y="242"/>
                  <a:pt x="76" y="242"/>
                </a:cubicBezTo>
                <a:cubicBezTo>
                  <a:pt x="77" y="243"/>
                  <a:pt x="78" y="243"/>
                  <a:pt x="80" y="243"/>
                </a:cubicBezTo>
                <a:cubicBezTo>
                  <a:pt x="95" y="249"/>
                  <a:pt x="110" y="253"/>
                  <a:pt x="126" y="253"/>
                </a:cubicBezTo>
                <a:cubicBezTo>
                  <a:pt x="143" y="253"/>
                  <a:pt x="160" y="250"/>
                  <a:pt x="175" y="243"/>
                </a:cubicBezTo>
                <a:cubicBezTo>
                  <a:pt x="190" y="237"/>
                  <a:pt x="204" y="227"/>
                  <a:pt x="216" y="216"/>
                </a:cubicBezTo>
                <a:cubicBezTo>
                  <a:pt x="227" y="204"/>
                  <a:pt x="237" y="190"/>
                  <a:pt x="243" y="175"/>
                </a:cubicBezTo>
                <a:cubicBezTo>
                  <a:pt x="249" y="159"/>
                  <a:pt x="252" y="143"/>
                  <a:pt x="252" y="126"/>
                </a:cubicBezTo>
                <a:cubicBezTo>
                  <a:pt x="252" y="110"/>
                  <a:pt x="249" y="93"/>
                  <a:pt x="243" y="78"/>
                </a:cubicBezTo>
                <a:close/>
                <a:moveTo>
                  <a:pt x="252" y="126"/>
                </a:moveTo>
                <a:cubicBezTo>
                  <a:pt x="252" y="128"/>
                  <a:pt x="252" y="130"/>
                  <a:pt x="252" y="132"/>
                </a:cubicBezTo>
                <a:cubicBezTo>
                  <a:pt x="252" y="127"/>
                  <a:pt x="251" y="122"/>
                  <a:pt x="250" y="116"/>
                </a:cubicBezTo>
                <a:cubicBezTo>
                  <a:pt x="251" y="107"/>
                  <a:pt x="249" y="97"/>
                  <a:pt x="243" y="90"/>
                </a:cubicBezTo>
                <a:cubicBezTo>
                  <a:pt x="243" y="83"/>
                  <a:pt x="241" y="77"/>
                  <a:pt x="238" y="72"/>
                </a:cubicBezTo>
                <a:cubicBezTo>
                  <a:pt x="238" y="72"/>
                  <a:pt x="238" y="72"/>
                  <a:pt x="237" y="72"/>
                </a:cubicBezTo>
                <a:cubicBezTo>
                  <a:pt x="237" y="72"/>
                  <a:pt x="237" y="71"/>
                  <a:pt x="237" y="71"/>
                </a:cubicBezTo>
                <a:cubicBezTo>
                  <a:pt x="237" y="69"/>
                  <a:pt x="236" y="67"/>
                  <a:pt x="235" y="65"/>
                </a:cubicBezTo>
                <a:cubicBezTo>
                  <a:pt x="246" y="84"/>
                  <a:pt x="252" y="105"/>
                  <a:pt x="252" y="126"/>
                </a:cubicBezTo>
                <a:close/>
                <a:moveTo>
                  <a:pt x="226" y="192"/>
                </a:moveTo>
                <a:cubicBezTo>
                  <a:pt x="223" y="195"/>
                  <a:pt x="223" y="195"/>
                  <a:pt x="223" y="195"/>
                </a:cubicBezTo>
                <a:cubicBezTo>
                  <a:pt x="223" y="195"/>
                  <a:pt x="222" y="196"/>
                  <a:pt x="222" y="196"/>
                </a:cubicBezTo>
                <a:cubicBezTo>
                  <a:pt x="222" y="196"/>
                  <a:pt x="222" y="195"/>
                  <a:pt x="222" y="195"/>
                </a:cubicBezTo>
                <a:cubicBezTo>
                  <a:pt x="223" y="194"/>
                  <a:pt x="223" y="193"/>
                  <a:pt x="224" y="192"/>
                </a:cubicBezTo>
                <a:cubicBezTo>
                  <a:pt x="224" y="192"/>
                  <a:pt x="224" y="192"/>
                  <a:pt x="224" y="191"/>
                </a:cubicBezTo>
                <a:cubicBezTo>
                  <a:pt x="225" y="190"/>
                  <a:pt x="226" y="189"/>
                  <a:pt x="227" y="188"/>
                </a:cubicBezTo>
                <a:cubicBezTo>
                  <a:pt x="226" y="190"/>
                  <a:pt x="226" y="191"/>
                  <a:pt x="226" y="192"/>
                </a:cubicBezTo>
                <a:close/>
                <a:moveTo>
                  <a:pt x="227" y="194"/>
                </a:moveTo>
                <a:cubicBezTo>
                  <a:pt x="227" y="195"/>
                  <a:pt x="226" y="195"/>
                  <a:pt x="226" y="196"/>
                </a:cubicBezTo>
                <a:cubicBezTo>
                  <a:pt x="226" y="196"/>
                  <a:pt x="226" y="196"/>
                  <a:pt x="226" y="196"/>
                </a:cubicBezTo>
                <a:cubicBezTo>
                  <a:pt x="226" y="195"/>
                  <a:pt x="226" y="195"/>
                  <a:pt x="226" y="195"/>
                </a:cubicBezTo>
                <a:cubicBezTo>
                  <a:pt x="227" y="195"/>
                  <a:pt x="227" y="194"/>
                  <a:pt x="227" y="194"/>
                </a:cubicBezTo>
                <a:close/>
                <a:moveTo>
                  <a:pt x="220" y="193"/>
                </a:moveTo>
                <a:cubicBezTo>
                  <a:pt x="222" y="191"/>
                  <a:pt x="224" y="188"/>
                  <a:pt x="225" y="185"/>
                </a:cubicBezTo>
                <a:cubicBezTo>
                  <a:pt x="224" y="188"/>
                  <a:pt x="223" y="190"/>
                  <a:pt x="222" y="192"/>
                </a:cubicBezTo>
                <a:cubicBezTo>
                  <a:pt x="221" y="192"/>
                  <a:pt x="221" y="193"/>
                  <a:pt x="220" y="193"/>
                </a:cubicBezTo>
                <a:close/>
                <a:moveTo>
                  <a:pt x="217" y="197"/>
                </a:moveTo>
                <a:cubicBezTo>
                  <a:pt x="217" y="197"/>
                  <a:pt x="217" y="197"/>
                  <a:pt x="217" y="197"/>
                </a:cubicBezTo>
                <a:cubicBezTo>
                  <a:pt x="216" y="199"/>
                  <a:pt x="216" y="200"/>
                  <a:pt x="215" y="201"/>
                </a:cubicBezTo>
                <a:cubicBezTo>
                  <a:pt x="214" y="202"/>
                  <a:pt x="213" y="204"/>
                  <a:pt x="212" y="205"/>
                </a:cubicBezTo>
                <a:cubicBezTo>
                  <a:pt x="212" y="205"/>
                  <a:pt x="211" y="205"/>
                  <a:pt x="211" y="205"/>
                </a:cubicBezTo>
                <a:cubicBezTo>
                  <a:pt x="208" y="207"/>
                  <a:pt x="204" y="210"/>
                  <a:pt x="201" y="213"/>
                </a:cubicBezTo>
                <a:cubicBezTo>
                  <a:pt x="205" y="209"/>
                  <a:pt x="209" y="205"/>
                  <a:pt x="212" y="200"/>
                </a:cubicBezTo>
                <a:cubicBezTo>
                  <a:pt x="212" y="200"/>
                  <a:pt x="212" y="200"/>
                  <a:pt x="212" y="200"/>
                </a:cubicBezTo>
                <a:cubicBezTo>
                  <a:pt x="212" y="200"/>
                  <a:pt x="212" y="200"/>
                  <a:pt x="212" y="200"/>
                </a:cubicBezTo>
                <a:cubicBezTo>
                  <a:pt x="212" y="199"/>
                  <a:pt x="212" y="199"/>
                  <a:pt x="211" y="199"/>
                </a:cubicBezTo>
                <a:cubicBezTo>
                  <a:pt x="211" y="199"/>
                  <a:pt x="211" y="198"/>
                  <a:pt x="212" y="198"/>
                </a:cubicBezTo>
                <a:cubicBezTo>
                  <a:pt x="217" y="192"/>
                  <a:pt x="222" y="186"/>
                  <a:pt x="225" y="179"/>
                </a:cubicBezTo>
                <a:cubicBezTo>
                  <a:pt x="227" y="176"/>
                  <a:pt x="229" y="173"/>
                  <a:pt x="231" y="170"/>
                </a:cubicBezTo>
                <a:cubicBezTo>
                  <a:pt x="230" y="172"/>
                  <a:pt x="230" y="174"/>
                  <a:pt x="229" y="177"/>
                </a:cubicBezTo>
                <a:cubicBezTo>
                  <a:pt x="225" y="183"/>
                  <a:pt x="221" y="190"/>
                  <a:pt x="217" y="197"/>
                </a:cubicBezTo>
                <a:close/>
                <a:moveTo>
                  <a:pt x="208" y="213"/>
                </a:moveTo>
                <a:cubicBezTo>
                  <a:pt x="209" y="213"/>
                  <a:pt x="209" y="212"/>
                  <a:pt x="210" y="212"/>
                </a:cubicBezTo>
                <a:cubicBezTo>
                  <a:pt x="210" y="212"/>
                  <a:pt x="209" y="213"/>
                  <a:pt x="209" y="213"/>
                </a:cubicBezTo>
                <a:cubicBezTo>
                  <a:pt x="209" y="213"/>
                  <a:pt x="209" y="213"/>
                  <a:pt x="209" y="213"/>
                </a:cubicBezTo>
                <a:cubicBezTo>
                  <a:pt x="209" y="213"/>
                  <a:pt x="208" y="213"/>
                  <a:pt x="208" y="213"/>
                </a:cubicBezTo>
                <a:cubicBezTo>
                  <a:pt x="208" y="214"/>
                  <a:pt x="208" y="214"/>
                  <a:pt x="208" y="214"/>
                </a:cubicBezTo>
                <a:cubicBezTo>
                  <a:pt x="208" y="214"/>
                  <a:pt x="208" y="213"/>
                  <a:pt x="208" y="213"/>
                </a:cubicBezTo>
                <a:close/>
                <a:moveTo>
                  <a:pt x="206" y="214"/>
                </a:moveTo>
                <a:cubicBezTo>
                  <a:pt x="206" y="214"/>
                  <a:pt x="205" y="215"/>
                  <a:pt x="205" y="215"/>
                </a:cubicBezTo>
                <a:cubicBezTo>
                  <a:pt x="206" y="213"/>
                  <a:pt x="207" y="212"/>
                  <a:pt x="209" y="210"/>
                </a:cubicBezTo>
                <a:cubicBezTo>
                  <a:pt x="208" y="211"/>
                  <a:pt x="207" y="213"/>
                  <a:pt x="206" y="214"/>
                </a:cubicBezTo>
                <a:close/>
                <a:moveTo>
                  <a:pt x="209" y="211"/>
                </a:moveTo>
                <a:cubicBezTo>
                  <a:pt x="210" y="210"/>
                  <a:pt x="211" y="209"/>
                  <a:pt x="211" y="209"/>
                </a:cubicBezTo>
                <a:cubicBezTo>
                  <a:pt x="211" y="209"/>
                  <a:pt x="211" y="210"/>
                  <a:pt x="210" y="210"/>
                </a:cubicBezTo>
                <a:cubicBezTo>
                  <a:pt x="210" y="211"/>
                  <a:pt x="210" y="211"/>
                  <a:pt x="209" y="211"/>
                </a:cubicBezTo>
                <a:close/>
                <a:moveTo>
                  <a:pt x="216" y="207"/>
                </a:moveTo>
                <a:cubicBezTo>
                  <a:pt x="217" y="207"/>
                  <a:pt x="217" y="207"/>
                  <a:pt x="217" y="206"/>
                </a:cubicBezTo>
                <a:cubicBezTo>
                  <a:pt x="215" y="209"/>
                  <a:pt x="213" y="212"/>
                  <a:pt x="212" y="215"/>
                </a:cubicBezTo>
                <a:cubicBezTo>
                  <a:pt x="211" y="216"/>
                  <a:pt x="210" y="216"/>
                  <a:pt x="210" y="217"/>
                </a:cubicBezTo>
                <a:cubicBezTo>
                  <a:pt x="212" y="214"/>
                  <a:pt x="214" y="211"/>
                  <a:pt x="216" y="207"/>
                </a:cubicBezTo>
                <a:close/>
                <a:moveTo>
                  <a:pt x="192" y="225"/>
                </a:moveTo>
                <a:cubicBezTo>
                  <a:pt x="193" y="225"/>
                  <a:pt x="193" y="225"/>
                  <a:pt x="193" y="224"/>
                </a:cubicBezTo>
                <a:cubicBezTo>
                  <a:pt x="193" y="225"/>
                  <a:pt x="193" y="225"/>
                  <a:pt x="194" y="225"/>
                </a:cubicBezTo>
                <a:cubicBezTo>
                  <a:pt x="194" y="225"/>
                  <a:pt x="194" y="225"/>
                  <a:pt x="194" y="225"/>
                </a:cubicBezTo>
                <a:cubicBezTo>
                  <a:pt x="191" y="227"/>
                  <a:pt x="189" y="229"/>
                  <a:pt x="187" y="231"/>
                </a:cubicBezTo>
                <a:cubicBezTo>
                  <a:pt x="186" y="231"/>
                  <a:pt x="185" y="232"/>
                  <a:pt x="184" y="232"/>
                </a:cubicBezTo>
                <a:cubicBezTo>
                  <a:pt x="184" y="232"/>
                  <a:pt x="183" y="231"/>
                  <a:pt x="183" y="231"/>
                </a:cubicBezTo>
                <a:cubicBezTo>
                  <a:pt x="181" y="232"/>
                  <a:pt x="179" y="233"/>
                  <a:pt x="178" y="233"/>
                </a:cubicBezTo>
                <a:cubicBezTo>
                  <a:pt x="179" y="233"/>
                  <a:pt x="179" y="232"/>
                  <a:pt x="180" y="231"/>
                </a:cubicBezTo>
                <a:cubicBezTo>
                  <a:pt x="183" y="229"/>
                  <a:pt x="186" y="227"/>
                  <a:pt x="189" y="225"/>
                </a:cubicBezTo>
                <a:cubicBezTo>
                  <a:pt x="192" y="224"/>
                  <a:pt x="194" y="222"/>
                  <a:pt x="196" y="220"/>
                </a:cubicBezTo>
                <a:cubicBezTo>
                  <a:pt x="195" y="221"/>
                  <a:pt x="194" y="222"/>
                  <a:pt x="193" y="223"/>
                </a:cubicBezTo>
                <a:cubicBezTo>
                  <a:pt x="193" y="223"/>
                  <a:pt x="193" y="223"/>
                  <a:pt x="193" y="223"/>
                </a:cubicBezTo>
                <a:cubicBezTo>
                  <a:pt x="192" y="224"/>
                  <a:pt x="192" y="224"/>
                  <a:pt x="192" y="224"/>
                </a:cubicBezTo>
                <a:cubicBezTo>
                  <a:pt x="191" y="225"/>
                  <a:pt x="192" y="225"/>
                  <a:pt x="192" y="225"/>
                </a:cubicBezTo>
                <a:close/>
                <a:moveTo>
                  <a:pt x="190" y="231"/>
                </a:moveTo>
                <a:cubicBezTo>
                  <a:pt x="188" y="232"/>
                  <a:pt x="187" y="233"/>
                  <a:pt x="186" y="234"/>
                </a:cubicBezTo>
                <a:cubicBezTo>
                  <a:pt x="186" y="233"/>
                  <a:pt x="187" y="233"/>
                  <a:pt x="187" y="232"/>
                </a:cubicBezTo>
                <a:cubicBezTo>
                  <a:pt x="188" y="232"/>
                  <a:pt x="189" y="231"/>
                  <a:pt x="190" y="231"/>
                </a:cubicBezTo>
                <a:close/>
                <a:moveTo>
                  <a:pt x="118" y="243"/>
                </a:moveTo>
                <a:cubicBezTo>
                  <a:pt x="116" y="242"/>
                  <a:pt x="115" y="241"/>
                  <a:pt x="113" y="241"/>
                </a:cubicBezTo>
                <a:cubicBezTo>
                  <a:pt x="116" y="242"/>
                  <a:pt x="120" y="243"/>
                  <a:pt x="123" y="245"/>
                </a:cubicBezTo>
                <a:cubicBezTo>
                  <a:pt x="121" y="246"/>
                  <a:pt x="121" y="246"/>
                  <a:pt x="121" y="246"/>
                </a:cubicBezTo>
                <a:cubicBezTo>
                  <a:pt x="121" y="246"/>
                  <a:pt x="121" y="246"/>
                  <a:pt x="121" y="246"/>
                </a:cubicBezTo>
                <a:cubicBezTo>
                  <a:pt x="120" y="245"/>
                  <a:pt x="119" y="245"/>
                  <a:pt x="119" y="245"/>
                </a:cubicBezTo>
                <a:cubicBezTo>
                  <a:pt x="117" y="245"/>
                  <a:pt x="116" y="244"/>
                  <a:pt x="115" y="244"/>
                </a:cubicBezTo>
                <a:cubicBezTo>
                  <a:pt x="116" y="244"/>
                  <a:pt x="117" y="244"/>
                  <a:pt x="118" y="244"/>
                </a:cubicBezTo>
                <a:cubicBezTo>
                  <a:pt x="118" y="244"/>
                  <a:pt x="119" y="243"/>
                  <a:pt x="118" y="243"/>
                </a:cubicBezTo>
                <a:close/>
                <a:moveTo>
                  <a:pt x="60" y="233"/>
                </a:moveTo>
                <a:cubicBezTo>
                  <a:pt x="66" y="236"/>
                  <a:pt x="72" y="238"/>
                  <a:pt x="78" y="240"/>
                </a:cubicBezTo>
                <a:cubicBezTo>
                  <a:pt x="78" y="240"/>
                  <a:pt x="78" y="241"/>
                  <a:pt x="78" y="241"/>
                </a:cubicBezTo>
                <a:cubicBezTo>
                  <a:pt x="78" y="241"/>
                  <a:pt x="77" y="241"/>
                  <a:pt x="77" y="241"/>
                </a:cubicBezTo>
                <a:cubicBezTo>
                  <a:pt x="71" y="239"/>
                  <a:pt x="66" y="236"/>
                  <a:pt x="60" y="233"/>
                </a:cubicBezTo>
                <a:close/>
                <a:moveTo>
                  <a:pt x="5" y="106"/>
                </a:moveTo>
                <a:cubicBezTo>
                  <a:pt x="5" y="107"/>
                  <a:pt x="4" y="109"/>
                  <a:pt x="4" y="110"/>
                </a:cubicBezTo>
                <a:cubicBezTo>
                  <a:pt x="4" y="106"/>
                  <a:pt x="4" y="102"/>
                  <a:pt x="5" y="98"/>
                </a:cubicBezTo>
                <a:cubicBezTo>
                  <a:pt x="6" y="99"/>
                  <a:pt x="6" y="100"/>
                  <a:pt x="6" y="101"/>
                </a:cubicBezTo>
                <a:cubicBezTo>
                  <a:pt x="6" y="103"/>
                  <a:pt x="6" y="104"/>
                  <a:pt x="5" y="106"/>
                </a:cubicBezTo>
                <a:cubicBezTo>
                  <a:pt x="5" y="106"/>
                  <a:pt x="5" y="106"/>
                  <a:pt x="5" y="106"/>
                </a:cubicBezTo>
                <a:close/>
                <a:moveTo>
                  <a:pt x="5" y="116"/>
                </a:moveTo>
                <a:cubicBezTo>
                  <a:pt x="5" y="117"/>
                  <a:pt x="5" y="118"/>
                  <a:pt x="5" y="119"/>
                </a:cubicBezTo>
                <a:cubicBezTo>
                  <a:pt x="5" y="120"/>
                  <a:pt x="5" y="120"/>
                  <a:pt x="5" y="121"/>
                </a:cubicBezTo>
                <a:cubicBezTo>
                  <a:pt x="5" y="118"/>
                  <a:pt x="5" y="116"/>
                  <a:pt x="5" y="113"/>
                </a:cubicBezTo>
                <a:cubicBezTo>
                  <a:pt x="5" y="114"/>
                  <a:pt x="5" y="115"/>
                  <a:pt x="5" y="116"/>
                </a:cubicBezTo>
                <a:close/>
                <a:moveTo>
                  <a:pt x="5" y="153"/>
                </a:moveTo>
                <a:cubicBezTo>
                  <a:pt x="6" y="154"/>
                  <a:pt x="6" y="155"/>
                  <a:pt x="6" y="156"/>
                </a:cubicBezTo>
                <a:cubicBezTo>
                  <a:pt x="6" y="156"/>
                  <a:pt x="6" y="157"/>
                  <a:pt x="7" y="157"/>
                </a:cubicBezTo>
                <a:cubicBezTo>
                  <a:pt x="7" y="157"/>
                  <a:pt x="7" y="158"/>
                  <a:pt x="7" y="158"/>
                </a:cubicBezTo>
                <a:cubicBezTo>
                  <a:pt x="7" y="158"/>
                  <a:pt x="7" y="158"/>
                  <a:pt x="7" y="158"/>
                </a:cubicBezTo>
                <a:cubicBezTo>
                  <a:pt x="8" y="161"/>
                  <a:pt x="8" y="164"/>
                  <a:pt x="9" y="167"/>
                </a:cubicBezTo>
                <a:cubicBezTo>
                  <a:pt x="9" y="166"/>
                  <a:pt x="9" y="166"/>
                  <a:pt x="9" y="165"/>
                </a:cubicBezTo>
                <a:cubicBezTo>
                  <a:pt x="8" y="165"/>
                  <a:pt x="7" y="165"/>
                  <a:pt x="8" y="165"/>
                </a:cubicBezTo>
                <a:cubicBezTo>
                  <a:pt x="5" y="156"/>
                  <a:pt x="3" y="146"/>
                  <a:pt x="2" y="136"/>
                </a:cubicBezTo>
                <a:cubicBezTo>
                  <a:pt x="3" y="142"/>
                  <a:pt x="4" y="147"/>
                  <a:pt x="5" y="153"/>
                </a:cubicBezTo>
                <a:close/>
                <a:moveTo>
                  <a:pt x="2" y="119"/>
                </a:moveTo>
                <a:cubicBezTo>
                  <a:pt x="2" y="117"/>
                  <a:pt x="2" y="116"/>
                  <a:pt x="2" y="114"/>
                </a:cubicBezTo>
                <a:cubicBezTo>
                  <a:pt x="2" y="115"/>
                  <a:pt x="2" y="116"/>
                  <a:pt x="2" y="116"/>
                </a:cubicBezTo>
                <a:cubicBezTo>
                  <a:pt x="2" y="116"/>
                  <a:pt x="2" y="116"/>
                  <a:pt x="2" y="116"/>
                </a:cubicBezTo>
                <a:cubicBezTo>
                  <a:pt x="2" y="117"/>
                  <a:pt x="2" y="118"/>
                  <a:pt x="2" y="119"/>
                </a:cubicBezTo>
                <a:close/>
                <a:moveTo>
                  <a:pt x="13" y="106"/>
                </a:moveTo>
                <a:cubicBezTo>
                  <a:pt x="13" y="112"/>
                  <a:pt x="14" y="118"/>
                  <a:pt x="15" y="124"/>
                </a:cubicBezTo>
                <a:cubicBezTo>
                  <a:pt x="15" y="124"/>
                  <a:pt x="14" y="124"/>
                  <a:pt x="14" y="124"/>
                </a:cubicBezTo>
                <a:cubicBezTo>
                  <a:pt x="14" y="123"/>
                  <a:pt x="14" y="122"/>
                  <a:pt x="14" y="121"/>
                </a:cubicBezTo>
                <a:cubicBezTo>
                  <a:pt x="14" y="120"/>
                  <a:pt x="13" y="120"/>
                  <a:pt x="13" y="120"/>
                </a:cubicBezTo>
                <a:cubicBezTo>
                  <a:pt x="12" y="116"/>
                  <a:pt x="11" y="112"/>
                  <a:pt x="11" y="108"/>
                </a:cubicBezTo>
                <a:cubicBezTo>
                  <a:pt x="11" y="108"/>
                  <a:pt x="12" y="108"/>
                  <a:pt x="12" y="108"/>
                </a:cubicBezTo>
                <a:cubicBezTo>
                  <a:pt x="12" y="107"/>
                  <a:pt x="12" y="107"/>
                  <a:pt x="13" y="106"/>
                </a:cubicBezTo>
                <a:close/>
                <a:moveTo>
                  <a:pt x="12" y="103"/>
                </a:moveTo>
                <a:cubicBezTo>
                  <a:pt x="12" y="102"/>
                  <a:pt x="12" y="101"/>
                  <a:pt x="12" y="100"/>
                </a:cubicBezTo>
                <a:cubicBezTo>
                  <a:pt x="12" y="101"/>
                  <a:pt x="12" y="102"/>
                  <a:pt x="12" y="103"/>
                </a:cubicBezTo>
                <a:cubicBezTo>
                  <a:pt x="12" y="103"/>
                  <a:pt x="12" y="103"/>
                  <a:pt x="12" y="103"/>
                </a:cubicBezTo>
                <a:close/>
                <a:moveTo>
                  <a:pt x="13" y="94"/>
                </a:moveTo>
                <a:cubicBezTo>
                  <a:pt x="13" y="93"/>
                  <a:pt x="14" y="93"/>
                  <a:pt x="14" y="93"/>
                </a:cubicBezTo>
                <a:cubicBezTo>
                  <a:pt x="14" y="94"/>
                  <a:pt x="14" y="95"/>
                  <a:pt x="14" y="96"/>
                </a:cubicBezTo>
                <a:cubicBezTo>
                  <a:pt x="13" y="95"/>
                  <a:pt x="13" y="95"/>
                  <a:pt x="13" y="94"/>
                </a:cubicBezTo>
                <a:close/>
                <a:moveTo>
                  <a:pt x="15" y="72"/>
                </a:moveTo>
                <a:cubicBezTo>
                  <a:pt x="16" y="72"/>
                  <a:pt x="16" y="72"/>
                  <a:pt x="17" y="72"/>
                </a:cubicBezTo>
                <a:cubicBezTo>
                  <a:pt x="15" y="74"/>
                  <a:pt x="13" y="77"/>
                  <a:pt x="11" y="80"/>
                </a:cubicBezTo>
                <a:cubicBezTo>
                  <a:pt x="11" y="79"/>
                  <a:pt x="11" y="79"/>
                  <a:pt x="11" y="79"/>
                </a:cubicBezTo>
                <a:cubicBezTo>
                  <a:pt x="12" y="78"/>
                  <a:pt x="12" y="78"/>
                  <a:pt x="12" y="77"/>
                </a:cubicBezTo>
                <a:cubicBezTo>
                  <a:pt x="13" y="75"/>
                  <a:pt x="14" y="73"/>
                  <a:pt x="14" y="71"/>
                </a:cubicBezTo>
                <a:cubicBezTo>
                  <a:pt x="15" y="72"/>
                  <a:pt x="15" y="72"/>
                  <a:pt x="15" y="72"/>
                </a:cubicBezTo>
                <a:close/>
                <a:moveTo>
                  <a:pt x="36" y="41"/>
                </a:moveTo>
                <a:cubicBezTo>
                  <a:pt x="36" y="41"/>
                  <a:pt x="36" y="41"/>
                  <a:pt x="37" y="41"/>
                </a:cubicBezTo>
                <a:cubicBezTo>
                  <a:pt x="37" y="40"/>
                  <a:pt x="38" y="40"/>
                  <a:pt x="39" y="40"/>
                </a:cubicBezTo>
                <a:cubicBezTo>
                  <a:pt x="37" y="41"/>
                  <a:pt x="35" y="43"/>
                  <a:pt x="34" y="45"/>
                </a:cubicBezTo>
                <a:cubicBezTo>
                  <a:pt x="30" y="49"/>
                  <a:pt x="26" y="53"/>
                  <a:pt x="24" y="58"/>
                </a:cubicBezTo>
                <a:cubicBezTo>
                  <a:pt x="22" y="59"/>
                  <a:pt x="21" y="61"/>
                  <a:pt x="19" y="63"/>
                </a:cubicBezTo>
                <a:cubicBezTo>
                  <a:pt x="24" y="55"/>
                  <a:pt x="30" y="47"/>
                  <a:pt x="36" y="41"/>
                </a:cubicBezTo>
                <a:close/>
                <a:moveTo>
                  <a:pt x="124" y="9"/>
                </a:moveTo>
                <a:cubicBezTo>
                  <a:pt x="123" y="9"/>
                  <a:pt x="123" y="9"/>
                  <a:pt x="123" y="9"/>
                </a:cubicBezTo>
                <a:cubicBezTo>
                  <a:pt x="120" y="9"/>
                  <a:pt x="118" y="9"/>
                  <a:pt x="115" y="9"/>
                </a:cubicBezTo>
                <a:cubicBezTo>
                  <a:pt x="115" y="9"/>
                  <a:pt x="115" y="9"/>
                  <a:pt x="115" y="10"/>
                </a:cubicBezTo>
                <a:cubicBezTo>
                  <a:pt x="114" y="10"/>
                  <a:pt x="114" y="10"/>
                  <a:pt x="113" y="10"/>
                </a:cubicBezTo>
                <a:cubicBezTo>
                  <a:pt x="113" y="10"/>
                  <a:pt x="113" y="9"/>
                  <a:pt x="113" y="9"/>
                </a:cubicBezTo>
                <a:cubicBezTo>
                  <a:pt x="114" y="9"/>
                  <a:pt x="115" y="8"/>
                  <a:pt x="116" y="8"/>
                </a:cubicBezTo>
                <a:cubicBezTo>
                  <a:pt x="116" y="7"/>
                  <a:pt x="116" y="7"/>
                  <a:pt x="116" y="7"/>
                </a:cubicBezTo>
                <a:cubicBezTo>
                  <a:pt x="119" y="8"/>
                  <a:pt x="121" y="8"/>
                  <a:pt x="124" y="9"/>
                </a:cubicBezTo>
                <a:close/>
                <a:moveTo>
                  <a:pt x="118" y="4"/>
                </a:moveTo>
                <a:cubicBezTo>
                  <a:pt x="118" y="4"/>
                  <a:pt x="118" y="4"/>
                  <a:pt x="118" y="4"/>
                </a:cubicBezTo>
                <a:cubicBezTo>
                  <a:pt x="118" y="5"/>
                  <a:pt x="119" y="5"/>
                  <a:pt x="120" y="5"/>
                </a:cubicBezTo>
                <a:cubicBezTo>
                  <a:pt x="120" y="5"/>
                  <a:pt x="120" y="5"/>
                  <a:pt x="120" y="5"/>
                </a:cubicBezTo>
                <a:cubicBezTo>
                  <a:pt x="119" y="5"/>
                  <a:pt x="119" y="5"/>
                  <a:pt x="118" y="5"/>
                </a:cubicBezTo>
                <a:cubicBezTo>
                  <a:pt x="118" y="5"/>
                  <a:pt x="118" y="5"/>
                  <a:pt x="118" y="4"/>
                </a:cubicBezTo>
                <a:close/>
                <a:moveTo>
                  <a:pt x="233" y="77"/>
                </a:moveTo>
                <a:cubicBezTo>
                  <a:pt x="233" y="77"/>
                  <a:pt x="234" y="77"/>
                  <a:pt x="234" y="77"/>
                </a:cubicBezTo>
                <a:cubicBezTo>
                  <a:pt x="236" y="79"/>
                  <a:pt x="237" y="82"/>
                  <a:pt x="239" y="85"/>
                </a:cubicBezTo>
                <a:cubicBezTo>
                  <a:pt x="239" y="86"/>
                  <a:pt x="239" y="87"/>
                  <a:pt x="239" y="88"/>
                </a:cubicBezTo>
                <a:cubicBezTo>
                  <a:pt x="240" y="90"/>
                  <a:pt x="240" y="92"/>
                  <a:pt x="240" y="93"/>
                </a:cubicBezTo>
                <a:cubicBezTo>
                  <a:pt x="238" y="88"/>
                  <a:pt x="235" y="82"/>
                  <a:pt x="233" y="77"/>
                </a:cubicBezTo>
                <a:close/>
                <a:moveTo>
                  <a:pt x="241" y="99"/>
                </a:moveTo>
                <a:cubicBezTo>
                  <a:pt x="242" y="103"/>
                  <a:pt x="243" y="108"/>
                  <a:pt x="244" y="112"/>
                </a:cubicBezTo>
                <a:cubicBezTo>
                  <a:pt x="244" y="113"/>
                  <a:pt x="244" y="114"/>
                  <a:pt x="244" y="115"/>
                </a:cubicBezTo>
                <a:cubicBezTo>
                  <a:pt x="243" y="110"/>
                  <a:pt x="241" y="105"/>
                  <a:pt x="240" y="100"/>
                </a:cubicBezTo>
                <a:cubicBezTo>
                  <a:pt x="240" y="99"/>
                  <a:pt x="240" y="99"/>
                  <a:pt x="240" y="98"/>
                </a:cubicBezTo>
                <a:cubicBezTo>
                  <a:pt x="239" y="96"/>
                  <a:pt x="238" y="94"/>
                  <a:pt x="238" y="92"/>
                </a:cubicBezTo>
                <a:cubicBezTo>
                  <a:pt x="239" y="94"/>
                  <a:pt x="240" y="97"/>
                  <a:pt x="241" y="99"/>
                </a:cubicBezTo>
                <a:close/>
                <a:moveTo>
                  <a:pt x="235" y="172"/>
                </a:moveTo>
                <a:cubicBezTo>
                  <a:pt x="235" y="173"/>
                  <a:pt x="234" y="175"/>
                  <a:pt x="233" y="176"/>
                </a:cubicBezTo>
                <a:cubicBezTo>
                  <a:pt x="232" y="178"/>
                  <a:pt x="231" y="180"/>
                  <a:pt x="230" y="182"/>
                </a:cubicBezTo>
                <a:cubicBezTo>
                  <a:pt x="230" y="181"/>
                  <a:pt x="230" y="180"/>
                  <a:pt x="230" y="180"/>
                </a:cubicBezTo>
                <a:cubicBezTo>
                  <a:pt x="232" y="177"/>
                  <a:pt x="234" y="173"/>
                  <a:pt x="235" y="170"/>
                </a:cubicBezTo>
                <a:cubicBezTo>
                  <a:pt x="235" y="171"/>
                  <a:pt x="235" y="171"/>
                  <a:pt x="235" y="171"/>
                </a:cubicBezTo>
                <a:cubicBezTo>
                  <a:pt x="235" y="172"/>
                  <a:pt x="235" y="172"/>
                  <a:pt x="235" y="172"/>
                </a:cubicBezTo>
                <a:close/>
                <a:moveTo>
                  <a:pt x="235" y="161"/>
                </a:moveTo>
                <a:cubicBezTo>
                  <a:pt x="234" y="164"/>
                  <a:pt x="234" y="167"/>
                  <a:pt x="233" y="170"/>
                </a:cubicBezTo>
                <a:cubicBezTo>
                  <a:pt x="233" y="171"/>
                  <a:pt x="232" y="172"/>
                  <a:pt x="232" y="172"/>
                </a:cubicBezTo>
                <a:cubicBezTo>
                  <a:pt x="232" y="171"/>
                  <a:pt x="232" y="170"/>
                  <a:pt x="233" y="168"/>
                </a:cubicBezTo>
                <a:cubicBezTo>
                  <a:pt x="233" y="168"/>
                  <a:pt x="233" y="168"/>
                  <a:pt x="232" y="168"/>
                </a:cubicBezTo>
                <a:cubicBezTo>
                  <a:pt x="233" y="167"/>
                  <a:pt x="233" y="167"/>
                  <a:pt x="233" y="166"/>
                </a:cubicBezTo>
                <a:cubicBezTo>
                  <a:pt x="234" y="165"/>
                  <a:pt x="233" y="165"/>
                  <a:pt x="233" y="165"/>
                </a:cubicBezTo>
                <a:cubicBezTo>
                  <a:pt x="233" y="164"/>
                  <a:pt x="234" y="163"/>
                  <a:pt x="235" y="161"/>
                </a:cubicBezTo>
                <a:close/>
                <a:moveTo>
                  <a:pt x="234" y="158"/>
                </a:moveTo>
                <a:cubicBezTo>
                  <a:pt x="235" y="156"/>
                  <a:pt x="236" y="154"/>
                  <a:pt x="236" y="152"/>
                </a:cubicBezTo>
                <a:cubicBezTo>
                  <a:pt x="236" y="153"/>
                  <a:pt x="236" y="155"/>
                  <a:pt x="236" y="156"/>
                </a:cubicBezTo>
                <a:cubicBezTo>
                  <a:pt x="235" y="157"/>
                  <a:pt x="234" y="157"/>
                  <a:pt x="234" y="158"/>
                </a:cubicBezTo>
                <a:close/>
                <a:moveTo>
                  <a:pt x="231" y="154"/>
                </a:moveTo>
                <a:cubicBezTo>
                  <a:pt x="231" y="154"/>
                  <a:pt x="231" y="154"/>
                  <a:pt x="231" y="154"/>
                </a:cubicBezTo>
                <a:cubicBezTo>
                  <a:pt x="230" y="155"/>
                  <a:pt x="229" y="156"/>
                  <a:pt x="229" y="157"/>
                </a:cubicBezTo>
                <a:cubicBezTo>
                  <a:pt x="229" y="154"/>
                  <a:pt x="229" y="152"/>
                  <a:pt x="229" y="150"/>
                </a:cubicBezTo>
                <a:cubicBezTo>
                  <a:pt x="232" y="139"/>
                  <a:pt x="233" y="126"/>
                  <a:pt x="232" y="114"/>
                </a:cubicBezTo>
                <a:cubicBezTo>
                  <a:pt x="233" y="116"/>
                  <a:pt x="234" y="117"/>
                  <a:pt x="234" y="118"/>
                </a:cubicBezTo>
                <a:cubicBezTo>
                  <a:pt x="233" y="130"/>
                  <a:pt x="233" y="142"/>
                  <a:pt x="231" y="154"/>
                </a:cubicBezTo>
                <a:close/>
                <a:moveTo>
                  <a:pt x="201" y="205"/>
                </a:moveTo>
                <a:cubicBezTo>
                  <a:pt x="201" y="204"/>
                  <a:pt x="202" y="203"/>
                  <a:pt x="203" y="203"/>
                </a:cubicBezTo>
                <a:cubicBezTo>
                  <a:pt x="203" y="202"/>
                  <a:pt x="203" y="202"/>
                  <a:pt x="203" y="202"/>
                </a:cubicBezTo>
                <a:cubicBezTo>
                  <a:pt x="205" y="200"/>
                  <a:pt x="206" y="199"/>
                  <a:pt x="208" y="197"/>
                </a:cubicBezTo>
                <a:cubicBezTo>
                  <a:pt x="208" y="198"/>
                  <a:pt x="207" y="198"/>
                  <a:pt x="207" y="198"/>
                </a:cubicBezTo>
                <a:cubicBezTo>
                  <a:pt x="205" y="201"/>
                  <a:pt x="203" y="203"/>
                  <a:pt x="201" y="205"/>
                </a:cubicBezTo>
                <a:close/>
                <a:moveTo>
                  <a:pt x="97" y="227"/>
                </a:moveTo>
                <a:cubicBezTo>
                  <a:pt x="98" y="227"/>
                  <a:pt x="98" y="227"/>
                  <a:pt x="99" y="227"/>
                </a:cubicBezTo>
                <a:cubicBezTo>
                  <a:pt x="101" y="228"/>
                  <a:pt x="102" y="229"/>
                  <a:pt x="104" y="229"/>
                </a:cubicBezTo>
                <a:cubicBezTo>
                  <a:pt x="106" y="231"/>
                  <a:pt x="108" y="232"/>
                  <a:pt x="110" y="233"/>
                </a:cubicBezTo>
                <a:cubicBezTo>
                  <a:pt x="110" y="233"/>
                  <a:pt x="109" y="233"/>
                  <a:pt x="109" y="233"/>
                </a:cubicBezTo>
                <a:cubicBezTo>
                  <a:pt x="105" y="231"/>
                  <a:pt x="101" y="229"/>
                  <a:pt x="97" y="227"/>
                </a:cubicBezTo>
                <a:close/>
                <a:moveTo>
                  <a:pt x="103" y="237"/>
                </a:moveTo>
                <a:cubicBezTo>
                  <a:pt x="102" y="237"/>
                  <a:pt x="101" y="237"/>
                  <a:pt x="100" y="237"/>
                </a:cubicBezTo>
                <a:cubicBezTo>
                  <a:pt x="100" y="237"/>
                  <a:pt x="100" y="237"/>
                  <a:pt x="100" y="237"/>
                </a:cubicBezTo>
                <a:cubicBezTo>
                  <a:pt x="100" y="237"/>
                  <a:pt x="100" y="236"/>
                  <a:pt x="100" y="236"/>
                </a:cubicBezTo>
                <a:cubicBezTo>
                  <a:pt x="100" y="236"/>
                  <a:pt x="100" y="236"/>
                  <a:pt x="100" y="236"/>
                </a:cubicBezTo>
                <a:cubicBezTo>
                  <a:pt x="101" y="237"/>
                  <a:pt x="102" y="237"/>
                  <a:pt x="103" y="237"/>
                </a:cubicBezTo>
                <a:close/>
                <a:moveTo>
                  <a:pt x="75" y="232"/>
                </a:moveTo>
                <a:cubicBezTo>
                  <a:pt x="74" y="232"/>
                  <a:pt x="74" y="232"/>
                  <a:pt x="74" y="232"/>
                </a:cubicBezTo>
                <a:cubicBezTo>
                  <a:pt x="75" y="232"/>
                  <a:pt x="75" y="232"/>
                  <a:pt x="76" y="232"/>
                </a:cubicBezTo>
                <a:cubicBezTo>
                  <a:pt x="78" y="233"/>
                  <a:pt x="79" y="234"/>
                  <a:pt x="81" y="235"/>
                </a:cubicBezTo>
                <a:cubicBezTo>
                  <a:pt x="81" y="235"/>
                  <a:pt x="81" y="235"/>
                  <a:pt x="82" y="235"/>
                </a:cubicBezTo>
                <a:cubicBezTo>
                  <a:pt x="79" y="234"/>
                  <a:pt x="77" y="233"/>
                  <a:pt x="75" y="232"/>
                </a:cubicBezTo>
                <a:close/>
                <a:moveTo>
                  <a:pt x="82" y="241"/>
                </a:moveTo>
                <a:cubicBezTo>
                  <a:pt x="82" y="241"/>
                  <a:pt x="83" y="241"/>
                  <a:pt x="83" y="241"/>
                </a:cubicBezTo>
                <a:cubicBezTo>
                  <a:pt x="83" y="241"/>
                  <a:pt x="83" y="241"/>
                  <a:pt x="83" y="241"/>
                </a:cubicBezTo>
                <a:cubicBezTo>
                  <a:pt x="84" y="241"/>
                  <a:pt x="84" y="241"/>
                  <a:pt x="84" y="242"/>
                </a:cubicBezTo>
                <a:cubicBezTo>
                  <a:pt x="83" y="241"/>
                  <a:pt x="83" y="241"/>
                  <a:pt x="82" y="241"/>
                </a:cubicBezTo>
                <a:cubicBezTo>
                  <a:pt x="82" y="241"/>
                  <a:pt x="81" y="241"/>
                  <a:pt x="81" y="240"/>
                </a:cubicBezTo>
                <a:cubicBezTo>
                  <a:pt x="81" y="241"/>
                  <a:pt x="81" y="241"/>
                  <a:pt x="82" y="241"/>
                </a:cubicBezTo>
                <a:close/>
                <a:moveTo>
                  <a:pt x="72" y="229"/>
                </a:moveTo>
                <a:cubicBezTo>
                  <a:pt x="72" y="229"/>
                  <a:pt x="72" y="228"/>
                  <a:pt x="71" y="228"/>
                </a:cubicBezTo>
                <a:cubicBezTo>
                  <a:pt x="72" y="228"/>
                  <a:pt x="72" y="228"/>
                  <a:pt x="73" y="229"/>
                </a:cubicBezTo>
                <a:cubicBezTo>
                  <a:pt x="74" y="229"/>
                  <a:pt x="74" y="230"/>
                  <a:pt x="75" y="230"/>
                </a:cubicBezTo>
                <a:cubicBezTo>
                  <a:pt x="74" y="230"/>
                  <a:pt x="73" y="229"/>
                  <a:pt x="72" y="229"/>
                </a:cubicBezTo>
                <a:close/>
                <a:moveTo>
                  <a:pt x="73" y="237"/>
                </a:moveTo>
                <a:cubicBezTo>
                  <a:pt x="73" y="237"/>
                  <a:pt x="73" y="237"/>
                  <a:pt x="73" y="237"/>
                </a:cubicBezTo>
                <a:cubicBezTo>
                  <a:pt x="71" y="236"/>
                  <a:pt x="68" y="235"/>
                  <a:pt x="66" y="234"/>
                </a:cubicBezTo>
                <a:cubicBezTo>
                  <a:pt x="68" y="235"/>
                  <a:pt x="71" y="236"/>
                  <a:pt x="73" y="237"/>
                </a:cubicBezTo>
                <a:close/>
                <a:moveTo>
                  <a:pt x="35" y="201"/>
                </a:moveTo>
                <a:cubicBezTo>
                  <a:pt x="35" y="201"/>
                  <a:pt x="35" y="200"/>
                  <a:pt x="35" y="200"/>
                </a:cubicBezTo>
                <a:cubicBezTo>
                  <a:pt x="35" y="200"/>
                  <a:pt x="35" y="201"/>
                  <a:pt x="35" y="201"/>
                </a:cubicBezTo>
                <a:cubicBezTo>
                  <a:pt x="36" y="201"/>
                  <a:pt x="36" y="202"/>
                  <a:pt x="37" y="202"/>
                </a:cubicBezTo>
                <a:cubicBezTo>
                  <a:pt x="37" y="203"/>
                  <a:pt x="37" y="203"/>
                  <a:pt x="37" y="203"/>
                </a:cubicBezTo>
                <a:cubicBezTo>
                  <a:pt x="38" y="203"/>
                  <a:pt x="38" y="203"/>
                  <a:pt x="38" y="203"/>
                </a:cubicBezTo>
                <a:cubicBezTo>
                  <a:pt x="38" y="204"/>
                  <a:pt x="39" y="205"/>
                  <a:pt x="40" y="206"/>
                </a:cubicBezTo>
                <a:cubicBezTo>
                  <a:pt x="41" y="207"/>
                  <a:pt x="42" y="208"/>
                  <a:pt x="43" y="209"/>
                </a:cubicBezTo>
                <a:cubicBezTo>
                  <a:pt x="41" y="208"/>
                  <a:pt x="40" y="207"/>
                  <a:pt x="39" y="206"/>
                </a:cubicBezTo>
                <a:cubicBezTo>
                  <a:pt x="38" y="205"/>
                  <a:pt x="36" y="203"/>
                  <a:pt x="35" y="202"/>
                </a:cubicBezTo>
                <a:cubicBezTo>
                  <a:pt x="35" y="201"/>
                  <a:pt x="35" y="201"/>
                  <a:pt x="35" y="201"/>
                </a:cubicBezTo>
                <a:close/>
                <a:moveTo>
                  <a:pt x="37" y="197"/>
                </a:moveTo>
                <a:cubicBezTo>
                  <a:pt x="37" y="197"/>
                  <a:pt x="37" y="197"/>
                  <a:pt x="38" y="197"/>
                </a:cubicBezTo>
                <a:cubicBezTo>
                  <a:pt x="39" y="200"/>
                  <a:pt x="41" y="202"/>
                  <a:pt x="43" y="204"/>
                </a:cubicBezTo>
                <a:cubicBezTo>
                  <a:pt x="42" y="203"/>
                  <a:pt x="40" y="201"/>
                  <a:pt x="39" y="200"/>
                </a:cubicBezTo>
                <a:cubicBezTo>
                  <a:pt x="38" y="199"/>
                  <a:pt x="38" y="198"/>
                  <a:pt x="37" y="197"/>
                </a:cubicBezTo>
                <a:close/>
                <a:moveTo>
                  <a:pt x="25" y="144"/>
                </a:moveTo>
                <a:cubicBezTo>
                  <a:pt x="25" y="142"/>
                  <a:pt x="24" y="140"/>
                  <a:pt x="24" y="138"/>
                </a:cubicBezTo>
                <a:cubicBezTo>
                  <a:pt x="24" y="138"/>
                  <a:pt x="24" y="138"/>
                  <a:pt x="24" y="138"/>
                </a:cubicBezTo>
                <a:cubicBezTo>
                  <a:pt x="25" y="140"/>
                  <a:pt x="26" y="143"/>
                  <a:pt x="27" y="145"/>
                </a:cubicBezTo>
                <a:cubicBezTo>
                  <a:pt x="27" y="146"/>
                  <a:pt x="27" y="146"/>
                  <a:pt x="27" y="146"/>
                </a:cubicBezTo>
                <a:cubicBezTo>
                  <a:pt x="27" y="147"/>
                  <a:pt x="27" y="147"/>
                  <a:pt x="27" y="147"/>
                </a:cubicBezTo>
                <a:cubicBezTo>
                  <a:pt x="28" y="148"/>
                  <a:pt x="28" y="148"/>
                  <a:pt x="28" y="148"/>
                </a:cubicBezTo>
                <a:cubicBezTo>
                  <a:pt x="28" y="149"/>
                  <a:pt x="28" y="150"/>
                  <a:pt x="28" y="151"/>
                </a:cubicBezTo>
                <a:cubicBezTo>
                  <a:pt x="27" y="149"/>
                  <a:pt x="26" y="146"/>
                  <a:pt x="25" y="144"/>
                </a:cubicBezTo>
                <a:close/>
                <a:moveTo>
                  <a:pt x="28" y="177"/>
                </a:moveTo>
                <a:cubicBezTo>
                  <a:pt x="27" y="176"/>
                  <a:pt x="26" y="174"/>
                  <a:pt x="26" y="173"/>
                </a:cubicBezTo>
                <a:cubicBezTo>
                  <a:pt x="26" y="173"/>
                  <a:pt x="26" y="173"/>
                  <a:pt x="26" y="173"/>
                </a:cubicBezTo>
                <a:cubicBezTo>
                  <a:pt x="26" y="172"/>
                  <a:pt x="26" y="172"/>
                  <a:pt x="26" y="172"/>
                </a:cubicBezTo>
                <a:cubicBezTo>
                  <a:pt x="27" y="173"/>
                  <a:pt x="27" y="175"/>
                  <a:pt x="28" y="177"/>
                </a:cubicBezTo>
                <a:close/>
                <a:moveTo>
                  <a:pt x="25" y="61"/>
                </a:moveTo>
                <a:cubicBezTo>
                  <a:pt x="24" y="61"/>
                  <a:pt x="24" y="61"/>
                  <a:pt x="24" y="61"/>
                </a:cubicBezTo>
                <a:cubicBezTo>
                  <a:pt x="25" y="60"/>
                  <a:pt x="26" y="59"/>
                  <a:pt x="27" y="58"/>
                </a:cubicBezTo>
                <a:cubicBezTo>
                  <a:pt x="27" y="58"/>
                  <a:pt x="27" y="58"/>
                  <a:pt x="27" y="58"/>
                </a:cubicBezTo>
                <a:cubicBezTo>
                  <a:pt x="26" y="59"/>
                  <a:pt x="26" y="60"/>
                  <a:pt x="25" y="61"/>
                </a:cubicBezTo>
                <a:close/>
                <a:moveTo>
                  <a:pt x="27" y="62"/>
                </a:moveTo>
                <a:cubicBezTo>
                  <a:pt x="26" y="63"/>
                  <a:pt x="25" y="64"/>
                  <a:pt x="25" y="66"/>
                </a:cubicBezTo>
                <a:cubicBezTo>
                  <a:pt x="25" y="64"/>
                  <a:pt x="26" y="63"/>
                  <a:pt x="26" y="62"/>
                </a:cubicBezTo>
                <a:cubicBezTo>
                  <a:pt x="27" y="62"/>
                  <a:pt x="27" y="62"/>
                  <a:pt x="27" y="62"/>
                </a:cubicBezTo>
                <a:close/>
                <a:moveTo>
                  <a:pt x="25" y="68"/>
                </a:moveTo>
                <a:cubicBezTo>
                  <a:pt x="26" y="66"/>
                  <a:pt x="27" y="63"/>
                  <a:pt x="29" y="61"/>
                </a:cubicBezTo>
                <a:cubicBezTo>
                  <a:pt x="30" y="61"/>
                  <a:pt x="31" y="60"/>
                  <a:pt x="32" y="59"/>
                </a:cubicBezTo>
                <a:cubicBezTo>
                  <a:pt x="32" y="60"/>
                  <a:pt x="32" y="61"/>
                  <a:pt x="31" y="62"/>
                </a:cubicBezTo>
                <a:cubicBezTo>
                  <a:pt x="30" y="63"/>
                  <a:pt x="29" y="64"/>
                  <a:pt x="28" y="66"/>
                </a:cubicBezTo>
                <a:cubicBezTo>
                  <a:pt x="27" y="66"/>
                  <a:pt x="26" y="67"/>
                  <a:pt x="25" y="68"/>
                </a:cubicBezTo>
                <a:close/>
                <a:moveTo>
                  <a:pt x="25" y="69"/>
                </a:moveTo>
                <a:cubicBezTo>
                  <a:pt x="23" y="71"/>
                  <a:pt x="22" y="73"/>
                  <a:pt x="20" y="75"/>
                </a:cubicBezTo>
                <a:cubicBezTo>
                  <a:pt x="21" y="73"/>
                  <a:pt x="22" y="72"/>
                  <a:pt x="23" y="70"/>
                </a:cubicBezTo>
                <a:cubicBezTo>
                  <a:pt x="24" y="70"/>
                  <a:pt x="24" y="69"/>
                  <a:pt x="25" y="69"/>
                </a:cubicBezTo>
                <a:close/>
                <a:moveTo>
                  <a:pt x="110" y="12"/>
                </a:moveTo>
                <a:cubicBezTo>
                  <a:pt x="110" y="12"/>
                  <a:pt x="109" y="12"/>
                  <a:pt x="109" y="12"/>
                </a:cubicBezTo>
                <a:cubicBezTo>
                  <a:pt x="109" y="11"/>
                  <a:pt x="109" y="11"/>
                  <a:pt x="110" y="11"/>
                </a:cubicBezTo>
                <a:cubicBezTo>
                  <a:pt x="112" y="11"/>
                  <a:pt x="113" y="11"/>
                  <a:pt x="115" y="12"/>
                </a:cubicBezTo>
                <a:cubicBezTo>
                  <a:pt x="112" y="13"/>
                  <a:pt x="110" y="14"/>
                  <a:pt x="107" y="15"/>
                </a:cubicBezTo>
                <a:cubicBezTo>
                  <a:pt x="107" y="15"/>
                  <a:pt x="107" y="15"/>
                  <a:pt x="106" y="15"/>
                </a:cubicBezTo>
                <a:cubicBezTo>
                  <a:pt x="108" y="14"/>
                  <a:pt x="109" y="14"/>
                  <a:pt x="110" y="13"/>
                </a:cubicBezTo>
                <a:cubicBezTo>
                  <a:pt x="111" y="13"/>
                  <a:pt x="111" y="12"/>
                  <a:pt x="110" y="12"/>
                </a:cubicBezTo>
                <a:close/>
                <a:moveTo>
                  <a:pt x="122" y="39"/>
                </a:moveTo>
                <a:cubicBezTo>
                  <a:pt x="126" y="38"/>
                  <a:pt x="129" y="37"/>
                  <a:pt x="133" y="36"/>
                </a:cubicBezTo>
                <a:cubicBezTo>
                  <a:pt x="135" y="36"/>
                  <a:pt x="137" y="36"/>
                  <a:pt x="140" y="36"/>
                </a:cubicBezTo>
                <a:cubicBezTo>
                  <a:pt x="137" y="37"/>
                  <a:pt x="134" y="39"/>
                  <a:pt x="132" y="40"/>
                </a:cubicBezTo>
                <a:cubicBezTo>
                  <a:pt x="127" y="41"/>
                  <a:pt x="122" y="41"/>
                  <a:pt x="117" y="41"/>
                </a:cubicBezTo>
                <a:cubicBezTo>
                  <a:pt x="119" y="39"/>
                  <a:pt x="120" y="38"/>
                  <a:pt x="121" y="36"/>
                </a:cubicBezTo>
                <a:cubicBezTo>
                  <a:pt x="122" y="36"/>
                  <a:pt x="123" y="36"/>
                  <a:pt x="123" y="36"/>
                </a:cubicBezTo>
                <a:cubicBezTo>
                  <a:pt x="123" y="36"/>
                  <a:pt x="122" y="37"/>
                  <a:pt x="122" y="37"/>
                </a:cubicBezTo>
                <a:cubicBezTo>
                  <a:pt x="121" y="38"/>
                  <a:pt x="121" y="39"/>
                  <a:pt x="122" y="39"/>
                </a:cubicBezTo>
                <a:close/>
                <a:moveTo>
                  <a:pt x="125" y="36"/>
                </a:moveTo>
                <a:cubicBezTo>
                  <a:pt x="126" y="36"/>
                  <a:pt x="126" y="36"/>
                  <a:pt x="127" y="36"/>
                </a:cubicBezTo>
                <a:cubicBezTo>
                  <a:pt x="127" y="36"/>
                  <a:pt x="128" y="36"/>
                  <a:pt x="128" y="36"/>
                </a:cubicBezTo>
                <a:cubicBezTo>
                  <a:pt x="127" y="36"/>
                  <a:pt x="126" y="36"/>
                  <a:pt x="125" y="36"/>
                </a:cubicBezTo>
                <a:close/>
                <a:moveTo>
                  <a:pt x="129" y="31"/>
                </a:moveTo>
                <a:cubicBezTo>
                  <a:pt x="129" y="31"/>
                  <a:pt x="129" y="31"/>
                  <a:pt x="130" y="31"/>
                </a:cubicBezTo>
                <a:cubicBezTo>
                  <a:pt x="130" y="31"/>
                  <a:pt x="131" y="31"/>
                  <a:pt x="131" y="31"/>
                </a:cubicBezTo>
                <a:cubicBezTo>
                  <a:pt x="131" y="31"/>
                  <a:pt x="131" y="31"/>
                  <a:pt x="130" y="31"/>
                </a:cubicBezTo>
                <a:cubicBezTo>
                  <a:pt x="130" y="31"/>
                  <a:pt x="130" y="31"/>
                  <a:pt x="129" y="31"/>
                </a:cubicBezTo>
                <a:cubicBezTo>
                  <a:pt x="129" y="31"/>
                  <a:pt x="129" y="31"/>
                  <a:pt x="129" y="31"/>
                </a:cubicBezTo>
                <a:close/>
                <a:moveTo>
                  <a:pt x="128" y="18"/>
                </a:moveTo>
                <a:cubicBezTo>
                  <a:pt x="129" y="17"/>
                  <a:pt x="130" y="17"/>
                  <a:pt x="131" y="16"/>
                </a:cubicBezTo>
                <a:cubicBezTo>
                  <a:pt x="131" y="16"/>
                  <a:pt x="132" y="16"/>
                  <a:pt x="133" y="17"/>
                </a:cubicBezTo>
                <a:cubicBezTo>
                  <a:pt x="132" y="17"/>
                  <a:pt x="131" y="18"/>
                  <a:pt x="130" y="18"/>
                </a:cubicBezTo>
                <a:cubicBezTo>
                  <a:pt x="129" y="18"/>
                  <a:pt x="128" y="18"/>
                  <a:pt x="128" y="18"/>
                </a:cubicBezTo>
                <a:close/>
                <a:moveTo>
                  <a:pt x="129" y="22"/>
                </a:moveTo>
                <a:cubicBezTo>
                  <a:pt x="129" y="22"/>
                  <a:pt x="128" y="23"/>
                  <a:pt x="128" y="23"/>
                </a:cubicBezTo>
                <a:cubicBezTo>
                  <a:pt x="127" y="23"/>
                  <a:pt x="127" y="23"/>
                  <a:pt x="127" y="23"/>
                </a:cubicBezTo>
                <a:cubicBezTo>
                  <a:pt x="127" y="23"/>
                  <a:pt x="128" y="22"/>
                  <a:pt x="129" y="22"/>
                </a:cubicBezTo>
                <a:cubicBezTo>
                  <a:pt x="129" y="22"/>
                  <a:pt x="129" y="22"/>
                  <a:pt x="129" y="22"/>
                </a:cubicBezTo>
                <a:close/>
                <a:moveTo>
                  <a:pt x="132" y="22"/>
                </a:moveTo>
                <a:cubicBezTo>
                  <a:pt x="132" y="22"/>
                  <a:pt x="133" y="22"/>
                  <a:pt x="133" y="22"/>
                </a:cubicBezTo>
                <a:cubicBezTo>
                  <a:pt x="135" y="23"/>
                  <a:pt x="137" y="24"/>
                  <a:pt x="140" y="24"/>
                </a:cubicBezTo>
                <a:cubicBezTo>
                  <a:pt x="139" y="24"/>
                  <a:pt x="139" y="24"/>
                  <a:pt x="139" y="24"/>
                </a:cubicBezTo>
                <a:cubicBezTo>
                  <a:pt x="138" y="24"/>
                  <a:pt x="137" y="24"/>
                  <a:pt x="136" y="24"/>
                </a:cubicBezTo>
                <a:cubicBezTo>
                  <a:pt x="134" y="24"/>
                  <a:pt x="132" y="24"/>
                  <a:pt x="130" y="23"/>
                </a:cubicBezTo>
                <a:cubicBezTo>
                  <a:pt x="131" y="23"/>
                  <a:pt x="131" y="23"/>
                  <a:pt x="132" y="22"/>
                </a:cubicBezTo>
                <a:close/>
                <a:moveTo>
                  <a:pt x="163" y="18"/>
                </a:moveTo>
                <a:cubicBezTo>
                  <a:pt x="163" y="17"/>
                  <a:pt x="162" y="17"/>
                  <a:pt x="162" y="17"/>
                </a:cubicBezTo>
                <a:cubicBezTo>
                  <a:pt x="164" y="17"/>
                  <a:pt x="165" y="18"/>
                  <a:pt x="167" y="19"/>
                </a:cubicBezTo>
                <a:cubicBezTo>
                  <a:pt x="167" y="19"/>
                  <a:pt x="168" y="20"/>
                  <a:pt x="168" y="20"/>
                </a:cubicBezTo>
                <a:cubicBezTo>
                  <a:pt x="167" y="19"/>
                  <a:pt x="165" y="18"/>
                  <a:pt x="163" y="18"/>
                </a:cubicBezTo>
                <a:close/>
                <a:moveTo>
                  <a:pt x="178" y="27"/>
                </a:moveTo>
                <a:cubicBezTo>
                  <a:pt x="174" y="25"/>
                  <a:pt x="170" y="23"/>
                  <a:pt x="165" y="21"/>
                </a:cubicBezTo>
                <a:cubicBezTo>
                  <a:pt x="165" y="21"/>
                  <a:pt x="166" y="21"/>
                  <a:pt x="166" y="20"/>
                </a:cubicBezTo>
                <a:cubicBezTo>
                  <a:pt x="170" y="22"/>
                  <a:pt x="174" y="24"/>
                  <a:pt x="178" y="27"/>
                </a:cubicBezTo>
                <a:close/>
                <a:moveTo>
                  <a:pt x="164" y="22"/>
                </a:moveTo>
                <a:cubicBezTo>
                  <a:pt x="164" y="22"/>
                  <a:pt x="164" y="22"/>
                  <a:pt x="164" y="23"/>
                </a:cubicBezTo>
                <a:cubicBezTo>
                  <a:pt x="164" y="23"/>
                  <a:pt x="164" y="23"/>
                  <a:pt x="164" y="23"/>
                </a:cubicBezTo>
                <a:cubicBezTo>
                  <a:pt x="163" y="23"/>
                  <a:pt x="161" y="24"/>
                  <a:pt x="160" y="24"/>
                </a:cubicBezTo>
                <a:cubicBezTo>
                  <a:pt x="160" y="24"/>
                  <a:pt x="160" y="24"/>
                  <a:pt x="160" y="24"/>
                </a:cubicBezTo>
                <a:cubicBezTo>
                  <a:pt x="160" y="24"/>
                  <a:pt x="160" y="23"/>
                  <a:pt x="159" y="23"/>
                </a:cubicBezTo>
                <a:cubicBezTo>
                  <a:pt x="158" y="23"/>
                  <a:pt x="158" y="23"/>
                  <a:pt x="157" y="24"/>
                </a:cubicBezTo>
                <a:cubicBezTo>
                  <a:pt x="155" y="23"/>
                  <a:pt x="154" y="23"/>
                  <a:pt x="152" y="22"/>
                </a:cubicBezTo>
                <a:cubicBezTo>
                  <a:pt x="152" y="22"/>
                  <a:pt x="151" y="22"/>
                  <a:pt x="150" y="21"/>
                </a:cubicBezTo>
                <a:cubicBezTo>
                  <a:pt x="152" y="20"/>
                  <a:pt x="153" y="20"/>
                  <a:pt x="155" y="19"/>
                </a:cubicBezTo>
                <a:cubicBezTo>
                  <a:pt x="158" y="20"/>
                  <a:pt x="161" y="21"/>
                  <a:pt x="164" y="22"/>
                </a:cubicBezTo>
                <a:close/>
                <a:moveTo>
                  <a:pt x="193" y="49"/>
                </a:moveTo>
                <a:cubicBezTo>
                  <a:pt x="193" y="49"/>
                  <a:pt x="194" y="49"/>
                  <a:pt x="194" y="49"/>
                </a:cubicBezTo>
                <a:cubicBezTo>
                  <a:pt x="195" y="51"/>
                  <a:pt x="196" y="52"/>
                  <a:pt x="198" y="54"/>
                </a:cubicBezTo>
                <a:cubicBezTo>
                  <a:pt x="195" y="52"/>
                  <a:pt x="193" y="51"/>
                  <a:pt x="191" y="49"/>
                </a:cubicBezTo>
                <a:cubicBezTo>
                  <a:pt x="192" y="49"/>
                  <a:pt x="192" y="49"/>
                  <a:pt x="193" y="49"/>
                </a:cubicBezTo>
                <a:close/>
                <a:moveTo>
                  <a:pt x="192" y="43"/>
                </a:moveTo>
                <a:cubicBezTo>
                  <a:pt x="192" y="43"/>
                  <a:pt x="193" y="43"/>
                  <a:pt x="193" y="42"/>
                </a:cubicBezTo>
                <a:cubicBezTo>
                  <a:pt x="193" y="43"/>
                  <a:pt x="194" y="44"/>
                  <a:pt x="195" y="45"/>
                </a:cubicBezTo>
                <a:cubicBezTo>
                  <a:pt x="194" y="44"/>
                  <a:pt x="193" y="43"/>
                  <a:pt x="192" y="43"/>
                </a:cubicBezTo>
                <a:close/>
                <a:moveTo>
                  <a:pt x="229" y="141"/>
                </a:moveTo>
                <a:cubicBezTo>
                  <a:pt x="230" y="132"/>
                  <a:pt x="230" y="122"/>
                  <a:pt x="230" y="113"/>
                </a:cubicBezTo>
                <a:cubicBezTo>
                  <a:pt x="231" y="113"/>
                  <a:pt x="231" y="113"/>
                  <a:pt x="231" y="113"/>
                </a:cubicBezTo>
                <a:cubicBezTo>
                  <a:pt x="231" y="122"/>
                  <a:pt x="231" y="132"/>
                  <a:pt x="229" y="141"/>
                </a:cubicBezTo>
                <a:close/>
                <a:moveTo>
                  <a:pt x="231" y="101"/>
                </a:moveTo>
                <a:cubicBezTo>
                  <a:pt x="231" y="102"/>
                  <a:pt x="231" y="103"/>
                  <a:pt x="232" y="103"/>
                </a:cubicBezTo>
                <a:cubicBezTo>
                  <a:pt x="232" y="103"/>
                  <a:pt x="231" y="104"/>
                  <a:pt x="231" y="104"/>
                </a:cubicBezTo>
                <a:cubicBezTo>
                  <a:pt x="231" y="103"/>
                  <a:pt x="231" y="102"/>
                  <a:pt x="231" y="101"/>
                </a:cubicBezTo>
                <a:close/>
                <a:moveTo>
                  <a:pt x="229" y="97"/>
                </a:moveTo>
                <a:cubicBezTo>
                  <a:pt x="229" y="98"/>
                  <a:pt x="229" y="99"/>
                  <a:pt x="230" y="99"/>
                </a:cubicBezTo>
                <a:cubicBezTo>
                  <a:pt x="230" y="99"/>
                  <a:pt x="229" y="99"/>
                  <a:pt x="229" y="99"/>
                </a:cubicBezTo>
                <a:cubicBezTo>
                  <a:pt x="229" y="99"/>
                  <a:pt x="229" y="100"/>
                  <a:pt x="228" y="100"/>
                </a:cubicBezTo>
                <a:cubicBezTo>
                  <a:pt x="228" y="99"/>
                  <a:pt x="228" y="99"/>
                  <a:pt x="228" y="98"/>
                </a:cubicBezTo>
                <a:cubicBezTo>
                  <a:pt x="228" y="98"/>
                  <a:pt x="228" y="98"/>
                  <a:pt x="229" y="97"/>
                </a:cubicBezTo>
                <a:close/>
                <a:moveTo>
                  <a:pt x="227" y="96"/>
                </a:moveTo>
                <a:cubicBezTo>
                  <a:pt x="227" y="95"/>
                  <a:pt x="226" y="94"/>
                  <a:pt x="226" y="92"/>
                </a:cubicBezTo>
                <a:cubicBezTo>
                  <a:pt x="226" y="92"/>
                  <a:pt x="226" y="92"/>
                  <a:pt x="226" y="92"/>
                </a:cubicBezTo>
                <a:cubicBezTo>
                  <a:pt x="226" y="94"/>
                  <a:pt x="227" y="95"/>
                  <a:pt x="228" y="96"/>
                </a:cubicBezTo>
                <a:cubicBezTo>
                  <a:pt x="228" y="96"/>
                  <a:pt x="227" y="96"/>
                  <a:pt x="227" y="96"/>
                </a:cubicBezTo>
                <a:close/>
                <a:moveTo>
                  <a:pt x="227" y="92"/>
                </a:moveTo>
                <a:cubicBezTo>
                  <a:pt x="228" y="91"/>
                  <a:pt x="228" y="91"/>
                  <a:pt x="228" y="91"/>
                </a:cubicBezTo>
                <a:cubicBezTo>
                  <a:pt x="229" y="93"/>
                  <a:pt x="229" y="94"/>
                  <a:pt x="230" y="96"/>
                </a:cubicBezTo>
                <a:cubicBezTo>
                  <a:pt x="229" y="95"/>
                  <a:pt x="228" y="93"/>
                  <a:pt x="227" y="92"/>
                </a:cubicBezTo>
                <a:close/>
                <a:moveTo>
                  <a:pt x="228" y="89"/>
                </a:moveTo>
                <a:cubicBezTo>
                  <a:pt x="227" y="89"/>
                  <a:pt x="227" y="90"/>
                  <a:pt x="226" y="90"/>
                </a:cubicBezTo>
                <a:cubicBezTo>
                  <a:pt x="225" y="89"/>
                  <a:pt x="225" y="87"/>
                  <a:pt x="224" y="86"/>
                </a:cubicBezTo>
                <a:cubicBezTo>
                  <a:pt x="224" y="86"/>
                  <a:pt x="224" y="86"/>
                  <a:pt x="224" y="86"/>
                </a:cubicBezTo>
                <a:cubicBezTo>
                  <a:pt x="225" y="85"/>
                  <a:pt x="226" y="85"/>
                  <a:pt x="227" y="84"/>
                </a:cubicBezTo>
                <a:cubicBezTo>
                  <a:pt x="227" y="86"/>
                  <a:pt x="228" y="87"/>
                  <a:pt x="228" y="89"/>
                </a:cubicBezTo>
                <a:cubicBezTo>
                  <a:pt x="228" y="89"/>
                  <a:pt x="228" y="89"/>
                  <a:pt x="228" y="89"/>
                </a:cubicBezTo>
                <a:close/>
                <a:moveTo>
                  <a:pt x="225" y="97"/>
                </a:moveTo>
                <a:cubicBezTo>
                  <a:pt x="225" y="97"/>
                  <a:pt x="225" y="97"/>
                  <a:pt x="225" y="97"/>
                </a:cubicBezTo>
                <a:cubicBezTo>
                  <a:pt x="225" y="96"/>
                  <a:pt x="224" y="95"/>
                  <a:pt x="224" y="94"/>
                </a:cubicBezTo>
                <a:cubicBezTo>
                  <a:pt x="224" y="93"/>
                  <a:pt x="224" y="93"/>
                  <a:pt x="224" y="93"/>
                </a:cubicBezTo>
                <a:cubicBezTo>
                  <a:pt x="225" y="95"/>
                  <a:pt x="225" y="96"/>
                  <a:pt x="225" y="97"/>
                </a:cubicBezTo>
                <a:close/>
                <a:moveTo>
                  <a:pt x="142" y="227"/>
                </a:moveTo>
                <a:cubicBezTo>
                  <a:pt x="143" y="226"/>
                  <a:pt x="144" y="225"/>
                  <a:pt x="145" y="225"/>
                </a:cubicBezTo>
                <a:cubicBezTo>
                  <a:pt x="144" y="225"/>
                  <a:pt x="144" y="226"/>
                  <a:pt x="143" y="227"/>
                </a:cubicBezTo>
                <a:cubicBezTo>
                  <a:pt x="143" y="227"/>
                  <a:pt x="142" y="227"/>
                  <a:pt x="142" y="227"/>
                </a:cubicBezTo>
                <a:close/>
                <a:moveTo>
                  <a:pt x="143" y="227"/>
                </a:moveTo>
                <a:cubicBezTo>
                  <a:pt x="142" y="227"/>
                  <a:pt x="142" y="227"/>
                  <a:pt x="142" y="227"/>
                </a:cubicBezTo>
                <a:cubicBezTo>
                  <a:pt x="142" y="227"/>
                  <a:pt x="142" y="228"/>
                  <a:pt x="142" y="228"/>
                </a:cubicBezTo>
                <a:cubicBezTo>
                  <a:pt x="142" y="228"/>
                  <a:pt x="141" y="228"/>
                  <a:pt x="141" y="228"/>
                </a:cubicBezTo>
                <a:cubicBezTo>
                  <a:pt x="141" y="228"/>
                  <a:pt x="141" y="228"/>
                  <a:pt x="141" y="227"/>
                </a:cubicBezTo>
                <a:cubicBezTo>
                  <a:pt x="141" y="227"/>
                  <a:pt x="141" y="227"/>
                  <a:pt x="141" y="227"/>
                </a:cubicBezTo>
                <a:cubicBezTo>
                  <a:pt x="142" y="227"/>
                  <a:pt x="142" y="227"/>
                  <a:pt x="143" y="227"/>
                </a:cubicBezTo>
                <a:close/>
                <a:moveTo>
                  <a:pt x="130" y="228"/>
                </a:moveTo>
                <a:cubicBezTo>
                  <a:pt x="130" y="227"/>
                  <a:pt x="130" y="227"/>
                  <a:pt x="130" y="226"/>
                </a:cubicBezTo>
                <a:cubicBezTo>
                  <a:pt x="130" y="226"/>
                  <a:pt x="130" y="225"/>
                  <a:pt x="131" y="225"/>
                </a:cubicBezTo>
                <a:cubicBezTo>
                  <a:pt x="139" y="218"/>
                  <a:pt x="146" y="211"/>
                  <a:pt x="154" y="203"/>
                </a:cubicBezTo>
                <a:cubicBezTo>
                  <a:pt x="159" y="200"/>
                  <a:pt x="163" y="196"/>
                  <a:pt x="168" y="192"/>
                </a:cubicBezTo>
                <a:cubicBezTo>
                  <a:pt x="168" y="192"/>
                  <a:pt x="169" y="192"/>
                  <a:pt x="169" y="192"/>
                </a:cubicBezTo>
                <a:cubicBezTo>
                  <a:pt x="169" y="191"/>
                  <a:pt x="169" y="191"/>
                  <a:pt x="170" y="191"/>
                </a:cubicBezTo>
                <a:cubicBezTo>
                  <a:pt x="171" y="190"/>
                  <a:pt x="172" y="189"/>
                  <a:pt x="173" y="188"/>
                </a:cubicBezTo>
                <a:cubicBezTo>
                  <a:pt x="167" y="194"/>
                  <a:pt x="161" y="200"/>
                  <a:pt x="155" y="206"/>
                </a:cubicBezTo>
                <a:cubicBezTo>
                  <a:pt x="151" y="209"/>
                  <a:pt x="146" y="213"/>
                  <a:pt x="143" y="217"/>
                </a:cubicBezTo>
                <a:cubicBezTo>
                  <a:pt x="142" y="218"/>
                  <a:pt x="142" y="218"/>
                  <a:pt x="143" y="219"/>
                </a:cubicBezTo>
                <a:cubicBezTo>
                  <a:pt x="140" y="221"/>
                  <a:pt x="138" y="223"/>
                  <a:pt x="136" y="225"/>
                </a:cubicBezTo>
                <a:cubicBezTo>
                  <a:pt x="134" y="226"/>
                  <a:pt x="132" y="227"/>
                  <a:pt x="130" y="228"/>
                </a:cubicBezTo>
                <a:close/>
                <a:moveTo>
                  <a:pt x="138" y="227"/>
                </a:moveTo>
                <a:cubicBezTo>
                  <a:pt x="138" y="227"/>
                  <a:pt x="138" y="228"/>
                  <a:pt x="137" y="228"/>
                </a:cubicBezTo>
                <a:cubicBezTo>
                  <a:pt x="137" y="228"/>
                  <a:pt x="136" y="228"/>
                  <a:pt x="135" y="228"/>
                </a:cubicBezTo>
                <a:cubicBezTo>
                  <a:pt x="135" y="228"/>
                  <a:pt x="136" y="228"/>
                  <a:pt x="136" y="228"/>
                </a:cubicBezTo>
                <a:cubicBezTo>
                  <a:pt x="137" y="227"/>
                  <a:pt x="137" y="227"/>
                  <a:pt x="138" y="227"/>
                </a:cubicBezTo>
                <a:close/>
                <a:moveTo>
                  <a:pt x="121" y="226"/>
                </a:moveTo>
                <a:cubicBezTo>
                  <a:pt x="121" y="226"/>
                  <a:pt x="121" y="226"/>
                  <a:pt x="121" y="226"/>
                </a:cubicBezTo>
                <a:cubicBezTo>
                  <a:pt x="121" y="225"/>
                  <a:pt x="122" y="224"/>
                  <a:pt x="123" y="223"/>
                </a:cubicBezTo>
                <a:cubicBezTo>
                  <a:pt x="123" y="224"/>
                  <a:pt x="123" y="224"/>
                  <a:pt x="124" y="224"/>
                </a:cubicBezTo>
                <a:cubicBezTo>
                  <a:pt x="123" y="225"/>
                  <a:pt x="122" y="225"/>
                  <a:pt x="121" y="226"/>
                </a:cubicBezTo>
                <a:close/>
                <a:moveTo>
                  <a:pt x="124" y="228"/>
                </a:moveTo>
                <a:cubicBezTo>
                  <a:pt x="123" y="228"/>
                  <a:pt x="123" y="228"/>
                  <a:pt x="123" y="228"/>
                </a:cubicBezTo>
                <a:cubicBezTo>
                  <a:pt x="123" y="228"/>
                  <a:pt x="123" y="228"/>
                  <a:pt x="122" y="228"/>
                </a:cubicBezTo>
                <a:cubicBezTo>
                  <a:pt x="123" y="228"/>
                  <a:pt x="123" y="228"/>
                  <a:pt x="123" y="228"/>
                </a:cubicBezTo>
                <a:cubicBezTo>
                  <a:pt x="123" y="228"/>
                  <a:pt x="123" y="228"/>
                  <a:pt x="124" y="228"/>
                </a:cubicBezTo>
                <a:close/>
                <a:moveTo>
                  <a:pt x="115" y="215"/>
                </a:moveTo>
                <a:cubicBezTo>
                  <a:pt x="115" y="215"/>
                  <a:pt x="114" y="215"/>
                  <a:pt x="114" y="215"/>
                </a:cubicBezTo>
                <a:cubicBezTo>
                  <a:pt x="115" y="214"/>
                  <a:pt x="116" y="213"/>
                  <a:pt x="117" y="212"/>
                </a:cubicBezTo>
                <a:cubicBezTo>
                  <a:pt x="118" y="213"/>
                  <a:pt x="118" y="213"/>
                  <a:pt x="119" y="214"/>
                </a:cubicBezTo>
                <a:cubicBezTo>
                  <a:pt x="119" y="214"/>
                  <a:pt x="119" y="214"/>
                  <a:pt x="119" y="214"/>
                </a:cubicBezTo>
                <a:cubicBezTo>
                  <a:pt x="119" y="214"/>
                  <a:pt x="119" y="214"/>
                  <a:pt x="119" y="214"/>
                </a:cubicBezTo>
                <a:cubicBezTo>
                  <a:pt x="118" y="215"/>
                  <a:pt x="116" y="215"/>
                  <a:pt x="115" y="215"/>
                </a:cubicBezTo>
                <a:close/>
                <a:moveTo>
                  <a:pt x="118" y="223"/>
                </a:moveTo>
                <a:cubicBezTo>
                  <a:pt x="117" y="223"/>
                  <a:pt x="117" y="223"/>
                  <a:pt x="116" y="224"/>
                </a:cubicBezTo>
                <a:cubicBezTo>
                  <a:pt x="116" y="223"/>
                  <a:pt x="116" y="223"/>
                  <a:pt x="115" y="223"/>
                </a:cubicBezTo>
                <a:cubicBezTo>
                  <a:pt x="116" y="223"/>
                  <a:pt x="117" y="222"/>
                  <a:pt x="117" y="222"/>
                </a:cubicBezTo>
                <a:cubicBezTo>
                  <a:pt x="117" y="222"/>
                  <a:pt x="118" y="222"/>
                  <a:pt x="118" y="223"/>
                </a:cubicBezTo>
                <a:close/>
                <a:moveTo>
                  <a:pt x="110" y="219"/>
                </a:moveTo>
                <a:cubicBezTo>
                  <a:pt x="110" y="219"/>
                  <a:pt x="111" y="219"/>
                  <a:pt x="111" y="219"/>
                </a:cubicBezTo>
                <a:cubicBezTo>
                  <a:pt x="111" y="219"/>
                  <a:pt x="111" y="218"/>
                  <a:pt x="112" y="218"/>
                </a:cubicBezTo>
                <a:cubicBezTo>
                  <a:pt x="112" y="219"/>
                  <a:pt x="113" y="219"/>
                  <a:pt x="113" y="219"/>
                </a:cubicBezTo>
                <a:cubicBezTo>
                  <a:pt x="113" y="220"/>
                  <a:pt x="113" y="220"/>
                  <a:pt x="112" y="221"/>
                </a:cubicBezTo>
                <a:cubicBezTo>
                  <a:pt x="112" y="220"/>
                  <a:pt x="111" y="220"/>
                  <a:pt x="110" y="219"/>
                </a:cubicBezTo>
                <a:close/>
                <a:moveTo>
                  <a:pt x="114" y="230"/>
                </a:moveTo>
                <a:cubicBezTo>
                  <a:pt x="113" y="230"/>
                  <a:pt x="113" y="230"/>
                  <a:pt x="112" y="230"/>
                </a:cubicBezTo>
                <a:cubicBezTo>
                  <a:pt x="112" y="230"/>
                  <a:pt x="111" y="229"/>
                  <a:pt x="110" y="229"/>
                </a:cubicBezTo>
                <a:cubicBezTo>
                  <a:pt x="111" y="229"/>
                  <a:pt x="111" y="229"/>
                  <a:pt x="111" y="228"/>
                </a:cubicBezTo>
                <a:cubicBezTo>
                  <a:pt x="112" y="229"/>
                  <a:pt x="113" y="229"/>
                  <a:pt x="114" y="230"/>
                </a:cubicBezTo>
                <a:close/>
                <a:moveTo>
                  <a:pt x="82" y="198"/>
                </a:moveTo>
                <a:cubicBezTo>
                  <a:pt x="82" y="198"/>
                  <a:pt x="82" y="197"/>
                  <a:pt x="83" y="197"/>
                </a:cubicBezTo>
                <a:cubicBezTo>
                  <a:pt x="83" y="197"/>
                  <a:pt x="83" y="197"/>
                  <a:pt x="83" y="197"/>
                </a:cubicBezTo>
                <a:cubicBezTo>
                  <a:pt x="83" y="198"/>
                  <a:pt x="82" y="198"/>
                  <a:pt x="82" y="199"/>
                </a:cubicBezTo>
                <a:lnTo>
                  <a:pt x="82" y="198"/>
                </a:lnTo>
                <a:close/>
                <a:moveTo>
                  <a:pt x="82" y="203"/>
                </a:moveTo>
                <a:cubicBezTo>
                  <a:pt x="82" y="203"/>
                  <a:pt x="81" y="203"/>
                  <a:pt x="81" y="203"/>
                </a:cubicBezTo>
                <a:cubicBezTo>
                  <a:pt x="81" y="203"/>
                  <a:pt x="81" y="203"/>
                  <a:pt x="80" y="203"/>
                </a:cubicBezTo>
                <a:cubicBezTo>
                  <a:pt x="80" y="202"/>
                  <a:pt x="81" y="202"/>
                  <a:pt x="81" y="202"/>
                </a:cubicBezTo>
                <a:cubicBezTo>
                  <a:pt x="81" y="202"/>
                  <a:pt x="81" y="202"/>
                  <a:pt x="81" y="202"/>
                </a:cubicBezTo>
                <a:cubicBezTo>
                  <a:pt x="81" y="202"/>
                  <a:pt x="81" y="203"/>
                  <a:pt x="82" y="203"/>
                </a:cubicBezTo>
                <a:close/>
                <a:moveTo>
                  <a:pt x="69" y="210"/>
                </a:moveTo>
                <a:cubicBezTo>
                  <a:pt x="68" y="209"/>
                  <a:pt x="67" y="208"/>
                  <a:pt x="66" y="207"/>
                </a:cubicBezTo>
                <a:cubicBezTo>
                  <a:pt x="66" y="207"/>
                  <a:pt x="66" y="207"/>
                  <a:pt x="66" y="207"/>
                </a:cubicBezTo>
                <a:cubicBezTo>
                  <a:pt x="68" y="209"/>
                  <a:pt x="70" y="210"/>
                  <a:pt x="71" y="212"/>
                </a:cubicBezTo>
                <a:cubicBezTo>
                  <a:pt x="71" y="212"/>
                  <a:pt x="71" y="212"/>
                  <a:pt x="71" y="212"/>
                </a:cubicBezTo>
                <a:cubicBezTo>
                  <a:pt x="70" y="212"/>
                  <a:pt x="70" y="212"/>
                  <a:pt x="69" y="212"/>
                </a:cubicBezTo>
                <a:cubicBezTo>
                  <a:pt x="69" y="212"/>
                  <a:pt x="69" y="211"/>
                  <a:pt x="69" y="211"/>
                </a:cubicBezTo>
                <a:cubicBezTo>
                  <a:pt x="69" y="211"/>
                  <a:pt x="69" y="210"/>
                  <a:pt x="69" y="210"/>
                </a:cubicBezTo>
                <a:close/>
                <a:moveTo>
                  <a:pt x="59" y="213"/>
                </a:moveTo>
                <a:cubicBezTo>
                  <a:pt x="59" y="213"/>
                  <a:pt x="58" y="212"/>
                  <a:pt x="57" y="211"/>
                </a:cubicBezTo>
                <a:cubicBezTo>
                  <a:pt x="60" y="213"/>
                  <a:pt x="62" y="215"/>
                  <a:pt x="65" y="216"/>
                </a:cubicBezTo>
                <a:cubicBezTo>
                  <a:pt x="63" y="215"/>
                  <a:pt x="61" y="214"/>
                  <a:pt x="59" y="213"/>
                </a:cubicBezTo>
                <a:close/>
                <a:moveTo>
                  <a:pt x="60" y="216"/>
                </a:moveTo>
                <a:cubicBezTo>
                  <a:pt x="58" y="215"/>
                  <a:pt x="55" y="213"/>
                  <a:pt x="53" y="212"/>
                </a:cubicBezTo>
                <a:cubicBezTo>
                  <a:pt x="55" y="213"/>
                  <a:pt x="57" y="214"/>
                  <a:pt x="59" y="215"/>
                </a:cubicBezTo>
                <a:cubicBezTo>
                  <a:pt x="59" y="215"/>
                  <a:pt x="60" y="216"/>
                  <a:pt x="60" y="216"/>
                </a:cubicBezTo>
                <a:close/>
                <a:moveTo>
                  <a:pt x="55" y="204"/>
                </a:moveTo>
                <a:cubicBezTo>
                  <a:pt x="55" y="204"/>
                  <a:pt x="56" y="205"/>
                  <a:pt x="56" y="205"/>
                </a:cubicBezTo>
                <a:cubicBezTo>
                  <a:pt x="57" y="206"/>
                  <a:pt x="57" y="206"/>
                  <a:pt x="57" y="206"/>
                </a:cubicBezTo>
                <a:cubicBezTo>
                  <a:pt x="58" y="207"/>
                  <a:pt x="59" y="208"/>
                  <a:pt x="60" y="209"/>
                </a:cubicBezTo>
                <a:cubicBezTo>
                  <a:pt x="59" y="209"/>
                  <a:pt x="59" y="208"/>
                  <a:pt x="59" y="208"/>
                </a:cubicBezTo>
                <a:cubicBezTo>
                  <a:pt x="58" y="208"/>
                  <a:pt x="58" y="209"/>
                  <a:pt x="58" y="209"/>
                </a:cubicBezTo>
                <a:cubicBezTo>
                  <a:pt x="57" y="208"/>
                  <a:pt x="56" y="208"/>
                  <a:pt x="55" y="207"/>
                </a:cubicBezTo>
                <a:cubicBezTo>
                  <a:pt x="55" y="207"/>
                  <a:pt x="55" y="206"/>
                  <a:pt x="55" y="206"/>
                </a:cubicBezTo>
                <a:cubicBezTo>
                  <a:pt x="55" y="205"/>
                  <a:pt x="55" y="204"/>
                  <a:pt x="55" y="204"/>
                </a:cubicBezTo>
                <a:close/>
                <a:moveTo>
                  <a:pt x="29" y="138"/>
                </a:moveTo>
                <a:cubicBezTo>
                  <a:pt x="29" y="137"/>
                  <a:pt x="30" y="137"/>
                  <a:pt x="30" y="136"/>
                </a:cubicBezTo>
                <a:cubicBezTo>
                  <a:pt x="30" y="136"/>
                  <a:pt x="30" y="137"/>
                  <a:pt x="30" y="137"/>
                </a:cubicBezTo>
                <a:cubicBezTo>
                  <a:pt x="30" y="138"/>
                  <a:pt x="29" y="140"/>
                  <a:pt x="29" y="141"/>
                </a:cubicBezTo>
                <a:cubicBezTo>
                  <a:pt x="29" y="140"/>
                  <a:pt x="29" y="139"/>
                  <a:pt x="29" y="138"/>
                </a:cubicBezTo>
                <a:close/>
                <a:moveTo>
                  <a:pt x="28" y="136"/>
                </a:moveTo>
                <a:cubicBezTo>
                  <a:pt x="28" y="136"/>
                  <a:pt x="28" y="136"/>
                  <a:pt x="28" y="136"/>
                </a:cubicBezTo>
                <a:cubicBezTo>
                  <a:pt x="27" y="129"/>
                  <a:pt x="25" y="122"/>
                  <a:pt x="24" y="115"/>
                </a:cubicBezTo>
                <a:cubicBezTo>
                  <a:pt x="25" y="121"/>
                  <a:pt x="27" y="126"/>
                  <a:pt x="29" y="131"/>
                </a:cubicBezTo>
                <a:cubicBezTo>
                  <a:pt x="29" y="133"/>
                  <a:pt x="28" y="134"/>
                  <a:pt x="28" y="136"/>
                </a:cubicBezTo>
                <a:close/>
                <a:moveTo>
                  <a:pt x="28" y="108"/>
                </a:moveTo>
                <a:cubicBezTo>
                  <a:pt x="27" y="106"/>
                  <a:pt x="27" y="104"/>
                  <a:pt x="26" y="102"/>
                </a:cubicBezTo>
                <a:cubicBezTo>
                  <a:pt x="27" y="102"/>
                  <a:pt x="28" y="101"/>
                  <a:pt x="28" y="101"/>
                </a:cubicBezTo>
                <a:cubicBezTo>
                  <a:pt x="30" y="104"/>
                  <a:pt x="31" y="108"/>
                  <a:pt x="32" y="111"/>
                </a:cubicBezTo>
                <a:cubicBezTo>
                  <a:pt x="32" y="113"/>
                  <a:pt x="31" y="115"/>
                  <a:pt x="31" y="117"/>
                </a:cubicBezTo>
                <a:cubicBezTo>
                  <a:pt x="30" y="114"/>
                  <a:pt x="29" y="111"/>
                  <a:pt x="28" y="108"/>
                </a:cubicBezTo>
                <a:close/>
                <a:moveTo>
                  <a:pt x="25" y="87"/>
                </a:moveTo>
                <a:cubicBezTo>
                  <a:pt x="25" y="87"/>
                  <a:pt x="25" y="87"/>
                  <a:pt x="24" y="87"/>
                </a:cubicBezTo>
                <a:cubicBezTo>
                  <a:pt x="24" y="86"/>
                  <a:pt x="24" y="86"/>
                  <a:pt x="24" y="86"/>
                </a:cubicBezTo>
                <a:cubicBezTo>
                  <a:pt x="25" y="85"/>
                  <a:pt x="25" y="85"/>
                  <a:pt x="26" y="84"/>
                </a:cubicBezTo>
                <a:cubicBezTo>
                  <a:pt x="26" y="84"/>
                  <a:pt x="26" y="84"/>
                  <a:pt x="27" y="84"/>
                </a:cubicBezTo>
                <a:cubicBezTo>
                  <a:pt x="26" y="85"/>
                  <a:pt x="25" y="86"/>
                  <a:pt x="25" y="87"/>
                </a:cubicBezTo>
                <a:close/>
                <a:moveTo>
                  <a:pt x="28" y="86"/>
                </a:moveTo>
                <a:cubicBezTo>
                  <a:pt x="27" y="87"/>
                  <a:pt x="26" y="88"/>
                  <a:pt x="26" y="89"/>
                </a:cubicBezTo>
                <a:cubicBezTo>
                  <a:pt x="25" y="89"/>
                  <a:pt x="25" y="89"/>
                  <a:pt x="25" y="88"/>
                </a:cubicBezTo>
                <a:cubicBezTo>
                  <a:pt x="25" y="88"/>
                  <a:pt x="26" y="88"/>
                  <a:pt x="26" y="88"/>
                </a:cubicBezTo>
                <a:cubicBezTo>
                  <a:pt x="27" y="87"/>
                  <a:pt x="27" y="87"/>
                  <a:pt x="28" y="86"/>
                </a:cubicBezTo>
                <a:close/>
                <a:moveTo>
                  <a:pt x="26" y="94"/>
                </a:moveTo>
                <a:cubicBezTo>
                  <a:pt x="26" y="95"/>
                  <a:pt x="26" y="95"/>
                  <a:pt x="26" y="95"/>
                </a:cubicBezTo>
                <a:cubicBezTo>
                  <a:pt x="26" y="95"/>
                  <a:pt x="26" y="95"/>
                  <a:pt x="26" y="95"/>
                </a:cubicBezTo>
                <a:cubicBezTo>
                  <a:pt x="26" y="96"/>
                  <a:pt x="26" y="97"/>
                  <a:pt x="25" y="98"/>
                </a:cubicBezTo>
                <a:cubicBezTo>
                  <a:pt x="25" y="97"/>
                  <a:pt x="25" y="96"/>
                  <a:pt x="25" y="95"/>
                </a:cubicBezTo>
                <a:cubicBezTo>
                  <a:pt x="25" y="95"/>
                  <a:pt x="26" y="95"/>
                  <a:pt x="26" y="94"/>
                </a:cubicBezTo>
                <a:close/>
                <a:moveTo>
                  <a:pt x="27" y="97"/>
                </a:moveTo>
                <a:cubicBezTo>
                  <a:pt x="27" y="98"/>
                  <a:pt x="28" y="99"/>
                  <a:pt x="28" y="99"/>
                </a:cubicBezTo>
                <a:cubicBezTo>
                  <a:pt x="27" y="100"/>
                  <a:pt x="27" y="100"/>
                  <a:pt x="26" y="100"/>
                </a:cubicBezTo>
                <a:cubicBezTo>
                  <a:pt x="26" y="100"/>
                  <a:pt x="26" y="100"/>
                  <a:pt x="26" y="100"/>
                </a:cubicBezTo>
                <a:cubicBezTo>
                  <a:pt x="26" y="99"/>
                  <a:pt x="27" y="98"/>
                  <a:pt x="27" y="97"/>
                </a:cubicBezTo>
                <a:close/>
                <a:moveTo>
                  <a:pt x="113" y="25"/>
                </a:moveTo>
                <a:cubicBezTo>
                  <a:pt x="113" y="25"/>
                  <a:pt x="113" y="25"/>
                  <a:pt x="112" y="25"/>
                </a:cubicBezTo>
                <a:cubicBezTo>
                  <a:pt x="112" y="25"/>
                  <a:pt x="111" y="25"/>
                  <a:pt x="111" y="25"/>
                </a:cubicBezTo>
                <a:cubicBezTo>
                  <a:pt x="111" y="25"/>
                  <a:pt x="112" y="25"/>
                  <a:pt x="112" y="24"/>
                </a:cubicBezTo>
                <a:cubicBezTo>
                  <a:pt x="113" y="24"/>
                  <a:pt x="113" y="24"/>
                  <a:pt x="113" y="25"/>
                </a:cubicBezTo>
                <a:close/>
                <a:moveTo>
                  <a:pt x="113" y="21"/>
                </a:moveTo>
                <a:cubicBezTo>
                  <a:pt x="113" y="21"/>
                  <a:pt x="114" y="21"/>
                  <a:pt x="114" y="21"/>
                </a:cubicBezTo>
                <a:cubicBezTo>
                  <a:pt x="114" y="21"/>
                  <a:pt x="115" y="21"/>
                  <a:pt x="116" y="21"/>
                </a:cubicBezTo>
                <a:cubicBezTo>
                  <a:pt x="116" y="21"/>
                  <a:pt x="115" y="21"/>
                  <a:pt x="115" y="21"/>
                </a:cubicBezTo>
                <a:cubicBezTo>
                  <a:pt x="114" y="21"/>
                  <a:pt x="114" y="21"/>
                  <a:pt x="113" y="21"/>
                </a:cubicBezTo>
                <a:close/>
                <a:moveTo>
                  <a:pt x="112" y="19"/>
                </a:moveTo>
                <a:cubicBezTo>
                  <a:pt x="111" y="19"/>
                  <a:pt x="110" y="19"/>
                  <a:pt x="110" y="19"/>
                </a:cubicBezTo>
                <a:cubicBezTo>
                  <a:pt x="110" y="19"/>
                  <a:pt x="110" y="19"/>
                  <a:pt x="110" y="19"/>
                </a:cubicBezTo>
                <a:cubicBezTo>
                  <a:pt x="111" y="19"/>
                  <a:pt x="112" y="19"/>
                  <a:pt x="112" y="19"/>
                </a:cubicBezTo>
                <a:cubicBezTo>
                  <a:pt x="112" y="19"/>
                  <a:pt x="112" y="19"/>
                  <a:pt x="112" y="19"/>
                </a:cubicBezTo>
                <a:close/>
                <a:moveTo>
                  <a:pt x="112" y="27"/>
                </a:moveTo>
                <a:cubicBezTo>
                  <a:pt x="114" y="27"/>
                  <a:pt x="115" y="27"/>
                  <a:pt x="117" y="27"/>
                </a:cubicBezTo>
                <a:cubicBezTo>
                  <a:pt x="115" y="27"/>
                  <a:pt x="114" y="28"/>
                  <a:pt x="113" y="29"/>
                </a:cubicBezTo>
                <a:cubicBezTo>
                  <a:pt x="111" y="29"/>
                  <a:pt x="110" y="29"/>
                  <a:pt x="108" y="29"/>
                </a:cubicBezTo>
                <a:cubicBezTo>
                  <a:pt x="110" y="28"/>
                  <a:pt x="111" y="28"/>
                  <a:pt x="112" y="27"/>
                </a:cubicBezTo>
                <a:close/>
                <a:moveTo>
                  <a:pt x="156" y="17"/>
                </a:moveTo>
                <a:cubicBezTo>
                  <a:pt x="157" y="18"/>
                  <a:pt x="158" y="18"/>
                  <a:pt x="160" y="19"/>
                </a:cubicBezTo>
                <a:cubicBezTo>
                  <a:pt x="158" y="18"/>
                  <a:pt x="157" y="18"/>
                  <a:pt x="155" y="17"/>
                </a:cubicBezTo>
                <a:cubicBezTo>
                  <a:pt x="155" y="17"/>
                  <a:pt x="155" y="17"/>
                  <a:pt x="154" y="17"/>
                </a:cubicBezTo>
                <a:cubicBezTo>
                  <a:pt x="154" y="17"/>
                  <a:pt x="154" y="17"/>
                  <a:pt x="154" y="17"/>
                </a:cubicBezTo>
                <a:cubicBezTo>
                  <a:pt x="151" y="16"/>
                  <a:pt x="148" y="15"/>
                  <a:pt x="145" y="14"/>
                </a:cubicBezTo>
                <a:cubicBezTo>
                  <a:pt x="146" y="14"/>
                  <a:pt x="146" y="14"/>
                  <a:pt x="146" y="14"/>
                </a:cubicBezTo>
                <a:cubicBezTo>
                  <a:pt x="146" y="14"/>
                  <a:pt x="146" y="14"/>
                  <a:pt x="147" y="14"/>
                </a:cubicBezTo>
                <a:cubicBezTo>
                  <a:pt x="147" y="14"/>
                  <a:pt x="147" y="14"/>
                  <a:pt x="147" y="14"/>
                </a:cubicBezTo>
                <a:cubicBezTo>
                  <a:pt x="150" y="15"/>
                  <a:pt x="153" y="16"/>
                  <a:pt x="156" y="17"/>
                </a:cubicBezTo>
                <a:close/>
                <a:moveTo>
                  <a:pt x="149" y="12"/>
                </a:moveTo>
                <a:cubicBezTo>
                  <a:pt x="149" y="12"/>
                  <a:pt x="149" y="12"/>
                  <a:pt x="149" y="12"/>
                </a:cubicBezTo>
                <a:cubicBezTo>
                  <a:pt x="151" y="13"/>
                  <a:pt x="153" y="13"/>
                  <a:pt x="155" y="14"/>
                </a:cubicBezTo>
                <a:cubicBezTo>
                  <a:pt x="157" y="15"/>
                  <a:pt x="158" y="15"/>
                  <a:pt x="160" y="16"/>
                </a:cubicBezTo>
                <a:cubicBezTo>
                  <a:pt x="158" y="16"/>
                  <a:pt x="156" y="15"/>
                  <a:pt x="155" y="15"/>
                </a:cubicBezTo>
                <a:cubicBezTo>
                  <a:pt x="153" y="14"/>
                  <a:pt x="151" y="13"/>
                  <a:pt x="149" y="12"/>
                </a:cubicBezTo>
                <a:close/>
                <a:moveTo>
                  <a:pt x="156" y="36"/>
                </a:moveTo>
                <a:cubicBezTo>
                  <a:pt x="158" y="36"/>
                  <a:pt x="160" y="36"/>
                  <a:pt x="163" y="36"/>
                </a:cubicBezTo>
                <a:cubicBezTo>
                  <a:pt x="161" y="37"/>
                  <a:pt x="160" y="37"/>
                  <a:pt x="158" y="38"/>
                </a:cubicBezTo>
                <a:cubicBezTo>
                  <a:pt x="156" y="39"/>
                  <a:pt x="154" y="39"/>
                  <a:pt x="152" y="39"/>
                </a:cubicBezTo>
                <a:cubicBezTo>
                  <a:pt x="153" y="38"/>
                  <a:pt x="155" y="37"/>
                  <a:pt x="156" y="36"/>
                </a:cubicBezTo>
                <a:close/>
                <a:moveTo>
                  <a:pt x="155" y="34"/>
                </a:moveTo>
                <a:cubicBezTo>
                  <a:pt x="156" y="34"/>
                  <a:pt x="156" y="33"/>
                  <a:pt x="156" y="33"/>
                </a:cubicBezTo>
                <a:cubicBezTo>
                  <a:pt x="156" y="33"/>
                  <a:pt x="157" y="33"/>
                  <a:pt x="157" y="33"/>
                </a:cubicBezTo>
                <a:cubicBezTo>
                  <a:pt x="157" y="33"/>
                  <a:pt x="157" y="34"/>
                  <a:pt x="156" y="34"/>
                </a:cubicBezTo>
                <a:cubicBezTo>
                  <a:pt x="156" y="34"/>
                  <a:pt x="156" y="34"/>
                  <a:pt x="155" y="34"/>
                </a:cubicBezTo>
                <a:close/>
                <a:moveTo>
                  <a:pt x="134" y="213"/>
                </a:moveTo>
                <a:cubicBezTo>
                  <a:pt x="135" y="212"/>
                  <a:pt x="136" y="211"/>
                  <a:pt x="137" y="209"/>
                </a:cubicBezTo>
                <a:cubicBezTo>
                  <a:pt x="139" y="208"/>
                  <a:pt x="140" y="207"/>
                  <a:pt x="141" y="206"/>
                </a:cubicBezTo>
                <a:cubicBezTo>
                  <a:pt x="141" y="206"/>
                  <a:pt x="141" y="206"/>
                  <a:pt x="142" y="206"/>
                </a:cubicBezTo>
                <a:cubicBezTo>
                  <a:pt x="140" y="207"/>
                  <a:pt x="139" y="209"/>
                  <a:pt x="138" y="210"/>
                </a:cubicBezTo>
                <a:cubicBezTo>
                  <a:pt x="137" y="211"/>
                  <a:pt x="136" y="212"/>
                  <a:pt x="134" y="213"/>
                </a:cubicBezTo>
                <a:close/>
                <a:moveTo>
                  <a:pt x="137" y="217"/>
                </a:moveTo>
                <a:cubicBezTo>
                  <a:pt x="136" y="218"/>
                  <a:pt x="135" y="219"/>
                  <a:pt x="133" y="220"/>
                </a:cubicBezTo>
                <a:cubicBezTo>
                  <a:pt x="134" y="220"/>
                  <a:pt x="134" y="220"/>
                  <a:pt x="134" y="219"/>
                </a:cubicBezTo>
                <a:cubicBezTo>
                  <a:pt x="135" y="219"/>
                  <a:pt x="136" y="218"/>
                  <a:pt x="137" y="217"/>
                </a:cubicBezTo>
                <a:close/>
                <a:moveTo>
                  <a:pt x="140" y="203"/>
                </a:moveTo>
                <a:cubicBezTo>
                  <a:pt x="138" y="204"/>
                  <a:pt x="136" y="206"/>
                  <a:pt x="134" y="208"/>
                </a:cubicBezTo>
                <a:cubicBezTo>
                  <a:pt x="132" y="209"/>
                  <a:pt x="130" y="210"/>
                  <a:pt x="128" y="211"/>
                </a:cubicBezTo>
                <a:cubicBezTo>
                  <a:pt x="128" y="210"/>
                  <a:pt x="128" y="210"/>
                  <a:pt x="127" y="210"/>
                </a:cubicBezTo>
                <a:cubicBezTo>
                  <a:pt x="128" y="210"/>
                  <a:pt x="128" y="209"/>
                  <a:pt x="128" y="209"/>
                </a:cubicBezTo>
                <a:cubicBezTo>
                  <a:pt x="131" y="207"/>
                  <a:pt x="134" y="205"/>
                  <a:pt x="137" y="202"/>
                </a:cubicBezTo>
                <a:cubicBezTo>
                  <a:pt x="141" y="199"/>
                  <a:pt x="145" y="196"/>
                  <a:pt x="149" y="193"/>
                </a:cubicBezTo>
                <a:cubicBezTo>
                  <a:pt x="146" y="197"/>
                  <a:pt x="143" y="200"/>
                  <a:pt x="140" y="203"/>
                </a:cubicBezTo>
                <a:close/>
                <a:moveTo>
                  <a:pt x="117" y="206"/>
                </a:moveTo>
                <a:cubicBezTo>
                  <a:pt x="117" y="206"/>
                  <a:pt x="118" y="205"/>
                  <a:pt x="118" y="205"/>
                </a:cubicBezTo>
                <a:cubicBezTo>
                  <a:pt x="119" y="205"/>
                  <a:pt x="119" y="206"/>
                  <a:pt x="119" y="206"/>
                </a:cubicBezTo>
                <a:cubicBezTo>
                  <a:pt x="119" y="206"/>
                  <a:pt x="119" y="206"/>
                  <a:pt x="118" y="207"/>
                </a:cubicBezTo>
                <a:cubicBezTo>
                  <a:pt x="118" y="207"/>
                  <a:pt x="117" y="206"/>
                  <a:pt x="117" y="206"/>
                </a:cubicBezTo>
                <a:close/>
                <a:moveTo>
                  <a:pt x="117" y="208"/>
                </a:moveTo>
                <a:cubicBezTo>
                  <a:pt x="117" y="208"/>
                  <a:pt x="117" y="208"/>
                  <a:pt x="117" y="208"/>
                </a:cubicBezTo>
                <a:cubicBezTo>
                  <a:pt x="117" y="208"/>
                  <a:pt x="116" y="208"/>
                  <a:pt x="116" y="207"/>
                </a:cubicBezTo>
                <a:cubicBezTo>
                  <a:pt x="116" y="207"/>
                  <a:pt x="116" y="207"/>
                  <a:pt x="116" y="207"/>
                </a:cubicBezTo>
                <a:cubicBezTo>
                  <a:pt x="116" y="207"/>
                  <a:pt x="117" y="208"/>
                  <a:pt x="117" y="208"/>
                </a:cubicBezTo>
                <a:close/>
                <a:moveTo>
                  <a:pt x="116" y="202"/>
                </a:moveTo>
                <a:cubicBezTo>
                  <a:pt x="116" y="202"/>
                  <a:pt x="115" y="201"/>
                  <a:pt x="115" y="201"/>
                </a:cubicBezTo>
                <a:cubicBezTo>
                  <a:pt x="116" y="199"/>
                  <a:pt x="118" y="198"/>
                  <a:pt x="120" y="196"/>
                </a:cubicBezTo>
                <a:cubicBezTo>
                  <a:pt x="127" y="190"/>
                  <a:pt x="134" y="185"/>
                  <a:pt x="141" y="180"/>
                </a:cubicBezTo>
                <a:cubicBezTo>
                  <a:pt x="133" y="188"/>
                  <a:pt x="125" y="195"/>
                  <a:pt x="116" y="202"/>
                </a:cubicBezTo>
                <a:close/>
                <a:moveTo>
                  <a:pt x="88" y="181"/>
                </a:moveTo>
                <a:cubicBezTo>
                  <a:pt x="88" y="180"/>
                  <a:pt x="88" y="178"/>
                  <a:pt x="88" y="177"/>
                </a:cubicBezTo>
                <a:cubicBezTo>
                  <a:pt x="90" y="176"/>
                  <a:pt x="92" y="174"/>
                  <a:pt x="94" y="172"/>
                </a:cubicBezTo>
                <a:cubicBezTo>
                  <a:pt x="97" y="171"/>
                  <a:pt x="99" y="170"/>
                  <a:pt x="102" y="169"/>
                </a:cubicBezTo>
                <a:cubicBezTo>
                  <a:pt x="100" y="171"/>
                  <a:pt x="98" y="173"/>
                  <a:pt x="97" y="175"/>
                </a:cubicBezTo>
                <a:cubicBezTo>
                  <a:pt x="94" y="177"/>
                  <a:pt x="91" y="179"/>
                  <a:pt x="88" y="181"/>
                </a:cubicBezTo>
                <a:close/>
                <a:moveTo>
                  <a:pt x="89" y="194"/>
                </a:moveTo>
                <a:cubicBezTo>
                  <a:pt x="89" y="194"/>
                  <a:pt x="88" y="195"/>
                  <a:pt x="88" y="196"/>
                </a:cubicBezTo>
                <a:cubicBezTo>
                  <a:pt x="87" y="196"/>
                  <a:pt x="87" y="196"/>
                  <a:pt x="87" y="196"/>
                </a:cubicBezTo>
                <a:cubicBezTo>
                  <a:pt x="88" y="195"/>
                  <a:pt x="89" y="194"/>
                  <a:pt x="89" y="194"/>
                </a:cubicBezTo>
                <a:cubicBezTo>
                  <a:pt x="89" y="194"/>
                  <a:pt x="89" y="194"/>
                  <a:pt x="89" y="194"/>
                </a:cubicBezTo>
                <a:close/>
                <a:moveTo>
                  <a:pt x="83" y="166"/>
                </a:moveTo>
                <a:cubicBezTo>
                  <a:pt x="83" y="166"/>
                  <a:pt x="82" y="167"/>
                  <a:pt x="82" y="167"/>
                </a:cubicBezTo>
                <a:cubicBezTo>
                  <a:pt x="82" y="167"/>
                  <a:pt x="82" y="167"/>
                  <a:pt x="82" y="167"/>
                </a:cubicBezTo>
                <a:cubicBezTo>
                  <a:pt x="83" y="165"/>
                  <a:pt x="84" y="164"/>
                  <a:pt x="85" y="163"/>
                </a:cubicBezTo>
                <a:cubicBezTo>
                  <a:pt x="85" y="164"/>
                  <a:pt x="85" y="164"/>
                  <a:pt x="85" y="165"/>
                </a:cubicBezTo>
                <a:cubicBezTo>
                  <a:pt x="84" y="165"/>
                  <a:pt x="84" y="166"/>
                  <a:pt x="83" y="166"/>
                </a:cubicBezTo>
                <a:close/>
                <a:moveTo>
                  <a:pt x="85" y="175"/>
                </a:moveTo>
                <a:cubicBezTo>
                  <a:pt x="84" y="175"/>
                  <a:pt x="84" y="175"/>
                  <a:pt x="83" y="176"/>
                </a:cubicBezTo>
                <a:cubicBezTo>
                  <a:pt x="83" y="175"/>
                  <a:pt x="83" y="175"/>
                  <a:pt x="83" y="175"/>
                </a:cubicBezTo>
                <a:cubicBezTo>
                  <a:pt x="84" y="175"/>
                  <a:pt x="84" y="175"/>
                  <a:pt x="85" y="175"/>
                </a:cubicBezTo>
                <a:close/>
                <a:moveTo>
                  <a:pt x="62" y="209"/>
                </a:moveTo>
                <a:cubicBezTo>
                  <a:pt x="60" y="208"/>
                  <a:pt x="59" y="207"/>
                  <a:pt x="58" y="206"/>
                </a:cubicBezTo>
                <a:cubicBezTo>
                  <a:pt x="58" y="205"/>
                  <a:pt x="58" y="205"/>
                  <a:pt x="58" y="205"/>
                </a:cubicBezTo>
                <a:cubicBezTo>
                  <a:pt x="58" y="204"/>
                  <a:pt x="58" y="203"/>
                  <a:pt x="58" y="202"/>
                </a:cubicBezTo>
                <a:cubicBezTo>
                  <a:pt x="58" y="203"/>
                  <a:pt x="59" y="203"/>
                  <a:pt x="59" y="203"/>
                </a:cubicBezTo>
                <a:cubicBezTo>
                  <a:pt x="60" y="205"/>
                  <a:pt x="61" y="207"/>
                  <a:pt x="62" y="209"/>
                </a:cubicBezTo>
                <a:cubicBezTo>
                  <a:pt x="62" y="209"/>
                  <a:pt x="62" y="209"/>
                  <a:pt x="62" y="209"/>
                </a:cubicBezTo>
                <a:close/>
                <a:moveTo>
                  <a:pt x="62" y="211"/>
                </a:moveTo>
                <a:cubicBezTo>
                  <a:pt x="62" y="211"/>
                  <a:pt x="62" y="211"/>
                  <a:pt x="62" y="211"/>
                </a:cubicBezTo>
                <a:cubicBezTo>
                  <a:pt x="63" y="211"/>
                  <a:pt x="63" y="211"/>
                  <a:pt x="63" y="211"/>
                </a:cubicBezTo>
                <a:cubicBezTo>
                  <a:pt x="61" y="211"/>
                  <a:pt x="60" y="210"/>
                  <a:pt x="59" y="210"/>
                </a:cubicBezTo>
                <a:cubicBezTo>
                  <a:pt x="60" y="210"/>
                  <a:pt x="61" y="211"/>
                  <a:pt x="62" y="211"/>
                </a:cubicBezTo>
                <a:close/>
                <a:moveTo>
                  <a:pt x="60" y="200"/>
                </a:moveTo>
                <a:cubicBezTo>
                  <a:pt x="59" y="199"/>
                  <a:pt x="58" y="197"/>
                  <a:pt x="57" y="196"/>
                </a:cubicBezTo>
                <a:cubicBezTo>
                  <a:pt x="57" y="196"/>
                  <a:pt x="57" y="196"/>
                  <a:pt x="58" y="196"/>
                </a:cubicBezTo>
                <a:cubicBezTo>
                  <a:pt x="58" y="196"/>
                  <a:pt x="58" y="196"/>
                  <a:pt x="58" y="195"/>
                </a:cubicBezTo>
                <a:cubicBezTo>
                  <a:pt x="60" y="197"/>
                  <a:pt x="61" y="199"/>
                  <a:pt x="63" y="201"/>
                </a:cubicBezTo>
                <a:cubicBezTo>
                  <a:pt x="63" y="201"/>
                  <a:pt x="63" y="201"/>
                  <a:pt x="63" y="201"/>
                </a:cubicBezTo>
                <a:cubicBezTo>
                  <a:pt x="62" y="201"/>
                  <a:pt x="61" y="200"/>
                  <a:pt x="60" y="200"/>
                </a:cubicBezTo>
                <a:cubicBezTo>
                  <a:pt x="60" y="200"/>
                  <a:pt x="60" y="200"/>
                  <a:pt x="60" y="200"/>
                </a:cubicBezTo>
                <a:close/>
                <a:moveTo>
                  <a:pt x="44" y="171"/>
                </a:moveTo>
                <a:cubicBezTo>
                  <a:pt x="45" y="173"/>
                  <a:pt x="47" y="175"/>
                  <a:pt x="48" y="176"/>
                </a:cubicBezTo>
                <a:cubicBezTo>
                  <a:pt x="48" y="177"/>
                  <a:pt x="48" y="178"/>
                  <a:pt x="48" y="180"/>
                </a:cubicBezTo>
                <a:cubicBezTo>
                  <a:pt x="48" y="179"/>
                  <a:pt x="47" y="179"/>
                  <a:pt x="47" y="179"/>
                </a:cubicBezTo>
                <a:cubicBezTo>
                  <a:pt x="47" y="178"/>
                  <a:pt x="46" y="177"/>
                  <a:pt x="46" y="176"/>
                </a:cubicBezTo>
                <a:cubicBezTo>
                  <a:pt x="45" y="174"/>
                  <a:pt x="44" y="171"/>
                  <a:pt x="43" y="168"/>
                </a:cubicBezTo>
                <a:cubicBezTo>
                  <a:pt x="43" y="169"/>
                  <a:pt x="44" y="170"/>
                  <a:pt x="44" y="170"/>
                </a:cubicBezTo>
                <a:cubicBezTo>
                  <a:pt x="44" y="170"/>
                  <a:pt x="44" y="171"/>
                  <a:pt x="44" y="171"/>
                </a:cubicBezTo>
                <a:close/>
                <a:moveTo>
                  <a:pt x="33" y="98"/>
                </a:moveTo>
                <a:cubicBezTo>
                  <a:pt x="33" y="99"/>
                  <a:pt x="33" y="100"/>
                  <a:pt x="33" y="101"/>
                </a:cubicBezTo>
                <a:cubicBezTo>
                  <a:pt x="33" y="102"/>
                  <a:pt x="32" y="103"/>
                  <a:pt x="32" y="104"/>
                </a:cubicBezTo>
                <a:cubicBezTo>
                  <a:pt x="32" y="103"/>
                  <a:pt x="31" y="101"/>
                  <a:pt x="31" y="99"/>
                </a:cubicBezTo>
                <a:cubicBezTo>
                  <a:pt x="32" y="99"/>
                  <a:pt x="32" y="99"/>
                  <a:pt x="33" y="98"/>
                </a:cubicBezTo>
                <a:close/>
                <a:moveTo>
                  <a:pt x="31" y="98"/>
                </a:moveTo>
                <a:cubicBezTo>
                  <a:pt x="30" y="97"/>
                  <a:pt x="30" y="97"/>
                  <a:pt x="30" y="97"/>
                </a:cubicBezTo>
                <a:cubicBezTo>
                  <a:pt x="31" y="97"/>
                  <a:pt x="31" y="96"/>
                  <a:pt x="32" y="96"/>
                </a:cubicBezTo>
                <a:cubicBezTo>
                  <a:pt x="32" y="96"/>
                  <a:pt x="32" y="96"/>
                  <a:pt x="32" y="97"/>
                </a:cubicBezTo>
                <a:cubicBezTo>
                  <a:pt x="32" y="97"/>
                  <a:pt x="31" y="97"/>
                  <a:pt x="31" y="98"/>
                </a:cubicBezTo>
                <a:close/>
                <a:moveTo>
                  <a:pt x="32" y="85"/>
                </a:moveTo>
                <a:cubicBezTo>
                  <a:pt x="32" y="85"/>
                  <a:pt x="32" y="85"/>
                  <a:pt x="32" y="85"/>
                </a:cubicBezTo>
                <a:cubicBezTo>
                  <a:pt x="33" y="83"/>
                  <a:pt x="34" y="82"/>
                  <a:pt x="36" y="80"/>
                </a:cubicBezTo>
                <a:cubicBezTo>
                  <a:pt x="35" y="81"/>
                  <a:pt x="35" y="81"/>
                  <a:pt x="34" y="82"/>
                </a:cubicBezTo>
                <a:cubicBezTo>
                  <a:pt x="33" y="83"/>
                  <a:pt x="33" y="84"/>
                  <a:pt x="32" y="85"/>
                </a:cubicBezTo>
                <a:close/>
                <a:moveTo>
                  <a:pt x="35" y="84"/>
                </a:moveTo>
                <a:cubicBezTo>
                  <a:pt x="35" y="84"/>
                  <a:pt x="35" y="83"/>
                  <a:pt x="36" y="83"/>
                </a:cubicBezTo>
                <a:cubicBezTo>
                  <a:pt x="36" y="83"/>
                  <a:pt x="36" y="82"/>
                  <a:pt x="37" y="82"/>
                </a:cubicBezTo>
                <a:cubicBezTo>
                  <a:pt x="36" y="83"/>
                  <a:pt x="35" y="85"/>
                  <a:pt x="34" y="86"/>
                </a:cubicBezTo>
                <a:cubicBezTo>
                  <a:pt x="34" y="86"/>
                  <a:pt x="34" y="86"/>
                  <a:pt x="34" y="86"/>
                </a:cubicBezTo>
                <a:cubicBezTo>
                  <a:pt x="34" y="86"/>
                  <a:pt x="34" y="86"/>
                  <a:pt x="34" y="86"/>
                </a:cubicBezTo>
                <a:cubicBezTo>
                  <a:pt x="34" y="86"/>
                  <a:pt x="34" y="86"/>
                  <a:pt x="34" y="86"/>
                </a:cubicBezTo>
                <a:cubicBezTo>
                  <a:pt x="34" y="85"/>
                  <a:pt x="34" y="85"/>
                  <a:pt x="35" y="84"/>
                </a:cubicBezTo>
                <a:close/>
                <a:moveTo>
                  <a:pt x="37" y="73"/>
                </a:moveTo>
                <a:cubicBezTo>
                  <a:pt x="39" y="72"/>
                  <a:pt x="40" y="71"/>
                  <a:pt x="41" y="71"/>
                </a:cubicBezTo>
                <a:cubicBezTo>
                  <a:pt x="41" y="71"/>
                  <a:pt x="41" y="71"/>
                  <a:pt x="41" y="71"/>
                </a:cubicBezTo>
                <a:cubicBezTo>
                  <a:pt x="41" y="71"/>
                  <a:pt x="40" y="71"/>
                  <a:pt x="40" y="71"/>
                </a:cubicBezTo>
                <a:cubicBezTo>
                  <a:pt x="39" y="72"/>
                  <a:pt x="38" y="73"/>
                  <a:pt x="36" y="74"/>
                </a:cubicBezTo>
                <a:cubicBezTo>
                  <a:pt x="37" y="74"/>
                  <a:pt x="37" y="73"/>
                  <a:pt x="37" y="73"/>
                </a:cubicBezTo>
                <a:close/>
                <a:moveTo>
                  <a:pt x="35" y="72"/>
                </a:moveTo>
                <a:cubicBezTo>
                  <a:pt x="36" y="71"/>
                  <a:pt x="37" y="70"/>
                  <a:pt x="39" y="68"/>
                </a:cubicBezTo>
                <a:cubicBezTo>
                  <a:pt x="38" y="69"/>
                  <a:pt x="37" y="70"/>
                  <a:pt x="36" y="71"/>
                </a:cubicBezTo>
                <a:cubicBezTo>
                  <a:pt x="36" y="72"/>
                  <a:pt x="35" y="72"/>
                  <a:pt x="35" y="72"/>
                </a:cubicBezTo>
                <a:close/>
                <a:moveTo>
                  <a:pt x="42" y="77"/>
                </a:moveTo>
                <a:cubicBezTo>
                  <a:pt x="42" y="76"/>
                  <a:pt x="43" y="76"/>
                  <a:pt x="43" y="76"/>
                </a:cubicBezTo>
                <a:cubicBezTo>
                  <a:pt x="42" y="77"/>
                  <a:pt x="42" y="78"/>
                  <a:pt x="41" y="80"/>
                </a:cubicBezTo>
                <a:cubicBezTo>
                  <a:pt x="41" y="80"/>
                  <a:pt x="41" y="80"/>
                  <a:pt x="41" y="80"/>
                </a:cubicBezTo>
                <a:cubicBezTo>
                  <a:pt x="40" y="81"/>
                  <a:pt x="39" y="82"/>
                  <a:pt x="38" y="83"/>
                </a:cubicBezTo>
                <a:cubicBezTo>
                  <a:pt x="38" y="83"/>
                  <a:pt x="38" y="83"/>
                  <a:pt x="37" y="83"/>
                </a:cubicBezTo>
                <a:cubicBezTo>
                  <a:pt x="39" y="81"/>
                  <a:pt x="40" y="79"/>
                  <a:pt x="42" y="77"/>
                </a:cubicBezTo>
                <a:close/>
                <a:moveTo>
                  <a:pt x="69" y="32"/>
                </a:moveTo>
                <a:cubicBezTo>
                  <a:pt x="67" y="34"/>
                  <a:pt x="64" y="36"/>
                  <a:pt x="62" y="37"/>
                </a:cubicBezTo>
                <a:cubicBezTo>
                  <a:pt x="62" y="37"/>
                  <a:pt x="62" y="37"/>
                  <a:pt x="62" y="37"/>
                </a:cubicBezTo>
                <a:cubicBezTo>
                  <a:pt x="60" y="38"/>
                  <a:pt x="59" y="40"/>
                  <a:pt x="57" y="41"/>
                </a:cubicBezTo>
                <a:cubicBezTo>
                  <a:pt x="58" y="39"/>
                  <a:pt x="59" y="37"/>
                  <a:pt x="60" y="36"/>
                </a:cubicBezTo>
                <a:cubicBezTo>
                  <a:pt x="63" y="35"/>
                  <a:pt x="66" y="33"/>
                  <a:pt x="69" y="32"/>
                </a:cubicBezTo>
                <a:close/>
                <a:moveTo>
                  <a:pt x="55" y="33"/>
                </a:moveTo>
                <a:cubicBezTo>
                  <a:pt x="55" y="33"/>
                  <a:pt x="55" y="33"/>
                  <a:pt x="56" y="33"/>
                </a:cubicBezTo>
                <a:cubicBezTo>
                  <a:pt x="59" y="31"/>
                  <a:pt x="63" y="29"/>
                  <a:pt x="66" y="28"/>
                </a:cubicBezTo>
                <a:cubicBezTo>
                  <a:pt x="65" y="28"/>
                  <a:pt x="64" y="29"/>
                  <a:pt x="63" y="29"/>
                </a:cubicBezTo>
                <a:cubicBezTo>
                  <a:pt x="61" y="31"/>
                  <a:pt x="58" y="32"/>
                  <a:pt x="55" y="33"/>
                </a:cubicBezTo>
                <a:close/>
                <a:moveTo>
                  <a:pt x="73" y="36"/>
                </a:moveTo>
                <a:cubicBezTo>
                  <a:pt x="74" y="36"/>
                  <a:pt x="74" y="35"/>
                  <a:pt x="74" y="35"/>
                </a:cubicBezTo>
                <a:cubicBezTo>
                  <a:pt x="73" y="38"/>
                  <a:pt x="71" y="40"/>
                  <a:pt x="69" y="42"/>
                </a:cubicBezTo>
                <a:cubicBezTo>
                  <a:pt x="67" y="43"/>
                  <a:pt x="65" y="45"/>
                  <a:pt x="64" y="46"/>
                </a:cubicBezTo>
                <a:cubicBezTo>
                  <a:pt x="67" y="43"/>
                  <a:pt x="70" y="39"/>
                  <a:pt x="73" y="36"/>
                </a:cubicBezTo>
                <a:close/>
                <a:moveTo>
                  <a:pt x="70" y="36"/>
                </a:moveTo>
                <a:cubicBezTo>
                  <a:pt x="71" y="35"/>
                  <a:pt x="72" y="34"/>
                  <a:pt x="74" y="32"/>
                </a:cubicBezTo>
                <a:cubicBezTo>
                  <a:pt x="73" y="33"/>
                  <a:pt x="73" y="33"/>
                  <a:pt x="73" y="34"/>
                </a:cubicBezTo>
                <a:cubicBezTo>
                  <a:pt x="72" y="34"/>
                  <a:pt x="71" y="35"/>
                  <a:pt x="70" y="36"/>
                </a:cubicBezTo>
                <a:close/>
                <a:moveTo>
                  <a:pt x="77" y="34"/>
                </a:moveTo>
                <a:cubicBezTo>
                  <a:pt x="78" y="33"/>
                  <a:pt x="79" y="33"/>
                  <a:pt x="80" y="32"/>
                </a:cubicBezTo>
                <a:cubicBezTo>
                  <a:pt x="78" y="34"/>
                  <a:pt x="77" y="36"/>
                  <a:pt x="75" y="37"/>
                </a:cubicBezTo>
                <a:cubicBezTo>
                  <a:pt x="74" y="38"/>
                  <a:pt x="74" y="39"/>
                  <a:pt x="73" y="39"/>
                </a:cubicBezTo>
                <a:cubicBezTo>
                  <a:pt x="74" y="37"/>
                  <a:pt x="76" y="36"/>
                  <a:pt x="77" y="34"/>
                </a:cubicBezTo>
                <a:close/>
                <a:moveTo>
                  <a:pt x="77" y="31"/>
                </a:moveTo>
                <a:cubicBezTo>
                  <a:pt x="77" y="31"/>
                  <a:pt x="77" y="30"/>
                  <a:pt x="78" y="30"/>
                </a:cubicBezTo>
                <a:cubicBezTo>
                  <a:pt x="78" y="30"/>
                  <a:pt x="78" y="30"/>
                  <a:pt x="78" y="29"/>
                </a:cubicBezTo>
                <a:cubicBezTo>
                  <a:pt x="78" y="29"/>
                  <a:pt x="78" y="29"/>
                  <a:pt x="79" y="29"/>
                </a:cubicBezTo>
                <a:cubicBezTo>
                  <a:pt x="78" y="29"/>
                  <a:pt x="78" y="30"/>
                  <a:pt x="78" y="30"/>
                </a:cubicBezTo>
                <a:cubicBezTo>
                  <a:pt x="77" y="30"/>
                  <a:pt x="77" y="31"/>
                  <a:pt x="77" y="31"/>
                </a:cubicBezTo>
                <a:close/>
                <a:moveTo>
                  <a:pt x="96" y="32"/>
                </a:moveTo>
                <a:cubicBezTo>
                  <a:pt x="96" y="32"/>
                  <a:pt x="96" y="32"/>
                  <a:pt x="96" y="32"/>
                </a:cubicBezTo>
                <a:cubicBezTo>
                  <a:pt x="95" y="34"/>
                  <a:pt x="93" y="36"/>
                  <a:pt x="91" y="38"/>
                </a:cubicBezTo>
                <a:cubicBezTo>
                  <a:pt x="91" y="38"/>
                  <a:pt x="90" y="38"/>
                  <a:pt x="90" y="39"/>
                </a:cubicBezTo>
                <a:cubicBezTo>
                  <a:pt x="90" y="39"/>
                  <a:pt x="90" y="39"/>
                  <a:pt x="90" y="39"/>
                </a:cubicBezTo>
                <a:cubicBezTo>
                  <a:pt x="88" y="41"/>
                  <a:pt x="87" y="43"/>
                  <a:pt x="85" y="44"/>
                </a:cubicBezTo>
                <a:cubicBezTo>
                  <a:pt x="82" y="46"/>
                  <a:pt x="80" y="48"/>
                  <a:pt x="77" y="50"/>
                </a:cubicBezTo>
                <a:cubicBezTo>
                  <a:pt x="77" y="50"/>
                  <a:pt x="77" y="50"/>
                  <a:pt x="76" y="50"/>
                </a:cubicBezTo>
                <a:cubicBezTo>
                  <a:pt x="76" y="51"/>
                  <a:pt x="75" y="51"/>
                  <a:pt x="74" y="52"/>
                </a:cubicBezTo>
                <a:cubicBezTo>
                  <a:pt x="73" y="53"/>
                  <a:pt x="73" y="53"/>
                  <a:pt x="73" y="53"/>
                </a:cubicBezTo>
                <a:cubicBezTo>
                  <a:pt x="76" y="49"/>
                  <a:pt x="80" y="45"/>
                  <a:pt x="83" y="42"/>
                </a:cubicBezTo>
                <a:cubicBezTo>
                  <a:pt x="87" y="38"/>
                  <a:pt x="91" y="35"/>
                  <a:pt x="96" y="32"/>
                </a:cubicBezTo>
                <a:close/>
                <a:moveTo>
                  <a:pt x="87" y="36"/>
                </a:moveTo>
                <a:cubicBezTo>
                  <a:pt x="87" y="36"/>
                  <a:pt x="88" y="35"/>
                  <a:pt x="88" y="35"/>
                </a:cubicBezTo>
                <a:cubicBezTo>
                  <a:pt x="89" y="35"/>
                  <a:pt x="89" y="35"/>
                  <a:pt x="90" y="34"/>
                </a:cubicBezTo>
                <a:cubicBezTo>
                  <a:pt x="89" y="35"/>
                  <a:pt x="88" y="36"/>
                  <a:pt x="87" y="36"/>
                </a:cubicBezTo>
                <a:close/>
                <a:moveTo>
                  <a:pt x="111" y="34"/>
                </a:moveTo>
                <a:cubicBezTo>
                  <a:pt x="110" y="34"/>
                  <a:pt x="110" y="34"/>
                  <a:pt x="109" y="34"/>
                </a:cubicBezTo>
                <a:cubicBezTo>
                  <a:pt x="109" y="34"/>
                  <a:pt x="108" y="34"/>
                  <a:pt x="108" y="34"/>
                </a:cubicBezTo>
                <a:cubicBezTo>
                  <a:pt x="108" y="34"/>
                  <a:pt x="108" y="33"/>
                  <a:pt x="109" y="33"/>
                </a:cubicBezTo>
                <a:cubicBezTo>
                  <a:pt x="109" y="33"/>
                  <a:pt x="109" y="32"/>
                  <a:pt x="110" y="32"/>
                </a:cubicBezTo>
                <a:cubicBezTo>
                  <a:pt x="111" y="32"/>
                  <a:pt x="112" y="32"/>
                  <a:pt x="113" y="32"/>
                </a:cubicBezTo>
                <a:cubicBezTo>
                  <a:pt x="112" y="33"/>
                  <a:pt x="112" y="33"/>
                  <a:pt x="111" y="34"/>
                </a:cubicBezTo>
                <a:close/>
                <a:moveTo>
                  <a:pt x="112" y="36"/>
                </a:moveTo>
                <a:cubicBezTo>
                  <a:pt x="111" y="36"/>
                  <a:pt x="111" y="37"/>
                  <a:pt x="110" y="37"/>
                </a:cubicBezTo>
                <a:cubicBezTo>
                  <a:pt x="110" y="37"/>
                  <a:pt x="109" y="37"/>
                  <a:pt x="109" y="37"/>
                </a:cubicBezTo>
                <a:cubicBezTo>
                  <a:pt x="110" y="37"/>
                  <a:pt x="110" y="36"/>
                  <a:pt x="111" y="36"/>
                </a:cubicBezTo>
                <a:cubicBezTo>
                  <a:pt x="111" y="36"/>
                  <a:pt x="111" y="36"/>
                  <a:pt x="112" y="36"/>
                </a:cubicBezTo>
                <a:close/>
                <a:moveTo>
                  <a:pt x="108" y="36"/>
                </a:moveTo>
                <a:cubicBezTo>
                  <a:pt x="107" y="37"/>
                  <a:pt x="106" y="37"/>
                  <a:pt x="105" y="38"/>
                </a:cubicBezTo>
                <a:cubicBezTo>
                  <a:pt x="105" y="38"/>
                  <a:pt x="105" y="39"/>
                  <a:pt x="105" y="39"/>
                </a:cubicBezTo>
                <a:cubicBezTo>
                  <a:pt x="104" y="39"/>
                  <a:pt x="104" y="39"/>
                  <a:pt x="103" y="39"/>
                </a:cubicBezTo>
                <a:cubicBezTo>
                  <a:pt x="104" y="38"/>
                  <a:pt x="105" y="37"/>
                  <a:pt x="106" y="36"/>
                </a:cubicBezTo>
                <a:cubicBezTo>
                  <a:pt x="107" y="36"/>
                  <a:pt x="107" y="36"/>
                  <a:pt x="108" y="36"/>
                </a:cubicBezTo>
                <a:close/>
                <a:moveTo>
                  <a:pt x="122" y="49"/>
                </a:moveTo>
                <a:cubicBezTo>
                  <a:pt x="125" y="49"/>
                  <a:pt x="128" y="48"/>
                  <a:pt x="132" y="47"/>
                </a:cubicBezTo>
                <a:cubicBezTo>
                  <a:pt x="131" y="48"/>
                  <a:pt x="130" y="49"/>
                  <a:pt x="129" y="50"/>
                </a:cubicBezTo>
                <a:cubicBezTo>
                  <a:pt x="128" y="50"/>
                  <a:pt x="127" y="51"/>
                  <a:pt x="126" y="51"/>
                </a:cubicBezTo>
                <a:cubicBezTo>
                  <a:pt x="126" y="51"/>
                  <a:pt x="126" y="51"/>
                  <a:pt x="126" y="51"/>
                </a:cubicBezTo>
                <a:cubicBezTo>
                  <a:pt x="125" y="52"/>
                  <a:pt x="125" y="52"/>
                  <a:pt x="125" y="52"/>
                </a:cubicBezTo>
                <a:cubicBezTo>
                  <a:pt x="125" y="52"/>
                  <a:pt x="126" y="51"/>
                  <a:pt x="127" y="50"/>
                </a:cubicBezTo>
                <a:cubicBezTo>
                  <a:pt x="127" y="50"/>
                  <a:pt x="126" y="48"/>
                  <a:pt x="126" y="49"/>
                </a:cubicBezTo>
                <a:cubicBezTo>
                  <a:pt x="125" y="50"/>
                  <a:pt x="124" y="51"/>
                  <a:pt x="123" y="52"/>
                </a:cubicBezTo>
                <a:cubicBezTo>
                  <a:pt x="123" y="51"/>
                  <a:pt x="122" y="51"/>
                  <a:pt x="121" y="51"/>
                </a:cubicBezTo>
                <a:cubicBezTo>
                  <a:pt x="121" y="51"/>
                  <a:pt x="121" y="51"/>
                  <a:pt x="121" y="51"/>
                </a:cubicBezTo>
                <a:cubicBezTo>
                  <a:pt x="121" y="51"/>
                  <a:pt x="121" y="51"/>
                  <a:pt x="122" y="50"/>
                </a:cubicBezTo>
                <a:cubicBezTo>
                  <a:pt x="122" y="50"/>
                  <a:pt x="122" y="50"/>
                  <a:pt x="122" y="49"/>
                </a:cubicBezTo>
                <a:close/>
                <a:moveTo>
                  <a:pt x="148" y="57"/>
                </a:moveTo>
                <a:cubicBezTo>
                  <a:pt x="146" y="57"/>
                  <a:pt x="143" y="58"/>
                  <a:pt x="141" y="59"/>
                </a:cubicBezTo>
                <a:cubicBezTo>
                  <a:pt x="142" y="58"/>
                  <a:pt x="143" y="57"/>
                  <a:pt x="144" y="56"/>
                </a:cubicBezTo>
                <a:cubicBezTo>
                  <a:pt x="149" y="54"/>
                  <a:pt x="153" y="52"/>
                  <a:pt x="158" y="50"/>
                </a:cubicBezTo>
                <a:cubicBezTo>
                  <a:pt x="155" y="52"/>
                  <a:pt x="151" y="54"/>
                  <a:pt x="148" y="57"/>
                </a:cubicBezTo>
                <a:close/>
                <a:moveTo>
                  <a:pt x="160" y="51"/>
                </a:moveTo>
                <a:cubicBezTo>
                  <a:pt x="159" y="52"/>
                  <a:pt x="159" y="52"/>
                  <a:pt x="159" y="52"/>
                </a:cubicBezTo>
                <a:cubicBezTo>
                  <a:pt x="158" y="53"/>
                  <a:pt x="157" y="53"/>
                  <a:pt x="156" y="54"/>
                </a:cubicBezTo>
                <a:cubicBezTo>
                  <a:pt x="157" y="53"/>
                  <a:pt x="158" y="52"/>
                  <a:pt x="160" y="51"/>
                </a:cubicBezTo>
                <a:close/>
                <a:moveTo>
                  <a:pt x="163" y="63"/>
                </a:moveTo>
                <a:cubicBezTo>
                  <a:pt x="167" y="61"/>
                  <a:pt x="171" y="59"/>
                  <a:pt x="175" y="57"/>
                </a:cubicBezTo>
                <a:cubicBezTo>
                  <a:pt x="174" y="58"/>
                  <a:pt x="173" y="60"/>
                  <a:pt x="172" y="61"/>
                </a:cubicBezTo>
                <a:cubicBezTo>
                  <a:pt x="167" y="63"/>
                  <a:pt x="161" y="66"/>
                  <a:pt x="156" y="69"/>
                </a:cubicBezTo>
                <a:cubicBezTo>
                  <a:pt x="155" y="69"/>
                  <a:pt x="154" y="70"/>
                  <a:pt x="153" y="70"/>
                </a:cubicBezTo>
                <a:cubicBezTo>
                  <a:pt x="156" y="68"/>
                  <a:pt x="159" y="65"/>
                  <a:pt x="163" y="63"/>
                </a:cubicBezTo>
                <a:close/>
                <a:moveTo>
                  <a:pt x="162" y="61"/>
                </a:moveTo>
                <a:cubicBezTo>
                  <a:pt x="163" y="60"/>
                  <a:pt x="165" y="59"/>
                  <a:pt x="166" y="57"/>
                </a:cubicBezTo>
                <a:cubicBezTo>
                  <a:pt x="168" y="57"/>
                  <a:pt x="169" y="56"/>
                  <a:pt x="171" y="56"/>
                </a:cubicBezTo>
                <a:cubicBezTo>
                  <a:pt x="168" y="57"/>
                  <a:pt x="165" y="59"/>
                  <a:pt x="162" y="61"/>
                </a:cubicBezTo>
                <a:cubicBezTo>
                  <a:pt x="162" y="61"/>
                  <a:pt x="162" y="61"/>
                  <a:pt x="162" y="61"/>
                </a:cubicBezTo>
                <a:close/>
                <a:moveTo>
                  <a:pt x="172" y="57"/>
                </a:moveTo>
                <a:cubicBezTo>
                  <a:pt x="174" y="56"/>
                  <a:pt x="176" y="54"/>
                  <a:pt x="179" y="53"/>
                </a:cubicBezTo>
                <a:cubicBezTo>
                  <a:pt x="178" y="53"/>
                  <a:pt x="178" y="54"/>
                  <a:pt x="178" y="54"/>
                </a:cubicBezTo>
                <a:cubicBezTo>
                  <a:pt x="176" y="55"/>
                  <a:pt x="174" y="56"/>
                  <a:pt x="172" y="57"/>
                </a:cubicBezTo>
                <a:close/>
                <a:moveTo>
                  <a:pt x="189" y="60"/>
                </a:moveTo>
                <a:cubicBezTo>
                  <a:pt x="185" y="62"/>
                  <a:pt x="181" y="64"/>
                  <a:pt x="176" y="66"/>
                </a:cubicBezTo>
                <a:cubicBezTo>
                  <a:pt x="178" y="64"/>
                  <a:pt x="180" y="62"/>
                  <a:pt x="182" y="60"/>
                </a:cubicBezTo>
                <a:cubicBezTo>
                  <a:pt x="184" y="60"/>
                  <a:pt x="186" y="59"/>
                  <a:pt x="187" y="59"/>
                </a:cubicBezTo>
                <a:cubicBezTo>
                  <a:pt x="188" y="59"/>
                  <a:pt x="188" y="59"/>
                  <a:pt x="189" y="60"/>
                </a:cubicBezTo>
                <a:close/>
                <a:moveTo>
                  <a:pt x="189" y="58"/>
                </a:moveTo>
                <a:cubicBezTo>
                  <a:pt x="190" y="58"/>
                  <a:pt x="192" y="57"/>
                  <a:pt x="194" y="57"/>
                </a:cubicBezTo>
                <a:cubicBezTo>
                  <a:pt x="193" y="58"/>
                  <a:pt x="191" y="59"/>
                  <a:pt x="190" y="59"/>
                </a:cubicBezTo>
                <a:cubicBezTo>
                  <a:pt x="189" y="59"/>
                  <a:pt x="189" y="59"/>
                  <a:pt x="189" y="58"/>
                </a:cubicBezTo>
                <a:close/>
                <a:moveTo>
                  <a:pt x="193" y="65"/>
                </a:moveTo>
                <a:cubicBezTo>
                  <a:pt x="194" y="65"/>
                  <a:pt x="195" y="65"/>
                  <a:pt x="196" y="64"/>
                </a:cubicBezTo>
                <a:cubicBezTo>
                  <a:pt x="194" y="65"/>
                  <a:pt x="193" y="66"/>
                  <a:pt x="191" y="67"/>
                </a:cubicBezTo>
                <a:cubicBezTo>
                  <a:pt x="188" y="69"/>
                  <a:pt x="184" y="70"/>
                  <a:pt x="181" y="72"/>
                </a:cubicBezTo>
                <a:cubicBezTo>
                  <a:pt x="182" y="71"/>
                  <a:pt x="183" y="71"/>
                  <a:pt x="184" y="70"/>
                </a:cubicBezTo>
                <a:cubicBezTo>
                  <a:pt x="187" y="68"/>
                  <a:pt x="190" y="67"/>
                  <a:pt x="193" y="65"/>
                </a:cubicBezTo>
                <a:close/>
                <a:moveTo>
                  <a:pt x="188" y="65"/>
                </a:moveTo>
                <a:cubicBezTo>
                  <a:pt x="190" y="64"/>
                  <a:pt x="192" y="63"/>
                  <a:pt x="195" y="62"/>
                </a:cubicBezTo>
                <a:cubicBezTo>
                  <a:pt x="194" y="63"/>
                  <a:pt x="193" y="63"/>
                  <a:pt x="192" y="64"/>
                </a:cubicBezTo>
                <a:cubicBezTo>
                  <a:pt x="191" y="64"/>
                  <a:pt x="189" y="65"/>
                  <a:pt x="188" y="65"/>
                </a:cubicBezTo>
                <a:cubicBezTo>
                  <a:pt x="188" y="65"/>
                  <a:pt x="188" y="65"/>
                  <a:pt x="188" y="65"/>
                </a:cubicBezTo>
                <a:close/>
                <a:moveTo>
                  <a:pt x="207" y="95"/>
                </a:moveTo>
                <a:cubicBezTo>
                  <a:pt x="210" y="94"/>
                  <a:pt x="213" y="92"/>
                  <a:pt x="215" y="91"/>
                </a:cubicBezTo>
                <a:cubicBezTo>
                  <a:pt x="216" y="92"/>
                  <a:pt x="216" y="93"/>
                  <a:pt x="217" y="95"/>
                </a:cubicBezTo>
                <a:cubicBezTo>
                  <a:pt x="212" y="97"/>
                  <a:pt x="208" y="99"/>
                  <a:pt x="204" y="101"/>
                </a:cubicBezTo>
                <a:cubicBezTo>
                  <a:pt x="204" y="101"/>
                  <a:pt x="203" y="101"/>
                  <a:pt x="203" y="101"/>
                </a:cubicBezTo>
                <a:cubicBezTo>
                  <a:pt x="202" y="102"/>
                  <a:pt x="201" y="103"/>
                  <a:pt x="199" y="104"/>
                </a:cubicBezTo>
                <a:cubicBezTo>
                  <a:pt x="199" y="104"/>
                  <a:pt x="199" y="105"/>
                  <a:pt x="198" y="105"/>
                </a:cubicBezTo>
                <a:cubicBezTo>
                  <a:pt x="198" y="105"/>
                  <a:pt x="198" y="105"/>
                  <a:pt x="198" y="105"/>
                </a:cubicBezTo>
                <a:cubicBezTo>
                  <a:pt x="199" y="104"/>
                  <a:pt x="200" y="103"/>
                  <a:pt x="200" y="102"/>
                </a:cubicBezTo>
                <a:cubicBezTo>
                  <a:pt x="203" y="100"/>
                  <a:pt x="205" y="98"/>
                  <a:pt x="208" y="96"/>
                </a:cubicBezTo>
                <a:cubicBezTo>
                  <a:pt x="208" y="96"/>
                  <a:pt x="208" y="95"/>
                  <a:pt x="207" y="95"/>
                </a:cubicBezTo>
                <a:close/>
                <a:moveTo>
                  <a:pt x="196" y="173"/>
                </a:moveTo>
                <a:cubicBezTo>
                  <a:pt x="197" y="172"/>
                  <a:pt x="198" y="171"/>
                  <a:pt x="198" y="171"/>
                </a:cubicBezTo>
                <a:cubicBezTo>
                  <a:pt x="198" y="171"/>
                  <a:pt x="198" y="171"/>
                  <a:pt x="198" y="171"/>
                </a:cubicBezTo>
                <a:cubicBezTo>
                  <a:pt x="197" y="172"/>
                  <a:pt x="196" y="173"/>
                  <a:pt x="195" y="174"/>
                </a:cubicBezTo>
                <a:cubicBezTo>
                  <a:pt x="196" y="174"/>
                  <a:pt x="196" y="173"/>
                  <a:pt x="196" y="173"/>
                </a:cubicBezTo>
                <a:close/>
                <a:moveTo>
                  <a:pt x="195" y="164"/>
                </a:moveTo>
                <a:cubicBezTo>
                  <a:pt x="195" y="165"/>
                  <a:pt x="195" y="165"/>
                  <a:pt x="194" y="165"/>
                </a:cubicBezTo>
                <a:cubicBezTo>
                  <a:pt x="195" y="164"/>
                  <a:pt x="196" y="162"/>
                  <a:pt x="197" y="161"/>
                </a:cubicBezTo>
                <a:cubicBezTo>
                  <a:pt x="196" y="162"/>
                  <a:pt x="196" y="163"/>
                  <a:pt x="195" y="164"/>
                </a:cubicBezTo>
                <a:close/>
                <a:moveTo>
                  <a:pt x="194" y="155"/>
                </a:moveTo>
                <a:cubicBezTo>
                  <a:pt x="193" y="157"/>
                  <a:pt x="191" y="158"/>
                  <a:pt x="190" y="159"/>
                </a:cubicBezTo>
                <a:cubicBezTo>
                  <a:pt x="193" y="156"/>
                  <a:pt x="196" y="153"/>
                  <a:pt x="198" y="150"/>
                </a:cubicBezTo>
                <a:cubicBezTo>
                  <a:pt x="197" y="152"/>
                  <a:pt x="196" y="154"/>
                  <a:pt x="194" y="155"/>
                </a:cubicBezTo>
                <a:close/>
                <a:moveTo>
                  <a:pt x="105" y="198"/>
                </a:moveTo>
                <a:cubicBezTo>
                  <a:pt x="105" y="198"/>
                  <a:pt x="106" y="198"/>
                  <a:pt x="106" y="197"/>
                </a:cubicBezTo>
                <a:cubicBezTo>
                  <a:pt x="106" y="197"/>
                  <a:pt x="107" y="197"/>
                  <a:pt x="107" y="197"/>
                </a:cubicBezTo>
                <a:cubicBezTo>
                  <a:pt x="106" y="198"/>
                  <a:pt x="106" y="198"/>
                  <a:pt x="105" y="199"/>
                </a:cubicBezTo>
                <a:cubicBezTo>
                  <a:pt x="105" y="199"/>
                  <a:pt x="105" y="198"/>
                  <a:pt x="105" y="198"/>
                </a:cubicBezTo>
                <a:close/>
                <a:moveTo>
                  <a:pt x="108" y="204"/>
                </a:moveTo>
                <a:cubicBezTo>
                  <a:pt x="108" y="204"/>
                  <a:pt x="108" y="204"/>
                  <a:pt x="108" y="204"/>
                </a:cubicBezTo>
                <a:cubicBezTo>
                  <a:pt x="107" y="203"/>
                  <a:pt x="105" y="202"/>
                  <a:pt x="104" y="202"/>
                </a:cubicBezTo>
                <a:cubicBezTo>
                  <a:pt x="104" y="202"/>
                  <a:pt x="104" y="201"/>
                  <a:pt x="104" y="201"/>
                </a:cubicBezTo>
                <a:cubicBezTo>
                  <a:pt x="106" y="202"/>
                  <a:pt x="107" y="203"/>
                  <a:pt x="108" y="204"/>
                </a:cubicBezTo>
                <a:close/>
                <a:moveTo>
                  <a:pt x="104" y="194"/>
                </a:moveTo>
                <a:cubicBezTo>
                  <a:pt x="104" y="194"/>
                  <a:pt x="103" y="194"/>
                  <a:pt x="103" y="193"/>
                </a:cubicBezTo>
                <a:cubicBezTo>
                  <a:pt x="104" y="192"/>
                  <a:pt x="105" y="191"/>
                  <a:pt x="106" y="190"/>
                </a:cubicBezTo>
                <a:cubicBezTo>
                  <a:pt x="107" y="189"/>
                  <a:pt x="109" y="188"/>
                  <a:pt x="110" y="186"/>
                </a:cubicBezTo>
                <a:cubicBezTo>
                  <a:pt x="115" y="183"/>
                  <a:pt x="119" y="179"/>
                  <a:pt x="123" y="176"/>
                </a:cubicBezTo>
                <a:cubicBezTo>
                  <a:pt x="125" y="175"/>
                  <a:pt x="127" y="174"/>
                  <a:pt x="129" y="173"/>
                </a:cubicBezTo>
                <a:cubicBezTo>
                  <a:pt x="124" y="177"/>
                  <a:pt x="118" y="182"/>
                  <a:pt x="112" y="187"/>
                </a:cubicBezTo>
                <a:cubicBezTo>
                  <a:pt x="110" y="189"/>
                  <a:pt x="107" y="192"/>
                  <a:pt x="104" y="194"/>
                </a:cubicBezTo>
                <a:close/>
                <a:moveTo>
                  <a:pt x="73" y="126"/>
                </a:moveTo>
                <a:cubicBezTo>
                  <a:pt x="73" y="126"/>
                  <a:pt x="72" y="127"/>
                  <a:pt x="72" y="128"/>
                </a:cubicBezTo>
                <a:cubicBezTo>
                  <a:pt x="71" y="127"/>
                  <a:pt x="71" y="126"/>
                  <a:pt x="71" y="125"/>
                </a:cubicBezTo>
                <a:cubicBezTo>
                  <a:pt x="71" y="125"/>
                  <a:pt x="71" y="124"/>
                  <a:pt x="71" y="124"/>
                </a:cubicBezTo>
                <a:cubicBezTo>
                  <a:pt x="72" y="124"/>
                  <a:pt x="72" y="124"/>
                  <a:pt x="72" y="124"/>
                </a:cubicBezTo>
                <a:cubicBezTo>
                  <a:pt x="72" y="124"/>
                  <a:pt x="72" y="124"/>
                  <a:pt x="72" y="124"/>
                </a:cubicBezTo>
                <a:cubicBezTo>
                  <a:pt x="73" y="125"/>
                  <a:pt x="73" y="125"/>
                  <a:pt x="73" y="126"/>
                </a:cubicBezTo>
                <a:close/>
                <a:moveTo>
                  <a:pt x="71" y="168"/>
                </a:moveTo>
                <a:cubicBezTo>
                  <a:pt x="71" y="167"/>
                  <a:pt x="71" y="167"/>
                  <a:pt x="71" y="167"/>
                </a:cubicBezTo>
                <a:cubicBezTo>
                  <a:pt x="71" y="166"/>
                  <a:pt x="71" y="166"/>
                  <a:pt x="72" y="166"/>
                </a:cubicBezTo>
                <a:cubicBezTo>
                  <a:pt x="72" y="167"/>
                  <a:pt x="72" y="167"/>
                  <a:pt x="72" y="167"/>
                </a:cubicBezTo>
                <a:cubicBezTo>
                  <a:pt x="72" y="167"/>
                  <a:pt x="71" y="168"/>
                  <a:pt x="71" y="168"/>
                </a:cubicBezTo>
                <a:close/>
                <a:moveTo>
                  <a:pt x="73" y="170"/>
                </a:moveTo>
                <a:cubicBezTo>
                  <a:pt x="73" y="170"/>
                  <a:pt x="73" y="170"/>
                  <a:pt x="73" y="170"/>
                </a:cubicBezTo>
                <a:cubicBezTo>
                  <a:pt x="73" y="171"/>
                  <a:pt x="73" y="171"/>
                  <a:pt x="73" y="171"/>
                </a:cubicBezTo>
                <a:cubicBezTo>
                  <a:pt x="72" y="171"/>
                  <a:pt x="72" y="171"/>
                  <a:pt x="72" y="171"/>
                </a:cubicBezTo>
                <a:cubicBezTo>
                  <a:pt x="72" y="171"/>
                  <a:pt x="72" y="171"/>
                  <a:pt x="72" y="171"/>
                </a:cubicBezTo>
                <a:cubicBezTo>
                  <a:pt x="72" y="170"/>
                  <a:pt x="72" y="170"/>
                  <a:pt x="73" y="170"/>
                </a:cubicBezTo>
                <a:close/>
                <a:moveTo>
                  <a:pt x="71" y="165"/>
                </a:moveTo>
                <a:cubicBezTo>
                  <a:pt x="71" y="164"/>
                  <a:pt x="71" y="163"/>
                  <a:pt x="70" y="162"/>
                </a:cubicBezTo>
                <a:cubicBezTo>
                  <a:pt x="71" y="162"/>
                  <a:pt x="71" y="162"/>
                  <a:pt x="71" y="162"/>
                </a:cubicBezTo>
                <a:cubicBezTo>
                  <a:pt x="71" y="163"/>
                  <a:pt x="71" y="164"/>
                  <a:pt x="71" y="164"/>
                </a:cubicBezTo>
                <a:cubicBezTo>
                  <a:pt x="71" y="165"/>
                  <a:pt x="71" y="165"/>
                  <a:pt x="71" y="165"/>
                </a:cubicBezTo>
                <a:close/>
                <a:moveTo>
                  <a:pt x="61" y="51"/>
                </a:moveTo>
                <a:cubicBezTo>
                  <a:pt x="61" y="51"/>
                  <a:pt x="61" y="52"/>
                  <a:pt x="61" y="52"/>
                </a:cubicBezTo>
                <a:cubicBezTo>
                  <a:pt x="59" y="54"/>
                  <a:pt x="57" y="55"/>
                  <a:pt x="55" y="57"/>
                </a:cubicBezTo>
                <a:cubicBezTo>
                  <a:pt x="55" y="58"/>
                  <a:pt x="54" y="59"/>
                  <a:pt x="53" y="59"/>
                </a:cubicBezTo>
                <a:cubicBezTo>
                  <a:pt x="52" y="61"/>
                  <a:pt x="50" y="62"/>
                  <a:pt x="49" y="63"/>
                </a:cubicBezTo>
                <a:cubicBezTo>
                  <a:pt x="49" y="63"/>
                  <a:pt x="49" y="63"/>
                  <a:pt x="49" y="63"/>
                </a:cubicBezTo>
                <a:cubicBezTo>
                  <a:pt x="49" y="62"/>
                  <a:pt x="50" y="61"/>
                  <a:pt x="51" y="60"/>
                </a:cubicBezTo>
                <a:cubicBezTo>
                  <a:pt x="54" y="57"/>
                  <a:pt x="58" y="54"/>
                  <a:pt x="61" y="51"/>
                </a:cubicBezTo>
                <a:close/>
                <a:moveTo>
                  <a:pt x="54" y="54"/>
                </a:moveTo>
                <a:cubicBezTo>
                  <a:pt x="55" y="54"/>
                  <a:pt x="55" y="54"/>
                  <a:pt x="55" y="54"/>
                </a:cubicBezTo>
                <a:cubicBezTo>
                  <a:pt x="55" y="54"/>
                  <a:pt x="55" y="53"/>
                  <a:pt x="56" y="53"/>
                </a:cubicBezTo>
                <a:cubicBezTo>
                  <a:pt x="57" y="52"/>
                  <a:pt x="58" y="52"/>
                  <a:pt x="58" y="51"/>
                </a:cubicBezTo>
                <a:cubicBezTo>
                  <a:pt x="57" y="52"/>
                  <a:pt x="56" y="53"/>
                  <a:pt x="54" y="54"/>
                </a:cubicBezTo>
                <a:close/>
                <a:moveTo>
                  <a:pt x="92" y="45"/>
                </a:moveTo>
                <a:cubicBezTo>
                  <a:pt x="92" y="47"/>
                  <a:pt x="92" y="48"/>
                  <a:pt x="91" y="50"/>
                </a:cubicBezTo>
                <a:cubicBezTo>
                  <a:pt x="86" y="54"/>
                  <a:pt x="80" y="58"/>
                  <a:pt x="75" y="63"/>
                </a:cubicBezTo>
                <a:cubicBezTo>
                  <a:pt x="75" y="62"/>
                  <a:pt x="75" y="61"/>
                  <a:pt x="76" y="60"/>
                </a:cubicBezTo>
                <a:cubicBezTo>
                  <a:pt x="81" y="55"/>
                  <a:pt x="87" y="50"/>
                  <a:pt x="92" y="45"/>
                </a:cubicBezTo>
                <a:close/>
                <a:moveTo>
                  <a:pt x="82" y="53"/>
                </a:moveTo>
                <a:cubicBezTo>
                  <a:pt x="84" y="50"/>
                  <a:pt x="86" y="48"/>
                  <a:pt x="89" y="46"/>
                </a:cubicBezTo>
                <a:cubicBezTo>
                  <a:pt x="89" y="46"/>
                  <a:pt x="90" y="45"/>
                  <a:pt x="90" y="45"/>
                </a:cubicBezTo>
                <a:cubicBezTo>
                  <a:pt x="87" y="48"/>
                  <a:pt x="84" y="50"/>
                  <a:pt x="82" y="53"/>
                </a:cubicBezTo>
                <a:close/>
                <a:moveTo>
                  <a:pt x="110" y="51"/>
                </a:moveTo>
                <a:cubicBezTo>
                  <a:pt x="110" y="51"/>
                  <a:pt x="110" y="51"/>
                  <a:pt x="110" y="51"/>
                </a:cubicBezTo>
                <a:cubicBezTo>
                  <a:pt x="110" y="52"/>
                  <a:pt x="109" y="52"/>
                  <a:pt x="108" y="53"/>
                </a:cubicBezTo>
                <a:cubicBezTo>
                  <a:pt x="106" y="54"/>
                  <a:pt x="104" y="54"/>
                  <a:pt x="102" y="55"/>
                </a:cubicBezTo>
                <a:cubicBezTo>
                  <a:pt x="103" y="54"/>
                  <a:pt x="105" y="53"/>
                  <a:pt x="106" y="51"/>
                </a:cubicBezTo>
                <a:cubicBezTo>
                  <a:pt x="107" y="51"/>
                  <a:pt x="108" y="50"/>
                  <a:pt x="109" y="50"/>
                </a:cubicBezTo>
                <a:cubicBezTo>
                  <a:pt x="108" y="50"/>
                  <a:pt x="109" y="51"/>
                  <a:pt x="110" y="51"/>
                </a:cubicBezTo>
                <a:close/>
                <a:moveTo>
                  <a:pt x="112" y="77"/>
                </a:moveTo>
                <a:cubicBezTo>
                  <a:pt x="110" y="79"/>
                  <a:pt x="108" y="82"/>
                  <a:pt x="107" y="84"/>
                </a:cubicBezTo>
                <a:cubicBezTo>
                  <a:pt x="109" y="80"/>
                  <a:pt x="112" y="76"/>
                  <a:pt x="115" y="73"/>
                </a:cubicBezTo>
                <a:cubicBezTo>
                  <a:pt x="115" y="73"/>
                  <a:pt x="115" y="73"/>
                  <a:pt x="115" y="72"/>
                </a:cubicBezTo>
                <a:cubicBezTo>
                  <a:pt x="114" y="74"/>
                  <a:pt x="113" y="76"/>
                  <a:pt x="112" y="77"/>
                </a:cubicBezTo>
                <a:close/>
                <a:moveTo>
                  <a:pt x="116" y="78"/>
                </a:moveTo>
                <a:cubicBezTo>
                  <a:pt x="115" y="79"/>
                  <a:pt x="114" y="80"/>
                  <a:pt x="114" y="80"/>
                </a:cubicBezTo>
                <a:cubicBezTo>
                  <a:pt x="112" y="82"/>
                  <a:pt x="110" y="83"/>
                  <a:pt x="109" y="85"/>
                </a:cubicBezTo>
                <a:cubicBezTo>
                  <a:pt x="111" y="83"/>
                  <a:pt x="113" y="80"/>
                  <a:pt x="116" y="78"/>
                </a:cubicBezTo>
                <a:close/>
                <a:moveTo>
                  <a:pt x="98" y="92"/>
                </a:moveTo>
                <a:cubicBezTo>
                  <a:pt x="95" y="96"/>
                  <a:pt x="91" y="99"/>
                  <a:pt x="88" y="102"/>
                </a:cubicBezTo>
                <a:cubicBezTo>
                  <a:pt x="89" y="101"/>
                  <a:pt x="89" y="100"/>
                  <a:pt x="90" y="98"/>
                </a:cubicBezTo>
                <a:cubicBezTo>
                  <a:pt x="96" y="92"/>
                  <a:pt x="103" y="85"/>
                  <a:pt x="109" y="78"/>
                </a:cubicBezTo>
                <a:cubicBezTo>
                  <a:pt x="105" y="82"/>
                  <a:pt x="102" y="87"/>
                  <a:pt x="98" y="92"/>
                </a:cubicBezTo>
                <a:close/>
                <a:moveTo>
                  <a:pt x="99" y="97"/>
                </a:moveTo>
                <a:cubicBezTo>
                  <a:pt x="97" y="100"/>
                  <a:pt x="94" y="103"/>
                  <a:pt x="92" y="105"/>
                </a:cubicBezTo>
                <a:cubicBezTo>
                  <a:pt x="93" y="104"/>
                  <a:pt x="94" y="102"/>
                  <a:pt x="95" y="100"/>
                </a:cubicBezTo>
                <a:cubicBezTo>
                  <a:pt x="97" y="99"/>
                  <a:pt x="98" y="98"/>
                  <a:pt x="99" y="97"/>
                </a:cubicBezTo>
                <a:close/>
                <a:moveTo>
                  <a:pt x="128" y="67"/>
                </a:moveTo>
                <a:cubicBezTo>
                  <a:pt x="129" y="66"/>
                  <a:pt x="130" y="65"/>
                  <a:pt x="130" y="64"/>
                </a:cubicBezTo>
                <a:cubicBezTo>
                  <a:pt x="131" y="64"/>
                  <a:pt x="131" y="64"/>
                  <a:pt x="132" y="63"/>
                </a:cubicBezTo>
                <a:cubicBezTo>
                  <a:pt x="132" y="63"/>
                  <a:pt x="133" y="63"/>
                  <a:pt x="133" y="63"/>
                </a:cubicBezTo>
                <a:cubicBezTo>
                  <a:pt x="132" y="64"/>
                  <a:pt x="130" y="66"/>
                  <a:pt x="128" y="67"/>
                </a:cubicBezTo>
                <a:close/>
                <a:moveTo>
                  <a:pt x="137" y="62"/>
                </a:moveTo>
                <a:cubicBezTo>
                  <a:pt x="138" y="62"/>
                  <a:pt x="140" y="61"/>
                  <a:pt x="141" y="61"/>
                </a:cubicBezTo>
                <a:cubicBezTo>
                  <a:pt x="138" y="63"/>
                  <a:pt x="135" y="65"/>
                  <a:pt x="132" y="67"/>
                </a:cubicBezTo>
                <a:cubicBezTo>
                  <a:pt x="133" y="65"/>
                  <a:pt x="135" y="64"/>
                  <a:pt x="137" y="62"/>
                </a:cubicBezTo>
                <a:close/>
                <a:moveTo>
                  <a:pt x="132" y="76"/>
                </a:moveTo>
                <a:cubicBezTo>
                  <a:pt x="132" y="77"/>
                  <a:pt x="132" y="77"/>
                  <a:pt x="132" y="77"/>
                </a:cubicBezTo>
                <a:cubicBezTo>
                  <a:pt x="133" y="77"/>
                  <a:pt x="134" y="76"/>
                  <a:pt x="136" y="76"/>
                </a:cubicBezTo>
                <a:cubicBezTo>
                  <a:pt x="132" y="79"/>
                  <a:pt x="128" y="82"/>
                  <a:pt x="124" y="85"/>
                </a:cubicBezTo>
                <a:cubicBezTo>
                  <a:pt x="125" y="85"/>
                  <a:pt x="125" y="84"/>
                  <a:pt x="125" y="84"/>
                </a:cubicBezTo>
                <a:cubicBezTo>
                  <a:pt x="128" y="82"/>
                  <a:pt x="130" y="80"/>
                  <a:pt x="132" y="77"/>
                </a:cubicBezTo>
                <a:cubicBezTo>
                  <a:pt x="132" y="77"/>
                  <a:pt x="132" y="77"/>
                  <a:pt x="132" y="76"/>
                </a:cubicBezTo>
                <a:close/>
                <a:moveTo>
                  <a:pt x="199" y="77"/>
                </a:moveTo>
                <a:cubicBezTo>
                  <a:pt x="199" y="78"/>
                  <a:pt x="198" y="78"/>
                  <a:pt x="198" y="78"/>
                </a:cubicBezTo>
                <a:cubicBezTo>
                  <a:pt x="196" y="79"/>
                  <a:pt x="194" y="80"/>
                  <a:pt x="192" y="81"/>
                </a:cubicBezTo>
                <a:cubicBezTo>
                  <a:pt x="192" y="80"/>
                  <a:pt x="192" y="80"/>
                  <a:pt x="192" y="80"/>
                </a:cubicBezTo>
                <a:cubicBezTo>
                  <a:pt x="195" y="79"/>
                  <a:pt x="197" y="78"/>
                  <a:pt x="199" y="77"/>
                </a:cubicBezTo>
                <a:close/>
                <a:moveTo>
                  <a:pt x="196" y="75"/>
                </a:moveTo>
                <a:cubicBezTo>
                  <a:pt x="197" y="74"/>
                  <a:pt x="198" y="73"/>
                  <a:pt x="199" y="73"/>
                </a:cubicBezTo>
                <a:cubicBezTo>
                  <a:pt x="198" y="73"/>
                  <a:pt x="197" y="74"/>
                  <a:pt x="196" y="75"/>
                </a:cubicBezTo>
                <a:cubicBezTo>
                  <a:pt x="196" y="75"/>
                  <a:pt x="196" y="75"/>
                  <a:pt x="196" y="75"/>
                </a:cubicBezTo>
                <a:close/>
                <a:moveTo>
                  <a:pt x="191" y="138"/>
                </a:moveTo>
                <a:cubicBezTo>
                  <a:pt x="191" y="138"/>
                  <a:pt x="191" y="138"/>
                  <a:pt x="190" y="137"/>
                </a:cubicBezTo>
                <a:cubicBezTo>
                  <a:pt x="191" y="137"/>
                  <a:pt x="191" y="136"/>
                  <a:pt x="191" y="136"/>
                </a:cubicBezTo>
                <a:cubicBezTo>
                  <a:pt x="197" y="131"/>
                  <a:pt x="203" y="126"/>
                  <a:pt x="209" y="121"/>
                </a:cubicBezTo>
                <a:cubicBezTo>
                  <a:pt x="209" y="121"/>
                  <a:pt x="209" y="121"/>
                  <a:pt x="209" y="121"/>
                </a:cubicBezTo>
                <a:cubicBezTo>
                  <a:pt x="203" y="127"/>
                  <a:pt x="197" y="133"/>
                  <a:pt x="191" y="138"/>
                </a:cubicBezTo>
                <a:close/>
                <a:moveTo>
                  <a:pt x="205" y="126"/>
                </a:moveTo>
                <a:cubicBezTo>
                  <a:pt x="205" y="127"/>
                  <a:pt x="204" y="128"/>
                  <a:pt x="204" y="129"/>
                </a:cubicBezTo>
                <a:cubicBezTo>
                  <a:pt x="199" y="134"/>
                  <a:pt x="196" y="138"/>
                  <a:pt x="192" y="143"/>
                </a:cubicBezTo>
                <a:cubicBezTo>
                  <a:pt x="192" y="143"/>
                  <a:pt x="191" y="143"/>
                  <a:pt x="191" y="143"/>
                </a:cubicBezTo>
                <a:cubicBezTo>
                  <a:pt x="191" y="142"/>
                  <a:pt x="191" y="141"/>
                  <a:pt x="191" y="140"/>
                </a:cubicBezTo>
                <a:cubicBezTo>
                  <a:pt x="196" y="136"/>
                  <a:pt x="201" y="131"/>
                  <a:pt x="205" y="126"/>
                </a:cubicBezTo>
                <a:close/>
                <a:moveTo>
                  <a:pt x="189" y="139"/>
                </a:moveTo>
                <a:cubicBezTo>
                  <a:pt x="189" y="139"/>
                  <a:pt x="189" y="139"/>
                  <a:pt x="189" y="139"/>
                </a:cubicBezTo>
                <a:cubicBezTo>
                  <a:pt x="189" y="140"/>
                  <a:pt x="189" y="140"/>
                  <a:pt x="189" y="140"/>
                </a:cubicBezTo>
                <a:cubicBezTo>
                  <a:pt x="188" y="141"/>
                  <a:pt x="187" y="142"/>
                  <a:pt x="186" y="143"/>
                </a:cubicBezTo>
                <a:cubicBezTo>
                  <a:pt x="186" y="143"/>
                  <a:pt x="186" y="143"/>
                  <a:pt x="186" y="143"/>
                </a:cubicBezTo>
                <a:cubicBezTo>
                  <a:pt x="187" y="142"/>
                  <a:pt x="188" y="140"/>
                  <a:pt x="189" y="139"/>
                </a:cubicBezTo>
                <a:close/>
                <a:moveTo>
                  <a:pt x="183" y="144"/>
                </a:moveTo>
                <a:cubicBezTo>
                  <a:pt x="182" y="144"/>
                  <a:pt x="182" y="144"/>
                  <a:pt x="181" y="145"/>
                </a:cubicBezTo>
                <a:cubicBezTo>
                  <a:pt x="183" y="143"/>
                  <a:pt x="184" y="142"/>
                  <a:pt x="186" y="140"/>
                </a:cubicBezTo>
                <a:cubicBezTo>
                  <a:pt x="186" y="140"/>
                  <a:pt x="186" y="140"/>
                  <a:pt x="186" y="140"/>
                </a:cubicBezTo>
                <a:cubicBezTo>
                  <a:pt x="185" y="142"/>
                  <a:pt x="184" y="143"/>
                  <a:pt x="183" y="144"/>
                </a:cubicBezTo>
                <a:close/>
                <a:moveTo>
                  <a:pt x="180" y="142"/>
                </a:moveTo>
                <a:cubicBezTo>
                  <a:pt x="178" y="143"/>
                  <a:pt x="177" y="145"/>
                  <a:pt x="175" y="146"/>
                </a:cubicBezTo>
                <a:cubicBezTo>
                  <a:pt x="175" y="147"/>
                  <a:pt x="174" y="147"/>
                  <a:pt x="174" y="147"/>
                </a:cubicBezTo>
                <a:cubicBezTo>
                  <a:pt x="175" y="146"/>
                  <a:pt x="176" y="144"/>
                  <a:pt x="178" y="142"/>
                </a:cubicBezTo>
                <a:cubicBezTo>
                  <a:pt x="180" y="139"/>
                  <a:pt x="183" y="137"/>
                  <a:pt x="185" y="134"/>
                </a:cubicBezTo>
                <a:cubicBezTo>
                  <a:pt x="186" y="134"/>
                  <a:pt x="186" y="133"/>
                  <a:pt x="187" y="133"/>
                </a:cubicBezTo>
                <a:cubicBezTo>
                  <a:pt x="187" y="133"/>
                  <a:pt x="187" y="134"/>
                  <a:pt x="187" y="134"/>
                </a:cubicBezTo>
                <a:cubicBezTo>
                  <a:pt x="185" y="137"/>
                  <a:pt x="183" y="139"/>
                  <a:pt x="180" y="142"/>
                </a:cubicBezTo>
                <a:close/>
                <a:moveTo>
                  <a:pt x="129" y="154"/>
                </a:moveTo>
                <a:cubicBezTo>
                  <a:pt x="128" y="155"/>
                  <a:pt x="127" y="155"/>
                  <a:pt x="126" y="156"/>
                </a:cubicBezTo>
                <a:cubicBezTo>
                  <a:pt x="126" y="155"/>
                  <a:pt x="126" y="155"/>
                  <a:pt x="126" y="155"/>
                </a:cubicBezTo>
                <a:cubicBezTo>
                  <a:pt x="126" y="155"/>
                  <a:pt x="126" y="155"/>
                  <a:pt x="126" y="155"/>
                </a:cubicBezTo>
                <a:cubicBezTo>
                  <a:pt x="126" y="155"/>
                  <a:pt x="126" y="155"/>
                  <a:pt x="126" y="155"/>
                </a:cubicBezTo>
                <a:cubicBezTo>
                  <a:pt x="127" y="155"/>
                  <a:pt x="127" y="155"/>
                  <a:pt x="127" y="155"/>
                </a:cubicBezTo>
                <a:cubicBezTo>
                  <a:pt x="128" y="153"/>
                  <a:pt x="130" y="151"/>
                  <a:pt x="132" y="149"/>
                </a:cubicBezTo>
                <a:cubicBezTo>
                  <a:pt x="133" y="148"/>
                  <a:pt x="134" y="148"/>
                  <a:pt x="134" y="147"/>
                </a:cubicBezTo>
                <a:cubicBezTo>
                  <a:pt x="136" y="148"/>
                  <a:pt x="137" y="148"/>
                  <a:pt x="138" y="148"/>
                </a:cubicBezTo>
                <a:cubicBezTo>
                  <a:pt x="136" y="150"/>
                  <a:pt x="135" y="151"/>
                  <a:pt x="133" y="153"/>
                </a:cubicBezTo>
                <a:cubicBezTo>
                  <a:pt x="131" y="153"/>
                  <a:pt x="130" y="154"/>
                  <a:pt x="129" y="154"/>
                </a:cubicBezTo>
                <a:close/>
                <a:moveTo>
                  <a:pt x="130" y="160"/>
                </a:moveTo>
                <a:cubicBezTo>
                  <a:pt x="130" y="161"/>
                  <a:pt x="130" y="161"/>
                  <a:pt x="129" y="161"/>
                </a:cubicBezTo>
                <a:cubicBezTo>
                  <a:pt x="129" y="161"/>
                  <a:pt x="129" y="162"/>
                  <a:pt x="128" y="162"/>
                </a:cubicBezTo>
                <a:cubicBezTo>
                  <a:pt x="129" y="161"/>
                  <a:pt x="129" y="161"/>
                  <a:pt x="130" y="161"/>
                </a:cubicBezTo>
                <a:cubicBezTo>
                  <a:pt x="130" y="161"/>
                  <a:pt x="130" y="161"/>
                  <a:pt x="130" y="160"/>
                </a:cubicBezTo>
                <a:close/>
                <a:moveTo>
                  <a:pt x="89" y="124"/>
                </a:moveTo>
                <a:cubicBezTo>
                  <a:pt x="91" y="122"/>
                  <a:pt x="92" y="120"/>
                  <a:pt x="94" y="118"/>
                </a:cubicBezTo>
                <a:cubicBezTo>
                  <a:pt x="95" y="118"/>
                  <a:pt x="95" y="118"/>
                  <a:pt x="96" y="118"/>
                </a:cubicBezTo>
                <a:cubicBezTo>
                  <a:pt x="94" y="120"/>
                  <a:pt x="92" y="122"/>
                  <a:pt x="89" y="124"/>
                </a:cubicBezTo>
                <a:close/>
                <a:moveTo>
                  <a:pt x="91" y="127"/>
                </a:moveTo>
                <a:cubicBezTo>
                  <a:pt x="89" y="129"/>
                  <a:pt x="88" y="130"/>
                  <a:pt x="87" y="132"/>
                </a:cubicBezTo>
                <a:cubicBezTo>
                  <a:pt x="86" y="132"/>
                  <a:pt x="86" y="132"/>
                  <a:pt x="85" y="131"/>
                </a:cubicBezTo>
                <a:cubicBezTo>
                  <a:pt x="87" y="130"/>
                  <a:pt x="89" y="128"/>
                  <a:pt x="91" y="127"/>
                </a:cubicBezTo>
                <a:close/>
                <a:moveTo>
                  <a:pt x="95" y="123"/>
                </a:moveTo>
                <a:cubicBezTo>
                  <a:pt x="97" y="122"/>
                  <a:pt x="99" y="121"/>
                  <a:pt x="101" y="120"/>
                </a:cubicBezTo>
                <a:cubicBezTo>
                  <a:pt x="99" y="122"/>
                  <a:pt x="97" y="123"/>
                  <a:pt x="95" y="125"/>
                </a:cubicBezTo>
                <a:cubicBezTo>
                  <a:pt x="94" y="127"/>
                  <a:pt x="92" y="128"/>
                  <a:pt x="91" y="130"/>
                </a:cubicBezTo>
                <a:cubicBezTo>
                  <a:pt x="92" y="128"/>
                  <a:pt x="94" y="125"/>
                  <a:pt x="95" y="123"/>
                </a:cubicBezTo>
                <a:close/>
                <a:moveTo>
                  <a:pt x="94" y="130"/>
                </a:moveTo>
                <a:cubicBezTo>
                  <a:pt x="98" y="127"/>
                  <a:pt x="101" y="123"/>
                  <a:pt x="105" y="120"/>
                </a:cubicBezTo>
                <a:cubicBezTo>
                  <a:pt x="105" y="120"/>
                  <a:pt x="105" y="120"/>
                  <a:pt x="106" y="120"/>
                </a:cubicBezTo>
                <a:cubicBezTo>
                  <a:pt x="106" y="120"/>
                  <a:pt x="106" y="120"/>
                  <a:pt x="106" y="120"/>
                </a:cubicBezTo>
                <a:cubicBezTo>
                  <a:pt x="103" y="122"/>
                  <a:pt x="101" y="124"/>
                  <a:pt x="99" y="127"/>
                </a:cubicBezTo>
                <a:cubicBezTo>
                  <a:pt x="96" y="129"/>
                  <a:pt x="94" y="131"/>
                  <a:pt x="91" y="134"/>
                </a:cubicBezTo>
                <a:cubicBezTo>
                  <a:pt x="91" y="134"/>
                  <a:pt x="91" y="134"/>
                  <a:pt x="91" y="133"/>
                </a:cubicBezTo>
                <a:cubicBezTo>
                  <a:pt x="92" y="132"/>
                  <a:pt x="93" y="131"/>
                  <a:pt x="94" y="130"/>
                </a:cubicBezTo>
                <a:close/>
                <a:moveTo>
                  <a:pt x="119" y="101"/>
                </a:moveTo>
                <a:cubicBezTo>
                  <a:pt x="125" y="95"/>
                  <a:pt x="131" y="89"/>
                  <a:pt x="138" y="83"/>
                </a:cubicBezTo>
                <a:cubicBezTo>
                  <a:pt x="139" y="83"/>
                  <a:pt x="141" y="83"/>
                  <a:pt x="142" y="83"/>
                </a:cubicBezTo>
                <a:cubicBezTo>
                  <a:pt x="140" y="86"/>
                  <a:pt x="138" y="88"/>
                  <a:pt x="136" y="91"/>
                </a:cubicBezTo>
                <a:cubicBezTo>
                  <a:pt x="134" y="92"/>
                  <a:pt x="132" y="94"/>
                  <a:pt x="130" y="96"/>
                </a:cubicBezTo>
                <a:cubicBezTo>
                  <a:pt x="122" y="102"/>
                  <a:pt x="115" y="108"/>
                  <a:pt x="107" y="115"/>
                </a:cubicBezTo>
                <a:cubicBezTo>
                  <a:pt x="107" y="115"/>
                  <a:pt x="107" y="115"/>
                  <a:pt x="107" y="115"/>
                </a:cubicBezTo>
                <a:cubicBezTo>
                  <a:pt x="111" y="110"/>
                  <a:pt x="115" y="106"/>
                  <a:pt x="119" y="102"/>
                </a:cubicBezTo>
                <a:cubicBezTo>
                  <a:pt x="120" y="101"/>
                  <a:pt x="119" y="101"/>
                  <a:pt x="119" y="101"/>
                </a:cubicBezTo>
                <a:close/>
                <a:moveTo>
                  <a:pt x="127" y="102"/>
                </a:moveTo>
                <a:cubicBezTo>
                  <a:pt x="125" y="104"/>
                  <a:pt x="123" y="106"/>
                  <a:pt x="121" y="108"/>
                </a:cubicBezTo>
                <a:cubicBezTo>
                  <a:pt x="120" y="109"/>
                  <a:pt x="120" y="109"/>
                  <a:pt x="119" y="110"/>
                </a:cubicBezTo>
                <a:cubicBezTo>
                  <a:pt x="119" y="109"/>
                  <a:pt x="119" y="109"/>
                  <a:pt x="119" y="109"/>
                </a:cubicBezTo>
                <a:cubicBezTo>
                  <a:pt x="122" y="107"/>
                  <a:pt x="125" y="104"/>
                  <a:pt x="127" y="102"/>
                </a:cubicBezTo>
                <a:close/>
                <a:moveTo>
                  <a:pt x="189" y="111"/>
                </a:moveTo>
                <a:cubicBezTo>
                  <a:pt x="189" y="111"/>
                  <a:pt x="190" y="110"/>
                  <a:pt x="190" y="109"/>
                </a:cubicBezTo>
                <a:cubicBezTo>
                  <a:pt x="191" y="109"/>
                  <a:pt x="192" y="109"/>
                  <a:pt x="192" y="109"/>
                </a:cubicBezTo>
                <a:cubicBezTo>
                  <a:pt x="191" y="109"/>
                  <a:pt x="190" y="110"/>
                  <a:pt x="189" y="111"/>
                </a:cubicBezTo>
                <a:close/>
                <a:moveTo>
                  <a:pt x="193" y="117"/>
                </a:moveTo>
                <a:cubicBezTo>
                  <a:pt x="193" y="117"/>
                  <a:pt x="194" y="117"/>
                  <a:pt x="194" y="117"/>
                </a:cubicBezTo>
                <a:cubicBezTo>
                  <a:pt x="194" y="118"/>
                  <a:pt x="193" y="118"/>
                  <a:pt x="192" y="119"/>
                </a:cubicBezTo>
                <a:cubicBezTo>
                  <a:pt x="192" y="118"/>
                  <a:pt x="193" y="118"/>
                  <a:pt x="193" y="117"/>
                </a:cubicBezTo>
                <a:close/>
                <a:moveTo>
                  <a:pt x="189" y="107"/>
                </a:moveTo>
                <a:cubicBezTo>
                  <a:pt x="189" y="107"/>
                  <a:pt x="189" y="107"/>
                  <a:pt x="189" y="108"/>
                </a:cubicBezTo>
                <a:cubicBezTo>
                  <a:pt x="188" y="108"/>
                  <a:pt x="188" y="108"/>
                  <a:pt x="187" y="108"/>
                </a:cubicBezTo>
                <a:cubicBezTo>
                  <a:pt x="188" y="107"/>
                  <a:pt x="188" y="107"/>
                  <a:pt x="189" y="106"/>
                </a:cubicBezTo>
                <a:cubicBezTo>
                  <a:pt x="189" y="106"/>
                  <a:pt x="190" y="106"/>
                  <a:pt x="190" y="106"/>
                </a:cubicBezTo>
                <a:cubicBezTo>
                  <a:pt x="190" y="106"/>
                  <a:pt x="189" y="107"/>
                  <a:pt x="189" y="107"/>
                </a:cubicBezTo>
                <a:close/>
                <a:moveTo>
                  <a:pt x="189" y="115"/>
                </a:moveTo>
                <a:cubicBezTo>
                  <a:pt x="189" y="115"/>
                  <a:pt x="189" y="115"/>
                  <a:pt x="189" y="115"/>
                </a:cubicBezTo>
                <a:cubicBezTo>
                  <a:pt x="189" y="116"/>
                  <a:pt x="188" y="116"/>
                  <a:pt x="187" y="117"/>
                </a:cubicBezTo>
                <a:cubicBezTo>
                  <a:pt x="187" y="117"/>
                  <a:pt x="187" y="117"/>
                  <a:pt x="186" y="118"/>
                </a:cubicBezTo>
                <a:cubicBezTo>
                  <a:pt x="186" y="118"/>
                  <a:pt x="185" y="118"/>
                  <a:pt x="184" y="119"/>
                </a:cubicBezTo>
                <a:cubicBezTo>
                  <a:pt x="186" y="118"/>
                  <a:pt x="187" y="116"/>
                  <a:pt x="189" y="115"/>
                </a:cubicBezTo>
                <a:close/>
                <a:moveTo>
                  <a:pt x="191" y="117"/>
                </a:moveTo>
                <a:cubicBezTo>
                  <a:pt x="190" y="118"/>
                  <a:pt x="189" y="120"/>
                  <a:pt x="188" y="121"/>
                </a:cubicBezTo>
                <a:cubicBezTo>
                  <a:pt x="187" y="121"/>
                  <a:pt x="186" y="122"/>
                  <a:pt x="185" y="123"/>
                </a:cubicBezTo>
                <a:cubicBezTo>
                  <a:pt x="186" y="121"/>
                  <a:pt x="187" y="120"/>
                  <a:pt x="188" y="119"/>
                </a:cubicBezTo>
                <a:cubicBezTo>
                  <a:pt x="189" y="118"/>
                  <a:pt x="190" y="117"/>
                  <a:pt x="191" y="117"/>
                </a:cubicBezTo>
                <a:close/>
                <a:moveTo>
                  <a:pt x="182" y="131"/>
                </a:moveTo>
                <a:cubicBezTo>
                  <a:pt x="183" y="131"/>
                  <a:pt x="183" y="130"/>
                  <a:pt x="184" y="130"/>
                </a:cubicBezTo>
                <a:cubicBezTo>
                  <a:pt x="184" y="130"/>
                  <a:pt x="184" y="130"/>
                  <a:pt x="184" y="130"/>
                </a:cubicBezTo>
                <a:cubicBezTo>
                  <a:pt x="183" y="131"/>
                  <a:pt x="182" y="132"/>
                  <a:pt x="181" y="133"/>
                </a:cubicBezTo>
                <a:cubicBezTo>
                  <a:pt x="181" y="133"/>
                  <a:pt x="180" y="133"/>
                  <a:pt x="180" y="134"/>
                </a:cubicBezTo>
                <a:cubicBezTo>
                  <a:pt x="181" y="133"/>
                  <a:pt x="182" y="132"/>
                  <a:pt x="182" y="131"/>
                </a:cubicBezTo>
                <a:close/>
                <a:moveTo>
                  <a:pt x="180" y="124"/>
                </a:moveTo>
                <a:cubicBezTo>
                  <a:pt x="181" y="123"/>
                  <a:pt x="183" y="122"/>
                  <a:pt x="184" y="121"/>
                </a:cubicBezTo>
                <a:cubicBezTo>
                  <a:pt x="183" y="122"/>
                  <a:pt x="182" y="124"/>
                  <a:pt x="181" y="125"/>
                </a:cubicBezTo>
                <a:cubicBezTo>
                  <a:pt x="181" y="124"/>
                  <a:pt x="180" y="124"/>
                  <a:pt x="180" y="124"/>
                </a:cubicBezTo>
                <a:close/>
                <a:moveTo>
                  <a:pt x="178" y="122"/>
                </a:moveTo>
                <a:cubicBezTo>
                  <a:pt x="178" y="122"/>
                  <a:pt x="178" y="122"/>
                  <a:pt x="178" y="122"/>
                </a:cubicBezTo>
                <a:cubicBezTo>
                  <a:pt x="176" y="121"/>
                  <a:pt x="175" y="121"/>
                  <a:pt x="174" y="120"/>
                </a:cubicBezTo>
                <a:cubicBezTo>
                  <a:pt x="178" y="117"/>
                  <a:pt x="182" y="115"/>
                  <a:pt x="186" y="112"/>
                </a:cubicBezTo>
                <a:cubicBezTo>
                  <a:pt x="183" y="115"/>
                  <a:pt x="181" y="119"/>
                  <a:pt x="178" y="122"/>
                </a:cubicBezTo>
                <a:close/>
                <a:moveTo>
                  <a:pt x="178" y="128"/>
                </a:moveTo>
                <a:cubicBezTo>
                  <a:pt x="176" y="129"/>
                  <a:pt x="175" y="129"/>
                  <a:pt x="173" y="130"/>
                </a:cubicBezTo>
                <a:cubicBezTo>
                  <a:pt x="175" y="129"/>
                  <a:pt x="176" y="127"/>
                  <a:pt x="177" y="125"/>
                </a:cubicBezTo>
                <a:cubicBezTo>
                  <a:pt x="178" y="125"/>
                  <a:pt x="178" y="125"/>
                  <a:pt x="178" y="125"/>
                </a:cubicBezTo>
                <a:cubicBezTo>
                  <a:pt x="178" y="125"/>
                  <a:pt x="179" y="126"/>
                  <a:pt x="179" y="126"/>
                </a:cubicBezTo>
                <a:cubicBezTo>
                  <a:pt x="179" y="126"/>
                  <a:pt x="179" y="126"/>
                  <a:pt x="179" y="126"/>
                </a:cubicBezTo>
                <a:cubicBezTo>
                  <a:pt x="179" y="126"/>
                  <a:pt x="178" y="127"/>
                  <a:pt x="178" y="127"/>
                </a:cubicBezTo>
                <a:cubicBezTo>
                  <a:pt x="177" y="127"/>
                  <a:pt x="177" y="128"/>
                  <a:pt x="178" y="128"/>
                </a:cubicBezTo>
                <a:close/>
                <a:moveTo>
                  <a:pt x="127" y="123"/>
                </a:moveTo>
                <a:cubicBezTo>
                  <a:pt x="127" y="123"/>
                  <a:pt x="126" y="124"/>
                  <a:pt x="126" y="124"/>
                </a:cubicBezTo>
                <a:cubicBezTo>
                  <a:pt x="126" y="123"/>
                  <a:pt x="126" y="123"/>
                  <a:pt x="127" y="123"/>
                </a:cubicBezTo>
                <a:cubicBezTo>
                  <a:pt x="127" y="123"/>
                  <a:pt x="127" y="123"/>
                  <a:pt x="127" y="122"/>
                </a:cubicBezTo>
                <a:cubicBezTo>
                  <a:pt x="128" y="122"/>
                  <a:pt x="128" y="122"/>
                  <a:pt x="128" y="122"/>
                </a:cubicBezTo>
                <a:cubicBezTo>
                  <a:pt x="128" y="122"/>
                  <a:pt x="128" y="123"/>
                  <a:pt x="127" y="123"/>
                </a:cubicBezTo>
                <a:close/>
                <a:moveTo>
                  <a:pt x="136" y="122"/>
                </a:moveTo>
                <a:cubicBezTo>
                  <a:pt x="135" y="122"/>
                  <a:pt x="135" y="123"/>
                  <a:pt x="134" y="123"/>
                </a:cubicBezTo>
                <a:cubicBezTo>
                  <a:pt x="133" y="125"/>
                  <a:pt x="131" y="126"/>
                  <a:pt x="130" y="127"/>
                </a:cubicBezTo>
                <a:cubicBezTo>
                  <a:pt x="129" y="127"/>
                  <a:pt x="128" y="126"/>
                  <a:pt x="127" y="126"/>
                </a:cubicBezTo>
                <a:cubicBezTo>
                  <a:pt x="127" y="125"/>
                  <a:pt x="128" y="125"/>
                  <a:pt x="128" y="124"/>
                </a:cubicBezTo>
                <a:cubicBezTo>
                  <a:pt x="131" y="123"/>
                  <a:pt x="133" y="122"/>
                  <a:pt x="136" y="122"/>
                </a:cubicBezTo>
                <a:close/>
                <a:moveTo>
                  <a:pt x="126" y="127"/>
                </a:moveTo>
                <a:cubicBezTo>
                  <a:pt x="127" y="127"/>
                  <a:pt x="127" y="128"/>
                  <a:pt x="128" y="128"/>
                </a:cubicBezTo>
                <a:cubicBezTo>
                  <a:pt x="128" y="128"/>
                  <a:pt x="128" y="128"/>
                  <a:pt x="128" y="128"/>
                </a:cubicBezTo>
                <a:cubicBezTo>
                  <a:pt x="127" y="129"/>
                  <a:pt x="126" y="130"/>
                  <a:pt x="125" y="131"/>
                </a:cubicBezTo>
                <a:cubicBezTo>
                  <a:pt x="123" y="132"/>
                  <a:pt x="121" y="133"/>
                  <a:pt x="120" y="134"/>
                </a:cubicBezTo>
                <a:cubicBezTo>
                  <a:pt x="122" y="132"/>
                  <a:pt x="124" y="130"/>
                  <a:pt x="126" y="127"/>
                </a:cubicBezTo>
                <a:close/>
                <a:moveTo>
                  <a:pt x="131" y="129"/>
                </a:moveTo>
                <a:cubicBezTo>
                  <a:pt x="132" y="129"/>
                  <a:pt x="132" y="129"/>
                  <a:pt x="133" y="130"/>
                </a:cubicBezTo>
                <a:cubicBezTo>
                  <a:pt x="133" y="130"/>
                  <a:pt x="133" y="130"/>
                  <a:pt x="132" y="130"/>
                </a:cubicBezTo>
                <a:cubicBezTo>
                  <a:pt x="132" y="130"/>
                  <a:pt x="132" y="130"/>
                  <a:pt x="132" y="130"/>
                </a:cubicBezTo>
                <a:cubicBezTo>
                  <a:pt x="130" y="131"/>
                  <a:pt x="129" y="132"/>
                  <a:pt x="127" y="133"/>
                </a:cubicBezTo>
                <a:cubicBezTo>
                  <a:pt x="128" y="132"/>
                  <a:pt x="130" y="130"/>
                  <a:pt x="131" y="129"/>
                </a:cubicBezTo>
                <a:close/>
                <a:moveTo>
                  <a:pt x="132" y="128"/>
                </a:moveTo>
                <a:cubicBezTo>
                  <a:pt x="135" y="126"/>
                  <a:pt x="138" y="124"/>
                  <a:pt x="140" y="123"/>
                </a:cubicBezTo>
                <a:cubicBezTo>
                  <a:pt x="138" y="125"/>
                  <a:pt x="136" y="127"/>
                  <a:pt x="134" y="129"/>
                </a:cubicBezTo>
                <a:cubicBezTo>
                  <a:pt x="134" y="128"/>
                  <a:pt x="133" y="128"/>
                  <a:pt x="132" y="128"/>
                </a:cubicBezTo>
                <a:close/>
                <a:moveTo>
                  <a:pt x="139" y="130"/>
                </a:moveTo>
                <a:cubicBezTo>
                  <a:pt x="139" y="130"/>
                  <a:pt x="139" y="130"/>
                  <a:pt x="139" y="130"/>
                </a:cubicBezTo>
                <a:cubicBezTo>
                  <a:pt x="139" y="130"/>
                  <a:pt x="138" y="130"/>
                  <a:pt x="138" y="130"/>
                </a:cubicBezTo>
                <a:cubicBezTo>
                  <a:pt x="138" y="130"/>
                  <a:pt x="139" y="129"/>
                  <a:pt x="139" y="129"/>
                </a:cubicBezTo>
                <a:cubicBezTo>
                  <a:pt x="140" y="129"/>
                  <a:pt x="141" y="128"/>
                  <a:pt x="142" y="128"/>
                </a:cubicBezTo>
                <a:cubicBezTo>
                  <a:pt x="141" y="129"/>
                  <a:pt x="140" y="129"/>
                  <a:pt x="139" y="130"/>
                </a:cubicBezTo>
                <a:close/>
                <a:moveTo>
                  <a:pt x="148" y="136"/>
                </a:moveTo>
                <a:cubicBezTo>
                  <a:pt x="144" y="138"/>
                  <a:pt x="141" y="141"/>
                  <a:pt x="138" y="143"/>
                </a:cubicBezTo>
                <a:cubicBezTo>
                  <a:pt x="138" y="142"/>
                  <a:pt x="139" y="142"/>
                  <a:pt x="139" y="141"/>
                </a:cubicBezTo>
                <a:cubicBezTo>
                  <a:pt x="140" y="140"/>
                  <a:pt x="141" y="140"/>
                  <a:pt x="141" y="139"/>
                </a:cubicBezTo>
                <a:cubicBezTo>
                  <a:pt x="142" y="139"/>
                  <a:pt x="142" y="139"/>
                  <a:pt x="142" y="139"/>
                </a:cubicBezTo>
                <a:cubicBezTo>
                  <a:pt x="144" y="138"/>
                  <a:pt x="146" y="137"/>
                  <a:pt x="148" y="136"/>
                </a:cubicBezTo>
                <a:close/>
                <a:moveTo>
                  <a:pt x="139" y="134"/>
                </a:moveTo>
                <a:cubicBezTo>
                  <a:pt x="140" y="133"/>
                  <a:pt x="141" y="133"/>
                  <a:pt x="141" y="133"/>
                </a:cubicBezTo>
                <a:cubicBezTo>
                  <a:pt x="141" y="133"/>
                  <a:pt x="141" y="133"/>
                  <a:pt x="141" y="133"/>
                </a:cubicBezTo>
                <a:cubicBezTo>
                  <a:pt x="140" y="134"/>
                  <a:pt x="139" y="136"/>
                  <a:pt x="137" y="137"/>
                </a:cubicBezTo>
                <a:cubicBezTo>
                  <a:pt x="137" y="137"/>
                  <a:pt x="136" y="138"/>
                  <a:pt x="135" y="138"/>
                </a:cubicBezTo>
                <a:cubicBezTo>
                  <a:pt x="137" y="137"/>
                  <a:pt x="138" y="135"/>
                  <a:pt x="139" y="134"/>
                </a:cubicBezTo>
                <a:close/>
                <a:moveTo>
                  <a:pt x="144" y="144"/>
                </a:moveTo>
                <a:cubicBezTo>
                  <a:pt x="143" y="144"/>
                  <a:pt x="143" y="144"/>
                  <a:pt x="143" y="144"/>
                </a:cubicBezTo>
                <a:cubicBezTo>
                  <a:pt x="142" y="145"/>
                  <a:pt x="141" y="146"/>
                  <a:pt x="140" y="147"/>
                </a:cubicBezTo>
                <a:cubicBezTo>
                  <a:pt x="139" y="147"/>
                  <a:pt x="138" y="146"/>
                  <a:pt x="137" y="146"/>
                </a:cubicBezTo>
                <a:cubicBezTo>
                  <a:pt x="139" y="145"/>
                  <a:pt x="141" y="145"/>
                  <a:pt x="144" y="144"/>
                </a:cubicBezTo>
                <a:close/>
                <a:moveTo>
                  <a:pt x="146" y="152"/>
                </a:moveTo>
                <a:cubicBezTo>
                  <a:pt x="147" y="151"/>
                  <a:pt x="148" y="151"/>
                  <a:pt x="149" y="150"/>
                </a:cubicBezTo>
                <a:cubicBezTo>
                  <a:pt x="148" y="151"/>
                  <a:pt x="147" y="152"/>
                  <a:pt x="146" y="153"/>
                </a:cubicBezTo>
                <a:cubicBezTo>
                  <a:pt x="145" y="154"/>
                  <a:pt x="144" y="154"/>
                  <a:pt x="142" y="155"/>
                </a:cubicBezTo>
                <a:cubicBezTo>
                  <a:pt x="143" y="154"/>
                  <a:pt x="145" y="153"/>
                  <a:pt x="146" y="152"/>
                </a:cubicBezTo>
                <a:close/>
                <a:moveTo>
                  <a:pt x="146" y="147"/>
                </a:moveTo>
                <a:cubicBezTo>
                  <a:pt x="147" y="145"/>
                  <a:pt x="149" y="144"/>
                  <a:pt x="150" y="142"/>
                </a:cubicBezTo>
                <a:cubicBezTo>
                  <a:pt x="151" y="141"/>
                  <a:pt x="153" y="140"/>
                  <a:pt x="154" y="139"/>
                </a:cubicBezTo>
                <a:cubicBezTo>
                  <a:pt x="155" y="139"/>
                  <a:pt x="155" y="139"/>
                  <a:pt x="156" y="139"/>
                </a:cubicBezTo>
                <a:cubicBezTo>
                  <a:pt x="156" y="140"/>
                  <a:pt x="156" y="140"/>
                  <a:pt x="156" y="140"/>
                </a:cubicBezTo>
                <a:cubicBezTo>
                  <a:pt x="154" y="142"/>
                  <a:pt x="151" y="144"/>
                  <a:pt x="149" y="146"/>
                </a:cubicBezTo>
                <a:cubicBezTo>
                  <a:pt x="149" y="146"/>
                  <a:pt x="149" y="146"/>
                  <a:pt x="149" y="146"/>
                </a:cubicBezTo>
                <a:cubicBezTo>
                  <a:pt x="148" y="146"/>
                  <a:pt x="147" y="147"/>
                  <a:pt x="146" y="147"/>
                </a:cubicBezTo>
                <a:close/>
                <a:moveTo>
                  <a:pt x="173" y="99"/>
                </a:moveTo>
                <a:cubicBezTo>
                  <a:pt x="172" y="99"/>
                  <a:pt x="172" y="99"/>
                  <a:pt x="172" y="99"/>
                </a:cubicBezTo>
                <a:cubicBezTo>
                  <a:pt x="172" y="99"/>
                  <a:pt x="172" y="99"/>
                  <a:pt x="171" y="99"/>
                </a:cubicBezTo>
                <a:cubicBezTo>
                  <a:pt x="170" y="100"/>
                  <a:pt x="168" y="101"/>
                  <a:pt x="167" y="101"/>
                </a:cubicBezTo>
                <a:cubicBezTo>
                  <a:pt x="168" y="100"/>
                  <a:pt x="170" y="98"/>
                  <a:pt x="172" y="97"/>
                </a:cubicBezTo>
                <a:cubicBezTo>
                  <a:pt x="172" y="97"/>
                  <a:pt x="172" y="97"/>
                  <a:pt x="172" y="97"/>
                </a:cubicBezTo>
                <a:cubicBezTo>
                  <a:pt x="172" y="98"/>
                  <a:pt x="172" y="98"/>
                  <a:pt x="173" y="99"/>
                </a:cubicBezTo>
                <a:close/>
                <a:moveTo>
                  <a:pt x="168" y="111"/>
                </a:moveTo>
                <a:cubicBezTo>
                  <a:pt x="170" y="109"/>
                  <a:pt x="172" y="108"/>
                  <a:pt x="174" y="107"/>
                </a:cubicBezTo>
                <a:cubicBezTo>
                  <a:pt x="174" y="107"/>
                  <a:pt x="175" y="108"/>
                  <a:pt x="175" y="107"/>
                </a:cubicBezTo>
                <a:cubicBezTo>
                  <a:pt x="176" y="107"/>
                  <a:pt x="176" y="107"/>
                  <a:pt x="176" y="107"/>
                </a:cubicBezTo>
                <a:cubicBezTo>
                  <a:pt x="176" y="107"/>
                  <a:pt x="176" y="107"/>
                  <a:pt x="175" y="108"/>
                </a:cubicBezTo>
                <a:cubicBezTo>
                  <a:pt x="171" y="110"/>
                  <a:pt x="167" y="113"/>
                  <a:pt x="163" y="115"/>
                </a:cubicBezTo>
                <a:cubicBezTo>
                  <a:pt x="164" y="114"/>
                  <a:pt x="164" y="113"/>
                  <a:pt x="165" y="113"/>
                </a:cubicBezTo>
                <a:cubicBezTo>
                  <a:pt x="166" y="112"/>
                  <a:pt x="167" y="111"/>
                  <a:pt x="168" y="111"/>
                </a:cubicBezTo>
                <a:close/>
                <a:moveTo>
                  <a:pt x="165" y="124"/>
                </a:moveTo>
                <a:cubicBezTo>
                  <a:pt x="166" y="123"/>
                  <a:pt x="167" y="122"/>
                  <a:pt x="168" y="121"/>
                </a:cubicBezTo>
                <a:cubicBezTo>
                  <a:pt x="168" y="122"/>
                  <a:pt x="168" y="122"/>
                  <a:pt x="167" y="122"/>
                </a:cubicBezTo>
                <a:cubicBezTo>
                  <a:pt x="166" y="123"/>
                  <a:pt x="165" y="124"/>
                  <a:pt x="164" y="125"/>
                </a:cubicBezTo>
                <a:cubicBezTo>
                  <a:pt x="164" y="124"/>
                  <a:pt x="164" y="124"/>
                  <a:pt x="165" y="124"/>
                </a:cubicBezTo>
                <a:close/>
                <a:moveTo>
                  <a:pt x="156" y="126"/>
                </a:moveTo>
                <a:cubicBezTo>
                  <a:pt x="157" y="125"/>
                  <a:pt x="158" y="125"/>
                  <a:pt x="159" y="124"/>
                </a:cubicBezTo>
                <a:cubicBezTo>
                  <a:pt x="160" y="123"/>
                  <a:pt x="161" y="123"/>
                  <a:pt x="161" y="122"/>
                </a:cubicBezTo>
                <a:cubicBezTo>
                  <a:pt x="162" y="122"/>
                  <a:pt x="163" y="122"/>
                  <a:pt x="164" y="121"/>
                </a:cubicBezTo>
                <a:cubicBezTo>
                  <a:pt x="161" y="123"/>
                  <a:pt x="159" y="125"/>
                  <a:pt x="156" y="126"/>
                </a:cubicBezTo>
                <a:close/>
                <a:moveTo>
                  <a:pt x="165" y="127"/>
                </a:moveTo>
                <a:cubicBezTo>
                  <a:pt x="166" y="127"/>
                  <a:pt x="166" y="127"/>
                  <a:pt x="166" y="127"/>
                </a:cubicBezTo>
                <a:cubicBezTo>
                  <a:pt x="167" y="126"/>
                  <a:pt x="167" y="126"/>
                  <a:pt x="166" y="125"/>
                </a:cubicBezTo>
                <a:cubicBezTo>
                  <a:pt x="167" y="125"/>
                  <a:pt x="167" y="125"/>
                  <a:pt x="168" y="124"/>
                </a:cubicBezTo>
                <a:cubicBezTo>
                  <a:pt x="169" y="123"/>
                  <a:pt x="170" y="122"/>
                  <a:pt x="172" y="121"/>
                </a:cubicBezTo>
                <a:cubicBezTo>
                  <a:pt x="173" y="122"/>
                  <a:pt x="175" y="123"/>
                  <a:pt x="176" y="124"/>
                </a:cubicBezTo>
                <a:cubicBezTo>
                  <a:pt x="170" y="127"/>
                  <a:pt x="163" y="131"/>
                  <a:pt x="157" y="135"/>
                </a:cubicBezTo>
                <a:cubicBezTo>
                  <a:pt x="157" y="135"/>
                  <a:pt x="157" y="135"/>
                  <a:pt x="157" y="135"/>
                </a:cubicBezTo>
                <a:cubicBezTo>
                  <a:pt x="160" y="133"/>
                  <a:pt x="162" y="130"/>
                  <a:pt x="165" y="127"/>
                </a:cubicBezTo>
                <a:close/>
                <a:moveTo>
                  <a:pt x="158" y="115"/>
                </a:moveTo>
                <a:cubicBezTo>
                  <a:pt x="157" y="115"/>
                  <a:pt x="156" y="116"/>
                  <a:pt x="155" y="116"/>
                </a:cubicBezTo>
                <a:cubicBezTo>
                  <a:pt x="157" y="115"/>
                  <a:pt x="158" y="114"/>
                  <a:pt x="159" y="112"/>
                </a:cubicBezTo>
                <a:cubicBezTo>
                  <a:pt x="161" y="111"/>
                  <a:pt x="162" y="110"/>
                  <a:pt x="164" y="109"/>
                </a:cubicBezTo>
                <a:cubicBezTo>
                  <a:pt x="162" y="111"/>
                  <a:pt x="160" y="113"/>
                  <a:pt x="158" y="115"/>
                </a:cubicBezTo>
                <a:close/>
                <a:moveTo>
                  <a:pt x="159" y="127"/>
                </a:moveTo>
                <a:cubicBezTo>
                  <a:pt x="159" y="127"/>
                  <a:pt x="158" y="128"/>
                  <a:pt x="158" y="128"/>
                </a:cubicBezTo>
                <a:cubicBezTo>
                  <a:pt x="156" y="129"/>
                  <a:pt x="154" y="130"/>
                  <a:pt x="152" y="132"/>
                </a:cubicBezTo>
                <a:cubicBezTo>
                  <a:pt x="154" y="130"/>
                  <a:pt x="156" y="129"/>
                  <a:pt x="159" y="127"/>
                </a:cubicBezTo>
                <a:close/>
                <a:moveTo>
                  <a:pt x="151" y="117"/>
                </a:moveTo>
                <a:cubicBezTo>
                  <a:pt x="151" y="117"/>
                  <a:pt x="150" y="117"/>
                  <a:pt x="149" y="117"/>
                </a:cubicBezTo>
                <a:cubicBezTo>
                  <a:pt x="150" y="117"/>
                  <a:pt x="150" y="117"/>
                  <a:pt x="150" y="117"/>
                </a:cubicBezTo>
                <a:cubicBezTo>
                  <a:pt x="150" y="116"/>
                  <a:pt x="151" y="115"/>
                  <a:pt x="152" y="115"/>
                </a:cubicBezTo>
                <a:cubicBezTo>
                  <a:pt x="152" y="114"/>
                  <a:pt x="153" y="114"/>
                  <a:pt x="154" y="113"/>
                </a:cubicBezTo>
                <a:cubicBezTo>
                  <a:pt x="153" y="114"/>
                  <a:pt x="152" y="116"/>
                  <a:pt x="151" y="117"/>
                </a:cubicBezTo>
                <a:close/>
                <a:moveTo>
                  <a:pt x="157" y="147"/>
                </a:moveTo>
                <a:cubicBezTo>
                  <a:pt x="158" y="147"/>
                  <a:pt x="159" y="146"/>
                  <a:pt x="161" y="146"/>
                </a:cubicBezTo>
                <a:cubicBezTo>
                  <a:pt x="159" y="147"/>
                  <a:pt x="157" y="147"/>
                  <a:pt x="156" y="148"/>
                </a:cubicBezTo>
                <a:cubicBezTo>
                  <a:pt x="156" y="148"/>
                  <a:pt x="157" y="147"/>
                  <a:pt x="157" y="147"/>
                </a:cubicBezTo>
                <a:close/>
                <a:moveTo>
                  <a:pt x="159" y="137"/>
                </a:moveTo>
                <a:cubicBezTo>
                  <a:pt x="159" y="138"/>
                  <a:pt x="159" y="138"/>
                  <a:pt x="158" y="138"/>
                </a:cubicBezTo>
                <a:cubicBezTo>
                  <a:pt x="158" y="138"/>
                  <a:pt x="158" y="138"/>
                  <a:pt x="158" y="138"/>
                </a:cubicBezTo>
                <a:cubicBezTo>
                  <a:pt x="157" y="138"/>
                  <a:pt x="157" y="138"/>
                  <a:pt x="157" y="138"/>
                </a:cubicBezTo>
                <a:cubicBezTo>
                  <a:pt x="157" y="137"/>
                  <a:pt x="158" y="137"/>
                  <a:pt x="158" y="137"/>
                </a:cubicBezTo>
                <a:cubicBezTo>
                  <a:pt x="159" y="137"/>
                  <a:pt x="160" y="137"/>
                  <a:pt x="161" y="137"/>
                </a:cubicBezTo>
                <a:cubicBezTo>
                  <a:pt x="161" y="137"/>
                  <a:pt x="161" y="138"/>
                  <a:pt x="161" y="138"/>
                </a:cubicBezTo>
                <a:cubicBezTo>
                  <a:pt x="160" y="137"/>
                  <a:pt x="160" y="137"/>
                  <a:pt x="159" y="137"/>
                </a:cubicBezTo>
                <a:close/>
                <a:moveTo>
                  <a:pt x="160" y="136"/>
                </a:moveTo>
                <a:cubicBezTo>
                  <a:pt x="162" y="135"/>
                  <a:pt x="163" y="135"/>
                  <a:pt x="165" y="134"/>
                </a:cubicBezTo>
                <a:cubicBezTo>
                  <a:pt x="164" y="135"/>
                  <a:pt x="163" y="135"/>
                  <a:pt x="163" y="136"/>
                </a:cubicBezTo>
                <a:cubicBezTo>
                  <a:pt x="162" y="136"/>
                  <a:pt x="161" y="136"/>
                  <a:pt x="160" y="136"/>
                </a:cubicBezTo>
                <a:close/>
                <a:moveTo>
                  <a:pt x="167" y="141"/>
                </a:moveTo>
                <a:cubicBezTo>
                  <a:pt x="166" y="141"/>
                  <a:pt x="166" y="141"/>
                  <a:pt x="166" y="142"/>
                </a:cubicBezTo>
                <a:cubicBezTo>
                  <a:pt x="165" y="142"/>
                  <a:pt x="164" y="142"/>
                  <a:pt x="163" y="143"/>
                </a:cubicBezTo>
                <a:cubicBezTo>
                  <a:pt x="164" y="142"/>
                  <a:pt x="166" y="141"/>
                  <a:pt x="167" y="141"/>
                </a:cubicBezTo>
                <a:close/>
                <a:moveTo>
                  <a:pt x="165" y="146"/>
                </a:moveTo>
                <a:cubicBezTo>
                  <a:pt x="167" y="144"/>
                  <a:pt x="169" y="143"/>
                  <a:pt x="171" y="142"/>
                </a:cubicBezTo>
                <a:cubicBezTo>
                  <a:pt x="172" y="141"/>
                  <a:pt x="171" y="140"/>
                  <a:pt x="170" y="140"/>
                </a:cubicBezTo>
                <a:cubicBezTo>
                  <a:pt x="171" y="139"/>
                  <a:pt x="172" y="138"/>
                  <a:pt x="173" y="137"/>
                </a:cubicBezTo>
                <a:cubicBezTo>
                  <a:pt x="174" y="137"/>
                  <a:pt x="175" y="137"/>
                  <a:pt x="176" y="136"/>
                </a:cubicBezTo>
                <a:cubicBezTo>
                  <a:pt x="174" y="138"/>
                  <a:pt x="173" y="140"/>
                  <a:pt x="171" y="142"/>
                </a:cubicBezTo>
                <a:cubicBezTo>
                  <a:pt x="169" y="143"/>
                  <a:pt x="166" y="145"/>
                  <a:pt x="164" y="147"/>
                </a:cubicBezTo>
                <a:cubicBezTo>
                  <a:pt x="164" y="146"/>
                  <a:pt x="165" y="146"/>
                  <a:pt x="165" y="146"/>
                </a:cubicBezTo>
                <a:close/>
                <a:moveTo>
                  <a:pt x="178" y="115"/>
                </a:moveTo>
                <a:cubicBezTo>
                  <a:pt x="180" y="113"/>
                  <a:pt x="182" y="112"/>
                  <a:pt x="184" y="110"/>
                </a:cubicBezTo>
                <a:cubicBezTo>
                  <a:pt x="185" y="110"/>
                  <a:pt x="185" y="110"/>
                  <a:pt x="186" y="110"/>
                </a:cubicBezTo>
                <a:cubicBezTo>
                  <a:pt x="183" y="112"/>
                  <a:pt x="180" y="113"/>
                  <a:pt x="178" y="115"/>
                </a:cubicBezTo>
                <a:close/>
                <a:moveTo>
                  <a:pt x="180" y="108"/>
                </a:moveTo>
                <a:cubicBezTo>
                  <a:pt x="181" y="107"/>
                  <a:pt x="181" y="107"/>
                  <a:pt x="182" y="106"/>
                </a:cubicBezTo>
                <a:cubicBezTo>
                  <a:pt x="183" y="106"/>
                  <a:pt x="184" y="105"/>
                  <a:pt x="186" y="104"/>
                </a:cubicBezTo>
                <a:cubicBezTo>
                  <a:pt x="184" y="106"/>
                  <a:pt x="182" y="107"/>
                  <a:pt x="180" y="108"/>
                </a:cubicBezTo>
                <a:close/>
                <a:moveTo>
                  <a:pt x="184" y="97"/>
                </a:moveTo>
                <a:cubicBezTo>
                  <a:pt x="183" y="98"/>
                  <a:pt x="181" y="100"/>
                  <a:pt x="180" y="101"/>
                </a:cubicBezTo>
                <a:cubicBezTo>
                  <a:pt x="176" y="103"/>
                  <a:pt x="173" y="105"/>
                  <a:pt x="169" y="107"/>
                </a:cubicBezTo>
                <a:cubicBezTo>
                  <a:pt x="172" y="105"/>
                  <a:pt x="174" y="103"/>
                  <a:pt x="176" y="100"/>
                </a:cubicBezTo>
                <a:cubicBezTo>
                  <a:pt x="177" y="99"/>
                  <a:pt x="178" y="98"/>
                  <a:pt x="180" y="98"/>
                </a:cubicBezTo>
                <a:cubicBezTo>
                  <a:pt x="181" y="97"/>
                  <a:pt x="183" y="97"/>
                  <a:pt x="185" y="96"/>
                </a:cubicBezTo>
                <a:cubicBezTo>
                  <a:pt x="185" y="96"/>
                  <a:pt x="184" y="97"/>
                  <a:pt x="184" y="97"/>
                </a:cubicBezTo>
                <a:close/>
                <a:moveTo>
                  <a:pt x="181" y="91"/>
                </a:moveTo>
                <a:cubicBezTo>
                  <a:pt x="179" y="92"/>
                  <a:pt x="177" y="93"/>
                  <a:pt x="175" y="95"/>
                </a:cubicBezTo>
                <a:cubicBezTo>
                  <a:pt x="175" y="95"/>
                  <a:pt x="175" y="95"/>
                  <a:pt x="175" y="95"/>
                </a:cubicBezTo>
                <a:cubicBezTo>
                  <a:pt x="178" y="92"/>
                  <a:pt x="180" y="90"/>
                  <a:pt x="183" y="89"/>
                </a:cubicBezTo>
                <a:cubicBezTo>
                  <a:pt x="182" y="89"/>
                  <a:pt x="182" y="90"/>
                  <a:pt x="181" y="91"/>
                </a:cubicBezTo>
                <a:close/>
                <a:moveTo>
                  <a:pt x="172" y="93"/>
                </a:moveTo>
                <a:cubicBezTo>
                  <a:pt x="172" y="92"/>
                  <a:pt x="173" y="91"/>
                  <a:pt x="173" y="91"/>
                </a:cubicBezTo>
                <a:cubicBezTo>
                  <a:pt x="174" y="90"/>
                  <a:pt x="175" y="90"/>
                  <a:pt x="176" y="90"/>
                </a:cubicBezTo>
                <a:cubicBezTo>
                  <a:pt x="174" y="91"/>
                  <a:pt x="173" y="92"/>
                  <a:pt x="172" y="93"/>
                </a:cubicBezTo>
                <a:close/>
                <a:moveTo>
                  <a:pt x="172" y="89"/>
                </a:moveTo>
                <a:cubicBezTo>
                  <a:pt x="172" y="89"/>
                  <a:pt x="172" y="89"/>
                  <a:pt x="172" y="89"/>
                </a:cubicBezTo>
                <a:cubicBezTo>
                  <a:pt x="170" y="93"/>
                  <a:pt x="167" y="96"/>
                  <a:pt x="165" y="99"/>
                </a:cubicBezTo>
                <a:cubicBezTo>
                  <a:pt x="163" y="101"/>
                  <a:pt x="161" y="103"/>
                  <a:pt x="159" y="105"/>
                </a:cubicBezTo>
                <a:cubicBezTo>
                  <a:pt x="156" y="106"/>
                  <a:pt x="154" y="107"/>
                  <a:pt x="152" y="108"/>
                </a:cubicBezTo>
                <a:cubicBezTo>
                  <a:pt x="159" y="101"/>
                  <a:pt x="166" y="94"/>
                  <a:pt x="173" y="88"/>
                </a:cubicBezTo>
                <a:cubicBezTo>
                  <a:pt x="173" y="88"/>
                  <a:pt x="173" y="89"/>
                  <a:pt x="172" y="89"/>
                </a:cubicBezTo>
                <a:close/>
                <a:moveTo>
                  <a:pt x="152" y="111"/>
                </a:moveTo>
                <a:cubicBezTo>
                  <a:pt x="153" y="111"/>
                  <a:pt x="153" y="110"/>
                  <a:pt x="153" y="110"/>
                </a:cubicBezTo>
                <a:cubicBezTo>
                  <a:pt x="153" y="109"/>
                  <a:pt x="154" y="109"/>
                  <a:pt x="155" y="109"/>
                </a:cubicBezTo>
                <a:cubicBezTo>
                  <a:pt x="154" y="109"/>
                  <a:pt x="154" y="110"/>
                  <a:pt x="154" y="110"/>
                </a:cubicBezTo>
                <a:cubicBezTo>
                  <a:pt x="152" y="112"/>
                  <a:pt x="150" y="114"/>
                  <a:pt x="148" y="115"/>
                </a:cubicBezTo>
                <a:cubicBezTo>
                  <a:pt x="147" y="116"/>
                  <a:pt x="145" y="117"/>
                  <a:pt x="144" y="118"/>
                </a:cubicBezTo>
                <a:cubicBezTo>
                  <a:pt x="144" y="118"/>
                  <a:pt x="144" y="118"/>
                  <a:pt x="144" y="118"/>
                </a:cubicBezTo>
                <a:cubicBezTo>
                  <a:pt x="147" y="116"/>
                  <a:pt x="150" y="113"/>
                  <a:pt x="152" y="111"/>
                </a:cubicBezTo>
                <a:close/>
                <a:moveTo>
                  <a:pt x="148" y="119"/>
                </a:moveTo>
                <a:cubicBezTo>
                  <a:pt x="148" y="119"/>
                  <a:pt x="149" y="119"/>
                  <a:pt x="149" y="118"/>
                </a:cubicBezTo>
                <a:cubicBezTo>
                  <a:pt x="148" y="120"/>
                  <a:pt x="146" y="122"/>
                  <a:pt x="145" y="123"/>
                </a:cubicBezTo>
                <a:cubicBezTo>
                  <a:pt x="144" y="124"/>
                  <a:pt x="143" y="124"/>
                  <a:pt x="142" y="125"/>
                </a:cubicBezTo>
                <a:cubicBezTo>
                  <a:pt x="144" y="123"/>
                  <a:pt x="146" y="121"/>
                  <a:pt x="148" y="119"/>
                </a:cubicBezTo>
                <a:close/>
                <a:moveTo>
                  <a:pt x="138" y="119"/>
                </a:moveTo>
                <a:cubicBezTo>
                  <a:pt x="136" y="120"/>
                  <a:pt x="133" y="121"/>
                  <a:pt x="130" y="122"/>
                </a:cubicBezTo>
                <a:cubicBezTo>
                  <a:pt x="131" y="121"/>
                  <a:pt x="132" y="121"/>
                  <a:pt x="132" y="120"/>
                </a:cubicBezTo>
                <a:cubicBezTo>
                  <a:pt x="134" y="119"/>
                  <a:pt x="135" y="118"/>
                  <a:pt x="136" y="118"/>
                </a:cubicBezTo>
                <a:cubicBezTo>
                  <a:pt x="139" y="116"/>
                  <a:pt x="141" y="115"/>
                  <a:pt x="144" y="114"/>
                </a:cubicBezTo>
                <a:cubicBezTo>
                  <a:pt x="142" y="116"/>
                  <a:pt x="140" y="118"/>
                  <a:pt x="138" y="119"/>
                </a:cubicBezTo>
                <a:close/>
                <a:moveTo>
                  <a:pt x="126" y="116"/>
                </a:moveTo>
                <a:cubicBezTo>
                  <a:pt x="130" y="112"/>
                  <a:pt x="133" y="109"/>
                  <a:pt x="136" y="106"/>
                </a:cubicBezTo>
                <a:cubicBezTo>
                  <a:pt x="139" y="104"/>
                  <a:pt x="142" y="102"/>
                  <a:pt x="145" y="101"/>
                </a:cubicBezTo>
                <a:cubicBezTo>
                  <a:pt x="141" y="104"/>
                  <a:pt x="138" y="107"/>
                  <a:pt x="134" y="110"/>
                </a:cubicBezTo>
                <a:cubicBezTo>
                  <a:pt x="132" y="112"/>
                  <a:pt x="129" y="114"/>
                  <a:pt x="126" y="116"/>
                </a:cubicBezTo>
                <a:close/>
                <a:moveTo>
                  <a:pt x="131" y="116"/>
                </a:moveTo>
                <a:cubicBezTo>
                  <a:pt x="129" y="117"/>
                  <a:pt x="128" y="118"/>
                  <a:pt x="127" y="120"/>
                </a:cubicBezTo>
                <a:cubicBezTo>
                  <a:pt x="127" y="120"/>
                  <a:pt x="127" y="120"/>
                  <a:pt x="126" y="120"/>
                </a:cubicBezTo>
                <a:cubicBezTo>
                  <a:pt x="125" y="121"/>
                  <a:pt x="124" y="122"/>
                  <a:pt x="122" y="123"/>
                </a:cubicBezTo>
                <a:cubicBezTo>
                  <a:pt x="125" y="121"/>
                  <a:pt x="128" y="118"/>
                  <a:pt x="131" y="116"/>
                </a:cubicBezTo>
                <a:close/>
                <a:moveTo>
                  <a:pt x="124" y="126"/>
                </a:moveTo>
                <a:cubicBezTo>
                  <a:pt x="124" y="126"/>
                  <a:pt x="124" y="126"/>
                  <a:pt x="124" y="126"/>
                </a:cubicBezTo>
                <a:cubicBezTo>
                  <a:pt x="122" y="129"/>
                  <a:pt x="120" y="132"/>
                  <a:pt x="117" y="135"/>
                </a:cubicBezTo>
                <a:cubicBezTo>
                  <a:pt x="119" y="132"/>
                  <a:pt x="122" y="129"/>
                  <a:pt x="124" y="126"/>
                </a:cubicBezTo>
                <a:close/>
                <a:moveTo>
                  <a:pt x="113" y="117"/>
                </a:moveTo>
                <a:cubicBezTo>
                  <a:pt x="113" y="117"/>
                  <a:pt x="112" y="117"/>
                  <a:pt x="112" y="117"/>
                </a:cubicBezTo>
                <a:cubicBezTo>
                  <a:pt x="112" y="118"/>
                  <a:pt x="111" y="119"/>
                  <a:pt x="110" y="120"/>
                </a:cubicBezTo>
                <a:cubicBezTo>
                  <a:pt x="110" y="120"/>
                  <a:pt x="109" y="120"/>
                  <a:pt x="109" y="120"/>
                </a:cubicBezTo>
                <a:cubicBezTo>
                  <a:pt x="110" y="119"/>
                  <a:pt x="111" y="118"/>
                  <a:pt x="113" y="117"/>
                </a:cubicBezTo>
                <a:close/>
                <a:moveTo>
                  <a:pt x="107" y="119"/>
                </a:moveTo>
                <a:cubicBezTo>
                  <a:pt x="107" y="119"/>
                  <a:pt x="106" y="119"/>
                  <a:pt x="106" y="119"/>
                </a:cubicBezTo>
                <a:cubicBezTo>
                  <a:pt x="107" y="118"/>
                  <a:pt x="107" y="117"/>
                  <a:pt x="108" y="117"/>
                </a:cubicBezTo>
                <a:cubicBezTo>
                  <a:pt x="109" y="116"/>
                  <a:pt x="110" y="115"/>
                  <a:pt x="111" y="115"/>
                </a:cubicBezTo>
                <a:cubicBezTo>
                  <a:pt x="110" y="116"/>
                  <a:pt x="108" y="118"/>
                  <a:pt x="107" y="119"/>
                </a:cubicBezTo>
                <a:close/>
                <a:moveTo>
                  <a:pt x="112" y="125"/>
                </a:moveTo>
                <a:cubicBezTo>
                  <a:pt x="113" y="125"/>
                  <a:pt x="114" y="124"/>
                  <a:pt x="115" y="123"/>
                </a:cubicBezTo>
                <a:cubicBezTo>
                  <a:pt x="115" y="123"/>
                  <a:pt x="115" y="123"/>
                  <a:pt x="115" y="123"/>
                </a:cubicBezTo>
                <a:cubicBezTo>
                  <a:pt x="114" y="124"/>
                  <a:pt x="114" y="125"/>
                  <a:pt x="113" y="126"/>
                </a:cubicBezTo>
                <a:cubicBezTo>
                  <a:pt x="111" y="127"/>
                  <a:pt x="110" y="128"/>
                  <a:pt x="109" y="129"/>
                </a:cubicBezTo>
                <a:cubicBezTo>
                  <a:pt x="110" y="128"/>
                  <a:pt x="111" y="127"/>
                  <a:pt x="112" y="125"/>
                </a:cubicBezTo>
                <a:close/>
                <a:moveTo>
                  <a:pt x="104" y="117"/>
                </a:moveTo>
                <a:cubicBezTo>
                  <a:pt x="103" y="117"/>
                  <a:pt x="102" y="117"/>
                  <a:pt x="102" y="118"/>
                </a:cubicBezTo>
                <a:cubicBezTo>
                  <a:pt x="101" y="118"/>
                  <a:pt x="101" y="118"/>
                  <a:pt x="101" y="118"/>
                </a:cubicBezTo>
                <a:cubicBezTo>
                  <a:pt x="105" y="114"/>
                  <a:pt x="109" y="110"/>
                  <a:pt x="113" y="106"/>
                </a:cubicBezTo>
                <a:cubicBezTo>
                  <a:pt x="113" y="106"/>
                  <a:pt x="114" y="106"/>
                  <a:pt x="114" y="105"/>
                </a:cubicBezTo>
                <a:cubicBezTo>
                  <a:pt x="111" y="109"/>
                  <a:pt x="107" y="113"/>
                  <a:pt x="104" y="117"/>
                </a:cubicBezTo>
                <a:close/>
                <a:moveTo>
                  <a:pt x="99" y="129"/>
                </a:moveTo>
                <a:cubicBezTo>
                  <a:pt x="99" y="128"/>
                  <a:pt x="100" y="128"/>
                  <a:pt x="100" y="127"/>
                </a:cubicBezTo>
                <a:cubicBezTo>
                  <a:pt x="100" y="129"/>
                  <a:pt x="99" y="130"/>
                  <a:pt x="98" y="131"/>
                </a:cubicBezTo>
                <a:cubicBezTo>
                  <a:pt x="97" y="132"/>
                  <a:pt x="96" y="133"/>
                  <a:pt x="95" y="135"/>
                </a:cubicBezTo>
                <a:cubicBezTo>
                  <a:pt x="94" y="135"/>
                  <a:pt x="94" y="134"/>
                  <a:pt x="93" y="134"/>
                </a:cubicBezTo>
                <a:cubicBezTo>
                  <a:pt x="95" y="132"/>
                  <a:pt x="97" y="130"/>
                  <a:pt x="99" y="129"/>
                </a:cubicBezTo>
                <a:close/>
                <a:moveTo>
                  <a:pt x="103" y="132"/>
                </a:moveTo>
                <a:cubicBezTo>
                  <a:pt x="103" y="132"/>
                  <a:pt x="104" y="131"/>
                  <a:pt x="104" y="131"/>
                </a:cubicBezTo>
                <a:cubicBezTo>
                  <a:pt x="103" y="132"/>
                  <a:pt x="102" y="133"/>
                  <a:pt x="101" y="135"/>
                </a:cubicBezTo>
                <a:cubicBezTo>
                  <a:pt x="100" y="135"/>
                  <a:pt x="100" y="135"/>
                  <a:pt x="100" y="135"/>
                </a:cubicBezTo>
                <a:cubicBezTo>
                  <a:pt x="101" y="134"/>
                  <a:pt x="102" y="133"/>
                  <a:pt x="103" y="132"/>
                </a:cubicBezTo>
                <a:close/>
                <a:moveTo>
                  <a:pt x="103" y="126"/>
                </a:moveTo>
                <a:cubicBezTo>
                  <a:pt x="104" y="125"/>
                  <a:pt x="105" y="124"/>
                  <a:pt x="106" y="123"/>
                </a:cubicBezTo>
                <a:cubicBezTo>
                  <a:pt x="106" y="122"/>
                  <a:pt x="107" y="121"/>
                  <a:pt x="108" y="121"/>
                </a:cubicBezTo>
                <a:cubicBezTo>
                  <a:pt x="108" y="121"/>
                  <a:pt x="109" y="121"/>
                  <a:pt x="109" y="121"/>
                </a:cubicBezTo>
                <a:cubicBezTo>
                  <a:pt x="107" y="123"/>
                  <a:pt x="105" y="124"/>
                  <a:pt x="103" y="126"/>
                </a:cubicBezTo>
                <a:close/>
                <a:moveTo>
                  <a:pt x="110" y="141"/>
                </a:moveTo>
                <a:cubicBezTo>
                  <a:pt x="107" y="143"/>
                  <a:pt x="104" y="145"/>
                  <a:pt x="102" y="146"/>
                </a:cubicBezTo>
                <a:cubicBezTo>
                  <a:pt x="104" y="144"/>
                  <a:pt x="106" y="143"/>
                  <a:pt x="108" y="141"/>
                </a:cubicBezTo>
                <a:cubicBezTo>
                  <a:pt x="108" y="141"/>
                  <a:pt x="109" y="141"/>
                  <a:pt x="110" y="141"/>
                </a:cubicBezTo>
                <a:close/>
                <a:moveTo>
                  <a:pt x="109" y="139"/>
                </a:moveTo>
                <a:cubicBezTo>
                  <a:pt x="112" y="137"/>
                  <a:pt x="114" y="134"/>
                  <a:pt x="117" y="132"/>
                </a:cubicBezTo>
                <a:cubicBezTo>
                  <a:pt x="117" y="132"/>
                  <a:pt x="117" y="131"/>
                  <a:pt x="118" y="131"/>
                </a:cubicBezTo>
                <a:cubicBezTo>
                  <a:pt x="115" y="134"/>
                  <a:pt x="113" y="137"/>
                  <a:pt x="111" y="140"/>
                </a:cubicBezTo>
                <a:cubicBezTo>
                  <a:pt x="111" y="140"/>
                  <a:pt x="111" y="140"/>
                  <a:pt x="111" y="140"/>
                </a:cubicBezTo>
                <a:cubicBezTo>
                  <a:pt x="111" y="140"/>
                  <a:pt x="110" y="139"/>
                  <a:pt x="109" y="139"/>
                </a:cubicBezTo>
                <a:close/>
                <a:moveTo>
                  <a:pt x="116" y="122"/>
                </a:moveTo>
                <a:cubicBezTo>
                  <a:pt x="117" y="121"/>
                  <a:pt x="119" y="120"/>
                  <a:pt x="120" y="119"/>
                </a:cubicBezTo>
                <a:cubicBezTo>
                  <a:pt x="119" y="120"/>
                  <a:pt x="118" y="121"/>
                  <a:pt x="116" y="122"/>
                </a:cubicBezTo>
                <a:close/>
                <a:moveTo>
                  <a:pt x="116" y="145"/>
                </a:moveTo>
                <a:cubicBezTo>
                  <a:pt x="116" y="144"/>
                  <a:pt x="117" y="144"/>
                  <a:pt x="118" y="143"/>
                </a:cubicBezTo>
                <a:cubicBezTo>
                  <a:pt x="118" y="144"/>
                  <a:pt x="118" y="144"/>
                  <a:pt x="118" y="144"/>
                </a:cubicBezTo>
                <a:cubicBezTo>
                  <a:pt x="118" y="144"/>
                  <a:pt x="118" y="144"/>
                  <a:pt x="118" y="144"/>
                </a:cubicBezTo>
                <a:cubicBezTo>
                  <a:pt x="118" y="144"/>
                  <a:pt x="118" y="144"/>
                  <a:pt x="117" y="145"/>
                </a:cubicBezTo>
                <a:cubicBezTo>
                  <a:pt x="116" y="145"/>
                  <a:pt x="115" y="146"/>
                  <a:pt x="114" y="146"/>
                </a:cubicBezTo>
                <a:cubicBezTo>
                  <a:pt x="115" y="146"/>
                  <a:pt x="115" y="145"/>
                  <a:pt x="116" y="145"/>
                </a:cubicBezTo>
                <a:close/>
                <a:moveTo>
                  <a:pt x="122" y="144"/>
                </a:moveTo>
                <a:cubicBezTo>
                  <a:pt x="122" y="145"/>
                  <a:pt x="122" y="145"/>
                  <a:pt x="122" y="145"/>
                </a:cubicBezTo>
                <a:cubicBezTo>
                  <a:pt x="121" y="146"/>
                  <a:pt x="120" y="147"/>
                  <a:pt x="119" y="148"/>
                </a:cubicBezTo>
                <a:cubicBezTo>
                  <a:pt x="119" y="148"/>
                  <a:pt x="119" y="148"/>
                  <a:pt x="118" y="148"/>
                </a:cubicBezTo>
                <a:cubicBezTo>
                  <a:pt x="119" y="147"/>
                  <a:pt x="120" y="146"/>
                  <a:pt x="122" y="144"/>
                </a:cubicBezTo>
                <a:close/>
                <a:moveTo>
                  <a:pt x="120" y="140"/>
                </a:moveTo>
                <a:cubicBezTo>
                  <a:pt x="120" y="139"/>
                  <a:pt x="121" y="139"/>
                  <a:pt x="122" y="138"/>
                </a:cubicBezTo>
                <a:cubicBezTo>
                  <a:pt x="125" y="137"/>
                  <a:pt x="128" y="135"/>
                  <a:pt x="131" y="133"/>
                </a:cubicBezTo>
                <a:cubicBezTo>
                  <a:pt x="130" y="134"/>
                  <a:pt x="128" y="135"/>
                  <a:pt x="127" y="136"/>
                </a:cubicBezTo>
                <a:cubicBezTo>
                  <a:pt x="125" y="137"/>
                  <a:pt x="122" y="139"/>
                  <a:pt x="120" y="140"/>
                </a:cubicBezTo>
                <a:close/>
                <a:moveTo>
                  <a:pt x="129" y="143"/>
                </a:moveTo>
                <a:cubicBezTo>
                  <a:pt x="129" y="143"/>
                  <a:pt x="128" y="143"/>
                  <a:pt x="128" y="143"/>
                </a:cubicBezTo>
                <a:cubicBezTo>
                  <a:pt x="128" y="144"/>
                  <a:pt x="127" y="144"/>
                  <a:pt x="127" y="144"/>
                </a:cubicBezTo>
                <a:cubicBezTo>
                  <a:pt x="127" y="144"/>
                  <a:pt x="127" y="144"/>
                  <a:pt x="127" y="144"/>
                </a:cubicBezTo>
                <a:cubicBezTo>
                  <a:pt x="127" y="143"/>
                  <a:pt x="128" y="143"/>
                  <a:pt x="128" y="142"/>
                </a:cubicBezTo>
                <a:cubicBezTo>
                  <a:pt x="129" y="141"/>
                  <a:pt x="130" y="140"/>
                  <a:pt x="131" y="140"/>
                </a:cubicBezTo>
                <a:cubicBezTo>
                  <a:pt x="130" y="140"/>
                  <a:pt x="129" y="141"/>
                  <a:pt x="129" y="142"/>
                </a:cubicBezTo>
                <a:cubicBezTo>
                  <a:pt x="129" y="142"/>
                  <a:pt x="129" y="142"/>
                  <a:pt x="129" y="143"/>
                </a:cubicBezTo>
                <a:close/>
                <a:moveTo>
                  <a:pt x="129" y="146"/>
                </a:moveTo>
                <a:cubicBezTo>
                  <a:pt x="129" y="146"/>
                  <a:pt x="129" y="146"/>
                  <a:pt x="130" y="146"/>
                </a:cubicBezTo>
                <a:cubicBezTo>
                  <a:pt x="129" y="147"/>
                  <a:pt x="129" y="148"/>
                  <a:pt x="128" y="148"/>
                </a:cubicBezTo>
                <a:cubicBezTo>
                  <a:pt x="127" y="149"/>
                  <a:pt x="126" y="149"/>
                  <a:pt x="125" y="150"/>
                </a:cubicBezTo>
                <a:cubicBezTo>
                  <a:pt x="126" y="149"/>
                  <a:pt x="128" y="148"/>
                  <a:pt x="129" y="146"/>
                </a:cubicBezTo>
                <a:close/>
                <a:moveTo>
                  <a:pt x="134" y="157"/>
                </a:moveTo>
                <a:cubicBezTo>
                  <a:pt x="135" y="156"/>
                  <a:pt x="136" y="156"/>
                  <a:pt x="136" y="156"/>
                </a:cubicBezTo>
                <a:cubicBezTo>
                  <a:pt x="134" y="157"/>
                  <a:pt x="133" y="159"/>
                  <a:pt x="131" y="160"/>
                </a:cubicBezTo>
                <a:cubicBezTo>
                  <a:pt x="132" y="159"/>
                  <a:pt x="133" y="158"/>
                  <a:pt x="134" y="157"/>
                </a:cubicBezTo>
                <a:close/>
                <a:moveTo>
                  <a:pt x="133" y="167"/>
                </a:moveTo>
                <a:cubicBezTo>
                  <a:pt x="135" y="165"/>
                  <a:pt x="138" y="163"/>
                  <a:pt x="140" y="162"/>
                </a:cubicBezTo>
                <a:cubicBezTo>
                  <a:pt x="139" y="163"/>
                  <a:pt x="138" y="164"/>
                  <a:pt x="137" y="165"/>
                </a:cubicBezTo>
                <a:cubicBezTo>
                  <a:pt x="136" y="165"/>
                  <a:pt x="135" y="166"/>
                  <a:pt x="134" y="166"/>
                </a:cubicBezTo>
                <a:cubicBezTo>
                  <a:pt x="134" y="167"/>
                  <a:pt x="133" y="167"/>
                  <a:pt x="133" y="167"/>
                </a:cubicBezTo>
                <a:cubicBezTo>
                  <a:pt x="133" y="167"/>
                  <a:pt x="133" y="167"/>
                  <a:pt x="133" y="167"/>
                </a:cubicBezTo>
                <a:close/>
                <a:moveTo>
                  <a:pt x="138" y="160"/>
                </a:moveTo>
                <a:cubicBezTo>
                  <a:pt x="137" y="160"/>
                  <a:pt x="137" y="161"/>
                  <a:pt x="137" y="161"/>
                </a:cubicBezTo>
                <a:cubicBezTo>
                  <a:pt x="137" y="160"/>
                  <a:pt x="137" y="160"/>
                  <a:pt x="137" y="160"/>
                </a:cubicBezTo>
                <a:cubicBezTo>
                  <a:pt x="137" y="160"/>
                  <a:pt x="137" y="160"/>
                  <a:pt x="137" y="160"/>
                </a:cubicBezTo>
                <a:cubicBezTo>
                  <a:pt x="139" y="159"/>
                  <a:pt x="140" y="158"/>
                  <a:pt x="142" y="157"/>
                </a:cubicBezTo>
                <a:cubicBezTo>
                  <a:pt x="142" y="157"/>
                  <a:pt x="142" y="158"/>
                  <a:pt x="142" y="158"/>
                </a:cubicBezTo>
                <a:cubicBezTo>
                  <a:pt x="140" y="159"/>
                  <a:pt x="139" y="160"/>
                  <a:pt x="138" y="160"/>
                </a:cubicBezTo>
                <a:close/>
                <a:moveTo>
                  <a:pt x="143" y="160"/>
                </a:moveTo>
                <a:cubicBezTo>
                  <a:pt x="145" y="159"/>
                  <a:pt x="148" y="158"/>
                  <a:pt x="150" y="157"/>
                </a:cubicBezTo>
                <a:cubicBezTo>
                  <a:pt x="149" y="158"/>
                  <a:pt x="148" y="159"/>
                  <a:pt x="147" y="160"/>
                </a:cubicBezTo>
                <a:cubicBezTo>
                  <a:pt x="145" y="161"/>
                  <a:pt x="143" y="162"/>
                  <a:pt x="141" y="163"/>
                </a:cubicBezTo>
                <a:cubicBezTo>
                  <a:pt x="142" y="162"/>
                  <a:pt x="142" y="161"/>
                  <a:pt x="143" y="160"/>
                </a:cubicBezTo>
                <a:close/>
                <a:moveTo>
                  <a:pt x="147" y="162"/>
                </a:moveTo>
                <a:cubicBezTo>
                  <a:pt x="148" y="161"/>
                  <a:pt x="149" y="161"/>
                  <a:pt x="150" y="160"/>
                </a:cubicBezTo>
                <a:cubicBezTo>
                  <a:pt x="150" y="161"/>
                  <a:pt x="149" y="161"/>
                  <a:pt x="149" y="162"/>
                </a:cubicBezTo>
                <a:cubicBezTo>
                  <a:pt x="148" y="162"/>
                  <a:pt x="147" y="162"/>
                  <a:pt x="146" y="163"/>
                </a:cubicBezTo>
                <a:cubicBezTo>
                  <a:pt x="146" y="162"/>
                  <a:pt x="147" y="162"/>
                  <a:pt x="147" y="162"/>
                </a:cubicBezTo>
                <a:close/>
                <a:moveTo>
                  <a:pt x="150" y="163"/>
                </a:moveTo>
                <a:cubicBezTo>
                  <a:pt x="150" y="163"/>
                  <a:pt x="151" y="163"/>
                  <a:pt x="152" y="162"/>
                </a:cubicBezTo>
                <a:cubicBezTo>
                  <a:pt x="150" y="164"/>
                  <a:pt x="148" y="166"/>
                  <a:pt x="146" y="168"/>
                </a:cubicBezTo>
                <a:cubicBezTo>
                  <a:pt x="147" y="166"/>
                  <a:pt x="148" y="165"/>
                  <a:pt x="150" y="163"/>
                </a:cubicBezTo>
                <a:close/>
                <a:moveTo>
                  <a:pt x="146" y="157"/>
                </a:moveTo>
                <a:cubicBezTo>
                  <a:pt x="146" y="157"/>
                  <a:pt x="146" y="157"/>
                  <a:pt x="146" y="157"/>
                </a:cubicBezTo>
                <a:cubicBezTo>
                  <a:pt x="147" y="156"/>
                  <a:pt x="149" y="155"/>
                  <a:pt x="150" y="153"/>
                </a:cubicBezTo>
                <a:cubicBezTo>
                  <a:pt x="152" y="153"/>
                  <a:pt x="153" y="152"/>
                  <a:pt x="155" y="151"/>
                </a:cubicBezTo>
                <a:cubicBezTo>
                  <a:pt x="155" y="151"/>
                  <a:pt x="155" y="151"/>
                  <a:pt x="156" y="151"/>
                </a:cubicBezTo>
                <a:cubicBezTo>
                  <a:pt x="156" y="152"/>
                  <a:pt x="155" y="152"/>
                  <a:pt x="155" y="152"/>
                </a:cubicBezTo>
                <a:cubicBezTo>
                  <a:pt x="152" y="154"/>
                  <a:pt x="149" y="156"/>
                  <a:pt x="146" y="157"/>
                </a:cubicBezTo>
                <a:close/>
                <a:moveTo>
                  <a:pt x="154" y="158"/>
                </a:moveTo>
                <a:cubicBezTo>
                  <a:pt x="155" y="158"/>
                  <a:pt x="156" y="157"/>
                  <a:pt x="157" y="157"/>
                </a:cubicBezTo>
                <a:cubicBezTo>
                  <a:pt x="157" y="157"/>
                  <a:pt x="156" y="158"/>
                  <a:pt x="155" y="159"/>
                </a:cubicBezTo>
                <a:cubicBezTo>
                  <a:pt x="154" y="159"/>
                  <a:pt x="153" y="160"/>
                  <a:pt x="152" y="160"/>
                </a:cubicBezTo>
                <a:cubicBezTo>
                  <a:pt x="153" y="160"/>
                  <a:pt x="153" y="159"/>
                  <a:pt x="154" y="158"/>
                </a:cubicBezTo>
                <a:close/>
                <a:moveTo>
                  <a:pt x="157" y="155"/>
                </a:moveTo>
                <a:cubicBezTo>
                  <a:pt x="158" y="154"/>
                  <a:pt x="159" y="153"/>
                  <a:pt x="160" y="151"/>
                </a:cubicBezTo>
                <a:cubicBezTo>
                  <a:pt x="162" y="150"/>
                  <a:pt x="164" y="149"/>
                  <a:pt x="166" y="147"/>
                </a:cubicBezTo>
                <a:cubicBezTo>
                  <a:pt x="165" y="149"/>
                  <a:pt x="163" y="151"/>
                  <a:pt x="161" y="153"/>
                </a:cubicBezTo>
                <a:cubicBezTo>
                  <a:pt x="160" y="153"/>
                  <a:pt x="158" y="154"/>
                  <a:pt x="157" y="155"/>
                </a:cubicBezTo>
                <a:close/>
                <a:moveTo>
                  <a:pt x="162" y="154"/>
                </a:moveTo>
                <a:cubicBezTo>
                  <a:pt x="164" y="154"/>
                  <a:pt x="165" y="153"/>
                  <a:pt x="167" y="152"/>
                </a:cubicBezTo>
                <a:cubicBezTo>
                  <a:pt x="167" y="153"/>
                  <a:pt x="167" y="153"/>
                  <a:pt x="167" y="153"/>
                </a:cubicBezTo>
                <a:cubicBezTo>
                  <a:pt x="165" y="154"/>
                  <a:pt x="164" y="155"/>
                  <a:pt x="163" y="156"/>
                </a:cubicBezTo>
                <a:cubicBezTo>
                  <a:pt x="162" y="156"/>
                  <a:pt x="161" y="157"/>
                  <a:pt x="160" y="157"/>
                </a:cubicBezTo>
                <a:cubicBezTo>
                  <a:pt x="161" y="156"/>
                  <a:pt x="162" y="155"/>
                  <a:pt x="162" y="154"/>
                </a:cubicBezTo>
                <a:close/>
                <a:moveTo>
                  <a:pt x="164" y="159"/>
                </a:moveTo>
                <a:cubicBezTo>
                  <a:pt x="165" y="158"/>
                  <a:pt x="166" y="157"/>
                  <a:pt x="167" y="156"/>
                </a:cubicBezTo>
                <a:cubicBezTo>
                  <a:pt x="167" y="156"/>
                  <a:pt x="167" y="156"/>
                  <a:pt x="168" y="156"/>
                </a:cubicBezTo>
                <a:cubicBezTo>
                  <a:pt x="166" y="157"/>
                  <a:pt x="164" y="159"/>
                  <a:pt x="162" y="161"/>
                </a:cubicBezTo>
                <a:cubicBezTo>
                  <a:pt x="163" y="160"/>
                  <a:pt x="163" y="160"/>
                  <a:pt x="164" y="159"/>
                </a:cubicBezTo>
                <a:close/>
                <a:moveTo>
                  <a:pt x="169" y="156"/>
                </a:moveTo>
                <a:cubicBezTo>
                  <a:pt x="168" y="158"/>
                  <a:pt x="166" y="160"/>
                  <a:pt x="165" y="162"/>
                </a:cubicBezTo>
                <a:cubicBezTo>
                  <a:pt x="164" y="162"/>
                  <a:pt x="163" y="162"/>
                  <a:pt x="163" y="163"/>
                </a:cubicBezTo>
                <a:cubicBezTo>
                  <a:pt x="165" y="161"/>
                  <a:pt x="167" y="159"/>
                  <a:pt x="169" y="156"/>
                </a:cubicBezTo>
                <a:close/>
                <a:moveTo>
                  <a:pt x="166" y="151"/>
                </a:moveTo>
                <a:cubicBezTo>
                  <a:pt x="169" y="147"/>
                  <a:pt x="173" y="144"/>
                  <a:pt x="176" y="140"/>
                </a:cubicBezTo>
                <a:cubicBezTo>
                  <a:pt x="177" y="140"/>
                  <a:pt x="177" y="140"/>
                  <a:pt x="178" y="139"/>
                </a:cubicBezTo>
                <a:cubicBezTo>
                  <a:pt x="177" y="140"/>
                  <a:pt x="177" y="140"/>
                  <a:pt x="177" y="141"/>
                </a:cubicBezTo>
                <a:cubicBezTo>
                  <a:pt x="174" y="144"/>
                  <a:pt x="172" y="146"/>
                  <a:pt x="170" y="149"/>
                </a:cubicBezTo>
                <a:cubicBezTo>
                  <a:pt x="168" y="150"/>
                  <a:pt x="167" y="150"/>
                  <a:pt x="166" y="151"/>
                </a:cubicBezTo>
                <a:close/>
                <a:moveTo>
                  <a:pt x="177" y="151"/>
                </a:moveTo>
                <a:cubicBezTo>
                  <a:pt x="175" y="153"/>
                  <a:pt x="174" y="155"/>
                  <a:pt x="172" y="157"/>
                </a:cubicBezTo>
                <a:cubicBezTo>
                  <a:pt x="172" y="157"/>
                  <a:pt x="171" y="157"/>
                  <a:pt x="171" y="158"/>
                </a:cubicBezTo>
                <a:cubicBezTo>
                  <a:pt x="173" y="156"/>
                  <a:pt x="174" y="154"/>
                  <a:pt x="175" y="152"/>
                </a:cubicBezTo>
                <a:cubicBezTo>
                  <a:pt x="176" y="152"/>
                  <a:pt x="177" y="151"/>
                  <a:pt x="177" y="151"/>
                </a:cubicBezTo>
                <a:close/>
                <a:moveTo>
                  <a:pt x="186" y="127"/>
                </a:moveTo>
                <a:cubicBezTo>
                  <a:pt x="186" y="126"/>
                  <a:pt x="187" y="126"/>
                  <a:pt x="187" y="125"/>
                </a:cubicBezTo>
                <a:cubicBezTo>
                  <a:pt x="189" y="124"/>
                  <a:pt x="191" y="123"/>
                  <a:pt x="193" y="122"/>
                </a:cubicBezTo>
                <a:cubicBezTo>
                  <a:pt x="193" y="122"/>
                  <a:pt x="193" y="122"/>
                  <a:pt x="193" y="122"/>
                </a:cubicBezTo>
                <a:cubicBezTo>
                  <a:pt x="191" y="124"/>
                  <a:pt x="188" y="125"/>
                  <a:pt x="186" y="127"/>
                </a:cubicBezTo>
                <a:close/>
                <a:moveTo>
                  <a:pt x="198" y="122"/>
                </a:moveTo>
                <a:cubicBezTo>
                  <a:pt x="198" y="123"/>
                  <a:pt x="197" y="124"/>
                  <a:pt x="196" y="124"/>
                </a:cubicBezTo>
                <a:cubicBezTo>
                  <a:pt x="195" y="125"/>
                  <a:pt x="194" y="126"/>
                  <a:pt x="192" y="127"/>
                </a:cubicBezTo>
                <a:cubicBezTo>
                  <a:pt x="194" y="125"/>
                  <a:pt x="196" y="123"/>
                  <a:pt x="198" y="122"/>
                </a:cubicBezTo>
                <a:close/>
                <a:moveTo>
                  <a:pt x="203" y="120"/>
                </a:moveTo>
                <a:cubicBezTo>
                  <a:pt x="204" y="119"/>
                  <a:pt x="204" y="119"/>
                  <a:pt x="204" y="118"/>
                </a:cubicBezTo>
                <a:cubicBezTo>
                  <a:pt x="205" y="118"/>
                  <a:pt x="205" y="118"/>
                  <a:pt x="206" y="117"/>
                </a:cubicBezTo>
                <a:cubicBezTo>
                  <a:pt x="205" y="118"/>
                  <a:pt x="204" y="119"/>
                  <a:pt x="203" y="120"/>
                </a:cubicBezTo>
                <a:close/>
                <a:moveTo>
                  <a:pt x="207" y="110"/>
                </a:moveTo>
                <a:cubicBezTo>
                  <a:pt x="207" y="110"/>
                  <a:pt x="206" y="110"/>
                  <a:pt x="206" y="110"/>
                </a:cubicBezTo>
                <a:cubicBezTo>
                  <a:pt x="204" y="112"/>
                  <a:pt x="201" y="113"/>
                  <a:pt x="199" y="114"/>
                </a:cubicBezTo>
                <a:cubicBezTo>
                  <a:pt x="198" y="115"/>
                  <a:pt x="197" y="115"/>
                  <a:pt x="197" y="115"/>
                </a:cubicBezTo>
                <a:cubicBezTo>
                  <a:pt x="199" y="114"/>
                  <a:pt x="200" y="113"/>
                  <a:pt x="202" y="112"/>
                </a:cubicBezTo>
                <a:cubicBezTo>
                  <a:pt x="204" y="111"/>
                  <a:pt x="206" y="110"/>
                  <a:pt x="208" y="109"/>
                </a:cubicBezTo>
                <a:cubicBezTo>
                  <a:pt x="208" y="109"/>
                  <a:pt x="207" y="110"/>
                  <a:pt x="207" y="110"/>
                </a:cubicBezTo>
                <a:close/>
                <a:moveTo>
                  <a:pt x="195" y="112"/>
                </a:moveTo>
                <a:cubicBezTo>
                  <a:pt x="194" y="112"/>
                  <a:pt x="194" y="112"/>
                  <a:pt x="193" y="112"/>
                </a:cubicBezTo>
                <a:cubicBezTo>
                  <a:pt x="194" y="112"/>
                  <a:pt x="194" y="111"/>
                  <a:pt x="195" y="110"/>
                </a:cubicBezTo>
                <a:cubicBezTo>
                  <a:pt x="196" y="109"/>
                  <a:pt x="198" y="108"/>
                  <a:pt x="199" y="106"/>
                </a:cubicBezTo>
                <a:cubicBezTo>
                  <a:pt x="199" y="106"/>
                  <a:pt x="199" y="106"/>
                  <a:pt x="199" y="106"/>
                </a:cubicBezTo>
                <a:cubicBezTo>
                  <a:pt x="198" y="108"/>
                  <a:pt x="197" y="110"/>
                  <a:pt x="195" y="112"/>
                </a:cubicBezTo>
                <a:close/>
                <a:moveTo>
                  <a:pt x="193" y="106"/>
                </a:moveTo>
                <a:cubicBezTo>
                  <a:pt x="194" y="106"/>
                  <a:pt x="195" y="105"/>
                  <a:pt x="196" y="104"/>
                </a:cubicBezTo>
                <a:cubicBezTo>
                  <a:pt x="196" y="105"/>
                  <a:pt x="196" y="105"/>
                  <a:pt x="195" y="106"/>
                </a:cubicBezTo>
                <a:cubicBezTo>
                  <a:pt x="195" y="106"/>
                  <a:pt x="194" y="106"/>
                  <a:pt x="193" y="106"/>
                </a:cubicBezTo>
                <a:close/>
                <a:moveTo>
                  <a:pt x="196" y="97"/>
                </a:moveTo>
                <a:cubicBezTo>
                  <a:pt x="196" y="97"/>
                  <a:pt x="195" y="97"/>
                  <a:pt x="195" y="98"/>
                </a:cubicBezTo>
                <a:cubicBezTo>
                  <a:pt x="193" y="98"/>
                  <a:pt x="191" y="99"/>
                  <a:pt x="189" y="100"/>
                </a:cubicBezTo>
                <a:cubicBezTo>
                  <a:pt x="190" y="100"/>
                  <a:pt x="190" y="99"/>
                  <a:pt x="191" y="98"/>
                </a:cubicBezTo>
                <a:cubicBezTo>
                  <a:pt x="193" y="97"/>
                  <a:pt x="195" y="96"/>
                  <a:pt x="197" y="95"/>
                </a:cubicBezTo>
                <a:cubicBezTo>
                  <a:pt x="196" y="96"/>
                  <a:pt x="196" y="97"/>
                  <a:pt x="196" y="97"/>
                </a:cubicBezTo>
                <a:close/>
                <a:moveTo>
                  <a:pt x="195" y="92"/>
                </a:moveTo>
                <a:cubicBezTo>
                  <a:pt x="192" y="94"/>
                  <a:pt x="189" y="95"/>
                  <a:pt x="187" y="97"/>
                </a:cubicBezTo>
                <a:cubicBezTo>
                  <a:pt x="187" y="96"/>
                  <a:pt x="188" y="96"/>
                  <a:pt x="189" y="95"/>
                </a:cubicBezTo>
                <a:cubicBezTo>
                  <a:pt x="191" y="94"/>
                  <a:pt x="193" y="93"/>
                  <a:pt x="196" y="92"/>
                </a:cubicBezTo>
                <a:cubicBezTo>
                  <a:pt x="196" y="92"/>
                  <a:pt x="195" y="92"/>
                  <a:pt x="195" y="92"/>
                </a:cubicBezTo>
                <a:close/>
                <a:moveTo>
                  <a:pt x="190" y="89"/>
                </a:moveTo>
                <a:cubicBezTo>
                  <a:pt x="189" y="90"/>
                  <a:pt x="188" y="90"/>
                  <a:pt x="187" y="91"/>
                </a:cubicBezTo>
                <a:cubicBezTo>
                  <a:pt x="189" y="90"/>
                  <a:pt x="190" y="89"/>
                  <a:pt x="191" y="88"/>
                </a:cubicBezTo>
                <a:lnTo>
                  <a:pt x="190" y="89"/>
                </a:lnTo>
                <a:close/>
                <a:moveTo>
                  <a:pt x="190" y="86"/>
                </a:moveTo>
                <a:cubicBezTo>
                  <a:pt x="189" y="87"/>
                  <a:pt x="187" y="87"/>
                  <a:pt x="186" y="88"/>
                </a:cubicBezTo>
                <a:cubicBezTo>
                  <a:pt x="187" y="87"/>
                  <a:pt x="187" y="86"/>
                  <a:pt x="188" y="86"/>
                </a:cubicBezTo>
                <a:cubicBezTo>
                  <a:pt x="190" y="84"/>
                  <a:pt x="193" y="83"/>
                  <a:pt x="195" y="82"/>
                </a:cubicBezTo>
                <a:cubicBezTo>
                  <a:pt x="195" y="82"/>
                  <a:pt x="195" y="82"/>
                  <a:pt x="195" y="82"/>
                </a:cubicBezTo>
                <a:cubicBezTo>
                  <a:pt x="193" y="84"/>
                  <a:pt x="192" y="85"/>
                  <a:pt x="190" y="86"/>
                </a:cubicBezTo>
                <a:close/>
                <a:moveTo>
                  <a:pt x="195" y="86"/>
                </a:moveTo>
                <a:cubicBezTo>
                  <a:pt x="196" y="85"/>
                  <a:pt x="197" y="85"/>
                  <a:pt x="199" y="84"/>
                </a:cubicBezTo>
                <a:cubicBezTo>
                  <a:pt x="198" y="85"/>
                  <a:pt x="197" y="86"/>
                  <a:pt x="196" y="87"/>
                </a:cubicBezTo>
                <a:cubicBezTo>
                  <a:pt x="195" y="87"/>
                  <a:pt x="195" y="87"/>
                  <a:pt x="194" y="87"/>
                </a:cubicBezTo>
                <a:cubicBezTo>
                  <a:pt x="195" y="87"/>
                  <a:pt x="195" y="87"/>
                  <a:pt x="195" y="86"/>
                </a:cubicBezTo>
                <a:close/>
                <a:moveTo>
                  <a:pt x="187" y="80"/>
                </a:moveTo>
                <a:cubicBezTo>
                  <a:pt x="185" y="81"/>
                  <a:pt x="182" y="82"/>
                  <a:pt x="179" y="83"/>
                </a:cubicBezTo>
                <a:cubicBezTo>
                  <a:pt x="179" y="82"/>
                  <a:pt x="179" y="82"/>
                  <a:pt x="179" y="82"/>
                </a:cubicBezTo>
                <a:cubicBezTo>
                  <a:pt x="182" y="81"/>
                  <a:pt x="184" y="80"/>
                  <a:pt x="187" y="79"/>
                </a:cubicBezTo>
                <a:cubicBezTo>
                  <a:pt x="189" y="78"/>
                  <a:pt x="191" y="77"/>
                  <a:pt x="192" y="76"/>
                </a:cubicBezTo>
                <a:cubicBezTo>
                  <a:pt x="191" y="78"/>
                  <a:pt x="189" y="79"/>
                  <a:pt x="187" y="80"/>
                </a:cubicBezTo>
                <a:close/>
                <a:moveTo>
                  <a:pt x="179" y="85"/>
                </a:moveTo>
                <a:cubicBezTo>
                  <a:pt x="178" y="85"/>
                  <a:pt x="177" y="86"/>
                  <a:pt x="177" y="86"/>
                </a:cubicBezTo>
                <a:cubicBezTo>
                  <a:pt x="177" y="86"/>
                  <a:pt x="177" y="85"/>
                  <a:pt x="177" y="85"/>
                </a:cubicBezTo>
                <a:cubicBezTo>
                  <a:pt x="178" y="85"/>
                  <a:pt x="179" y="85"/>
                  <a:pt x="179" y="85"/>
                </a:cubicBezTo>
                <a:close/>
                <a:moveTo>
                  <a:pt x="175" y="84"/>
                </a:moveTo>
                <a:cubicBezTo>
                  <a:pt x="174" y="84"/>
                  <a:pt x="172" y="84"/>
                  <a:pt x="171" y="85"/>
                </a:cubicBezTo>
                <a:cubicBezTo>
                  <a:pt x="171" y="84"/>
                  <a:pt x="172" y="84"/>
                  <a:pt x="173" y="83"/>
                </a:cubicBezTo>
                <a:cubicBezTo>
                  <a:pt x="174" y="83"/>
                  <a:pt x="175" y="83"/>
                  <a:pt x="177" y="82"/>
                </a:cubicBezTo>
                <a:cubicBezTo>
                  <a:pt x="176" y="83"/>
                  <a:pt x="176" y="83"/>
                  <a:pt x="175" y="84"/>
                </a:cubicBezTo>
                <a:close/>
                <a:moveTo>
                  <a:pt x="172" y="81"/>
                </a:moveTo>
                <a:cubicBezTo>
                  <a:pt x="172" y="81"/>
                  <a:pt x="172" y="81"/>
                  <a:pt x="171" y="82"/>
                </a:cubicBezTo>
                <a:cubicBezTo>
                  <a:pt x="172" y="81"/>
                  <a:pt x="173" y="80"/>
                  <a:pt x="174" y="79"/>
                </a:cubicBezTo>
                <a:cubicBezTo>
                  <a:pt x="174" y="79"/>
                  <a:pt x="174" y="79"/>
                  <a:pt x="174" y="79"/>
                </a:cubicBezTo>
                <a:cubicBezTo>
                  <a:pt x="176" y="78"/>
                  <a:pt x="178" y="78"/>
                  <a:pt x="179" y="77"/>
                </a:cubicBezTo>
                <a:cubicBezTo>
                  <a:pt x="177" y="78"/>
                  <a:pt x="174" y="80"/>
                  <a:pt x="172" y="81"/>
                </a:cubicBezTo>
                <a:close/>
                <a:moveTo>
                  <a:pt x="177" y="74"/>
                </a:moveTo>
                <a:cubicBezTo>
                  <a:pt x="175" y="75"/>
                  <a:pt x="173" y="76"/>
                  <a:pt x="171" y="77"/>
                </a:cubicBezTo>
                <a:cubicBezTo>
                  <a:pt x="171" y="76"/>
                  <a:pt x="170" y="76"/>
                  <a:pt x="170" y="76"/>
                </a:cubicBezTo>
                <a:cubicBezTo>
                  <a:pt x="171" y="75"/>
                  <a:pt x="172" y="75"/>
                  <a:pt x="173" y="74"/>
                </a:cubicBezTo>
                <a:cubicBezTo>
                  <a:pt x="176" y="73"/>
                  <a:pt x="178" y="72"/>
                  <a:pt x="180" y="72"/>
                </a:cubicBezTo>
                <a:cubicBezTo>
                  <a:pt x="179" y="73"/>
                  <a:pt x="178" y="73"/>
                  <a:pt x="177" y="74"/>
                </a:cubicBezTo>
                <a:close/>
                <a:moveTo>
                  <a:pt x="172" y="86"/>
                </a:moveTo>
                <a:cubicBezTo>
                  <a:pt x="164" y="94"/>
                  <a:pt x="155" y="102"/>
                  <a:pt x="147" y="110"/>
                </a:cubicBezTo>
                <a:cubicBezTo>
                  <a:pt x="143" y="112"/>
                  <a:pt x="139" y="114"/>
                  <a:pt x="135" y="116"/>
                </a:cubicBezTo>
                <a:cubicBezTo>
                  <a:pt x="137" y="114"/>
                  <a:pt x="139" y="112"/>
                  <a:pt x="141" y="110"/>
                </a:cubicBezTo>
                <a:cubicBezTo>
                  <a:pt x="147" y="104"/>
                  <a:pt x="154" y="99"/>
                  <a:pt x="160" y="93"/>
                </a:cubicBezTo>
                <a:cubicBezTo>
                  <a:pt x="162" y="91"/>
                  <a:pt x="164" y="88"/>
                  <a:pt x="167" y="86"/>
                </a:cubicBezTo>
                <a:cubicBezTo>
                  <a:pt x="167" y="87"/>
                  <a:pt x="167" y="87"/>
                  <a:pt x="167" y="87"/>
                </a:cubicBezTo>
                <a:cubicBezTo>
                  <a:pt x="169" y="87"/>
                  <a:pt x="171" y="86"/>
                  <a:pt x="172" y="86"/>
                </a:cubicBezTo>
                <a:close/>
                <a:moveTo>
                  <a:pt x="168" y="82"/>
                </a:moveTo>
                <a:cubicBezTo>
                  <a:pt x="167" y="82"/>
                  <a:pt x="167" y="83"/>
                  <a:pt x="167" y="83"/>
                </a:cubicBezTo>
                <a:cubicBezTo>
                  <a:pt x="160" y="90"/>
                  <a:pt x="152" y="97"/>
                  <a:pt x="145" y="104"/>
                </a:cubicBezTo>
                <a:cubicBezTo>
                  <a:pt x="152" y="97"/>
                  <a:pt x="160" y="89"/>
                  <a:pt x="167" y="81"/>
                </a:cubicBezTo>
                <a:cubicBezTo>
                  <a:pt x="168" y="81"/>
                  <a:pt x="168" y="81"/>
                  <a:pt x="169" y="81"/>
                </a:cubicBezTo>
                <a:cubicBezTo>
                  <a:pt x="168" y="81"/>
                  <a:pt x="168" y="81"/>
                  <a:pt x="168" y="82"/>
                </a:cubicBezTo>
                <a:close/>
                <a:moveTo>
                  <a:pt x="167" y="72"/>
                </a:moveTo>
                <a:cubicBezTo>
                  <a:pt x="166" y="73"/>
                  <a:pt x="166" y="73"/>
                  <a:pt x="165" y="74"/>
                </a:cubicBezTo>
                <a:cubicBezTo>
                  <a:pt x="165" y="74"/>
                  <a:pt x="164" y="74"/>
                  <a:pt x="164" y="74"/>
                </a:cubicBezTo>
                <a:cubicBezTo>
                  <a:pt x="164" y="74"/>
                  <a:pt x="164" y="75"/>
                  <a:pt x="163" y="75"/>
                </a:cubicBezTo>
                <a:cubicBezTo>
                  <a:pt x="164" y="74"/>
                  <a:pt x="164" y="73"/>
                  <a:pt x="165" y="73"/>
                </a:cubicBezTo>
                <a:cubicBezTo>
                  <a:pt x="166" y="72"/>
                  <a:pt x="167" y="72"/>
                  <a:pt x="167" y="72"/>
                </a:cubicBezTo>
                <a:cubicBezTo>
                  <a:pt x="167" y="72"/>
                  <a:pt x="167" y="72"/>
                  <a:pt x="167" y="72"/>
                </a:cubicBezTo>
                <a:close/>
                <a:moveTo>
                  <a:pt x="164" y="82"/>
                </a:moveTo>
                <a:cubicBezTo>
                  <a:pt x="159" y="87"/>
                  <a:pt x="155" y="91"/>
                  <a:pt x="150" y="96"/>
                </a:cubicBezTo>
                <a:cubicBezTo>
                  <a:pt x="150" y="96"/>
                  <a:pt x="150" y="96"/>
                  <a:pt x="150" y="96"/>
                </a:cubicBezTo>
                <a:cubicBezTo>
                  <a:pt x="147" y="97"/>
                  <a:pt x="145" y="99"/>
                  <a:pt x="142" y="100"/>
                </a:cubicBezTo>
                <a:cubicBezTo>
                  <a:pt x="146" y="97"/>
                  <a:pt x="149" y="93"/>
                  <a:pt x="152" y="90"/>
                </a:cubicBezTo>
                <a:cubicBezTo>
                  <a:pt x="155" y="87"/>
                  <a:pt x="159" y="85"/>
                  <a:pt x="163" y="82"/>
                </a:cubicBezTo>
                <a:cubicBezTo>
                  <a:pt x="163" y="82"/>
                  <a:pt x="163" y="82"/>
                  <a:pt x="164" y="82"/>
                </a:cubicBezTo>
                <a:close/>
                <a:moveTo>
                  <a:pt x="159" y="78"/>
                </a:moveTo>
                <a:cubicBezTo>
                  <a:pt x="158" y="78"/>
                  <a:pt x="158" y="79"/>
                  <a:pt x="158" y="79"/>
                </a:cubicBezTo>
                <a:cubicBezTo>
                  <a:pt x="157" y="79"/>
                  <a:pt x="157" y="80"/>
                  <a:pt x="157" y="80"/>
                </a:cubicBezTo>
                <a:cubicBezTo>
                  <a:pt x="157" y="80"/>
                  <a:pt x="157" y="80"/>
                  <a:pt x="157" y="81"/>
                </a:cubicBezTo>
                <a:cubicBezTo>
                  <a:pt x="151" y="86"/>
                  <a:pt x="146" y="91"/>
                  <a:pt x="140" y="96"/>
                </a:cubicBezTo>
                <a:cubicBezTo>
                  <a:pt x="136" y="99"/>
                  <a:pt x="133" y="102"/>
                  <a:pt x="129" y="105"/>
                </a:cubicBezTo>
                <a:cubicBezTo>
                  <a:pt x="126" y="108"/>
                  <a:pt x="122" y="111"/>
                  <a:pt x="118" y="113"/>
                </a:cubicBezTo>
                <a:cubicBezTo>
                  <a:pt x="120" y="112"/>
                  <a:pt x="121" y="110"/>
                  <a:pt x="123" y="109"/>
                </a:cubicBezTo>
                <a:cubicBezTo>
                  <a:pt x="130" y="103"/>
                  <a:pt x="136" y="97"/>
                  <a:pt x="142" y="90"/>
                </a:cubicBezTo>
                <a:cubicBezTo>
                  <a:pt x="143" y="90"/>
                  <a:pt x="143" y="90"/>
                  <a:pt x="143" y="90"/>
                </a:cubicBezTo>
                <a:cubicBezTo>
                  <a:pt x="147" y="85"/>
                  <a:pt x="152" y="81"/>
                  <a:pt x="158" y="77"/>
                </a:cubicBezTo>
                <a:cubicBezTo>
                  <a:pt x="158" y="77"/>
                  <a:pt x="159" y="77"/>
                  <a:pt x="159" y="77"/>
                </a:cubicBezTo>
                <a:cubicBezTo>
                  <a:pt x="159" y="78"/>
                  <a:pt x="159" y="78"/>
                  <a:pt x="159" y="78"/>
                </a:cubicBezTo>
                <a:close/>
                <a:moveTo>
                  <a:pt x="153" y="77"/>
                </a:moveTo>
                <a:cubicBezTo>
                  <a:pt x="153" y="77"/>
                  <a:pt x="153" y="77"/>
                  <a:pt x="153" y="77"/>
                </a:cubicBezTo>
                <a:cubicBezTo>
                  <a:pt x="149" y="81"/>
                  <a:pt x="145" y="84"/>
                  <a:pt x="141" y="87"/>
                </a:cubicBezTo>
                <a:cubicBezTo>
                  <a:pt x="142" y="85"/>
                  <a:pt x="143" y="84"/>
                  <a:pt x="144" y="83"/>
                </a:cubicBezTo>
                <a:cubicBezTo>
                  <a:pt x="144" y="82"/>
                  <a:pt x="144" y="82"/>
                  <a:pt x="143" y="82"/>
                </a:cubicBezTo>
                <a:cubicBezTo>
                  <a:pt x="142" y="82"/>
                  <a:pt x="141" y="82"/>
                  <a:pt x="140" y="82"/>
                </a:cubicBezTo>
                <a:cubicBezTo>
                  <a:pt x="142" y="79"/>
                  <a:pt x="145" y="77"/>
                  <a:pt x="148" y="74"/>
                </a:cubicBezTo>
                <a:cubicBezTo>
                  <a:pt x="148" y="75"/>
                  <a:pt x="149" y="75"/>
                  <a:pt x="149" y="75"/>
                </a:cubicBezTo>
                <a:cubicBezTo>
                  <a:pt x="151" y="75"/>
                  <a:pt x="152" y="75"/>
                  <a:pt x="154" y="75"/>
                </a:cubicBezTo>
                <a:cubicBezTo>
                  <a:pt x="154" y="75"/>
                  <a:pt x="153" y="75"/>
                  <a:pt x="153" y="76"/>
                </a:cubicBezTo>
                <a:cubicBezTo>
                  <a:pt x="152" y="76"/>
                  <a:pt x="152" y="77"/>
                  <a:pt x="153" y="77"/>
                </a:cubicBezTo>
                <a:close/>
                <a:moveTo>
                  <a:pt x="138" y="78"/>
                </a:moveTo>
                <a:cubicBezTo>
                  <a:pt x="139" y="77"/>
                  <a:pt x="140" y="76"/>
                  <a:pt x="141" y="75"/>
                </a:cubicBezTo>
                <a:cubicBezTo>
                  <a:pt x="142" y="75"/>
                  <a:pt x="142" y="75"/>
                  <a:pt x="143" y="75"/>
                </a:cubicBezTo>
                <a:cubicBezTo>
                  <a:pt x="141" y="76"/>
                  <a:pt x="140" y="77"/>
                  <a:pt x="138" y="78"/>
                </a:cubicBezTo>
                <a:close/>
                <a:moveTo>
                  <a:pt x="138" y="74"/>
                </a:moveTo>
                <a:cubicBezTo>
                  <a:pt x="137" y="74"/>
                  <a:pt x="137" y="74"/>
                  <a:pt x="136" y="74"/>
                </a:cubicBezTo>
                <a:cubicBezTo>
                  <a:pt x="138" y="73"/>
                  <a:pt x="140" y="72"/>
                  <a:pt x="142" y="70"/>
                </a:cubicBezTo>
                <a:cubicBezTo>
                  <a:pt x="141" y="72"/>
                  <a:pt x="139" y="73"/>
                  <a:pt x="138" y="74"/>
                </a:cubicBezTo>
                <a:close/>
                <a:moveTo>
                  <a:pt x="139" y="76"/>
                </a:moveTo>
                <a:cubicBezTo>
                  <a:pt x="138" y="77"/>
                  <a:pt x="136" y="78"/>
                  <a:pt x="135" y="80"/>
                </a:cubicBezTo>
                <a:cubicBezTo>
                  <a:pt x="134" y="81"/>
                  <a:pt x="133" y="82"/>
                  <a:pt x="131" y="83"/>
                </a:cubicBezTo>
                <a:cubicBezTo>
                  <a:pt x="130" y="84"/>
                  <a:pt x="129" y="84"/>
                  <a:pt x="129" y="84"/>
                </a:cubicBezTo>
                <a:cubicBezTo>
                  <a:pt x="129" y="84"/>
                  <a:pt x="130" y="83"/>
                  <a:pt x="131" y="82"/>
                </a:cubicBezTo>
                <a:cubicBezTo>
                  <a:pt x="133" y="80"/>
                  <a:pt x="136" y="78"/>
                  <a:pt x="139" y="76"/>
                </a:cubicBezTo>
                <a:close/>
                <a:moveTo>
                  <a:pt x="127" y="87"/>
                </a:moveTo>
                <a:cubicBezTo>
                  <a:pt x="125" y="89"/>
                  <a:pt x="122" y="91"/>
                  <a:pt x="120" y="92"/>
                </a:cubicBezTo>
                <a:cubicBezTo>
                  <a:pt x="121" y="91"/>
                  <a:pt x="123" y="90"/>
                  <a:pt x="124" y="88"/>
                </a:cubicBezTo>
                <a:cubicBezTo>
                  <a:pt x="125" y="88"/>
                  <a:pt x="126" y="87"/>
                  <a:pt x="127" y="87"/>
                </a:cubicBezTo>
                <a:close/>
                <a:moveTo>
                  <a:pt x="127" y="78"/>
                </a:moveTo>
                <a:cubicBezTo>
                  <a:pt x="124" y="81"/>
                  <a:pt x="121" y="84"/>
                  <a:pt x="118" y="87"/>
                </a:cubicBezTo>
                <a:cubicBezTo>
                  <a:pt x="117" y="87"/>
                  <a:pt x="117" y="87"/>
                  <a:pt x="117" y="87"/>
                </a:cubicBezTo>
                <a:cubicBezTo>
                  <a:pt x="121" y="82"/>
                  <a:pt x="126" y="77"/>
                  <a:pt x="130" y="72"/>
                </a:cubicBezTo>
                <a:cubicBezTo>
                  <a:pt x="129" y="74"/>
                  <a:pt x="128" y="76"/>
                  <a:pt x="127" y="78"/>
                </a:cubicBezTo>
                <a:close/>
                <a:moveTo>
                  <a:pt x="120" y="87"/>
                </a:moveTo>
                <a:cubicBezTo>
                  <a:pt x="118" y="88"/>
                  <a:pt x="117" y="90"/>
                  <a:pt x="115" y="92"/>
                </a:cubicBezTo>
                <a:cubicBezTo>
                  <a:pt x="114" y="92"/>
                  <a:pt x="114" y="93"/>
                  <a:pt x="113" y="93"/>
                </a:cubicBezTo>
                <a:cubicBezTo>
                  <a:pt x="114" y="92"/>
                  <a:pt x="115" y="91"/>
                  <a:pt x="116" y="90"/>
                </a:cubicBezTo>
                <a:cubicBezTo>
                  <a:pt x="117" y="89"/>
                  <a:pt x="119" y="88"/>
                  <a:pt x="120" y="87"/>
                </a:cubicBezTo>
                <a:close/>
                <a:moveTo>
                  <a:pt x="128" y="89"/>
                </a:moveTo>
                <a:cubicBezTo>
                  <a:pt x="130" y="87"/>
                  <a:pt x="132" y="86"/>
                  <a:pt x="133" y="84"/>
                </a:cubicBezTo>
                <a:cubicBezTo>
                  <a:pt x="134" y="84"/>
                  <a:pt x="134" y="84"/>
                  <a:pt x="134" y="84"/>
                </a:cubicBezTo>
                <a:cubicBezTo>
                  <a:pt x="125" y="92"/>
                  <a:pt x="117" y="100"/>
                  <a:pt x="108" y="108"/>
                </a:cubicBezTo>
                <a:cubicBezTo>
                  <a:pt x="107" y="109"/>
                  <a:pt x="106" y="110"/>
                  <a:pt x="105" y="110"/>
                </a:cubicBezTo>
                <a:cubicBezTo>
                  <a:pt x="108" y="108"/>
                  <a:pt x="110" y="105"/>
                  <a:pt x="112" y="102"/>
                </a:cubicBezTo>
                <a:cubicBezTo>
                  <a:pt x="117" y="98"/>
                  <a:pt x="123" y="93"/>
                  <a:pt x="128" y="89"/>
                </a:cubicBezTo>
                <a:close/>
                <a:moveTo>
                  <a:pt x="99" y="116"/>
                </a:moveTo>
                <a:cubicBezTo>
                  <a:pt x="98" y="116"/>
                  <a:pt x="98" y="116"/>
                  <a:pt x="97" y="117"/>
                </a:cubicBezTo>
                <a:cubicBezTo>
                  <a:pt x="97" y="117"/>
                  <a:pt x="96" y="117"/>
                  <a:pt x="95" y="116"/>
                </a:cubicBezTo>
                <a:cubicBezTo>
                  <a:pt x="96" y="115"/>
                  <a:pt x="97" y="113"/>
                  <a:pt x="98" y="112"/>
                </a:cubicBezTo>
                <a:cubicBezTo>
                  <a:pt x="101" y="110"/>
                  <a:pt x="104" y="108"/>
                  <a:pt x="107" y="106"/>
                </a:cubicBezTo>
                <a:cubicBezTo>
                  <a:pt x="104" y="109"/>
                  <a:pt x="102" y="112"/>
                  <a:pt x="99" y="116"/>
                </a:cubicBezTo>
                <a:close/>
                <a:moveTo>
                  <a:pt x="99" y="107"/>
                </a:moveTo>
                <a:cubicBezTo>
                  <a:pt x="96" y="110"/>
                  <a:pt x="93" y="113"/>
                  <a:pt x="89" y="116"/>
                </a:cubicBezTo>
                <a:cubicBezTo>
                  <a:pt x="89" y="116"/>
                  <a:pt x="89" y="116"/>
                  <a:pt x="88" y="116"/>
                </a:cubicBezTo>
                <a:cubicBezTo>
                  <a:pt x="89" y="115"/>
                  <a:pt x="90" y="114"/>
                  <a:pt x="91" y="114"/>
                </a:cubicBezTo>
                <a:cubicBezTo>
                  <a:pt x="93" y="111"/>
                  <a:pt x="95" y="109"/>
                  <a:pt x="98" y="107"/>
                </a:cubicBezTo>
                <a:cubicBezTo>
                  <a:pt x="99" y="105"/>
                  <a:pt x="101" y="104"/>
                  <a:pt x="103" y="103"/>
                </a:cubicBezTo>
                <a:cubicBezTo>
                  <a:pt x="102" y="104"/>
                  <a:pt x="100" y="106"/>
                  <a:pt x="99" y="107"/>
                </a:cubicBezTo>
                <a:close/>
                <a:moveTo>
                  <a:pt x="84" y="115"/>
                </a:moveTo>
                <a:cubicBezTo>
                  <a:pt x="83" y="116"/>
                  <a:pt x="83" y="116"/>
                  <a:pt x="82" y="116"/>
                </a:cubicBezTo>
                <a:cubicBezTo>
                  <a:pt x="84" y="113"/>
                  <a:pt x="87" y="110"/>
                  <a:pt x="89" y="107"/>
                </a:cubicBezTo>
                <a:cubicBezTo>
                  <a:pt x="87" y="110"/>
                  <a:pt x="85" y="112"/>
                  <a:pt x="84" y="115"/>
                </a:cubicBezTo>
                <a:close/>
                <a:moveTo>
                  <a:pt x="56" y="130"/>
                </a:moveTo>
                <a:cubicBezTo>
                  <a:pt x="55" y="127"/>
                  <a:pt x="55" y="125"/>
                  <a:pt x="54" y="123"/>
                </a:cubicBezTo>
                <a:cubicBezTo>
                  <a:pt x="54" y="122"/>
                  <a:pt x="55" y="122"/>
                  <a:pt x="55" y="122"/>
                </a:cubicBezTo>
                <a:cubicBezTo>
                  <a:pt x="55" y="122"/>
                  <a:pt x="55" y="122"/>
                  <a:pt x="55" y="121"/>
                </a:cubicBezTo>
                <a:cubicBezTo>
                  <a:pt x="56" y="123"/>
                  <a:pt x="57" y="125"/>
                  <a:pt x="58" y="127"/>
                </a:cubicBezTo>
                <a:cubicBezTo>
                  <a:pt x="57" y="128"/>
                  <a:pt x="57" y="129"/>
                  <a:pt x="56" y="130"/>
                </a:cubicBezTo>
                <a:close/>
                <a:moveTo>
                  <a:pt x="58" y="146"/>
                </a:moveTo>
                <a:cubicBezTo>
                  <a:pt x="58" y="145"/>
                  <a:pt x="58" y="145"/>
                  <a:pt x="59" y="145"/>
                </a:cubicBezTo>
                <a:cubicBezTo>
                  <a:pt x="59" y="145"/>
                  <a:pt x="59" y="145"/>
                  <a:pt x="59" y="146"/>
                </a:cubicBezTo>
                <a:cubicBezTo>
                  <a:pt x="58" y="146"/>
                  <a:pt x="58" y="147"/>
                  <a:pt x="58" y="148"/>
                </a:cubicBezTo>
                <a:cubicBezTo>
                  <a:pt x="57" y="148"/>
                  <a:pt x="57" y="147"/>
                  <a:pt x="57" y="147"/>
                </a:cubicBezTo>
                <a:cubicBezTo>
                  <a:pt x="57" y="146"/>
                  <a:pt x="58" y="146"/>
                  <a:pt x="58" y="146"/>
                </a:cubicBezTo>
                <a:close/>
                <a:moveTo>
                  <a:pt x="56" y="142"/>
                </a:moveTo>
                <a:cubicBezTo>
                  <a:pt x="56" y="141"/>
                  <a:pt x="55" y="140"/>
                  <a:pt x="55" y="139"/>
                </a:cubicBezTo>
                <a:cubicBezTo>
                  <a:pt x="55" y="139"/>
                  <a:pt x="56" y="138"/>
                  <a:pt x="56" y="138"/>
                </a:cubicBezTo>
                <a:cubicBezTo>
                  <a:pt x="56" y="139"/>
                  <a:pt x="57" y="140"/>
                  <a:pt x="57" y="140"/>
                </a:cubicBezTo>
                <a:cubicBezTo>
                  <a:pt x="57" y="141"/>
                  <a:pt x="56" y="142"/>
                  <a:pt x="56" y="142"/>
                </a:cubicBezTo>
                <a:close/>
                <a:moveTo>
                  <a:pt x="56" y="160"/>
                </a:moveTo>
                <a:cubicBezTo>
                  <a:pt x="56" y="161"/>
                  <a:pt x="56" y="161"/>
                  <a:pt x="56" y="161"/>
                </a:cubicBezTo>
                <a:cubicBezTo>
                  <a:pt x="56" y="162"/>
                  <a:pt x="55" y="162"/>
                  <a:pt x="55" y="162"/>
                </a:cubicBezTo>
                <a:cubicBezTo>
                  <a:pt x="55" y="162"/>
                  <a:pt x="55" y="161"/>
                  <a:pt x="55" y="161"/>
                </a:cubicBezTo>
                <a:cubicBezTo>
                  <a:pt x="55" y="161"/>
                  <a:pt x="56" y="161"/>
                  <a:pt x="56" y="160"/>
                </a:cubicBezTo>
                <a:close/>
                <a:moveTo>
                  <a:pt x="55" y="103"/>
                </a:moveTo>
                <a:cubicBezTo>
                  <a:pt x="55" y="103"/>
                  <a:pt x="55" y="103"/>
                  <a:pt x="54" y="103"/>
                </a:cubicBezTo>
                <a:cubicBezTo>
                  <a:pt x="54" y="102"/>
                  <a:pt x="54" y="101"/>
                  <a:pt x="54" y="101"/>
                </a:cubicBezTo>
                <a:cubicBezTo>
                  <a:pt x="55" y="100"/>
                  <a:pt x="55" y="99"/>
                  <a:pt x="56" y="99"/>
                </a:cubicBezTo>
                <a:cubicBezTo>
                  <a:pt x="56" y="99"/>
                  <a:pt x="56" y="99"/>
                  <a:pt x="56" y="99"/>
                </a:cubicBezTo>
                <a:cubicBezTo>
                  <a:pt x="56" y="99"/>
                  <a:pt x="55" y="100"/>
                  <a:pt x="55" y="100"/>
                </a:cubicBezTo>
                <a:cubicBezTo>
                  <a:pt x="55" y="101"/>
                  <a:pt x="55" y="102"/>
                  <a:pt x="56" y="101"/>
                </a:cubicBezTo>
                <a:cubicBezTo>
                  <a:pt x="56" y="101"/>
                  <a:pt x="56" y="101"/>
                  <a:pt x="57" y="101"/>
                </a:cubicBezTo>
                <a:cubicBezTo>
                  <a:pt x="57" y="101"/>
                  <a:pt x="57" y="101"/>
                  <a:pt x="57" y="101"/>
                </a:cubicBezTo>
                <a:cubicBezTo>
                  <a:pt x="56" y="102"/>
                  <a:pt x="55" y="103"/>
                  <a:pt x="55" y="103"/>
                </a:cubicBezTo>
                <a:close/>
                <a:moveTo>
                  <a:pt x="53" y="134"/>
                </a:moveTo>
                <a:cubicBezTo>
                  <a:pt x="53" y="131"/>
                  <a:pt x="52" y="129"/>
                  <a:pt x="51" y="127"/>
                </a:cubicBezTo>
                <a:cubicBezTo>
                  <a:pt x="51" y="127"/>
                  <a:pt x="51" y="126"/>
                  <a:pt x="52" y="126"/>
                </a:cubicBezTo>
                <a:cubicBezTo>
                  <a:pt x="52" y="128"/>
                  <a:pt x="53" y="130"/>
                  <a:pt x="54" y="132"/>
                </a:cubicBezTo>
                <a:cubicBezTo>
                  <a:pt x="54" y="133"/>
                  <a:pt x="54" y="133"/>
                  <a:pt x="53" y="134"/>
                </a:cubicBezTo>
                <a:close/>
                <a:moveTo>
                  <a:pt x="53" y="146"/>
                </a:moveTo>
                <a:cubicBezTo>
                  <a:pt x="53" y="146"/>
                  <a:pt x="53" y="147"/>
                  <a:pt x="53" y="147"/>
                </a:cubicBezTo>
                <a:cubicBezTo>
                  <a:pt x="53" y="146"/>
                  <a:pt x="52" y="145"/>
                  <a:pt x="52" y="144"/>
                </a:cubicBezTo>
                <a:cubicBezTo>
                  <a:pt x="52" y="144"/>
                  <a:pt x="52" y="144"/>
                  <a:pt x="52" y="143"/>
                </a:cubicBezTo>
                <a:cubicBezTo>
                  <a:pt x="53" y="144"/>
                  <a:pt x="53" y="145"/>
                  <a:pt x="53" y="146"/>
                </a:cubicBezTo>
                <a:close/>
                <a:moveTo>
                  <a:pt x="51" y="90"/>
                </a:moveTo>
                <a:cubicBezTo>
                  <a:pt x="51" y="90"/>
                  <a:pt x="51" y="91"/>
                  <a:pt x="50" y="91"/>
                </a:cubicBezTo>
                <a:cubicBezTo>
                  <a:pt x="50" y="92"/>
                  <a:pt x="49" y="92"/>
                  <a:pt x="49" y="92"/>
                </a:cubicBezTo>
                <a:cubicBezTo>
                  <a:pt x="50" y="92"/>
                  <a:pt x="50" y="91"/>
                  <a:pt x="51" y="90"/>
                </a:cubicBezTo>
                <a:close/>
                <a:moveTo>
                  <a:pt x="50" y="88"/>
                </a:moveTo>
                <a:cubicBezTo>
                  <a:pt x="51" y="87"/>
                  <a:pt x="51" y="86"/>
                  <a:pt x="52" y="85"/>
                </a:cubicBezTo>
                <a:cubicBezTo>
                  <a:pt x="52" y="85"/>
                  <a:pt x="53" y="84"/>
                  <a:pt x="53" y="84"/>
                </a:cubicBezTo>
                <a:cubicBezTo>
                  <a:pt x="53" y="85"/>
                  <a:pt x="53" y="85"/>
                  <a:pt x="52" y="86"/>
                </a:cubicBezTo>
                <a:cubicBezTo>
                  <a:pt x="52" y="87"/>
                  <a:pt x="51" y="88"/>
                  <a:pt x="50" y="88"/>
                </a:cubicBezTo>
                <a:close/>
                <a:moveTo>
                  <a:pt x="51" y="107"/>
                </a:moveTo>
                <a:cubicBezTo>
                  <a:pt x="50" y="108"/>
                  <a:pt x="48" y="109"/>
                  <a:pt x="47" y="109"/>
                </a:cubicBezTo>
                <a:cubicBezTo>
                  <a:pt x="47" y="109"/>
                  <a:pt x="47" y="109"/>
                  <a:pt x="47" y="109"/>
                </a:cubicBezTo>
                <a:cubicBezTo>
                  <a:pt x="48" y="108"/>
                  <a:pt x="49" y="106"/>
                  <a:pt x="50" y="105"/>
                </a:cubicBezTo>
                <a:cubicBezTo>
                  <a:pt x="50" y="106"/>
                  <a:pt x="51" y="106"/>
                  <a:pt x="51" y="107"/>
                </a:cubicBezTo>
                <a:close/>
                <a:moveTo>
                  <a:pt x="50" y="110"/>
                </a:moveTo>
                <a:cubicBezTo>
                  <a:pt x="49" y="111"/>
                  <a:pt x="49" y="111"/>
                  <a:pt x="48" y="112"/>
                </a:cubicBezTo>
                <a:cubicBezTo>
                  <a:pt x="48" y="112"/>
                  <a:pt x="48" y="111"/>
                  <a:pt x="48" y="111"/>
                </a:cubicBezTo>
                <a:cubicBezTo>
                  <a:pt x="48" y="111"/>
                  <a:pt x="49" y="110"/>
                  <a:pt x="50" y="110"/>
                </a:cubicBezTo>
                <a:close/>
                <a:moveTo>
                  <a:pt x="51" y="110"/>
                </a:moveTo>
                <a:cubicBezTo>
                  <a:pt x="51" y="111"/>
                  <a:pt x="51" y="112"/>
                  <a:pt x="51" y="112"/>
                </a:cubicBezTo>
                <a:cubicBezTo>
                  <a:pt x="51" y="113"/>
                  <a:pt x="50" y="113"/>
                  <a:pt x="49" y="114"/>
                </a:cubicBezTo>
                <a:cubicBezTo>
                  <a:pt x="50" y="113"/>
                  <a:pt x="51" y="112"/>
                  <a:pt x="51" y="110"/>
                </a:cubicBezTo>
                <a:close/>
                <a:moveTo>
                  <a:pt x="54" y="110"/>
                </a:moveTo>
                <a:cubicBezTo>
                  <a:pt x="54" y="110"/>
                  <a:pt x="54" y="110"/>
                  <a:pt x="54" y="110"/>
                </a:cubicBezTo>
                <a:cubicBezTo>
                  <a:pt x="53" y="110"/>
                  <a:pt x="53" y="110"/>
                  <a:pt x="53" y="109"/>
                </a:cubicBezTo>
                <a:cubicBezTo>
                  <a:pt x="53" y="109"/>
                  <a:pt x="53" y="108"/>
                  <a:pt x="53" y="108"/>
                </a:cubicBezTo>
                <a:cubicBezTo>
                  <a:pt x="53" y="108"/>
                  <a:pt x="53" y="108"/>
                  <a:pt x="53" y="108"/>
                </a:cubicBezTo>
                <a:cubicBezTo>
                  <a:pt x="53" y="108"/>
                  <a:pt x="53" y="108"/>
                  <a:pt x="53" y="108"/>
                </a:cubicBezTo>
                <a:cubicBezTo>
                  <a:pt x="54" y="108"/>
                  <a:pt x="54" y="109"/>
                  <a:pt x="54" y="110"/>
                </a:cubicBezTo>
                <a:close/>
                <a:moveTo>
                  <a:pt x="54" y="87"/>
                </a:moveTo>
                <a:cubicBezTo>
                  <a:pt x="54" y="87"/>
                  <a:pt x="54" y="87"/>
                  <a:pt x="54" y="87"/>
                </a:cubicBezTo>
                <a:cubicBezTo>
                  <a:pt x="55" y="86"/>
                  <a:pt x="55" y="86"/>
                  <a:pt x="56" y="85"/>
                </a:cubicBezTo>
                <a:cubicBezTo>
                  <a:pt x="55" y="86"/>
                  <a:pt x="55" y="87"/>
                  <a:pt x="54" y="88"/>
                </a:cubicBezTo>
                <a:cubicBezTo>
                  <a:pt x="54" y="88"/>
                  <a:pt x="54" y="88"/>
                  <a:pt x="54" y="87"/>
                </a:cubicBezTo>
                <a:close/>
                <a:moveTo>
                  <a:pt x="54" y="96"/>
                </a:moveTo>
                <a:cubicBezTo>
                  <a:pt x="54" y="96"/>
                  <a:pt x="54" y="96"/>
                  <a:pt x="54" y="96"/>
                </a:cubicBezTo>
                <a:cubicBezTo>
                  <a:pt x="54" y="96"/>
                  <a:pt x="55" y="96"/>
                  <a:pt x="55" y="95"/>
                </a:cubicBezTo>
                <a:cubicBezTo>
                  <a:pt x="55" y="96"/>
                  <a:pt x="55" y="96"/>
                  <a:pt x="55" y="97"/>
                </a:cubicBezTo>
                <a:cubicBezTo>
                  <a:pt x="55" y="97"/>
                  <a:pt x="55" y="98"/>
                  <a:pt x="54" y="98"/>
                </a:cubicBezTo>
                <a:cubicBezTo>
                  <a:pt x="54" y="98"/>
                  <a:pt x="54" y="97"/>
                  <a:pt x="54" y="96"/>
                </a:cubicBezTo>
                <a:close/>
                <a:moveTo>
                  <a:pt x="55" y="83"/>
                </a:moveTo>
                <a:cubicBezTo>
                  <a:pt x="56" y="82"/>
                  <a:pt x="56" y="82"/>
                  <a:pt x="56" y="81"/>
                </a:cubicBezTo>
                <a:cubicBezTo>
                  <a:pt x="58" y="80"/>
                  <a:pt x="60" y="78"/>
                  <a:pt x="61" y="76"/>
                </a:cubicBezTo>
                <a:cubicBezTo>
                  <a:pt x="61" y="77"/>
                  <a:pt x="61" y="77"/>
                  <a:pt x="60" y="78"/>
                </a:cubicBezTo>
                <a:cubicBezTo>
                  <a:pt x="59" y="80"/>
                  <a:pt x="57" y="81"/>
                  <a:pt x="55" y="83"/>
                </a:cubicBezTo>
                <a:close/>
                <a:moveTo>
                  <a:pt x="88" y="57"/>
                </a:moveTo>
                <a:cubicBezTo>
                  <a:pt x="86" y="59"/>
                  <a:pt x="84" y="61"/>
                  <a:pt x="82" y="63"/>
                </a:cubicBezTo>
                <a:cubicBezTo>
                  <a:pt x="78" y="67"/>
                  <a:pt x="75" y="70"/>
                  <a:pt x="71" y="73"/>
                </a:cubicBezTo>
                <a:cubicBezTo>
                  <a:pt x="71" y="73"/>
                  <a:pt x="71" y="74"/>
                  <a:pt x="70" y="74"/>
                </a:cubicBezTo>
                <a:cubicBezTo>
                  <a:pt x="69" y="76"/>
                  <a:pt x="67" y="77"/>
                  <a:pt x="65" y="79"/>
                </a:cubicBezTo>
                <a:cubicBezTo>
                  <a:pt x="67" y="77"/>
                  <a:pt x="68" y="75"/>
                  <a:pt x="69" y="73"/>
                </a:cubicBezTo>
                <a:cubicBezTo>
                  <a:pt x="71" y="71"/>
                  <a:pt x="73" y="69"/>
                  <a:pt x="75" y="67"/>
                </a:cubicBezTo>
                <a:cubicBezTo>
                  <a:pt x="79" y="64"/>
                  <a:pt x="84" y="60"/>
                  <a:pt x="88" y="57"/>
                </a:cubicBezTo>
                <a:close/>
                <a:moveTo>
                  <a:pt x="86" y="57"/>
                </a:moveTo>
                <a:cubicBezTo>
                  <a:pt x="87" y="55"/>
                  <a:pt x="89" y="54"/>
                  <a:pt x="90" y="53"/>
                </a:cubicBezTo>
                <a:cubicBezTo>
                  <a:pt x="90" y="53"/>
                  <a:pt x="90" y="53"/>
                  <a:pt x="90" y="54"/>
                </a:cubicBezTo>
                <a:cubicBezTo>
                  <a:pt x="88" y="55"/>
                  <a:pt x="87" y="56"/>
                  <a:pt x="86" y="57"/>
                </a:cubicBezTo>
                <a:close/>
                <a:moveTo>
                  <a:pt x="105" y="58"/>
                </a:moveTo>
                <a:cubicBezTo>
                  <a:pt x="105" y="58"/>
                  <a:pt x="105" y="58"/>
                  <a:pt x="105" y="58"/>
                </a:cubicBezTo>
                <a:cubicBezTo>
                  <a:pt x="105" y="58"/>
                  <a:pt x="105" y="58"/>
                  <a:pt x="105" y="59"/>
                </a:cubicBezTo>
                <a:cubicBezTo>
                  <a:pt x="102" y="61"/>
                  <a:pt x="100" y="62"/>
                  <a:pt x="97" y="64"/>
                </a:cubicBezTo>
                <a:cubicBezTo>
                  <a:pt x="97" y="64"/>
                  <a:pt x="98" y="64"/>
                  <a:pt x="98" y="64"/>
                </a:cubicBezTo>
                <a:cubicBezTo>
                  <a:pt x="100" y="62"/>
                  <a:pt x="102" y="60"/>
                  <a:pt x="105" y="58"/>
                </a:cubicBezTo>
                <a:close/>
                <a:moveTo>
                  <a:pt x="100" y="59"/>
                </a:moveTo>
                <a:cubicBezTo>
                  <a:pt x="100" y="59"/>
                  <a:pt x="100" y="58"/>
                  <a:pt x="101" y="58"/>
                </a:cubicBezTo>
                <a:cubicBezTo>
                  <a:pt x="102" y="57"/>
                  <a:pt x="103" y="57"/>
                  <a:pt x="104" y="56"/>
                </a:cubicBezTo>
                <a:cubicBezTo>
                  <a:pt x="103" y="57"/>
                  <a:pt x="101" y="58"/>
                  <a:pt x="100" y="59"/>
                </a:cubicBezTo>
                <a:close/>
                <a:moveTo>
                  <a:pt x="86" y="81"/>
                </a:moveTo>
                <a:cubicBezTo>
                  <a:pt x="87" y="81"/>
                  <a:pt x="88" y="80"/>
                  <a:pt x="88" y="79"/>
                </a:cubicBezTo>
                <a:cubicBezTo>
                  <a:pt x="92" y="75"/>
                  <a:pt x="96" y="71"/>
                  <a:pt x="100" y="67"/>
                </a:cubicBezTo>
                <a:cubicBezTo>
                  <a:pt x="100" y="69"/>
                  <a:pt x="99" y="70"/>
                  <a:pt x="98" y="72"/>
                </a:cubicBezTo>
                <a:cubicBezTo>
                  <a:pt x="97" y="72"/>
                  <a:pt x="96" y="73"/>
                  <a:pt x="96" y="74"/>
                </a:cubicBezTo>
                <a:cubicBezTo>
                  <a:pt x="92" y="76"/>
                  <a:pt x="89" y="79"/>
                  <a:pt x="86" y="81"/>
                </a:cubicBezTo>
                <a:close/>
                <a:moveTo>
                  <a:pt x="93" y="78"/>
                </a:moveTo>
                <a:cubicBezTo>
                  <a:pt x="90" y="81"/>
                  <a:pt x="87" y="84"/>
                  <a:pt x="85" y="86"/>
                </a:cubicBezTo>
                <a:cubicBezTo>
                  <a:pt x="85" y="86"/>
                  <a:pt x="85" y="85"/>
                  <a:pt x="85" y="85"/>
                </a:cubicBezTo>
                <a:cubicBezTo>
                  <a:pt x="86" y="84"/>
                  <a:pt x="88" y="83"/>
                  <a:pt x="89" y="82"/>
                </a:cubicBezTo>
                <a:cubicBezTo>
                  <a:pt x="90" y="80"/>
                  <a:pt x="92" y="79"/>
                  <a:pt x="93" y="78"/>
                </a:cubicBezTo>
                <a:close/>
                <a:moveTo>
                  <a:pt x="92" y="73"/>
                </a:moveTo>
                <a:cubicBezTo>
                  <a:pt x="93" y="71"/>
                  <a:pt x="94" y="69"/>
                  <a:pt x="95" y="68"/>
                </a:cubicBezTo>
                <a:cubicBezTo>
                  <a:pt x="98" y="66"/>
                  <a:pt x="101" y="64"/>
                  <a:pt x="103" y="62"/>
                </a:cubicBezTo>
                <a:cubicBezTo>
                  <a:pt x="103" y="62"/>
                  <a:pt x="103" y="63"/>
                  <a:pt x="102" y="63"/>
                </a:cubicBezTo>
                <a:cubicBezTo>
                  <a:pt x="99" y="66"/>
                  <a:pt x="96" y="69"/>
                  <a:pt x="92" y="73"/>
                </a:cubicBezTo>
                <a:close/>
                <a:moveTo>
                  <a:pt x="85" y="64"/>
                </a:moveTo>
                <a:cubicBezTo>
                  <a:pt x="84" y="65"/>
                  <a:pt x="83" y="66"/>
                  <a:pt x="82" y="66"/>
                </a:cubicBezTo>
                <a:cubicBezTo>
                  <a:pt x="82" y="66"/>
                  <a:pt x="82" y="66"/>
                  <a:pt x="82" y="66"/>
                </a:cubicBezTo>
                <a:cubicBezTo>
                  <a:pt x="83" y="65"/>
                  <a:pt x="84" y="64"/>
                  <a:pt x="85" y="64"/>
                </a:cubicBezTo>
                <a:cubicBezTo>
                  <a:pt x="85" y="64"/>
                  <a:pt x="85" y="64"/>
                  <a:pt x="85" y="64"/>
                </a:cubicBezTo>
                <a:close/>
                <a:moveTo>
                  <a:pt x="89" y="65"/>
                </a:moveTo>
                <a:cubicBezTo>
                  <a:pt x="86" y="68"/>
                  <a:pt x="84" y="70"/>
                  <a:pt x="81" y="73"/>
                </a:cubicBezTo>
                <a:cubicBezTo>
                  <a:pt x="82" y="72"/>
                  <a:pt x="82" y="71"/>
                  <a:pt x="83" y="70"/>
                </a:cubicBezTo>
                <a:cubicBezTo>
                  <a:pt x="85" y="69"/>
                  <a:pt x="87" y="67"/>
                  <a:pt x="89" y="65"/>
                </a:cubicBezTo>
                <a:close/>
                <a:moveTo>
                  <a:pt x="83" y="68"/>
                </a:moveTo>
                <a:cubicBezTo>
                  <a:pt x="82" y="68"/>
                  <a:pt x="82" y="68"/>
                  <a:pt x="82" y="69"/>
                </a:cubicBezTo>
                <a:cubicBezTo>
                  <a:pt x="81" y="70"/>
                  <a:pt x="79" y="71"/>
                  <a:pt x="78" y="72"/>
                </a:cubicBezTo>
                <a:cubicBezTo>
                  <a:pt x="78" y="71"/>
                  <a:pt x="79" y="71"/>
                  <a:pt x="79" y="70"/>
                </a:cubicBezTo>
                <a:cubicBezTo>
                  <a:pt x="80" y="69"/>
                  <a:pt x="81" y="69"/>
                  <a:pt x="83" y="68"/>
                </a:cubicBezTo>
                <a:close/>
                <a:moveTo>
                  <a:pt x="78" y="74"/>
                </a:moveTo>
                <a:cubicBezTo>
                  <a:pt x="77" y="76"/>
                  <a:pt x="76" y="77"/>
                  <a:pt x="75" y="79"/>
                </a:cubicBezTo>
                <a:cubicBezTo>
                  <a:pt x="74" y="80"/>
                  <a:pt x="73" y="81"/>
                  <a:pt x="72" y="82"/>
                </a:cubicBezTo>
                <a:cubicBezTo>
                  <a:pt x="73" y="81"/>
                  <a:pt x="73" y="79"/>
                  <a:pt x="74" y="77"/>
                </a:cubicBezTo>
                <a:cubicBezTo>
                  <a:pt x="75" y="77"/>
                  <a:pt x="75" y="77"/>
                  <a:pt x="75" y="77"/>
                </a:cubicBezTo>
                <a:cubicBezTo>
                  <a:pt x="76" y="76"/>
                  <a:pt x="77" y="75"/>
                  <a:pt x="78" y="74"/>
                </a:cubicBezTo>
                <a:close/>
                <a:moveTo>
                  <a:pt x="74" y="83"/>
                </a:moveTo>
                <a:cubicBezTo>
                  <a:pt x="76" y="81"/>
                  <a:pt x="79" y="78"/>
                  <a:pt x="82" y="76"/>
                </a:cubicBezTo>
                <a:cubicBezTo>
                  <a:pt x="82" y="76"/>
                  <a:pt x="82" y="77"/>
                  <a:pt x="82" y="77"/>
                </a:cubicBezTo>
                <a:cubicBezTo>
                  <a:pt x="78" y="80"/>
                  <a:pt x="75" y="82"/>
                  <a:pt x="72" y="85"/>
                </a:cubicBezTo>
                <a:cubicBezTo>
                  <a:pt x="72" y="84"/>
                  <a:pt x="73" y="84"/>
                  <a:pt x="74" y="83"/>
                </a:cubicBezTo>
                <a:close/>
                <a:moveTo>
                  <a:pt x="81" y="75"/>
                </a:moveTo>
                <a:cubicBezTo>
                  <a:pt x="86" y="70"/>
                  <a:pt x="92" y="65"/>
                  <a:pt x="97" y="60"/>
                </a:cubicBezTo>
                <a:cubicBezTo>
                  <a:pt x="97" y="60"/>
                  <a:pt x="98" y="60"/>
                  <a:pt x="98" y="59"/>
                </a:cubicBezTo>
                <a:cubicBezTo>
                  <a:pt x="98" y="60"/>
                  <a:pt x="98" y="60"/>
                  <a:pt x="97" y="61"/>
                </a:cubicBezTo>
                <a:cubicBezTo>
                  <a:pt x="94" y="64"/>
                  <a:pt x="91" y="66"/>
                  <a:pt x="88" y="69"/>
                </a:cubicBezTo>
                <a:cubicBezTo>
                  <a:pt x="86" y="71"/>
                  <a:pt x="83" y="73"/>
                  <a:pt x="81" y="75"/>
                </a:cubicBezTo>
                <a:close/>
                <a:moveTo>
                  <a:pt x="90" y="70"/>
                </a:moveTo>
                <a:cubicBezTo>
                  <a:pt x="92" y="69"/>
                  <a:pt x="93" y="67"/>
                  <a:pt x="94" y="66"/>
                </a:cubicBezTo>
                <a:cubicBezTo>
                  <a:pt x="94" y="67"/>
                  <a:pt x="94" y="67"/>
                  <a:pt x="94" y="67"/>
                </a:cubicBezTo>
                <a:cubicBezTo>
                  <a:pt x="93" y="68"/>
                  <a:pt x="91" y="69"/>
                  <a:pt x="90" y="70"/>
                </a:cubicBezTo>
                <a:cubicBezTo>
                  <a:pt x="90" y="70"/>
                  <a:pt x="90" y="70"/>
                  <a:pt x="90" y="70"/>
                </a:cubicBezTo>
                <a:close/>
                <a:moveTo>
                  <a:pt x="97" y="58"/>
                </a:moveTo>
                <a:cubicBezTo>
                  <a:pt x="93" y="60"/>
                  <a:pt x="89" y="63"/>
                  <a:pt x="86" y="66"/>
                </a:cubicBezTo>
                <a:cubicBezTo>
                  <a:pt x="86" y="66"/>
                  <a:pt x="86" y="65"/>
                  <a:pt x="86" y="65"/>
                </a:cubicBezTo>
                <a:cubicBezTo>
                  <a:pt x="90" y="62"/>
                  <a:pt x="95" y="59"/>
                  <a:pt x="99" y="56"/>
                </a:cubicBezTo>
                <a:cubicBezTo>
                  <a:pt x="98" y="57"/>
                  <a:pt x="98" y="57"/>
                  <a:pt x="97" y="58"/>
                </a:cubicBezTo>
                <a:close/>
                <a:moveTo>
                  <a:pt x="70" y="69"/>
                </a:moveTo>
                <a:cubicBezTo>
                  <a:pt x="69" y="69"/>
                  <a:pt x="69" y="70"/>
                  <a:pt x="69" y="70"/>
                </a:cubicBezTo>
                <a:cubicBezTo>
                  <a:pt x="68" y="71"/>
                  <a:pt x="67" y="72"/>
                  <a:pt x="65" y="73"/>
                </a:cubicBezTo>
                <a:cubicBezTo>
                  <a:pt x="66" y="73"/>
                  <a:pt x="66" y="72"/>
                  <a:pt x="66" y="72"/>
                </a:cubicBezTo>
                <a:cubicBezTo>
                  <a:pt x="67" y="71"/>
                  <a:pt x="68" y="70"/>
                  <a:pt x="70" y="69"/>
                </a:cubicBezTo>
                <a:close/>
                <a:moveTo>
                  <a:pt x="69" y="67"/>
                </a:moveTo>
                <a:cubicBezTo>
                  <a:pt x="70" y="66"/>
                  <a:pt x="71" y="64"/>
                  <a:pt x="73" y="62"/>
                </a:cubicBezTo>
                <a:cubicBezTo>
                  <a:pt x="73" y="62"/>
                  <a:pt x="73" y="62"/>
                  <a:pt x="73" y="62"/>
                </a:cubicBezTo>
                <a:cubicBezTo>
                  <a:pt x="73" y="63"/>
                  <a:pt x="72" y="64"/>
                  <a:pt x="72" y="65"/>
                </a:cubicBezTo>
                <a:cubicBezTo>
                  <a:pt x="71" y="66"/>
                  <a:pt x="70" y="67"/>
                  <a:pt x="69" y="67"/>
                </a:cubicBezTo>
                <a:close/>
                <a:moveTo>
                  <a:pt x="73" y="67"/>
                </a:moveTo>
                <a:cubicBezTo>
                  <a:pt x="73" y="66"/>
                  <a:pt x="73" y="66"/>
                  <a:pt x="73" y="66"/>
                </a:cubicBezTo>
                <a:cubicBezTo>
                  <a:pt x="75" y="65"/>
                  <a:pt x="77" y="63"/>
                  <a:pt x="78" y="62"/>
                </a:cubicBezTo>
                <a:cubicBezTo>
                  <a:pt x="76" y="63"/>
                  <a:pt x="75" y="65"/>
                  <a:pt x="73" y="67"/>
                </a:cubicBezTo>
                <a:close/>
                <a:moveTo>
                  <a:pt x="72" y="60"/>
                </a:moveTo>
                <a:cubicBezTo>
                  <a:pt x="71" y="61"/>
                  <a:pt x="69" y="63"/>
                  <a:pt x="68" y="65"/>
                </a:cubicBezTo>
                <a:cubicBezTo>
                  <a:pt x="65" y="67"/>
                  <a:pt x="62" y="70"/>
                  <a:pt x="59" y="73"/>
                </a:cubicBezTo>
                <a:cubicBezTo>
                  <a:pt x="60" y="72"/>
                  <a:pt x="61" y="70"/>
                  <a:pt x="62" y="69"/>
                </a:cubicBezTo>
                <a:cubicBezTo>
                  <a:pt x="66" y="65"/>
                  <a:pt x="70" y="61"/>
                  <a:pt x="75" y="57"/>
                </a:cubicBezTo>
                <a:cubicBezTo>
                  <a:pt x="74" y="58"/>
                  <a:pt x="73" y="59"/>
                  <a:pt x="72" y="60"/>
                </a:cubicBezTo>
                <a:close/>
                <a:moveTo>
                  <a:pt x="60" y="68"/>
                </a:moveTo>
                <a:cubicBezTo>
                  <a:pt x="60" y="69"/>
                  <a:pt x="59" y="69"/>
                  <a:pt x="58" y="70"/>
                </a:cubicBezTo>
                <a:cubicBezTo>
                  <a:pt x="58" y="69"/>
                  <a:pt x="58" y="68"/>
                  <a:pt x="58" y="67"/>
                </a:cubicBezTo>
                <a:cubicBezTo>
                  <a:pt x="60" y="66"/>
                  <a:pt x="61" y="65"/>
                  <a:pt x="62" y="64"/>
                </a:cubicBezTo>
                <a:cubicBezTo>
                  <a:pt x="63" y="63"/>
                  <a:pt x="63" y="63"/>
                  <a:pt x="64" y="62"/>
                </a:cubicBezTo>
                <a:cubicBezTo>
                  <a:pt x="65" y="62"/>
                  <a:pt x="65" y="61"/>
                  <a:pt x="66" y="60"/>
                </a:cubicBezTo>
                <a:cubicBezTo>
                  <a:pt x="64" y="63"/>
                  <a:pt x="62" y="65"/>
                  <a:pt x="60" y="68"/>
                </a:cubicBezTo>
                <a:close/>
                <a:moveTo>
                  <a:pt x="67" y="68"/>
                </a:moveTo>
                <a:cubicBezTo>
                  <a:pt x="66" y="69"/>
                  <a:pt x="65" y="70"/>
                  <a:pt x="64" y="72"/>
                </a:cubicBezTo>
                <a:cubicBezTo>
                  <a:pt x="62" y="74"/>
                  <a:pt x="59" y="76"/>
                  <a:pt x="57" y="79"/>
                </a:cubicBezTo>
                <a:cubicBezTo>
                  <a:pt x="57" y="79"/>
                  <a:pt x="57" y="79"/>
                  <a:pt x="57" y="78"/>
                </a:cubicBezTo>
                <a:cubicBezTo>
                  <a:pt x="60" y="75"/>
                  <a:pt x="63" y="72"/>
                  <a:pt x="67" y="68"/>
                </a:cubicBezTo>
                <a:close/>
                <a:moveTo>
                  <a:pt x="64" y="77"/>
                </a:moveTo>
                <a:cubicBezTo>
                  <a:pt x="63" y="79"/>
                  <a:pt x="62" y="81"/>
                  <a:pt x="60" y="83"/>
                </a:cubicBezTo>
                <a:cubicBezTo>
                  <a:pt x="59" y="84"/>
                  <a:pt x="58" y="85"/>
                  <a:pt x="58" y="85"/>
                </a:cubicBezTo>
                <a:cubicBezTo>
                  <a:pt x="59" y="84"/>
                  <a:pt x="60" y="82"/>
                  <a:pt x="61" y="80"/>
                </a:cubicBezTo>
                <a:cubicBezTo>
                  <a:pt x="62" y="79"/>
                  <a:pt x="63" y="78"/>
                  <a:pt x="64" y="77"/>
                </a:cubicBezTo>
                <a:close/>
                <a:moveTo>
                  <a:pt x="58" y="90"/>
                </a:moveTo>
                <a:cubicBezTo>
                  <a:pt x="58" y="90"/>
                  <a:pt x="58" y="89"/>
                  <a:pt x="59" y="88"/>
                </a:cubicBezTo>
                <a:cubicBezTo>
                  <a:pt x="59" y="88"/>
                  <a:pt x="59" y="88"/>
                  <a:pt x="59" y="88"/>
                </a:cubicBezTo>
                <a:cubicBezTo>
                  <a:pt x="59" y="88"/>
                  <a:pt x="60" y="88"/>
                  <a:pt x="60" y="87"/>
                </a:cubicBezTo>
                <a:cubicBezTo>
                  <a:pt x="60" y="87"/>
                  <a:pt x="60" y="87"/>
                  <a:pt x="60" y="87"/>
                </a:cubicBezTo>
                <a:cubicBezTo>
                  <a:pt x="62" y="85"/>
                  <a:pt x="64" y="82"/>
                  <a:pt x="67" y="80"/>
                </a:cubicBezTo>
                <a:cubicBezTo>
                  <a:pt x="70" y="78"/>
                  <a:pt x="72" y="75"/>
                  <a:pt x="75" y="73"/>
                </a:cubicBezTo>
                <a:cubicBezTo>
                  <a:pt x="75" y="74"/>
                  <a:pt x="74" y="75"/>
                  <a:pt x="74" y="76"/>
                </a:cubicBezTo>
                <a:cubicBezTo>
                  <a:pt x="68" y="81"/>
                  <a:pt x="63" y="86"/>
                  <a:pt x="57" y="91"/>
                </a:cubicBezTo>
                <a:cubicBezTo>
                  <a:pt x="57" y="91"/>
                  <a:pt x="58" y="90"/>
                  <a:pt x="58" y="90"/>
                </a:cubicBezTo>
                <a:close/>
                <a:moveTo>
                  <a:pt x="67" y="115"/>
                </a:moveTo>
                <a:cubicBezTo>
                  <a:pt x="67" y="115"/>
                  <a:pt x="67" y="114"/>
                  <a:pt x="66" y="113"/>
                </a:cubicBezTo>
                <a:cubicBezTo>
                  <a:pt x="67" y="113"/>
                  <a:pt x="67" y="113"/>
                  <a:pt x="67" y="113"/>
                </a:cubicBezTo>
                <a:cubicBezTo>
                  <a:pt x="68" y="113"/>
                  <a:pt x="68" y="114"/>
                  <a:pt x="68" y="114"/>
                </a:cubicBezTo>
                <a:cubicBezTo>
                  <a:pt x="67" y="114"/>
                  <a:pt x="67" y="115"/>
                  <a:pt x="67" y="115"/>
                </a:cubicBezTo>
                <a:close/>
                <a:moveTo>
                  <a:pt x="68" y="133"/>
                </a:moveTo>
                <a:cubicBezTo>
                  <a:pt x="67" y="134"/>
                  <a:pt x="67" y="135"/>
                  <a:pt x="66" y="135"/>
                </a:cubicBezTo>
                <a:cubicBezTo>
                  <a:pt x="66" y="135"/>
                  <a:pt x="66" y="135"/>
                  <a:pt x="66" y="135"/>
                </a:cubicBezTo>
                <a:cubicBezTo>
                  <a:pt x="66" y="134"/>
                  <a:pt x="67" y="134"/>
                  <a:pt x="67" y="133"/>
                </a:cubicBezTo>
                <a:cubicBezTo>
                  <a:pt x="67" y="133"/>
                  <a:pt x="67" y="133"/>
                  <a:pt x="67" y="133"/>
                </a:cubicBezTo>
                <a:cubicBezTo>
                  <a:pt x="67" y="133"/>
                  <a:pt x="67" y="133"/>
                  <a:pt x="68" y="133"/>
                </a:cubicBezTo>
                <a:close/>
                <a:moveTo>
                  <a:pt x="64" y="150"/>
                </a:moveTo>
                <a:cubicBezTo>
                  <a:pt x="64" y="150"/>
                  <a:pt x="64" y="149"/>
                  <a:pt x="63" y="149"/>
                </a:cubicBezTo>
                <a:cubicBezTo>
                  <a:pt x="64" y="148"/>
                  <a:pt x="64" y="147"/>
                  <a:pt x="65" y="146"/>
                </a:cubicBezTo>
                <a:cubicBezTo>
                  <a:pt x="65" y="147"/>
                  <a:pt x="65" y="147"/>
                  <a:pt x="65" y="148"/>
                </a:cubicBezTo>
                <a:cubicBezTo>
                  <a:pt x="65" y="148"/>
                  <a:pt x="64" y="149"/>
                  <a:pt x="64" y="150"/>
                </a:cubicBezTo>
                <a:close/>
                <a:moveTo>
                  <a:pt x="64" y="163"/>
                </a:moveTo>
                <a:cubicBezTo>
                  <a:pt x="64" y="163"/>
                  <a:pt x="64" y="163"/>
                  <a:pt x="63" y="163"/>
                </a:cubicBezTo>
                <a:cubicBezTo>
                  <a:pt x="63" y="163"/>
                  <a:pt x="63" y="163"/>
                  <a:pt x="63" y="163"/>
                </a:cubicBezTo>
                <a:cubicBezTo>
                  <a:pt x="63" y="162"/>
                  <a:pt x="64" y="162"/>
                  <a:pt x="64" y="162"/>
                </a:cubicBezTo>
                <a:cubicBezTo>
                  <a:pt x="64" y="162"/>
                  <a:pt x="64" y="162"/>
                  <a:pt x="64" y="163"/>
                </a:cubicBezTo>
                <a:close/>
                <a:moveTo>
                  <a:pt x="65" y="122"/>
                </a:moveTo>
                <a:cubicBezTo>
                  <a:pt x="65" y="121"/>
                  <a:pt x="65" y="121"/>
                  <a:pt x="65" y="121"/>
                </a:cubicBezTo>
                <a:cubicBezTo>
                  <a:pt x="65" y="121"/>
                  <a:pt x="65" y="120"/>
                  <a:pt x="65" y="120"/>
                </a:cubicBezTo>
                <a:cubicBezTo>
                  <a:pt x="65" y="120"/>
                  <a:pt x="65" y="120"/>
                  <a:pt x="65" y="121"/>
                </a:cubicBezTo>
                <a:cubicBezTo>
                  <a:pt x="65" y="121"/>
                  <a:pt x="65" y="121"/>
                  <a:pt x="65" y="122"/>
                </a:cubicBezTo>
                <a:close/>
                <a:moveTo>
                  <a:pt x="65" y="110"/>
                </a:moveTo>
                <a:cubicBezTo>
                  <a:pt x="66" y="109"/>
                  <a:pt x="66" y="109"/>
                  <a:pt x="67" y="108"/>
                </a:cubicBezTo>
                <a:cubicBezTo>
                  <a:pt x="67" y="109"/>
                  <a:pt x="67" y="110"/>
                  <a:pt x="67" y="111"/>
                </a:cubicBezTo>
                <a:cubicBezTo>
                  <a:pt x="67" y="111"/>
                  <a:pt x="66" y="111"/>
                  <a:pt x="66" y="112"/>
                </a:cubicBezTo>
                <a:cubicBezTo>
                  <a:pt x="66" y="111"/>
                  <a:pt x="66" y="110"/>
                  <a:pt x="65" y="110"/>
                </a:cubicBezTo>
                <a:close/>
                <a:moveTo>
                  <a:pt x="67" y="86"/>
                </a:moveTo>
                <a:cubicBezTo>
                  <a:pt x="67" y="86"/>
                  <a:pt x="67" y="86"/>
                  <a:pt x="67" y="86"/>
                </a:cubicBezTo>
                <a:cubicBezTo>
                  <a:pt x="67" y="86"/>
                  <a:pt x="67" y="86"/>
                  <a:pt x="67" y="86"/>
                </a:cubicBezTo>
                <a:cubicBezTo>
                  <a:pt x="67" y="85"/>
                  <a:pt x="66" y="85"/>
                  <a:pt x="66" y="85"/>
                </a:cubicBezTo>
                <a:cubicBezTo>
                  <a:pt x="67" y="84"/>
                  <a:pt x="69" y="82"/>
                  <a:pt x="70" y="81"/>
                </a:cubicBezTo>
                <a:cubicBezTo>
                  <a:pt x="70" y="82"/>
                  <a:pt x="69" y="83"/>
                  <a:pt x="69" y="83"/>
                </a:cubicBezTo>
                <a:cubicBezTo>
                  <a:pt x="68" y="84"/>
                  <a:pt x="68" y="85"/>
                  <a:pt x="67" y="86"/>
                </a:cubicBezTo>
                <a:close/>
                <a:moveTo>
                  <a:pt x="65" y="93"/>
                </a:moveTo>
                <a:cubicBezTo>
                  <a:pt x="66" y="94"/>
                  <a:pt x="66" y="96"/>
                  <a:pt x="66" y="97"/>
                </a:cubicBezTo>
                <a:cubicBezTo>
                  <a:pt x="65" y="98"/>
                  <a:pt x="64" y="98"/>
                  <a:pt x="63" y="99"/>
                </a:cubicBezTo>
                <a:cubicBezTo>
                  <a:pt x="63" y="97"/>
                  <a:pt x="63" y="97"/>
                  <a:pt x="63" y="97"/>
                </a:cubicBezTo>
                <a:cubicBezTo>
                  <a:pt x="64" y="96"/>
                  <a:pt x="65" y="94"/>
                  <a:pt x="65" y="93"/>
                </a:cubicBezTo>
                <a:cubicBezTo>
                  <a:pt x="65" y="93"/>
                  <a:pt x="65" y="93"/>
                  <a:pt x="65" y="93"/>
                </a:cubicBezTo>
                <a:close/>
                <a:moveTo>
                  <a:pt x="63" y="131"/>
                </a:moveTo>
                <a:cubicBezTo>
                  <a:pt x="63" y="132"/>
                  <a:pt x="63" y="132"/>
                  <a:pt x="62" y="132"/>
                </a:cubicBezTo>
                <a:cubicBezTo>
                  <a:pt x="62" y="132"/>
                  <a:pt x="62" y="131"/>
                  <a:pt x="62" y="130"/>
                </a:cubicBezTo>
                <a:cubicBezTo>
                  <a:pt x="62" y="130"/>
                  <a:pt x="62" y="129"/>
                  <a:pt x="62" y="129"/>
                </a:cubicBezTo>
                <a:cubicBezTo>
                  <a:pt x="63" y="129"/>
                  <a:pt x="63" y="130"/>
                  <a:pt x="63" y="131"/>
                </a:cubicBezTo>
                <a:close/>
                <a:moveTo>
                  <a:pt x="63" y="159"/>
                </a:moveTo>
                <a:cubicBezTo>
                  <a:pt x="63" y="159"/>
                  <a:pt x="63" y="159"/>
                  <a:pt x="63" y="159"/>
                </a:cubicBezTo>
                <a:cubicBezTo>
                  <a:pt x="63" y="160"/>
                  <a:pt x="62" y="160"/>
                  <a:pt x="62" y="161"/>
                </a:cubicBezTo>
                <a:cubicBezTo>
                  <a:pt x="62" y="160"/>
                  <a:pt x="62" y="160"/>
                  <a:pt x="62" y="160"/>
                </a:cubicBezTo>
                <a:cubicBezTo>
                  <a:pt x="62" y="159"/>
                  <a:pt x="63" y="159"/>
                  <a:pt x="63" y="159"/>
                </a:cubicBezTo>
                <a:close/>
                <a:moveTo>
                  <a:pt x="64" y="168"/>
                </a:moveTo>
                <a:cubicBezTo>
                  <a:pt x="64" y="169"/>
                  <a:pt x="65" y="170"/>
                  <a:pt x="66" y="171"/>
                </a:cubicBezTo>
                <a:cubicBezTo>
                  <a:pt x="66" y="171"/>
                  <a:pt x="66" y="171"/>
                  <a:pt x="66" y="171"/>
                </a:cubicBezTo>
                <a:cubicBezTo>
                  <a:pt x="65" y="172"/>
                  <a:pt x="65" y="172"/>
                  <a:pt x="65" y="172"/>
                </a:cubicBezTo>
                <a:cubicBezTo>
                  <a:pt x="64" y="171"/>
                  <a:pt x="64" y="170"/>
                  <a:pt x="63" y="169"/>
                </a:cubicBezTo>
                <a:cubicBezTo>
                  <a:pt x="63" y="168"/>
                  <a:pt x="63" y="168"/>
                  <a:pt x="64" y="168"/>
                </a:cubicBezTo>
                <a:close/>
                <a:moveTo>
                  <a:pt x="65" y="153"/>
                </a:moveTo>
                <a:cubicBezTo>
                  <a:pt x="65" y="153"/>
                  <a:pt x="65" y="152"/>
                  <a:pt x="64" y="152"/>
                </a:cubicBezTo>
                <a:cubicBezTo>
                  <a:pt x="65" y="151"/>
                  <a:pt x="65" y="151"/>
                  <a:pt x="66" y="150"/>
                </a:cubicBezTo>
                <a:cubicBezTo>
                  <a:pt x="66" y="151"/>
                  <a:pt x="66" y="152"/>
                  <a:pt x="66" y="153"/>
                </a:cubicBezTo>
                <a:cubicBezTo>
                  <a:pt x="66" y="153"/>
                  <a:pt x="65" y="153"/>
                  <a:pt x="65" y="153"/>
                </a:cubicBezTo>
                <a:close/>
                <a:moveTo>
                  <a:pt x="66" y="124"/>
                </a:moveTo>
                <a:cubicBezTo>
                  <a:pt x="66" y="124"/>
                  <a:pt x="66" y="124"/>
                  <a:pt x="66" y="123"/>
                </a:cubicBezTo>
                <a:cubicBezTo>
                  <a:pt x="67" y="124"/>
                  <a:pt x="67" y="124"/>
                  <a:pt x="67" y="125"/>
                </a:cubicBezTo>
                <a:cubicBezTo>
                  <a:pt x="67" y="125"/>
                  <a:pt x="67" y="125"/>
                  <a:pt x="66" y="126"/>
                </a:cubicBezTo>
                <a:cubicBezTo>
                  <a:pt x="66" y="125"/>
                  <a:pt x="66" y="125"/>
                  <a:pt x="66" y="124"/>
                </a:cubicBezTo>
                <a:close/>
                <a:moveTo>
                  <a:pt x="67" y="179"/>
                </a:moveTo>
                <a:cubicBezTo>
                  <a:pt x="67" y="179"/>
                  <a:pt x="67" y="179"/>
                  <a:pt x="67" y="179"/>
                </a:cubicBezTo>
                <a:cubicBezTo>
                  <a:pt x="67" y="180"/>
                  <a:pt x="68" y="180"/>
                  <a:pt x="68" y="179"/>
                </a:cubicBezTo>
                <a:cubicBezTo>
                  <a:pt x="68" y="179"/>
                  <a:pt x="68" y="179"/>
                  <a:pt x="68" y="179"/>
                </a:cubicBezTo>
                <a:cubicBezTo>
                  <a:pt x="68" y="180"/>
                  <a:pt x="67" y="180"/>
                  <a:pt x="67" y="180"/>
                </a:cubicBezTo>
                <a:cubicBezTo>
                  <a:pt x="67" y="180"/>
                  <a:pt x="66" y="179"/>
                  <a:pt x="66" y="178"/>
                </a:cubicBezTo>
                <a:cubicBezTo>
                  <a:pt x="66" y="179"/>
                  <a:pt x="66" y="179"/>
                  <a:pt x="67" y="179"/>
                </a:cubicBezTo>
                <a:close/>
                <a:moveTo>
                  <a:pt x="67" y="170"/>
                </a:moveTo>
                <a:cubicBezTo>
                  <a:pt x="67" y="169"/>
                  <a:pt x="67" y="169"/>
                  <a:pt x="67" y="168"/>
                </a:cubicBezTo>
                <a:cubicBezTo>
                  <a:pt x="67" y="167"/>
                  <a:pt x="67" y="167"/>
                  <a:pt x="67" y="167"/>
                </a:cubicBezTo>
                <a:cubicBezTo>
                  <a:pt x="68" y="167"/>
                  <a:pt x="68" y="167"/>
                  <a:pt x="69" y="167"/>
                </a:cubicBezTo>
                <a:cubicBezTo>
                  <a:pt x="69" y="168"/>
                  <a:pt x="69" y="168"/>
                  <a:pt x="69" y="169"/>
                </a:cubicBezTo>
                <a:cubicBezTo>
                  <a:pt x="69" y="169"/>
                  <a:pt x="68" y="170"/>
                  <a:pt x="68" y="170"/>
                </a:cubicBezTo>
                <a:cubicBezTo>
                  <a:pt x="68" y="170"/>
                  <a:pt x="68" y="170"/>
                  <a:pt x="67" y="170"/>
                </a:cubicBezTo>
                <a:close/>
                <a:moveTo>
                  <a:pt x="68" y="145"/>
                </a:moveTo>
                <a:cubicBezTo>
                  <a:pt x="68" y="144"/>
                  <a:pt x="68" y="144"/>
                  <a:pt x="68" y="143"/>
                </a:cubicBezTo>
                <a:cubicBezTo>
                  <a:pt x="69" y="143"/>
                  <a:pt x="70" y="142"/>
                  <a:pt x="71" y="142"/>
                </a:cubicBezTo>
                <a:cubicBezTo>
                  <a:pt x="71" y="142"/>
                  <a:pt x="71" y="142"/>
                  <a:pt x="71" y="142"/>
                </a:cubicBezTo>
                <a:cubicBezTo>
                  <a:pt x="70" y="143"/>
                  <a:pt x="69" y="144"/>
                  <a:pt x="68" y="145"/>
                </a:cubicBezTo>
                <a:close/>
                <a:moveTo>
                  <a:pt x="68" y="90"/>
                </a:moveTo>
                <a:cubicBezTo>
                  <a:pt x="71" y="88"/>
                  <a:pt x="74" y="85"/>
                  <a:pt x="77" y="83"/>
                </a:cubicBezTo>
                <a:cubicBezTo>
                  <a:pt x="74" y="86"/>
                  <a:pt x="72" y="90"/>
                  <a:pt x="69" y="94"/>
                </a:cubicBezTo>
                <a:cubicBezTo>
                  <a:pt x="69" y="93"/>
                  <a:pt x="68" y="92"/>
                  <a:pt x="68" y="90"/>
                </a:cubicBezTo>
                <a:close/>
                <a:moveTo>
                  <a:pt x="83" y="77"/>
                </a:moveTo>
                <a:cubicBezTo>
                  <a:pt x="86" y="75"/>
                  <a:pt x="89" y="73"/>
                  <a:pt x="92" y="71"/>
                </a:cubicBezTo>
                <a:cubicBezTo>
                  <a:pt x="90" y="73"/>
                  <a:pt x="89" y="75"/>
                  <a:pt x="87" y="78"/>
                </a:cubicBezTo>
                <a:cubicBezTo>
                  <a:pt x="83" y="82"/>
                  <a:pt x="78" y="86"/>
                  <a:pt x="74" y="90"/>
                </a:cubicBezTo>
                <a:cubicBezTo>
                  <a:pt x="77" y="86"/>
                  <a:pt x="80" y="82"/>
                  <a:pt x="83" y="77"/>
                </a:cubicBezTo>
                <a:close/>
                <a:moveTo>
                  <a:pt x="78" y="104"/>
                </a:moveTo>
                <a:cubicBezTo>
                  <a:pt x="81" y="101"/>
                  <a:pt x="84" y="98"/>
                  <a:pt x="87" y="95"/>
                </a:cubicBezTo>
                <a:cubicBezTo>
                  <a:pt x="85" y="100"/>
                  <a:pt x="82" y="104"/>
                  <a:pt x="79" y="108"/>
                </a:cubicBezTo>
                <a:cubicBezTo>
                  <a:pt x="78" y="109"/>
                  <a:pt x="76" y="110"/>
                  <a:pt x="75" y="111"/>
                </a:cubicBezTo>
                <a:cubicBezTo>
                  <a:pt x="76" y="109"/>
                  <a:pt x="77" y="107"/>
                  <a:pt x="78" y="105"/>
                </a:cubicBezTo>
                <a:cubicBezTo>
                  <a:pt x="78" y="104"/>
                  <a:pt x="78" y="104"/>
                  <a:pt x="78" y="104"/>
                </a:cubicBezTo>
                <a:close/>
                <a:moveTo>
                  <a:pt x="93" y="90"/>
                </a:moveTo>
                <a:cubicBezTo>
                  <a:pt x="97" y="87"/>
                  <a:pt x="100" y="84"/>
                  <a:pt x="103" y="80"/>
                </a:cubicBezTo>
                <a:cubicBezTo>
                  <a:pt x="104" y="80"/>
                  <a:pt x="104" y="80"/>
                  <a:pt x="104" y="80"/>
                </a:cubicBezTo>
                <a:cubicBezTo>
                  <a:pt x="99" y="86"/>
                  <a:pt x="93" y="93"/>
                  <a:pt x="87" y="99"/>
                </a:cubicBezTo>
                <a:cubicBezTo>
                  <a:pt x="87" y="100"/>
                  <a:pt x="86" y="101"/>
                  <a:pt x="85" y="102"/>
                </a:cubicBezTo>
                <a:cubicBezTo>
                  <a:pt x="88" y="98"/>
                  <a:pt x="90" y="94"/>
                  <a:pt x="93" y="90"/>
                </a:cubicBezTo>
                <a:close/>
                <a:moveTo>
                  <a:pt x="101" y="79"/>
                </a:moveTo>
                <a:cubicBezTo>
                  <a:pt x="102" y="78"/>
                  <a:pt x="102" y="77"/>
                  <a:pt x="103" y="77"/>
                </a:cubicBezTo>
                <a:cubicBezTo>
                  <a:pt x="103" y="77"/>
                  <a:pt x="103" y="77"/>
                  <a:pt x="103" y="77"/>
                </a:cubicBezTo>
                <a:cubicBezTo>
                  <a:pt x="103" y="77"/>
                  <a:pt x="103" y="77"/>
                  <a:pt x="104" y="77"/>
                </a:cubicBezTo>
                <a:cubicBezTo>
                  <a:pt x="103" y="78"/>
                  <a:pt x="102" y="78"/>
                  <a:pt x="101" y="79"/>
                </a:cubicBezTo>
                <a:close/>
                <a:moveTo>
                  <a:pt x="102" y="68"/>
                </a:moveTo>
                <a:cubicBezTo>
                  <a:pt x="103" y="67"/>
                  <a:pt x="103" y="65"/>
                  <a:pt x="104" y="64"/>
                </a:cubicBezTo>
                <a:cubicBezTo>
                  <a:pt x="108" y="61"/>
                  <a:pt x="112" y="57"/>
                  <a:pt x="116" y="54"/>
                </a:cubicBezTo>
                <a:cubicBezTo>
                  <a:pt x="116" y="54"/>
                  <a:pt x="116" y="55"/>
                  <a:pt x="116" y="55"/>
                </a:cubicBezTo>
                <a:cubicBezTo>
                  <a:pt x="116" y="55"/>
                  <a:pt x="115" y="55"/>
                  <a:pt x="115" y="55"/>
                </a:cubicBezTo>
                <a:cubicBezTo>
                  <a:pt x="111" y="59"/>
                  <a:pt x="106" y="63"/>
                  <a:pt x="102" y="68"/>
                </a:cubicBezTo>
                <a:close/>
                <a:moveTo>
                  <a:pt x="106" y="60"/>
                </a:moveTo>
                <a:cubicBezTo>
                  <a:pt x="106" y="60"/>
                  <a:pt x="106" y="60"/>
                  <a:pt x="106" y="60"/>
                </a:cubicBezTo>
                <a:cubicBezTo>
                  <a:pt x="107" y="59"/>
                  <a:pt x="108" y="58"/>
                  <a:pt x="110" y="57"/>
                </a:cubicBezTo>
                <a:cubicBezTo>
                  <a:pt x="108" y="58"/>
                  <a:pt x="107" y="59"/>
                  <a:pt x="106" y="60"/>
                </a:cubicBezTo>
                <a:close/>
                <a:moveTo>
                  <a:pt x="107" y="57"/>
                </a:moveTo>
                <a:cubicBezTo>
                  <a:pt x="107" y="57"/>
                  <a:pt x="107" y="56"/>
                  <a:pt x="108" y="56"/>
                </a:cubicBezTo>
                <a:cubicBezTo>
                  <a:pt x="108" y="56"/>
                  <a:pt x="108" y="56"/>
                  <a:pt x="108" y="55"/>
                </a:cubicBezTo>
                <a:cubicBezTo>
                  <a:pt x="108" y="55"/>
                  <a:pt x="108" y="55"/>
                  <a:pt x="108" y="55"/>
                </a:cubicBezTo>
                <a:cubicBezTo>
                  <a:pt x="109" y="54"/>
                  <a:pt x="110" y="54"/>
                  <a:pt x="112" y="54"/>
                </a:cubicBezTo>
                <a:cubicBezTo>
                  <a:pt x="110" y="55"/>
                  <a:pt x="109" y="56"/>
                  <a:pt x="107" y="57"/>
                </a:cubicBezTo>
                <a:close/>
                <a:moveTo>
                  <a:pt x="101" y="53"/>
                </a:moveTo>
                <a:cubicBezTo>
                  <a:pt x="97" y="56"/>
                  <a:pt x="92" y="59"/>
                  <a:pt x="88" y="62"/>
                </a:cubicBezTo>
                <a:cubicBezTo>
                  <a:pt x="88" y="62"/>
                  <a:pt x="88" y="61"/>
                  <a:pt x="88" y="61"/>
                </a:cubicBezTo>
                <a:cubicBezTo>
                  <a:pt x="93" y="57"/>
                  <a:pt x="98" y="53"/>
                  <a:pt x="103" y="49"/>
                </a:cubicBezTo>
                <a:cubicBezTo>
                  <a:pt x="102" y="50"/>
                  <a:pt x="102" y="52"/>
                  <a:pt x="101" y="53"/>
                </a:cubicBezTo>
                <a:close/>
                <a:moveTo>
                  <a:pt x="90" y="57"/>
                </a:moveTo>
                <a:cubicBezTo>
                  <a:pt x="90" y="57"/>
                  <a:pt x="90" y="56"/>
                  <a:pt x="90" y="56"/>
                </a:cubicBezTo>
                <a:cubicBezTo>
                  <a:pt x="94" y="52"/>
                  <a:pt x="99" y="49"/>
                  <a:pt x="104" y="46"/>
                </a:cubicBezTo>
                <a:cubicBezTo>
                  <a:pt x="104" y="46"/>
                  <a:pt x="104" y="46"/>
                  <a:pt x="104" y="46"/>
                </a:cubicBezTo>
                <a:cubicBezTo>
                  <a:pt x="99" y="50"/>
                  <a:pt x="95" y="53"/>
                  <a:pt x="90" y="57"/>
                </a:cubicBezTo>
                <a:close/>
                <a:moveTo>
                  <a:pt x="76" y="54"/>
                </a:moveTo>
                <a:cubicBezTo>
                  <a:pt x="73" y="56"/>
                  <a:pt x="70" y="59"/>
                  <a:pt x="67" y="62"/>
                </a:cubicBezTo>
                <a:cubicBezTo>
                  <a:pt x="70" y="59"/>
                  <a:pt x="72" y="56"/>
                  <a:pt x="75" y="53"/>
                </a:cubicBezTo>
                <a:cubicBezTo>
                  <a:pt x="75" y="53"/>
                  <a:pt x="76" y="53"/>
                  <a:pt x="76" y="53"/>
                </a:cubicBezTo>
                <a:cubicBezTo>
                  <a:pt x="76" y="53"/>
                  <a:pt x="76" y="53"/>
                  <a:pt x="76" y="54"/>
                </a:cubicBezTo>
                <a:close/>
                <a:moveTo>
                  <a:pt x="61" y="63"/>
                </a:moveTo>
                <a:cubicBezTo>
                  <a:pt x="60" y="63"/>
                  <a:pt x="59" y="64"/>
                  <a:pt x="58" y="65"/>
                </a:cubicBezTo>
                <a:cubicBezTo>
                  <a:pt x="58" y="65"/>
                  <a:pt x="58" y="65"/>
                  <a:pt x="58" y="64"/>
                </a:cubicBezTo>
                <a:cubicBezTo>
                  <a:pt x="62" y="60"/>
                  <a:pt x="66" y="56"/>
                  <a:pt x="69" y="52"/>
                </a:cubicBezTo>
                <a:cubicBezTo>
                  <a:pt x="72" y="50"/>
                  <a:pt x="74" y="48"/>
                  <a:pt x="77" y="46"/>
                </a:cubicBezTo>
                <a:cubicBezTo>
                  <a:pt x="72" y="52"/>
                  <a:pt x="66" y="58"/>
                  <a:pt x="61" y="63"/>
                </a:cubicBezTo>
                <a:close/>
                <a:moveTo>
                  <a:pt x="61" y="57"/>
                </a:moveTo>
                <a:cubicBezTo>
                  <a:pt x="60" y="58"/>
                  <a:pt x="59" y="59"/>
                  <a:pt x="58" y="60"/>
                </a:cubicBezTo>
                <a:cubicBezTo>
                  <a:pt x="58" y="60"/>
                  <a:pt x="58" y="60"/>
                  <a:pt x="58" y="59"/>
                </a:cubicBezTo>
                <a:cubicBezTo>
                  <a:pt x="58" y="59"/>
                  <a:pt x="58" y="59"/>
                  <a:pt x="58" y="59"/>
                </a:cubicBezTo>
                <a:cubicBezTo>
                  <a:pt x="59" y="58"/>
                  <a:pt x="61" y="57"/>
                  <a:pt x="62" y="57"/>
                </a:cubicBezTo>
                <a:lnTo>
                  <a:pt x="61" y="57"/>
                </a:lnTo>
                <a:close/>
                <a:moveTo>
                  <a:pt x="57" y="61"/>
                </a:moveTo>
                <a:cubicBezTo>
                  <a:pt x="55" y="63"/>
                  <a:pt x="53" y="64"/>
                  <a:pt x="51" y="66"/>
                </a:cubicBezTo>
                <a:cubicBezTo>
                  <a:pt x="53" y="64"/>
                  <a:pt x="55" y="62"/>
                  <a:pt x="56" y="61"/>
                </a:cubicBezTo>
                <a:cubicBezTo>
                  <a:pt x="56" y="61"/>
                  <a:pt x="56" y="61"/>
                  <a:pt x="57" y="61"/>
                </a:cubicBezTo>
                <a:close/>
                <a:moveTo>
                  <a:pt x="53" y="66"/>
                </a:moveTo>
                <a:cubicBezTo>
                  <a:pt x="50" y="70"/>
                  <a:pt x="47" y="73"/>
                  <a:pt x="44" y="76"/>
                </a:cubicBezTo>
                <a:cubicBezTo>
                  <a:pt x="45" y="75"/>
                  <a:pt x="45" y="74"/>
                  <a:pt x="46" y="73"/>
                </a:cubicBezTo>
                <a:cubicBezTo>
                  <a:pt x="48" y="71"/>
                  <a:pt x="51" y="68"/>
                  <a:pt x="53" y="66"/>
                </a:cubicBezTo>
                <a:close/>
                <a:moveTo>
                  <a:pt x="50" y="74"/>
                </a:moveTo>
                <a:cubicBezTo>
                  <a:pt x="53" y="73"/>
                  <a:pt x="55" y="71"/>
                  <a:pt x="57" y="69"/>
                </a:cubicBezTo>
                <a:cubicBezTo>
                  <a:pt x="57" y="70"/>
                  <a:pt x="56" y="71"/>
                  <a:pt x="56" y="72"/>
                </a:cubicBezTo>
                <a:cubicBezTo>
                  <a:pt x="51" y="76"/>
                  <a:pt x="46" y="81"/>
                  <a:pt x="41" y="85"/>
                </a:cubicBezTo>
                <a:cubicBezTo>
                  <a:pt x="41" y="85"/>
                  <a:pt x="41" y="84"/>
                  <a:pt x="41" y="84"/>
                </a:cubicBezTo>
                <a:cubicBezTo>
                  <a:pt x="44" y="80"/>
                  <a:pt x="47" y="77"/>
                  <a:pt x="50" y="74"/>
                </a:cubicBezTo>
                <a:close/>
                <a:moveTo>
                  <a:pt x="56" y="74"/>
                </a:moveTo>
                <a:cubicBezTo>
                  <a:pt x="56" y="75"/>
                  <a:pt x="56" y="75"/>
                  <a:pt x="56" y="76"/>
                </a:cubicBezTo>
                <a:cubicBezTo>
                  <a:pt x="55" y="76"/>
                  <a:pt x="55" y="77"/>
                  <a:pt x="54" y="78"/>
                </a:cubicBezTo>
                <a:cubicBezTo>
                  <a:pt x="52" y="80"/>
                  <a:pt x="50" y="83"/>
                  <a:pt x="48" y="85"/>
                </a:cubicBezTo>
                <a:cubicBezTo>
                  <a:pt x="45" y="88"/>
                  <a:pt x="42" y="90"/>
                  <a:pt x="39" y="92"/>
                </a:cubicBezTo>
                <a:cubicBezTo>
                  <a:pt x="40" y="91"/>
                  <a:pt x="40" y="89"/>
                  <a:pt x="40" y="88"/>
                </a:cubicBezTo>
                <a:cubicBezTo>
                  <a:pt x="45" y="84"/>
                  <a:pt x="51" y="79"/>
                  <a:pt x="56" y="74"/>
                </a:cubicBezTo>
                <a:close/>
                <a:moveTo>
                  <a:pt x="49" y="100"/>
                </a:moveTo>
                <a:cubicBezTo>
                  <a:pt x="49" y="101"/>
                  <a:pt x="49" y="101"/>
                  <a:pt x="49" y="101"/>
                </a:cubicBezTo>
                <a:cubicBezTo>
                  <a:pt x="48" y="103"/>
                  <a:pt x="47" y="105"/>
                  <a:pt x="46" y="107"/>
                </a:cubicBezTo>
                <a:cubicBezTo>
                  <a:pt x="46" y="107"/>
                  <a:pt x="46" y="106"/>
                  <a:pt x="46" y="106"/>
                </a:cubicBezTo>
                <a:cubicBezTo>
                  <a:pt x="47" y="104"/>
                  <a:pt x="48" y="103"/>
                  <a:pt x="49" y="101"/>
                </a:cubicBezTo>
                <a:cubicBezTo>
                  <a:pt x="49" y="101"/>
                  <a:pt x="49" y="101"/>
                  <a:pt x="49" y="100"/>
                </a:cubicBezTo>
                <a:close/>
                <a:moveTo>
                  <a:pt x="45" y="101"/>
                </a:moveTo>
                <a:cubicBezTo>
                  <a:pt x="45" y="102"/>
                  <a:pt x="45" y="102"/>
                  <a:pt x="44" y="102"/>
                </a:cubicBezTo>
                <a:cubicBezTo>
                  <a:pt x="44" y="102"/>
                  <a:pt x="44" y="102"/>
                  <a:pt x="44" y="102"/>
                </a:cubicBezTo>
                <a:cubicBezTo>
                  <a:pt x="45" y="101"/>
                  <a:pt x="46" y="100"/>
                  <a:pt x="47" y="99"/>
                </a:cubicBezTo>
                <a:cubicBezTo>
                  <a:pt x="46" y="100"/>
                  <a:pt x="46" y="101"/>
                  <a:pt x="45" y="101"/>
                </a:cubicBezTo>
                <a:close/>
                <a:moveTo>
                  <a:pt x="46" y="112"/>
                </a:moveTo>
                <a:cubicBezTo>
                  <a:pt x="46" y="113"/>
                  <a:pt x="46" y="113"/>
                  <a:pt x="47" y="114"/>
                </a:cubicBezTo>
                <a:cubicBezTo>
                  <a:pt x="47" y="114"/>
                  <a:pt x="46" y="115"/>
                  <a:pt x="46" y="115"/>
                </a:cubicBezTo>
                <a:cubicBezTo>
                  <a:pt x="46" y="114"/>
                  <a:pt x="45" y="113"/>
                  <a:pt x="45" y="112"/>
                </a:cubicBezTo>
                <a:cubicBezTo>
                  <a:pt x="45" y="112"/>
                  <a:pt x="46" y="112"/>
                  <a:pt x="46" y="112"/>
                </a:cubicBezTo>
                <a:close/>
                <a:moveTo>
                  <a:pt x="46" y="135"/>
                </a:moveTo>
                <a:cubicBezTo>
                  <a:pt x="46" y="136"/>
                  <a:pt x="46" y="137"/>
                  <a:pt x="47" y="138"/>
                </a:cubicBezTo>
                <a:cubicBezTo>
                  <a:pt x="47" y="139"/>
                  <a:pt x="48" y="140"/>
                  <a:pt x="48" y="141"/>
                </a:cubicBezTo>
                <a:cubicBezTo>
                  <a:pt x="47" y="143"/>
                  <a:pt x="47" y="144"/>
                  <a:pt x="46" y="145"/>
                </a:cubicBezTo>
                <a:cubicBezTo>
                  <a:pt x="45" y="143"/>
                  <a:pt x="45" y="140"/>
                  <a:pt x="44" y="138"/>
                </a:cubicBezTo>
                <a:cubicBezTo>
                  <a:pt x="45" y="137"/>
                  <a:pt x="45" y="136"/>
                  <a:pt x="46" y="135"/>
                </a:cubicBezTo>
                <a:close/>
                <a:moveTo>
                  <a:pt x="50" y="146"/>
                </a:moveTo>
                <a:cubicBezTo>
                  <a:pt x="50" y="147"/>
                  <a:pt x="50" y="148"/>
                  <a:pt x="50" y="148"/>
                </a:cubicBezTo>
                <a:cubicBezTo>
                  <a:pt x="49" y="149"/>
                  <a:pt x="48" y="150"/>
                  <a:pt x="47" y="150"/>
                </a:cubicBezTo>
                <a:cubicBezTo>
                  <a:pt x="47" y="150"/>
                  <a:pt x="47" y="150"/>
                  <a:pt x="47" y="150"/>
                </a:cubicBezTo>
                <a:cubicBezTo>
                  <a:pt x="48" y="149"/>
                  <a:pt x="49" y="148"/>
                  <a:pt x="50" y="146"/>
                </a:cubicBezTo>
                <a:close/>
                <a:moveTo>
                  <a:pt x="51" y="150"/>
                </a:moveTo>
                <a:cubicBezTo>
                  <a:pt x="51" y="150"/>
                  <a:pt x="51" y="151"/>
                  <a:pt x="51" y="151"/>
                </a:cubicBezTo>
                <a:cubicBezTo>
                  <a:pt x="50" y="152"/>
                  <a:pt x="49" y="154"/>
                  <a:pt x="49" y="155"/>
                </a:cubicBezTo>
                <a:cubicBezTo>
                  <a:pt x="48" y="154"/>
                  <a:pt x="48" y="153"/>
                  <a:pt x="48" y="152"/>
                </a:cubicBezTo>
                <a:cubicBezTo>
                  <a:pt x="49" y="151"/>
                  <a:pt x="50" y="151"/>
                  <a:pt x="51" y="150"/>
                </a:cubicBezTo>
                <a:close/>
                <a:moveTo>
                  <a:pt x="50" y="157"/>
                </a:moveTo>
                <a:cubicBezTo>
                  <a:pt x="50" y="156"/>
                  <a:pt x="51" y="155"/>
                  <a:pt x="52" y="154"/>
                </a:cubicBezTo>
                <a:cubicBezTo>
                  <a:pt x="52" y="155"/>
                  <a:pt x="52" y="156"/>
                  <a:pt x="52" y="156"/>
                </a:cubicBezTo>
                <a:cubicBezTo>
                  <a:pt x="51" y="157"/>
                  <a:pt x="51" y="159"/>
                  <a:pt x="50" y="160"/>
                </a:cubicBezTo>
                <a:cubicBezTo>
                  <a:pt x="50" y="159"/>
                  <a:pt x="49" y="158"/>
                  <a:pt x="49" y="158"/>
                </a:cubicBezTo>
                <a:cubicBezTo>
                  <a:pt x="49" y="158"/>
                  <a:pt x="50" y="157"/>
                  <a:pt x="50" y="157"/>
                </a:cubicBezTo>
                <a:close/>
                <a:moveTo>
                  <a:pt x="51" y="161"/>
                </a:moveTo>
                <a:cubicBezTo>
                  <a:pt x="52" y="161"/>
                  <a:pt x="52" y="160"/>
                  <a:pt x="53" y="159"/>
                </a:cubicBezTo>
                <a:cubicBezTo>
                  <a:pt x="53" y="160"/>
                  <a:pt x="53" y="160"/>
                  <a:pt x="53" y="160"/>
                </a:cubicBezTo>
                <a:cubicBezTo>
                  <a:pt x="53" y="161"/>
                  <a:pt x="52" y="162"/>
                  <a:pt x="52" y="163"/>
                </a:cubicBezTo>
                <a:cubicBezTo>
                  <a:pt x="52" y="163"/>
                  <a:pt x="52" y="163"/>
                  <a:pt x="51" y="163"/>
                </a:cubicBezTo>
                <a:cubicBezTo>
                  <a:pt x="51" y="163"/>
                  <a:pt x="51" y="162"/>
                  <a:pt x="50" y="161"/>
                </a:cubicBezTo>
                <a:cubicBezTo>
                  <a:pt x="51" y="162"/>
                  <a:pt x="51" y="161"/>
                  <a:pt x="51" y="161"/>
                </a:cubicBezTo>
                <a:close/>
                <a:moveTo>
                  <a:pt x="53" y="165"/>
                </a:moveTo>
                <a:cubicBezTo>
                  <a:pt x="54" y="165"/>
                  <a:pt x="54" y="165"/>
                  <a:pt x="54" y="165"/>
                </a:cubicBezTo>
                <a:cubicBezTo>
                  <a:pt x="54" y="166"/>
                  <a:pt x="55" y="167"/>
                  <a:pt x="55" y="168"/>
                </a:cubicBezTo>
                <a:cubicBezTo>
                  <a:pt x="55" y="169"/>
                  <a:pt x="55" y="169"/>
                  <a:pt x="55" y="170"/>
                </a:cubicBezTo>
                <a:cubicBezTo>
                  <a:pt x="54" y="168"/>
                  <a:pt x="53" y="167"/>
                  <a:pt x="52" y="166"/>
                </a:cubicBezTo>
                <a:cubicBezTo>
                  <a:pt x="53" y="165"/>
                  <a:pt x="53" y="165"/>
                  <a:pt x="53" y="165"/>
                </a:cubicBezTo>
                <a:close/>
                <a:moveTo>
                  <a:pt x="55" y="173"/>
                </a:moveTo>
                <a:cubicBezTo>
                  <a:pt x="55" y="173"/>
                  <a:pt x="54" y="174"/>
                  <a:pt x="54" y="174"/>
                </a:cubicBezTo>
                <a:cubicBezTo>
                  <a:pt x="54" y="172"/>
                  <a:pt x="53" y="171"/>
                  <a:pt x="53" y="169"/>
                </a:cubicBezTo>
                <a:cubicBezTo>
                  <a:pt x="53" y="170"/>
                  <a:pt x="54" y="172"/>
                  <a:pt x="55" y="173"/>
                </a:cubicBezTo>
                <a:close/>
                <a:moveTo>
                  <a:pt x="56" y="175"/>
                </a:moveTo>
                <a:cubicBezTo>
                  <a:pt x="56" y="175"/>
                  <a:pt x="56" y="175"/>
                  <a:pt x="56" y="175"/>
                </a:cubicBezTo>
                <a:cubicBezTo>
                  <a:pt x="56" y="175"/>
                  <a:pt x="56" y="176"/>
                  <a:pt x="55" y="177"/>
                </a:cubicBezTo>
                <a:cubicBezTo>
                  <a:pt x="55" y="177"/>
                  <a:pt x="55" y="177"/>
                  <a:pt x="55" y="177"/>
                </a:cubicBezTo>
                <a:cubicBezTo>
                  <a:pt x="55" y="176"/>
                  <a:pt x="55" y="176"/>
                  <a:pt x="55" y="176"/>
                </a:cubicBezTo>
                <a:cubicBezTo>
                  <a:pt x="55" y="176"/>
                  <a:pt x="56" y="175"/>
                  <a:pt x="56" y="175"/>
                </a:cubicBezTo>
                <a:close/>
                <a:moveTo>
                  <a:pt x="58" y="179"/>
                </a:moveTo>
                <a:cubicBezTo>
                  <a:pt x="58" y="180"/>
                  <a:pt x="58" y="181"/>
                  <a:pt x="58" y="182"/>
                </a:cubicBezTo>
                <a:cubicBezTo>
                  <a:pt x="58" y="181"/>
                  <a:pt x="57" y="181"/>
                  <a:pt x="57" y="180"/>
                </a:cubicBezTo>
                <a:cubicBezTo>
                  <a:pt x="56" y="180"/>
                  <a:pt x="56" y="180"/>
                  <a:pt x="56" y="179"/>
                </a:cubicBezTo>
                <a:cubicBezTo>
                  <a:pt x="57" y="179"/>
                  <a:pt x="57" y="179"/>
                  <a:pt x="58" y="179"/>
                </a:cubicBezTo>
                <a:close/>
                <a:moveTo>
                  <a:pt x="59" y="184"/>
                </a:moveTo>
                <a:cubicBezTo>
                  <a:pt x="59" y="185"/>
                  <a:pt x="59" y="185"/>
                  <a:pt x="59" y="186"/>
                </a:cubicBezTo>
                <a:cubicBezTo>
                  <a:pt x="59" y="186"/>
                  <a:pt x="59" y="186"/>
                  <a:pt x="59" y="186"/>
                </a:cubicBezTo>
                <a:cubicBezTo>
                  <a:pt x="59" y="185"/>
                  <a:pt x="58" y="184"/>
                  <a:pt x="58" y="183"/>
                </a:cubicBezTo>
                <a:cubicBezTo>
                  <a:pt x="58" y="183"/>
                  <a:pt x="58" y="183"/>
                  <a:pt x="59" y="184"/>
                </a:cubicBezTo>
                <a:close/>
                <a:moveTo>
                  <a:pt x="59" y="138"/>
                </a:moveTo>
                <a:cubicBezTo>
                  <a:pt x="58" y="137"/>
                  <a:pt x="58" y="136"/>
                  <a:pt x="58" y="135"/>
                </a:cubicBezTo>
                <a:cubicBezTo>
                  <a:pt x="58" y="135"/>
                  <a:pt x="59" y="134"/>
                  <a:pt x="59" y="133"/>
                </a:cubicBezTo>
                <a:cubicBezTo>
                  <a:pt x="59" y="134"/>
                  <a:pt x="59" y="136"/>
                  <a:pt x="59" y="137"/>
                </a:cubicBezTo>
                <a:cubicBezTo>
                  <a:pt x="59" y="137"/>
                  <a:pt x="59" y="137"/>
                  <a:pt x="59" y="138"/>
                </a:cubicBezTo>
                <a:close/>
                <a:moveTo>
                  <a:pt x="58" y="120"/>
                </a:moveTo>
                <a:cubicBezTo>
                  <a:pt x="58" y="119"/>
                  <a:pt x="59" y="119"/>
                  <a:pt x="59" y="119"/>
                </a:cubicBezTo>
                <a:cubicBezTo>
                  <a:pt x="59" y="120"/>
                  <a:pt x="59" y="121"/>
                  <a:pt x="59" y="123"/>
                </a:cubicBezTo>
                <a:cubicBezTo>
                  <a:pt x="59" y="122"/>
                  <a:pt x="58" y="121"/>
                  <a:pt x="58" y="120"/>
                </a:cubicBezTo>
                <a:close/>
                <a:moveTo>
                  <a:pt x="59" y="92"/>
                </a:moveTo>
                <a:cubicBezTo>
                  <a:pt x="59" y="93"/>
                  <a:pt x="59" y="93"/>
                  <a:pt x="59" y="93"/>
                </a:cubicBezTo>
                <a:cubicBezTo>
                  <a:pt x="58" y="94"/>
                  <a:pt x="58" y="95"/>
                  <a:pt x="57" y="96"/>
                </a:cubicBezTo>
                <a:cubicBezTo>
                  <a:pt x="57" y="95"/>
                  <a:pt x="57" y="95"/>
                  <a:pt x="56" y="94"/>
                </a:cubicBezTo>
                <a:cubicBezTo>
                  <a:pt x="59" y="91"/>
                  <a:pt x="62" y="89"/>
                  <a:pt x="65" y="86"/>
                </a:cubicBezTo>
                <a:cubicBezTo>
                  <a:pt x="65" y="86"/>
                  <a:pt x="65" y="86"/>
                  <a:pt x="65" y="86"/>
                </a:cubicBezTo>
                <a:cubicBezTo>
                  <a:pt x="65" y="87"/>
                  <a:pt x="65" y="87"/>
                  <a:pt x="65" y="88"/>
                </a:cubicBezTo>
                <a:cubicBezTo>
                  <a:pt x="64" y="89"/>
                  <a:pt x="63" y="90"/>
                  <a:pt x="62" y="90"/>
                </a:cubicBezTo>
                <a:cubicBezTo>
                  <a:pt x="62" y="90"/>
                  <a:pt x="61" y="90"/>
                  <a:pt x="61" y="91"/>
                </a:cubicBezTo>
                <a:cubicBezTo>
                  <a:pt x="61" y="91"/>
                  <a:pt x="61" y="91"/>
                  <a:pt x="61" y="92"/>
                </a:cubicBezTo>
                <a:cubicBezTo>
                  <a:pt x="60" y="91"/>
                  <a:pt x="59" y="91"/>
                  <a:pt x="59" y="92"/>
                </a:cubicBezTo>
                <a:close/>
                <a:moveTo>
                  <a:pt x="61" y="125"/>
                </a:moveTo>
                <a:cubicBezTo>
                  <a:pt x="62" y="125"/>
                  <a:pt x="62" y="126"/>
                  <a:pt x="62" y="126"/>
                </a:cubicBezTo>
                <a:cubicBezTo>
                  <a:pt x="61" y="126"/>
                  <a:pt x="61" y="126"/>
                  <a:pt x="61" y="127"/>
                </a:cubicBezTo>
                <a:cubicBezTo>
                  <a:pt x="61" y="126"/>
                  <a:pt x="61" y="126"/>
                  <a:pt x="61" y="126"/>
                </a:cubicBezTo>
                <a:cubicBezTo>
                  <a:pt x="61" y="126"/>
                  <a:pt x="61" y="125"/>
                  <a:pt x="61" y="125"/>
                </a:cubicBezTo>
                <a:close/>
                <a:moveTo>
                  <a:pt x="62" y="173"/>
                </a:moveTo>
                <a:cubicBezTo>
                  <a:pt x="62" y="174"/>
                  <a:pt x="61" y="174"/>
                  <a:pt x="61" y="174"/>
                </a:cubicBezTo>
                <a:cubicBezTo>
                  <a:pt x="61" y="173"/>
                  <a:pt x="61" y="172"/>
                  <a:pt x="61" y="171"/>
                </a:cubicBezTo>
                <a:cubicBezTo>
                  <a:pt x="61" y="172"/>
                  <a:pt x="62" y="173"/>
                  <a:pt x="62" y="173"/>
                </a:cubicBezTo>
                <a:close/>
                <a:moveTo>
                  <a:pt x="61" y="179"/>
                </a:moveTo>
                <a:cubicBezTo>
                  <a:pt x="61" y="178"/>
                  <a:pt x="61" y="178"/>
                  <a:pt x="61" y="177"/>
                </a:cubicBezTo>
                <a:cubicBezTo>
                  <a:pt x="62" y="177"/>
                  <a:pt x="62" y="177"/>
                  <a:pt x="63" y="176"/>
                </a:cubicBezTo>
                <a:cubicBezTo>
                  <a:pt x="63" y="177"/>
                  <a:pt x="63" y="177"/>
                  <a:pt x="63" y="177"/>
                </a:cubicBezTo>
                <a:cubicBezTo>
                  <a:pt x="63" y="177"/>
                  <a:pt x="64" y="178"/>
                  <a:pt x="64" y="178"/>
                </a:cubicBezTo>
                <a:cubicBezTo>
                  <a:pt x="64" y="179"/>
                  <a:pt x="64" y="180"/>
                  <a:pt x="65" y="181"/>
                </a:cubicBezTo>
                <a:cubicBezTo>
                  <a:pt x="65" y="181"/>
                  <a:pt x="66" y="181"/>
                  <a:pt x="66" y="181"/>
                </a:cubicBezTo>
                <a:cubicBezTo>
                  <a:pt x="66" y="181"/>
                  <a:pt x="66" y="181"/>
                  <a:pt x="66" y="181"/>
                </a:cubicBezTo>
                <a:cubicBezTo>
                  <a:pt x="66" y="182"/>
                  <a:pt x="66" y="182"/>
                  <a:pt x="65" y="183"/>
                </a:cubicBezTo>
                <a:cubicBezTo>
                  <a:pt x="65" y="183"/>
                  <a:pt x="65" y="183"/>
                  <a:pt x="65" y="183"/>
                </a:cubicBezTo>
                <a:cubicBezTo>
                  <a:pt x="64" y="184"/>
                  <a:pt x="63" y="185"/>
                  <a:pt x="63" y="186"/>
                </a:cubicBezTo>
                <a:cubicBezTo>
                  <a:pt x="62" y="186"/>
                  <a:pt x="62" y="185"/>
                  <a:pt x="61" y="185"/>
                </a:cubicBezTo>
                <a:cubicBezTo>
                  <a:pt x="61" y="183"/>
                  <a:pt x="61" y="181"/>
                  <a:pt x="61" y="179"/>
                </a:cubicBezTo>
                <a:cubicBezTo>
                  <a:pt x="61" y="179"/>
                  <a:pt x="61" y="179"/>
                  <a:pt x="61" y="179"/>
                </a:cubicBezTo>
                <a:close/>
                <a:moveTo>
                  <a:pt x="62" y="189"/>
                </a:moveTo>
                <a:cubicBezTo>
                  <a:pt x="63" y="190"/>
                  <a:pt x="63" y="190"/>
                  <a:pt x="64" y="191"/>
                </a:cubicBezTo>
                <a:cubicBezTo>
                  <a:pt x="63" y="191"/>
                  <a:pt x="63" y="191"/>
                  <a:pt x="62" y="191"/>
                </a:cubicBezTo>
                <a:cubicBezTo>
                  <a:pt x="62" y="191"/>
                  <a:pt x="62" y="191"/>
                  <a:pt x="61" y="190"/>
                </a:cubicBezTo>
                <a:cubicBezTo>
                  <a:pt x="62" y="190"/>
                  <a:pt x="62" y="190"/>
                  <a:pt x="62" y="189"/>
                </a:cubicBezTo>
                <a:close/>
                <a:moveTo>
                  <a:pt x="64" y="187"/>
                </a:moveTo>
                <a:cubicBezTo>
                  <a:pt x="65" y="186"/>
                  <a:pt x="65" y="185"/>
                  <a:pt x="66" y="184"/>
                </a:cubicBezTo>
                <a:cubicBezTo>
                  <a:pt x="67" y="185"/>
                  <a:pt x="68" y="186"/>
                  <a:pt x="70" y="187"/>
                </a:cubicBezTo>
                <a:cubicBezTo>
                  <a:pt x="68" y="188"/>
                  <a:pt x="67" y="189"/>
                  <a:pt x="66" y="189"/>
                </a:cubicBezTo>
                <a:cubicBezTo>
                  <a:pt x="65" y="189"/>
                  <a:pt x="64" y="188"/>
                  <a:pt x="64" y="187"/>
                </a:cubicBezTo>
                <a:close/>
                <a:moveTo>
                  <a:pt x="67" y="183"/>
                </a:moveTo>
                <a:cubicBezTo>
                  <a:pt x="67" y="183"/>
                  <a:pt x="67" y="183"/>
                  <a:pt x="68" y="182"/>
                </a:cubicBezTo>
                <a:cubicBezTo>
                  <a:pt x="68" y="183"/>
                  <a:pt x="69" y="184"/>
                  <a:pt x="69" y="184"/>
                </a:cubicBezTo>
                <a:cubicBezTo>
                  <a:pt x="68" y="184"/>
                  <a:pt x="68" y="183"/>
                  <a:pt x="67" y="183"/>
                </a:cubicBezTo>
                <a:close/>
                <a:moveTo>
                  <a:pt x="70" y="178"/>
                </a:moveTo>
                <a:cubicBezTo>
                  <a:pt x="69" y="178"/>
                  <a:pt x="69" y="178"/>
                  <a:pt x="69" y="178"/>
                </a:cubicBezTo>
                <a:cubicBezTo>
                  <a:pt x="69" y="178"/>
                  <a:pt x="68" y="178"/>
                  <a:pt x="68" y="178"/>
                </a:cubicBezTo>
                <a:cubicBezTo>
                  <a:pt x="68" y="177"/>
                  <a:pt x="68" y="176"/>
                  <a:pt x="68" y="175"/>
                </a:cubicBezTo>
                <a:cubicBezTo>
                  <a:pt x="69" y="176"/>
                  <a:pt x="69" y="177"/>
                  <a:pt x="70" y="178"/>
                </a:cubicBezTo>
                <a:close/>
                <a:moveTo>
                  <a:pt x="69" y="174"/>
                </a:moveTo>
                <a:cubicBezTo>
                  <a:pt x="70" y="174"/>
                  <a:pt x="70" y="174"/>
                  <a:pt x="71" y="173"/>
                </a:cubicBezTo>
                <a:cubicBezTo>
                  <a:pt x="71" y="174"/>
                  <a:pt x="71" y="174"/>
                  <a:pt x="71" y="174"/>
                </a:cubicBezTo>
                <a:cubicBezTo>
                  <a:pt x="71" y="174"/>
                  <a:pt x="70" y="175"/>
                  <a:pt x="70" y="175"/>
                </a:cubicBezTo>
                <a:cubicBezTo>
                  <a:pt x="70" y="175"/>
                  <a:pt x="70" y="174"/>
                  <a:pt x="69" y="174"/>
                </a:cubicBezTo>
                <a:close/>
                <a:moveTo>
                  <a:pt x="70" y="149"/>
                </a:moveTo>
                <a:cubicBezTo>
                  <a:pt x="69" y="149"/>
                  <a:pt x="69" y="148"/>
                  <a:pt x="69" y="148"/>
                </a:cubicBezTo>
                <a:cubicBezTo>
                  <a:pt x="69" y="148"/>
                  <a:pt x="69" y="147"/>
                  <a:pt x="69" y="147"/>
                </a:cubicBezTo>
                <a:cubicBezTo>
                  <a:pt x="70" y="146"/>
                  <a:pt x="71" y="145"/>
                  <a:pt x="71" y="144"/>
                </a:cubicBezTo>
                <a:cubicBezTo>
                  <a:pt x="72" y="145"/>
                  <a:pt x="72" y="145"/>
                  <a:pt x="72" y="146"/>
                </a:cubicBezTo>
                <a:cubicBezTo>
                  <a:pt x="71" y="147"/>
                  <a:pt x="70" y="148"/>
                  <a:pt x="70" y="149"/>
                </a:cubicBezTo>
                <a:close/>
                <a:moveTo>
                  <a:pt x="69" y="109"/>
                </a:moveTo>
                <a:cubicBezTo>
                  <a:pt x="69" y="109"/>
                  <a:pt x="69" y="108"/>
                  <a:pt x="69" y="107"/>
                </a:cubicBezTo>
                <a:cubicBezTo>
                  <a:pt x="69" y="106"/>
                  <a:pt x="70" y="106"/>
                  <a:pt x="71" y="105"/>
                </a:cubicBezTo>
                <a:cubicBezTo>
                  <a:pt x="71" y="106"/>
                  <a:pt x="71" y="106"/>
                  <a:pt x="71" y="107"/>
                </a:cubicBezTo>
                <a:cubicBezTo>
                  <a:pt x="71" y="108"/>
                  <a:pt x="70" y="109"/>
                  <a:pt x="69" y="109"/>
                </a:cubicBezTo>
                <a:close/>
                <a:moveTo>
                  <a:pt x="71" y="98"/>
                </a:moveTo>
                <a:cubicBezTo>
                  <a:pt x="72" y="97"/>
                  <a:pt x="73" y="96"/>
                  <a:pt x="74" y="95"/>
                </a:cubicBezTo>
                <a:cubicBezTo>
                  <a:pt x="74" y="95"/>
                  <a:pt x="73" y="96"/>
                  <a:pt x="73" y="97"/>
                </a:cubicBezTo>
                <a:cubicBezTo>
                  <a:pt x="73" y="97"/>
                  <a:pt x="73" y="97"/>
                  <a:pt x="72" y="97"/>
                </a:cubicBezTo>
                <a:cubicBezTo>
                  <a:pt x="72" y="97"/>
                  <a:pt x="71" y="98"/>
                  <a:pt x="71" y="98"/>
                </a:cubicBezTo>
                <a:close/>
                <a:moveTo>
                  <a:pt x="75" y="101"/>
                </a:moveTo>
                <a:cubicBezTo>
                  <a:pt x="75" y="102"/>
                  <a:pt x="74" y="104"/>
                  <a:pt x="74" y="105"/>
                </a:cubicBezTo>
                <a:cubicBezTo>
                  <a:pt x="73" y="106"/>
                  <a:pt x="73" y="106"/>
                  <a:pt x="73" y="106"/>
                </a:cubicBezTo>
                <a:cubicBezTo>
                  <a:pt x="73" y="105"/>
                  <a:pt x="72" y="104"/>
                  <a:pt x="72" y="104"/>
                </a:cubicBezTo>
                <a:cubicBezTo>
                  <a:pt x="73" y="103"/>
                  <a:pt x="74" y="102"/>
                  <a:pt x="75" y="101"/>
                </a:cubicBezTo>
                <a:close/>
                <a:moveTo>
                  <a:pt x="75" y="119"/>
                </a:moveTo>
                <a:cubicBezTo>
                  <a:pt x="75" y="119"/>
                  <a:pt x="75" y="119"/>
                  <a:pt x="75" y="119"/>
                </a:cubicBezTo>
                <a:cubicBezTo>
                  <a:pt x="74" y="120"/>
                  <a:pt x="74" y="120"/>
                  <a:pt x="73" y="121"/>
                </a:cubicBezTo>
                <a:cubicBezTo>
                  <a:pt x="74" y="120"/>
                  <a:pt x="74" y="120"/>
                  <a:pt x="75" y="119"/>
                </a:cubicBezTo>
                <a:cubicBezTo>
                  <a:pt x="75" y="119"/>
                  <a:pt x="75" y="119"/>
                  <a:pt x="75" y="119"/>
                </a:cubicBezTo>
                <a:close/>
                <a:moveTo>
                  <a:pt x="76" y="122"/>
                </a:moveTo>
                <a:cubicBezTo>
                  <a:pt x="75" y="123"/>
                  <a:pt x="75" y="123"/>
                  <a:pt x="74" y="124"/>
                </a:cubicBezTo>
                <a:cubicBezTo>
                  <a:pt x="74" y="124"/>
                  <a:pt x="74" y="124"/>
                  <a:pt x="74" y="124"/>
                </a:cubicBezTo>
                <a:cubicBezTo>
                  <a:pt x="74" y="124"/>
                  <a:pt x="74" y="123"/>
                  <a:pt x="74" y="123"/>
                </a:cubicBezTo>
                <a:cubicBezTo>
                  <a:pt x="74" y="123"/>
                  <a:pt x="75" y="122"/>
                  <a:pt x="76" y="122"/>
                </a:cubicBezTo>
                <a:close/>
                <a:moveTo>
                  <a:pt x="76" y="124"/>
                </a:moveTo>
                <a:cubicBezTo>
                  <a:pt x="76" y="124"/>
                  <a:pt x="76" y="125"/>
                  <a:pt x="77" y="125"/>
                </a:cubicBezTo>
                <a:cubicBezTo>
                  <a:pt x="76" y="125"/>
                  <a:pt x="76" y="126"/>
                  <a:pt x="75" y="126"/>
                </a:cubicBezTo>
                <a:cubicBezTo>
                  <a:pt x="75" y="126"/>
                  <a:pt x="75" y="126"/>
                  <a:pt x="75" y="126"/>
                </a:cubicBezTo>
                <a:cubicBezTo>
                  <a:pt x="75" y="126"/>
                  <a:pt x="75" y="126"/>
                  <a:pt x="75" y="126"/>
                </a:cubicBezTo>
                <a:cubicBezTo>
                  <a:pt x="76" y="125"/>
                  <a:pt x="76" y="125"/>
                  <a:pt x="76" y="124"/>
                </a:cubicBezTo>
                <a:close/>
                <a:moveTo>
                  <a:pt x="76" y="117"/>
                </a:moveTo>
                <a:cubicBezTo>
                  <a:pt x="76" y="117"/>
                  <a:pt x="76" y="117"/>
                  <a:pt x="76" y="117"/>
                </a:cubicBezTo>
                <a:cubicBezTo>
                  <a:pt x="79" y="114"/>
                  <a:pt x="82" y="111"/>
                  <a:pt x="86" y="109"/>
                </a:cubicBezTo>
                <a:cubicBezTo>
                  <a:pt x="83" y="112"/>
                  <a:pt x="81" y="115"/>
                  <a:pt x="79" y="118"/>
                </a:cubicBezTo>
                <a:cubicBezTo>
                  <a:pt x="78" y="118"/>
                  <a:pt x="77" y="118"/>
                  <a:pt x="77" y="119"/>
                </a:cubicBezTo>
                <a:cubicBezTo>
                  <a:pt x="76" y="118"/>
                  <a:pt x="76" y="118"/>
                  <a:pt x="76" y="117"/>
                </a:cubicBezTo>
                <a:close/>
                <a:moveTo>
                  <a:pt x="79" y="120"/>
                </a:moveTo>
                <a:cubicBezTo>
                  <a:pt x="80" y="119"/>
                  <a:pt x="81" y="119"/>
                  <a:pt x="81" y="119"/>
                </a:cubicBezTo>
                <a:cubicBezTo>
                  <a:pt x="80" y="120"/>
                  <a:pt x="79" y="122"/>
                  <a:pt x="78" y="123"/>
                </a:cubicBezTo>
                <a:cubicBezTo>
                  <a:pt x="78" y="123"/>
                  <a:pt x="78" y="123"/>
                  <a:pt x="78" y="122"/>
                </a:cubicBezTo>
                <a:cubicBezTo>
                  <a:pt x="78" y="122"/>
                  <a:pt x="79" y="121"/>
                  <a:pt x="79" y="120"/>
                </a:cubicBezTo>
                <a:close/>
                <a:moveTo>
                  <a:pt x="92" y="118"/>
                </a:moveTo>
                <a:cubicBezTo>
                  <a:pt x="91" y="119"/>
                  <a:pt x="90" y="120"/>
                  <a:pt x="90" y="120"/>
                </a:cubicBezTo>
                <a:cubicBezTo>
                  <a:pt x="87" y="124"/>
                  <a:pt x="85" y="127"/>
                  <a:pt x="83" y="130"/>
                </a:cubicBezTo>
                <a:cubicBezTo>
                  <a:pt x="83" y="130"/>
                  <a:pt x="83" y="130"/>
                  <a:pt x="83" y="130"/>
                </a:cubicBezTo>
                <a:cubicBezTo>
                  <a:pt x="82" y="130"/>
                  <a:pt x="81" y="129"/>
                  <a:pt x="80" y="129"/>
                </a:cubicBezTo>
                <a:cubicBezTo>
                  <a:pt x="84" y="125"/>
                  <a:pt x="88" y="122"/>
                  <a:pt x="92" y="118"/>
                </a:cubicBezTo>
                <a:close/>
                <a:moveTo>
                  <a:pt x="81" y="131"/>
                </a:moveTo>
                <a:cubicBezTo>
                  <a:pt x="81" y="132"/>
                  <a:pt x="81" y="132"/>
                  <a:pt x="80" y="132"/>
                </a:cubicBezTo>
                <a:cubicBezTo>
                  <a:pt x="80" y="132"/>
                  <a:pt x="80" y="131"/>
                  <a:pt x="80" y="131"/>
                </a:cubicBezTo>
                <a:cubicBezTo>
                  <a:pt x="81" y="131"/>
                  <a:pt x="81" y="131"/>
                  <a:pt x="81" y="131"/>
                </a:cubicBezTo>
                <a:close/>
                <a:moveTo>
                  <a:pt x="83" y="133"/>
                </a:moveTo>
                <a:cubicBezTo>
                  <a:pt x="84" y="133"/>
                  <a:pt x="84" y="133"/>
                  <a:pt x="84" y="133"/>
                </a:cubicBezTo>
                <a:cubicBezTo>
                  <a:pt x="85" y="133"/>
                  <a:pt x="85" y="133"/>
                  <a:pt x="86" y="133"/>
                </a:cubicBezTo>
                <a:cubicBezTo>
                  <a:pt x="85" y="135"/>
                  <a:pt x="84" y="136"/>
                  <a:pt x="84" y="137"/>
                </a:cubicBezTo>
                <a:cubicBezTo>
                  <a:pt x="83" y="138"/>
                  <a:pt x="82" y="138"/>
                  <a:pt x="82" y="139"/>
                </a:cubicBezTo>
                <a:cubicBezTo>
                  <a:pt x="82" y="138"/>
                  <a:pt x="82" y="137"/>
                  <a:pt x="81" y="136"/>
                </a:cubicBezTo>
                <a:cubicBezTo>
                  <a:pt x="82" y="135"/>
                  <a:pt x="83" y="134"/>
                  <a:pt x="83" y="133"/>
                </a:cubicBezTo>
                <a:close/>
                <a:moveTo>
                  <a:pt x="90" y="135"/>
                </a:moveTo>
                <a:cubicBezTo>
                  <a:pt x="90" y="135"/>
                  <a:pt x="90" y="135"/>
                  <a:pt x="90" y="135"/>
                </a:cubicBezTo>
                <a:cubicBezTo>
                  <a:pt x="88" y="136"/>
                  <a:pt x="87" y="138"/>
                  <a:pt x="85" y="140"/>
                </a:cubicBezTo>
                <a:cubicBezTo>
                  <a:pt x="86" y="138"/>
                  <a:pt x="88" y="136"/>
                  <a:pt x="90" y="135"/>
                </a:cubicBezTo>
                <a:close/>
                <a:moveTo>
                  <a:pt x="92" y="135"/>
                </a:moveTo>
                <a:cubicBezTo>
                  <a:pt x="92" y="136"/>
                  <a:pt x="93" y="136"/>
                  <a:pt x="93" y="136"/>
                </a:cubicBezTo>
                <a:cubicBezTo>
                  <a:pt x="93" y="136"/>
                  <a:pt x="93" y="137"/>
                  <a:pt x="93" y="137"/>
                </a:cubicBezTo>
                <a:cubicBezTo>
                  <a:pt x="91" y="138"/>
                  <a:pt x="88" y="140"/>
                  <a:pt x="86" y="141"/>
                </a:cubicBezTo>
                <a:cubicBezTo>
                  <a:pt x="88" y="139"/>
                  <a:pt x="90" y="137"/>
                  <a:pt x="92" y="135"/>
                </a:cubicBezTo>
                <a:close/>
                <a:moveTo>
                  <a:pt x="89" y="145"/>
                </a:moveTo>
                <a:cubicBezTo>
                  <a:pt x="92" y="143"/>
                  <a:pt x="94" y="141"/>
                  <a:pt x="96" y="139"/>
                </a:cubicBezTo>
                <a:cubicBezTo>
                  <a:pt x="96" y="139"/>
                  <a:pt x="96" y="139"/>
                  <a:pt x="97" y="139"/>
                </a:cubicBezTo>
                <a:cubicBezTo>
                  <a:pt x="94" y="142"/>
                  <a:pt x="91" y="145"/>
                  <a:pt x="89" y="148"/>
                </a:cubicBezTo>
                <a:cubicBezTo>
                  <a:pt x="88" y="148"/>
                  <a:pt x="88" y="148"/>
                  <a:pt x="88" y="148"/>
                </a:cubicBezTo>
                <a:cubicBezTo>
                  <a:pt x="88" y="147"/>
                  <a:pt x="89" y="146"/>
                  <a:pt x="89" y="145"/>
                </a:cubicBezTo>
                <a:close/>
                <a:moveTo>
                  <a:pt x="99" y="141"/>
                </a:moveTo>
                <a:cubicBezTo>
                  <a:pt x="98" y="142"/>
                  <a:pt x="97" y="144"/>
                  <a:pt x="95" y="145"/>
                </a:cubicBezTo>
                <a:cubicBezTo>
                  <a:pt x="95" y="145"/>
                  <a:pt x="95" y="145"/>
                  <a:pt x="95" y="145"/>
                </a:cubicBezTo>
                <a:cubicBezTo>
                  <a:pt x="96" y="144"/>
                  <a:pt x="98" y="142"/>
                  <a:pt x="99" y="141"/>
                </a:cubicBezTo>
                <a:close/>
                <a:moveTo>
                  <a:pt x="102" y="143"/>
                </a:moveTo>
                <a:cubicBezTo>
                  <a:pt x="103" y="142"/>
                  <a:pt x="104" y="142"/>
                  <a:pt x="106" y="141"/>
                </a:cubicBezTo>
                <a:cubicBezTo>
                  <a:pt x="101" y="145"/>
                  <a:pt x="97" y="149"/>
                  <a:pt x="92" y="154"/>
                </a:cubicBezTo>
                <a:cubicBezTo>
                  <a:pt x="91" y="155"/>
                  <a:pt x="90" y="155"/>
                  <a:pt x="88" y="156"/>
                </a:cubicBezTo>
                <a:cubicBezTo>
                  <a:pt x="89" y="156"/>
                  <a:pt x="89" y="155"/>
                  <a:pt x="89" y="155"/>
                </a:cubicBezTo>
                <a:cubicBezTo>
                  <a:pt x="90" y="155"/>
                  <a:pt x="90" y="154"/>
                  <a:pt x="90" y="154"/>
                </a:cubicBezTo>
                <a:cubicBezTo>
                  <a:pt x="94" y="151"/>
                  <a:pt x="98" y="147"/>
                  <a:pt x="102" y="143"/>
                </a:cubicBezTo>
                <a:close/>
                <a:moveTo>
                  <a:pt x="105" y="148"/>
                </a:moveTo>
                <a:cubicBezTo>
                  <a:pt x="105" y="148"/>
                  <a:pt x="105" y="148"/>
                  <a:pt x="105" y="149"/>
                </a:cubicBezTo>
                <a:cubicBezTo>
                  <a:pt x="104" y="149"/>
                  <a:pt x="104" y="149"/>
                  <a:pt x="104" y="149"/>
                </a:cubicBezTo>
                <a:cubicBezTo>
                  <a:pt x="102" y="150"/>
                  <a:pt x="100" y="151"/>
                  <a:pt x="98" y="152"/>
                </a:cubicBezTo>
                <a:cubicBezTo>
                  <a:pt x="101" y="151"/>
                  <a:pt x="103" y="149"/>
                  <a:pt x="105" y="148"/>
                </a:cubicBezTo>
                <a:close/>
                <a:moveTo>
                  <a:pt x="105" y="151"/>
                </a:moveTo>
                <a:cubicBezTo>
                  <a:pt x="105" y="150"/>
                  <a:pt x="106" y="150"/>
                  <a:pt x="107" y="149"/>
                </a:cubicBezTo>
                <a:cubicBezTo>
                  <a:pt x="108" y="149"/>
                  <a:pt x="108" y="149"/>
                  <a:pt x="108" y="149"/>
                </a:cubicBezTo>
                <a:cubicBezTo>
                  <a:pt x="109" y="149"/>
                  <a:pt x="109" y="148"/>
                  <a:pt x="110" y="148"/>
                </a:cubicBezTo>
                <a:cubicBezTo>
                  <a:pt x="110" y="148"/>
                  <a:pt x="110" y="148"/>
                  <a:pt x="111" y="147"/>
                </a:cubicBezTo>
                <a:cubicBezTo>
                  <a:pt x="110" y="148"/>
                  <a:pt x="110" y="148"/>
                  <a:pt x="109" y="149"/>
                </a:cubicBezTo>
                <a:cubicBezTo>
                  <a:pt x="107" y="150"/>
                  <a:pt x="105" y="151"/>
                  <a:pt x="103" y="153"/>
                </a:cubicBezTo>
                <a:cubicBezTo>
                  <a:pt x="103" y="152"/>
                  <a:pt x="104" y="151"/>
                  <a:pt x="105" y="151"/>
                </a:cubicBezTo>
                <a:close/>
                <a:moveTo>
                  <a:pt x="117" y="152"/>
                </a:moveTo>
                <a:cubicBezTo>
                  <a:pt x="118" y="151"/>
                  <a:pt x="119" y="151"/>
                  <a:pt x="120" y="150"/>
                </a:cubicBezTo>
                <a:cubicBezTo>
                  <a:pt x="119" y="151"/>
                  <a:pt x="118" y="153"/>
                  <a:pt x="117" y="154"/>
                </a:cubicBezTo>
                <a:cubicBezTo>
                  <a:pt x="117" y="154"/>
                  <a:pt x="117" y="154"/>
                  <a:pt x="117" y="155"/>
                </a:cubicBezTo>
                <a:cubicBezTo>
                  <a:pt x="113" y="157"/>
                  <a:pt x="110" y="159"/>
                  <a:pt x="106" y="161"/>
                </a:cubicBezTo>
                <a:cubicBezTo>
                  <a:pt x="110" y="158"/>
                  <a:pt x="114" y="155"/>
                  <a:pt x="117" y="152"/>
                </a:cubicBezTo>
                <a:close/>
                <a:moveTo>
                  <a:pt x="113" y="161"/>
                </a:moveTo>
                <a:cubicBezTo>
                  <a:pt x="115" y="159"/>
                  <a:pt x="118" y="158"/>
                  <a:pt x="120" y="156"/>
                </a:cubicBezTo>
                <a:cubicBezTo>
                  <a:pt x="120" y="157"/>
                  <a:pt x="119" y="158"/>
                  <a:pt x="118" y="159"/>
                </a:cubicBezTo>
                <a:cubicBezTo>
                  <a:pt x="118" y="159"/>
                  <a:pt x="117" y="159"/>
                  <a:pt x="117" y="160"/>
                </a:cubicBezTo>
                <a:cubicBezTo>
                  <a:pt x="115" y="160"/>
                  <a:pt x="113" y="161"/>
                  <a:pt x="111" y="162"/>
                </a:cubicBezTo>
                <a:cubicBezTo>
                  <a:pt x="112" y="162"/>
                  <a:pt x="112" y="161"/>
                  <a:pt x="113" y="161"/>
                </a:cubicBezTo>
                <a:close/>
                <a:moveTo>
                  <a:pt x="122" y="160"/>
                </a:moveTo>
                <a:cubicBezTo>
                  <a:pt x="124" y="159"/>
                  <a:pt x="126" y="158"/>
                  <a:pt x="127" y="157"/>
                </a:cubicBezTo>
                <a:cubicBezTo>
                  <a:pt x="127" y="158"/>
                  <a:pt x="126" y="158"/>
                  <a:pt x="125" y="159"/>
                </a:cubicBezTo>
                <a:cubicBezTo>
                  <a:pt x="124" y="160"/>
                  <a:pt x="122" y="160"/>
                  <a:pt x="120" y="161"/>
                </a:cubicBezTo>
                <a:cubicBezTo>
                  <a:pt x="120" y="161"/>
                  <a:pt x="119" y="162"/>
                  <a:pt x="119" y="162"/>
                </a:cubicBezTo>
                <a:cubicBezTo>
                  <a:pt x="120" y="161"/>
                  <a:pt x="121" y="160"/>
                  <a:pt x="122" y="160"/>
                </a:cubicBezTo>
                <a:close/>
                <a:moveTo>
                  <a:pt x="128" y="160"/>
                </a:moveTo>
                <a:cubicBezTo>
                  <a:pt x="127" y="160"/>
                  <a:pt x="127" y="161"/>
                  <a:pt x="126" y="161"/>
                </a:cubicBezTo>
                <a:cubicBezTo>
                  <a:pt x="126" y="161"/>
                  <a:pt x="126" y="161"/>
                  <a:pt x="126" y="161"/>
                </a:cubicBezTo>
                <a:cubicBezTo>
                  <a:pt x="127" y="160"/>
                  <a:pt x="127" y="160"/>
                  <a:pt x="128" y="160"/>
                </a:cubicBezTo>
                <a:close/>
                <a:moveTo>
                  <a:pt x="122" y="164"/>
                </a:moveTo>
                <a:cubicBezTo>
                  <a:pt x="121" y="165"/>
                  <a:pt x="120" y="166"/>
                  <a:pt x="119" y="167"/>
                </a:cubicBezTo>
                <a:cubicBezTo>
                  <a:pt x="118" y="167"/>
                  <a:pt x="118" y="167"/>
                  <a:pt x="118" y="168"/>
                </a:cubicBezTo>
                <a:cubicBezTo>
                  <a:pt x="119" y="166"/>
                  <a:pt x="120" y="165"/>
                  <a:pt x="122" y="164"/>
                </a:cubicBezTo>
                <a:close/>
                <a:moveTo>
                  <a:pt x="129" y="164"/>
                </a:moveTo>
                <a:cubicBezTo>
                  <a:pt x="129" y="164"/>
                  <a:pt x="129" y="164"/>
                  <a:pt x="130" y="165"/>
                </a:cubicBezTo>
                <a:cubicBezTo>
                  <a:pt x="125" y="168"/>
                  <a:pt x="121" y="172"/>
                  <a:pt x="117" y="176"/>
                </a:cubicBezTo>
                <a:cubicBezTo>
                  <a:pt x="115" y="177"/>
                  <a:pt x="113" y="178"/>
                  <a:pt x="111" y="179"/>
                </a:cubicBezTo>
                <a:cubicBezTo>
                  <a:pt x="117" y="174"/>
                  <a:pt x="123" y="169"/>
                  <a:pt x="129" y="164"/>
                </a:cubicBezTo>
                <a:close/>
                <a:moveTo>
                  <a:pt x="108" y="177"/>
                </a:moveTo>
                <a:cubicBezTo>
                  <a:pt x="108" y="176"/>
                  <a:pt x="109" y="175"/>
                  <a:pt x="110" y="174"/>
                </a:cubicBezTo>
                <a:cubicBezTo>
                  <a:pt x="111" y="174"/>
                  <a:pt x="111" y="174"/>
                  <a:pt x="111" y="173"/>
                </a:cubicBezTo>
                <a:cubicBezTo>
                  <a:pt x="110" y="175"/>
                  <a:pt x="109" y="176"/>
                  <a:pt x="108" y="177"/>
                </a:cubicBezTo>
                <a:close/>
                <a:moveTo>
                  <a:pt x="108" y="193"/>
                </a:moveTo>
                <a:cubicBezTo>
                  <a:pt x="110" y="191"/>
                  <a:pt x="113" y="189"/>
                  <a:pt x="115" y="187"/>
                </a:cubicBezTo>
                <a:cubicBezTo>
                  <a:pt x="120" y="182"/>
                  <a:pt x="125" y="178"/>
                  <a:pt x="131" y="173"/>
                </a:cubicBezTo>
                <a:cubicBezTo>
                  <a:pt x="130" y="174"/>
                  <a:pt x="130" y="174"/>
                  <a:pt x="130" y="175"/>
                </a:cubicBezTo>
                <a:cubicBezTo>
                  <a:pt x="130" y="175"/>
                  <a:pt x="130" y="175"/>
                  <a:pt x="130" y="176"/>
                </a:cubicBezTo>
                <a:cubicBezTo>
                  <a:pt x="126" y="179"/>
                  <a:pt x="123" y="182"/>
                  <a:pt x="120" y="186"/>
                </a:cubicBezTo>
                <a:cubicBezTo>
                  <a:pt x="116" y="188"/>
                  <a:pt x="112" y="191"/>
                  <a:pt x="108" y="193"/>
                </a:cubicBezTo>
                <a:close/>
                <a:moveTo>
                  <a:pt x="110" y="195"/>
                </a:moveTo>
                <a:cubicBezTo>
                  <a:pt x="109" y="196"/>
                  <a:pt x="108" y="196"/>
                  <a:pt x="108" y="197"/>
                </a:cubicBezTo>
                <a:cubicBezTo>
                  <a:pt x="108" y="196"/>
                  <a:pt x="108" y="196"/>
                  <a:pt x="107" y="196"/>
                </a:cubicBezTo>
                <a:cubicBezTo>
                  <a:pt x="108" y="196"/>
                  <a:pt x="108" y="196"/>
                  <a:pt x="108" y="196"/>
                </a:cubicBezTo>
                <a:cubicBezTo>
                  <a:pt x="109" y="195"/>
                  <a:pt x="109" y="195"/>
                  <a:pt x="110" y="195"/>
                </a:cubicBezTo>
                <a:close/>
                <a:moveTo>
                  <a:pt x="125" y="183"/>
                </a:moveTo>
                <a:cubicBezTo>
                  <a:pt x="128" y="180"/>
                  <a:pt x="130" y="177"/>
                  <a:pt x="133" y="174"/>
                </a:cubicBezTo>
                <a:cubicBezTo>
                  <a:pt x="136" y="172"/>
                  <a:pt x="139" y="169"/>
                  <a:pt x="142" y="167"/>
                </a:cubicBezTo>
                <a:cubicBezTo>
                  <a:pt x="143" y="166"/>
                  <a:pt x="145" y="165"/>
                  <a:pt x="146" y="165"/>
                </a:cubicBezTo>
                <a:cubicBezTo>
                  <a:pt x="144" y="168"/>
                  <a:pt x="141" y="171"/>
                  <a:pt x="139" y="174"/>
                </a:cubicBezTo>
                <a:cubicBezTo>
                  <a:pt x="139" y="174"/>
                  <a:pt x="139" y="174"/>
                  <a:pt x="139" y="174"/>
                </a:cubicBezTo>
                <a:cubicBezTo>
                  <a:pt x="138" y="175"/>
                  <a:pt x="137" y="176"/>
                  <a:pt x="136" y="177"/>
                </a:cubicBezTo>
                <a:cubicBezTo>
                  <a:pt x="134" y="178"/>
                  <a:pt x="133" y="178"/>
                  <a:pt x="131" y="179"/>
                </a:cubicBezTo>
                <a:cubicBezTo>
                  <a:pt x="129" y="180"/>
                  <a:pt x="127" y="182"/>
                  <a:pt x="125" y="183"/>
                </a:cubicBezTo>
                <a:close/>
                <a:moveTo>
                  <a:pt x="130" y="182"/>
                </a:moveTo>
                <a:cubicBezTo>
                  <a:pt x="130" y="182"/>
                  <a:pt x="129" y="182"/>
                  <a:pt x="129" y="182"/>
                </a:cubicBezTo>
                <a:cubicBezTo>
                  <a:pt x="127" y="184"/>
                  <a:pt x="124" y="185"/>
                  <a:pt x="121" y="187"/>
                </a:cubicBezTo>
                <a:cubicBezTo>
                  <a:pt x="124" y="185"/>
                  <a:pt x="127" y="184"/>
                  <a:pt x="130" y="182"/>
                </a:cubicBezTo>
                <a:close/>
                <a:moveTo>
                  <a:pt x="137" y="194"/>
                </a:moveTo>
                <a:cubicBezTo>
                  <a:pt x="140" y="192"/>
                  <a:pt x="143" y="191"/>
                  <a:pt x="146" y="189"/>
                </a:cubicBezTo>
                <a:cubicBezTo>
                  <a:pt x="143" y="192"/>
                  <a:pt x="140" y="195"/>
                  <a:pt x="137" y="197"/>
                </a:cubicBezTo>
                <a:cubicBezTo>
                  <a:pt x="135" y="199"/>
                  <a:pt x="133" y="200"/>
                  <a:pt x="130" y="202"/>
                </a:cubicBezTo>
                <a:cubicBezTo>
                  <a:pt x="132" y="199"/>
                  <a:pt x="134" y="196"/>
                  <a:pt x="137" y="194"/>
                </a:cubicBezTo>
                <a:close/>
                <a:moveTo>
                  <a:pt x="127" y="197"/>
                </a:moveTo>
                <a:cubicBezTo>
                  <a:pt x="133" y="192"/>
                  <a:pt x="138" y="187"/>
                  <a:pt x="144" y="182"/>
                </a:cubicBezTo>
                <a:cubicBezTo>
                  <a:pt x="143" y="184"/>
                  <a:pt x="141" y="185"/>
                  <a:pt x="140" y="187"/>
                </a:cubicBezTo>
                <a:cubicBezTo>
                  <a:pt x="138" y="189"/>
                  <a:pt x="136" y="191"/>
                  <a:pt x="134" y="193"/>
                </a:cubicBezTo>
                <a:cubicBezTo>
                  <a:pt x="133" y="193"/>
                  <a:pt x="132" y="194"/>
                  <a:pt x="131" y="194"/>
                </a:cubicBezTo>
                <a:cubicBezTo>
                  <a:pt x="130" y="195"/>
                  <a:pt x="128" y="196"/>
                  <a:pt x="127" y="197"/>
                </a:cubicBezTo>
                <a:close/>
                <a:moveTo>
                  <a:pt x="144" y="188"/>
                </a:moveTo>
                <a:cubicBezTo>
                  <a:pt x="147" y="184"/>
                  <a:pt x="151" y="181"/>
                  <a:pt x="155" y="178"/>
                </a:cubicBezTo>
                <a:cubicBezTo>
                  <a:pt x="154" y="179"/>
                  <a:pt x="154" y="180"/>
                  <a:pt x="153" y="181"/>
                </a:cubicBezTo>
                <a:cubicBezTo>
                  <a:pt x="152" y="182"/>
                  <a:pt x="151" y="183"/>
                  <a:pt x="151" y="184"/>
                </a:cubicBezTo>
                <a:cubicBezTo>
                  <a:pt x="148" y="185"/>
                  <a:pt x="146" y="186"/>
                  <a:pt x="144" y="188"/>
                </a:cubicBezTo>
                <a:close/>
                <a:moveTo>
                  <a:pt x="147" y="183"/>
                </a:moveTo>
                <a:cubicBezTo>
                  <a:pt x="149" y="181"/>
                  <a:pt x="151" y="178"/>
                  <a:pt x="154" y="176"/>
                </a:cubicBezTo>
                <a:cubicBezTo>
                  <a:pt x="155" y="175"/>
                  <a:pt x="155" y="175"/>
                  <a:pt x="156" y="174"/>
                </a:cubicBezTo>
                <a:cubicBezTo>
                  <a:pt x="153" y="177"/>
                  <a:pt x="150" y="180"/>
                  <a:pt x="147" y="183"/>
                </a:cubicBezTo>
                <a:close/>
                <a:moveTo>
                  <a:pt x="151" y="169"/>
                </a:moveTo>
                <a:cubicBezTo>
                  <a:pt x="151" y="169"/>
                  <a:pt x="150" y="169"/>
                  <a:pt x="150" y="170"/>
                </a:cubicBezTo>
                <a:cubicBezTo>
                  <a:pt x="148" y="171"/>
                  <a:pt x="146" y="171"/>
                  <a:pt x="145" y="172"/>
                </a:cubicBezTo>
                <a:cubicBezTo>
                  <a:pt x="145" y="171"/>
                  <a:pt x="146" y="171"/>
                  <a:pt x="147" y="170"/>
                </a:cubicBezTo>
                <a:cubicBezTo>
                  <a:pt x="147" y="170"/>
                  <a:pt x="148" y="169"/>
                  <a:pt x="148" y="169"/>
                </a:cubicBezTo>
                <a:cubicBezTo>
                  <a:pt x="149" y="169"/>
                  <a:pt x="149" y="169"/>
                  <a:pt x="149" y="169"/>
                </a:cubicBezTo>
                <a:cubicBezTo>
                  <a:pt x="152" y="167"/>
                  <a:pt x="154" y="165"/>
                  <a:pt x="157" y="163"/>
                </a:cubicBezTo>
                <a:cubicBezTo>
                  <a:pt x="155" y="165"/>
                  <a:pt x="153" y="167"/>
                  <a:pt x="151" y="169"/>
                </a:cubicBezTo>
                <a:close/>
                <a:moveTo>
                  <a:pt x="159" y="173"/>
                </a:moveTo>
                <a:cubicBezTo>
                  <a:pt x="160" y="173"/>
                  <a:pt x="160" y="172"/>
                  <a:pt x="160" y="172"/>
                </a:cubicBezTo>
                <a:cubicBezTo>
                  <a:pt x="160" y="173"/>
                  <a:pt x="159" y="174"/>
                  <a:pt x="159" y="176"/>
                </a:cubicBezTo>
                <a:cubicBezTo>
                  <a:pt x="158" y="176"/>
                  <a:pt x="157" y="177"/>
                  <a:pt x="157" y="177"/>
                </a:cubicBezTo>
                <a:cubicBezTo>
                  <a:pt x="158" y="176"/>
                  <a:pt x="158" y="175"/>
                  <a:pt x="159" y="173"/>
                </a:cubicBezTo>
                <a:close/>
                <a:moveTo>
                  <a:pt x="160" y="177"/>
                </a:moveTo>
                <a:cubicBezTo>
                  <a:pt x="166" y="171"/>
                  <a:pt x="172" y="165"/>
                  <a:pt x="179" y="160"/>
                </a:cubicBezTo>
                <a:cubicBezTo>
                  <a:pt x="178" y="161"/>
                  <a:pt x="177" y="161"/>
                  <a:pt x="177" y="162"/>
                </a:cubicBezTo>
                <a:cubicBezTo>
                  <a:pt x="172" y="167"/>
                  <a:pt x="168" y="171"/>
                  <a:pt x="163" y="175"/>
                </a:cubicBezTo>
                <a:cubicBezTo>
                  <a:pt x="162" y="176"/>
                  <a:pt x="161" y="176"/>
                  <a:pt x="160" y="177"/>
                </a:cubicBezTo>
                <a:cubicBezTo>
                  <a:pt x="160" y="177"/>
                  <a:pt x="160" y="177"/>
                  <a:pt x="160" y="177"/>
                </a:cubicBezTo>
                <a:close/>
                <a:moveTo>
                  <a:pt x="162" y="172"/>
                </a:moveTo>
                <a:cubicBezTo>
                  <a:pt x="163" y="170"/>
                  <a:pt x="165" y="167"/>
                  <a:pt x="166" y="165"/>
                </a:cubicBezTo>
                <a:cubicBezTo>
                  <a:pt x="167" y="164"/>
                  <a:pt x="168" y="163"/>
                  <a:pt x="169" y="162"/>
                </a:cubicBezTo>
                <a:cubicBezTo>
                  <a:pt x="173" y="160"/>
                  <a:pt x="177" y="158"/>
                  <a:pt x="180" y="156"/>
                </a:cubicBezTo>
                <a:cubicBezTo>
                  <a:pt x="174" y="161"/>
                  <a:pt x="168" y="166"/>
                  <a:pt x="162" y="172"/>
                </a:cubicBezTo>
                <a:close/>
                <a:moveTo>
                  <a:pt x="183" y="158"/>
                </a:moveTo>
                <a:cubicBezTo>
                  <a:pt x="183" y="158"/>
                  <a:pt x="184" y="157"/>
                  <a:pt x="184" y="157"/>
                </a:cubicBezTo>
                <a:cubicBezTo>
                  <a:pt x="183" y="159"/>
                  <a:pt x="181" y="160"/>
                  <a:pt x="180" y="162"/>
                </a:cubicBezTo>
                <a:cubicBezTo>
                  <a:pt x="180" y="162"/>
                  <a:pt x="180" y="162"/>
                  <a:pt x="179" y="163"/>
                </a:cubicBezTo>
                <a:cubicBezTo>
                  <a:pt x="181" y="161"/>
                  <a:pt x="182" y="159"/>
                  <a:pt x="183" y="158"/>
                </a:cubicBezTo>
                <a:close/>
                <a:moveTo>
                  <a:pt x="182" y="154"/>
                </a:moveTo>
                <a:cubicBezTo>
                  <a:pt x="182" y="154"/>
                  <a:pt x="182" y="154"/>
                  <a:pt x="182" y="154"/>
                </a:cubicBezTo>
                <a:cubicBezTo>
                  <a:pt x="182" y="154"/>
                  <a:pt x="182" y="153"/>
                  <a:pt x="181" y="153"/>
                </a:cubicBezTo>
                <a:cubicBezTo>
                  <a:pt x="179" y="154"/>
                  <a:pt x="177" y="155"/>
                  <a:pt x="174" y="157"/>
                </a:cubicBezTo>
                <a:cubicBezTo>
                  <a:pt x="178" y="154"/>
                  <a:pt x="181" y="150"/>
                  <a:pt x="184" y="147"/>
                </a:cubicBezTo>
                <a:cubicBezTo>
                  <a:pt x="186" y="146"/>
                  <a:pt x="187" y="145"/>
                  <a:pt x="189" y="144"/>
                </a:cubicBezTo>
                <a:cubicBezTo>
                  <a:pt x="189" y="144"/>
                  <a:pt x="189" y="144"/>
                  <a:pt x="189" y="144"/>
                </a:cubicBezTo>
                <a:cubicBezTo>
                  <a:pt x="189" y="145"/>
                  <a:pt x="189" y="145"/>
                  <a:pt x="189" y="146"/>
                </a:cubicBezTo>
                <a:cubicBezTo>
                  <a:pt x="187" y="149"/>
                  <a:pt x="185" y="152"/>
                  <a:pt x="182" y="154"/>
                </a:cubicBezTo>
                <a:close/>
                <a:moveTo>
                  <a:pt x="189" y="133"/>
                </a:moveTo>
                <a:cubicBezTo>
                  <a:pt x="188" y="133"/>
                  <a:pt x="188" y="132"/>
                  <a:pt x="188" y="132"/>
                </a:cubicBezTo>
                <a:cubicBezTo>
                  <a:pt x="189" y="131"/>
                  <a:pt x="191" y="130"/>
                  <a:pt x="192" y="129"/>
                </a:cubicBezTo>
                <a:cubicBezTo>
                  <a:pt x="191" y="130"/>
                  <a:pt x="190" y="132"/>
                  <a:pt x="189" y="133"/>
                </a:cubicBezTo>
                <a:close/>
                <a:moveTo>
                  <a:pt x="193" y="152"/>
                </a:moveTo>
                <a:cubicBezTo>
                  <a:pt x="193" y="152"/>
                  <a:pt x="193" y="152"/>
                  <a:pt x="194" y="151"/>
                </a:cubicBezTo>
                <a:cubicBezTo>
                  <a:pt x="196" y="149"/>
                  <a:pt x="197" y="147"/>
                  <a:pt x="199" y="145"/>
                </a:cubicBezTo>
                <a:cubicBezTo>
                  <a:pt x="199" y="145"/>
                  <a:pt x="199" y="145"/>
                  <a:pt x="199" y="145"/>
                </a:cubicBezTo>
                <a:cubicBezTo>
                  <a:pt x="197" y="148"/>
                  <a:pt x="195" y="150"/>
                  <a:pt x="193" y="152"/>
                </a:cubicBezTo>
                <a:close/>
                <a:moveTo>
                  <a:pt x="197" y="143"/>
                </a:moveTo>
                <a:cubicBezTo>
                  <a:pt x="200" y="139"/>
                  <a:pt x="203" y="134"/>
                  <a:pt x="206" y="130"/>
                </a:cubicBezTo>
                <a:cubicBezTo>
                  <a:pt x="205" y="132"/>
                  <a:pt x="203" y="135"/>
                  <a:pt x="201" y="138"/>
                </a:cubicBezTo>
                <a:cubicBezTo>
                  <a:pt x="201" y="138"/>
                  <a:pt x="200" y="139"/>
                  <a:pt x="200" y="139"/>
                </a:cubicBezTo>
                <a:cubicBezTo>
                  <a:pt x="199" y="141"/>
                  <a:pt x="198" y="142"/>
                  <a:pt x="197" y="143"/>
                </a:cubicBezTo>
                <a:close/>
                <a:moveTo>
                  <a:pt x="200" y="142"/>
                </a:moveTo>
                <a:cubicBezTo>
                  <a:pt x="201" y="140"/>
                  <a:pt x="203" y="138"/>
                  <a:pt x="204" y="136"/>
                </a:cubicBezTo>
                <a:cubicBezTo>
                  <a:pt x="207" y="132"/>
                  <a:pt x="211" y="128"/>
                  <a:pt x="214" y="124"/>
                </a:cubicBezTo>
                <a:cubicBezTo>
                  <a:pt x="214" y="124"/>
                  <a:pt x="214" y="124"/>
                  <a:pt x="214" y="124"/>
                </a:cubicBezTo>
                <a:cubicBezTo>
                  <a:pt x="214" y="124"/>
                  <a:pt x="214" y="123"/>
                  <a:pt x="215" y="123"/>
                </a:cubicBezTo>
                <a:cubicBezTo>
                  <a:pt x="215" y="122"/>
                  <a:pt x="216" y="122"/>
                  <a:pt x="217" y="121"/>
                </a:cubicBezTo>
                <a:cubicBezTo>
                  <a:pt x="217" y="121"/>
                  <a:pt x="217" y="121"/>
                  <a:pt x="217" y="121"/>
                </a:cubicBezTo>
                <a:cubicBezTo>
                  <a:pt x="217" y="121"/>
                  <a:pt x="217" y="121"/>
                  <a:pt x="217" y="122"/>
                </a:cubicBezTo>
                <a:cubicBezTo>
                  <a:pt x="217" y="122"/>
                  <a:pt x="217" y="122"/>
                  <a:pt x="217" y="122"/>
                </a:cubicBezTo>
                <a:cubicBezTo>
                  <a:pt x="212" y="129"/>
                  <a:pt x="206" y="136"/>
                  <a:pt x="200" y="143"/>
                </a:cubicBezTo>
                <a:cubicBezTo>
                  <a:pt x="200" y="143"/>
                  <a:pt x="200" y="142"/>
                  <a:pt x="200" y="142"/>
                </a:cubicBezTo>
                <a:close/>
                <a:moveTo>
                  <a:pt x="215" y="120"/>
                </a:moveTo>
                <a:cubicBezTo>
                  <a:pt x="213" y="122"/>
                  <a:pt x="212" y="124"/>
                  <a:pt x="210" y="126"/>
                </a:cubicBezTo>
                <a:cubicBezTo>
                  <a:pt x="211" y="125"/>
                  <a:pt x="211" y="124"/>
                  <a:pt x="211" y="124"/>
                </a:cubicBezTo>
                <a:cubicBezTo>
                  <a:pt x="213" y="122"/>
                  <a:pt x="214" y="121"/>
                  <a:pt x="215" y="120"/>
                </a:cubicBezTo>
                <a:cubicBezTo>
                  <a:pt x="215" y="120"/>
                  <a:pt x="215" y="120"/>
                  <a:pt x="215" y="120"/>
                </a:cubicBezTo>
                <a:close/>
                <a:moveTo>
                  <a:pt x="214" y="115"/>
                </a:moveTo>
                <a:cubicBezTo>
                  <a:pt x="214" y="116"/>
                  <a:pt x="214" y="116"/>
                  <a:pt x="213" y="116"/>
                </a:cubicBezTo>
                <a:cubicBezTo>
                  <a:pt x="213" y="116"/>
                  <a:pt x="213" y="116"/>
                  <a:pt x="213" y="116"/>
                </a:cubicBezTo>
                <a:cubicBezTo>
                  <a:pt x="214" y="115"/>
                  <a:pt x="214" y="114"/>
                  <a:pt x="215" y="113"/>
                </a:cubicBezTo>
                <a:cubicBezTo>
                  <a:pt x="215" y="113"/>
                  <a:pt x="216" y="113"/>
                  <a:pt x="216" y="112"/>
                </a:cubicBezTo>
                <a:cubicBezTo>
                  <a:pt x="216" y="113"/>
                  <a:pt x="215" y="114"/>
                  <a:pt x="214" y="115"/>
                </a:cubicBezTo>
                <a:close/>
                <a:moveTo>
                  <a:pt x="210" y="109"/>
                </a:moveTo>
                <a:cubicBezTo>
                  <a:pt x="210" y="109"/>
                  <a:pt x="210" y="108"/>
                  <a:pt x="210" y="108"/>
                </a:cubicBezTo>
                <a:cubicBezTo>
                  <a:pt x="213" y="107"/>
                  <a:pt x="216" y="105"/>
                  <a:pt x="219" y="103"/>
                </a:cubicBezTo>
                <a:cubicBezTo>
                  <a:pt x="219" y="104"/>
                  <a:pt x="219" y="104"/>
                  <a:pt x="219" y="104"/>
                </a:cubicBezTo>
                <a:cubicBezTo>
                  <a:pt x="216" y="106"/>
                  <a:pt x="213" y="107"/>
                  <a:pt x="210" y="109"/>
                </a:cubicBezTo>
                <a:close/>
                <a:moveTo>
                  <a:pt x="218" y="101"/>
                </a:moveTo>
                <a:cubicBezTo>
                  <a:pt x="218" y="100"/>
                  <a:pt x="217" y="100"/>
                  <a:pt x="217" y="100"/>
                </a:cubicBezTo>
                <a:cubicBezTo>
                  <a:pt x="211" y="103"/>
                  <a:pt x="205" y="106"/>
                  <a:pt x="199" y="110"/>
                </a:cubicBezTo>
                <a:cubicBezTo>
                  <a:pt x="200" y="108"/>
                  <a:pt x="201" y="107"/>
                  <a:pt x="202" y="105"/>
                </a:cubicBezTo>
                <a:cubicBezTo>
                  <a:pt x="207" y="103"/>
                  <a:pt x="213" y="100"/>
                  <a:pt x="217" y="97"/>
                </a:cubicBezTo>
                <a:cubicBezTo>
                  <a:pt x="218" y="98"/>
                  <a:pt x="218" y="98"/>
                  <a:pt x="218" y="98"/>
                </a:cubicBezTo>
                <a:cubicBezTo>
                  <a:pt x="218" y="99"/>
                  <a:pt x="218" y="100"/>
                  <a:pt x="218" y="100"/>
                </a:cubicBezTo>
                <a:cubicBezTo>
                  <a:pt x="218" y="101"/>
                  <a:pt x="218" y="101"/>
                  <a:pt x="218" y="101"/>
                </a:cubicBezTo>
                <a:close/>
                <a:moveTo>
                  <a:pt x="199" y="95"/>
                </a:moveTo>
                <a:cubicBezTo>
                  <a:pt x="199" y="94"/>
                  <a:pt x="200" y="94"/>
                  <a:pt x="200" y="94"/>
                </a:cubicBezTo>
                <a:cubicBezTo>
                  <a:pt x="200" y="93"/>
                  <a:pt x="201" y="93"/>
                  <a:pt x="202" y="93"/>
                </a:cubicBezTo>
                <a:cubicBezTo>
                  <a:pt x="201" y="93"/>
                  <a:pt x="200" y="94"/>
                  <a:pt x="199" y="95"/>
                </a:cubicBezTo>
                <a:close/>
                <a:moveTo>
                  <a:pt x="201" y="88"/>
                </a:moveTo>
                <a:cubicBezTo>
                  <a:pt x="198" y="89"/>
                  <a:pt x="195" y="90"/>
                  <a:pt x="193" y="91"/>
                </a:cubicBezTo>
                <a:cubicBezTo>
                  <a:pt x="194" y="90"/>
                  <a:pt x="195" y="89"/>
                  <a:pt x="196" y="88"/>
                </a:cubicBezTo>
                <a:cubicBezTo>
                  <a:pt x="199" y="87"/>
                  <a:pt x="201" y="86"/>
                  <a:pt x="203" y="85"/>
                </a:cubicBezTo>
                <a:cubicBezTo>
                  <a:pt x="202" y="86"/>
                  <a:pt x="201" y="87"/>
                  <a:pt x="201" y="88"/>
                </a:cubicBezTo>
                <a:close/>
                <a:moveTo>
                  <a:pt x="199" y="82"/>
                </a:moveTo>
                <a:cubicBezTo>
                  <a:pt x="199" y="82"/>
                  <a:pt x="199" y="81"/>
                  <a:pt x="199" y="81"/>
                </a:cubicBezTo>
                <a:cubicBezTo>
                  <a:pt x="200" y="81"/>
                  <a:pt x="200" y="80"/>
                  <a:pt x="199" y="80"/>
                </a:cubicBezTo>
                <a:cubicBezTo>
                  <a:pt x="202" y="78"/>
                  <a:pt x="206" y="77"/>
                  <a:pt x="209" y="75"/>
                </a:cubicBezTo>
                <a:cubicBezTo>
                  <a:pt x="210" y="75"/>
                  <a:pt x="209" y="73"/>
                  <a:pt x="208" y="74"/>
                </a:cubicBezTo>
                <a:cubicBezTo>
                  <a:pt x="206" y="75"/>
                  <a:pt x="204" y="76"/>
                  <a:pt x="202" y="76"/>
                </a:cubicBezTo>
                <a:cubicBezTo>
                  <a:pt x="202" y="76"/>
                  <a:pt x="202" y="76"/>
                  <a:pt x="202" y="76"/>
                </a:cubicBezTo>
                <a:cubicBezTo>
                  <a:pt x="203" y="75"/>
                  <a:pt x="204" y="75"/>
                  <a:pt x="205" y="75"/>
                </a:cubicBezTo>
                <a:cubicBezTo>
                  <a:pt x="207" y="74"/>
                  <a:pt x="209" y="73"/>
                  <a:pt x="210" y="72"/>
                </a:cubicBezTo>
                <a:cubicBezTo>
                  <a:pt x="211" y="74"/>
                  <a:pt x="211" y="76"/>
                  <a:pt x="212" y="77"/>
                </a:cubicBezTo>
                <a:cubicBezTo>
                  <a:pt x="207" y="79"/>
                  <a:pt x="203" y="80"/>
                  <a:pt x="199" y="82"/>
                </a:cubicBezTo>
                <a:close/>
                <a:moveTo>
                  <a:pt x="201" y="74"/>
                </a:moveTo>
                <a:cubicBezTo>
                  <a:pt x="200" y="75"/>
                  <a:pt x="199" y="75"/>
                  <a:pt x="198" y="76"/>
                </a:cubicBezTo>
                <a:cubicBezTo>
                  <a:pt x="200" y="74"/>
                  <a:pt x="202" y="73"/>
                  <a:pt x="203" y="72"/>
                </a:cubicBezTo>
                <a:cubicBezTo>
                  <a:pt x="203" y="73"/>
                  <a:pt x="202" y="73"/>
                  <a:pt x="201" y="74"/>
                </a:cubicBezTo>
                <a:close/>
                <a:moveTo>
                  <a:pt x="187" y="77"/>
                </a:moveTo>
                <a:cubicBezTo>
                  <a:pt x="184" y="78"/>
                  <a:pt x="180" y="80"/>
                  <a:pt x="176" y="81"/>
                </a:cubicBezTo>
                <a:cubicBezTo>
                  <a:pt x="184" y="76"/>
                  <a:pt x="192" y="72"/>
                  <a:pt x="200" y="70"/>
                </a:cubicBezTo>
                <a:cubicBezTo>
                  <a:pt x="196" y="72"/>
                  <a:pt x="192" y="75"/>
                  <a:pt x="187" y="77"/>
                </a:cubicBezTo>
                <a:close/>
                <a:moveTo>
                  <a:pt x="186" y="66"/>
                </a:moveTo>
                <a:cubicBezTo>
                  <a:pt x="181" y="68"/>
                  <a:pt x="177" y="70"/>
                  <a:pt x="172" y="72"/>
                </a:cubicBezTo>
                <a:cubicBezTo>
                  <a:pt x="171" y="73"/>
                  <a:pt x="170" y="73"/>
                  <a:pt x="169" y="73"/>
                </a:cubicBezTo>
                <a:cubicBezTo>
                  <a:pt x="175" y="70"/>
                  <a:pt x="181" y="67"/>
                  <a:pt x="187" y="65"/>
                </a:cubicBezTo>
                <a:cubicBezTo>
                  <a:pt x="186" y="65"/>
                  <a:pt x="186" y="66"/>
                  <a:pt x="186" y="66"/>
                </a:cubicBezTo>
                <a:close/>
                <a:moveTo>
                  <a:pt x="171" y="69"/>
                </a:moveTo>
                <a:cubicBezTo>
                  <a:pt x="169" y="69"/>
                  <a:pt x="167" y="70"/>
                  <a:pt x="165" y="71"/>
                </a:cubicBezTo>
                <a:cubicBezTo>
                  <a:pt x="165" y="71"/>
                  <a:pt x="165" y="71"/>
                  <a:pt x="165" y="71"/>
                </a:cubicBezTo>
                <a:cubicBezTo>
                  <a:pt x="166" y="70"/>
                  <a:pt x="167" y="69"/>
                  <a:pt x="168" y="68"/>
                </a:cubicBezTo>
                <a:cubicBezTo>
                  <a:pt x="171" y="66"/>
                  <a:pt x="174" y="64"/>
                  <a:pt x="177" y="63"/>
                </a:cubicBezTo>
                <a:cubicBezTo>
                  <a:pt x="175" y="65"/>
                  <a:pt x="173" y="67"/>
                  <a:pt x="171" y="69"/>
                </a:cubicBezTo>
                <a:close/>
                <a:moveTo>
                  <a:pt x="157" y="63"/>
                </a:moveTo>
                <a:cubicBezTo>
                  <a:pt x="156" y="64"/>
                  <a:pt x="155" y="64"/>
                  <a:pt x="153" y="65"/>
                </a:cubicBezTo>
                <a:cubicBezTo>
                  <a:pt x="154" y="64"/>
                  <a:pt x="156" y="63"/>
                  <a:pt x="157" y="62"/>
                </a:cubicBezTo>
                <a:cubicBezTo>
                  <a:pt x="158" y="61"/>
                  <a:pt x="159" y="61"/>
                  <a:pt x="161" y="60"/>
                </a:cubicBezTo>
                <a:cubicBezTo>
                  <a:pt x="159" y="61"/>
                  <a:pt x="158" y="62"/>
                  <a:pt x="157" y="63"/>
                </a:cubicBezTo>
                <a:close/>
                <a:moveTo>
                  <a:pt x="157" y="71"/>
                </a:moveTo>
                <a:cubicBezTo>
                  <a:pt x="159" y="70"/>
                  <a:pt x="162" y="69"/>
                  <a:pt x="164" y="68"/>
                </a:cubicBezTo>
                <a:cubicBezTo>
                  <a:pt x="162" y="69"/>
                  <a:pt x="159" y="71"/>
                  <a:pt x="157" y="73"/>
                </a:cubicBezTo>
                <a:cubicBezTo>
                  <a:pt x="156" y="73"/>
                  <a:pt x="154" y="73"/>
                  <a:pt x="153" y="73"/>
                </a:cubicBezTo>
                <a:cubicBezTo>
                  <a:pt x="154" y="72"/>
                  <a:pt x="155" y="72"/>
                  <a:pt x="157" y="71"/>
                </a:cubicBezTo>
                <a:close/>
                <a:moveTo>
                  <a:pt x="146" y="72"/>
                </a:moveTo>
                <a:cubicBezTo>
                  <a:pt x="145" y="72"/>
                  <a:pt x="144" y="73"/>
                  <a:pt x="144" y="73"/>
                </a:cubicBezTo>
                <a:cubicBezTo>
                  <a:pt x="145" y="72"/>
                  <a:pt x="145" y="71"/>
                  <a:pt x="146" y="70"/>
                </a:cubicBezTo>
                <a:cubicBezTo>
                  <a:pt x="147" y="69"/>
                  <a:pt x="148" y="68"/>
                  <a:pt x="149" y="67"/>
                </a:cubicBezTo>
                <a:cubicBezTo>
                  <a:pt x="151" y="67"/>
                  <a:pt x="152" y="67"/>
                  <a:pt x="153" y="66"/>
                </a:cubicBezTo>
                <a:cubicBezTo>
                  <a:pt x="151" y="68"/>
                  <a:pt x="149" y="70"/>
                  <a:pt x="146" y="72"/>
                </a:cubicBezTo>
                <a:close/>
                <a:moveTo>
                  <a:pt x="145" y="67"/>
                </a:moveTo>
                <a:cubicBezTo>
                  <a:pt x="147" y="65"/>
                  <a:pt x="150" y="63"/>
                  <a:pt x="152" y="61"/>
                </a:cubicBezTo>
                <a:cubicBezTo>
                  <a:pt x="151" y="62"/>
                  <a:pt x="149" y="63"/>
                  <a:pt x="148" y="65"/>
                </a:cubicBezTo>
                <a:cubicBezTo>
                  <a:pt x="147" y="65"/>
                  <a:pt x="146" y="66"/>
                  <a:pt x="145" y="67"/>
                </a:cubicBezTo>
                <a:cubicBezTo>
                  <a:pt x="145" y="67"/>
                  <a:pt x="145" y="67"/>
                  <a:pt x="145" y="67"/>
                </a:cubicBezTo>
                <a:close/>
                <a:moveTo>
                  <a:pt x="138" y="68"/>
                </a:moveTo>
                <a:cubicBezTo>
                  <a:pt x="137" y="68"/>
                  <a:pt x="137" y="69"/>
                  <a:pt x="138" y="69"/>
                </a:cubicBezTo>
                <a:cubicBezTo>
                  <a:pt x="136" y="71"/>
                  <a:pt x="133" y="73"/>
                  <a:pt x="131" y="75"/>
                </a:cubicBezTo>
                <a:cubicBezTo>
                  <a:pt x="132" y="73"/>
                  <a:pt x="133" y="71"/>
                  <a:pt x="134" y="68"/>
                </a:cubicBezTo>
                <a:cubicBezTo>
                  <a:pt x="134" y="68"/>
                  <a:pt x="134" y="68"/>
                  <a:pt x="134" y="67"/>
                </a:cubicBezTo>
                <a:cubicBezTo>
                  <a:pt x="138" y="65"/>
                  <a:pt x="143" y="62"/>
                  <a:pt x="147" y="60"/>
                </a:cubicBezTo>
                <a:cubicBezTo>
                  <a:pt x="149" y="59"/>
                  <a:pt x="151" y="58"/>
                  <a:pt x="154" y="57"/>
                </a:cubicBezTo>
                <a:cubicBezTo>
                  <a:pt x="154" y="57"/>
                  <a:pt x="154" y="57"/>
                  <a:pt x="153" y="58"/>
                </a:cubicBezTo>
                <a:cubicBezTo>
                  <a:pt x="148" y="61"/>
                  <a:pt x="143" y="64"/>
                  <a:pt x="138" y="68"/>
                </a:cubicBezTo>
                <a:close/>
                <a:moveTo>
                  <a:pt x="144" y="53"/>
                </a:moveTo>
                <a:cubicBezTo>
                  <a:pt x="140" y="55"/>
                  <a:pt x="136" y="57"/>
                  <a:pt x="132" y="60"/>
                </a:cubicBezTo>
                <a:cubicBezTo>
                  <a:pt x="133" y="59"/>
                  <a:pt x="135" y="57"/>
                  <a:pt x="136" y="56"/>
                </a:cubicBezTo>
                <a:cubicBezTo>
                  <a:pt x="140" y="54"/>
                  <a:pt x="143" y="52"/>
                  <a:pt x="147" y="50"/>
                </a:cubicBezTo>
                <a:cubicBezTo>
                  <a:pt x="147" y="50"/>
                  <a:pt x="148" y="50"/>
                  <a:pt x="149" y="50"/>
                </a:cubicBezTo>
                <a:cubicBezTo>
                  <a:pt x="147" y="51"/>
                  <a:pt x="146" y="52"/>
                  <a:pt x="144" y="53"/>
                </a:cubicBezTo>
                <a:close/>
                <a:moveTo>
                  <a:pt x="132" y="55"/>
                </a:moveTo>
                <a:cubicBezTo>
                  <a:pt x="133" y="55"/>
                  <a:pt x="135" y="54"/>
                  <a:pt x="136" y="54"/>
                </a:cubicBezTo>
                <a:cubicBezTo>
                  <a:pt x="135" y="55"/>
                  <a:pt x="134" y="55"/>
                  <a:pt x="134" y="56"/>
                </a:cubicBezTo>
                <a:cubicBezTo>
                  <a:pt x="133" y="56"/>
                  <a:pt x="132" y="57"/>
                  <a:pt x="132" y="57"/>
                </a:cubicBezTo>
                <a:cubicBezTo>
                  <a:pt x="132" y="57"/>
                  <a:pt x="132" y="57"/>
                  <a:pt x="132" y="56"/>
                </a:cubicBezTo>
                <a:cubicBezTo>
                  <a:pt x="133" y="56"/>
                  <a:pt x="132" y="56"/>
                  <a:pt x="132" y="55"/>
                </a:cubicBezTo>
                <a:close/>
                <a:moveTo>
                  <a:pt x="142" y="49"/>
                </a:moveTo>
                <a:cubicBezTo>
                  <a:pt x="140" y="50"/>
                  <a:pt x="137" y="51"/>
                  <a:pt x="135" y="52"/>
                </a:cubicBezTo>
                <a:cubicBezTo>
                  <a:pt x="138" y="49"/>
                  <a:pt x="141" y="47"/>
                  <a:pt x="145" y="45"/>
                </a:cubicBezTo>
                <a:cubicBezTo>
                  <a:pt x="147" y="44"/>
                  <a:pt x="149" y="44"/>
                  <a:pt x="151" y="43"/>
                </a:cubicBezTo>
                <a:cubicBezTo>
                  <a:pt x="148" y="45"/>
                  <a:pt x="146" y="47"/>
                  <a:pt x="143" y="49"/>
                </a:cubicBezTo>
                <a:cubicBezTo>
                  <a:pt x="143" y="49"/>
                  <a:pt x="142" y="49"/>
                  <a:pt x="142" y="49"/>
                </a:cubicBezTo>
                <a:close/>
                <a:moveTo>
                  <a:pt x="131" y="53"/>
                </a:moveTo>
                <a:cubicBezTo>
                  <a:pt x="131" y="53"/>
                  <a:pt x="131" y="53"/>
                  <a:pt x="131" y="53"/>
                </a:cubicBezTo>
                <a:cubicBezTo>
                  <a:pt x="131" y="53"/>
                  <a:pt x="130" y="53"/>
                  <a:pt x="130" y="53"/>
                </a:cubicBezTo>
                <a:cubicBezTo>
                  <a:pt x="130" y="53"/>
                  <a:pt x="130" y="53"/>
                  <a:pt x="130" y="53"/>
                </a:cubicBezTo>
                <a:cubicBezTo>
                  <a:pt x="134" y="51"/>
                  <a:pt x="137" y="48"/>
                  <a:pt x="141" y="46"/>
                </a:cubicBezTo>
                <a:cubicBezTo>
                  <a:pt x="138" y="48"/>
                  <a:pt x="134" y="50"/>
                  <a:pt x="131" y="53"/>
                </a:cubicBezTo>
                <a:close/>
                <a:moveTo>
                  <a:pt x="127" y="54"/>
                </a:moveTo>
                <a:cubicBezTo>
                  <a:pt x="127" y="54"/>
                  <a:pt x="127" y="53"/>
                  <a:pt x="127" y="53"/>
                </a:cubicBezTo>
                <a:cubicBezTo>
                  <a:pt x="128" y="52"/>
                  <a:pt x="129" y="52"/>
                  <a:pt x="130" y="51"/>
                </a:cubicBezTo>
                <a:cubicBezTo>
                  <a:pt x="132" y="49"/>
                  <a:pt x="135" y="48"/>
                  <a:pt x="137" y="46"/>
                </a:cubicBezTo>
                <a:cubicBezTo>
                  <a:pt x="137" y="46"/>
                  <a:pt x="137" y="46"/>
                  <a:pt x="137" y="46"/>
                </a:cubicBezTo>
                <a:cubicBezTo>
                  <a:pt x="134" y="49"/>
                  <a:pt x="130" y="51"/>
                  <a:pt x="127" y="54"/>
                </a:cubicBezTo>
                <a:close/>
                <a:moveTo>
                  <a:pt x="127" y="66"/>
                </a:moveTo>
                <a:cubicBezTo>
                  <a:pt x="126" y="68"/>
                  <a:pt x="125" y="69"/>
                  <a:pt x="124" y="71"/>
                </a:cubicBezTo>
                <a:cubicBezTo>
                  <a:pt x="123" y="71"/>
                  <a:pt x="123" y="72"/>
                  <a:pt x="122" y="72"/>
                </a:cubicBezTo>
                <a:cubicBezTo>
                  <a:pt x="123" y="71"/>
                  <a:pt x="124" y="69"/>
                  <a:pt x="124" y="68"/>
                </a:cubicBezTo>
                <a:cubicBezTo>
                  <a:pt x="125" y="67"/>
                  <a:pt x="126" y="67"/>
                  <a:pt x="127" y="66"/>
                </a:cubicBezTo>
                <a:close/>
                <a:moveTo>
                  <a:pt x="121" y="67"/>
                </a:moveTo>
                <a:cubicBezTo>
                  <a:pt x="122" y="66"/>
                  <a:pt x="122" y="66"/>
                  <a:pt x="123" y="66"/>
                </a:cubicBezTo>
                <a:cubicBezTo>
                  <a:pt x="122" y="67"/>
                  <a:pt x="122" y="67"/>
                  <a:pt x="121" y="68"/>
                </a:cubicBezTo>
                <a:cubicBezTo>
                  <a:pt x="121" y="68"/>
                  <a:pt x="121" y="68"/>
                  <a:pt x="121" y="68"/>
                </a:cubicBezTo>
                <a:cubicBezTo>
                  <a:pt x="121" y="68"/>
                  <a:pt x="121" y="67"/>
                  <a:pt x="121" y="67"/>
                </a:cubicBezTo>
                <a:close/>
                <a:moveTo>
                  <a:pt x="122" y="76"/>
                </a:moveTo>
                <a:cubicBezTo>
                  <a:pt x="123" y="74"/>
                  <a:pt x="125" y="73"/>
                  <a:pt x="126" y="72"/>
                </a:cubicBezTo>
                <a:cubicBezTo>
                  <a:pt x="128" y="71"/>
                  <a:pt x="129" y="71"/>
                  <a:pt x="130" y="70"/>
                </a:cubicBezTo>
                <a:cubicBezTo>
                  <a:pt x="123" y="77"/>
                  <a:pt x="116" y="85"/>
                  <a:pt x="110" y="93"/>
                </a:cubicBezTo>
                <a:cubicBezTo>
                  <a:pt x="105" y="98"/>
                  <a:pt x="100" y="102"/>
                  <a:pt x="95" y="107"/>
                </a:cubicBezTo>
                <a:cubicBezTo>
                  <a:pt x="94" y="108"/>
                  <a:pt x="92" y="109"/>
                  <a:pt x="90" y="110"/>
                </a:cubicBezTo>
                <a:cubicBezTo>
                  <a:pt x="91" y="109"/>
                  <a:pt x="92" y="108"/>
                  <a:pt x="93" y="107"/>
                </a:cubicBezTo>
                <a:cubicBezTo>
                  <a:pt x="98" y="101"/>
                  <a:pt x="103" y="95"/>
                  <a:pt x="109" y="89"/>
                </a:cubicBezTo>
                <a:cubicBezTo>
                  <a:pt x="113" y="85"/>
                  <a:pt x="118" y="81"/>
                  <a:pt x="122" y="76"/>
                </a:cubicBezTo>
                <a:close/>
                <a:moveTo>
                  <a:pt x="117" y="61"/>
                </a:moveTo>
                <a:cubicBezTo>
                  <a:pt x="116" y="62"/>
                  <a:pt x="115" y="63"/>
                  <a:pt x="115" y="64"/>
                </a:cubicBezTo>
                <a:cubicBezTo>
                  <a:pt x="116" y="63"/>
                  <a:pt x="117" y="62"/>
                  <a:pt x="118" y="61"/>
                </a:cubicBezTo>
                <a:cubicBezTo>
                  <a:pt x="117" y="61"/>
                  <a:pt x="117" y="61"/>
                  <a:pt x="117" y="61"/>
                </a:cubicBezTo>
                <a:close/>
                <a:moveTo>
                  <a:pt x="115" y="51"/>
                </a:moveTo>
                <a:cubicBezTo>
                  <a:pt x="114" y="51"/>
                  <a:pt x="113" y="52"/>
                  <a:pt x="111" y="52"/>
                </a:cubicBezTo>
                <a:cubicBezTo>
                  <a:pt x="112" y="52"/>
                  <a:pt x="112" y="51"/>
                  <a:pt x="113" y="51"/>
                </a:cubicBezTo>
                <a:cubicBezTo>
                  <a:pt x="114" y="50"/>
                  <a:pt x="115" y="50"/>
                  <a:pt x="117" y="50"/>
                </a:cubicBezTo>
                <a:cubicBezTo>
                  <a:pt x="116" y="50"/>
                  <a:pt x="116" y="51"/>
                  <a:pt x="115" y="51"/>
                </a:cubicBezTo>
                <a:close/>
                <a:moveTo>
                  <a:pt x="114" y="48"/>
                </a:moveTo>
                <a:cubicBezTo>
                  <a:pt x="112" y="48"/>
                  <a:pt x="111" y="49"/>
                  <a:pt x="110" y="49"/>
                </a:cubicBezTo>
                <a:cubicBezTo>
                  <a:pt x="112" y="48"/>
                  <a:pt x="114" y="46"/>
                  <a:pt x="116" y="45"/>
                </a:cubicBezTo>
                <a:cubicBezTo>
                  <a:pt x="116" y="46"/>
                  <a:pt x="115" y="47"/>
                  <a:pt x="114" y="48"/>
                </a:cubicBezTo>
                <a:close/>
                <a:moveTo>
                  <a:pt x="106" y="50"/>
                </a:moveTo>
                <a:cubicBezTo>
                  <a:pt x="105" y="50"/>
                  <a:pt x="104" y="51"/>
                  <a:pt x="104" y="51"/>
                </a:cubicBezTo>
                <a:cubicBezTo>
                  <a:pt x="104" y="50"/>
                  <a:pt x="105" y="49"/>
                  <a:pt x="105" y="48"/>
                </a:cubicBezTo>
                <a:cubicBezTo>
                  <a:pt x="107" y="46"/>
                  <a:pt x="109" y="44"/>
                  <a:pt x="111" y="43"/>
                </a:cubicBezTo>
                <a:cubicBezTo>
                  <a:pt x="111" y="43"/>
                  <a:pt x="112" y="43"/>
                  <a:pt x="112" y="42"/>
                </a:cubicBezTo>
                <a:cubicBezTo>
                  <a:pt x="112" y="42"/>
                  <a:pt x="113" y="42"/>
                  <a:pt x="113" y="42"/>
                </a:cubicBezTo>
                <a:cubicBezTo>
                  <a:pt x="111" y="45"/>
                  <a:pt x="108" y="47"/>
                  <a:pt x="106" y="50"/>
                </a:cubicBezTo>
                <a:close/>
                <a:moveTo>
                  <a:pt x="106" y="45"/>
                </a:moveTo>
                <a:cubicBezTo>
                  <a:pt x="106" y="44"/>
                  <a:pt x="106" y="44"/>
                  <a:pt x="106" y="44"/>
                </a:cubicBezTo>
                <a:cubicBezTo>
                  <a:pt x="107" y="43"/>
                  <a:pt x="108" y="43"/>
                  <a:pt x="109" y="42"/>
                </a:cubicBezTo>
                <a:cubicBezTo>
                  <a:pt x="109" y="42"/>
                  <a:pt x="109" y="42"/>
                  <a:pt x="109" y="42"/>
                </a:cubicBezTo>
                <a:cubicBezTo>
                  <a:pt x="108" y="43"/>
                  <a:pt x="107" y="44"/>
                  <a:pt x="106" y="45"/>
                </a:cubicBezTo>
                <a:close/>
                <a:moveTo>
                  <a:pt x="102" y="45"/>
                </a:moveTo>
                <a:cubicBezTo>
                  <a:pt x="99" y="47"/>
                  <a:pt x="95" y="50"/>
                  <a:pt x="92" y="52"/>
                </a:cubicBezTo>
                <a:cubicBezTo>
                  <a:pt x="92" y="51"/>
                  <a:pt x="93" y="51"/>
                  <a:pt x="93" y="50"/>
                </a:cubicBezTo>
                <a:cubicBezTo>
                  <a:pt x="93" y="50"/>
                  <a:pt x="93" y="50"/>
                  <a:pt x="93" y="50"/>
                </a:cubicBezTo>
                <a:cubicBezTo>
                  <a:pt x="97" y="47"/>
                  <a:pt x="100" y="45"/>
                  <a:pt x="104" y="42"/>
                </a:cubicBezTo>
                <a:cubicBezTo>
                  <a:pt x="105" y="42"/>
                  <a:pt x="106" y="42"/>
                  <a:pt x="107" y="42"/>
                </a:cubicBezTo>
                <a:cubicBezTo>
                  <a:pt x="105" y="43"/>
                  <a:pt x="103" y="45"/>
                  <a:pt x="102" y="45"/>
                </a:cubicBezTo>
                <a:close/>
                <a:moveTo>
                  <a:pt x="99" y="44"/>
                </a:moveTo>
                <a:cubicBezTo>
                  <a:pt x="100" y="43"/>
                  <a:pt x="100" y="43"/>
                  <a:pt x="101" y="42"/>
                </a:cubicBezTo>
                <a:cubicBezTo>
                  <a:pt x="101" y="42"/>
                  <a:pt x="101" y="42"/>
                  <a:pt x="101" y="42"/>
                </a:cubicBezTo>
                <a:cubicBezTo>
                  <a:pt x="101" y="43"/>
                  <a:pt x="100" y="43"/>
                  <a:pt x="99" y="44"/>
                </a:cubicBezTo>
                <a:close/>
                <a:moveTo>
                  <a:pt x="101" y="40"/>
                </a:moveTo>
                <a:cubicBezTo>
                  <a:pt x="100" y="40"/>
                  <a:pt x="100" y="41"/>
                  <a:pt x="99" y="41"/>
                </a:cubicBezTo>
                <a:cubicBezTo>
                  <a:pt x="99" y="41"/>
                  <a:pt x="99" y="42"/>
                  <a:pt x="99" y="42"/>
                </a:cubicBezTo>
                <a:cubicBezTo>
                  <a:pt x="97" y="44"/>
                  <a:pt x="95" y="46"/>
                  <a:pt x="94" y="48"/>
                </a:cubicBezTo>
                <a:cubicBezTo>
                  <a:pt x="94" y="46"/>
                  <a:pt x="94" y="45"/>
                  <a:pt x="95" y="44"/>
                </a:cubicBezTo>
                <a:cubicBezTo>
                  <a:pt x="95" y="44"/>
                  <a:pt x="95" y="44"/>
                  <a:pt x="95" y="44"/>
                </a:cubicBezTo>
                <a:cubicBezTo>
                  <a:pt x="98" y="41"/>
                  <a:pt x="100" y="39"/>
                  <a:pt x="103" y="36"/>
                </a:cubicBezTo>
                <a:cubicBezTo>
                  <a:pt x="104" y="36"/>
                  <a:pt x="104" y="36"/>
                  <a:pt x="104" y="36"/>
                </a:cubicBezTo>
                <a:cubicBezTo>
                  <a:pt x="103" y="38"/>
                  <a:pt x="102" y="39"/>
                  <a:pt x="101" y="40"/>
                </a:cubicBezTo>
                <a:close/>
                <a:moveTo>
                  <a:pt x="93" y="43"/>
                </a:moveTo>
                <a:cubicBezTo>
                  <a:pt x="93" y="43"/>
                  <a:pt x="92" y="43"/>
                  <a:pt x="92" y="43"/>
                </a:cubicBezTo>
                <a:cubicBezTo>
                  <a:pt x="94" y="41"/>
                  <a:pt x="96" y="40"/>
                  <a:pt x="98" y="38"/>
                </a:cubicBezTo>
                <a:cubicBezTo>
                  <a:pt x="98" y="38"/>
                  <a:pt x="99" y="38"/>
                  <a:pt x="99" y="38"/>
                </a:cubicBezTo>
                <a:cubicBezTo>
                  <a:pt x="97" y="39"/>
                  <a:pt x="95" y="41"/>
                  <a:pt x="93" y="43"/>
                </a:cubicBezTo>
                <a:close/>
                <a:moveTo>
                  <a:pt x="90" y="41"/>
                </a:moveTo>
                <a:cubicBezTo>
                  <a:pt x="91" y="40"/>
                  <a:pt x="91" y="40"/>
                  <a:pt x="92" y="40"/>
                </a:cubicBezTo>
                <a:cubicBezTo>
                  <a:pt x="92" y="40"/>
                  <a:pt x="93" y="39"/>
                  <a:pt x="93" y="39"/>
                </a:cubicBezTo>
                <a:cubicBezTo>
                  <a:pt x="92" y="40"/>
                  <a:pt x="91" y="40"/>
                  <a:pt x="90" y="41"/>
                </a:cubicBezTo>
                <a:close/>
                <a:moveTo>
                  <a:pt x="82" y="40"/>
                </a:moveTo>
                <a:cubicBezTo>
                  <a:pt x="80" y="41"/>
                  <a:pt x="78" y="43"/>
                  <a:pt x="76" y="44"/>
                </a:cubicBezTo>
                <a:cubicBezTo>
                  <a:pt x="78" y="42"/>
                  <a:pt x="80" y="40"/>
                  <a:pt x="81" y="38"/>
                </a:cubicBezTo>
                <a:cubicBezTo>
                  <a:pt x="83" y="37"/>
                  <a:pt x="85" y="36"/>
                  <a:pt x="86" y="35"/>
                </a:cubicBezTo>
                <a:cubicBezTo>
                  <a:pt x="85" y="36"/>
                  <a:pt x="84" y="38"/>
                  <a:pt x="82" y="40"/>
                </a:cubicBezTo>
                <a:close/>
                <a:moveTo>
                  <a:pt x="79" y="37"/>
                </a:moveTo>
                <a:cubicBezTo>
                  <a:pt x="78" y="38"/>
                  <a:pt x="76" y="40"/>
                  <a:pt x="74" y="41"/>
                </a:cubicBezTo>
                <a:cubicBezTo>
                  <a:pt x="78" y="38"/>
                  <a:pt x="81" y="35"/>
                  <a:pt x="84" y="31"/>
                </a:cubicBezTo>
                <a:cubicBezTo>
                  <a:pt x="85" y="30"/>
                  <a:pt x="86" y="30"/>
                  <a:pt x="87" y="29"/>
                </a:cubicBezTo>
                <a:cubicBezTo>
                  <a:pt x="85" y="31"/>
                  <a:pt x="84" y="32"/>
                  <a:pt x="82" y="34"/>
                </a:cubicBezTo>
                <a:cubicBezTo>
                  <a:pt x="81" y="35"/>
                  <a:pt x="80" y="36"/>
                  <a:pt x="79" y="37"/>
                </a:cubicBezTo>
                <a:close/>
                <a:moveTo>
                  <a:pt x="85" y="24"/>
                </a:moveTo>
                <a:cubicBezTo>
                  <a:pt x="84" y="25"/>
                  <a:pt x="83" y="25"/>
                  <a:pt x="83" y="25"/>
                </a:cubicBezTo>
                <a:cubicBezTo>
                  <a:pt x="83" y="25"/>
                  <a:pt x="83" y="25"/>
                  <a:pt x="83" y="25"/>
                </a:cubicBezTo>
                <a:cubicBezTo>
                  <a:pt x="83" y="25"/>
                  <a:pt x="83" y="24"/>
                  <a:pt x="83" y="24"/>
                </a:cubicBezTo>
                <a:cubicBezTo>
                  <a:pt x="83" y="24"/>
                  <a:pt x="83" y="24"/>
                  <a:pt x="83" y="24"/>
                </a:cubicBezTo>
                <a:cubicBezTo>
                  <a:pt x="84" y="24"/>
                  <a:pt x="86" y="23"/>
                  <a:pt x="87" y="23"/>
                </a:cubicBezTo>
                <a:cubicBezTo>
                  <a:pt x="87" y="23"/>
                  <a:pt x="86" y="24"/>
                  <a:pt x="85" y="24"/>
                </a:cubicBezTo>
                <a:close/>
                <a:moveTo>
                  <a:pt x="83" y="28"/>
                </a:moveTo>
                <a:cubicBezTo>
                  <a:pt x="83" y="29"/>
                  <a:pt x="82" y="29"/>
                  <a:pt x="82" y="29"/>
                </a:cubicBezTo>
                <a:cubicBezTo>
                  <a:pt x="81" y="30"/>
                  <a:pt x="80" y="30"/>
                  <a:pt x="79" y="31"/>
                </a:cubicBezTo>
                <a:cubicBezTo>
                  <a:pt x="80" y="30"/>
                  <a:pt x="81" y="30"/>
                  <a:pt x="82" y="29"/>
                </a:cubicBezTo>
                <a:cubicBezTo>
                  <a:pt x="82" y="29"/>
                  <a:pt x="82" y="29"/>
                  <a:pt x="82" y="29"/>
                </a:cubicBezTo>
                <a:cubicBezTo>
                  <a:pt x="82" y="29"/>
                  <a:pt x="83" y="29"/>
                  <a:pt x="83" y="28"/>
                </a:cubicBezTo>
                <a:close/>
                <a:moveTo>
                  <a:pt x="59" y="48"/>
                </a:moveTo>
                <a:cubicBezTo>
                  <a:pt x="61" y="46"/>
                  <a:pt x="63" y="44"/>
                  <a:pt x="64" y="41"/>
                </a:cubicBezTo>
                <a:cubicBezTo>
                  <a:pt x="66" y="40"/>
                  <a:pt x="67" y="39"/>
                  <a:pt x="69" y="38"/>
                </a:cubicBezTo>
                <a:cubicBezTo>
                  <a:pt x="69" y="38"/>
                  <a:pt x="69" y="38"/>
                  <a:pt x="69" y="38"/>
                </a:cubicBezTo>
                <a:cubicBezTo>
                  <a:pt x="66" y="42"/>
                  <a:pt x="63" y="45"/>
                  <a:pt x="59" y="48"/>
                </a:cubicBezTo>
                <a:close/>
                <a:moveTo>
                  <a:pt x="61" y="41"/>
                </a:moveTo>
                <a:cubicBezTo>
                  <a:pt x="61" y="41"/>
                  <a:pt x="61" y="41"/>
                  <a:pt x="62" y="41"/>
                </a:cubicBezTo>
                <a:cubicBezTo>
                  <a:pt x="63" y="40"/>
                  <a:pt x="64" y="39"/>
                  <a:pt x="65" y="38"/>
                </a:cubicBezTo>
                <a:cubicBezTo>
                  <a:pt x="65" y="39"/>
                  <a:pt x="64" y="39"/>
                  <a:pt x="64" y="40"/>
                </a:cubicBezTo>
                <a:cubicBezTo>
                  <a:pt x="63" y="40"/>
                  <a:pt x="62" y="41"/>
                  <a:pt x="61" y="41"/>
                </a:cubicBezTo>
                <a:close/>
                <a:moveTo>
                  <a:pt x="58" y="46"/>
                </a:moveTo>
                <a:cubicBezTo>
                  <a:pt x="58" y="46"/>
                  <a:pt x="59" y="45"/>
                  <a:pt x="59" y="45"/>
                </a:cubicBezTo>
                <a:cubicBezTo>
                  <a:pt x="57" y="47"/>
                  <a:pt x="55" y="50"/>
                  <a:pt x="54" y="53"/>
                </a:cubicBezTo>
                <a:cubicBezTo>
                  <a:pt x="53" y="53"/>
                  <a:pt x="52" y="54"/>
                  <a:pt x="52" y="54"/>
                </a:cubicBezTo>
                <a:cubicBezTo>
                  <a:pt x="54" y="51"/>
                  <a:pt x="56" y="49"/>
                  <a:pt x="58" y="46"/>
                </a:cubicBezTo>
                <a:close/>
                <a:moveTo>
                  <a:pt x="48" y="57"/>
                </a:moveTo>
                <a:cubicBezTo>
                  <a:pt x="45" y="58"/>
                  <a:pt x="43" y="60"/>
                  <a:pt x="41" y="61"/>
                </a:cubicBezTo>
                <a:cubicBezTo>
                  <a:pt x="42" y="59"/>
                  <a:pt x="44" y="58"/>
                  <a:pt x="45" y="56"/>
                </a:cubicBezTo>
                <a:cubicBezTo>
                  <a:pt x="48" y="54"/>
                  <a:pt x="50" y="52"/>
                  <a:pt x="53" y="50"/>
                </a:cubicBezTo>
                <a:cubicBezTo>
                  <a:pt x="51" y="52"/>
                  <a:pt x="49" y="54"/>
                  <a:pt x="48" y="57"/>
                </a:cubicBezTo>
                <a:close/>
                <a:moveTo>
                  <a:pt x="50" y="58"/>
                </a:moveTo>
                <a:cubicBezTo>
                  <a:pt x="50" y="58"/>
                  <a:pt x="50" y="59"/>
                  <a:pt x="50" y="59"/>
                </a:cubicBezTo>
                <a:cubicBezTo>
                  <a:pt x="50" y="59"/>
                  <a:pt x="49" y="59"/>
                  <a:pt x="49" y="59"/>
                </a:cubicBezTo>
                <a:cubicBezTo>
                  <a:pt x="47" y="61"/>
                  <a:pt x="44" y="64"/>
                  <a:pt x="42" y="67"/>
                </a:cubicBezTo>
                <a:cubicBezTo>
                  <a:pt x="43" y="65"/>
                  <a:pt x="45" y="63"/>
                  <a:pt x="46" y="62"/>
                </a:cubicBezTo>
                <a:cubicBezTo>
                  <a:pt x="47" y="60"/>
                  <a:pt x="49" y="59"/>
                  <a:pt x="50" y="58"/>
                </a:cubicBezTo>
                <a:close/>
                <a:moveTo>
                  <a:pt x="39" y="86"/>
                </a:moveTo>
                <a:cubicBezTo>
                  <a:pt x="39" y="86"/>
                  <a:pt x="39" y="87"/>
                  <a:pt x="39" y="87"/>
                </a:cubicBezTo>
                <a:cubicBezTo>
                  <a:pt x="38" y="88"/>
                  <a:pt x="37" y="89"/>
                  <a:pt x="35" y="90"/>
                </a:cubicBezTo>
                <a:cubicBezTo>
                  <a:pt x="35" y="90"/>
                  <a:pt x="35" y="90"/>
                  <a:pt x="35" y="90"/>
                </a:cubicBezTo>
                <a:cubicBezTo>
                  <a:pt x="37" y="89"/>
                  <a:pt x="38" y="87"/>
                  <a:pt x="39" y="86"/>
                </a:cubicBezTo>
                <a:close/>
                <a:moveTo>
                  <a:pt x="34" y="102"/>
                </a:moveTo>
                <a:cubicBezTo>
                  <a:pt x="35" y="103"/>
                  <a:pt x="35" y="105"/>
                  <a:pt x="36" y="107"/>
                </a:cubicBezTo>
                <a:cubicBezTo>
                  <a:pt x="35" y="109"/>
                  <a:pt x="35" y="110"/>
                  <a:pt x="35" y="112"/>
                </a:cubicBezTo>
                <a:cubicBezTo>
                  <a:pt x="34" y="111"/>
                  <a:pt x="34" y="110"/>
                  <a:pt x="34" y="109"/>
                </a:cubicBezTo>
                <a:cubicBezTo>
                  <a:pt x="34" y="106"/>
                  <a:pt x="34" y="104"/>
                  <a:pt x="34" y="102"/>
                </a:cubicBezTo>
                <a:close/>
                <a:moveTo>
                  <a:pt x="36" y="126"/>
                </a:moveTo>
                <a:cubicBezTo>
                  <a:pt x="36" y="127"/>
                  <a:pt x="37" y="128"/>
                  <a:pt x="37" y="129"/>
                </a:cubicBezTo>
                <a:cubicBezTo>
                  <a:pt x="37" y="129"/>
                  <a:pt x="37" y="130"/>
                  <a:pt x="37" y="130"/>
                </a:cubicBezTo>
                <a:cubicBezTo>
                  <a:pt x="37" y="130"/>
                  <a:pt x="37" y="131"/>
                  <a:pt x="37" y="131"/>
                </a:cubicBezTo>
                <a:cubicBezTo>
                  <a:pt x="35" y="128"/>
                  <a:pt x="35" y="128"/>
                  <a:pt x="35" y="128"/>
                </a:cubicBezTo>
                <a:cubicBezTo>
                  <a:pt x="36" y="127"/>
                  <a:pt x="36" y="127"/>
                  <a:pt x="36" y="126"/>
                </a:cubicBezTo>
                <a:close/>
                <a:moveTo>
                  <a:pt x="36" y="115"/>
                </a:moveTo>
                <a:cubicBezTo>
                  <a:pt x="36" y="115"/>
                  <a:pt x="36" y="115"/>
                  <a:pt x="36" y="115"/>
                </a:cubicBezTo>
                <a:cubicBezTo>
                  <a:pt x="36" y="114"/>
                  <a:pt x="36" y="112"/>
                  <a:pt x="36" y="111"/>
                </a:cubicBezTo>
                <a:cubicBezTo>
                  <a:pt x="36" y="111"/>
                  <a:pt x="37" y="111"/>
                  <a:pt x="37" y="111"/>
                </a:cubicBezTo>
                <a:cubicBezTo>
                  <a:pt x="37" y="111"/>
                  <a:pt x="37" y="112"/>
                  <a:pt x="37" y="113"/>
                </a:cubicBezTo>
                <a:cubicBezTo>
                  <a:pt x="37" y="114"/>
                  <a:pt x="36" y="114"/>
                  <a:pt x="36" y="115"/>
                </a:cubicBezTo>
                <a:close/>
                <a:moveTo>
                  <a:pt x="36" y="97"/>
                </a:moveTo>
                <a:cubicBezTo>
                  <a:pt x="36" y="97"/>
                  <a:pt x="36" y="98"/>
                  <a:pt x="37" y="99"/>
                </a:cubicBezTo>
                <a:cubicBezTo>
                  <a:pt x="37" y="99"/>
                  <a:pt x="37" y="100"/>
                  <a:pt x="36" y="100"/>
                </a:cubicBezTo>
                <a:cubicBezTo>
                  <a:pt x="36" y="99"/>
                  <a:pt x="36" y="98"/>
                  <a:pt x="36" y="97"/>
                </a:cubicBezTo>
                <a:close/>
                <a:moveTo>
                  <a:pt x="37" y="94"/>
                </a:moveTo>
                <a:cubicBezTo>
                  <a:pt x="37" y="93"/>
                  <a:pt x="36" y="92"/>
                  <a:pt x="36" y="92"/>
                </a:cubicBezTo>
                <a:cubicBezTo>
                  <a:pt x="37" y="91"/>
                  <a:pt x="38" y="90"/>
                  <a:pt x="38" y="90"/>
                </a:cubicBezTo>
                <a:cubicBezTo>
                  <a:pt x="38" y="91"/>
                  <a:pt x="38" y="92"/>
                  <a:pt x="38" y="93"/>
                </a:cubicBezTo>
                <a:cubicBezTo>
                  <a:pt x="37" y="93"/>
                  <a:pt x="37" y="93"/>
                  <a:pt x="37" y="94"/>
                </a:cubicBezTo>
                <a:close/>
                <a:moveTo>
                  <a:pt x="39" y="103"/>
                </a:moveTo>
                <a:cubicBezTo>
                  <a:pt x="39" y="103"/>
                  <a:pt x="39" y="103"/>
                  <a:pt x="39" y="103"/>
                </a:cubicBezTo>
                <a:cubicBezTo>
                  <a:pt x="39" y="104"/>
                  <a:pt x="38" y="104"/>
                  <a:pt x="38" y="104"/>
                </a:cubicBezTo>
                <a:cubicBezTo>
                  <a:pt x="38" y="104"/>
                  <a:pt x="38" y="104"/>
                  <a:pt x="38" y="103"/>
                </a:cubicBezTo>
                <a:cubicBezTo>
                  <a:pt x="38" y="103"/>
                  <a:pt x="38" y="103"/>
                  <a:pt x="39" y="103"/>
                </a:cubicBezTo>
                <a:close/>
                <a:moveTo>
                  <a:pt x="38" y="97"/>
                </a:moveTo>
                <a:cubicBezTo>
                  <a:pt x="38" y="96"/>
                  <a:pt x="39" y="95"/>
                  <a:pt x="39" y="94"/>
                </a:cubicBezTo>
                <a:cubicBezTo>
                  <a:pt x="40" y="93"/>
                  <a:pt x="41" y="93"/>
                  <a:pt x="42" y="92"/>
                </a:cubicBezTo>
                <a:cubicBezTo>
                  <a:pt x="41" y="93"/>
                  <a:pt x="40" y="94"/>
                  <a:pt x="39" y="95"/>
                </a:cubicBezTo>
                <a:cubicBezTo>
                  <a:pt x="39" y="96"/>
                  <a:pt x="40" y="97"/>
                  <a:pt x="41" y="96"/>
                </a:cubicBezTo>
                <a:cubicBezTo>
                  <a:pt x="41" y="96"/>
                  <a:pt x="41" y="96"/>
                  <a:pt x="41" y="96"/>
                </a:cubicBezTo>
                <a:cubicBezTo>
                  <a:pt x="41" y="96"/>
                  <a:pt x="41" y="96"/>
                  <a:pt x="41" y="96"/>
                </a:cubicBezTo>
                <a:cubicBezTo>
                  <a:pt x="41" y="97"/>
                  <a:pt x="41" y="97"/>
                  <a:pt x="41" y="98"/>
                </a:cubicBezTo>
                <a:cubicBezTo>
                  <a:pt x="40" y="98"/>
                  <a:pt x="40" y="99"/>
                  <a:pt x="39" y="99"/>
                </a:cubicBezTo>
                <a:cubicBezTo>
                  <a:pt x="39" y="99"/>
                  <a:pt x="39" y="98"/>
                  <a:pt x="38" y="97"/>
                </a:cubicBezTo>
                <a:close/>
                <a:moveTo>
                  <a:pt x="40" y="121"/>
                </a:moveTo>
                <a:cubicBezTo>
                  <a:pt x="40" y="121"/>
                  <a:pt x="40" y="121"/>
                  <a:pt x="40" y="121"/>
                </a:cubicBezTo>
                <a:cubicBezTo>
                  <a:pt x="40" y="122"/>
                  <a:pt x="41" y="123"/>
                  <a:pt x="41" y="124"/>
                </a:cubicBezTo>
                <a:cubicBezTo>
                  <a:pt x="41" y="124"/>
                  <a:pt x="41" y="124"/>
                  <a:pt x="40" y="125"/>
                </a:cubicBezTo>
                <a:cubicBezTo>
                  <a:pt x="40" y="123"/>
                  <a:pt x="40" y="122"/>
                  <a:pt x="39" y="121"/>
                </a:cubicBezTo>
                <a:cubicBezTo>
                  <a:pt x="39" y="121"/>
                  <a:pt x="40" y="121"/>
                  <a:pt x="40" y="121"/>
                </a:cubicBezTo>
                <a:close/>
                <a:moveTo>
                  <a:pt x="40" y="133"/>
                </a:moveTo>
                <a:cubicBezTo>
                  <a:pt x="41" y="134"/>
                  <a:pt x="41" y="136"/>
                  <a:pt x="42" y="138"/>
                </a:cubicBezTo>
                <a:cubicBezTo>
                  <a:pt x="42" y="138"/>
                  <a:pt x="41" y="138"/>
                  <a:pt x="41" y="138"/>
                </a:cubicBezTo>
                <a:cubicBezTo>
                  <a:pt x="41" y="137"/>
                  <a:pt x="40" y="135"/>
                  <a:pt x="40" y="133"/>
                </a:cubicBezTo>
                <a:cubicBezTo>
                  <a:pt x="40" y="133"/>
                  <a:pt x="40" y="133"/>
                  <a:pt x="40" y="133"/>
                </a:cubicBezTo>
                <a:close/>
                <a:moveTo>
                  <a:pt x="41" y="96"/>
                </a:moveTo>
                <a:cubicBezTo>
                  <a:pt x="43" y="93"/>
                  <a:pt x="46" y="91"/>
                  <a:pt x="48" y="88"/>
                </a:cubicBezTo>
                <a:cubicBezTo>
                  <a:pt x="48" y="89"/>
                  <a:pt x="48" y="90"/>
                  <a:pt x="47" y="90"/>
                </a:cubicBezTo>
                <a:cubicBezTo>
                  <a:pt x="47" y="91"/>
                  <a:pt x="47" y="92"/>
                  <a:pt x="46" y="92"/>
                </a:cubicBezTo>
                <a:cubicBezTo>
                  <a:pt x="45" y="94"/>
                  <a:pt x="44" y="95"/>
                  <a:pt x="43" y="96"/>
                </a:cubicBezTo>
                <a:cubicBezTo>
                  <a:pt x="42" y="96"/>
                  <a:pt x="42" y="96"/>
                  <a:pt x="42" y="96"/>
                </a:cubicBezTo>
                <a:cubicBezTo>
                  <a:pt x="42" y="95"/>
                  <a:pt x="41" y="95"/>
                  <a:pt x="41" y="96"/>
                </a:cubicBezTo>
                <a:close/>
                <a:moveTo>
                  <a:pt x="43" y="129"/>
                </a:moveTo>
                <a:cubicBezTo>
                  <a:pt x="44" y="130"/>
                  <a:pt x="44" y="132"/>
                  <a:pt x="45" y="133"/>
                </a:cubicBezTo>
                <a:cubicBezTo>
                  <a:pt x="44" y="134"/>
                  <a:pt x="44" y="134"/>
                  <a:pt x="43" y="135"/>
                </a:cubicBezTo>
                <a:cubicBezTo>
                  <a:pt x="43" y="133"/>
                  <a:pt x="43" y="132"/>
                  <a:pt x="42" y="130"/>
                </a:cubicBezTo>
                <a:cubicBezTo>
                  <a:pt x="42" y="130"/>
                  <a:pt x="43" y="129"/>
                  <a:pt x="43" y="129"/>
                </a:cubicBezTo>
                <a:close/>
                <a:moveTo>
                  <a:pt x="42" y="140"/>
                </a:moveTo>
                <a:cubicBezTo>
                  <a:pt x="43" y="143"/>
                  <a:pt x="44" y="145"/>
                  <a:pt x="44" y="147"/>
                </a:cubicBezTo>
                <a:cubicBezTo>
                  <a:pt x="44" y="145"/>
                  <a:pt x="43" y="143"/>
                  <a:pt x="42" y="141"/>
                </a:cubicBezTo>
                <a:cubicBezTo>
                  <a:pt x="42" y="141"/>
                  <a:pt x="42" y="141"/>
                  <a:pt x="42" y="140"/>
                </a:cubicBezTo>
                <a:close/>
                <a:moveTo>
                  <a:pt x="44" y="154"/>
                </a:moveTo>
                <a:cubicBezTo>
                  <a:pt x="44" y="154"/>
                  <a:pt x="44" y="154"/>
                  <a:pt x="44" y="154"/>
                </a:cubicBezTo>
                <a:cubicBezTo>
                  <a:pt x="45" y="157"/>
                  <a:pt x="45" y="160"/>
                  <a:pt x="46" y="164"/>
                </a:cubicBezTo>
                <a:cubicBezTo>
                  <a:pt x="45" y="160"/>
                  <a:pt x="44" y="157"/>
                  <a:pt x="44" y="154"/>
                </a:cubicBezTo>
                <a:cubicBezTo>
                  <a:pt x="44" y="154"/>
                  <a:pt x="44" y="154"/>
                  <a:pt x="44" y="154"/>
                </a:cubicBezTo>
                <a:close/>
                <a:moveTo>
                  <a:pt x="43" y="174"/>
                </a:moveTo>
                <a:cubicBezTo>
                  <a:pt x="43" y="175"/>
                  <a:pt x="44" y="176"/>
                  <a:pt x="44" y="178"/>
                </a:cubicBezTo>
                <a:cubicBezTo>
                  <a:pt x="44" y="178"/>
                  <a:pt x="44" y="178"/>
                  <a:pt x="44" y="178"/>
                </a:cubicBezTo>
                <a:cubicBezTo>
                  <a:pt x="43" y="176"/>
                  <a:pt x="42" y="175"/>
                  <a:pt x="41" y="174"/>
                </a:cubicBezTo>
                <a:cubicBezTo>
                  <a:pt x="41" y="173"/>
                  <a:pt x="41" y="172"/>
                  <a:pt x="41" y="171"/>
                </a:cubicBezTo>
                <a:cubicBezTo>
                  <a:pt x="42" y="172"/>
                  <a:pt x="42" y="173"/>
                  <a:pt x="43" y="174"/>
                </a:cubicBezTo>
                <a:close/>
                <a:moveTo>
                  <a:pt x="42" y="176"/>
                </a:moveTo>
                <a:cubicBezTo>
                  <a:pt x="43" y="178"/>
                  <a:pt x="44" y="180"/>
                  <a:pt x="45" y="181"/>
                </a:cubicBezTo>
                <a:cubicBezTo>
                  <a:pt x="46" y="183"/>
                  <a:pt x="46" y="184"/>
                  <a:pt x="47" y="186"/>
                </a:cubicBezTo>
                <a:cubicBezTo>
                  <a:pt x="47" y="187"/>
                  <a:pt x="46" y="188"/>
                  <a:pt x="45" y="190"/>
                </a:cubicBezTo>
                <a:cubicBezTo>
                  <a:pt x="44" y="187"/>
                  <a:pt x="43" y="185"/>
                  <a:pt x="42" y="182"/>
                </a:cubicBezTo>
                <a:cubicBezTo>
                  <a:pt x="42" y="180"/>
                  <a:pt x="42" y="178"/>
                  <a:pt x="42" y="176"/>
                </a:cubicBezTo>
                <a:close/>
                <a:moveTo>
                  <a:pt x="46" y="192"/>
                </a:moveTo>
                <a:cubicBezTo>
                  <a:pt x="47" y="191"/>
                  <a:pt x="47" y="190"/>
                  <a:pt x="48" y="188"/>
                </a:cubicBezTo>
                <a:cubicBezTo>
                  <a:pt x="49" y="192"/>
                  <a:pt x="50" y="196"/>
                  <a:pt x="52" y="200"/>
                </a:cubicBezTo>
                <a:cubicBezTo>
                  <a:pt x="51" y="200"/>
                  <a:pt x="51" y="199"/>
                  <a:pt x="51" y="199"/>
                </a:cubicBezTo>
                <a:cubicBezTo>
                  <a:pt x="49" y="197"/>
                  <a:pt x="47" y="194"/>
                  <a:pt x="46" y="192"/>
                </a:cubicBezTo>
                <a:cubicBezTo>
                  <a:pt x="46" y="192"/>
                  <a:pt x="46" y="192"/>
                  <a:pt x="46" y="192"/>
                </a:cubicBezTo>
                <a:close/>
                <a:moveTo>
                  <a:pt x="50" y="174"/>
                </a:moveTo>
                <a:cubicBezTo>
                  <a:pt x="50" y="171"/>
                  <a:pt x="49" y="168"/>
                  <a:pt x="48" y="165"/>
                </a:cubicBezTo>
                <a:cubicBezTo>
                  <a:pt x="48" y="163"/>
                  <a:pt x="48" y="162"/>
                  <a:pt x="48" y="161"/>
                </a:cubicBezTo>
                <a:cubicBezTo>
                  <a:pt x="48" y="161"/>
                  <a:pt x="48" y="162"/>
                  <a:pt x="49" y="162"/>
                </a:cubicBezTo>
                <a:cubicBezTo>
                  <a:pt x="49" y="163"/>
                  <a:pt x="49" y="163"/>
                  <a:pt x="49" y="164"/>
                </a:cubicBezTo>
                <a:cubicBezTo>
                  <a:pt x="49" y="165"/>
                  <a:pt x="50" y="165"/>
                  <a:pt x="50" y="165"/>
                </a:cubicBezTo>
                <a:cubicBezTo>
                  <a:pt x="50" y="166"/>
                  <a:pt x="49" y="166"/>
                  <a:pt x="49" y="166"/>
                </a:cubicBezTo>
                <a:cubicBezTo>
                  <a:pt x="49" y="167"/>
                  <a:pt x="49" y="167"/>
                  <a:pt x="50" y="167"/>
                </a:cubicBezTo>
                <a:cubicBezTo>
                  <a:pt x="51" y="170"/>
                  <a:pt x="52" y="173"/>
                  <a:pt x="53" y="175"/>
                </a:cubicBezTo>
                <a:cubicBezTo>
                  <a:pt x="53" y="176"/>
                  <a:pt x="52" y="176"/>
                  <a:pt x="52" y="176"/>
                </a:cubicBezTo>
                <a:cubicBezTo>
                  <a:pt x="51" y="176"/>
                  <a:pt x="51" y="175"/>
                  <a:pt x="50" y="174"/>
                </a:cubicBezTo>
                <a:close/>
                <a:moveTo>
                  <a:pt x="51" y="186"/>
                </a:moveTo>
                <a:cubicBezTo>
                  <a:pt x="50" y="185"/>
                  <a:pt x="50" y="184"/>
                  <a:pt x="49" y="183"/>
                </a:cubicBezTo>
                <a:cubicBezTo>
                  <a:pt x="49" y="182"/>
                  <a:pt x="50" y="182"/>
                  <a:pt x="50" y="181"/>
                </a:cubicBezTo>
                <a:cubicBezTo>
                  <a:pt x="50" y="181"/>
                  <a:pt x="50" y="181"/>
                  <a:pt x="50" y="181"/>
                </a:cubicBezTo>
                <a:cubicBezTo>
                  <a:pt x="50" y="183"/>
                  <a:pt x="51" y="184"/>
                  <a:pt x="51" y="186"/>
                </a:cubicBezTo>
                <a:close/>
                <a:moveTo>
                  <a:pt x="52" y="179"/>
                </a:moveTo>
                <a:cubicBezTo>
                  <a:pt x="53" y="179"/>
                  <a:pt x="53" y="179"/>
                  <a:pt x="54" y="179"/>
                </a:cubicBezTo>
                <a:cubicBezTo>
                  <a:pt x="54" y="179"/>
                  <a:pt x="54" y="179"/>
                  <a:pt x="55" y="180"/>
                </a:cubicBezTo>
                <a:cubicBezTo>
                  <a:pt x="55" y="181"/>
                  <a:pt x="56" y="183"/>
                  <a:pt x="56" y="184"/>
                </a:cubicBezTo>
                <a:cubicBezTo>
                  <a:pt x="56" y="184"/>
                  <a:pt x="55" y="183"/>
                  <a:pt x="55" y="183"/>
                </a:cubicBezTo>
                <a:cubicBezTo>
                  <a:pt x="54" y="182"/>
                  <a:pt x="53" y="181"/>
                  <a:pt x="52" y="181"/>
                </a:cubicBezTo>
                <a:cubicBezTo>
                  <a:pt x="52" y="180"/>
                  <a:pt x="52" y="180"/>
                  <a:pt x="52" y="179"/>
                </a:cubicBezTo>
                <a:cubicBezTo>
                  <a:pt x="52" y="179"/>
                  <a:pt x="52" y="179"/>
                  <a:pt x="52" y="179"/>
                </a:cubicBezTo>
                <a:close/>
                <a:moveTo>
                  <a:pt x="54" y="184"/>
                </a:moveTo>
                <a:cubicBezTo>
                  <a:pt x="56" y="186"/>
                  <a:pt x="57" y="188"/>
                  <a:pt x="59" y="190"/>
                </a:cubicBezTo>
                <a:cubicBezTo>
                  <a:pt x="59" y="190"/>
                  <a:pt x="59" y="190"/>
                  <a:pt x="59" y="190"/>
                </a:cubicBezTo>
                <a:cubicBezTo>
                  <a:pt x="59" y="191"/>
                  <a:pt x="58" y="193"/>
                  <a:pt x="57" y="194"/>
                </a:cubicBezTo>
                <a:cubicBezTo>
                  <a:pt x="57" y="194"/>
                  <a:pt x="57" y="194"/>
                  <a:pt x="57" y="194"/>
                </a:cubicBezTo>
                <a:cubicBezTo>
                  <a:pt x="56" y="190"/>
                  <a:pt x="55" y="187"/>
                  <a:pt x="54" y="184"/>
                </a:cubicBezTo>
                <a:cubicBezTo>
                  <a:pt x="54" y="184"/>
                  <a:pt x="54" y="184"/>
                  <a:pt x="54" y="184"/>
                </a:cubicBezTo>
                <a:close/>
                <a:moveTo>
                  <a:pt x="58" y="195"/>
                </a:moveTo>
                <a:cubicBezTo>
                  <a:pt x="59" y="195"/>
                  <a:pt x="60" y="194"/>
                  <a:pt x="61" y="194"/>
                </a:cubicBezTo>
                <a:cubicBezTo>
                  <a:pt x="63" y="195"/>
                  <a:pt x="64" y="197"/>
                  <a:pt x="65" y="198"/>
                </a:cubicBezTo>
                <a:cubicBezTo>
                  <a:pt x="64" y="199"/>
                  <a:pt x="64" y="200"/>
                  <a:pt x="64" y="200"/>
                </a:cubicBezTo>
                <a:cubicBezTo>
                  <a:pt x="62" y="199"/>
                  <a:pt x="60" y="197"/>
                  <a:pt x="58" y="195"/>
                </a:cubicBezTo>
                <a:close/>
                <a:moveTo>
                  <a:pt x="63" y="193"/>
                </a:moveTo>
                <a:cubicBezTo>
                  <a:pt x="64" y="192"/>
                  <a:pt x="65" y="192"/>
                  <a:pt x="65" y="192"/>
                </a:cubicBezTo>
                <a:cubicBezTo>
                  <a:pt x="66" y="192"/>
                  <a:pt x="67" y="193"/>
                  <a:pt x="68" y="194"/>
                </a:cubicBezTo>
                <a:cubicBezTo>
                  <a:pt x="68" y="194"/>
                  <a:pt x="67" y="195"/>
                  <a:pt x="67" y="196"/>
                </a:cubicBezTo>
                <a:cubicBezTo>
                  <a:pt x="65" y="195"/>
                  <a:pt x="64" y="194"/>
                  <a:pt x="63" y="193"/>
                </a:cubicBezTo>
                <a:close/>
                <a:moveTo>
                  <a:pt x="70" y="195"/>
                </a:moveTo>
                <a:cubicBezTo>
                  <a:pt x="70" y="196"/>
                  <a:pt x="71" y="196"/>
                  <a:pt x="72" y="197"/>
                </a:cubicBezTo>
                <a:cubicBezTo>
                  <a:pt x="72" y="198"/>
                  <a:pt x="72" y="198"/>
                  <a:pt x="72" y="198"/>
                </a:cubicBezTo>
                <a:cubicBezTo>
                  <a:pt x="72" y="199"/>
                  <a:pt x="72" y="199"/>
                  <a:pt x="72" y="199"/>
                </a:cubicBezTo>
                <a:cubicBezTo>
                  <a:pt x="72" y="199"/>
                  <a:pt x="72" y="199"/>
                  <a:pt x="71" y="199"/>
                </a:cubicBezTo>
                <a:cubicBezTo>
                  <a:pt x="71" y="199"/>
                  <a:pt x="70" y="198"/>
                  <a:pt x="69" y="198"/>
                </a:cubicBezTo>
                <a:cubicBezTo>
                  <a:pt x="68" y="198"/>
                  <a:pt x="68" y="198"/>
                  <a:pt x="68" y="198"/>
                </a:cubicBezTo>
                <a:cubicBezTo>
                  <a:pt x="68" y="197"/>
                  <a:pt x="68" y="197"/>
                  <a:pt x="68" y="197"/>
                </a:cubicBezTo>
                <a:cubicBezTo>
                  <a:pt x="68" y="196"/>
                  <a:pt x="69" y="195"/>
                  <a:pt x="70" y="195"/>
                </a:cubicBezTo>
                <a:close/>
                <a:moveTo>
                  <a:pt x="67" y="190"/>
                </a:moveTo>
                <a:cubicBezTo>
                  <a:pt x="69" y="190"/>
                  <a:pt x="70" y="189"/>
                  <a:pt x="71" y="188"/>
                </a:cubicBezTo>
                <a:cubicBezTo>
                  <a:pt x="71" y="188"/>
                  <a:pt x="72" y="189"/>
                  <a:pt x="72" y="189"/>
                </a:cubicBezTo>
                <a:cubicBezTo>
                  <a:pt x="71" y="190"/>
                  <a:pt x="71" y="191"/>
                  <a:pt x="70" y="192"/>
                </a:cubicBezTo>
                <a:cubicBezTo>
                  <a:pt x="69" y="191"/>
                  <a:pt x="68" y="191"/>
                  <a:pt x="67" y="190"/>
                </a:cubicBezTo>
                <a:close/>
                <a:moveTo>
                  <a:pt x="72" y="185"/>
                </a:moveTo>
                <a:cubicBezTo>
                  <a:pt x="71" y="184"/>
                  <a:pt x="70" y="183"/>
                  <a:pt x="68" y="181"/>
                </a:cubicBezTo>
                <a:cubicBezTo>
                  <a:pt x="69" y="181"/>
                  <a:pt x="69" y="181"/>
                  <a:pt x="69" y="180"/>
                </a:cubicBezTo>
                <a:cubicBezTo>
                  <a:pt x="70" y="181"/>
                  <a:pt x="71" y="181"/>
                  <a:pt x="72" y="182"/>
                </a:cubicBezTo>
                <a:cubicBezTo>
                  <a:pt x="72" y="182"/>
                  <a:pt x="73" y="182"/>
                  <a:pt x="73" y="182"/>
                </a:cubicBezTo>
                <a:cubicBezTo>
                  <a:pt x="73" y="183"/>
                  <a:pt x="73" y="184"/>
                  <a:pt x="73" y="184"/>
                </a:cubicBezTo>
                <a:cubicBezTo>
                  <a:pt x="73" y="185"/>
                  <a:pt x="72" y="185"/>
                  <a:pt x="72" y="185"/>
                </a:cubicBezTo>
                <a:close/>
                <a:moveTo>
                  <a:pt x="71" y="151"/>
                </a:moveTo>
                <a:cubicBezTo>
                  <a:pt x="72" y="150"/>
                  <a:pt x="72" y="150"/>
                  <a:pt x="73" y="149"/>
                </a:cubicBezTo>
                <a:cubicBezTo>
                  <a:pt x="73" y="149"/>
                  <a:pt x="73" y="150"/>
                  <a:pt x="73" y="150"/>
                </a:cubicBezTo>
                <a:cubicBezTo>
                  <a:pt x="72" y="150"/>
                  <a:pt x="72" y="151"/>
                  <a:pt x="71" y="151"/>
                </a:cubicBezTo>
                <a:close/>
                <a:moveTo>
                  <a:pt x="72" y="119"/>
                </a:moveTo>
                <a:cubicBezTo>
                  <a:pt x="72" y="119"/>
                  <a:pt x="71" y="120"/>
                  <a:pt x="71" y="120"/>
                </a:cubicBezTo>
                <a:cubicBezTo>
                  <a:pt x="72" y="119"/>
                  <a:pt x="72" y="118"/>
                  <a:pt x="72" y="118"/>
                </a:cubicBezTo>
                <a:cubicBezTo>
                  <a:pt x="73" y="117"/>
                  <a:pt x="73" y="117"/>
                  <a:pt x="74" y="116"/>
                </a:cubicBezTo>
                <a:cubicBezTo>
                  <a:pt x="74" y="116"/>
                  <a:pt x="74" y="116"/>
                  <a:pt x="74" y="116"/>
                </a:cubicBezTo>
                <a:cubicBezTo>
                  <a:pt x="73" y="117"/>
                  <a:pt x="72" y="118"/>
                  <a:pt x="72" y="119"/>
                </a:cubicBezTo>
                <a:close/>
                <a:moveTo>
                  <a:pt x="78" y="130"/>
                </a:moveTo>
                <a:cubicBezTo>
                  <a:pt x="78" y="131"/>
                  <a:pt x="79" y="132"/>
                  <a:pt x="79" y="134"/>
                </a:cubicBezTo>
                <a:cubicBezTo>
                  <a:pt x="77" y="135"/>
                  <a:pt x="75" y="136"/>
                  <a:pt x="74" y="137"/>
                </a:cubicBezTo>
                <a:cubicBezTo>
                  <a:pt x="73" y="137"/>
                  <a:pt x="73" y="136"/>
                  <a:pt x="73" y="135"/>
                </a:cubicBezTo>
                <a:cubicBezTo>
                  <a:pt x="75" y="134"/>
                  <a:pt x="76" y="132"/>
                  <a:pt x="78" y="130"/>
                </a:cubicBezTo>
                <a:close/>
                <a:moveTo>
                  <a:pt x="75" y="140"/>
                </a:moveTo>
                <a:cubicBezTo>
                  <a:pt x="76" y="140"/>
                  <a:pt x="77" y="139"/>
                  <a:pt x="78" y="138"/>
                </a:cubicBezTo>
                <a:cubicBezTo>
                  <a:pt x="77" y="139"/>
                  <a:pt x="76" y="141"/>
                  <a:pt x="75" y="142"/>
                </a:cubicBezTo>
                <a:cubicBezTo>
                  <a:pt x="75" y="142"/>
                  <a:pt x="74" y="142"/>
                  <a:pt x="74" y="141"/>
                </a:cubicBezTo>
                <a:cubicBezTo>
                  <a:pt x="75" y="141"/>
                  <a:pt x="75" y="141"/>
                  <a:pt x="75" y="140"/>
                </a:cubicBezTo>
                <a:close/>
                <a:moveTo>
                  <a:pt x="80" y="138"/>
                </a:moveTo>
                <a:cubicBezTo>
                  <a:pt x="80" y="139"/>
                  <a:pt x="80" y="139"/>
                  <a:pt x="80" y="140"/>
                </a:cubicBezTo>
                <a:cubicBezTo>
                  <a:pt x="79" y="142"/>
                  <a:pt x="77" y="143"/>
                  <a:pt x="76" y="145"/>
                </a:cubicBezTo>
                <a:cubicBezTo>
                  <a:pt x="77" y="142"/>
                  <a:pt x="79" y="140"/>
                  <a:pt x="80" y="138"/>
                </a:cubicBezTo>
                <a:close/>
                <a:moveTo>
                  <a:pt x="78" y="145"/>
                </a:moveTo>
                <a:cubicBezTo>
                  <a:pt x="78" y="145"/>
                  <a:pt x="78" y="145"/>
                  <a:pt x="78" y="145"/>
                </a:cubicBezTo>
                <a:cubicBezTo>
                  <a:pt x="77" y="146"/>
                  <a:pt x="77" y="146"/>
                  <a:pt x="76" y="147"/>
                </a:cubicBezTo>
                <a:cubicBezTo>
                  <a:pt x="76" y="147"/>
                  <a:pt x="76" y="147"/>
                  <a:pt x="76" y="147"/>
                </a:cubicBezTo>
                <a:cubicBezTo>
                  <a:pt x="77" y="146"/>
                  <a:pt x="77" y="145"/>
                  <a:pt x="78" y="145"/>
                </a:cubicBezTo>
                <a:close/>
                <a:moveTo>
                  <a:pt x="78" y="166"/>
                </a:moveTo>
                <a:cubicBezTo>
                  <a:pt x="78" y="166"/>
                  <a:pt x="78" y="167"/>
                  <a:pt x="79" y="167"/>
                </a:cubicBezTo>
                <a:cubicBezTo>
                  <a:pt x="78" y="168"/>
                  <a:pt x="78" y="168"/>
                  <a:pt x="78" y="168"/>
                </a:cubicBezTo>
                <a:cubicBezTo>
                  <a:pt x="78" y="168"/>
                  <a:pt x="78" y="168"/>
                  <a:pt x="78" y="168"/>
                </a:cubicBezTo>
                <a:cubicBezTo>
                  <a:pt x="78" y="167"/>
                  <a:pt x="78" y="167"/>
                  <a:pt x="78" y="166"/>
                </a:cubicBezTo>
                <a:cubicBezTo>
                  <a:pt x="78" y="166"/>
                  <a:pt x="78" y="166"/>
                  <a:pt x="78" y="166"/>
                </a:cubicBezTo>
                <a:close/>
                <a:moveTo>
                  <a:pt x="78" y="155"/>
                </a:moveTo>
                <a:cubicBezTo>
                  <a:pt x="80" y="153"/>
                  <a:pt x="81" y="152"/>
                  <a:pt x="83" y="151"/>
                </a:cubicBezTo>
                <a:cubicBezTo>
                  <a:pt x="83" y="152"/>
                  <a:pt x="83" y="153"/>
                  <a:pt x="83" y="154"/>
                </a:cubicBezTo>
                <a:cubicBezTo>
                  <a:pt x="82" y="156"/>
                  <a:pt x="81" y="157"/>
                  <a:pt x="80" y="159"/>
                </a:cubicBezTo>
                <a:cubicBezTo>
                  <a:pt x="79" y="158"/>
                  <a:pt x="79" y="156"/>
                  <a:pt x="78" y="155"/>
                </a:cubicBezTo>
                <a:close/>
                <a:moveTo>
                  <a:pt x="85" y="152"/>
                </a:moveTo>
                <a:cubicBezTo>
                  <a:pt x="85" y="151"/>
                  <a:pt x="84" y="150"/>
                  <a:pt x="84" y="149"/>
                </a:cubicBezTo>
                <a:cubicBezTo>
                  <a:pt x="85" y="149"/>
                  <a:pt x="85" y="149"/>
                  <a:pt x="85" y="148"/>
                </a:cubicBezTo>
                <a:cubicBezTo>
                  <a:pt x="85" y="149"/>
                  <a:pt x="85" y="149"/>
                  <a:pt x="85" y="149"/>
                </a:cubicBezTo>
                <a:cubicBezTo>
                  <a:pt x="85" y="149"/>
                  <a:pt x="85" y="150"/>
                  <a:pt x="86" y="150"/>
                </a:cubicBezTo>
                <a:cubicBezTo>
                  <a:pt x="86" y="150"/>
                  <a:pt x="86" y="150"/>
                  <a:pt x="87" y="150"/>
                </a:cubicBezTo>
                <a:cubicBezTo>
                  <a:pt x="86" y="151"/>
                  <a:pt x="85" y="151"/>
                  <a:pt x="85" y="152"/>
                </a:cubicBezTo>
                <a:close/>
                <a:moveTo>
                  <a:pt x="85" y="156"/>
                </a:moveTo>
                <a:cubicBezTo>
                  <a:pt x="85" y="155"/>
                  <a:pt x="85" y="155"/>
                  <a:pt x="85" y="155"/>
                </a:cubicBezTo>
                <a:cubicBezTo>
                  <a:pt x="86" y="154"/>
                  <a:pt x="86" y="153"/>
                  <a:pt x="87" y="153"/>
                </a:cubicBezTo>
                <a:cubicBezTo>
                  <a:pt x="87" y="153"/>
                  <a:pt x="88" y="153"/>
                  <a:pt x="88" y="152"/>
                </a:cubicBezTo>
                <a:cubicBezTo>
                  <a:pt x="89" y="151"/>
                  <a:pt x="90" y="150"/>
                  <a:pt x="92" y="148"/>
                </a:cubicBezTo>
                <a:cubicBezTo>
                  <a:pt x="92" y="148"/>
                  <a:pt x="92" y="148"/>
                  <a:pt x="93" y="148"/>
                </a:cubicBezTo>
                <a:cubicBezTo>
                  <a:pt x="92" y="148"/>
                  <a:pt x="92" y="149"/>
                  <a:pt x="92" y="149"/>
                </a:cubicBezTo>
                <a:cubicBezTo>
                  <a:pt x="90" y="151"/>
                  <a:pt x="88" y="153"/>
                  <a:pt x="85" y="156"/>
                </a:cubicBezTo>
                <a:close/>
                <a:moveTo>
                  <a:pt x="86" y="182"/>
                </a:moveTo>
                <a:cubicBezTo>
                  <a:pt x="86" y="182"/>
                  <a:pt x="86" y="182"/>
                  <a:pt x="86" y="182"/>
                </a:cubicBezTo>
                <a:cubicBezTo>
                  <a:pt x="86" y="182"/>
                  <a:pt x="85" y="181"/>
                  <a:pt x="85" y="181"/>
                </a:cubicBezTo>
                <a:cubicBezTo>
                  <a:pt x="85" y="180"/>
                  <a:pt x="86" y="180"/>
                  <a:pt x="86" y="179"/>
                </a:cubicBezTo>
                <a:cubicBezTo>
                  <a:pt x="86" y="180"/>
                  <a:pt x="86" y="181"/>
                  <a:pt x="86" y="182"/>
                </a:cubicBezTo>
                <a:close/>
                <a:moveTo>
                  <a:pt x="88" y="160"/>
                </a:moveTo>
                <a:cubicBezTo>
                  <a:pt x="92" y="158"/>
                  <a:pt x="95" y="156"/>
                  <a:pt x="99" y="154"/>
                </a:cubicBezTo>
                <a:cubicBezTo>
                  <a:pt x="98" y="155"/>
                  <a:pt x="97" y="156"/>
                  <a:pt x="96" y="157"/>
                </a:cubicBezTo>
                <a:cubicBezTo>
                  <a:pt x="93" y="159"/>
                  <a:pt x="90" y="161"/>
                  <a:pt x="87" y="163"/>
                </a:cubicBezTo>
                <a:cubicBezTo>
                  <a:pt x="87" y="163"/>
                  <a:pt x="86" y="162"/>
                  <a:pt x="86" y="162"/>
                </a:cubicBezTo>
                <a:cubicBezTo>
                  <a:pt x="87" y="161"/>
                  <a:pt x="88" y="160"/>
                  <a:pt x="88" y="160"/>
                </a:cubicBezTo>
                <a:close/>
                <a:moveTo>
                  <a:pt x="88" y="168"/>
                </a:moveTo>
                <a:cubicBezTo>
                  <a:pt x="90" y="166"/>
                  <a:pt x="92" y="165"/>
                  <a:pt x="94" y="163"/>
                </a:cubicBezTo>
                <a:cubicBezTo>
                  <a:pt x="92" y="165"/>
                  <a:pt x="90" y="167"/>
                  <a:pt x="87" y="169"/>
                </a:cubicBezTo>
                <a:cubicBezTo>
                  <a:pt x="87" y="169"/>
                  <a:pt x="87" y="169"/>
                  <a:pt x="87" y="169"/>
                </a:cubicBezTo>
                <a:cubicBezTo>
                  <a:pt x="88" y="169"/>
                  <a:pt x="88" y="168"/>
                  <a:pt x="88" y="168"/>
                </a:cubicBezTo>
                <a:close/>
                <a:moveTo>
                  <a:pt x="97" y="177"/>
                </a:moveTo>
                <a:cubicBezTo>
                  <a:pt x="99" y="175"/>
                  <a:pt x="101" y="174"/>
                  <a:pt x="103" y="173"/>
                </a:cubicBezTo>
                <a:cubicBezTo>
                  <a:pt x="101" y="175"/>
                  <a:pt x="99" y="177"/>
                  <a:pt x="97" y="179"/>
                </a:cubicBezTo>
                <a:cubicBezTo>
                  <a:pt x="96" y="179"/>
                  <a:pt x="95" y="180"/>
                  <a:pt x="94" y="180"/>
                </a:cubicBezTo>
                <a:cubicBezTo>
                  <a:pt x="95" y="179"/>
                  <a:pt x="96" y="178"/>
                  <a:pt x="97" y="177"/>
                </a:cubicBezTo>
                <a:close/>
                <a:moveTo>
                  <a:pt x="102" y="157"/>
                </a:moveTo>
                <a:cubicBezTo>
                  <a:pt x="99" y="158"/>
                  <a:pt x="97" y="160"/>
                  <a:pt x="95" y="161"/>
                </a:cubicBezTo>
                <a:cubicBezTo>
                  <a:pt x="95" y="161"/>
                  <a:pt x="95" y="161"/>
                  <a:pt x="94" y="161"/>
                </a:cubicBezTo>
                <a:cubicBezTo>
                  <a:pt x="95" y="160"/>
                  <a:pt x="96" y="159"/>
                  <a:pt x="97" y="158"/>
                </a:cubicBezTo>
                <a:cubicBezTo>
                  <a:pt x="99" y="157"/>
                  <a:pt x="102" y="155"/>
                  <a:pt x="105" y="154"/>
                </a:cubicBezTo>
                <a:cubicBezTo>
                  <a:pt x="104" y="155"/>
                  <a:pt x="103" y="156"/>
                  <a:pt x="102" y="157"/>
                </a:cubicBezTo>
                <a:close/>
                <a:moveTo>
                  <a:pt x="106" y="167"/>
                </a:moveTo>
                <a:cubicBezTo>
                  <a:pt x="108" y="166"/>
                  <a:pt x="110" y="165"/>
                  <a:pt x="112" y="164"/>
                </a:cubicBezTo>
                <a:cubicBezTo>
                  <a:pt x="111" y="165"/>
                  <a:pt x="110" y="166"/>
                  <a:pt x="109" y="167"/>
                </a:cubicBezTo>
                <a:cubicBezTo>
                  <a:pt x="107" y="168"/>
                  <a:pt x="105" y="170"/>
                  <a:pt x="103" y="171"/>
                </a:cubicBezTo>
                <a:cubicBezTo>
                  <a:pt x="104" y="170"/>
                  <a:pt x="105" y="168"/>
                  <a:pt x="106" y="167"/>
                </a:cubicBezTo>
                <a:close/>
                <a:moveTo>
                  <a:pt x="109" y="171"/>
                </a:moveTo>
                <a:cubicBezTo>
                  <a:pt x="110" y="170"/>
                  <a:pt x="111" y="169"/>
                  <a:pt x="112" y="168"/>
                </a:cubicBezTo>
                <a:cubicBezTo>
                  <a:pt x="114" y="167"/>
                  <a:pt x="117" y="165"/>
                  <a:pt x="119" y="164"/>
                </a:cubicBezTo>
                <a:cubicBezTo>
                  <a:pt x="116" y="167"/>
                  <a:pt x="113" y="169"/>
                  <a:pt x="110" y="172"/>
                </a:cubicBezTo>
                <a:cubicBezTo>
                  <a:pt x="108" y="173"/>
                  <a:pt x="107" y="174"/>
                  <a:pt x="105" y="175"/>
                </a:cubicBezTo>
                <a:cubicBezTo>
                  <a:pt x="106" y="174"/>
                  <a:pt x="107" y="172"/>
                  <a:pt x="109" y="171"/>
                </a:cubicBezTo>
                <a:close/>
                <a:moveTo>
                  <a:pt x="105" y="184"/>
                </a:moveTo>
                <a:cubicBezTo>
                  <a:pt x="106" y="183"/>
                  <a:pt x="107" y="183"/>
                  <a:pt x="108" y="183"/>
                </a:cubicBezTo>
                <a:cubicBezTo>
                  <a:pt x="106" y="184"/>
                  <a:pt x="104" y="186"/>
                  <a:pt x="102" y="187"/>
                </a:cubicBezTo>
                <a:cubicBezTo>
                  <a:pt x="103" y="186"/>
                  <a:pt x="104" y="185"/>
                  <a:pt x="105" y="184"/>
                </a:cubicBezTo>
                <a:close/>
                <a:moveTo>
                  <a:pt x="103" y="196"/>
                </a:moveTo>
                <a:cubicBezTo>
                  <a:pt x="103" y="196"/>
                  <a:pt x="102" y="196"/>
                  <a:pt x="101" y="196"/>
                </a:cubicBezTo>
                <a:cubicBezTo>
                  <a:pt x="101" y="196"/>
                  <a:pt x="100" y="196"/>
                  <a:pt x="100" y="196"/>
                </a:cubicBezTo>
                <a:cubicBezTo>
                  <a:pt x="101" y="195"/>
                  <a:pt x="101" y="195"/>
                  <a:pt x="101" y="194"/>
                </a:cubicBezTo>
                <a:cubicBezTo>
                  <a:pt x="102" y="195"/>
                  <a:pt x="103" y="195"/>
                  <a:pt x="103" y="196"/>
                </a:cubicBezTo>
                <a:close/>
                <a:moveTo>
                  <a:pt x="102" y="202"/>
                </a:moveTo>
                <a:cubicBezTo>
                  <a:pt x="101" y="202"/>
                  <a:pt x="100" y="203"/>
                  <a:pt x="99" y="204"/>
                </a:cubicBezTo>
                <a:cubicBezTo>
                  <a:pt x="99" y="204"/>
                  <a:pt x="99" y="204"/>
                  <a:pt x="99" y="203"/>
                </a:cubicBezTo>
                <a:cubicBezTo>
                  <a:pt x="99" y="203"/>
                  <a:pt x="99" y="203"/>
                  <a:pt x="99" y="203"/>
                </a:cubicBezTo>
                <a:cubicBezTo>
                  <a:pt x="100" y="203"/>
                  <a:pt x="100" y="202"/>
                  <a:pt x="101" y="201"/>
                </a:cubicBezTo>
                <a:cubicBezTo>
                  <a:pt x="101" y="201"/>
                  <a:pt x="101" y="202"/>
                  <a:pt x="102" y="202"/>
                </a:cubicBezTo>
                <a:close/>
                <a:moveTo>
                  <a:pt x="99" y="188"/>
                </a:moveTo>
                <a:cubicBezTo>
                  <a:pt x="98" y="188"/>
                  <a:pt x="97" y="189"/>
                  <a:pt x="97" y="190"/>
                </a:cubicBezTo>
                <a:cubicBezTo>
                  <a:pt x="95" y="189"/>
                  <a:pt x="95" y="189"/>
                  <a:pt x="95" y="189"/>
                </a:cubicBezTo>
                <a:cubicBezTo>
                  <a:pt x="96" y="189"/>
                  <a:pt x="97" y="188"/>
                  <a:pt x="97" y="187"/>
                </a:cubicBezTo>
                <a:cubicBezTo>
                  <a:pt x="97" y="187"/>
                  <a:pt x="98" y="187"/>
                  <a:pt x="98" y="187"/>
                </a:cubicBezTo>
                <a:cubicBezTo>
                  <a:pt x="99" y="187"/>
                  <a:pt x="100" y="186"/>
                  <a:pt x="100" y="186"/>
                </a:cubicBezTo>
                <a:cubicBezTo>
                  <a:pt x="100" y="187"/>
                  <a:pt x="99" y="187"/>
                  <a:pt x="99" y="188"/>
                </a:cubicBezTo>
                <a:close/>
                <a:moveTo>
                  <a:pt x="98" y="200"/>
                </a:moveTo>
                <a:cubicBezTo>
                  <a:pt x="99" y="200"/>
                  <a:pt x="99" y="200"/>
                  <a:pt x="99" y="200"/>
                </a:cubicBezTo>
                <a:cubicBezTo>
                  <a:pt x="98" y="201"/>
                  <a:pt x="98" y="202"/>
                  <a:pt x="97" y="202"/>
                </a:cubicBezTo>
                <a:cubicBezTo>
                  <a:pt x="96" y="202"/>
                  <a:pt x="96" y="201"/>
                  <a:pt x="95" y="201"/>
                </a:cubicBezTo>
                <a:cubicBezTo>
                  <a:pt x="95" y="201"/>
                  <a:pt x="95" y="201"/>
                  <a:pt x="95" y="201"/>
                </a:cubicBezTo>
                <a:cubicBezTo>
                  <a:pt x="96" y="200"/>
                  <a:pt x="97" y="200"/>
                  <a:pt x="98" y="200"/>
                </a:cubicBezTo>
                <a:close/>
                <a:moveTo>
                  <a:pt x="98" y="206"/>
                </a:moveTo>
                <a:cubicBezTo>
                  <a:pt x="99" y="207"/>
                  <a:pt x="100" y="208"/>
                  <a:pt x="102" y="209"/>
                </a:cubicBezTo>
                <a:cubicBezTo>
                  <a:pt x="102" y="209"/>
                  <a:pt x="102" y="209"/>
                  <a:pt x="101" y="209"/>
                </a:cubicBezTo>
                <a:cubicBezTo>
                  <a:pt x="100" y="208"/>
                  <a:pt x="99" y="207"/>
                  <a:pt x="98" y="206"/>
                </a:cubicBezTo>
                <a:cubicBezTo>
                  <a:pt x="98" y="206"/>
                  <a:pt x="98" y="206"/>
                  <a:pt x="98" y="206"/>
                </a:cubicBezTo>
                <a:close/>
                <a:moveTo>
                  <a:pt x="100" y="205"/>
                </a:moveTo>
                <a:cubicBezTo>
                  <a:pt x="101" y="204"/>
                  <a:pt x="102" y="203"/>
                  <a:pt x="103" y="203"/>
                </a:cubicBezTo>
                <a:cubicBezTo>
                  <a:pt x="104" y="203"/>
                  <a:pt x="106" y="204"/>
                  <a:pt x="107" y="205"/>
                </a:cubicBezTo>
                <a:cubicBezTo>
                  <a:pt x="107" y="205"/>
                  <a:pt x="106" y="205"/>
                  <a:pt x="106" y="206"/>
                </a:cubicBezTo>
                <a:cubicBezTo>
                  <a:pt x="106" y="206"/>
                  <a:pt x="105" y="207"/>
                  <a:pt x="104" y="207"/>
                </a:cubicBezTo>
                <a:cubicBezTo>
                  <a:pt x="103" y="206"/>
                  <a:pt x="102" y="205"/>
                  <a:pt x="100" y="205"/>
                </a:cubicBezTo>
                <a:close/>
                <a:moveTo>
                  <a:pt x="104" y="213"/>
                </a:moveTo>
                <a:cubicBezTo>
                  <a:pt x="105" y="214"/>
                  <a:pt x="106" y="214"/>
                  <a:pt x="107" y="215"/>
                </a:cubicBezTo>
                <a:cubicBezTo>
                  <a:pt x="106" y="215"/>
                  <a:pt x="106" y="216"/>
                  <a:pt x="105" y="216"/>
                </a:cubicBezTo>
                <a:cubicBezTo>
                  <a:pt x="104" y="215"/>
                  <a:pt x="103" y="215"/>
                  <a:pt x="103" y="214"/>
                </a:cubicBezTo>
                <a:cubicBezTo>
                  <a:pt x="103" y="214"/>
                  <a:pt x="104" y="214"/>
                  <a:pt x="104" y="213"/>
                </a:cubicBezTo>
                <a:close/>
                <a:moveTo>
                  <a:pt x="106" y="212"/>
                </a:moveTo>
                <a:cubicBezTo>
                  <a:pt x="106" y="212"/>
                  <a:pt x="106" y="212"/>
                  <a:pt x="106" y="212"/>
                </a:cubicBezTo>
                <a:cubicBezTo>
                  <a:pt x="107" y="212"/>
                  <a:pt x="108" y="213"/>
                  <a:pt x="108" y="213"/>
                </a:cubicBezTo>
                <a:cubicBezTo>
                  <a:pt x="108" y="213"/>
                  <a:pt x="108" y="213"/>
                  <a:pt x="108" y="213"/>
                </a:cubicBezTo>
                <a:cubicBezTo>
                  <a:pt x="107" y="213"/>
                  <a:pt x="106" y="213"/>
                  <a:pt x="106" y="212"/>
                </a:cubicBezTo>
                <a:close/>
                <a:moveTo>
                  <a:pt x="107" y="200"/>
                </a:moveTo>
                <a:cubicBezTo>
                  <a:pt x="107" y="199"/>
                  <a:pt x="108" y="199"/>
                  <a:pt x="108" y="198"/>
                </a:cubicBezTo>
                <a:cubicBezTo>
                  <a:pt x="109" y="199"/>
                  <a:pt x="110" y="200"/>
                  <a:pt x="112" y="201"/>
                </a:cubicBezTo>
                <a:cubicBezTo>
                  <a:pt x="111" y="201"/>
                  <a:pt x="111" y="201"/>
                  <a:pt x="110" y="202"/>
                </a:cubicBezTo>
                <a:cubicBezTo>
                  <a:pt x="109" y="201"/>
                  <a:pt x="108" y="200"/>
                  <a:pt x="107" y="200"/>
                </a:cubicBezTo>
                <a:close/>
                <a:moveTo>
                  <a:pt x="109" y="197"/>
                </a:moveTo>
                <a:cubicBezTo>
                  <a:pt x="111" y="196"/>
                  <a:pt x="113" y="194"/>
                  <a:pt x="114" y="193"/>
                </a:cubicBezTo>
                <a:cubicBezTo>
                  <a:pt x="117" y="191"/>
                  <a:pt x="120" y="190"/>
                  <a:pt x="123" y="188"/>
                </a:cubicBezTo>
                <a:cubicBezTo>
                  <a:pt x="121" y="191"/>
                  <a:pt x="118" y="194"/>
                  <a:pt x="115" y="197"/>
                </a:cubicBezTo>
                <a:cubicBezTo>
                  <a:pt x="115" y="197"/>
                  <a:pt x="115" y="197"/>
                  <a:pt x="115" y="197"/>
                </a:cubicBezTo>
                <a:cubicBezTo>
                  <a:pt x="114" y="198"/>
                  <a:pt x="113" y="199"/>
                  <a:pt x="113" y="200"/>
                </a:cubicBezTo>
                <a:cubicBezTo>
                  <a:pt x="111" y="199"/>
                  <a:pt x="110" y="198"/>
                  <a:pt x="109" y="197"/>
                </a:cubicBezTo>
                <a:close/>
                <a:moveTo>
                  <a:pt x="113" y="202"/>
                </a:moveTo>
                <a:cubicBezTo>
                  <a:pt x="113" y="202"/>
                  <a:pt x="113" y="202"/>
                  <a:pt x="113" y="202"/>
                </a:cubicBezTo>
                <a:cubicBezTo>
                  <a:pt x="114" y="202"/>
                  <a:pt x="115" y="203"/>
                  <a:pt x="115" y="203"/>
                </a:cubicBezTo>
                <a:cubicBezTo>
                  <a:pt x="115" y="203"/>
                  <a:pt x="114" y="204"/>
                  <a:pt x="114" y="204"/>
                </a:cubicBezTo>
                <a:cubicBezTo>
                  <a:pt x="114" y="204"/>
                  <a:pt x="114" y="204"/>
                  <a:pt x="114" y="204"/>
                </a:cubicBezTo>
                <a:cubicBezTo>
                  <a:pt x="113" y="204"/>
                  <a:pt x="113" y="203"/>
                  <a:pt x="112" y="203"/>
                </a:cubicBezTo>
                <a:cubicBezTo>
                  <a:pt x="112" y="203"/>
                  <a:pt x="113" y="203"/>
                  <a:pt x="113" y="202"/>
                </a:cubicBezTo>
                <a:close/>
                <a:moveTo>
                  <a:pt x="120" y="203"/>
                </a:moveTo>
                <a:cubicBezTo>
                  <a:pt x="122" y="202"/>
                  <a:pt x="124" y="201"/>
                  <a:pt x="126" y="200"/>
                </a:cubicBezTo>
                <a:cubicBezTo>
                  <a:pt x="124" y="201"/>
                  <a:pt x="122" y="203"/>
                  <a:pt x="120" y="205"/>
                </a:cubicBezTo>
                <a:cubicBezTo>
                  <a:pt x="120" y="205"/>
                  <a:pt x="120" y="204"/>
                  <a:pt x="119" y="204"/>
                </a:cubicBezTo>
                <a:cubicBezTo>
                  <a:pt x="120" y="204"/>
                  <a:pt x="120" y="203"/>
                  <a:pt x="120" y="203"/>
                </a:cubicBezTo>
                <a:close/>
                <a:moveTo>
                  <a:pt x="125" y="204"/>
                </a:moveTo>
                <a:cubicBezTo>
                  <a:pt x="127" y="202"/>
                  <a:pt x="128" y="201"/>
                  <a:pt x="129" y="200"/>
                </a:cubicBezTo>
                <a:cubicBezTo>
                  <a:pt x="128" y="201"/>
                  <a:pt x="127" y="203"/>
                  <a:pt x="126" y="204"/>
                </a:cubicBezTo>
                <a:cubicBezTo>
                  <a:pt x="125" y="205"/>
                  <a:pt x="124" y="206"/>
                  <a:pt x="123" y="206"/>
                </a:cubicBezTo>
                <a:cubicBezTo>
                  <a:pt x="123" y="206"/>
                  <a:pt x="122" y="206"/>
                  <a:pt x="122" y="206"/>
                </a:cubicBezTo>
                <a:cubicBezTo>
                  <a:pt x="123" y="205"/>
                  <a:pt x="124" y="205"/>
                  <a:pt x="125" y="204"/>
                </a:cubicBezTo>
                <a:close/>
                <a:moveTo>
                  <a:pt x="127" y="206"/>
                </a:moveTo>
                <a:cubicBezTo>
                  <a:pt x="129" y="205"/>
                  <a:pt x="131" y="204"/>
                  <a:pt x="132" y="203"/>
                </a:cubicBezTo>
                <a:cubicBezTo>
                  <a:pt x="131" y="204"/>
                  <a:pt x="130" y="205"/>
                  <a:pt x="129" y="206"/>
                </a:cubicBezTo>
                <a:cubicBezTo>
                  <a:pt x="128" y="207"/>
                  <a:pt x="127" y="208"/>
                  <a:pt x="125" y="209"/>
                </a:cubicBezTo>
                <a:cubicBezTo>
                  <a:pt x="125" y="209"/>
                  <a:pt x="125" y="208"/>
                  <a:pt x="125" y="208"/>
                </a:cubicBezTo>
                <a:cubicBezTo>
                  <a:pt x="126" y="208"/>
                  <a:pt x="126" y="207"/>
                  <a:pt x="127" y="206"/>
                </a:cubicBezTo>
                <a:close/>
                <a:moveTo>
                  <a:pt x="147" y="192"/>
                </a:moveTo>
                <a:cubicBezTo>
                  <a:pt x="151" y="189"/>
                  <a:pt x="154" y="185"/>
                  <a:pt x="158" y="182"/>
                </a:cubicBezTo>
                <a:cubicBezTo>
                  <a:pt x="159" y="182"/>
                  <a:pt x="160" y="181"/>
                  <a:pt x="161" y="181"/>
                </a:cubicBezTo>
                <a:cubicBezTo>
                  <a:pt x="160" y="182"/>
                  <a:pt x="159" y="183"/>
                  <a:pt x="158" y="184"/>
                </a:cubicBezTo>
                <a:cubicBezTo>
                  <a:pt x="156" y="186"/>
                  <a:pt x="154" y="187"/>
                  <a:pt x="152" y="189"/>
                </a:cubicBezTo>
                <a:cubicBezTo>
                  <a:pt x="150" y="190"/>
                  <a:pt x="149" y="191"/>
                  <a:pt x="147" y="192"/>
                </a:cubicBezTo>
                <a:close/>
                <a:moveTo>
                  <a:pt x="153" y="199"/>
                </a:moveTo>
                <a:cubicBezTo>
                  <a:pt x="155" y="198"/>
                  <a:pt x="156" y="197"/>
                  <a:pt x="157" y="197"/>
                </a:cubicBezTo>
                <a:cubicBezTo>
                  <a:pt x="155" y="198"/>
                  <a:pt x="153" y="199"/>
                  <a:pt x="151" y="201"/>
                </a:cubicBezTo>
                <a:cubicBezTo>
                  <a:pt x="152" y="200"/>
                  <a:pt x="153" y="199"/>
                  <a:pt x="153" y="199"/>
                </a:cubicBezTo>
                <a:close/>
                <a:moveTo>
                  <a:pt x="155" y="195"/>
                </a:moveTo>
                <a:cubicBezTo>
                  <a:pt x="154" y="195"/>
                  <a:pt x="153" y="196"/>
                  <a:pt x="153" y="196"/>
                </a:cubicBezTo>
                <a:cubicBezTo>
                  <a:pt x="157" y="192"/>
                  <a:pt x="161" y="187"/>
                  <a:pt x="166" y="183"/>
                </a:cubicBezTo>
                <a:cubicBezTo>
                  <a:pt x="165" y="183"/>
                  <a:pt x="165" y="184"/>
                  <a:pt x="164" y="185"/>
                </a:cubicBezTo>
                <a:cubicBezTo>
                  <a:pt x="161" y="188"/>
                  <a:pt x="158" y="191"/>
                  <a:pt x="155" y="195"/>
                </a:cubicBezTo>
                <a:close/>
                <a:moveTo>
                  <a:pt x="178" y="173"/>
                </a:moveTo>
                <a:cubicBezTo>
                  <a:pt x="178" y="173"/>
                  <a:pt x="178" y="173"/>
                  <a:pt x="178" y="173"/>
                </a:cubicBezTo>
                <a:cubicBezTo>
                  <a:pt x="176" y="176"/>
                  <a:pt x="174" y="180"/>
                  <a:pt x="172" y="184"/>
                </a:cubicBezTo>
                <a:cubicBezTo>
                  <a:pt x="169" y="186"/>
                  <a:pt x="165" y="188"/>
                  <a:pt x="162" y="190"/>
                </a:cubicBezTo>
                <a:cubicBezTo>
                  <a:pt x="167" y="184"/>
                  <a:pt x="173" y="179"/>
                  <a:pt x="178" y="173"/>
                </a:cubicBezTo>
                <a:close/>
                <a:moveTo>
                  <a:pt x="183" y="168"/>
                </a:moveTo>
                <a:cubicBezTo>
                  <a:pt x="185" y="166"/>
                  <a:pt x="187" y="164"/>
                  <a:pt x="189" y="163"/>
                </a:cubicBezTo>
                <a:cubicBezTo>
                  <a:pt x="189" y="163"/>
                  <a:pt x="189" y="162"/>
                  <a:pt x="189" y="162"/>
                </a:cubicBezTo>
                <a:cubicBezTo>
                  <a:pt x="185" y="168"/>
                  <a:pt x="180" y="174"/>
                  <a:pt x="176" y="180"/>
                </a:cubicBezTo>
                <a:cubicBezTo>
                  <a:pt x="178" y="176"/>
                  <a:pt x="181" y="172"/>
                  <a:pt x="183" y="168"/>
                </a:cubicBezTo>
                <a:close/>
                <a:moveTo>
                  <a:pt x="178" y="198"/>
                </a:moveTo>
                <a:cubicBezTo>
                  <a:pt x="178" y="197"/>
                  <a:pt x="179" y="197"/>
                  <a:pt x="180" y="196"/>
                </a:cubicBezTo>
                <a:cubicBezTo>
                  <a:pt x="178" y="198"/>
                  <a:pt x="176" y="199"/>
                  <a:pt x="175" y="201"/>
                </a:cubicBezTo>
                <a:cubicBezTo>
                  <a:pt x="174" y="201"/>
                  <a:pt x="174" y="201"/>
                  <a:pt x="174" y="201"/>
                </a:cubicBezTo>
                <a:cubicBezTo>
                  <a:pt x="175" y="200"/>
                  <a:pt x="176" y="199"/>
                  <a:pt x="178" y="198"/>
                </a:cubicBezTo>
                <a:close/>
                <a:moveTo>
                  <a:pt x="172" y="191"/>
                </a:moveTo>
                <a:cubicBezTo>
                  <a:pt x="175" y="189"/>
                  <a:pt x="177" y="187"/>
                  <a:pt x="180" y="184"/>
                </a:cubicBezTo>
                <a:cubicBezTo>
                  <a:pt x="179" y="185"/>
                  <a:pt x="179" y="185"/>
                  <a:pt x="179" y="186"/>
                </a:cubicBezTo>
                <a:cubicBezTo>
                  <a:pt x="177" y="188"/>
                  <a:pt x="174" y="189"/>
                  <a:pt x="172" y="191"/>
                </a:cubicBezTo>
                <a:close/>
                <a:moveTo>
                  <a:pt x="179" y="179"/>
                </a:moveTo>
                <a:cubicBezTo>
                  <a:pt x="184" y="172"/>
                  <a:pt x="189" y="166"/>
                  <a:pt x="194" y="159"/>
                </a:cubicBezTo>
                <a:cubicBezTo>
                  <a:pt x="194" y="159"/>
                  <a:pt x="195" y="159"/>
                  <a:pt x="195" y="158"/>
                </a:cubicBezTo>
                <a:cubicBezTo>
                  <a:pt x="192" y="163"/>
                  <a:pt x="189" y="169"/>
                  <a:pt x="185" y="174"/>
                </a:cubicBezTo>
                <a:cubicBezTo>
                  <a:pt x="185" y="174"/>
                  <a:pt x="185" y="174"/>
                  <a:pt x="185" y="174"/>
                </a:cubicBezTo>
                <a:cubicBezTo>
                  <a:pt x="183" y="175"/>
                  <a:pt x="181" y="177"/>
                  <a:pt x="179" y="179"/>
                </a:cubicBezTo>
                <a:close/>
                <a:moveTo>
                  <a:pt x="196" y="176"/>
                </a:moveTo>
                <a:cubicBezTo>
                  <a:pt x="196" y="177"/>
                  <a:pt x="195" y="179"/>
                  <a:pt x="195" y="180"/>
                </a:cubicBezTo>
                <a:cubicBezTo>
                  <a:pt x="195" y="180"/>
                  <a:pt x="194" y="180"/>
                  <a:pt x="194" y="180"/>
                </a:cubicBezTo>
                <a:cubicBezTo>
                  <a:pt x="193" y="181"/>
                  <a:pt x="191" y="183"/>
                  <a:pt x="189" y="184"/>
                </a:cubicBezTo>
                <a:cubicBezTo>
                  <a:pt x="191" y="181"/>
                  <a:pt x="194" y="179"/>
                  <a:pt x="196" y="176"/>
                </a:cubicBezTo>
                <a:close/>
                <a:moveTo>
                  <a:pt x="198" y="182"/>
                </a:moveTo>
                <a:cubicBezTo>
                  <a:pt x="199" y="182"/>
                  <a:pt x="199" y="182"/>
                  <a:pt x="199" y="182"/>
                </a:cubicBezTo>
                <a:cubicBezTo>
                  <a:pt x="198" y="183"/>
                  <a:pt x="197" y="184"/>
                  <a:pt x="195" y="185"/>
                </a:cubicBezTo>
                <a:cubicBezTo>
                  <a:pt x="196" y="184"/>
                  <a:pt x="197" y="183"/>
                  <a:pt x="198" y="182"/>
                </a:cubicBezTo>
                <a:close/>
                <a:moveTo>
                  <a:pt x="199" y="176"/>
                </a:moveTo>
                <a:cubicBezTo>
                  <a:pt x="200" y="175"/>
                  <a:pt x="200" y="173"/>
                  <a:pt x="201" y="172"/>
                </a:cubicBezTo>
                <a:cubicBezTo>
                  <a:pt x="201" y="172"/>
                  <a:pt x="201" y="172"/>
                  <a:pt x="201" y="172"/>
                </a:cubicBezTo>
                <a:cubicBezTo>
                  <a:pt x="201" y="173"/>
                  <a:pt x="200" y="174"/>
                  <a:pt x="200" y="175"/>
                </a:cubicBezTo>
                <a:cubicBezTo>
                  <a:pt x="200" y="176"/>
                  <a:pt x="199" y="176"/>
                  <a:pt x="199" y="176"/>
                </a:cubicBezTo>
                <a:close/>
                <a:moveTo>
                  <a:pt x="200" y="164"/>
                </a:moveTo>
                <a:cubicBezTo>
                  <a:pt x="200" y="164"/>
                  <a:pt x="199" y="165"/>
                  <a:pt x="199" y="165"/>
                </a:cubicBezTo>
                <a:cubicBezTo>
                  <a:pt x="200" y="163"/>
                  <a:pt x="202" y="161"/>
                  <a:pt x="203" y="158"/>
                </a:cubicBezTo>
                <a:cubicBezTo>
                  <a:pt x="202" y="160"/>
                  <a:pt x="202" y="161"/>
                  <a:pt x="201" y="162"/>
                </a:cubicBezTo>
                <a:cubicBezTo>
                  <a:pt x="201" y="163"/>
                  <a:pt x="201" y="163"/>
                  <a:pt x="200" y="164"/>
                </a:cubicBezTo>
                <a:close/>
                <a:moveTo>
                  <a:pt x="203" y="141"/>
                </a:moveTo>
                <a:cubicBezTo>
                  <a:pt x="206" y="138"/>
                  <a:pt x="209" y="134"/>
                  <a:pt x="212" y="131"/>
                </a:cubicBezTo>
                <a:cubicBezTo>
                  <a:pt x="210" y="134"/>
                  <a:pt x="208" y="137"/>
                  <a:pt x="206" y="139"/>
                </a:cubicBezTo>
                <a:cubicBezTo>
                  <a:pt x="205" y="140"/>
                  <a:pt x="205" y="141"/>
                  <a:pt x="204" y="142"/>
                </a:cubicBezTo>
                <a:cubicBezTo>
                  <a:pt x="204" y="141"/>
                  <a:pt x="203" y="141"/>
                  <a:pt x="203" y="141"/>
                </a:cubicBezTo>
                <a:close/>
                <a:moveTo>
                  <a:pt x="206" y="167"/>
                </a:moveTo>
                <a:cubicBezTo>
                  <a:pt x="208" y="165"/>
                  <a:pt x="209" y="164"/>
                  <a:pt x="210" y="163"/>
                </a:cubicBezTo>
                <a:cubicBezTo>
                  <a:pt x="208" y="165"/>
                  <a:pt x="207" y="168"/>
                  <a:pt x="205" y="170"/>
                </a:cubicBezTo>
                <a:cubicBezTo>
                  <a:pt x="206" y="169"/>
                  <a:pt x="206" y="168"/>
                  <a:pt x="206" y="167"/>
                </a:cubicBezTo>
                <a:close/>
                <a:moveTo>
                  <a:pt x="208" y="157"/>
                </a:moveTo>
                <a:cubicBezTo>
                  <a:pt x="208" y="157"/>
                  <a:pt x="208" y="158"/>
                  <a:pt x="208" y="158"/>
                </a:cubicBezTo>
                <a:cubicBezTo>
                  <a:pt x="209" y="154"/>
                  <a:pt x="210" y="151"/>
                  <a:pt x="212" y="147"/>
                </a:cubicBezTo>
                <a:cubicBezTo>
                  <a:pt x="210" y="151"/>
                  <a:pt x="209" y="154"/>
                  <a:pt x="208" y="157"/>
                </a:cubicBezTo>
                <a:close/>
                <a:moveTo>
                  <a:pt x="214" y="164"/>
                </a:moveTo>
                <a:cubicBezTo>
                  <a:pt x="216" y="162"/>
                  <a:pt x="219" y="160"/>
                  <a:pt x="221" y="158"/>
                </a:cubicBezTo>
                <a:cubicBezTo>
                  <a:pt x="220" y="161"/>
                  <a:pt x="218" y="164"/>
                  <a:pt x="216" y="166"/>
                </a:cubicBezTo>
                <a:cubicBezTo>
                  <a:pt x="215" y="169"/>
                  <a:pt x="213" y="171"/>
                  <a:pt x="211" y="173"/>
                </a:cubicBezTo>
                <a:cubicBezTo>
                  <a:pt x="211" y="173"/>
                  <a:pt x="211" y="173"/>
                  <a:pt x="211" y="173"/>
                </a:cubicBezTo>
                <a:cubicBezTo>
                  <a:pt x="212" y="170"/>
                  <a:pt x="213" y="167"/>
                  <a:pt x="214" y="164"/>
                </a:cubicBezTo>
                <a:close/>
                <a:moveTo>
                  <a:pt x="210" y="165"/>
                </a:moveTo>
                <a:cubicBezTo>
                  <a:pt x="211" y="164"/>
                  <a:pt x="212" y="163"/>
                  <a:pt x="212" y="162"/>
                </a:cubicBezTo>
                <a:cubicBezTo>
                  <a:pt x="212" y="163"/>
                  <a:pt x="212" y="163"/>
                  <a:pt x="212" y="164"/>
                </a:cubicBezTo>
                <a:cubicBezTo>
                  <a:pt x="211" y="165"/>
                  <a:pt x="211" y="165"/>
                  <a:pt x="210" y="165"/>
                </a:cubicBezTo>
                <a:close/>
                <a:moveTo>
                  <a:pt x="217" y="159"/>
                </a:moveTo>
                <a:cubicBezTo>
                  <a:pt x="217" y="158"/>
                  <a:pt x="217" y="158"/>
                  <a:pt x="217" y="158"/>
                </a:cubicBezTo>
                <a:cubicBezTo>
                  <a:pt x="217" y="158"/>
                  <a:pt x="217" y="157"/>
                  <a:pt x="217" y="157"/>
                </a:cubicBezTo>
                <a:cubicBezTo>
                  <a:pt x="218" y="156"/>
                  <a:pt x="220" y="156"/>
                  <a:pt x="221" y="156"/>
                </a:cubicBezTo>
                <a:cubicBezTo>
                  <a:pt x="220" y="157"/>
                  <a:pt x="218" y="158"/>
                  <a:pt x="217" y="159"/>
                </a:cubicBezTo>
                <a:close/>
                <a:moveTo>
                  <a:pt x="217" y="138"/>
                </a:moveTo>
                <a:cubicBezTo>
                  <a:pt x="216" y="143"/>
                  <a:pt x="216" y="147"/>
                  <a:pt x="215" y="151"/>
                </a:cubicBezTo>
                <a:cubicBezTo>
                  <a:pt x="214" y="152"/>
                  <a:pt x="212" y="154"/>
                  <a:pt x="211" y="155"/>
                </a:cubicBezTo>
                <a:cubicBezTo>
                  <a:pt x="213" y="149"/>
                  <a:pt x="215" y="144"/>
                  <a:pt x="217" y="138"/>
                </a:cubicBezTo>
                <a:cubicBezTo>
                  <a:pt x="217" y="138"/>
                  <a:pt x="217" y="138"/>
                  <a:pt x="217" y="138"/>
                </a:cubicBezTo>
                <a:close/>
                <a:moveTo>
                  <a:pt x="215" y="138"/>
                </a:moveTo>
                <a:cubicBezTo>
                  <a:pt x="216" y="136"/>
                  <a:pt x="217" y="134"/>
                  <a:pt x="217" y="132"/>
                </a:cubicBezTo>
                <a:cubicBezTo>
                  <a:pt x="217" y="132"/>
                  <a:pt x="217" y="132"/>
                  <a:pt x="217" y="132"/>
                </a:cubicBezTo>
                <a:cubicBezTo>
                  <a:pt x="217" y="132"/>
                  <a:pt x="217" y="133"/>
                  <a:pt x="217" y="133"/>
                </a:cubicBezTo>
                <a:cubicBezTo>
                  <a:pt x="217" y="135"/>
                  <a:pt x="216" y="137"/>
                  <a:pt x="215" y="138"/>
                </a:cubicBezTo>
                <a:close/>
                <a:moveTo>
                  <a:pt x="216" y="117"/>
                </a:moveTo>
                <a:cubicBezTo>
                  <a:pt x="218" y="115"/>
                  <a:pt x="219" y="113"/>
                  <a:pt x="221" y="111"/>
                </a:cubicBezTo>
                <a:cubicBezTo>
                  <a:pt x="221" y="112"/>
                  <a:pt x="221" y="112"/>
                  <a:pt x="221" y="113"/>
                </a:cubicBezTo>
                <a:cubicBezTo>
                  <a:pt x="219" y="114"/>
                  <a:pt x="218" y="116"/>
                  <a:pt x="216" y="117"/>
                </a:cubicBezTo>
                <a:close/>
                <a:moveTo>
                  <a:pt x="221" y="99"/>
                </a:moveTo>
                <a:cubicBezTo>
                  <a:pt x="220" y="98"/>
                  <a:pt x="220" y="97"/>
                  <a:pt x="220" y="96"/>
                </a:cubicBezTo>
                <a:cubicBezTo>
                  <a:pt x="220" y="96"/>
                  <a:pt x="220" y="96"/>
                  <a:pt x="220" y="96"/>
                </a:cubicBezTo>
                <a:cubicBezTo>
                  <a:pt x="221" y="97"/>
                  <a:pt x="221" y="98"/>
                  <a:pt x="221" y="99"/>
                </a:cubicBezTo>
                <a:cubicBezTo>
                  <a:pt x="221" y="99"/>
                  <a:pt x="221" y="99"/>
                  <a:pt x="221" y="99"/>
                </a:cubicBezTo>
                <a:close/>
                <a:moveTo>
                  <a:pt x="220" y="108"/>
                </a:moveTo>
                <a:cubicBezTo>
                  <a:pt x="220" y="108"/>
                  <a:pt x="220" y="108"/>
                  <a:pt x="220" y="109"/>
                </a:cubicBezTo>
                <a:cubicBezTo>
                  <a:pt x="220" y="109"/>
                  <a:pt x="220" y="109"/>
                  <a:pt x="219" y="109"/>
                </a:cubicBezTo>
                <a:cubicBezTo>
                  <a:pt x="219" y="109"/>
                  <a:pt x="219" y="109"/>
                  <a:pt x="219" y="109"/>
                </a:cubicBezTo>
                <a:cubicBezTo>
                  <a:pt x="219" y="109"/>
                  <a:pt x="219" y="109"/>
                  <a:pt x="219" y="109"/>
                </a:cubicBezTo>
                <a:cubicBezTo>
                  <a:pt x="217" y="110"/>
                  <a:pt x="216" y="111"/>
                  <a:pt x="215" y="111"/>
                </a:cubicBezTo>
                <a:cubicBezTo>
                  <a:pt x="215" y="111"/>
                  <a:pt x="215" y="111"/>
                  <a:pt x="215" y="111"/>
                </a:cubicBezTo>
                <a:cubicBezTo>
                  <a:pt x="215" y="111"/>
                  <a:pt x="215" y="111"/>
                  <a:pt x="215" y="110"/>
                </a:cubicBezTo>
                <a:cubicBezTo>
                  <a:pt x="217" y="110"/>
                  <a:pt x="219" y="109"/>
                  <a:pt x="220" y="108"/>
                </a:cubicBezTo>
                <a:close/>
                <a:moveTo>
                  <a:pt x="219" y="93"/>
                </a:moveTo>
                <a:cubicBezTo>
                  <a:pt x="219" y="92"/>
                  <a:pt x="218" y="90"/>
                  <a:pt x="218" y="89"/>
                </a:cubicBezTo>
                <a:cubicBezTo>
                  <a:pt x="218" y="89"/>
                  <a:pt x="219" y="89"/>
                  <a:pt x="219" y="89"/>
                </a:cubicBezTo>
                <a:cubicBezTo>
                  <a:pt x="219" y="90"/>
                  <a:pt x="219" y="92"/>
                  <a:pt x="220" y="93"/>
                </a:cubicBezTo>
                <a:cubicBezTo>
                  <a:pt x="220" y="93"/>
                  <a:pt x="219" y="93"/>
                  <a:pt x="219" y="93"/>
                </a:cubicBezTo>
                <a:close/>
                <a:moveTo>
                  <a:pt x="217" y="87"/>
                </a:moveTo>
                <a:cubicBezTo>
                  <a:pt x="217" y="86"/>
                  <a:pt x="217" y="85"/>
                  <a:pt x="217" y="84"/>
                </a:cubicBezTo>
                <a:cubicBezTo>
                  <a:pt x="217" y="84"/>
                  <a:pt x="217" y="84"/>
                  <a:pt x="217" y="84"/>
                </a:cubicBezTo>
                <a:cubicBezTo>
                  <a:pt x="218" y="85"/>
                  <a:pt x="218" y="86"/>
                  <a:pt x="218" y="87"/>
                </a:cubicBezTo>
                <a:cubicBezTo>
                  <a:pt x="218" y="87"/>
                  <a:pt x="218" y="87"/>
                  <a:pt x="217" y="87"/>
                </a:cubicBezTo>
                <a:close/>
                <a:moveTo>
                  <a:pt x="216" y="82"/>
                </a:moveTo>
                <a:cubicBezTo>
                  <a:pt x="215" y="79"/>
                  <a:pt x="215" y="77"/>
                  <a:pt x="214" y="74"/>
                </a:cubicBezTo>
                <a:cubicBezTo>
                  <a:pt x="215" y="75"/>
                  <a:pt x="215" y="76"/>
                  <a:pt x="216" y="77"/>
                </a:cubicBezTo>
                <a:cubicBezTo>
                  <a:pt x="216" y="78"/>
                  <a:pt x="216" y="80"/>
                  <a:pt x="217" y="82"/>
                </a:cubicBezTo>
                <a:cubicBezTo>
                  <a:pt x="217" y="82"/>
                  <a:pt x="216" y="82"/>
                  <a:pt x="216" y="82"/>
                </a:cubicBezTo>
                <a:close/>
                <a:moveTo>
                  <a:pt x="215" y="88"/>
                </a:moveTo>
                <a:cubicBezTo>
                  <a:pt x="211" y="90"/>
                  <a:pt x="208" y="92"/>
                  <a:pt x="205" y="93"/>
                </a:cubicBezTo>
                <a:cubicBezTo>
                  <a:pt x="204" y="93"/>
                  <a:pt x="204" y="93"/>
                  <a:pt x="204" y="93"/>
                </a:cubicBezTo>
                <a:cubicBezTo>
                  <a:pt x="206" y="91"/>
                  <a:pt x="208" y="90"/>
                  <a:pt x="210" y="88"/>
                </a:cubicBezTo>
                <a:cubicBezTo>
                  <a:pt x="211" y="87"/>
                  <a:pt x="213" y="87"/>
                  <a:pt x="214" y="86"/>
                </a:cubicBezTo>
                <a:cubicBezTo>
                  <a:pt x="214" y="87"/>
                  <a:pt x="214" y="88"/>
                  <a:pt x="215" y="88"/>
                </a:cubicBezTo>
                <a:close/>
                <a:moveTo>
                  <a:pt x="206" y="85"/>
                </a:moveTo>
                <a:cubicBezTo>
                  <a:pt x="208" y="84"/>
                  <a:pt x="208" y="84"/>
                  <a:pt x="208" y="84"/>
                </a:cubicBezTo>
                <a:cubicBezTo>
                  <a:pt x="209" y="83"/>
                  <a:pt x="208" y="82"/>
                  <a:pt x="207" y="82"/>
                </a:cubicBezTo>
                <a:cubicBezTo>
                  <a:pt x="209" y="81"/>
                  <a:pt x="210" y="80"/>
                  <a:pt x="212" y="79"/>
                </a:cubicBezTo>
                <a:cubicBezTo>
                  <a:pt x="212" y="81"/>
                  <a:pt x="213" y="82"/>
                  <a:pt x="213" y="83"/>
                </a:cubicBezTo>
                <a:cubicBezTo>
                  <a:pt x="211" y="84"/>
                  <a:pt x="208" y="84"/>
                  <a:pt x="206" y="85"/>
                </a:cubicBezTo>
                <a:close/>
                <a:moveTo>
                  <a:pt x="206" y="58"/>
                </a:moveTo>
                <a:cubicBezTo>
                  <a:pt x="206" y="58"/>
                  <a:pt x="206" y="58"/>
                  <a:pt x="206" y="57"/>
                </a:cubicBezTo>
                <a:cubicBezTo>
                  <a:pt x="207" y="58"/>
                  <a:pt x="208" y="59"/>
                  <a:pt x="209" y="60"/>
                </a:cubicBezTo>
                <a:cubicBezTo>
                  <a:pt x="209" y="61"/>
                  <a:pt x="210" y="61"/>
                  <a:pt x="210" y="61"/>
                </a:cubicBezTo>
                <a:cubicBezTo>
                  <a:pt x="211" y="62"/>
                  <a:pt x="211" y="63"/>
                  <a:pt x="212" y="63"/>
                </a:cubicBezTo>
                <a:cubicBezTo>
                  <a:pt x="210" y="61"/>
                  <a:pt x="208" y="60"/>
                  <a:pt x="206" y="58"/>
                </a:cubicBezTo>
                <a:close/>
                <a:moveTo>
                  <a:pt x="206" y="60"/>
                </a:moveTo>
                <a:cubicBezTo>
                  <a:pt x="206" y="60"/>
                  <a:pt x="205" y="60"/>
                  <a:pt x="205" y="60"/>
                </a:cubicBezTo>
                <a:cubicBezTo>
                  <a:pt x="204" y="59"/>
                  <a:pt x="204" y="58"/>
                  <a:pt x="203" y="57"/>
                </a:cubicBezTo>
                <a:cubicBezTo>
                  <a:pt x="204" y="58"/>
                  <a:pt x="204" y="58"/>
                  <a:pt x="205" y="59"/>
                </a:cubicBezTo>
                <a:cubicBezTo>
                  <a:pt x="205" y="60"/>
                  <a:pt x="206" y="60"/>
                  <a:pt x="206" y="60"/>
                </a:cubicBezTo>
                <a:close/>
                <a:moveTo>
                  <a:pt x="211" y="67"/>
                </a:moveTo>
                <a:cubicBezTo>
                  <a:pt x="210" y="67"/>
                  <a:pt x="210" y="67"/>
                  <a:pt x="211" y="67"/>
                </a:cubicBezTo>
                <a:cubicBezTo>
                  <a:pt x="211" y="68"/>
                  <a:pt x="211" y="69"/>
                  <a:pt x="211" y="70"/>
                </a:cubicBezTo>
                <a:cubicBezTo>
                  <a:pt x="209" y="71"/>
                  <a:pt x="207" y="72"/>
                  <a:pt x="205" y="73"/>
                </a:cubicBezTo>
                <a:cubicBezTo>
                  <a:pt x="206" y="71"/>
                  <a:pt x="207" y="70"/>
                  <a:pt x="208" y="68"/>
                </a:cubicBezTo>
                <a:cubicBezTo>
                  <a:pt x="209" y="67"/>
                  <a:pt x="208" y="66"/>
                  <a:pt x="207" y="67"/>
                </a:cubicBezTo>
                <a:cubicBezTo>
                  <a:pt x="207" y="67"/>
                  <a:pt x="207" y="67"/>
                  <a:pt x="206" y="68"/>
                </a:cubicBezTo>
                <a:cubicBezTo>
                  <a:pt x="206" y="67"/>
                  <a:pt x="206" y="67"/>
                  <a:pt x="205" y="67"/>
                </a:cubicBezTo>
                <a:cubicBezTo>
                  <a:pt x="201" y="68"/>
                  <a:pt x="196" y="69"/>
                  <a:pt x="191" y="71"/>
                </a:cubicBezTo>
                <a:cubicBezTo>
                  <a:pt x="196" y="69"/>
                  <a:pt x="200" y="66"/>
                  <a:pt x="204" y="64"/>
                </a:cubicBezTo>
                <a:cubicBezTo>
                  <a:pt x="205" y="63"/>
                  <a:pt x="204" y="62"/>
                  <a:pt x="203" y="62"/>
                </a:cubicBezTo>
                <a:cubicBezTo>
                  <a:pt x="202" y="62"/>
                  <a:pt x="202" y="63"/>
                  <a:pt x="202" y="63"/>
                </a:cubicBezTo>
                <a:cubicBezTo>
                  <a:pt x="202" y="63"/>
                  <a:pt x="202" y="62"/>
                  <a:pt x="202" y="62"/>
                </a:cubicBezTo>
                <a:cubicBezTo>
                  <a:pt x="203" y="62"/>
                  <a:pt x="203" y="60"/>
                  <a:pt x="202" y="61"/>
                </a:cubicBezTo>
                <a:cubicBezTo>
                  <a:pt x="201" y="61"/>
                  <a:pt x="201" y="61"/>
                  <a:pt x="201" y="61"/>
                </a:cubicBezTo>
                <a:cubicBezTo>
                  <a:pt x="202" y="61"/>
                  <a:pt x="202" y="60"/>
                  <a:pt x="203" y="60"/>
                </a:cubicBezTo>
                <a:cubicBezTo>
                  <a:pt x="203" y="60"/>
                  <a:pt x="203" y="60"/>
                  <a:pt x="203" y="60"/>
                </a:cubicBezTo>
                <a:cubicBezTo>
                  <a:pt x="203" y="60"/>
                  <a:pt x="203" y="60"/>
                  <a:pt x="203" y="60"/>
                </a:cubicBezTo>
                <a:cubicBezTo>
                  <a:pt x="205" y="63"/>
                  <a:pt x="208" y="65"/>
                  <a:pt x="211" y="67"/>
                </a:cubicBezTo>
                <a:close/>
                <a:moveTo>
                  <a:pt x="187" y="63"/>
                </a:moveTo>
                <a:cubicBezTo>
                  <a:pt x="191" y="61"/>
                  <a:pt x="195" y="59"/>
                  <a:pt x="198" y="56"/>
                </a:cubicBezTo>
                <a:cubicBezTo>
                  <a:pt x="199" y="57"/>
                  <a:pt x="200" y="58"/>
                  <a:pt x="201" y="59"/>
                </a:cubicBezTo>
                <a:cubicBezTo>
                  <a:pt x="196" y="60"/>
                  <a:pt x="192" y="61"/>
                  <a:pt x="187" y="63"/>
                </a:cubicBezTo>
                <a:close/>
                <a:moveTo>
                  <a:pt x="191" y="56"/>
                </a:moveTo>
                <a:cubicBezTo>
                  <a:pt x="192" y="55"/>
                  <a:pt x="193" y="55"/>
                  <a:pt x="194" y="54"/>
                </a:cubicBezTo>
                <a:cubicBezTo>
                  <a:pt x="195" y="54"/>
                  <a:pt x="195" y="54"/>
                  <a:pt x="195" y="54"/>
                </a:cubicBezTo>
                <a:cubicBezTo>
                  <a:pt x="195" y="54"/>
                  <a:pt x="196" y="54"/>
                  <a:pt x="196" y="55"/>
                </a:cubicBezTo>
                <a:cubicBezTo>
                  <a:pt x="194" y="55"/>
                  <a:pt x="193" y="55"/>
                  <a:pt x="191" y="56"/>
                </a:cubicBezTo>
                <a:close/>
                <a:moveTo>
                  <a:pt x="189" y="54"/>
                </a:moveTo>
                <a:cubicBezTo>
                  <a:pt x="189" y="54"/>
                  <a:pt x="189" y="54"/>
                  <a:pt x="190" y="53"/>
                </a:cubicBezTo>
                <a:cubicBezTo>
                  <a:pt x="190" y="53"/>
                  <a:pt x="189" y="52"/>
                  <a:pt x="188" y="52"/>
                </a:cubicBezTo>
                <a:cubicBezTo>
                  <a:pt x="187" y="53"/>
                  <a:pt x="186" y="54"/>
                  <a:pt x="186" y="55"/>
                </a:cubicBezTo>
                <a:cubicBezTo>
                  <a:pt x="185" y="54"/>
                  <a:pt x="185" y="54"/>
                  <a:pt x="184" y="53"/>
                </a:cubicBezTo>
                <a:cubicBezTo>
                  <a:pt x="186" y="52"/>
                  <a:pt x="188" y="51"/>
                  <a:pt x="189" y="50"/>
                </a:cubicBezTo>
                <a:cubicBezTo>
                  <a:pt x="191" y="51"/>
                  <a:pt x="192" y="52"/>
                  <a:pt x="193" y="53"/>
                </a:cubicBezTo>
                <a:cubicBezTo>
                  <a:pt x="192" y="53"/>
                  <a:pt x="190" y="54"/>
                  <a:pt x="189" y="54"/>
                </a:cubicBezTo>
                <a:close/>
                <a:moveTo>
                  <a:pt x="184" y="56"/>
                </a:moveTo>
                <a:cubicBezTo>
                  <a:pt x="182" y="57"/>
                  <a:pt x="179" y="58"/>
                  <a:pt x="176" y="59"/>
                </a:cubicBezTo>
                <a:cubicBezTo>
                  <a:pt x="177" y="58"/>
                  <a:pt x="178" y="57"/>
                  <a:pt x="179" y="55"/>
                </a:cubicBezTo>
                <a:cubicBezTo>
                  <a:pt x="180" y="55"/>
                  <a:pt x="181" y="54"/>
                  <a:pt x="183" y="54"/>
                </a:cubicBezTo>
                <a:cubicBezTo>
                  <a:pt x="183" y="54"/>
                  <a:pt x="184" y="55"/>
                  <a:pt x="184" y="56"/>
                </a:cubicBezTo>
                <a:close/>
                <a:moveTo>
                  <a:pt x="180" y="50"/>
                </a:moveTo>
                <a:cubicBezTo>
                  <a:pt x="177" y="51"/>
                  <a:pt x="173" y="53"/>
                  <a:pt x="170" y="54"/>
                </a:cubicBezTo>
                <a:cubicBezTo>
                  <a:pt x="171" y="53"/>
                  <a:pt x="173" y="51"/>
                  <a:pt x="174" y="50"/>
                </a:cubicBezTo>
                <a:cubicBezTo>
                  <a:pt x="176" y="49"/>
                  <a:pt x="178" y="48"/>
                  <a:pt x="179" y="48"/>
                </a:cubicBezTo>
                <a:cubicBezTo>
                  <a:pt x="180" y="48"/>
                  <a:pt x="180" y="49"/>
                  <a:pt x="180" y="50"/>
                </a:cubicBezTo>
                <a:cubicBezTo>
                  <a:pt x="180" y="50"/>
                  <a:pt x="180" y="50"/>
                  <a:pt x="180" y="50"/>
                </a:cubicBezTo>
                <a:close/>
                <a:moveTo>
                  <a:pt x="166" y="49"/>
                </a:moveTo>
                <a:cubicBezTo>
                  <a:pt x="167" y="48"/>
                  <a:pt x="168" y="47"/>
                  <a:pt x="169" y="46"/>
                </a:cubicBezTo>
                <a:cubicBezTo>
                  <a:pt x="172" y="45"/>
                  <a:pt x="175" y="44"/>
                  <a:pt x="178" y="44"/>
                </a:cubicBezTo>
                <a:cubicBezTo>
                  <a:pt x="174" y="45"/>
                  <a:pt x="170" y="47"/>
                  <a:pt x="166" y="49"/>
                </a:cubicBezTo>
                <a:close/>
                <a:moveTo>
                  <a:pt x="166" y="53"/>
                </a:moveTo>
                <a:cubicBezTo>
                  <a:pt x="163" y="55"/>
                  <a:pt x="159" y="58"/>
                  <a:pt x="156" y="60"/>
                </a:cubicBezTo>
                <a:cubicBezTo>
                  <a:pt x="155" y="61"/>
                  <a:pt x="154" y="61"/>
                  <a:pt x="153" y="62"/>
                </a:cubicBezTo>
                <a:cubicBezTo>
                  <a:pt x="154" y="60"/>
                  <a:pt x="155" y="59"/>
                  <a:pt x="156" y="58"/>
                </a:cubicBezTo>
                <a:cubicBezTo>
                  <a:pt x="159" y="56"/>
                  <a:pt x="162" y="55"/>
                  <a:pt x="166" y="53"/>
                </a:cubicBezTo>
                <a:cubicBezTo>
                  <a:pt x="166" y="53"/>
                  <a:pt x="166" y="53"/>
                  <a:pt x="166" y="53"/>
                </a:cubicBezTo>
                <a:close/>
                <a:moveTo>
                  <a:pt x="154" y="49"/>
                </a:moveTo>
                <a:cubicBezTo>
                  <a:pt x="154" y="48"/>
                  <a:pt x="155" y="48"/>
                  <a:pt x="155" y="48"/>
                </a:cubicBezTo>
                <a:cubicBezTo>
                  <a:pt x="157" y="47"/>
                  <a:pt x="159" y="46"/>
                  <a:pt x="160" y="46"/>
                </a:cubicBezTo>
                <a:cubicBezTo>
                  <a:pt x="158" y="47"/>
                  <a:pt x="156" y="48"/>
                  <a:pt x="154" y="49"/>
                </a:cubicBezTo>
                <a:close/>
                <a:moveTo>
                  <a:pt x="155" y="45"/>
                </a:moveTo>
                <a:cubicBezTo>
                  <a:pt x="152" y="46"/>
                  <a:pt x="149" y="47"/>
                  <a:pt x="147" y="48"/>
                </a:cubicBezTo>
                <a:cubicBezTo>
                  <a:pt x="149" y="46"/>
                  <a:pt x="152" y="44"/>
                  <a:pt x="155" y="42"/>
                </a:cubicBezTo>
                <a:cubicBezTo>
                  <a:pt x="157" y="42"/>
                  <a:pt x="159" y="41"/>
                  <a:pt x="161" y="41"/>
                </a:cubicBezTo>
                <a:cubicBezTo>
                  <a:pt x="159" y="42"/>
                  <a:pt x="157" y="44"/>
                  <a:pt x="155" y="45"/>
                </a:cubicBezTo>
                <a:close/>
                <a:moveTo>
                  <a:pt x="154" y="34"/>
                </a:moveTo>
                <a:cubicBezTo>
                  <a:pt x="153" y="34"/>
                  <a:pt x="153" y="34"/>
                  <a:pt x="152" y="34"/>
                </a:cubicBezTo>
                <a:cubicBezTo>
                  <a:pt x="153" y="34"/>
                  <a:pt x="153" y="33"/>
                  <a:pt x="154" y="33"/>
                </a:cubicBezTo>
                <a:cubicBezTo>
                  <a:pt x="154" y="33"/>
                  <a:pt x="154" y="33"/>
                  <a:pt x="154" y="33"/>
                </a:cubicBezTo>
                <a:cubicBezTo>
                  <a:pt x="154" y="33"/>
                  <a:pt x="154" y="33"/>
                  <a:pt x="154" y="33"/>
                </a:cubicBezTo>
                <a:cubicBezTo>
                  <a:pt x="154" y="33"/>
                  <a:pt x="154" y="34"/>
                  <a:pt x="154" y="34"/>
                </a:cubicBezTo>
                <a:close/>
                <a:moveTo>
                  <a:pt x="152" y="36"/>
                </a:moveTo>
                <a:cubicBezTo>
                  <a:pt x="150" y="37"/>
                  <a:pt x="147" y="38"/>
                  <a:pt x="145" y="40"/>
                </a:cubicBezTo>
                <a:cubicBezTo>
                  <a:pt x="145" y="40"/>
                  <a:pt x="145" y="40"/>
                  <a:pt x="144" y="40"/>
                </a:cubicBezTo>
                <a:cubicBezTo>
                  <a:pt x="146" y="38"/>
                  <a:pt x="148" y="37"/>
                  <a:pt x="150" y="36"/>
                </a:cubicBezTo>
                <a:cubicBezTo>
                  <a:pt x="151" y="36"/>
                  <a:pt x="151" y="36"/>
                  <a:pt x="152" y="36"/>
                </a:cubicBezTo>
                <a:close/>
                <a:moveTo>
                  <a:pt x="150" y="34"/>
                </a:moveTo>
                <a:cubicBezTo>
                  <a:pt x="148" y="34"/>
                  <a:pt x="147" y="34"/>
                  <a:pt x="146" y="34"/>
                </a:cubicBezTo>
                <a:cubicBezTo>
                  <a:pt x="146" y="34"/>
                  <a:pt x="147" y="33"/>
                  <a:pt x="147" y="33"/>
                </a:cubicBezTo>
                <a:cubicBezTo>
                  <a:pt x="149" y="33"/>
                  <a:pt x="150" y="33"/>
                  <a:pt x="151" y="33"/>
                </a:cubicBezTo>
                <a:cubicBezTo>
                  <a:pt x="151" y="33"/>
                  <a:pt x="150" y="34"/>
                  <a:pt x="150" y="34"/>
                </a:cubicBezTo>
                <a:close/>
                <a:moveTo>
                  <a:pt x="151" y="29"/>
                </a:moveTo>
                <a:cubicBezTo>
                  <a:pt x="151" y="29"/>
                  <a:pt x="151" y="29"/>
                  <a:pt x="151" y="29"/>
                </a:cubicBezTo>
                <a:cubicBezTo>
                  <a:pt x="150" y="29"/>
                  <a:pt x="149" y="29"/>
                  <a:pt x="148" y="29"/>
                </a:cubicBezTo>
                <a:cubicBezTo>
                  <a:pt x="148" y="29"/>
                  <a:pt x="148" y="28"/>
                  <a:pt x="149" y="28"/>
                </a:cubicBezTo>
                <a:cubicBezTo>
                  <a:pt x="150" y="28"/>
                  <a:pt x="151" y="29"/>
                  <a:pt x="152" y="29"/>
                </a:cubicBezTo>
                <a:cubicBezTo>
                  <a:pt x="151" y="29"/>
                  <a:pt x="151" y="29"/>
                  <a:pt x="151" y="29"/>
                </a:cubicBezTo>
                <a:close/>
                <a:moveTo>
                  <a:pt x="148" y="20"/>
                </a:moveTo>
                <a:cubicBezTo>
                  <a:pt x="146" y="18"/>
                  <a:pt x="144" y="17"/>
                  <a:pt x="142" y="16"/>
                </a:cubicBezTo>
                <a:cubicBezTo>
                  <a:pt x="142" y="16"/>
                  <a:pt x="143" y="16"/>
                  <a:pt x="143" y="15"/>
                </a:cubicBezTo>
                <a:cubicBezTo>
                  <a:pt x="146" y="16"/>
                  <a:pt x="149" y="17"/>
                  <a:pt x="152" y="18"/>
                </a:cubicBezTo>
                <a:cubicBezTo>
                  <a:pt x="151" y="18"/>
                  <a:pt x="149" y="19"/>
                  <a:pt x="148" y="20"/>
                </a:cubicBezTo>
                <a:close/>
                <a:moveTo>
                  <a:pt x="139" y="9"/>
                </a:moveTo>
                <a:cubicBezTo>
                  <a:pt x="139" y="9"/>
                  <a:pt x="139" y="9"/>
                  <a:pt x="139" y="9"/>
                </a:cubicBezTo>
                <a:cubicBezTo>
                  <a:pt x="138" y="8"/>
                  <a:pt x="138" y="8"/>
                  <a:pt x="138" y="8"/>
                </a:cubicBezTo>
                <a:cubicBezTo>
                  <a:pt x="140" y="9"/>
                  <a:pt x="142" y="9"/>
                  <a:pt x="145" y="9"/>
                </a:cubicBezTo>
                <a:cubicBezTo>
                  <a:pt x="145" y="9"/>
                  <a:pt x="145" y="10"/>
                  <a:pt x="146" y="10"/>
                </a:cubicBezTo>
                <a:cubicBezTo>
                  <a:pt x="144" y="9"/>
                  <a:pt x="142" y="9"/>
                  <a:pt x="139" y="9"/>
                </a:cubicBezTo>
                <a:close/>
                <a:moveTo>
                  <a:pt x="143" y="13"/>
                </a:moveTo>
                <a:cubicBezTo>
                  <a:pt x="142" y="13"/>
                  <a:pt x="142" y="13"/>
                  <a:pt x="142" y="13"/>
                </a:cubicBezTo>
                <a:cubicBezTo>
                  <a:pt x="140" y="13"/>
                  <a:pt x="138" y="13"/>
                  <a:pt x="135" y="13"/>
                </a:cubicBezTo>
                <a:cubicBezTo>
                  <a:pt x="136" y="12"/>
                  <a:pt x="136" y="12"/>
                  <a:pt x="136" y="12"/>
                </a:cubicBezTo>
                <a:cubicBezTo>
                  <a:pt x="138" y="12"/>
                  <a:pt x="141" y="13"/>
                  <a:pt x="143" y="13"/>
                </a:cubicBezTo>
                <a:close/>
                <a:moveTo>
                  <a:pt x="136" y="14"/>
                </a:moveTo>
                <a:cubicBezTo>
                  <a:pt x="137" y="14"/>
                  <a:pt x="138" y="14"/>
                  <a:pt x="139" y="15"/>
                </a:cubicBezTo>
                <a:cubicBezTo>
                  <a:pt x="139" y="15"/>
                  <a:pt x="139" y="15"/>
                  <a:pt x="138" y="15"/>
                </a:cubicBezTo>
                <a:cubicBezTo>
                  <a:pt x="138" y="15"/>
                  <a:pt x="137" y="14"/>
                  <a:pt x="136" y="14"/>
                </a:cubicBezTo>
                <a:cubicBezTo>
                  <a:pt x="136" y="14"/>
                  <a:pt x="136" y="14"/>
                  <a:pt x="136" y="14"/>
                </a:cubicBezTo>
                <a:close/>
                <a:moveTo>
                  <a:pt x="138" y="18"/>
                </a:moveTo>
                <a:cubicBezTo>
                  <a:pt x="141" y="19"/>
                  <a:pt x="143" y="20"/>
                  <a:pt x="146" y="21"/>
                </a:cubicBezTo>
                <a:cubicBezTo>
                  <a:pt x="146" y="21"/>
                  <a:pt x="146" y="21"/>
                  <a:pt x="146" y="21"/>
                </a:cubicBezTo>
                <a:cubicBezTo>
                  <a:pt x="143" y="20"/>
                  <a:pt x="140" y="20"/>
                  <a:pt x="137" y="19"/>
                </a:cubicBezTo>
                <a:cubicBezTo>
                  <a:pt x="137" y="19"/>
                  <a:pt x="138" y="19"/>
                  <a:pt x="138" y="18"/>
                </a:cubicBezTo>
                <a:close/>
                <a:moveTo>
                  <a:pt x="141" y="27"/>
                </a:moveTo>
                <a:cubicBezTo>
                  <a:pt x="143" y="27"/>
                  <a:pt x="144" y="27"/>
                  <a:pt x="146" y="28"/>
                </a:cubicBezTo>
                <a:cubicBezTo>
                  <a:pt x="146" y="28"/>
                  <a:pt x="145" y="28"/>
                  <a:pt x="145" y="28"/>
                </a:cubicBezTo>
                <a:cubicBezTo>
                  <a:pt x="143" y="28"/>
                  <a:pt x="142" y="28"/>
                  <a:pt x="140" y="27"/>
                </a:cubicBezTo>
                <a:cubicBezTo>
                  <a:pt x="140" y="27"/>
                  <a:pt x="141" y="27"/>
                  <a:pt x="141" y="27"/>
                </a:cubicBezTo>
                <a:close/>
                <a:moveTo>
                  <a:pt x="142" y="30"/>
                </a:moveTo>
                <a:cubicBezTo>
                  <a:pt x="142" y="30"/>
                  <a:pt x="142" y="30"/>
                  <a:pt x="142" y="30"/>
                </a:cubicBezTo>
                <a:cubicBezTo>
                  <a:pt x="140" y="30"/>
                  <a:pt x="138" y="29"/>
                  <a:pt x="137" y="29"/>
                </a:cubicBezTo>
                <a:cubicBezTo>
                  <a:pt x="137" y="29"/>
                  <a:pt x="137" y="29"/>
                  <a:pt x="138" y="29"/>
                </a:cubicBezTo>
                <a:cubicBezTo>
                  <a:pt x="139" y="29"/>
                  <a:pt x="141" y="29"/>
                  <a:pt x="142" y="30"/>
                </a:cubicBezTo>
                <a:close/>
                <a:moveTo>
                  <a:pt x="140" y="34"/>
                </a:moveTo>
                <a:cubicBezTo>
                  <a:pt x="141" y="33"/>
                  <a:pt x="142" y="33"/>
                  <a:pt x="144" y="33"/>
                </a:cubicBezTo>
                <a:cubicBezTo>
                  <a:pt x="143" y="33"/>
                  <a:pt x="143" y="34"/>
                  <a:pt x="142" y="34"/>
                </a:cubicBezTo>
                <a:cubicBezTo>
                  <a:pt x="141" y="34"/>
                  <a:pt x="139" y="34"/>
                  <a:pt x="138" y="34"/>
                </a:cubicBezTo>
                <a:cubicBezTo>
                  <a:pt x="139" y="34"/>
                  <a:pt x="139" y="34"/>
                  <a:pt x="140" y="34"/>
                </a:cubicBezTo>
                <a:close/>
                <a:moveTo>
                  <a:pt x="143" y="36"/>
                </a:moveTo>
                <a:cubicBezTo>
                  <a:pt x="144" y="36"/>
                  <a:pt x="146" y="36"/>
                  <a:pt x="147" y="36"/>
                </a:cubicBezTo>
                <a:cubicBezTo>
                  <a:pt x="145" y="37"/>
                  <a:pt x="143" y="39"/>
                  <a:pt x="141" y="40"/>
                </a:cubicBezTo>
                <a:cubicBezTo>
                  <a:pt x="140" y="40"/>
                  <a:pt x="139" y="40"/>
                  <a:pt x="138" y="40"/>
                </a:cubicBezTo>
                <a:cubicBezTo>
                  <a:pt x="137" y="40"/>
                  <a:pt x="136" y="40"/>
                  <a:pt x="135" y="40"/>
                </a:cubicBezTo>
                <a:cubicBezTo>
                  <a:pt x="137" y="39"/>
                  <a:pt x="140" y="37"/>
                  <a:pt x="143" y="36"/>
                </a:cubicBezTo>
                <a:close/>
                <a:moveTo>
                  <a:pt x="137" y="42"/>
                </a:moveTo>
                <a:cubicBezTo>
                  <a:pt x="134" y="42"/>
                  <a:pt x="132" y="43"/>
                  <a:pt x="130" y="43"/>
                </a:cubicBezTo>
                <a:cubicBezTo>
                  <a:pt x="131" y="43"/>
                  <a:pt x="131" y="43"/>
                  <a:pt x="132" y="42"/>
                </a:cubicBezTo>
                <a:cubicBezTo>
                  <a:pt x="133" y="42"/>
                  <a:pt x="135" y="42"/>
                  <a:pt x="137" y="42"/>
                </a:cubicBezTo>
                <a:close/>
                <a:moveTo>
                  <a:pt x="136" y="44"/>
                </a:moveTo>
                <a:cubicBezTo>
                  <a:pt x="136" y="44"/>
                  <a:pt x="135" y="45"/>
                  <a:pt x="135" y="45"/>
                </a:cubicBezTo>
                <a:cubicBezTo>
                  <a:pt x="131" y="46"/>
                  <a:pt x="128" y="46"/>
                  <a:pt x="124" y="47"/>
                </a:cubicBezTo>
                <a:cubicBezTo>
                  <a:pt x="125" y="47"/>
                  <a:pt x="125" y="46"/>
                  <a:pt x="126" y="46"/>
                </a:cubicBezTo>
                <a:cubicBezTo>
                  <a:pt x="129" y="45"/>
                  <a:pt x="133" y="45"/>
                  <a:pt x="136" y="44"/>
                </a:cubicBezTo>
                <a:close/>
                <a:moveTo>
                  <a:pt x="126" y="44"/>
                </a:moveTo>
                <a:cubicBezTo>
                  <a:pt x="123" y="45"/>
                  <a:pt x="120" y="46"/>
                  <a:pt x="117" y="47"/>
                </a:cubicBezTo>
                <a:cubicBezTo>
                  <a:pt x="118" y="45"/>
                  <a:pt x="120" y="44"/>
                  <a:pt x="121" y="42"/>
                </a:cubicBezTo>
                <a:cubicBezTo>
                  <a:pt x="121" y="42"/>
                  <a:pt x="121" y="42"/>
                  <a:pt x="121" y="42"/>
                </a:cubicBezTo>
                <a:cubicBezTo>
                  <a:pt x="124" y="42"/>
                  <a:pt x="126" y="42"/>
                  <a:pt x="129" y="42"/>
                </a:cubicBezTo>
                <a:cubicBezTo>
                  <a:pt x="128" y="43"/>
                  <a:pt x="127" y="44"/>
                  <a:pt x="126" y="44"/>
                </a:cubicBezTo>
                <a:close/>
                <a:moveTo>
                  <a:pt x="111" y="46"/>
                </a:moveTo>
                <a:cubicBezTo>
                  <a:pt x="113" y="45"/>
                  <a:pt x="114" y="44"/>
                  <a:pt x="115" y="42"/>
                </a:cubicBezTo>
                <a:cubicBezTo>
                  <a:pt x="116" y="42"/>
                  <a:pt x="117" y="42"/>
                  <a:pt x="118" y="42"/>
                </a:cubicBezTo>
                <a:cubicBezTo>
                  <a:pt x="116" y="44"/>
                  <a:pt x="114" y="45"/>
                  <a:pt x="111" y="46"/>
                </a:cubicBezTo>
                <a:close/>
                <a:moveTo>
                  <a:pt x="115" y="41"/>
                </a:moveTo>
                <a:cubicBezTo>
                  <a:pt x="114" y="40"/>
                  <a:pt x="113" y="40"/>
                  <a:pt x="112" y="41"/>
                </a:cubicBezTo>
                <a:cubicBezTo>
                  <a:pt x="110" y="41"/>
                  <a:pt x="109" y="41"/>
                  <a:pt x="107" y="41"/>
                </a:cubicBezTo>
                <a:cubicBezTo>
                  <a:pt x="107" y="40"/>
                  <a:pt x="108" y="40"/>
                  <a:pt x="108" y="40"/>
                </a:cubicBezTo>
                <a:cubicBezTo>
                  <a:pt x="112" y="39"/>
                  <a:pt x="115" y="38"/>
                  <a:pt x="119" y="37"/>
                </a:cubicBezTo>
                <a:cubicBezTo>
                  <a:pt x="118" y="38"/>
                  <a:pt x="116" y="39"/>
                  <a:pt x="115" y="41"/>
                </a:cubicBezTo>
                <a:close/>
                <a:moveTo>
                  <a:pt x="116" y="33"/>
                </a:moveTo>
                <a:cubicBezTo>
                  <a:pt x="115" y="33"/>
                  <a:pt x="115" y="33"/>
                  <a:pt x="114" y="34"/>
                </a:cubicBezTo>
                <a:cubicBezTo>
                  <a:pt x="115" y="33"/>
                  <a:pt x="115" y="33"/>
                  <a:pt x="116" y="33"/>
                </a:cubicBezTo>
                <a:cubicBezTo>
                  <a:pt x="116" y="33"/>
                  <a:pt x="117" y="33"/>
                  <a:pt x="117" y="33"/>
                </a:cubicBezTo>
                <a:cubicBezTo>
                  <a:pt x="117" y="33"/>
                  <a:pt x="117" y="33"/>
                  <a:pt x="116" y="33"/>
                </a:cubicBezTo>
                <a:close/>
                <a:moveTo>
                  <a:pt x="105" y="29"/>
                </a:moveTo>
                <a:cubicBezTo>
                  <a:pt x="104" y="29"/>
                  <a:pt x="103" y="29"/>
                  <a:pt x="102" y="29"/>
                </a:cubicBezTo>
                <a:cubicBezTo>
                  <a:pt x="104" y="29"/>
                  <a:pt x="106" y="28"/>
                  <a:pt x="107" y="27"/>
                </a:cubicBezTo>
                <a:cubicBezTo>
                  <a:pt x="108" y="27"/>
                  <a:pt x="108" y="27"/>
                  <a:pt x="109" y="27"/>
                </a:cubicBezTo>
                <a:cubicBezTo>
                  <a:pt x="108" y="28"/>
                  <a:pt x="106" y="29"/>
                  <a:pt x="105" y="29"/>
                </a:cubicBezTo>
                <a:close/>
                <a:moveTo>
                  <a:pt x="103" y="32"/>
                </a:moveTo>
                <a:cubicBezTo>
                  <a:pt x="104" y="32"/>
                  <a:pt x="104" y="32"/>
                  <a:pt x="105" y="32"/>
                </a:cubicBezTo>
                <a:cubicBezTo>
                  <a:pt x="104" y="33"/>
                  <a:pt x="102" y="34"/>
                  <a:pt x="101" y="35"/>
                </a:cubicBezTo>
                <a:cubicBezTo>
                  <a:pt x="100" y="35"/>
                  <a:pt x="100" y="35"/>
                  <a:pt x="99" y="35"/>
                </a:cubicBezTo>
                <a:cubicBezTo>
                  <a:pt x="99" y="35"/>
                  <a:pt x="98" y="35"/>
                  <a:pt x="98" y="36"/>
                </a:cubicBezTo>
                <a:cubicBezTo>
                  <a:pt x="98" y="36"/>
                  <a:pt x="97" y="36"/>
                  <a:pt x="96" y="37"/>
                </a:cubicBezTo>
                <a:cubicBezTo>
                  <a:pt x="98" y="35"/>
                  <a:pt x="101" y="33"/>
                  <a:pt x="103" y="32"/>
                </a:cubicBezTo>
                <a:close/>
                <a:moveTo>
                  <a:pt x="96" y="35"/>
                </a:moveTo>
                <a:cubicBezTo>
                  <a:pt x="97" y="34"/>
                  <a:pt x="98" y="33"/>
                  <a:pt x="99" y="32"/>
                </a:cubicBezTo>
                <a:cubicBezTo>
                  <a:pt x="99" y="32"/>
                  <a:pt x="100" y="32"/>
                  <a:pt x="100" y="32"/>
                </a:cubicBezTo>
                <a:cubicBezTo>
                  <a:pt x="99" y="33"/>
                  <a:pt x="98" y="34"/>
                  <a:pt x="96" y="35"/>
                </a:cubicBezTo>
                <a:close/>
                <a:moveTo>
                  <a:pt x="96" y="30"/>
                </a:moveTo>
                <a:cubicBezTo>
                  <a:pt x="96" y="30"/>
                  <a:pt x="95" y="30"/>
                  <a:pt x="95" y="30"/>
                </a:cubicBezTo>
                <a:cubicBezTo>
                  <a:pt x="97" y="29"/>
                  <a:pt x="98" y="28"/>
                  <a:pt x="100" y="27"/>
                </a:cubicBezTo>
                <a:cubicBezTo>
                  <a:pt x="100" y="27"/>
                  <a:pt x="100" y="27"/>
                  <a:pt x="100" y="27"/>
                </a:cubicBezTo>
                <a:cubicBezTo>
                  <a:pt x="99" y="28"/>
                  <a:pt x="97" y="29"/>
                  <a:pt x="96" y="30"/>
                </a:cubicBezTo>
                <a:close/>
                <a:moveTo>
                  <a:pt x="90" y="31"/>
                </a:moveTo>
                <a:cubicBezTo>
                  <a:pt x="90" y="31"/>
                  <a:pt x="89" y="31"/>
                  <a:pt x="89" y="31"/>
                </a:cubicBezTo>
                <a:cubicBezTo>
                  <a:pt x="88" y="32"/>
                  <a:pt x="86" y="33"/>
                  <a:pt x="85" y="33"/>
                </a:cubicBezTo>
                <a:cubicBezTo>
                  <a:pt x="85" y="33"/>
                  <a:pt x="85" y="33"/>
                  <a:pt x="85" y="33"/>
                </a:cubicBezTo>
                <a:cubicBezTo>
                  <a:pt x="87" y="31"/>
                  <a:pt x="89" y="28"/>
                  <a:pt x="91" y="26"/>
                </a:cubicBezTo>
                <a:cubicBezTo>
                  <a:pt x="93" y="26"/>
                  <a:pt x="95" y="27"/>
                  <a:pt x="97" y="27"/>
                </a:cubicBezTo>
                <a:cubicBezTo>
                  <a:pt x="95" y="28"/>
                  <a:pt x="92" y="30"/>
                  <a:pt x="90" y="31"/>
                </a:cubicBezTo>
                <a:close/>
                <a:moveTo>
                  <a:pt x="89" y="18"/>
                </a:moveTo>
                <a:cubicBezTo>
                  <a:pt x="89" y="18"/>
                  <a:pt x="89" y="18"/>
                  <a:pt x="88" y="18"/>
                </a:cubicBezTo>
                <a:cubicBezTo>
                  <a:pt x="88" y="18"/>
                  <a:pt x="87" y="19"/>
                  <a:pt x="87" y="19"/>
                </a:cubicBezTo>
                <a:cubicBezTo>
                  <a:pt x="83" y="21"/>
                  <a:pt x="79" y="23"/>
                  <a:pt x="75" y="26"/>
                </a:cubicBezTo>
                <a:cubicBezTo>
                  <a:pt x="73" y="27"/>
                  <a:pt x="70" y="28"/>
                  <a:pt x="68" y="29"/>
                </a:cubicBezTo>
                <a:cubicBezTo>
                  <a:pt x="68" y="29"/>
                  <a:pt x="68" y="28"/>
                  <a:pt x="69" y="28"/>
                </a:cubicBezTo>
                <a:cubicBezTo>
                  <a:pt x="73" y="25"/>
                  <a:pt x="78" y="23"/>
                  <a:pt x="83" y="20"/>
                </a:cubicBezTo>
                <a:cubicBezTo>
                  <a:pt x="86" y="19"/>
                  <a:pt x="90" y="17"/>
                  <a:pt x="94" y="16"/>
                </a:cubicBezTo>
                <a:cubicBezTo>
                  <a:pt x="93" y="16"/>
                  <a:pt x="93" y="16"/>
                  <a:pt x="92" y="17"/>
                </a:cubicBezTo>
                <a:cubicBezTo>
                  <a:pt x="91" y="17"/>
                  <a:pt x="90" y="18"/>
                  <a:pt x="89" y="18"/>
                </a:cubicBezTo>
                <a:close/>
                <a:moveTo>
                  <a:pt x="80" y="17"/>
                </a:moveTo>
                <a:cubicBezTo>
                  <a:pt x="73" y="19"/>
                  <a:pt x="66" y="23"/>
                  <a:pt x="60" y="27"/>
                </a:cubicBezTo>
                <a:cubicBezTo>
                  <a:pt x="60" y="27"/>
                  <a:pt x="60" y="28"/>
                  <a:pt x="60" y="28"/>
                </a:cubicBezTo>
                <a:cubicBezTo>
                  <a:pt x="58" y="29"/>
                  <a:pt x="56" y="31"/>
                  <a:pt x="54" y="32"/>
                </a:cubicBezTo>
                <a:cubicBezTo>
                  <a:pt x="51" y="34"/>
                  <a:pt x="48" y="35"/>
                  <a:pt x="45" y="36"/>
                </a:cubicBezTo>
                <a:cubicBezTo>
                  <a:pt x="48" y="34"/>
                  <a:pt x="52" y="31"/>
                  <a:pt x="55" y="29"/>
                </a:cubicBezTo>
                <a:cubicBezTo>
                  <a:pt x="62" y="23"/>
                  <a:pt x="70" y="19"/>
                  <a:pt x="79" y="15"/>
                </a:cubicBezTo>
                <a:cubicBezTo>
                  <a:pt x="81" y="14"/>
                  <a:pt x="83" y="13"/>
                  <a:pt x="85" y="12"/>
                </a:cubicBezTo>
                <a:cubicBezTo>
                  <a:pt x="83" y="13"/>
                  <a:pt x="81" y="14"/>
                  <a:pt x="80" y="15"/>
                </a:cubicBezTo>
                <a:cubicBezTo>
                  <a:pt x="79" y="16"/>
                  <a:pt x="79" y="16"/>
                  <a:pt x="80" y="17"/>
                </a:cubicBezTo>
                <a:close/>
                <a:moveTo>
                  <a:pt x="50" y="40"/>
                </a:moveTo>
                <a:cubicBezTo>
                  <a:pt x="51" y="39"/>
                  <a:pt x="52" y="38"/>
                  <a:pt x="53" y="38"/>
                </a:cubicBezTo>
                <a:cubicBezTo>
                  <a:pt x="52" y="39"/>
                  <a:pt x="51" y="40"/>
                  <a:pt x="50" y="41"/>
                </a:cubicBezTo>
                <a:cubicBezTo>
                  <a:pt x="50" y="40"/>
                  <a:pt x="50" y="40"/>
                  <a:pt x="50" y="40"/>
                </a:cubicBezTo>
                <a:close/>
                <a:moveTo>
                  <a:pt x="56" y="38"/>
                </a:moveTo>
                <a:cubicBezTo>
                  <a:pt x="56" y="38"/>
                  <a:pt x="57" y="38"/>
                  <a:pt x="57" y="38"/>
                </a:cubicBezTo>
                <a:cubicBezTo>
                  <a:pt x="56" y="40"/>
                  <a:pt x="54" y="42"/>
                  <a:pt x="53" y="44"/>
                </a:cubicBezTo>
                <a:cubicBezTo>
                  <a:pt x="49" y="46"/>
                  <a:pt x="46" y="48"/>
                  <a:pt x="43" y="51"/>
                </a:cubicBezTo>
                <a:cubicBezTo>
                  <a:pt x="44" y="51"/>
                  <a:pt x="44" y="50"/>
                  <a:pt x="44" y="50"/>
                </a:cubicBezTo>
                <a:cubicBezTo>
                  <a:pt x="48" y="46"/>
                  <a:pt x="52" y="42"/>
                  <a:pt x="56" y="38"/>
                </a:cubicBezTo>
                <a:close/>
                <a:moveTo>
                  <a:pt x="49" y="48"/>
                </a:moveTo>
                <a:cubicBezTo>
                  <a:pt x="49" y="49"/>
                  <a:pt x="48" y="50"/>
                  <a:pt x="47" y="50"/>
                </a:cubicBezTo>
                <a:cubicBezTo>
                  <a:pt x="46" y="51"/>
                  <a:pt x="46" y="52"/>
                  <a:pt x="45" y="53"/>
                </a:cubicBezTo>
                <a:cubicBezTo>
                  <a:pt x="43" y="54"/>
                  <a:pt x="41" y="56"/>
                  <a:pt x="40" y="57"/>
                </a:cubicBezTo>
                <a:cubicBezTo>
                  <a:pt x="40" y="56"/>
                  <a:pt x="40" y="56"/>
                  <a:pt x="40" y="56"/>
                </a:cubicBezTo>
                <a:cubicBezTo>
                  <a:pt x="43" y="53"/>
                  <a:pt x="46" y="51"/>
                  <a:pt x="49" y="48"/>
                </a:cubicBezTo>
                <a:close/>
                <a:moveTo>
                  <a:pt x="39" y="55"/>
                </a:moveTo>
                <a:cubicBezTo>
                  <a:pt x="38" y="55"/>
                  <a:pt x="38" y="56"/>
                  <a:pt x="37" y="57"/>
                </a:cubicBezTo>
                <a:cubicBezTo>
                  <a:pt x="37" y="57"/>
                  <a:pt x="37" y="56"/>
                  <a:pt x="37" y="56"/>
                </a:cubicBezTo>
                <a:cubicBezTo>
                  <a:pt x="38" y="56"/>
                  <a:pt x="38" y="55"/>
                  <a:pt x="39" y="54"/>
                </a:cubicBezTo>
                <a:cubicBezTo>
                  <a:pt x="39" y="54"/>
                  <a:pt x="40" y="53"/>
                  <a:pt x="40" y="53"/>
                </a:cubicBezTo>
                <a:lnTo>
                  <a:pt x="39" y="55"/>
                </a:lnTo>
                <a:close/>
                <a:moveTo>
                  <a:pt x="38" y="65"/>
                </a:moveTo>
                <a:cubicBezTo>
                  <a:pt x="40" y="64"/>
                  <a:pt x="42" y="62"/>
                  <a:pt x="45" y="60"/>
                </a:cubicBezTo>
                <a:cubicBezTo>
                  <a:pt x="40" y="65"/>
                  <a:pt x="35" y="70"/>
                  <a:pt x="30" y="75"/>
                </a:cubicBezTo>
                <a:cubicBezTo>
                  <a:pt x="30" y="75"/>
                  <a:pt x="30" y="77"/>
                  <a:pt x="31" y="76"/>
                </a:cubicBezTo>
                <a:cubicBezTo>
                  <a:pt x="32" y="76"/>
                  <a:pt x="33" y="75"/>
                  <a:pt x="34" y="75"/>
                </a:cubicBezTo>
                <a:cubicBezTo>
                  <a:pt x="33" y="75"/>
                  <a:pt x="33" y="76"/>
                  <a:pt x="32" y="76"/>
                </a:cubicBezTo>
                <a:cubicBezTo>
                  <a:pt x="31" y="77"/>
                  <a:pt x="29" y="78"/>
                  <a:pt x="27" y="78"/>
                </a:cubicBezTo>
                <a:cubicBezTo>
                  <a:pt x="27" y="77"/>
                  <a:pt x="28" y="76"/>
                  <a:pt x="29" y="75"/>
                </a:cubicBezTo>
                <a:cubicBezTo>
                  <a:pt x="32" y="72"/>
                  <a:pt x="35" y="69"/>
                  <a:pt x="38" y="65"/>
                </a:cubicBezTo>
                <a:close/>
                <a:moveTo>
                  <a:pt x="34" y="77"/>
                </a:moveTo>
                <a:cubicBezTo>
                  <a:pt x="35" y="77"/>
                  <a:pt x="36" y="76"/>
                  <a:pt x="37" y="75"/>
                </a:cubicBezTo>
                <a:cubicBezTo>
                  <a:pt x="35" y="78"/>
                  <a:pt x="32" y="81"/>
                  <a:pt x="30" y="83"/>
                </a:cubicBezTo>
                <a:cubicBezTo>
                  <a:pt x="30" y="83"/>
                  <a:pt x="30" y="83"/>
                  <a:pt x="30" y="83"/>
                </a:cubicBezTo>
                <a:cubicBezTo>
                  <a:pt x="31" y="81"/>
                  <a:pt x="32" y="79"/>
                  <a:pt x="34" y="77"/>
                </a:cubicBezTo>
                <a:close/>
                <a:moveTo>
                  <a:pt x="30" y="93"/>
                </a:moveTo>
                <a:cubicBezTo>
                  <a:pt x="30" y="93"/>
                  <a:pt x="30" y="93"/>
                  <a:pt x="30" y="94"/>
                </a:cubicBezTo>
                <a:cubicBezTo>
                  <a:pt x="30" y="94"/>
                  <a:pt x="30" y="94"/>
                  <a:pt x="30" y="94"/>
                </a:cubicBezTo>
                <a:cubicBezTo>
                  <a:pt x="30" y="94"/>
                  <a:pt x="30" y="93"/>
                  <a:pt x="29" y="93"/>
                </a:cubicBezTo>
                <a:cubicBezTo>
                  <a:pt x="29" y="93"/>
                  <a:pt x="30" y="93"/>
                  <a:pt x="30" y="93"/>
                </a:cubicBezTo>
                <a:close/>
                <a:moveTo>
                  <a:pt x="32" y="123"/>
                </a:moveTo>
                <a:cubicBezTo>
                  <a:pt x="32" y="124"/>
                  <a:pt x="32" y="124"/>
                  <a:pt x="32" y="125"/>
                </a:cubicBezTo>
                <a:cubicBezTo>
                  <a:pt x="32" y="125"/>
                  <a:pt x="32" y="125"/>
                  <a:pt x="32" y="126"/>
                </a:cubicBezTo>
                <a:cubicBezTo>
                  <a:pt x="31" y="124"/>
                  <a:pt x="31" y="124"/>
                  <a:pt x="31" y="124"/>
                </a:cubicBezTo>
                <a:cubicBezTo>
                  <a:pt x="32" y="124"/>
                  <a:pt x="32" y="124"/>
                  <a:pt x="32" y="123"/>
                </a:cubicBezTo>
                <a:close/>
                <a:moveTo>
                  <a:pt x="32" y="120"/>
                </a:moveTo>
                <a:cubicBezTo>
                  <a:pt x="32" y="119"/>
                  <a:pt x="33" y="117"/>
                  <a:pt x="33" y="115"/>
                </a:cubicBezTo>
                <a:cubicBezTo>
                  <a:pt x="33" y="116"/>
                  <a:pt x="34" y="118"/>
                  <a:pt x="34" y="119"/>
                </a:cubicBezTo>
                <a:cubicBezTo>
                  <a:pt x="34" y="120"/>
                  <a:pt x="34" y="120"/>
                  <a:pt x="34" y="121"/>
                </a:cubicBezTo>
                <a:cubicBezTo>
                  <a:pt x="33" y="122"/>
                  <a:pt x="33" y="122"/>
                  <a:pt x="33" y="123"/>
                </a:cubicBezTo>
                <a:cubicBezTo>
                  <a:pt x="33" y="122"/>
                  <a:pt x="32" y="121"/>
                  <a:pt x="32" y="120"/>
                </a:cubicBezTo>
                <a:close/>
                <a:moveTo>
                  <a:pt x="33" y="131"/>
                </a:moveTo>
                <a:cubicBezTo>
                  <a:pt x="34" y="130"/>
                  <a:pt x="34" y="130"/>
                  <a:pt x="34" y="130"/>
                </a:cubicBezTo>
                <a:cubicBezTo>
                  <a:pt x="35" y="130"/>
                  <a:pt x="35" y="131"/>
                  <a:pt x="35" y="132"/>
                </a:cubicBezTo>
                <a:cubicBezTo>
                  <a:pt x="35" y="132"/>
                  <a:pt x="35" y="132"/>
                  <a:pt x="35" y="133"/>
                </a:cubicBezTo>
                <a:cubicBezTo>
                  <a:pt x="35" y="133"/>
                  <a:pt x="35" y="134"/>
                  <a:pt x="36" y="134"/>
                </a:cubicBezTo>
                <a:cubicBezTo>
                  <a:pt x="36" y="134"/>
                  <a:pt x="36" y="134"/>
                  <a:pt x="36" y="134"/>
                </a:cubicBezTo>
                <a:cubicBezTo>
                  <a:pt x="36" y="134"/>
                  <a:pt x="36" y="134"/>
                  <a:pt x="36" y="134"/>
                </a:cubicBezTo>
                <a:cubicBezTo>
                  <a:pt x="36" y="135"/>
                  <a:pt x="36" y="135"/>
                  <a:pt x="37" y="135"/>
                </a:cubicBezTo>
                <a:cubicBezTo>
                  <a:pt x="37" y="137"/>
                  <a:pt x="38" y="138"/>
                  <a:pt x="38" y="140"/>
                </a:cubicBezTo>
                <a:cubicBezTo>
                  <a:pt x="39" y="140"/>
                  <a:pt x="39" y="141"/>
                  <a:pt x="39" y="142"/>
                </a:cubicBezTo>
                <a:cubicBezTo>
                  <a:pt x="38" y="143"/>
                  <a:pt x="38" y="144"/>
                  <a:pt x="37" y="145"/>
                </a:cubicBezTo>
                <a:cubicBezTo>
                  <a:pt x="37" y="146"/>
                  <a:pt x="38" y="147"/>
                  <a:pt x="39" y="146"/>
                </a:cubicBezTo>
                <a:cubicBezTo>
                  <a:pt x="39" y="146"/>
                  <a:pt x="39" y="145"/>
                  <a:pt x="40" y="145"/>
                </a:cubicBezTo>
                <a:cubicBezTo>
                  <a:pt x="40" y="148"/>
                  <a:pt x="41" y="151"/>
                  <a:pt x="42" y="153"/>
                </a:cubicBezTo>
                <a:cubicBezTo>
                  <a:pt x="41" y="154"/>
                  <a:pt x="41" y="154"/>
                  <a:pt x="41" y="154"/>
                </a:cubicBezTo>
                <a:cubicBezTo>
                  <a:pt x="41" y="155"/>
                  <a:pt x="41" y="156"/>
                  <a:pt x="42" y="156"/>
                </a:cubicBezTo>
                <a:cubicBezTo>
                  <a:pt x="43" y="159"/>
                  <a:pt x="44" y="162"/>
                  <a:pt x="45" y="166"/>
                </a:cubicBezTo>
                <a:cubicBezTo>
                  <a:pt x="43" y="161"/>
                  <a:pt x="40" y="157"/>
                  <a:pt x="38" y="152"/>
                </a:cubicBezTo>
                <a:cubicBezTo>
                  <a:pt x="37" y="145"/>
                  <a:pt x="35" y="138"/>
                  <a:pt x="33" y="131"/>
                </a:cubicBezTo>
                <a:cubicBezTo>
                  <a:pt x="33" y="131"/>
                  <a:pt x="33" y="131"/>
                  <a:pt x="33" y="131"/>
                </a:cubicBezTo>
                <a:close/>
                <a:moveTo>
                  <a:pt x="34" y="149"/>
                </a:moveTo>
                <a:cubicBezTo>
                  <a:pt x="35" y="152"/>
                  <a:pt x="36" y="155"/>
                  <a:pt x="37" y="157"/>
                </a:cubicBezTo>
                <a:cubicBezTo>
                  <a:pt x="37" y="158"/>
                  <a:pt x="37" y="158"/>
                  <a:pt x="37" y="158"/>
                </a:cubicBezTo>
                <a:cubicBezTo>
                  <a:pt x="37" y="159"/>
                  <a:pt x="38" y="161"/>
                  <a:pt x="38" y="163"/>
                </a:cubicBezTo>
                <a:cubicBezTo>
                  <a:pt x="37" y="161"/>
                  <a:pt x="36" y="160"/>
                  <a:pt x="36" y="159"/>
                </a:cubicBezTo>
                <a:cubicBezTo>
                  <a:pt x="35" y="156"/>
                  <a:pt x="35" y="152"/>
                  <a:pt x="34" y="149"/>
                </a:cubicBezTo>
                <a:cubicBezTo>
                  <a:pt x="34" y="149"/>
                  <a:pt x="34" y="149"/>
                  <a:pt x="34" y="149"/>
                </a:cubicBezTo>
                <a:close/>
                <a:moveTo>
                  <a:pt x="38" y="166"/>
                </a:moveTo>
                <a:cubicBezTo>
                  <a:pt x="38" y="166"/>
                  <a:pt x="38" y="166"/>
                  <a:pt x="38" y="167"/>
                </a:cubicBezTo>
                <a:cubicBezTo>
                  <a:pt x="38" y="165"/>
                  <a:pt x="37" y="164"/>
                  <a:pt x="36" y="163"/>
                </a:cubicBezTo>
                <a:cubicBezTo>
                  <a:pt x="36" y="163"/>
                  <a:pt x="36" y="162"/>
                  <a:pt x="36" y="162"/>
                </a:cubicBezTo>
                <a:cubicBezTo>
                  <a:pt x="37" y="163"/>
                  <a:pt x="38" y="165"/>
                  <a:pt x="38" y="166"/>
                </a:cubicBezTo>
                <a:close/>
                <a:moveTo>
                  <a:pt x="40" y="173"/>
                </a:moveTo>
                <a:cubicBezTo>
                  <a:pt x="40" y="175"/>
                  <a:pt x="40" y="176"/>
                  <a:pt x="40" y="178"/>
                </a:cubicBezTo>
                <a:cubicBezTo>
                  <a:pt x="39" y="175"/>
                  <a:pt x="38" y="173"/>
                  <a:pt x="38" y="170"/>
                </a:cubicBezTo>
                <a:cubicBezTo>
                  <a:pt x="38" y="171"/>
                  <a:pt x="39" y="172"/>
                  <a:pt x="40" y="173"/>
                </a:cubicBezTo>
                <a:close/>
                <a:moveTo>
                  <a:pt x="42" y="197"/>
                </a:moveTo>
                <a:cubicBezTo>
                  <a:pt x="42" y="197"/>
                  <a:pt x="42" y="197"/>
                  <a:pt x="42" y="197"/>
                </a:cubicBezTo>
                <a:cubicBezTo>
                  <a:pt x="42" y="198"/>
                  <a:pt x="43" y="198"/>
                  <a:pt x="43" y="198"/>
                </a:cubicBezTo>
                <a:cubicBezTo>
                  <a:pt x="43" y="199"/>
                  <a:pt x="44" y="199"/>
                  <a:pt x="44" y="200"/>
                </a:cubicBezTo>
                <a:cubicBezTo>
                  <a:pt x="43" y="198"/>
                  <a:pt x="41" y="196"/>
                  <a:pt x="39" y="194"/>
                </a:cubicBezTo>
                <a:cubicBezTo>
                  <a:pt x="39" y="194"/>
                  <a:pt x="39" y="194"/>
                  <a:pt x="39" y="194"/>
                </a:cubicBezTo>
                <a:cubicBezTo>
                  <a:pt x="40" y="195"/>
                  <a:pt x="41" y="196"/>
                  <a:pt x="42" y="197"/>
                </a:cubicBezTo>
                <a:close/>
                <a:moveTo>
                  <a:pt x="43" y="192"/>
                </a:moveTo>
                <a:cubicBezTo>
                  <a:pt x="43" y="191"/>
                  <a:pt x="42" y="190"/>
                  <a:pt x="42" y="189"/>
                </a:cubicBezTo>
                <a:cubicBezTo>
                  <a:pt x="43" y="191"/>
                  <a:pt x="45" y="194"/>
                  <a:pt x="47" y="196"/>
                </a:cubicBezTo>
                <a:cubicBezTo>
                  <a:pt x="46" y="196"/>
                  <a:pt x="45" y="195"/>
                  <a:pt x="45" y="195"/>
                </a:cubicBezTo>
                <a:cubicBezTo>
                  <a:pt x="44" y="194"/>
                  <a:pt x="43" y="193"/>
                  <a:pt x="43" y="192"/>
                </a:cubicBezTo>
                <a:close/>
                <a:moveTo>
                  <a:pt x="48" y="198"/>
                </a:moveTo>
                <a:cubicBezTo>
                  <a:pt x="50" y="201"/>
                  <a:pt x="51" y="203"/>
                  <a:pt x="53" y="205"/>
                </a:cubicBezTo>
                <a:cubicBezTo>
                  <a:pt x="50" y="203"/>
                  <a:pt x="48" y="200"/>
                  <a:pt x="46" y="197"/>
                </a:cubicBezTo>
                <a:cubicBezTo>
                  <a:pt x="47" y="197"/>
                  <a:pt x="47" y="198"/>
                  <a:pt x="48" y="198"/>
                </a:cubicBezTo>
                <a:close/>
                <a:moveTo>
                  <a:pt x="49" y="188"/>
                </a:moveTo>
                <a:cubicBezTo>
                  <a:pt x="51" y="190"/>
                  <a:pt x="52" y="192"/>
                  <a:pt x="53" y="194"/>
                </a:cubicBezTo>
                <a:cubicBezTo>
                  <a:pt x="54" y="197"/>
                  <a:pt x="55" y="201"/>
                  <a:pt x="56" y="204"/>
                </a:cubicBezTo>
                <a:cubicBezTo>
                  <a:pt x="55" y="203"/>
                  <a:pt x="55" y="203"/>
                  <a:pt x="54" y="202"/>
                </a:cubicBezTo>
                <a:cubicBezTo>
                  <a:pt x="52" y="197"/>
                  <a:pt x="51" y="193"/>
                  <a:pt x="49" y="188"/>
                </a:cubicBezTo>
                <a:close/>
                <a:moveTo>
                  <a:pt x="61" y="205"/>
                </a:moveTo>
                <a:cubicBezTo>
                  <a:pt x="62" y="205"/>
                  <a:pt x="62" y="205"/>
                  <a:pt x="62" y="205"/>
                </a:cubicBezTo>
                <a:cubicBezTo>
                  <a:pt x="63" y="207"/>
                  <a:pt x="64" y="208"/>
                  <a:pt x="65" y="210"/>
                </a:cubicBezTo>
                <a:cubicBezTo>
                  <a:pt x="65" y="210"/>
                  <a:pt x="64" y="210"/>
                  <a:pt x="63" y="209"/>
                </a:cubicBezTo>
                <a:cubicBezTo>
                  <a:pt x="63" y="208"/>
                  <a:pt x="62" y="206"/>
                  <a:pt x="61" y="205"/>
                </a:cubicBezTo>
                <a:close/>
                <a:moveTo>
                  <a:pt x="65" y="202"/>
                </a:moveTo>
                <a:cubicBezTo>
                  <a:pt x="65" y="202"/>
                  <a:pt x="65" y="202"/>
                  <a:pt x="65" y="201"/>
                </a:cubicBezTo>
                <a:cubicBezTo>
                  <a:pt x="65" y="201"/>
                  <a:pt x="66" y="200"/>
                  <a:pt x="66" y="200"/>
                </a:cubicBezTo>
                <a:cubicBezTo>
                  <a:pt x="66" y="200"/>
                  <a:pt x="67" y="201"/>
                  <a:pt x="67" y="201"/>
                </a:cubicBezTo>
                <a:cubicBezTo>
                  <a:pt x="67" y="201"/>
                  <a:pt x="66" y="202"/>
                  <a:pt x="65" y="202"/>
                </a:cubicBezTo>
                <a:close/>
                <a:moveTo>
                  <a:pt x="70" y="206"/>
                </a:moveTo>
                <a:cubicBezTo>
                  <a:pt x="69" y="205"/>
                  <a:pt x="68" y="204"/>
                  <a:pt x="67" y="204"/>
                </a:cubicBezTo>
                <a:cubicBezTo>
                  <a:pt x="67" y="204"/>
                  <a:pt x="67" y="203"/>
                  <a:pt x="67" y="203"/>
                </a:cubicBezTo>
                <a:cubicBezTo>
                  <a:pt x="67" y="203"/>
                  <a:pt x="68" y="203"/>
                  <a:pt x="69" y="202"/>
                </a:cubicBezTo>
                <a:cubicBezTo>
                  <a:pt x="69" y="203"/>
                  <a:pt x="70" y="204"/>
                  <a:pt x="71" y="205"/>
                </a:cubicBezTo>
                <a:cubicBezTo>
                  <a:pt x="71" y="205"/>
                  <a:pt x="72" y="205"/>
                  <a:pt x="72" y="204"/>
                </a:cubicBezTo>
                <a:cubicBezTo>
                  <a:pt x="72" y="204"/>
                  <a:pt x="72" y="204"/>
                  <a:pt x="73" y="203"/>
                </a:cubicBezTo>
                <a:cubicBezTo>
                  <a:pt x="73" y="204"/>
                  <a:pt x="74" y="205"/>
                  <a:pt x="75" y="205"/>
                </a:cubicBezTo>
                <a:cubicBezTo>
                  <a:pt x="75" y="206"/>
                  <a:pt x="74" y="206"/>
                  <a:pt x="74" y="206"/>
                </a:cubicBezTo>
                <a:cubicBezTo>
                  <a:pt x="73" y="206"/>
                  <a:pt x="72" y="205"/>
                  <a:pt x="71" y="205"/>
                </a:cubicBezTo>
                <a:cubicBezTo>
                  <a:pt x="71" y="204"/>
                  <a:pt x="70" y="205"/>
                  <a:pt x="70" y="206"/>
                </a:cubicBezTo>
                <a:close/>
                <a:moveTo>
                  <a:pt x="71" y="193"/>
                </a:moveTo>
                <a:cubicBezTo>
                  <a:pt x="72" y="192"/>
                  <a:pt x="73" y="191"/>
                  <a:pt x="73" y="190"/>
                </a:cubicBezTo>
                <a:cubicBezTo>
                  <a:pt x="73" y="191"/>
                  <a:pt x="73" y="192"/>
                  <a:pt x="73" y="194"/>
                </a:cubicBezTo>
                <a:cubicBezTo>
                  <a:pt x="72" y="193"/>
                  <a:pt x="72" y="193"/>
                  <a:pt x="71" y="193"/>
                </a:cubicBezTo>
                <a:close/>
                <a:moveTo>
                  <a:pt x="73" y="159"/>
                </a:moveTo>
                <a:cubicBezTo>
                  <a:pt x="74" y="159"/>
                  <a:pt x="74" y="158"/>
                  <a:pt x="75" y="158"/>
                </a:cubicBezTo>
                <a:cubicBezTo>
                  <a:pt x="75" y="159"/>
                  <a:pt x="76" y="161"/>
                  <a:pt x="76" y="163"/>
                </a:cubicBezTo>
                <a:cubicBezTo>
                  <a:pt x="75" y="163"/>
                  <a:pt x="75" y="163"/>
                  <a:pt x="74" y="164"/>
                </a:cubicBezTo>
                <a:cubicBezTo>
                  <a:pt x="74" y="162"/>
                  <a:pt x="74" y="161"/>
                  <a:pt x="73" y="159"/>
                </a:cubicBezTo>
                <a:close/>
                <a:moveTo>
                  <a:pt x="75" y="191"/>
                </a:moveTo>
                <a:cubicBezTo>
                  <a:pt x="75" y="191"/>
                  <a:pt x="75" y="191"/>
                  <a:pt x="76" y="192"/>
                </a:cubicBezTo>
                <a:cubicBezTo>
                  <a:pt x="75" y="192"/>
                  <a:pt x="75" y="192"/>
                  <a:pt x="75" y="193"/>
                </a:cubicBezTo>
                <a:cubicBezTo>
                  <a:pt x="75" y="192"/>
                  <a:pt x="75" y="192"/>
                  <a:pt x="75" y="191"/>
                </a:cubicBezTo>
                <a:close/>
                <a:moveTo>
                  <a:pt x="75" y="188"/>
                </a:moveTo>
                <a:cubicBezTo>
                  <a:pt x="76" y="188"/>
                  <a:pt x="76" y="187"/>
                  <a:pt x="76" y="187"/>
                </a:cubicBezTo>
                <a:cubicBezTo>
                  <a:pt x="77" y="187"/>
                  <a:pt x="77" y="187"/>
                  <a:pt x="77" y="187"/>
                </a:cubicBezTo>
                <a:cubicBezTo>
                  <a:pt x="78" y="187"/>
                  <a:pt x="78" y="187"/>
                  <a:pt x="78" y="187"/>
                </a:cubicBezTo>
                <a:cubicBezTo>
                  <a:pt x="78" y="188"/>
                  <a:pt x="77" y="188"/>
                  <a:pt x="77" y="189"/>
                </a:cubicBezTo>
                <a:cubicBezTo>
                  <a:pt x="76" y="189"/>
                  <a:pt x="76" y="188"/>
                  <a:pt x="75" y="188"/>
                </a:cubicBezTo>
                <a:close/>
                <a:moveTo>
                  <a:pt x="77" y="193"/>
                </a:moveTo>
                <a:cubicBezTo>
                  <a:pt x="78" y="193"/>
                  <a:pt x="78" y="194"/>
                  <a:pt x="79" y="194"/>
                </a:cubicBezTo>
                <a:cubicBezTo>
                  <a:pt x="79" y="194"/>
                  <a:pt x="78" y="195"/>
                  <a:pt x="78" y="195"/>
                </a:cubicBezTo>
                <a:cubicBezTo>
                  <a:pt x="78" y="195"/>
                  <a:pt x="77" y="195"/>
                  <a:pt x="77" y="196"/>
                </a:cubicBezTo>
                <a:cubicBezTo>
                  <a:pt x="76" y="195"/>
                  <a:pt x="76" y="195"/>
                  <a:pt x="76" y="195"/>
                </a:cubicBezTo>
                <a:cubicBezTo>
                  <a:pt x="76" y="194"/>
                  <a:pt x="77" y="193"/>
                  <a:pt x="77" y="193"/>
                </a:cubicBezTo>
                <a:close/>
                <a:moveTo>
                  <a:pt x="79" y="180"/>
                </a:moveTo>
                <a:cubicBezTo>
                  <a:pt x="79" y="180"/>
                  <a:pt x="79" y="180"/>
                  <a:pt x="79" y="180"/>
                </a:cubicBezTo>
                <a:cubicBezTo>
                  <a:pt x="79" y="179"/>
                  <a:pt x="80" y="178"/>
                  <a:pt x="81" y="177"/>
                </a:cubicBezTo>
                <a:cubicBezTo>
                  <a:pt x="81" y="178"/>
                  <a:pt x="81" y="178"/>
                  <a:pt x="81" y="178"/>
                </a:cubicBezTo>
                <a:cubicBezTo>
                  <a:pt x="80" y="178"/>
                  <a:pt x="80" y="179"/>
                  <a:pt x="79" y="180"/>
                </a:cubicBezTo>
                <a:close/>
                <a:moveTo>
                  <a:pt x="82" y="188"/>
                </a:moveTo>
                <a:cubicBezTo>
                  <a:pt x="82" y="189"/>
                  <a:pt x="82" y="189"/>
                  <a:pt x="83" y="189"/>
                </a:cubicBezTo>
                <a:cubicBezTo>
                  <a:pt x="82" y="189"/>
                  <a:pt x="81" y="190"/>
                  <a:pt x="80" y="190"/>
                </a:cubicBezTo>
                <a:cubicBezTo>
                  <a:pt x="81" y="189"/>
                  <a:pt x="81" y="189"/>
                  <a:pt x="82" y="188"/>
                </a:cubicBezTo>
                <a:close/>
                <a:moveTo>
                  <a:pt x="83" y="191"/>
                </a:moveTo>
                <a:cubicBezTo>
                  <a:pt x="83" y="191"/>
                  <a:pt x="83" y="191"/>
                  <a:pt x="83" y="191"/>
                </a:cubicBezTo>
                <a:cubicBezTo>
                  <a:pt x="83" y="192"/>
                  <a:pt x="82" y="192"/>
                  <a:pt x="82" y="192"/>
                </a:cubicBezTo>
                <a:cubicBezTo>
                  <a:pt x="81" y="192"/>
                  <a:pt x="81" y="192"/>
                  <a:pt x="81" y="192"/>
                </a:cubicBezTo>
                <a:cubicBezTo>
                  <a:pt x="82" y="191"/>
                  <a:pt x="82" y="191"/>
                  <a:pt x="83" y="191"/>
                </a:cubicBezTo>
                <a:close/>
                <a:moveTo>
                  <a:pt x="83" y="187"/>
                </a:moveTo>
                <a:cubicBezTo>
                  <a:pt x="83" y="187"/>
                  <a:pt x="83" y="187"/>
                  <a:pt x="83" y="187"/>
                </a:cubicBezTo>
                <a:cubicBezTo>
                  <a:pt x="84" y="188"/>
                  <a:pt x="84" y="188"/>
                  <a:pt x="85" y="188"/>
                </a:cubicBezTo>
                <a:cubicBezTo>
                  <a:pt x="85" y="188"/>
                  <a:pt x="85" y="189"/>
                  <a:pt x="85" y="189"/>
                </a:cubicBezTo>
                <a:cubicBezTo>
                  <a:pt x="85" y="189"/>
                  <a:pt x="85" y="189"/>
                  <a:pt x="85" y="189"/>
                </a:cubicBezTo>
                <a:cubicBezTo>
                  <a:pt x="84" y="188"/>
                  <a:pt x="83" y="188"/>
                  <a:pt x="83" y="187"/>
                </a:cubicBezTo>
                <a:close/>
                <a:moveTo>
                  <a:pt x="84" y="198"/>
                </a:moveTo>
                <a:cubicBezTo>
                  <a:pt x="85" y="198"/>
                  <a:pt x="85" y="199"/>
                  <a:pt x="85" y="199"/>
                </a:cubicBezTo>
                <a:cubicBezTo>
                  <a:pt x="85" y="199"/>
                  <a:pt x="85" y="200"/>
                  <a:pt x="85" y="200"/>
                </a:cubicBezTo>
                <a:cubicBezTo>
                  <a:pt x="84" y="200"/>
                  <a:pt x="84" y="200"/>
                  <a:pt x="83" y="199"/>
                </a:cubicBezTo>
                <a:cubicBezTo>
                  <a:pt x="84" y="199"/>
                  <a:pt x="84" y="199"/>
                  <a:pt x="84" y="198"/>
                </a:cubicBezTo>
                <a:close/>
                <a:moveTo>
                  <a:pt x="85" y="194"/>
                </a:moveTo>
                <a:cubicBezTo>
                  <a:pt x="86" y="194"/>
                  <a:pt x="87" y="193"/>
                  <a:pt x="88" y="193"/>
                </a:cubicBezTo>
                <a:cubicBezTo>
                  <a:pt x="87" y="194"/>
                  <a:pt x="86" y="194"/>
                  <a:pt x="86" y="195"/>
                </a:cubicBezTo>
                <a:cubicBezTo>
                  <a:pt x="85" y="195"/>
                  <a:pt x="85" y="195"/>
                  <a:pt x="85" y="194"/>
                </a:cubicBezTo>
                <a:close/>
                <a:moveTo>
                  <a:pt x="86" y="205"/>
                </a:moveTo>
                <a:cubicBezTo>
                  <a:pt x="86" y="206"/>
                  <a:pt x="87" y="206"/>
                  <a:pt x="88" y="207"/>
                </a:cubicBezTo>
                <a:cubicBezTo>
                  <a:pt x="88" y="207"/>
                  <a:pt x="88" y="207"/>
                  <a:pt x="88" y="207"/>
                </a:cubicBezTo>
                <a:cubicBezTo>
                  <a:pt x="88" y="207"/>
                  <a:pt x="88" y="207"/>
                  <a:pt x="88" y="207"/>
                </a:cubicBezTo>
                <a:cubicBezTo>
                  <a:pt x="87" y="207"/>
                  <a:pt x="87" y="207"/>
                  <a:pt x="87" y="207"/>
                </a:cubicBezTo>
                <a:cubicBezTo>
                  <a:pt x="86" y="206"/>
                  <a:pt x="86" y="206"/>
                  <a:pt x="86" y="206"/>
                </a:cubicBezTo>
                <a:cubicBezTo>
                  <a:pt x="86" y="205"/>
                  <a:pt x="86" y="205"/>
                  <a:pt x="86" y="205"/>
                </a:cubicBezTo>
                <a:close/>
                <a:moveTo>
                  <a:pt x="88" y="204"/>
                </a:moveTo>
                <a:cubicBezTo>
                  <a:pt x="88" y="204"/>
                  <a:pt x="88" y="204"/>
                  <a:pt x="88" y="204"/>
                </a:cubicBezTo>
                <a:cubicBezTo>
                  <a:pt x="89" y="204"/>
                  <a:pt x="89" y="204"/>
                  <a:pt x="90" y="205"/>
                </a:cubicBezTo>
                <a:cubicBezTo>
                  <a:pt x="90" y="205"/>
                  <a:pt x="89" y="205"/>
                  <a:pt x="89" y="205"/>
                </a:cubicBezTo>
                <a:cubicBezTo>
                  <a:pt x="89" y="205"/>
                  <a:pt x="88" y="205"/>
                  <a:pt x="88" y="204"/>
                </a:cubicBezTo>
                <a:close/>
                <a:moveTo>
                  <a:pt x="90" y="186"/>
                </a:moveTo>
                <a:cubicBezTo>
                  <a:pt x="90" y="185"/>
                  <a:pt x="91" y="184"/>
                  <a:pt x="92" y="183"/>
                </a:cubicBezTo>
                <a:cubicBezTo>
                  <a:pt x="92" y="183"/>
                  <a:pt x="92" y="183"/>
                  <a:pt x="93" y="183"/>
                </a:cubicBezTo>
                <a:cubicBezTo>
                  <a:pt x="92" y="184"/>
                  <a:pt x="91" y="185"/>
                  <a:pt x="90" y="186"/>
                </a:cubicBezTo>
                <a:close/>
                <a:moveTo>
                  <a:pt x="91" y="205"/>
                </a:moveTo>
                <a:cubicBezTo>
                  <a:pt x="92" y="206"/>
                  <a:pt x="92" y="206"/>
                  <a:pt x="93" y="206"/>
                </a:cubicBezTo>
                <a:cubicBezTo>
                  <a:pt x="93" y="207"/>
                  <a:pt x="92" y="207"/>
                  <a:pt x="92" y="207"/>
                </a:cubicBezTo>
                <a:cubicBezTo>
                  <a:pt x="91" y="207"/>
                  <a:pt x="91" y="207"/>
                  <a:pt x="90" y="206"/>
                </a:cubicBezTo>
                <a:cubicBezTo>
                  <a:pt x="91" y="206"/>
                  <a:pt x="91" y="206"/>
                  <a:pt x="91" y="205"/>
                </a:cubicBezTo>
                <a:close/>
                <a:moveTo>
                  <a:pt x="93" y="186"/>
                </a:moveTo>
                <a:cubicBezTo>
                  <a:pt x="95" y="184"/>
                  <a:pt x="98" y="182"/>
                  <a:pt x="100" y="179"/>
                </a:cubicBezTo>
                <a:cubicBezTo>
                  <a:pt x="102" y="179"/>
                  <a:pt x="103" y="178"/>
                  <a:pt x="104" y="177"/>
                </a:cubicBezTo>
                <a:cubicBezTo>
                  <a:pt x="102" y="180"/>
                  <a:pt x="99" y="182"/>
                  <a:pt x="97" y="185"/>
                </a:cubicBezTo>
                <a:cubicBezTo>
                  <a:pt x="96" y="185"/>
                  <a:pt x="94" y="186"/>
                  <a:pt x="93" y="186"/>
                </a:cubicBezTo>
                <a:close/>
                <a:moveTo>
                  <a:pt x="95" y="190"/>
                </a:moveTo>
                <a:cubicBezTo>
                  <a:pt x="95" y="190"/>
                  <a:pt x="95" y="191"/>
                  <a:pt x="96" y="191"/>
                </a:cubicBezTo>
                <a:cubicBezTo>
                  <a:pt x="95" y="191"/>
                  <a:pt x="95" y="192"/>
                  <a:pt x="94" y="192"/>
                </a:cubicBezTo>
                <a:cubicBezTo>
                  <a:pt x="94" y="192"/>
                  <a:pt x="94" y="192"/>
                  <a:pt x="93" y="192"/>
                </a:cubicBezTo>
                <a:cubicBezTo>
                  <a:pt x="94" y="191"/>
                  <a:pt x="94" y="191"/>
                  <a:pt x="95" y="190"/>
                </a:cubicBezTo>
                <a:close/>
                <a:moveTo>
                  <a:pt x="96" y="208"/>
                </a:moveTo>
                <a:cubicBezTo>
                  <a:pt x="96" y="208"/>
                  <a:pt x="96" y="208"/>
                  <a:pt x="96" y="208"/>
                </a:cubicBezTo>
                <a:cubicBezTo>
                  <a:pt x="97" y="209"/>
                  <a:pt x="98" y="209"/>
                  <a:pt x="100" y="210"/>
                </a:cubicBezTo>
                <a:cubicBezTo>
                  <a:pt x="99" y="210"/>
                  <a:pt x="99" y="210"/>
                  <a:pt x="99" y="211"/>
                </a:cubicBezTo>
                <a:cubicBezTo>
                  <a:pt x="98" y="211"/>
                  <a:pt x="98" y="211"/>
                  <a:pt x="97" y="211"/>
                </a:cubicBezTo>
                <a:cubicBezTo>
                  <a:pt x="97" y="210"/>
                  <a:pt x="96" y="210"/>
                  <a:pt x="95" y="209"/>
                </a:cubicBezTo>
                <a:cubicBezTo>
                  <a:pt x="95" y="209"/>
                  <a:pt x="95" y="208"/>
                  <a:pt x="96" y="208"/>
                </a:cubicBezTo>
                <a:close/>
                <a:moveTo>
                  <a:pt x="99" y="218"/>
                </a:moveTo>
                <a:cubicBezTo>
                  <a:pt x="99" y="218"/>
                  <a:pt x="100" y="219"/>
                  <a:pt x="101" y="219"/>
                </a:cubicBezTo>
                <a:cubicBezTo>
                  <a:pt x="100" y="219"/>
                  <a:pt x="100" y="219"/>
                  <a:pt x="100" y="219"/>
                </a:cubicBezTo>
                <a:cubicBezTo>
                  <a:pt x="99" y="219"/>
                  <a:pt x="99" y="219"/>
                  <a:pt x="99" y="219"/>
                </a:cubicBezTo>
                <a:cubicBezTo>
                  <a:pt x="99" y="218"/>
                  <a:pt x="99" y="218"/>
                  <a:pt x="99" y="218"/>
                </a:cubicBezTo>
                <a:close/>
                <a:moveTo>
                  <a:pt x="101" y="224"/>
                </a:moveTo>
                <a:cubicBezTo>
                  <a:pt x="101" y="223"/>
                  <a:pt x="101" y="223"/>
                  <a:pt x="102" y="223"/>
                </a:cubicBezTo>
                <a:cubicBezTo>
                  <a:pt x="103" y="223"/>
                  <a:pt x="104" y="224"/>
                  <a:pt x="105" y="225"/>
                </a:cubicBezTo>
                <a:cubicBezTo>
                  <a:pt x="105" y="225"/>
                  <a:pt x="105" y="225"/>
                  <a:pt x="105" y="226"/>
                </a:cubicBezTo>
                <a:cubicBezTo>
                  <a:pt x="105" y="226"/>
                  <a:pt x="105" y="226"/>
                  <a:pt x="105" y="226"/>
                </a:cubicBezTo>
                <a:cubicBezTo>
                  <a:pt x="103" y="225"/>
                  <a:pt x="102" y="225"/>
                  <a:pt x="100" y="224"/>
                </a:cubicBezTo>
                <a:cubicBezTo>
                  <a:pt x="100" y="224"/>
                  <a:pt x="101" y="224"/>
                  <a:pt x="101" y="224"/>
                </a:cubicBezTo>
                <a:close/>
                <a:moveTo>
                  <a:pt x="104" y="222"/>
                </a:moveTo>
                <a:cubicBezTo>
                  <a:pt x="104" y="222"/>
                  <a:pt x="104" y="222"/>
                  <a:pt x="104" y="222"/>
                </a:cubicBezTo>
                <a:cubicBezTo>
                  <a:pt x="104" y="222"/>
                  <a:pt x="104" y="221"/>
                  <a:pt x="104" y="221"/>
                </a:cubicBezTo>
                <a:cubicBezTo>
                  <a:pt x="105" y="222"/>
                  <a:pt x="106" y="222"/>
                  <a:pt x="106" y="222"/>
                </a:cubicBezTo>
                <a:cubicBezTo>
                  <a:pt x="106" y="222"/>
                  <a:pt x="106" y="223"/>
                  <a:pt x="106" y="223"/>
                </a:cubicBezTo>
                <a:cubicBezTo>
                  <a:pt x="106" y="222"/>
                  <a:pt x="105" y="222"/>
                  <a:pt x="104" y="222"/>
                </a:cubicBezTo>
                <a:close/>
                <a:moveTo>
                  <a:pt x="108" y="226"/>
                </a:moveTo>
                <a:cubicBezTo>
                  <a:pt x="108" y="226"/>
                  <a:pt x="109" y="227"/>
                  <a:pt x="110" y="227"/>
                </a:cubicBezTo>
                <a:cubicBezTo>
                  <a:pt x="110" y="227"/>
                  <a:pt x="109" y="228"/>
                  <a:pt x="109" y="228"/>
                </a:cubicBezTo>
                <a:cubicBezTo>
                  <a:pt x="109" y="228"/>
                  <a:pt x="109" y="228"/>
                  <a:pt x="109" y="228"/>
                </a:cubicBezTo>
                <a:cubicBezTo>
                  <a:pt x="108" y="228"/>
                  <a:pt x="107" y="227"/>
                  <a:pt x="106" y="227"/>
                </a:cubicBezTo>
                <a:cubicBezTo>
                  <a:pt x="107" y="226"/>
                  <a:pt x="107" y="226"/>
                  <a:pt x="108" y="226"/>
                </a:cubicBezTo>
                <a:close/>
                <a:moveTo>
                  <a:pt x="108" y="210"/>
                </a:moveTo>
                <a:cubicBezTo>
                  <a:pt x="109" y="210"/>
                  <a:pt x="110" y="209"/>
                  <a:pt x="111" y="208"/>
                </a:cubicBezTo>
                <a:cubicBezTo>
                  <a:pt x="112" y="208"/>
                  <a:pt x="112" y="209"/>
                  <a:pt x="112" y="209"/>
                </a:cubicBezTo>
                <a:cubicBezTo>
                  <a:pt x="111" y="210"/>
                  <a:pt x="110" y="210"/>
                  <a:pt x="110" y="211"/>
                </a:cubicBezTo>
                <a:cubicBezTo>
                  <a:pt x="109" y="211"/>
                  <a:pt x="109" y="211"/>
                  <a:pt x="108" y="210"/>
                </a:cubicBezTo>
                <a:close/>
                <a:moveTo>
                  <a:pt x="112" y="213"/>
                </a:moveTo>
                <a:cubicBezTo>
                  <a:pt x="111" y="212"/>
                  <a:pt x="111" y="212"/>
                  <a:pt x="111" y="212"/>
                </a:cubicBezTo>
                <a:cubicBezTo>
                  <a:pt x="112" y="211"/>
                  <a:pt x="113" y="211"/>
                  <a:pt x="114" y="210"/>
                </a:cubicBezTo>
                <a:cubicBezTo>
                  <a:pt x="114" y="210"/>
                  <a:pt x="114" y="210"/>
                  <a:pt x="115" y="210"/>
                </a:cubicBezTo>
                <a:cubicBezTo>
                  <a:pt x="114" y="211"/>
                  <a:pt x="113" y="212"/>
                  <a:pt x="112" y="213"/>
                </a:cubicBezTo>
                <a:close/>
                <a:moveTo>
                  <a:pt x="119" y="221"/>
                </a:moveTo>
                <a:cubicBezTo>
                  <a:pt x="120" y="221"/>
                  <a:pt x="120" y="221"/>
                  <a:pt x="120" y="221"/>
                </a:cubicBezTo>
                <a:cubicBezTo>
                  <a:pt x="120" y="221"/>
                  <a:pt x="119" y="222"/>
                  <a:pt x="119" y="222"/>
                </a:cubicBezTo>
                <a:cubicBezTo>
                  <a:pt x="119" y="222"/>
                  <a:pt x="119" y="222"/>
                  <a:pt x="119" y="222"/>
                </a:cubicBezTo>
                <a:cubicBezTo>
                  <a:pt x="119" y="222"/>
                  <a:pt x="119" y="221"/>
                  <a:pt x="119" y="221"/>
                </a:cubicBezTo>
                <a:cubicBezTo>
                  <a:pt x="119" y="221"/>
                  <a:pt x="119" y="221"/>
                  <a:pt x="119" y="221"/>
                </a:cubicBezTo>
                <a:close/>
                <a:moveTo>
                  <a:pt x="120" y="211"/>
                </a:moveTo>
                <a:cubicBezTo>
                  <a:pt x="120" y="210"/>
                  <a:pt x="120" y="210"/>
                  <a:pt x="121" y="210"/>
                </a:cubicBezTo>
                <a:cubicBezTo>
                  <a:pt x="121" y="210"/>
                  <a:pt x="121" y="210"/>
                  <a:pt x="121" y="210"/>
                </a:cubicBezTo>
                <a:cubicBezTo>
                  <a:pt x="121" y="211"/>
                  <a:pt x="121" y="211"/>
                  <a:pt x="121" y="211"/>
                </a:cubicBezTo>
                <a:cubicBezTo>
                  <a:pt x="120" y="211"/>
                  <a:pt x="120" y="211"/>
                  <a:pt x="120" y="211"/>
                </a:cubicBezTo>
                <a:close/>
                <a:moveTo>
                  <a:pt x="123" y="218"/>
                </a:moveTo>
                <a:cubicBezTo>
                  <a:pt x="123" y="218"/>
                  <a:pt x="123" y="219"/>
                  <a:pt x="124" y="219"/>
                </a:cubicBezTo>
                <a:cubicBezTo>
                  <a:pt x="123" y="219"/>
                  <a:pt x="122" y="220"/>
                  <a:pt x="121" y="220"/>
                </a:cubicBezTo>
                <a:cubicBezTo>
                  <a:pt x="121" y="220"/>
                  <a:pt x="121" y="220"/>
                  <a:pt x="121" y="220"/>
                </a:cubicBezTo>
                <a:cubicBezTo>
                  <a:pt x="122" y="219"/>
                  <a:pt x="122" y="219"/>
                  <a:pt x="123" y="218"/>
                </a:cubicBezTo>
                <a:close/>
                <a:moveTo>
                  <a:pt x="123" y="222"/>
                </a:moveTo>
                <a:cubicBezTo>
                  <a:pt x="124" y="222"/>
                  <a:pt x="124" y="221"/>
                  <a:pt x="125" y="221"/>
                </a:cubicBezTo>
                <a:cubicBezTo>
                  <a:pt x="125" y="221"/>
                  <a:pt x="126" y="222"/>
                  <a:pt x="126" y="222"/>
                </a:cubicBezTo>
                <a:cubicBezTo>
                  <a:pt x="126" y="223"/>
                  <a:pt x="125" y="223"/>
                  <a:pt x="125" y="223"/>
                </a:cubicBezTo>
                <a:cubicBezTo>
                  <a:pt x="124" y="223"/>
                  <a:pt x="124" y="223"/>
                  <a:pt x="123" y="222"/>
                </a:cubicBezTo>
                <a:close/>
                <a:moveTo>
                  <a:pt x="125" y="225"/>
                </a:moveTo>
                <a:cubicBezTo>
                  <a:pt x="126" y="225"/>
                  <a:pt x="126" y="225"/>
                  <a:pt x="127" y="224"/>
                </a:cubicBezTo>
                <a:cubicBezTo>
                  <a:pt x="127" y="224"/>
                  <a:pt x="127" y="225"/>
                  <a:pt x="128" y="225"/>
                </a:cubicBezTo>
                <a:cubicBezTo>
                  <a:pt x="127" y="226"/>
                  <a:pt x="126" y="226"/>
                  <a:pt x="125" y="227"/>
                </a:cubicBezTo>
                <a:cubicBezTo>
                  <a:pt x="125" y="227"/>
                  <a:pt x="125" y="227"/>
                  <a:pt x="124" y="226"/>
                </a:cubicBezTo>
                <a:cubicBezTo>
                  <a:pt x="124" y="226"/>
                  <a:pt x="125" y="226"/>
                  <a:pt x="125" y="225"/>
                </a:cubicBezTo>
                <a:close/>
                <a:moveTo>
                  <a:pt x="127" y="221"/>
                </a:moveTo>
                <a:cubicBezTo>
                  <a:pt x="127" y="221"/>
                  <a:pt x="126" y="220"/>
                  <a:pt x="126" y="219"/>
                </a:cubicBezTo>
                <a:cubicBezTo>
                  <a:pt x="126" y="219"/>
                  <a:pt x="126" y="219"/>
                  <a:pt x="126" y="219"/>
                </a:cubicBezTo>
                <a:cubicBezTo>
                  <a:pt x="127" y="220"/>
                  <a:pt x="127" y="220"/>
                  <a:pt x="128" y="220"/>
                </a:cubicBezTo>
                <a:cubicBezTo>
                  <a:pt x="128" y="221"/>
                  <a:pt x="127" y="221"/>
                  <a:pt x="127" y="221"/>
                </a:cubicBezTo>
                <a:close/>
                <a:moveTo>
                  <a:pt x="128" y="218"/>
                </a:moveTo>
                <a:cubicBezTo>
                  <a:pt x="128" y="217"/>
                  <a:pt x="129" y="216"/>
                  <a:pt x="130" y="216"/>
                </a:cubicBezTo>
                <a:cubicBezTo>
                  <a:pt x="130" y="216"/>
                  <a:pt x="130" y="216"/>
                  <a:pt x="130" y="216"/>
                </a:cubicBezTo>
                <a:cubicBezTo>
                  <a:pt x="130" y="216"/>
                  <a:pt x="130" y="217"/>
                  <a:pt x="129" y="217"/>
                </a:cubicBezTo>
                <a:cubicBezTo>
                  <a:pt x="129" y="218"/>
                  <a:pt x="129" y="219"/>
                  <a:pt x="130" y="219"/>
                </a:cubicBezTo>
                <a:cubicBezTo>
                  <a:pt x="130" y="219"/>
                  <a:pt x="129" y="219"/>
                  <a:pt x="129" y="219"/>
                </a:cubicBezTo>
                <a:cubicBezTo>
                  <a:pt x="129" y="219"/>
                  <a:pt x="128" y="218"/>
                  <a:pt x="128" y="218"/>
                </a:cubicBezTo>
                <a:close/>
                <a:moveTo>
                  <a:pt x="130" y="222"/>
                </a:moveTo>
                <a:cubicBezTo>
                  <a:pt x="130" y="222"/>
                  <a:pt x="130" y="222"/>
                  <a:pt x="130" y="222"/>
                </a:cubicBezTo>
                <a:cubicBezTo>
                  <a:pt x="130" y="223"/>
                  <a:pt x="130" y="223"/>
                  <a:pt x="129" y="224"/>
                </a:cubicBezTo>
                <a:cubicBezTo>
                  <a:pt x="129" y="224"/>
                  <a:pt x="129" y="224"/>
                  <a:pt x="129" y="224"/>
                </a:cubicBezTo>
                <a:cubicBezTo>
                  <a:pt x="129" y="224"/>
                  <a:pt x="128" y="224"/>
                  <a:pt x="128" y="223"/>
                </a:cubicBezTo>
                <a:cubicBezTo>
                  <a:pt x="129" y="223"/>
                  <a:pt x="129" y="223"/>
                  <a:pt x="130" y="222"/>
                </a:cubicBezTo>
                <a:close/>
                <a:moveTo>
                  <a:pt x="162" y="206"/>
                </a:moveTo>
                <a:cubicBezTo>
                  <a:pt x="163" y="205"/>
                  <a:pt x="164" y="204"/>
                  <a:pt x="165" y="203"/>
                </a:cubicBezTo>
                <a:cubicBezTo>
                  <a:pt x="167" y="201"/>
                  <a:pt x="169" y="200"/>
                  <a:pt x="172" y="198"/>
                </a:cubicBezTo>
                <a:cubicBezTo>
                  <a:pt x="172" y="198"/>
                  <a:pt x="171" y="198"/>
                  <a:pt x="171" y="198"/>
                </a:cubicBezTo>
                <a:cubicBezTo>
                  <a:pt x="170" y="199"/>
                  <a:pt x="169" y="200"/>
                  <a:pt x="168" y="202"/>
                </a:cubicBezTo>
                <a:cubicBezTo>
                  <a:pt x="166" y="203"/>
                  <a:pt x="164" y="205"/>
                  <a:pt x="162" y="206"/>
                </a:cubicBezTo>
                <a:close/>
                <a:moveTo>
                  <a:pt x="167" y="210"/>
                </a:moveTo>
                <a:cubicBezTo>
                  <a:pt x="160" y="216"/>
                  <a:pt x="153" y="221"/>
                  <a:pt x="146" y="225"/>
                </a:cubicBezTo>
                <a:cubicBezTo>
                  <a:pt x="149" y="222"/>
                  <a:pt x="152" y="219"/>
                  <a:pt x="156" y="216"/>
                </a:cubicBezTo>
                <a:cubicBezTo>
                  <a:pt x="158" y="214"/>
                  <a:pt x="160" y="213"/>
                  <a:pt x="163" y="212"/>
                </a:cubicBezTo>
                <a:cubicBezTo>
                  <a:pt x="163" y="212"/>
                  <a:pt x="163" y="212"/>
                  <a:pt x="164" y="212"/>
                </a:cubicBezTo>
                <a:cubicBezTo>
                  <a:pt x="165" y="211"/>
                  <a:pt x="166" y="211"/>
                  <a:pt x="167" y="210"/>
                </a:cubicBezTo>
                <a:close/>
                <a:moveTo>
                  <a:pt x="154" y="209"/>
                </a:moveTo>
                <a:cubicBezTo>
                  <a:pt x="155" y="208"/>
                  <a:pt x="156" y="208"/>
                  <a:pt x="157" y="207"/>
                </a:cubicBezTo>
                <a:cubicBezTo>
                  <a:pt x="161" y="203"/>
                  <a:pt x="166" y="199"/>
                  <a:pt x="171" y="195"/>
                </a:cubicBezTo>
                <a:cubicBezTo>
                  <a:pt x="168" y="197"/>
                  <a:pt x="166" y="200"/>
                  <a:pt x="163" y="202"/>
                </a:cubicBezTo>
                <a:cubicBezTo>
                  <a:pt x="160" y="204"/>
                  <a:pt x="157" y="207"/>
                  <a:pt x="154" y="209"/>
                </a:cubicBezTo>
                <a:close/>
                <a:moveTo>
                  <a:pt x="158" y="208"/>
                </a:moveTo>
                <a:cubicBezTo>
                  <a:pt x="157" y="210"/>
                  <a:pt x="156" y="211"/>
                  <a:pt x="155" y="212"/>
                </a:cubicBezTo>
                <a:cubicBezTo>
                  <a:pt x="153" y="214"/>
                  <a:pt x="150" y="216"/>
                  <a:pt x="148" y="218"/>
                </a:cubicBezTo>
                <a:cubicBezTo>
                  <a:pt x="146" y="220"/>
                  <a:pt x="143" y="221"/>
                  <a:pt x="141" y="222"/>
                </a:cubicBezTo>
                <a:cubicBezTo>
                  <a:pt x="146" y="217"/>
                  <a:pt x="152" y="213"/>
                  <a:pt x="158" y="208"/>
                </a:cubicBezTo>
                <a:close/>
                <a:moveTo>
                  <a:pt x="146" y="227"/>
                </a:moveTo>
                <a:cubicBezTo>
                  <a:pt x="146" y="227"/>
                  <a:pt x="146" y="227"/>
                  <a:pt x="146" y="227"/>
                </a:cubicBezTo>
                <a:cubicBezTo>
                  <a:pt x="147" y="227"/>
                  <a:pt x="148" y="227"/>
                  <a:pt x="148" y="228"/>
                </a:cubicBezTo>
                <a:cubicBezTo>
                  <a:pt x="148" y="228"/>
                  <a:pt x="150" y="228"/>
                  <a:pt x="150" y="228"/>
                </a:cubicBezTo>
                <a:cubicBezTo>
                  <a:pt x="150" y="228"/>
                  <a:pt x="150" y="228"/>
                  <a:pt x="150" y="228"/>
                </a:cubicBezTo>
                <a:cubicBezTo>
                  <a:pt x="149" y="228"/>
                  <a:pt x="147" y="228"/>
                  <a:pt x="146" y="228"/>
                </a:cubicBezTo>
                <a:cubicBezTo>
                  <a:pt x="146" y="227"/>
                  <a:pt x="146" y="227"/>
                  <a:pt x="146" y="227"/>
                </a:cubicBezTo>
                <a:close/>
                <a:moveTo>
                  <a:pt x="151" y="231"/>
                </a:moveTo>
                <a:cubicBezTo>
                  <a:pt x="151" y="231"/>
                  <a:pt x="151" y="231"/>
                  <a:pt x="151" y="231"/>
                </a:cubicBezTo>
                <a:cubicBezTo>
                  <a:pt x="151" y="231"/>
                  <a:pt x="150" y="232"/>
                  <a:pt x="150" y="232"/>
                </a:cubicBezTo>
                <a:cubicBezTo>
                  <a:pt x="150" y="232"/>
                  <a:pt x="149" y="232"/>
                  <a:pt x="149" y="232"/>
                </a:cubicBezTo>
                <a:cubicBezTo>
                  <a:pt x="150" y="231"/>
                  <a:pt x="151" y="231"/>
                  <a:pt x="151" y="231"/>
                </a:cubicBezTo>
                <a:close/>
                <a:moveTo>
                  <a:pt x="150" y="228"/>
                </a:moveTo>
                <a:cubicBezTo>
                  <a:pt x="149" y="227"/>
                  <a:pt x="148" y="227"/>
                  <a:pt x="147" y="227"/>
                </a:cubicBezTo>
                <a:cubicBezTo>
                  <a:pt x="157" y="222"/>
                  <a:pt x="165" y="214"/>
                  <a:pt x="174" y="206"/>
                </a:cubicBezTo>
                <a:cubicBezTo>
                  <a:pt x="174" y="207"/>
                  <a:pt x="174" y="207"/>
                  <a:pt x="175" y="207"/>
                </a:cubicBezTo>
                <a:cubicBezTo>
                  <a:pt x="174" y="208"/>
                  <a:pt x="173" y="208"/>
                  <a:pt x="173" y="209"/>
                </a:cubicBezTo>
                <a:cubicBezTo>
                  <a:pt x="165" y="215"/>
                  <a:pt x="158" y="221"/>
                  <a:pt x="150" y="228"/>
                </a:cubicBezTo>
                <a:close/>
                <a:moveTo>
                  <a:pt x="169" y="216"/>
                </a:moveTo>
                <a:cubicBezTo>
                  <a:pt x="169" y="216"/>
                  <a:pt x="169" y="216"/>
                  <a:pt x="169" y="216"/>
                </a:cubicBezTo>
                <a:cubicBezTo>
                  <a:pt x="168" y="216"/>
                  <a:pt x="169" y="217"/>
                  <a:pt x="170" y="217"/>
                </a:cubicBezTo>
                <a:cubicBezTo>
                  <a:pt x="171" y="216"/>
                  <a:pt x="172" y="216"/>
                  <a:pt x="174" y="215"/>
                </a:cubicBezTo>
                <a:cubicBezTo>
                  <a:pt x="168" y="220"/>
                  <a:pt x="162" y="225"/>
                  <a:pt x="155" y="229"/>
                </a:cubicBezTo>
                <a:cubicBezTo>
                  <a:pt x="160" y="224"/>
                  <a:pt x="164" y="220"/>
                  <a:pt x="169" y="216"/>
                </a:cubicBezTo>
                <a:close/>
                <a:moveTo>
                  <a:pt x="183" y="211"/>
                </a:moveTo>
                <a:cubicBezTo>
                  <a:pt x="185" y="210"/>
                  <a:pt x="186" y="209"/>
                  <a:pt x="187" y="209"/>
                </a:cubicBezTo>
                <a:cubicBezTo>
                  <a:pt x="182" y="213"/>
                  <a:pt x="176" y="218"/>
                  <a:pt x="170" y="222"/>
                </a:cubicBezTo>
                <a:cubicBezTo>
                  <a:pt x="174" y="218"/>
                  <a:pt x="179" y="214"/>
                  <a:pt x="183" y="211"/>
                </a:cubicBezTo>
                <a:close/>
                <a:moveTo>
                  <a:pt x="180" y="210"/>
                </a:moveTo>
                <a:cubicBezTo>
                  <a:pt x="179" y="210"/>
                  <a:pt x="179" y="211"/>
                  <a:pt x="178" y="212"/>
                </a:cubicBezTo>
                <a:cubicBezTo>
                  <a:pt x="176" y="213"/>
                  <a:pt x="173" y="214"/>
                  <a:pt x="171" y="215"/>
                </a:cubicBezTo>
                <a:cubicBezTo>
                  <a:pt x="172" y="214"/>
                  <a:pt x="172" y="213"/>
                  <a:pt x="173" y="212"/>
                </a:cubicBezTo>
                <a:cubicBezTo>
                  <a:pt x="178" y="208"/>
                  <a:pt x="183" y="204"/>
                  <a:pt x="188" y="200"/>
                </a:cubicBezTo>
                <a:cubicBezTo>
                  <a:pt x="186" y="203"/>
                  <a:pt x="183" y="206"/>
                  <a:pt x="180" y="210"/>
                </a:cubicBezTo>
                <a:close/>
                <a:moveTo>
                  <a:pt x="183" y="199"/>
                </a:moveTo>
                <a:cubicBezTo>
                  <a:pt x="184" y="198"/>
                  <a:pt x="185" y="197"/>
                  <a:pt x="186" y="196"/>
                </a:cubicBezTo>
                <a:cubicBezTo>
                  <a:pt x="186" y="195"/>
                  <a:pt x="187" y="195"/>
                  <a:pt x="187" y="195"/>
                </a:cubicBezTo>
                <a:cubicBezTo>
                  <a:pt x="188" y="194"/>
                  <a:pt x="189" y="193"/>
                  <a:pt x="190" y="193"/>
                </a:cubicBezTo>
                <a:cubicBezTo>
                  <a:pt x="188" y="195"/>
                  <a:pt x="185" y="197"/>
                  <a:pt x="183" y="199"/>
                </a:cubicBezTo>
                <a:close/>
                <a:moveTo>
                  <a:pt x="195" y="193"/>
                </a:moveTo>
                <a:cubicBezTo>
                  <a:pt x="194" y="194"/>
                  <a:pt x="193" y="195"/>
                  <a:pt x="192" y="195"/>
                </a:cubicBezTo>
                <a:cubicBezTo>
                  <a:pt x="191" y="196"/>
                  <a:pt x="190" y="197"/>
                  <a:pt x="189" y="197"/>
                </a:cubicBezTo>
                <a:cubicBezTo>
                  <a:pt x="191" y="196"/>
                  <a:pt x="193" y="194"/>
                  <a:pt x="195" y="193"/>
                </a:cubicBezTo>
                <a:close/>
                <a:moveTo>
                  <a:pt x="197" y="198"/>
                </a:moveTo>
                <a:cubicBezTo>
                  <a:pt x="196" y="199"/>
                  <a:pt x="196" y="199"/>
                  <a:pt x="195" y="200"/>
                </a:cubicBezTo>
                <a:cubicBezTo>
                  <a:pt x="195" y="200"/>
                  <a:pt x="194" y="201"/>
                  <a:pt x="194" y="201"/>
                </a:cubicBezTo>
                <a:cubicBezTo>
                  <a:pt x="195" y="200"/>
                  <a:pt x="196" y="199"/>
                  <a:pt x="197" y="198"/>
                </a:cubicBezTo>
                <a:close/>
                <a:moveTo>
                  <a:pt x="196" y="192"/>
                </a:moveTo>
                <a:cubicBezTo>
                  <a:pt x="196" y="191"/>
                  <a:pt x="195" y="191"/>
                  <a:pt x="194" y="191"/>
                </a:cubicBezTo>
                <a:cubicBezTo>
                  <a:pt x="194" y="191"/>
                  <a:pt x="194" y="192"/>
                  <a:pt x="193" y="192"/>
                </a:cubicBezTo>
                <a:cubicBezTo>
                  <a:pt x="196" y="189"/>
                  <a:pt x="199" y="187"/>
                  <a:pt x="202" y="184"/>
                </a:cubicBezTo>
                <a:cubicBezTo>
                  <a:pt x="200" y="187"/>
                  <a:pt x="198" y="189"/>
                  <a:pt x="196" y="192"/>
                </a:cubicBezTo>
                <a:close/>
                <a:moveTo>
                  <a:pt x="204" y="185"/>
                </a:moveTo>
                <a:cubicBezTo>
                  <a:pt x="204" y="185"/>
                  <a:pt x="204" y="185"/>
                  <a:pt x="205" y="185"/>
                </a:cubicBezTo>
                <a:cubicBezTo>
                  <a:pt x="203" y="187"/>
                  <a:pt x="201" y="189"/>
                  <a:pt x="199" y="190"/>
                </a:cubicBezTo>
                <a:cubicBezTo>
                  <a:pt x="201" y="188"/>
                  <a:pt x="202" y="187"/>
                  <a:pt x="204" y="185"/>
                </a:cubicBezTo>
                <a:close/>
                <a:moveTo>
                  <a:pt x="200" y="181"/>
                </a:moveTo>
                <a:cubicBezTo>
                  <a:pt x="201" y="180"/>
                  <a:pt x="202" y="178"/>
                  <a:pt x="202" y="177"/>
                </a:cubicBezTo>
                <a:cubicBezTo>
                  <a:pt x="203" y="175"/>
                  <a:pt x="204" y="174"/>
                  <a:pt x="206" y="172"/>
                </a:cubicBezTo>
                <a:cubicBezTo>
                  <a:pt x="207" y="171"/>
                  <a:pt x="209" y="169"/>
                  <a:pt x="210" y="168"/>
                </a:cubicBezTo>
                <a:cubicBezTo>
                  <a:pt x="209" y="170"/>
                  <a:pt x="208" y="173"/>
                  <a:pt x="207" y="175"/>
                </a:cubicBezTo>
                <a:cubicBezTo>
                  <a:pt x="205" y="177"/>
                  <a:pt x="203" y="179"/>
                  <a:pt x="200" y="181"/>
                </a:cubicBezTo>
                <a:close/>
                <a:moveTo>
                  <a:pt x="207" y="181"/>
                </a:moveTo>
                <a:cubicBezTo>
                  <a:pt x="212" y="175"/>
                  <a:pt x="217" y="169"/>
                  <a:pt x="221" y="163"/>
                </a:cubicBezTo>
                <a:cubicBezTo>
                  <a:pt x="221" y="164"/>
                  <a:pt x="221" y="164"/>
                  <a:pt x="221" y="165"/>
                </a:cubicBezTo>
                <a:cubicBezTo>
                  <a:pt x="217" y="170"/>
                  <a:pt x="213" y="174"/>
                  <a:pt x="210" y="179"/>
                </a:cubicBezTo>
                <a:cubicBezTo>
                  <a:pt x="209" y="180"/>
                  <a:pt x="208" y="181"/>
                  <a:pt x="207" y="183"/>
                </a:cubicBezTo>
                <a:cubicBezTo>
                  <a:pt x="206" y="183"/>
                  <a:pt x="206" y="183"/>
                  <a:pt x="206" y="184"/>
                </a:cubicBezTo>
                <a:cubicBezTo>
                  <a:pt x="206" y="183"/>
                  <a:pt x="207" y="182"/>
                  <a:pt x="207" y="181"/>
                </a:cubicBezTo>
                <a:close/>
                <a:moveTo>
                  <a:pt x="218" y="155"/>
                </a:moveTo>
                <a:cubicBezTo>
                  <a:pt x="219" y="153"/>
                  <a:pt x="219" y="151"/>
                  <a:pt x="220" y="149"/>
                </a:cubicBezTo>
                <a:cubicBezTo>
                  <a:pt x="221" y="147"/>
                  <a:pt x="222" y="144"/>
                  <a:pt x="222" y="141"/>
                </a:cubicBezTo>
                <a:cubicBezTo>
                  <a:pt x="222" y="141"/>
                  <a:pt x="223" y="141"/>
                  <a:pt x="223" y="141"/>
                </a:cubicBezTo>
                <a:cubicBezTo>
                  <a:pt x="222" y="145"/>
                  <a:pt x="222" y="149"/>
                  <a:pt x="222" y="154"/>
                </a:cubicBezTo>
                <a:cubicBezTo>
                  <a:pt x="220" y="154"/>
                  <a:pt x="219" y="154"/>
                  <a:pt x="218" y="155"/>
                </a:cubicBezTo>
                <a:close/>
                <a:moveTo>
                  <a:pt x="217" y="149"/>
                </a:moveTo>
                <a:cubicBezTo>
                  <a:pt x="217" y="144"/>
                  <a:pt x="218" y="139"/>
                  <a:pt x="218" y="135"/>
                </a:cubicBezTo>
                <a:cubicBezTo>
                  <a:pt x="220" y="132"/>
                  <a:pt x="221" y="129"/>
                  <a:pt x="223" y="126"/>
                </a:cubicBezTo>
                <a:cubicBezTo>
                  <a:pt x="222" y="134"/>
                  <a:pt x="219" y="142"/>
                  <a:pt x="217" y="149"/>
                </a:cubicBezTo>
                <a:close/>
                <a:moveTo>
                  <a:pt x="223" y="98"/>
                </a:moveTo>
                <a:cubicBezTo>
                  <a:pt x="222" y="97"/>
                  <a:pt x="222" y="96"/>
                  <a:pt x="222" y="95"/>
                </a:cubicBezTo>
                <a:cubicBezTo>
                  <a:pt x="222" y="95"/>
                  <a:pt x="222" y="95"/>
                  <a:pt x="222" y="94"/>
                </a:cubicBezTo>
                <a:cubicBezTo>
                  <a:pt x="223" y="96"/>
                  <a:pt x="223" y="97"/>
                  <a:pt x="224" y="98"/>
                </a:cubicBezTo>
                <a:cubicBezTo>
                  <a:pt x="223" y="98"/>
                  <a:pt x="223" y="98"/>
                  <a:pt x="223" y="98"/>
                </a:cubicBezTo>
                <a:close/>
                <a:moveTo>
                  <a:pt x="221" y="87"/>
                </a:moveTo>
                <a:cubicBezTo>
                  <a:pt x="222" y="87"/>
                  <a:pt x="222" y="87"/>
                  <a:pt x="222" y="87"/>
                </a:cubicBezTo>
                <a:cubicBezTo>
                  <a:pt x="223" y="88"/>
                  <a:pt x="223" y="90"/>
                  <a:pt x="223" y="91"/>
                </a:cubicBezTo>
                <a:cubicBezTo>
                  <a:pt x="223" y="91"/>
                  <a:pt x="223" y="91"/>
                  <a:pt x="223" y="91"/>
                </a:cubicBezTo>
                <a:cubicBezTo>
                  <a:pt x="222" y="90"/>
                  <a:pt x="222" y="89"/>
                  <a:pt x="221" y="87"/>
                </a:cubicBezTo>
                <a:close/>
                <a:moveTo>
                  <a:pt x="226" y="83"/>
                </a:moveTo>
                <a:cubicBezTo>
                  <a:pt x="225" y="83"/>
                  <a:pt x="224" y="84"/>
                  <a:pt x="223" y="84"/>
                </a:cubicBezTo>
                <a:cubicBezTo>
                  <a:pt x="222" y="82"/>
                  <a:pt x="222" y="80"/>
                  <a:pt x="221" y="77"/>
                </a:cubicBezTo>
                <a:cubicBezTo>
                  <a:pt x="222" y="78"/>
                  <a:pt x="222" y="78"/>
                  <a:pt x="223" y="79"/>
                </a:cubicBezTo>
                <a:cubicBezTo>
                  <a:pt x="223" y="79"/>
                  <a:pt x="224" y="79"/>
                  <a:pt x="224" y="78"/>
                </a:cubicBezTo>
                <a:cubicBezTo>
                  <a:pt x="225" y="79"/>
                  <a:pt x="225" y="80"/>
                  <a:pt x="226" y="81"/>
                </a:cubicBezTo>
                <a:cubicBezTo>
                  <a:pt x="226" y="82"/>
                  <a:pt x="226" y="82"/>
                  <a:pt x="226" y="83"/>
                </a:cubicBezTo>
                <a:cubicBezTo>
                  <a:pt x="226" y="83"/>
                  <a:pt x="226" y="83"/>
                  <a:pt x="226" y="83"/>
                </a:cubicBezTo>
                <a:close/>
                <a:moveTo>
                  <a:pt x="224" y="75"/>
                </a:moveTo>
                <a:cubicBezTo>
                  <a:pt x="223" y="74"/>
                  <a:pt x="223" y="74"/>
                  <a:pt x="223" y="73"/>
                </a:cubicBezTo>
                <a:cubicBezTo>
                  <a:pt x="223" y="73"/>
                  <a:pt x="223" y="73"/>
                  <a:pt x="223" y="73"/>
                </a:cubicBezTo>
                <a:cubicBezTo>
                  <a:pt x="224" y="74"/>
                  <a:pt x="224" y="75"/>
                  <a:pt x="224" y="76"/>
                </a:cubicBezTo>
                <a:cubicBezTo>
                  <a:pt x="224" y="75"/>
                  <a:pt x="224" y="75"/>
                  <a:pt x="224" y="75"/>
                </a:cubicBezTo>
                <a:close/>
                <a:moveTo>
                  <a:pt x="224" y="70"/>
                </a:moveTo>
                <a:cubicBezTo>
                  <a:pt x="223" y="69"/>
                  <a:pt x="222" y="67"/>
                  <a:pt x="221" y="65"/>
                </a:cubicBezTo>
                <a:cubicBezTo>
                  <a:pt x="222" y="67"/>
                  <a:pt x="223" y="68"/>
                  <a:pt x="224" y="69"/>
                </a:cubicBezTo>
                <a:cubicBezTo>
                  <a:pt x="224" y="69"/>
                  <a:pt x="223" y="69"/>
                  <a:pt x="224" y="70"/>
                </a:cubicBezTo>
                <a:cubicBezTo>
                  <a:pt x="224" y="70"/>
                  <a:pt x="224" y="70"/>
                  <a:pt x="224" y="70"/>
                </a:cubicBezTo>
                <a:close/>
                <a:moveTo>
                  <a:pt x="222" y="76"/>
                </a:moveTo>
                <a:cubicBezTo>
                  <a:pt x="222" y="76"/>
                  <a:pt x="222" y="76"/>
                  <a:pt x="222" y="76"/>
                </a:cubicBezTo>
                <a:cubicBezTo>
                  <a:pt x="221" y="75"/>
                  <a:pt x="221" y="75"/>
                  <a:pt x="220" y="74"/>
                </a:cubicBezTo>
                <a:cubicBezTo>
                  <a:pt x="220" y="74"/>
                  <a:pt x="220" y="74"/>
                  <a:pt x="220" y="73"/>
                </a:cubicBezTo>
                <a:cubicBezTo>
                  <a:pt x="220" y="74"/>
                  <a:pt x="221" y="74"/>
                  <a:pt x="221" y="75"/>
                </a:cubicBezTo>
                <a:cubicBezTo>
                  <a:pt x="221" y="75"/>
                  <a:pt x="222" y="75"/>
                  <a:pt x="222" y="76"/>
                </a:cubicBezTo>
                <a:close/>
                <a:moveTo>
                  <a:pt x="220" y="81"/>
                </a:moveTo>
                <a:cubicBezTo>
                  <a:pt x="219" y="80"/>
                  <a:pt x="219" y="78"/>
                  <a:pt x="218" y="77"/>
                </a:cubicBezTo>
                <a:cubicBezTo>
                  <a:pt x="217" y="75"/>
                  <a:pt x="217" y="74"/>
                  <a:pt x="216" y="73"/>
                </a:cubicBezTo>
                <a:cubicBezTo>
                  <a:pt x="217" y="73"/>
                  <a:pt x="218" y="74"/>
                  <a:pt x="219" y="75"/>
                </a:cubicBezTo>
                <a:cubicBezTo>
                  <a:pt x="219" y="77"/>
                  <a:pt x="220" y="79"/>
                  <a:pt x="220" y="81"/>
                </a:cubicBezTo>
                <a:close/>
                <a:moveTo>
                  <a:pt x="218" y="67"/>
                </a:moveTo>
                <a:cubicBezTo>
                  <a:pt x="217" y="65"/>
                  <a:pt x="216" y="63"/>
                  <a:pt x="215" y="61"/>
                </a:cubicBezTo>
                <a:cubicBezTo>
                  <a:pt x="217" y="63"/>
                  <a:pt x="218" y="65"/>
                  <a:pt x="219" y="68"/>
                </a:cubicBezTo>
                <a:cubicBezTo>
                  <a:pt x="219" y="67"/>
                  <a:pt x="219" y="67"/>
                  <a:pt x="218" y="67"/>
                </a:cubicBezTo>
                <a:close/>
                <a:moveTo>
                  <a:pt x="216" y="64"/>
                </a:moveTo>
                <a:cubicBezTo>
                  <a:pt x="214" y="62"/>
                  <a:pt x="212" y="59"/>
                  <a:pt x="210" y="56"/>
                </a:cubicBezTo>
                <a:cubicBezTo>
                  <a:pt x="209" y="54"/>
                  <a:pt x="207" y="53"/>
                  <a:pt x="206" y="51"/>
                </a:cubicBezTo>
                <a:cubicBezTo>
                  <a:pt x="208" y="53"/>
                  <a:pt x="211" y="55"/>
                  <a:pt x="213" y="58"/>
                </a:cubicBezTo>
                <a:cubicBezTo>
                  <a:pt x="213" y="58"/>
                  <a:pt x="213" y="58"/>
                  <a:pt x="213" y="58"/>
                </a:cubicBezTo>
                <a:cubicBezTo>
                  <a:pt x="214" y="60"/>
                  <a:pt x="215" y="62"/>
                  <a:pt x="216" y="64"/>
                </a:cubicBezTo>
                <a:close/>
                <a:moveTo>
                  <a:pt x="201" y="44"/>
                </a:moveTo>
                <a:cubicBezTo>
                  <a:pt x="200" y="44"/>
                  <a:pt x="200" y="43"/>
                  <a:pt x="199" y="43"/>
                </a:cubicBezTo>
                <a:cubicBezTo>
                  <a:pt x="202" y="45"/>
                  <a:pt x="205" y="47"/>
                  <a:pt x="208" y="50"/>
                </a:cubicBezTo>
                <a:cubicBezTo>
                  <a:pt x="205" y="48"/>
                  <a:pt x="203" y="46"/>
                  <a:pt x="201" y="44"/>
                </a:cubicBezTo>
                <a:close/>
                <a:moveTo>
                  <a:pt x="201" y="46"/>
                </a:moveTo>
                <a:cubicBezTo>
                  <a:pt x="204" y="50"/>
                  <a:pt x="207" y="55"/>
                  <a:pt x="209" y="58"/>
                </a:cubicBezTo>
                <a:cubicBezTo>
                  <a:pt x="209" y="58"/>
                  <a:pt x="209" y="58"/>
                  <a:pt x="209" y="58"/>
                </a:cubicBezTo>
                <a:cubicBezTo>
                  <a:pt x="205" y="53"/>
                  <a:pt x="201" y="48"/>
                  <a:pt x="197" y="44"/>
                </a:cubicBezTo>
                <a:cubicBezTo>
                  <a:pt x="198" y="45"/>
                  <a:pt x="200" y="45"/>
                  <a:pt x="201" y="46"/>
                </a:cubicBezTo>
                <a:close/>
                <a:moveTo>
                  <a:pt x="189" y="41"/>
                </a:moveTo>
                <a:cubicBezTo>
                  <a:pt x="189" y="41"/>
                  <a:pt x="189" y="41"/>
                  <a:pt x="188" y="41"/>
                </a:cubicBezTo>
                <a:cubicBezTo>
                  <a:pt x="188" y="40"/>
                  <a:pt x="188" y="40"/>
                  <a:pt x="187" y="40"/>
                </a:cubicBezTo>
                <a:cubicBezTo>
                  <a:pt x="187" y="40"/>
                  <a:pt x="187" y="40"/>
                  <a:pt x="186" y="40"/>
                </a:cubicBezTo>
                <a:cubicBezTo>
                  <a:pt x="186" y="40"/>
                  <a:pt x="186" y="40"/>
                  <a:pt x="186" y="40"/>
                </a:cubicBezTo>
                <a:cubicBezTo>
                  <a:pt x="186" y="40"/>
                  <a:pt x="185" y="39"/>
                  <a:pt x="185" y="39"/>
                </a:cubicBezTo>
                <a:cubicBezTo>
                  <a:pt x="186" y="39"/>
                  <a:pt x="188" y="38"/>
                  <a:pt x="189" y="38"/>
                </a:cubicBezTo>
                <a:cubicBezTo>
                  <a:pt x="190" y="39"/>
                  <a:pt x="191" y="40"/>
                  <a:pt x="192" y="41"/>
                </a:cubicBezTo>
                <a:cubicBezTo>
                  <a:pt x="191" y="41"/>
                  <a:pt x="190" y="41"/>
                  <a:pt x="189" y="41"/>
                </a:cubicBezTo>
                <a:close/>
                <a:moveTo>
                  <a:pt x="188" y="44"/>
                </a:moveTo>
                <a:cubicBezTo>
                  <a:pt x="189" y="45"/>
                  <a:pt x="190" y="46"/>
                  <a:pt x="191" y="47"/>
                </a:cubicBezTo>
                <a:cubicBezTo>
                  <a:pt x="190" y="47"/>
                  <a:pt x="189" y="47"/>
                  <a:pt x="188" y="48"/>
                </a:cubicBezTo>
                <a:cubicBezTo>
                  <a:pt x="187" y="47"/>
                  <a:pt x="186" y="46"/>
                  <a:pt x="185" y="46"/>
                </a:cubicBezTo>
                <a:cubicBezTo>
                  <a:pt x="186" y="45"/>
                  <a:pt x="187" y="45"/>
                  <a:pt x="188" y="44"/>
                </a:cubicBezTo>
                <a:close/>
                <a:moveTo>
                  <a:pt x="186" y="48"/>
                </a:moveTo>
                <a:cubicBezTo>
                  <a:pt x="185" y="49"/>
                  <a:pt x="183" y="49"/>
                  <a:pt x="182" y="49"/>
                </a:cubicBezTo>
                <a:cubicBezTo>
                  <a:pt x="182" y="49"/>
                  <a:pt x="181" y="48"/>
                  <a:pt x="181" y="47"/>
                </a:cubicBezTo>
                <a:cubicBezTo>
                  <a:pt x="181" y="47"/>
                  <a:pt x="182" y="47"/>
                  <a:pt x="183" y="46"/>
                </a:cubicBezTo>
                <a:cubicBezTo>
                  <a:pt x="184" y="47"/>
                  <a:pt x="185" y="48"/>
                  <a:pt x="186" y="48"/>
                </a:cubicBezTo>
                <a:close/>
                <a:moveTo>
                  <a:pt x="172" y="43"/>
                </a:moveTo>
                <a:cubicBezTo>
                  <a:pt x="176" y="42"/>
                  <a:pt x="180" y="41"/>
                  <a:pt x="183" y="40"/>
                </a:cubicBezTo>
                <a:cubicBezTo>
                  <a:pt x="183" y="40"/>
                  <a:pt x="184" y="40"/>
                  <a:pt x="184" y="40"/>
                </a:cubicBezTo>
                <a:cubicBezTo>
                  <a:pt x="184" y="40"/>
                  <a:pt x="184" y="40"/>
                  <a:pt x="184" y="40"/>
                </a:cubicBezTo>
                <a:cubicBezTo>
                  <a:pt x="180" y="41"/>
                  <a:pt x="176" y="42"/>
                  <a:pt x="172" y="43"/>
                </a:cubicBezTo>
                <a:close/>
                <a:moveTo>
                  <a:pt x="159" y="44"/>
                </a:moveTo>
                <a:cubicBezTo>
                  <a:pt x="161" y="43"/>
                  <a:pt x="163" y="41"/>
                  <a:pt x="164" y="40"/>
                </a:cubicBezTo>
                <a:cubicBezTo>
                  <a:pt x="170" y="39"/>
                  <a:pt x="175" y="38"/>
                  <a:pt x="180" y="37"/>
                </a:cubicBezTo>
                <a:cubicBezTo>
                  <a:pt x="173" y="40"/>
                  <a:pt x="166" y="42"/>
                  <a:pt x="159" y="44"/>
                </a:cubicBezTo>
                <a:close/>
                <a:moveTo>
                  <a:pt x="172" y="31"/>
                </a:moveTo>
                <a:cubicBezTo>
                  <a:pt x="171" y="31"/>
                  <a:pt x="171" y="31"/>
                  <a:pt x="170" y="31"/>
                </a:cubicBezTo>
                <a:cubicBezTo>
                  <a:pt x="169" y="31"/>
                  <a:pt x="168" y="31"/>
                  <a:pt x="167" y="30"/>
                </a:cubicBezTo>
                <a:cubicBezTo>
                  <a:pt x="167" y="30"/>
                  <a:pt x="167" y="30"/>
                  <a:pt x="166" y="29"/>
                </a:cubicBezTo>
                <a:cubicBezTo>
                  <a:pt x="166" y="29"/>
                  <a:pt x="165" y="29"/>
                  <a:pt x="164" y="28"/>
                </a:cubicBezTo>
                <a:cubicBezTo>
                  <a:pt x="164" y="28"/>
                  <a:pt x="164" y="28"/>
                  <a:pt x="164" y="28"/>
                </a:cubicBezTo>
                <a:cubicBezTo>
                  <a:pt x="167" y="29"/>
                  <a:pt x="170" y="30"/>
                  <a:pt x="173" y="31"/>
                </a:cubicBezTo>
                <a:cubicBezTo>
                  <a:pt x="173" y="31"/>
                  <a:pt x="173" y="31"/>
                  <a:pt x="172" y="31"/>
                </a:cubicBezTo>
                <a:close/>
                <a:moveTo>
                  <a:pt x="166" y="36"/>
                </a:moveTo>
                <a:cubicBezTo>
                  <a:pt x="166" y="36"/>
                  <a:pt x="167" y="36"/>
                  <a:pt x="167" y="36"/>
                </a:cubicBezTo>
                <a:cubicBezTo>
                  <a:pt x="167" y="36"/>
                  <a:pt x="167" y="36"/>
                  <a:pt x="167" y="36"/>
                </a:cubicBezTo>
                <a:cubicBezTo>
                  <a:pt x="166" y="37"/>
                  <a:pt x="164" y="37"/>
                  <a:pt x="163" y="37"/>
                </a:cubicBezTo>
                <a:cubicBezTo>
                  <a:pt x="164" y="37"/>
                  <a:pt x="165" y="36"/>
                  <a:pt x="166" y="36"/>
                </a:cubicBezTo>
                <a:close/>
                <a:moveTo>
                  <a:pt x="154" y="12"/>
                </a:moveTo>
                <a:cubicBezTo>
                  <a:pt x="154" y="12"/>
                  <a:pt x="154" y="12"/>
                  <a:pt x="154" y="12"/>
                </a:cubicBezTo>
                <a:cubicBezTo>
                  <a:pt x="153" y="11"/>
                  <a:pt x="153" y="11"/>
                  <a:pt x="152" y="11"/>
                </a:cubicBezTo>
                <a:cubicBezTo>
                  <a:pt x="153" y="11"/>
                  <a:pt x="155" y="11"/>
                  <a:pt x="156" y="12"/>
                </a:cubicBezTo>
                <a:cubicBezTo>
                  <a:pt x="157" y="12"/>
                  <a:pt x="159" y="13"/>
                  <a:pt x="160" y="14"/>
                </a:cubicBezTo>
                <a:cubicBezTo>
                  <a:pt x="158" y="13"/>
                  <a:pt x="156" y="13"/>
                  <a:pt x="154" y="12"/>
                </a:cubicBezTo>
                <a:close/>
                <a:moveTo>
                  <a:pt x="154" y="6"/>
                </a:moveTo>
                <a:cubicBezTo>
                  <a:pt x="153" y="6"/>
                  <a:pt x="153" y="6"/>
                  <a:pt x="153" y="7"/>
                </a:cubicBezTo>
                <a:cubicBezTo>
                  <a:pt x="150" y="6"/>
                  <a:pt x="147" y="6"/>
                  <a:pt x="144" y="6"/>
                </a:cubicBezTo>
                <a:cubicBezTo>
                  <a:pt x="144" y="5"/>
                  <a:pt x="143" y="5"/>
                  <a:pt x="142" y="5"/>
                </a:cubicBezTo>
                <a:cubicBezTo>
                  <a:pt x="139" y="5"/>
                  <a:pt x="136" y="4"/>
                  <a:pt x="133" y="3"/>
                </a:cubicBezTo>
                <a:cubicBezTo>
                  <a:pt x="136" y="3"/>
                  <a:pt x="138" y="3"/>
                  <a:pt x="140" y="3"/>
                </a:cubicBezTo>
                <a:cubicBezTo>
                  <a:pt x="147" y="4"/>
                  <a:pt x="154" y="5"/>
                  <a:pt x="161" y="7"/>
                </a:cubicBezTo>
                <a:cubicBezTo>
                  <a:pt x="163" y="8"/>
                  <a:pt x="165" y="9"/>
                  <a:pt x="167" y="10"/>
                </a:cubicBezTo>
                <a:cubicBezTo>
                  <a:pt x="167" y="10"/>
                  <a:pt x="166" y="10"/>
                  <a:pt x="166" y="10"/>
                </a:cubicBezTo>
                <a:cubicBezTo>
                  <a:pt x="165" y="9"/>
                  <a:pt x="165" y="10"/>
                  <a:pt x="165" y="10"/>
                </a:cubicBezTo>
                <a:cubicBezTo>
                  <a:pt x="164" y="9"/>
                  <a:pt x="162" y="9"/>
                  <a:pt x="160" y="8"/>
                </a:cubicBezTo>
                <a:cubicBezTo>
                  <a:pt x="158" y="7"/>
                  <a:pt x="156" y="7"/>
                  <a:pt x="154" y="6"/>
                </a:cubicBezTo>
                <a:close/>
                <a:moveTo>
                  <a:pt x="136" y="26"/>
                </a:moveTo>
                <a:cubicBezTo>
                  <a:pt x="135" y="26"/>
                  <a:pt x="135" y="26"/>
                  <a:pt x="135" y="27"/>
                </a:cubicBezTo>
                <a:cubicBezTo>
                  <a:pt x="134" y="26"/>
                  <a:pt x="133" y="26"/>
                  <a:pt x="132" y="26"/>
                </a:cubicBezTo>
                <a:cubicBezTo>
                  <a:pt x="133" y="26"/>
                  <a:pt x="135" y="26"/>
                  <a:pt x="136" y="26"/>
                </a:cubicBezTo>
                <a:close/>
                <a:moveTo>
                  <a:pt x="135" y="28"/>
                </a:moveTo>
                <a:cubicBezTo>
                  <a:pt x="135" y="29"/>
                  <a:pt x="134" y="29"/>
                  <a:pt x="134" y="29"/>
                </a:cubicBezTo>
                <a:cubicBezTo>
                  <a:pt x="134" y="29"/>
                  <a:pt x="133" y="29"/>
                  <a:pt x="133" y="29"/>
                </a:cubicBezTo>
                <a:cubicBezTo>
                  <a:pt x="134" y="29"/>
                  <a:pt x="134" y="29"/>
                  <a:pt x="135" y="28"/>
                </a:cubicBezTo>
                <a:cubicBezTo>
                  <a:pt x="135" y="28"/>
                  <a:pt x="135" y="28"/>
                  <a:pt x="135" y="28"/>
                </a:cubicBezTo>
                <a:close/>
                <a:moveTo>
                  <a:pt x="120" y="31"/>
                </a:moveTo>
                <a:cubicBezTo>
                  <a:pt x="120" y="31"/>
                  <a:pt x="119" y="31"/>
                  <a:pt x="118" y="31"/>
                </a:cubicBezTo>
                <a:cubicBezTo>
                  <a:pt x="118" y="31"/>
                  <a:pt x="118" y="31"/>
                  <a:pt x="118" y="31"/>
                </a:cubicBezTo>
                <a:cubicBezTo>
                  <a:pt x="119" y="31"/>
                  <a:pt x="120" y="31"/>
                  <a:pt x="121" y="31"/>
                </a:cubicBezTo>
                <a:cubicBezTo>
                  <a:pt x="121" y="31"/>
                  <a:pt x="121" y="31"/>
                  <a:pt x="120" y="31"/>
                </a:cubicBezTo>
                <a:close/>
                <a:moveTo>
                  <a:pt x="118" y="29"/>
                </a:moveTo>
                <a:cubicBezTo>
                  <a:pt x="117" y="29"/>
                  <a:pt x="117" y="29"/>
                  <a:pt x="116" y="29"/>
                </a:cubicBezTo>
                <a:cubicBezTo>
                  <a:pt x="117" y="28"/>
                  <a:pt x="119" y="27"/>
                  <a:pt x="120" y="27"/>
                </a:cubicBezTo>
                <a:cubicBezTo>
                  <a:pt x="121" y="27"/>
                  <a:pt x="121" y="26"/>
                  <a:pt x="122" y="26"/>
                </a:cubicBezTo>
                <a:cubicBezTo>
                  <a:pt x="121" y="27"/>
                  <a:pt x="120" y="28"/>
                  <a:pt x="118" y="29"/>
                </a:cubicBezTo>
                <a:close/>
                <a:moveTo>
                  <a:pt x="122" y="24"/>
                </a:moveTo>
                <a:cubicBezTo>
                  <a:pt x="120" y="24"/>
                  <a:pt x="119" y="24"/>
                  <a:pt x="118" y="24"/>
                </a:cubicBezTo>
                <a:cubicBezTo>
                  <a:pt x="118" y="24"/>
                  <a:pt x="118" y="23"/>
                  <a:pt x="119" y="23"/>
                </a:cubicBezTo>
                <a:cubicBezTo>
                  <a:pt x="120" y="24"/>
                  <a:pt x="121" y="24"/>
                  <a:pt x="122" y="24"/>
                </a:cubicBezTo>
                <a:cubicBezTo>
                  <a:pt x="122" y="24"/>
                  <a:pt x="122" y="24"/>
                  <a:pt x="122" y="24"/>
                </a:cubicBezTo>
                <a:close/>
                <a:moveTo>
                  <a:pt x="117" y="16"/>
                </a:moveTo>
                <a:cubicBezTo>
                  <a:pt x="116" y="16"/>
                  <a:pt x="116" y="16"/>
                  <a:pt x="116" y="16"/>
                </a:cubicBezTo>
                <a:cubicBezTo>
                  <a:pt x="117" y="16"/>
                  <a:pt x="117" y="15"/>
                  <a:pt x="116" y="15"/>
                </a:cubicBezTo>
                <a:cubicBezTo>
                  <a:pt x="115" y="15"/>
                  <a:pt x="113" y="15"/>
                  <a:pt x="112" y="16"/>
                </a:cubicBezTo>
                <a:cubicBezTo>
                  <a:pt x="111" y="16"/>
                  <a:pt x="111" y="16"/>
                  <a:pt x="111" y="16"/>
                </a:cubicBezTo>
                <a:cubicBezTo>
                  <a:pt x="111" y="15"/>
                  <a:pt x="110" y="15"/>
                  <a:pt x="110" y="15"/>
                </a:cubicBezTo>
                <a:cubicBezTo>
                  <a:pt x="113" y="14"/>
                  <a:pt x="115" y="13"/>
                  <a:pt x="118" y="12"/>
                </a:cubicBezTo>
                <a:cubicBezTo>
                  <a:pt x="119" y="12"/>
                  <a:pt x="119" y="12"/>
                  <a:pt x="119" y="12"/>
                </a:cubicBezTo>
                <a:cubicBezTo>
                  <a:pt x="121" y="12"/>
                  <a:pt x="122" y="12"/>
                  <a:pt x="123" y="13"/>
                </a:cubicBezTo>
                <a:cubicBezTo>
                  <a:pt x="121" y="14"/>
                  <a:pt x="119" y="15"/>
                  <a:pt x="117" y="16"/>
                </a:cubicBezTo>
                <a:close/>
                <a:moveTo>
                  <a:pt x="107" y="24"/>
                </a:moveTo>
                <a:cubicBezTo>
                  <a:pt x="108" y="24"/>
                  <a:pt x="109" y="24"/>
                  <a:pt x="110" y="24"/>
                </a:cubicBezTo>
                <a:cubicBezTo>
                  <a:pt x="109" y="25"/>
                  <a:pt x="108" y="25"/>
                  <a:pt x="107" y="25"/>
                </a:cubicBezTo>
                <a:cubicBezTo>
                  <a:pt x="107" y="25"/>
                  <a:pt x="106" y="25"/>
                  <a:pt x="105" y="25"/>
                </a:cubicBezTo>
                <a:cubicBezTo>
                  <a:pt x="106" y="25"/>
                  <a:pt x="107" y="24"/>
                  <a:pt x="107" y="24"/>
                </a:cubicBezTo>
                <a:close/>
                <a:moveTo>
                  <a:pt x="100" y="22"/>
                </a:moveTo>
                <a:cubicBezTo>
                  <a:pt x="101" y="22"/>
                  <a:pt x="102" y="22"/>
                  <a:pt x="102" y="21"/>
                </a:cubicBezTo>
                <a:cubicBezTo>
                  <a:pt x="104" y="22"/>
                  <a:pt x="105" y="22"/>
                  <a:pt x="106" y="22"/>
                </a:cubicBezTo>
                <a:cubicBezTo>
                  <a:pt x="106" y="22"/>
                  <a:pt x="106" y="22"/>
                  <a:pt x="105" y="22"/>
                </a:cubicBezTo>
                <a:cubicBezTo>
                  <a:pt x="104" y="22"/>
                  <a:pt x="102" y="22"/>
                  <a:pt x="100" y="22"/>
                </a:cubicBezTo>
                <a:close/>
                <a:moveTo>
                  <a:pt x="103" y="8"/>
                </a:moveTo>
                <a:cubicBezTo>
                  <a:pt x="104" y="7"/>
                  <a:pt x="104" y="7"/>
                  <a:pt x="105" y="7"/>
                </a:cubicBezTo>
                <a:cubicBezTo>
                  <a:pt x="106" y="7"/>
                  <a:pt x="106" y="7"/>
                  <a:pt x="106" y="7"/>
                </a:cubicBezTo>
                <a:cubicBezTo>
                  <a:pt x="105" y="7"/>
                  <a:pt x="104" y="7"/>
                  <a:pt x="103" y="8"/>
                </a:cubicBezTo>
                <a:close/>
                <a:moveTo>
                  <a:pt x="104" y="17"/>
                </a:moveTo>
                <a:cubicBezTo>
                  <a:pt x="103" y="17"/>
                  <a:pt x="103" y="17"/>
                  <a:pt x="102" y="17"/>
                </a:cubicBezTo>
                <a:cubicBezTo>
                  <a:pt x="101" y="18"/>
                  <a:pt x="99" y="18"/>
                  <a:pt x="97" y="18"/>
                </a:cubicBezTo>
                <a:cubicBezTo>
                  <a:pt x="97" y="18"/>
                  <a:pt x="97" y="18"/>
                  <a:pt x="97" y="18"/>
                </a:cubicBezTo>
                <a:cubicBezTo>
                  <a:pt x="97" y="18"/>
                  <a:pt x="97" y="18"/>
                  <a:pt x="97" y="18"/>
                </a:cubicBezTo>
                <a:cubicBezTo>
                  <a:pt x="99" y="18"/>
                  <a:pt x="101" y="17"/>
                  <a:pt x="102" y="16"/>
                </a:cubicBezTo>
                <a:cubicBezTo>
                  <a:pt x="103" y="16"/>
                  <a:pt x="103" y="17"/>
                  <a:pt x="104" y="17"/>
                </a:cubicBezTo>
                <a:close/>
                <a:moveTo>
                  <a:pt x="100" y="11"/>
                </a:moveTo>
                <a:cubicBezTo>
                  <a:pt x="99" y="12"/>
                  <a:pt x="98" y="12"/>
                  <a:pt x="97" y="12"/>
                </a:cubicBezTo>
                <a:cubicBezTo>
                  <a:pt x="97" y="12"/>
                  <a:pt x="97" y="12"/>
                  <a:pt x="97" y="12"/>
                </a:cubicBezTo>
                <a:cubicBezTo>
                  <a:pt x="97" y="12"/>
                  <a:pt x="98" y="11"/>
                  <a:pt x="98" y="11"/>
                </a:cubicBezTo>
                <a:cubicBezTo>
                  <a:pt x="99" y="11"/>
                  <a:pt x="100" y="11"/>
                  <a:pt x="102" y="11"/>
                </a:cubicBezTo>
                <a:cubicBezTo>
                  <a:pt x="101" y="11"/>
                  <a:pt x="101" y="11"/>
                  <a:pt x="100" y="11"/>
                </a:cubicBezTo>
                <a:close/>
                <a:moveTo>
                  <a:pt x="102" y="24"/>
                </a:moveTo>
                <a:cubicBezTo>
                  <a:pt x="102" y="24"/>
                  <a:pt x="101" y="25"/>
                  <a:pt x="100" y="25"/>
                </a:cubicBezTo>
                <a:cubicBezTo>
                  <a:pt x="97" y="25"/>
                  <a:pt x="95" y="25"/>
                  <a:pt x="93" y="25"/>
                </a:cubicBezTo>
                <a:cubicBezTo>
                  <a:pt x="93" y="24"/>
                  <a:pt x="93" y="24"/>
                  <a:pt x="94" y="24"/>
                </a:cubicBezTo>
                <a:cubicBezTo>
                  <a:pt x="97" y="24"/>
                  <a:pt x="99" y="24"/>
                  <a:pt x="102" y="24"/>
                </a:cubicBezTo>
                <a:close/>
                <a:moveTo>
                  <a:pt x="93" y="10"/>
                </a:moveTo>
                <a:cubicBezTo>
                  <a:pt x="93" y="10"/>
                  <a:pt x="93" y="11"/>
                  <a:pt x="92" y="11"/>
                </a:cubicBezTo>
                <a:cubicBezTo>
                  <a:pt x="91" y="11"/>
                  <a:pt x="89" y="12"/>
                  <a:pt x="88" y="12"/>
                </a:cubicBezTo>
                <a:cubicBezTo>
                  <a:pt x="87" y="13"/>
                  <a:pt x="87" y="13"/>
                  <a:pt x="87" y="13"/>
                </a:cubicBezTo>
                <a:cubicBezTo>
                  <a:pt x="86" y="13"/>
                  <a:pt x="86" y="14"/>
                  <a:pt x="85" y="14"/>
                </a:cubicBezTo>
                <a:cubicBezTo>
                  <a:pt x="87" y="12"/>
                  <a:pt x="90" y="11"/>
                  <a:pt x="93" y="10"/>
                </a:cubicBezTo>
                <a:cubicBezTo>
                  <a:pt x="94" y="9"/>
                  <a:pt x="95" y="9"/>
                  <a:pt x="96" y="9"/>
                </a:cubicBezTo>
                <a:cubicBezTo>
                  <a:pt x="95" y="9"/>
                  <a:pt x="94" y="10"/>
                  <a:pt x="93" y="10"/>
                </a:cubicBezTo>
                <a:close/>
                <a:moveTo>
                  <a:pt x="92" y="8"/>
                </a:moveTo>
                <a:cubicBezTo>
                  <a:pt x="78" y="11"/>
                  <a:pt x="65" y="20"/>
                  <a:pt x="55" y="27"/>
                </a:cubicBezTo>
                <a:cubicBezTo>
                  <a:pt x="50" y="30"/>
                  <a:pt x="46" y="34"/>
                  <a:pt x="42" y="37"/>
                </a:cubicBezTo>
                <a:cubicBezTo>
                  <a:pt x="41" y="37"/>
                  <a:pt x="41" y="37"/>
                  <a:pt x="41" y="38"/>
                </a:cubicBezTo>
                <a:cubicBezTo>
                  <a:pt x="41" y="38"/>
                  <a:pt x="41" y="38"/>
                  <a:pt x="41" y="38"/>
                </a:cubicBezTo>
                <a:cubicBezTo>
                  <a:pt x="40" y="38"/>
                  <a:pt x="39" y="38"/>
                  <a:pt x="39" y="39"/>
                </a:cubicBezTo>
                <a:cubicBezTo>
                  <a:pt x="42" y="35"/>
                  <a:pt x="46" y="32"/>
                  <a:pt x="51" y="29"/>
                </a:cubicBezTo>
                <a:cubicBezTo>
                  <a:pt x="57" y="24"/>
                  <a:pt x="65" y="19"/>
                  <a:pt x="72" y="15"/>
                </a:cubicBezTo>
                <a:cubicBezTo>
                  <a:pt x="79" y="12"/>
                  <a:pt x="87" y="9"/>
                  <a:pt x="94" y="7"/>
                </a:cubicBezTo>
                <a:cubicBezTo>
                  <a:pt x="94" y="7"/>
                  <a:pt x="94" y="7"/>
                  <a:pt x="95" y="7"/>
                </a:cubicBezTo>
                <a:cubicBezTo>
                  <a:pt x="94" y="8"/>
                  <a:pt x="93" y="8"/>
                  <a:pt x="92" y="8"/>
                </a:cubicBezTo>
                <a:close/>
                <a:moveTo>
                  <a:pt x="42" y="39"/>
                </a:moveTo>
                <a:cubicBezTo>
                  <a:pt x="42" y="39"/>
                  <a:pt x="42" y="39"/>
                  <a:pt x="42" y="39"/>
                </a:cubicBezTo>
                <a:cubicBezTo>
                  <a:pt x="44" y="38"/>
                  <a:pt x="47" y="37"/>
                  <a:pt x="49" y="36"/>
                </a:cubicBezTo>
                <a:cubicBezTo>
                  <a:pt x="49" y="37"/>
                  <a:pt x="49" y="37"/>
                  <a:pt x="49" y="37"/>
                </a:cubicBezTo>
                <a:cubicBezTo>
                  <a:pt x="49" y="38"/>
                  <a:pt x="48" y="38"/>
                  <a:pt x="48" y="39"/>
                </a:cubicBezTo>
                <a:cubicBezTo>
                  <a:pt x="47" y="40"/>
                  <a:pt x="46" y="40"/>
                  <a:pt x="45" y="41"/>
                </a:cubicBezTo>
                <a:cubicBezTo>
                  <a:pt x="46" y="40"/>
                  <a:pt x="47" y="39"/>
                  <a:pt x="49" y="38"/>
                </a:cubicBezTo>
                <a:cubicBezTo>
                  <a:pt x="49" y="37"/>
                  <a:pt x="48" y="36"/>
                  <a:pt x="48" y="37"/>
                </a:cubicBezTo>
                <a:cubicBezTo>
                  <a:pt x="46" y="39"/>
                  <a:pt x="44" y="40"/>
                  <a:pt x="42" y="42"/>
                </a:cubicBezTo>
                <a:cubicBezTo>
                  <a:pt x="42" y="42"/>
                  <a:pt x="41" y="42"/>
                  <a:pt x="41" y="42"/>
                </a:cubicBezTo>
                <a:cubicBezTo>
                  <a:pt x="41" y="43"/>
                  <a:pt x="40" y="43"/>
                  <a:pt x="40" y="44"/>
                </a:cubicBezTo>
                <a:cubicBezTo>
                  <a:pt x="40" y="44"/>
                  <a:pt x="40" y="44"/>
                  <a:pt x="39" y="44"/>
                </a:cubicBezTo>
                <a:cubicBezTo>
                  <a:pt x="40" y="43"/>
                  <a:pt x="41" y="41"/>
                  <a:pt x="42" y="39"/>
                </a:cubicBezTo>
                <a:close/>
                <a:moveTo>
                  <a:pt x="41" y="46"/>
                </a:moveTo>
                <a:cubicBezTo>
                  <a:pt x="42" y="46"/>
                  <a:pt x="43" y="45"/>
                  <a:pt x="44" y="44"/>
                </a:cubicBezTo>
                <a:cubicBezTo>
                  <a:pt x="42" y="47"/>
                  <a:pt x="40" y="50"/>
                  <a:pt x="38" y="53"/>
                </a:cubicBezTo>
                <a:cubicBezTo>
                  <a:pt x="38" y="53"/>
                  <a:pt x="37" y="54"/>
                  <a:pt x="37" y="54"/>
                </a:cubicBezTo>
                <a:cubicBezTo>
                  <a:pt x="37" y="54"/>
                  <a:pt x="37" y="54"/>
                  <a:pt x="37" y="54"/>
                </a:cubicBezTo>
                <a:cubicBezTo>
                  <a:pt x="38" y="52"/>
                  <a:pt x="39" y="49"/>
                  <a:pt x="41" y="46"/>
                </a:cubicBezTo>
                <a:close/>
                <a:moveTo>
                  <a:pt x="36" y="50"/>
                </a:moveTo>
                <a:cubicBezTo>
                  <a:pt x="36" y="50"/>
                  <a:pt x="36" y="50"/>
                  <a:pt x="37" y="49"/>
                </a:cubicBezTo>
                <a:cubicBezTo>
                  <a:pt x="37" y="50"/>
                  <a:pt x="37" y="50"/>
                  <a:pt x="37" y="50"/>
                </a:cubicBezTo>
                <a:cubicBezTo>
                  <a:pt x="36" y="52"/>
                  <a:pt x="35" y="54"/>
                  <a:pt x="34" y="57"/>
                </a:cubicBezTo>
                <a:cubicBezTo>
                  <a:pt x="33" y="57"/>
                  <a:pt x="32" y="58"/>
                  <a:pt x="31" y="59"/>
                </a:cubicBezTo>
                <a:cubicBezTo>
                  <a:pt x="33" y="56"/>
                  <a:pt x="34" y="53"/>
                  <a:pt x="36" y="50"/>
                </a:cubicBezTo>
                <a:close/>
                <a:moveTo>
                  <a:pt x="35" y="46"/>
                </a:moveTo>
                <a:cubicBezTo>
                  <a:pt x="36" y="45"/>
                  <a:pt x="37" y="44"/>
                  <a:pt x="38" y="43"/>
                </a:cubicBezTo>
                <a:cubicBezTo>
                  <a:pt x="37" y="44"/>
                  <a:pt x="36" y="45"/>
                  <a:pt x="36" y="46"/>
                </a:cubicBezTo>
                <a:cubicBezTo>
                  <a:pt x="35" y="46"/>
                  <a:pt x="35" y="46"/>
                  <a:pt x="35" y="46"/>
                </a:cubicBezTo>
                <a:cubicBezTo>
                  <a:pt x="35" y="46"/>
                  <a:pt x="35" y="46"/>
                  <a:pt x="35" y="46"/>
                </a:cubicBezTo>
                <a:close/>
                <a:moveTo>
                  <a:pt x="32" y="55"/>
                </a:moveTo>
                <a:cubicBezTo>
                  <a:pt x="31" y="57"/>
                  <a:pt x="30" y="58"/>
                  <a:pt x="29" y="60"/>
                </a:cubicBezTo>
                <a:cubicBezTo>
                  <a:pt x="28" y="60"/>
                  <a:pt x="28" y="60"/>
                  <a:pt x="28" y="60"/>
                </a:cubicBezTo>
                <a:lnTo>
                  <a:pt x="32" y="55"/>
                </a:lnTo>
                <a:close/>
                <a:moveTo>
                  <a:pt x="28" y="54"/>
                </a:moveTo>
                <a:cubicBezTo>
                  <a:pt x="30" y="51"/>
                  <a:pt x="32" y="49"/>
                  <a:pt x="34" y="47"/>
                </a:cubicBezTo>
                <a:cubicBezTo>
                  <a:pt x="33" y="48"/>
                  <a:pt x="32" y="50"/>
                  <a:pt x="31" y="51"/>
                </a:cubicBezTo>
                <a:cubicBezTo>
                  <a:pt x="30" y="52"/>
                  <a:pt x="29" y="53"/>
                  <a:pt x="28" y="54"/>
                </a:cubicBezTo>
                <a:close/>
                <a:moveTo>
                  <a:pt x="31" y="79"/>
                </a:moveTo>
                <a:cubicBezTo>
                  <a:pt x="30" y="80"/>
                  <a:pt x="29" y="81"/>
                  <a:pt x="28" y="82"/>
                </a:cubicBezTo>
                <a:cubicBezTo>
                  <a:pt x="27" y="82"/>
                  <a:pt x="25" y="83"/>
                  <a:pt x="24" y="84"/>
                </a:cubicBezTo>
                <a:cubicBezTo>
                  <a:pt x="25" y="83"/>
                  <a:pt x="25" y="81"/>
                  <a:pt x="26" y="80"/>
                </a:cubicBezTo>
                <a:cubicBezTo>
                  <a:pt x="28" y="80"/>
                  <a:pt x="29" y="79"/>
                  <a:pt x="31" y="79"/>
                </a:cubicBezTo>
                <a:close/>
                <a:moveTo>
                  <a:pt x="23" y="83"/>
                </a:moveTo>
                <a:cubicBezTo>
                  <a:pt x="22" y="83"/>
                  <a:pt x="22" y="83"/>
                  <a:pt x="22" y="83"/>
                </a:cubicBezTo>
                <a:cubicBezTo>
                  <a:pt x="22" y="82"/>
                  <a:pt x="23" y="81"/>
                  <a:pt x="24" y="80"/>
                </a:cubicBezTo>
                <a:cubicBezTo>
                  <a:pt x="24" y="80"/>
                  <a:pt x="24" y="80"/>
                  <a:pt x="24" y="80"/>
                </a:cubicBezTo>
                <a:cubicBezTo>
                  <a:pt x="24" y="80"/>
                  <a:pt x="24" y="80"/>
                  <a:pt x="24" y="80"/>
                </a:cubicBezTo>
                <a:cubicBezTo>
                  <a:pt x="24" y="81"/>
                  <a:pt x="23" y="82"/>
                  <a:pt x="23" y="83"/>
                </a:cubicBezTo>
                <a:close/>
                <a:moveTo>
                  <a:pt x="22" y="98"/>
                </a:moveTo>
                <a:cubicBezTo>
                  <a:pt x="24" y="103"/>
                  <a:pt x="25" y="109"/>
                  <a:pt x="26" y="115"/>
                </a:cubicBezTo>
                <a:cubicBezTo>
                  <a:pt x="26" y="117"/>
                  <a:pt x="26" y="118"/>
                  <a:pt x="27" y="120"/>
                </a:cubicBezTo>
                <a:cubicBezTo>
                  <a:pt x="25" y="114"/>
                  <a:pt x="23" y="108"/>
                  <a:pt x="22" y="102"/>
                </a:cubicBezTo>
                <a:cubicBezTo>
                  <a:pt x="22" y="101"/>
                  <a:pt x="22" y="99"/>
                  <a:pt x="22" y="98"/>
                </a:cubicBezTo>
                <a:close/>
                <a:moveTo>
                  <a:pt x="27" y="139"/>
                </a:moveTo>
                <a:cubicBezTo>
                  <a:pt x="27" y="139"/>
                  <a:pt x="27" y="139"/>
                  <a:pt x="27" y="139"/>
                </a:cubicBezTo>
                <a:cubicBezTo>
                  <a:pt x="26" y="140"/>
                  <a:pt x="27" y="140"/>
                  <a:pt x="27" y="140"/>
                </a:cubicBezTo>
                <a:cubicBezTo>
                  <a:pt x="27" y="141"/>
                  <a:pt x="27" y="141"/>
                  <a:pt x="27" y="141"/>
                </a:cubicBezTo>
                <a:cubicBezTo>
                  <a:pt x="25" y="137"/>
                  <a:pt x="24" y="133"/>
                  <a:pt x="23" y="129"/>
                </a:cubicBezTo>
                <a:cubicBezTo>
                  <a:pt x="23" y="127"/>
                  <a:pt x="23" y="125"/>
                  <a:pt x="23" y="123"/>
                </a:cubicBezTo>
                <a:cubicBezTo>
                  <a:pt x="22" y="121"/>
                  <a:pt x="22" y="118"/>
                  <a:pt x="22" y="115"/>
                </a:cubicBezTo>
                <a:cubicBezTo>
                  <a:pt x="24" y="123"/>
                  <a:pt x="25" y="131"/>
                  <a:pt x="27" y="139"/>
                </a:cubicBezTo>
                <a:close/>
                <a:moveTo>
                  <a:pt x="25" y="156"/>
                </a:moveTo>
                <a:cubicBezTo>
                  <a:pt x="23" y="153"/>
                  <a:pt x="22" y="149"/>
                  <a:pt x="21" y="146"/>
                </a:cubicBezTo>
                <a:cubicBezTo>
                  <a:pt x="21" y="145"/>
                  <a:pt x="20" y="145"/>
                  <a:pt x="20" y="144"/>
                </a:cubicBezTo>
                <a:cubicBezTo>
                  <a:pt x="20" y="144"/>
                  <a:pt x="20" y="144"/>
                  <a:pt x="20" y="144"/>
                </a:cubicBezTo>
                <a:cubicBezTo>
                  <a:pt x="22" y="147"/>
                  <a:pt x="23" y="150"/>
                  <a:pt x="25" y="154"/>
                </a:cubicBezTo>
                <a:cubicBezTo>
                  <a:pt x="25" y="154"/>
                  <a:pt x="25" y="155"/>
                  <a:pt x="25" y="156"/>
                </a:cubicBezTo>
                <a:cubicBezTo>
                  <a:pt x="25" y="156"/>
                  <a:pt x="25" y="156"/>
                  <a:pt x="25" y="156"/>
                </a:cubicBezTo>
                <a:close/>
                <a:moveTo>
                  <a:pt x="29" y="163"/>
                </a:moveTo>
                <a:cubicBezTo>
                  <a:pt x="30" y="164"/>
                  <a:pt x="30" y="165"/>
                  <a:pt x="30" y="167"/>
                </a:cubicBezTo>
                <a:cubicBezTo>
                  <a:pt x="29" y="164"/>
                  <a:pt x="29" y="162"/>
                  <a:pt x="28" y="160"/>
                </a:cubicBezTo>
                <a:cubicBezTo>
                  <a:pt x="28" y="161"/>
                  <a:pt x="29" y="162"/>
                  <a:pt x="29" y="163"/>
                </a:cubicBezTo>
                <a:close/>
                <a:moveTo>
                  <a:pt x="29" y="148"/>
                </a:moveTo>
                <a:cubicBezTo>
                  <a:pt x="29" y="147"/>
                  <a:pt x="29" y="146"/>
                  <a:pt x="29" y="145"/>
                </a:cubicBezTo>
                <a:cubicBezTo>
                  <a:pt x="30" y="143"/>
                  <a:pt x="30" y="142"/>
                  <a:pt x="31" y="140"/>
                </a:cubicBezTo>
                <a:cubicBezTo>
                  <a:pt x="31" y="141"/>
                  <a:pt x="31" y="141"/>
                  <a:pt x="31" y="141"/>
                </a:cubicBezTo>
                <a:cubicBezTo>
                  <a:pt x="31" y="142"/>
                  <a:pt x="31" y="143"/>
                  <a:pt x="32" y="144"/>
                </a:cubicBezTo>
                <a:cubicBezTo>
                  <a:pt x="32" y="147"/>
                  <a:pt x="33" y="151"/>
                  <a:pt x="33" y="155"/>
                </a:cubicBezTo>
                <a:cubicBezTo>
                  <a:pt x="32" y="153"/>
                  <a:pt x="31" y="151"/>
                  <a:pt x="30" y="149"/>
                </a:cubicBezTo>
                <a:cubicBezTo>
                  <a:pt x="30" y="149"/>
                  <a:pt x="30" y="149"/>
                  <a:pt x="30" y="149"/>
                </a:cubicBezTo>
                <a:cubicBezTo>
                  <a:pt x="30" y="149"/>
                  <a:pt x="30" y="148"/>
                  <a:pt x="29" y="148"/>
                </a:cubicBezTo>
                <a:close/>
                <a:moveTo>
                  <a:pt x="35" y="166"/>
                </a:moveTo>
                <a:cubicBezTo>
                  <a:pt x="36" y="168"/>
                  <a:pt x="36" y="169"/>
                  <a:pt x="36" y="171"/>
                </a:cubicBezTo>
                <a:cubicBezTo>
                  <a:pt x="35" y="166"/>
                  <a:pt x="33" y="161"/>
                  <a:pt x="30" y="156"/>
                </a:cubicBezTo>
                <a:cubicBezTo>
                  <a:pt x="30" y="156"/>
                  <a:pt x="30" y="155"/>
                  <a:pt x="30" y="155"/>
                </a:cubicBezTo>
                <a:cubicBezTo>
                  <a:pt x="32" y="159"/>
                  <a:pt x="33" y="162"/>
                  <a:pt x="35" y="166"/>
                </a:cubicBezTo>
                <a:close/>
                <a:moveTo>
                  <a:pt x="38" y="182"/>
                </a:moveTo>
                <a:cubicBezTo>
                  <a:pt x="39" y="183"/>
                  <a:pt x="39" y="185"/>
                  <a:pt x="39" y="186"/>
                </a:cubicBezTo>
                <a:cubicBezTo>
                  <a:pt x="39" y="186"/>
                  <a:pt x="39" y="186"/>
                  <a:pt x="39" y="186"/>
                </a:cubicBezTo>
                <a:cubicBezTo>
                  <a:pt x="38" y="184"/>
                  <a:pt x="37" y="182"/>
                  <a:pt x="35" y="180"/>
                </a:cubicBezTo>
                <a:cubicBezTo>
                  <a:pt x="34" y="178"/>
                  <a:pt x="33" y="175"/>
                  <a:pt x="32" y="173"/>
                </a:cubicBezTo>
                <a:cubicBezTo>
                  <a:pt x="32" y="171"/>
                  <a:pt x="32" y="170"/>
                  <a:pt x="31" y="168"/>
                </a:cubicBezTo>
                <a:cubicBezTo>
                  <a:pt x="34" y="173"/>
                  <a:pt x="36" y="177"/>
                  <a:pt x="38" y="182"/>
                </a:cubicBezTo>
                <a:close/>
                <a:moveTo>
                  <a:pt x="32" y="177"/>
                </a:moveTo>
                <a:cubicBezTo>
                  <a:pt x="32" y="177"/>
                  <a:pt x="32" y="178"/>
                  <a:pt x="32" y="178"/>
                </a:cubicBezTo>
                <a:cubicBezTo>
                  <a:pt x="34" y="182"/>
                  <a:pt x="37" y="186"/>
                  <a:pt x="39" y="190"/>
                </a:cubicBezTo>
                <a:cubicBezTo>
                  <a:pt x="39" y="190"/>
                  <a:pt x="39" y="190"/>
                  <a:pt x="39" y="191"/>
                </a:cubicBezTo>
                <a:cubicBezTo>
                  <a:pt x="36" y="188"/>
                  <a:pt x="34" y="185"/>
                  <a:pt x="32" y="183"/>
                </a:cubicBezTo>
                <a:cubicBezTo>
                  <a:pt x="32" y="182"/>
                  <a:pt x="32" y="182"/>
                  <a:pt x="32" y="182"/>
                </a:cubicBezTo>
                <a:cubicBezTo>
                  <a:pt x="32" y="182"/>
                  <a:pt x="32" y="182"/>
                  <a:pt x="32" y="181"/>
                </a:cubicBezTo>
                <a:cubicBezTo>
                  <a:pt x="32" y="180"/>
                  <a:pt x="32" y="179"/>
                  <a:pt x="32" y="177"/>
                </a:cubicBezTo>
                <a:close/>
                <a:moveTo>
                  <a:pt x="38" y="192"/>
                </a:moveTo>
                <a:cubicBezTo>
                  <a:pt x="38" y="192"/>
                  <a:pt x="38" y="193"/>
                  <a:pt x="38" y="193"/>
                </a:cubicBezTo>
                <a:cubicBezTo>
                  <a:pt x="38" y="192"/>
                  <a:pt x="37" y="192"/>
                  <a:pt x="37" y="192"/>
                </a:cubicBezTo>
                <a:cubicBezTo>
                  <a:pt x="36" y="190"/>
                  <a:pt x="36" y="189"/>
                  <a:pt x="35" y="188"/>
                </a:cubicBezTo>
                <a:cubicBezTo>
                  <a:pt x="36" y="189"/>
                  <a:pt x="37" y="191"/>
                  <a:pt x="38" y="192"/>
                </a:cubicBezTo>
                <a:close/>
                <a:moveTo>
                  <a:pt x="39" y="197"/>
                </a:moveTo>
                <a:cubicBezTo>
                  <a:pt x="39" y="196"/>
                  <a:pt x="39" y="196"/>
                  <a:pt x="38" y="196"/>
                </a:cubicBezTo>
                <a:cubicBezTo>
                  <a:pt x="39" y="196"/>
                  <a:pt x="39" y="196"/>
                  <a:pt x="39" y="196"/>
                </a:cubicBezTo>
                <a:cubicBezTo>
                  <a:pt x="41" y="199"/>
                  <a:pt x="44" y="202"/>
                  <a:pt x="48" y="204"/>
                </a:cubicBezTo>
                <a:cubicBezTo>
                  <a:pt x="48" y="204"/>
                  <a:pt x="49" y="204"/>
                  <a:pt x="49" y="203"/>
                </a:cubicBezTo>
                <a:cubicBezTo>
                  <a:pt x="49" y="204"/>
                  <a:pt x="50" y="205"/>
                  <a:pt x="50" y="205"/>
                </a:cubicBezTo>
                <a:cubicBezTo>
                  <a:pt x="50" y="205"/>
                  <a:pt x="49" y="205"/>
                  <a:pt x="49" y="204"/>
                </a:cubicBezTo>
                <a:cubicBezTo>
                  <a:pt x="48" y="204"/>
                  <a:pt x="48" y="205"/>
                  <a:pt x="48" y="206"/>
                </a:cubicBezTo>
                <a:cubicBezTo>
                  <a:pt x="50" y="207"/>
                  <a:pt x="52" y="208"/>
                  <a:pt x="54" y="209"/>
                </a:cubicBezTo>
                <a:cubicBezTo>
                  <a:pt x="54" y="210"/>
                  <a:pt x="55" y="211"/>
                  <a:pt x="56" y="212"/>
                </a:cubicBezTo>
                <a:cubicBezTo>
                  <a:pt x="54" y="210"/>
                  <a:pt x="51" y="209"/>
                  <a:pt x="49" y="208"/>
                </a:cubicBezTo>
                <a:cubicBezTo>
                  <a:pt x="46" y="205"/>
                  <a:pt x="42" y="201"/>
                  <a:pt x="39" y="197"/>
                </a:cubicBezTo>
                <a:close/>
                <a:moveTo>
                  <a:pt x="51" y="212"/>
                </a:moveTo>
                <a:cubicBezTo>
                  <a:pt x="52" y="214"/>
                  <a:pt x="54" y="216"/>
                  <a:pt x="56" y="218"/>
                </a:cubicBezTo>
                <a:cubicBezTo>
                  <a:pt x="56" y="217"/>
                  <a:pt x="56" y="217"/>
                  <a:pt x="56" y="217"/>
                </a:cubicBezTo>
                <a:cubicBezTo>
                  <a:pt x="55" y="217"/>
                  <a:pt x="54" y="216"/>
                  <a:pt x="52" y="215"/>
                </a:cubicBezTo>
                <a:cubicBezTo>
                  <a:pt x="51" y="214"/>
                  <a:pt x="50" y="212"/>
                  <a:pt x="49" y="210"/>
                </a:cubicBezTo>
                <a:cubicBezTo>
                  <a:pt x="49" y="211"/>
                  <a:pt x="50" y="211"/>
                  <a:pt x="51" y="212"/>
                </a:cubicBezTo>
                <a:close/>
                <a:moveTo>
                  <a:pt x="54" y="220"/>
                </a:moveTo>
                <a:cubicBezTo>
                  <a:pt x="55" y="221"/>
                  <a:pt x="56" y="222"/>
                  <a:pt x="57" y="223"/>
                </a:cubicBezTo>
                <a:cubicBezTo>
                  <a:pt x="56" y="222"/>
                  <a:pt x="55" y="222"/>
                  <a:pt x="54" y="221"/>
                </a:cubicBezTo>
                <a:cubicBezTo>
                  <a:pt x="53" y="220"/>
                  <a:pt x="52" y="220"/>
                  <a:pt x="52" y="219"/>
                </a:cubicBezTo>
                <a:cubicBezTo>
                  <a:pt x="52" y="219"/>
                  <a:pt x="52" y="219"/>
                  <a:pt x="52" y="219"/>
                </a:cubicBezTo>
                <a:cubicBezTo>
                  <a:pt x="52" y="219"/>
                  <a:pt x="53" y="220"/>
                  <a:pt x="53" y="220"/>
                </a:cubicBezTo>
                <a:cubicBezTo>
                  <a:pt x="54" y="220"/>
                  <a:pt x="54" y="220"/>
                  <a:pt x="54" y="220"/>
                </a:cubicBezTo>
                <a:close/>
                <a:moveTo>
                  <a:pt x="53" y="222"/>
                </a:moveTo>
                <a:cubicBezTo>
                  <a:pt x="53" y="223"/>
                  <a:pt x="54" y="223"/>
                  <a:pt x="54" y="223"/>
                </a:cubicBezTo>
                <a:cubicBezTo>
                  <a:pt x="53" y="223"/>
                  <a:pt x="52" y="222"/>
                  <a:pt x="51" y="221"/>
                </a:cubicBezTo>
                <a:cubicBezTo>
                  <a:pt x="51" y="221"/>
                  <a:pt x="51" y="221"/>
                  <a:pt x="51" y="220"/>
                </a:cubicBezTo>
                <a:cubicBezTo>
                  <a:pt x="51" y="221"/>
                  <a:pt x="52" y="222"/>
                  <a:pt x="53" y="222"/>
                </a:cubicBezTo>
                <a:close/>
                <a:moveTo>
                  <a:pt x="56" y="228"/>
                </a:moveTo>
                <a:cubicBezTo>
                  <a:pt x="57" y="228"/>
                  <a:pt x="57" y="228"/>
                  <a:pt x="57" y="228"/>
                </a:cubicBezTo>
                <a:cubicBezTo>
                  <a:pt x="57" y="228"/>
                  <a:pt x="57" y="228"/>
                  <a:pt x="57" y="228"/>
                </a:cubicBezTo>
                <a:cubicBezTo>
                  <a:pt x="55" y="227"/>
                  <a:pt x="54" y="226"/>
                  <a:pt x="52" y="225"/>
                </a:cubicBezTo>
                <a:cubicBezTo>
                  <a:pt x="54" y="226"/>
                  <a:pt x="55" y="227"/>
                  <a:pt x="56" y="228"/>
                </a:cubicBezTo>
                <a:close/>
                <a:moveTo>
                  <a:pt x="55" y="218"/>
                </a:moveTo>
                <a:cubicBezTo>
                  <a:pt x="55" y="218"/>
                  <a:pt x="55" y="218"/>
                  <a:pt x="55" y="218"/>
                </a:cubicBezTo>
                <a:cubicBezTo>
                  <a:pt x="57" y="219"/>
                  <a:pt x="58" y="220"/>
                  <a:pt x="60" y="221"/>
                </a:cubicBezTo>
                <a:cubicBezTo>
                  <a:pt x="63" y="224"/>
                  <a:pt x="66" y="227"/>
                  <a:pt x="69" y="230"/>
                </a:cubicBezTo>
                <a:cubicBezTo>
                  <a:pt x="69" y="230"/>
                  <a:pt x="68" y="230"/>
                  <a:pt x="67" y="229"/>
                </a:cubicBezTo>
                <a:cubicBezTo>
                  <a:pt x="65" y="228"/>
                  <a:pt x="62" y="226"/>
                  <a:pt x="60" y="225"/>
                </a:cubicBezTo>
                <a:cubicBezTo>
                  <a:pt x="58" y="223"/>
                  <a:pt x="56" y="220"/>
                  <a:pt x="55" y="218"/>
                </a:cubicBezTo>
                <a:close/>
                <a:moveTo>
                  <a:pt x="68" y="227"/>
                </a:moveTo>
                <a:cubicBezTo>
                  <a:pt x="68" y="227"/>
                  <a:pt x="68" y="227"/>
                  <a:pt x="68" y="227"/>
                </a:cubicBezTo>
                <a:cubicBezTo>
                  <a:pt x="67" y="226"/>
                  <a:pt x="66" y="225"/>
                  <a:pt x="65" y="224"/>
                </a:cubicBezTo>
                <a:cubicBezTo>
                  <a:pt x="66" y="225"/>
                  <a:pt x="67" y="226"/>
                  <a:pt x="69" y="226"/>
                </a:cubicBezTo>
                <a:cubicBezTo>
                  <a:pt x="69" y="227"/>
                  <a:pt x="70" y="227"/>
                  <a:pt x="70" y="228"/>
                </a:cubicBezTo>
                <a:cubicBezTo>
                  <a:pt x="69" y="228"/>
                  <a:pt x="69" y="228"/>
                  <a:pt x="68" y="227"/>
                </a:cubicBezTo>
                <a:close/>
                <a:moveTo>
                  <a:pt x="60" y="220"/>
                </a:moveTo>
                <a:cubicBezTo>
                  <a:pt x="59" y="218"/>
                  <a:pt x="57" y="216"/>
                  <a:pt x="55" y="215"/>
                </a:cubicBezTo>
                <a:cubicBezTo>
                  <a:pt x="58" y="216"/>
                  <a:pt x="60" y="218"/>
                  <a:pt x="63" y="219"/>
                </a:cubicBezTo>
                <a:cubicBezTo>
                  <a:pt x="64" y="221"/>
                  <a:pt x="65" y="222"/>
                  <a:pt x="66" y="223"/>
                </a:cubicBezTo>
                <a:cubicBezTo>
                  <a:pt x="64" y="222"/>
                  <a:pt x="62" y="221"/>
                  <a:pt x="60" y="220"/>
                </a:cubicBezTo>
                <a:close/>
                <a:moveTo>
                  <a:pt x="62" y="216"/>
                </a:moveTo>
                <a:cubicBezTo>
                  <a:pt x="66" y="219"/>
                  <a:pt x="71" y="222"/>
                  <a:pt x="75" y="225"/>
                </a:cubicBezTo>
                <a:cubicBezTo>
                  <a:pt x="71" y="222"/>
                  <a:pt x="67" y="220"/>
                  <a:pt x="63" y="218"/>
                </a:cubicBezTo>
                <a:cubicBezTo>
                  <a:pt x="63" y="217"/>
                  <a:pt x="62" y="217"/>
                  <a:pt x="62" y="216"/>
                </a:cubicBezTo>
                <a:close/>
                <a:moveTo>
                  <a:pt x="74" y="221"/>
                </a:moveTo>
                <a:cubicBezTo>
                  <a:pt x="73" y="220"/>
                  <a:pt x="73" y="220"/>
                  <a:pt x="72" y="219"/>
                </a:cubicBezTo>
                <a:cubicBezTo>
                  <a:pt x="75" y="221"/>
                  <a:pt x="77" y="223"/>
                  <a:pt x="80" y="225"/>
                </a:cubicBezTo>
                <a:cubicBezTo>
                  <a:pt x="80" y="225"/>
                  <a:pt x="80" y="225"/>
                  <a:pt x="80" y="225"/>
                </a:cubicBezTo>
                <a:cubicBezTo>
                  <a:pt x="78" y="224"/>
                  <a:pt x="76" y="222"/>
                  <a:pt x="74" y="221"/>
                </a:cubicBezTo>
                <a:close/>
                <a:moveTo>
                  <a:pt x="68" y="215"/>
                </a:moveTo>
                <a:cubicBezTo>
                  <a:pt x="66" y="214"/>
                  <a:pt x="65" y="213"/>
                  <a:pt x="64" y="211"/>
                </a:cubicBezTo>
                <a:cubicBezTo>
                  <a:pt x="65" y="212"/>
                  <a:pt x="67" y="212"/>
                  <a:pt x="68" y="213"/>
                </a:cubicBezTo>
                <a:cubicBezTo>
                  <a:pt x="69" y="213"/>
                  <a:pt x="69" y="214"/>
                  <a:pt x="70" y="214"/>
                </a:cubicBezTo>
                <a:cubicBezTo>
                  <a:pt x="70" y="214"/>
                  <a:pt x="70" y="215"/>
                  <a:pt x="69" y="215"/>
                </a:cubicBezTo>
                <a:cubicBezTo>
                  <a:pt x="69" y="216"/>
                  <a:pt x="70" y="216"/>
                  <a:pt x="71" y="216"/>
                </a:cubicBezTo>
                <a:cubicBezTo>
                  <a:pt x="71" y="215"/>
                  <a:pt x="72" y="215"/>
                  <a:pt x="73" y="215"/>
                </a:cubicBezTo>
                <a:cubicBezTo>
                  <a:pt x="74" y="215"/>
                  <a:pt x="75" y="215"/>
                  <a:pt x="75" y="216"/>
                </a:cubicBezTo>
                <a:cubicBezTo>
                  <a:pt x="77" y="218"/>
                  <a:pt x="78" y="220"/>
                  <a:pt x="79" y="222"/>
                </a:cubicBezTo>
                <a:cubicBezTo>
                  <a:pt x="75" y="220"/>
                  <a:pt x="71" y="217"/>
                  <a:pt x="68" y="215"/>
                </a:cubicBezTo>
                <a:close/>
                <a:moveTo>
                  <a:pt x="76" y="204"/>
                </a:moveTo>
                <a:cubicBezTo>
                  <a:pt x="75" y="203"/>
                  <a:pt x="74" y="202"/>
                  <a:pt x="73" y="202"/>
                </a:cubicBezTo>
                <a:cubicBezTo>
                  <a:pt x="73" y="202"/>
                  <a:pt x="73" y="202"/>
                  <a:pt x="73" y="202"/>
                </a:cubicBezTo>
                <a:cubicBezTo>
                  <a:pt x="74" y="202"/>
                  <a:pt x="75" y="203"/>
                  <a:pt x="76" y="203"/>
                </a:cubicBezTo>
                <a:cubicBezTo>
                  <a:pt x="76" y="203"/>
                  <a:pt x="76" y="204"/>
                  <a:pt x="76" y="204"/>
                </a:cubicBezTo>
                <a:close/>
                <a:moveTo>
                  <a:pt x="74" y="200"/>
                </a:moveTo>
                <a:cubicBezTo>
                  <a:pt x="74" y="200"/>
                  <a:pt x="74" y="200"/>
                  <a:pt x="74" y="200"/>
                </a:cubicBezTo>
                <a:cubicBezTo>
                  <a:pt x="74" y="200"/>
                  <a:pt x="74" y="199"/>
                  <a:pt x="74" y="199"/>
                </a:cubicBezTo>
                <a:cubicBezTo>
                  <a:pt x="75" y="200"/>
                  <a:pt x="76" y="201"/>
                  <a:pt x="77" y="202"/>
                </a:cubicBezTo>
                <a:cubicBezTo>
                  <a:pt x="77" y="202"/>
                  <a:pt x="77" y="202"/>
                  <a:pt x="77" y="202"/>
                </a:cubicBezTo>
                <a:cubicBezTo>
                  <a:pt x="76" y="201"/>
                  <a:pt x="75" y="201"/>
                  <a:pt x="74" y="200"/>
                </a:cubicBezTo>
                <a:close/>
                <a:moveTo>
                  <a:pt x="75" y="199"/>
                </a:moveTo>
                <a:cubicBezTo>
                  <a:pt x="75" y="199"/>
                  <a:pt x="76" y="199"/>
                  <a:pt x="76" y="199"/>
                </a:cubicBezTo>
                <a:cubicBezTo>
                  <a:pt x="76" y="199"/>
                  <a:pt x="77" y="200"/>
                  <a:pt x="78" y="200"/>
                </a:cubicBezTo>
                <a:cubicBezTo>
                  <a:pt x="78" y="200"/>
                  <a:pt x="78" y="201"/>
                  <a:pt x="78" y="201"/>
                </a:cubicBezTo>
                <a:cubicBezTo>
                  <a:pt x="77" y="200"/>
                  <a:pt x="76" y="199"/>
                  <a:pt x="75" y="199"/>
                </a:cubicBezTo>
                <a:close/>
                <a:moveTo>
                  <a:pt x="78" y="208"/>
                </a:moveTo>
                <a:cubicBezTo>
                  <a:pt x="78" y="208"/>
                  <a:pt x="79" y="208"/>
                  <a:pt x="79" y="208"/>
                </a:cubicBezTo>
                <a:cubicBezTo>
                  <a:pt x="79" y="208"/>
                  <a:pt x="78" y="209"/>
                  <a:pt x="78" y="209"/>
                </a:cubicBezTo>
                <a:cubicBezTo>
                  <a:pt x="78" y="209"/>
                  <a:pt x="78" y="208"/>
                  <a:pt x="77" y="208"/>
                </a:cubicBezTo>
                <a:cubicBezTo>
                  <a:pt x="78" y="208"/>
                  <a:pt x="78" y="208"/>
                  <a:pt x="78" y="208"/>
                </a:cubicBezTo>
                <a:close/>
                <a:moveTo>
                  <a:pt x="78" y="206"/>
                </a:moveTo>
                <a:cubicBezTo>
                  <a:pt x="78" y="206"/>
                  <a:pt x="78" y="206"/>
                  <a:pt x="78" y="205"/>
                </a:cubicBezTo>
                <a:cubicBezTo>
                  <a:pt x="78" y="205"/>
                  <a:pt x="78" y="205"/>
                  <a:pt x="79" y="204"/>
                </a:cubicBezTo>
                <a:cubicBezTo>
                  <a:pt x="79" y="204"/>
                  <a:pt x="79" y="204"/>
                  <a:pt x="79" y="204"/>
                </a:cubicBezTo>
                <a:cubicBezTo>
                  <a:pt x="79" y="205"/>
                  <a:pt x="79" y="205"/>
                  <a:pt x="79" y="205"/>
                </a:cubicBezTo>
                <a:cubicBezTo>
                  <a:pt x="79" y="205"/>
                  <a:pt x="78" y="205"/>
                  <a:pt x="78" y="206"/>
                </a:cubicBezTo>
                <a:close/>
                <a:moveTo>
                  <a:pt x="79" y="197"/>
                </a:moveTo>
                <a:cubicBezTo>
                  <a:pt x="79" y="196"/>
                  <a:pt x="80" y="196"/>
                  <a:pt x="80" y="196"/>
                </a:cubicBezTo>
                <a:cubicBezTo>
                  <a:pt x="81" y="196"/>
                  <a:pt x="81" y="196"/>
                  <a:pt x="81" y="196"/>
                </a:cubicBezTo>
                <a:cubicBezTo>
                  <a:pt x="81" y="197"/>
                  <a:pt x="80" y="197"/>
                  <a:pt x="80" y="197"/>
                </a:cubicBezTo>
                <a:lnTo>
                  <a:pt x="79" y="197"/>
                </a:lnTo>
                <a:close/>
                <a:moveTo>
                  <a:pt x="80" y="206"/>
                </a:moveTo>
                <a:cubicBezTo>
                  <a:pt x="81" y="206"/>
                  <a:pt x="81" y="206"/>
                  <a:pt x="81" y="206"/>
                </a:cubicBezTo>
                <a:cubicBezTo>
                  <a:pt x="81" y="207"/>
                  <a:pt x="81" y="207"/>
                  <a:pt x="81" y="207"/>
                </a:cubicBezTo>
                <a:cubicBezTo>
                  <a:pt x="81" y="207"/>
                  <a:pt x="80" y="207"/>
                  <a:pt x="80" y="207"/>
                </a:cubicBezTo>
                <a:cubicBezTo>
                  <a:pt x="80" y="207"/>
                  <a:pt x="80" y="207"/>
                  <a:pt x="80" y="207"/>
                </a:cubicBezTo>
                <a:cubicBezTo>
                  <a:pt x="80" y="207"/>
                  <a:pt x="80" y="206"/>
                  <a:pt x="80" y="206"/>
                </a:cubicBezTo>
                <a:close/>
                <a:moveTo>
                  <a:pt x="80" y="209"/>
                </a:moveTo>
                <a:cubicBezTo>
                  <a:pt x="82" y="210"/>
                  <a:pt x="83" y="211"/>
                  <a:pt x="85" y="212"/>
                </a:cubicBezTo>
                <a:cubicBezTo>
                  <a:pt x="85" y="212"/>
                  <a:pt x="84" y="212"/>
                  <a:pt x="84" y="212"/>
                </a:cubicBezTo>
                <a:cubicBezTo>
                  <a:pt x="83" y="211"/>
                  <a:pt x="81" y="210"/>
                  <a:pt x="80" y="210"/>
                </a:cubicBezTo>
                <a:cubicBezTo>
                  <a:pt x="80" y="209"/>
                  <a:pt x="80" y="209"/>
                  <a:pt x="80" y="209"/>
                </a:cubicBezTo>
                <a:close/>
                <a:moveTo>
                  <a:pt x="82" y="208"/>
                </a:moveTo>
                <a:cubicBezTo>
                  <a:pt x="82" y="208"/>
                  <a:pt x="82" y="208"/>
                  <a:pt x="83" y="208"/>
                </a:cubicBezTo>
                <a:cubicBezTo>
                  <a:pt x="84" y="208"/>
                  <a:pt x="85" y="209"/>
                  <a:pt x="86" y="210"/>
                </a:cubicBezTo>
                <a:cubicBezTo>
                  <a:pt x="86" y="210"/>
                  <a:pt x="86" y="210"/>
                  <a:pt x="85" y="211"/>
                </a:cubicBezTo>
                <a:cubicBezTo>
                  <a:pt x="84" y="210"/>
                  <a:pt x="83" y="209"/>
                  <a:pt x="82" y="208"/>
                </a:cubicBezTo>
                <a:close/>
                <a:moveTo>
                  <a:pt x="85" y="214"/>
                </a:moveTo>
                <a:cubicBezTo>
                  <a:pt x="88" y="216"/>
                  <a:pt x="91" y="217"/>
                  <a:pt x="94" y="219"/>
                </a:cubicBezTo>
                <a:cubicBezTo>
                  <a:pt x="93" y="218"/>
                  <a:pt x="91" y="218"/>
                  <a:pt x="89" y="217"/>
                </a:cubicBezTo>
                <a:cubicBezTo>
                  <a:pt x="88" y="216"/>
                  <a:pt x="86" y="215"/>
                  <a:pt x="85" y="214"/>
                </a:cubicBezTo>
                <a:cubicBezTo>
                  <a:pt x="85" y="214"/>
                  <a:pt x="85" y="214"/>
                  <a:pt x="85" y="214"/>
                </a:cubicBezTo>
                <a:close/>
                <a:moveTo>
                  <a:pt x="95" y="221"/>
                </a:moveTo>
                <a:cubicBezTo>
                  <a:pt x="95" y="221"/>
                  <a:pt x="95" y="221"/>
                  <a:pt x="95" y="221"/>
                </a:cubicBezTo>
                <a:cubicBezTo>
                  <a:pt x="95" y="221"/>
                  <a:pt x="94" y="221"/>
                  <a:pt x="94" y="221"/>
                </a:cubicBezTo>
                <a:cubicBezTo>
                  <a:pt x="94" y="221"/>
                  <a:pt x="93" y="220"/>
                  <a:pt x="93" y="220"/>
                </a:cubicBezTo>
                <a:cubicBezTo>
                  <a:pt x="94" y="220"/>
                  <a:pt x="94" y="220"/>
                  <a:pt x="95" y="221"/>
                </a:cubicBezTo>
                <a:close/>
                <a:moveTo>
                  <a:pt x="93" y="216"/>
                </a:moveTo>
                <a:cubicBezTo>
                  <a:pt x="94" y="215"/>
                  <a:pt x="94" y="215"/>
                  <a:pt x="94" y="215"/>
                </a:cubicBezTo>
                <a:cubicBezTo>
                  <a:pt x="95" y="216"/>
                  <a:pt x="96" y="216"/>
                  <a:pt x="97" y="217"/>
                </a:cubicBezTo>
                <a:cubicBezTo>
                  <a:pt x="96" y="217"/>
                  <a:pt x="97" y="218"/>
                  <a:pt x="97" y="218"/>
                </a:cubicBezTo>
                <a:cubicBezTo>
                  <a:pt x="97" y="218"/>
                  <a:pt x="97" y="218"/>
                  <a:pt x="97" y="218"/>
                </a:cubicBezTo>
                <a:cubicBezTo>
                  <a:pt x="96" y="217"/>
                  <a:pt x="95" y="216"/>
                  <a:pt x="93" y="216"/>
                </a:cubicBezTo>
                <a:close/>
                <a:moveTo>
                  <a:pt x="98" y="222"/>
                </a:moveTo>
                <a:cubicBezTo>
                  <a:pt x="99" y="222"/>
                  <a:pt x="99" y="222"/>
                  <a:pt x="100" y="222"/>
                </a:cubicBezTo>
                <a:cubicBezTo>
                  <a:pt x="100" y="222"/>
                  <a:pt x="100" y="222"/>
                  <a:pt x="99" y="223"/>
                </a:cubicBezTo>
                <a:cubicBezTo>
                  <a:pt x="99" y="223"/>
                  <a:pt x="99" y="223"/>
                  <a:pt x="99" y="223"/>
                </a:cubicBezTo>
                <a:cubicBezTo>
                  <a:pt x="99" y="223"/>
                  <a:pt x="98" y="223"/>
                  <a:pt x="97" y="222"/>
                </a:cubicBezTo>
                <a:cubicBezTo>
                  <a:pt x="97" y="222"/>
                  <a:pt x="98" y="222"/>
                  <a:pt x="98" y="222"/>
                </a:cubicBezTo>
                <a:close/>
                <a:moveTo>
                  <a:pt x="106" y="235"/>
                </a:moveTo>
                <a:cubicBezTo>
                  <a:pt x="106" y="236"/>
                  <a:pt x="106" y="236"/>
                  <a:pt x="107" y="236"/>
                </a:cubicBezTo>
                <a:cubicBezTo>
                  <a:pt x="108" y="236"/>
                  <a:pt x="109" y="237"/>
                  <a:pt x="110" y="237"/>
                </a:cubicBezTo>
                <a:cubicBezTo>
                  <a:pt x="111" y="238"/>
                  <a:pt x="111" y="238"/>
                  <a:pt x="111" y="238"/>
                </a:cubicBezTo>
                <a:cubicBezTo>
                  <a:pt x="109" y="238"/>
                  <a:pt x="107" y="237"/>
                  <a:pt x="106" y="235"/>
                </a:cubicBezTo>
                <a:close/>
                <a:moveTo>
                  <a:pt x="110" y="234"/>
                </a:moveTo>
                <a:cubicBezTo>
                  <a:pt x="111" y="234"/>
                  <a:pt x="111" y="234"/>
                  <a:pt x="112" y="234"/>
                </a:cubicBezTo>
                <a:cubicBezTo>
                  <a:pt x="113" y="235"/>
                  <a:pt x="113" y="235"/>
                  <a:pt x="114" y="235"/>
                </a:cubicBezTo>
                <a:cubicBezTo>
                  <a:pt x="114" y="236"/>
                  <a:pt x="114" y="236"/>
                  <a:pt x="113" y="236"/>
                </a:cubicBezTo>
                <a:cubicBezTo>
                  <a:pt x="112" y="235"/>
                  <a:pt x="111" y="235"/>
                  <a:pt x="110" y="234"/>
                </a:cubicBezTo>
                <a:close/>
                <a:moveTo>
                  <a:pt x="114" y="231"/>
                </a:moveTo>
                <a:cubicBezTo>
                  <a:pt x="113" y="231"/>
                  <a:pt x="113" y="230"/>
                  <a:pt x="113" y="230"/>
                </a:cubicBezTo>
                <a:cubicBezTo>
                  <a:pt x="113" y="230"/>
                  <a:pt x="114" y="230"/>
                  <a:pt x="114" y="230"/>
                </a:cubicBezTo>
                <a:cubicBezTo>
                  <a:pt x="115" y="231"/>
                  <a:pt x="115" y="231"/>
                  <a:pt x="116" y="231"/>
                </a:cubicBezTo>
                <a:cubicBezTo>
                  <a:pt x="115" y="232"/>
                  <a:pt x="115" y="232"/>
                  <a:pt x="115" y="232"/>
                </a:cubicBezTo>
                <a:cubicBezTo>
                  <a:pt x="115" y="231"/>
                  <a:pt x="114" y="231"/>
                  <a:pt x="114" y="231"/>
                </a:cubicBezTo>
                <a:close/>
                <a:moveTo>
                  <a:pt x="113" y="227"/>
                </a:moveTo>
                <a:cubicBezTo>
                  <a:pt x="113" y="227"/>
                  <a:pt x="113" y="227"/>
                  <a:pt x="114" y="227"/>
                </a:cubicBezTo>
                <a:cubicBezTo>
                  <a:pt x="115" y="228"/>
                  <a:pt x="116" y="228"/>
                  <a:pt x="117" y="228"/>
                </a:cubicBezTo>
                <a:cubicBezTo>
                  <a:pt x="117" y="229"/>
                  <a:pt x="117" y="230"/>
                  <a:pt x="118" y="229"/>
                </a:cubicBezTo>
                <a:cubicBezTo>
                  <a:pt x="118" y="229"/>
                  <a:pt x="118" y="229"/>
                  <a:pt x="118" y="229"/>
                </a:cubicBezTo>
                <a:cubicBezTo>
                  <a:pt x="118" y="229"/>
                  <a:pt x="119" y="229"/>
                  <a:pt x="119" y="230"/>
                </a:cubicBezTo>
                <a:cubicBezTo>
                  <a:pt x="119" y="230"/>
                  <a:pt x="119" y="230"/>
                  <a:pt x="119" y="230"/>
                </a:cubicBezTo>
                <a:cubicBezTo>
                  <a:pt x="118" y="230"/>
                  <a:pt x="117" y="230"/>
                  <a:pt x="117" y="230"/>
                </a:cubicBezTo>
                <a:cubicBezTo>
                  <a:pt x="115" y="229"/>
                  <a:pt x="114" y="228"/>
                  <a:pt x="113" y="227"/>
                </a:cubicBezTo>
                <a:close/>
                <a:moveTo>
                  <a:pt x="118" y="224"/>
                </a:moveTo>
                <a:cubicBezTo>
                  <a:pt x="119" y="224"/>
                  <a:pt x="120" y="223"/>
                  <a:pt x="121" y="222"/>
                </a:cubicBezTo>
                <a:cubicBezTo>
                  <a:pt x="121" y="222"/>
                  <a:pt x="121" y="222"/>
                  <a:pt x="121" y="222"/>
                </a:cubicBezTo>
                <a:cubicBezTo>
                  <a:pt x="121" y="223"/>
                  <a:pt x="120" y="224"/>
                  <a:pt x="119" y="225"/>
                </a:cubicBezTo>
                <a:cubicBezTo>
                  <a:pt x="119" y="225"/>
                  <a:pt x="118" y="225"/>
                  <a:pt x="118" y="224"/>
                </a:cubicBezTo>
                <a:close/>
                <a:moveTo>
                  <a:pt x="121" y="232"/>
                </a:moveTo>
                <a:cubicBezTo>
                  <a:pt x="121" y="232"/>
                  <a:pt x="121" y="232"/>
                  <a:pt x="122" y="232"/>
                </a:cubicBezTo>
                <a:cubicBezTo>
                  <a:pt x="123" y="232"/>
                  <a:pt x="124" y="233"/>
                  <a:pt x="124" y="234"/>
                </a:cubicBezTo>
                <a:cubicBezTo>
                  <a:pt x="125" y="234"/>
                  <a:pt x="126" y="233"/>
                  <a:pt x="125" y="232"/>
                </a:cubicBezTo>
                <a:cubicBezTo>
                  <a:pt x="125" y="232"/>
                  <a:pt x="124" y="232"/>
                  <a:pt x="124" y="231"/>
                </a:cubicBezTo>
                <a:cubicBezTo>
                  <a:pt x="126" y="231"/>
                  <a:pt x="129" y="230"/>
                  <a:pt x="131" y="230"/>
                </a:cubicBezTo>
                <a:cubicBezTo>
                  <a:pt x="131" y="230"/>
                  <a:pt x="131" y="230"/>
                  <a:pt x="131" y="230"/>
                </a:cubicBezTo>
                <a:cubicBezTo>
                  <a:pt x="130" y="231"/>
                  <a:pt x="130" y="232"/>
                  <a:pt x="129" y="233"/>
                </a:cubicBezTo>
                <a:cubicBezTo>
                  <a:pt x="128" y="233"/>
                  <a:pt x="128" y="233"/>
                  <a:pt x="128" y="234"/>
                </a:cubicBezTo>
                <a:cubicBezTo>
                  <a:pt x="126" y="234"/>
                  <a:pt x="124" y="234"/>
                  <a:pt x="122" y="234"/>
                </a:cubicBezTo>
                <a:cubicBezTo>
                  <a:pt x="121" y="233"/>
                  <a:pt x="121" y="233"/>
                  <a:pt x="120" y="232"/>
                </a:cubicBezTo>
                <a:cubicBezTo>
                  <a:pt x="120" y="232"/>
                  <a:pt x="120" y="232"/>
                  <a:pt x="121" y="232"/>
                </a:cubicBezTo>
                <a:close/>
                <a:moveTo>
                  <a:pt x="132" y="235"/>
                </a:moveTo>
                <a:cubicBezTo>
                  <a:pt x="130" y="235"/>
                  <a:pt x="128" y="236"/>
                  <a:pt x="126" y="236"/>
                </a:cubicBezTo>
                <a:cubicBezTo>
                  <a:pt x="125" y="236"/>
                  <a:pt x="124" y="235"/>
                  <a:pt x="123" y="235"/>
                </a:cubicBezTo>
                <a:cubicBezTo>
                  <a:pt x="126" y="235"/>
                  <a:pt x="129" y="235"/>
                  <a:pt x="132" y="235"/>
                </a:cubicBezTo>
                <a:close/>
                <a:moveTo>
                  <a:pt x="137" y="235"/>
                </a:moveTo>
                <a:cubicBezTo>
                  <a:pt x="137" y="235"/>
                  <a:pt x="136" y="235"/>
                  <a:pt x="136" y="236"/>
                </a:cubicBezTo>
                <a:cubicBezTo>
                  <a:pt x="135" y="236"/>
                  <a:pt x="134" y="236"/>
                  <a:pt x="133" y="236"/>
                </a:cubicBezTo>
                <a:cubicBezTo>
                  <a:pt x="132" y="236"/>
                  <a:pt x="131" y="236"/>
                  <a:pt x="130" y="237"/>
                </a:cubicBezTo>
                <a:cubicBezTo>
                  <a:pt x="132" y="236"/>
                  <a:pt x="134" y="236"/>
                  <a:pt x="137" y="235"/>
                </a:cubicBezTo>
                <a:close/>
                <a:moveTo>
                  <a:pt x="130" y="234"/>
                </a:moveTo>
                <a:cubicBezTo>
                  <a:pt x="132" y="233"/>
                  <a:pt x="134" y="232"/>
                  <a:pt x="135" y="231"/>
                </a:cubicBezTo>
                <a:cubicBezTo>
                  <a:pt x="135" y="231"/>
                  <a:pt x="136" y="232"/>
                  <a:pt x="137" y="232"/>
                </a:cubicBezTo>
                <a:cubicBezTo>
                  <a:pt x="138" y="231"/>
                  <a:pt x="139" y="231"/>
                  <a:pt x="140" y="230"/>
                </a:cubicBezTo>
                <a:cubicBezTo>
                  <a:pt x="139" y="231"/>
                  <a:pt x="139" y="232"/>
                  <a:pt x="138" y="233"/>
                </a:cubicBezTo>
                <a:cubicBezTo>
                  <a:pt x="135" y="233"/>
                  <a:pt x="133" y="234"/>
                  <a:pt x="130" y="234"/>
                </a:cubicBezTo>
                <a:close/>
                <a:moveTo>
                  <a:pt x="139" y="226"/>
                </a:moveTo>
                <a:cubicBezTo>
                  <a:pt x="139" y="226"/>
                  <a:pt x="139" y="227"/>
                  <a:pt x="139" y="227"/>
                </a:cubicBezTo>
                <a:cubicBezTo>
                  <a:pt x="138" y="227"/>
                  <a:pt x="137" y="227"/>
                  <a:pt x="136" y="227"/>
                </a:cubicBezTo>
                <a:cubicBezTo>
                  <a:pt x="137" y="227"/>
                  <a:pt x="137" y="227"/>
                  <a:pt x="137" y="227"/>
                </a:cubicBezTo>
                <a:cubicBezTo>
                  <a:pt x="139" y="226"/>
                  <a:pt x="140" y="225"/>
                  <a:pt x="142" y="224"/>
                </a:cubicBezTo>
                <a:cubicBezTo>
                  <a:pt x="141" y="225"/>
                  <a:pt x="140" y="225"/>
                  <a:pt x="139" y="226"/>
                </a:cubicBezTo>
                <a:close/>
                <a:moveTo>
                  <a:pt x="143" y="229"/>
                </a:moveTo>
                <a:cubicBezTo>
                  <a:pt x="145" y="229"/>
                  <a:pt x="146" y="229"/>
                  <a:pt x="147" y="229"/>
                </a:cubicBezTo>
                <a:cubicBezTo>
                  <a:pt x="148" y="229"/>
                  <a:pt x="149" y="229"/>
                  <a:pt x="149" y="229"/>
                </a:cubicBezTo>
                <a:cubicBezTo>
                  <a:pt x="149" y="229"/>
                  <a:pt x="148" y="230"/>
                  <a:pt x="148" y="230"/>
                </a:cubicBezTo>
                <a:cubicBezTo>
                  <a:pt x="147" y="231"/>
                  <a:pt x="145" y="232"/>
                  <a:pt x="144" y="232"/>
                </a:cubicBezTo>
                <a:cubicBezTo>
                  <a:pt x="143" y="233"/>
                  <a:pt x="141" y="233"/>
                  <a:pt x="140" y="233"/>
                </a:cubicBezTo>
                <a:cubicBezTo>
                  <a:pt x="141" y="232"/>
                  <a:pt x="142" y="230"/>
                  <a:pt x="143" y="229"/>
                </a:cubicBezTo>
                <a:close/>
                <a:moveTo>
                  <a:pt x="145" y="236"/>
                </a:moveTo>
                <a:cubicBezTo>
                  <a:pt x="149" y="235"/>
                  <a:pt x="153" y="234"/>
                  <a:pt x="158" y="234"/>
                </a:cubicBezTo>
                <a:cubicBezTo>
                  <a:pt x="157" y="234"/>
                  <a:pt x="157" y="234"/>
                  <a:pt x="157" y="235"/>
                </a:cubicBezTo>
                <a:cubicBezTo>
                  <a:pt x="152" y="235"/>
                  <a:pt x="148" y="236"/>
                  <a:pt x="144" y="236"/>
                </a:cubicBezTo>
                <a:cubicBezTo>
                  <a:pt x="144" y="236"/>
                  <a:pt x="145" y="236"/>
                  <a:pt x="145" y="236"/>
                </a:cubicBezTo>
                <a:close/>
                <a:moveTo>
                  <a:pt x="157" y="231"/>
                </a:moveTo>
                <a:cubicBezTo>
                  <a:pt x="158" y="231"/>
                  <a:pt x="160" y="230"/>
                  <a:pt x="161" y="229"/>
                </a:cubicBezTo>
                <a:cubicBezTo>
                  <a:pt x="160" y="230"/>
                  <a:pt x="160" y="230"/>
                  <a:pt x="159" y="231"/>
                </a:cubicBezTo>
                <a:cubicBezTo>
                  <a:pt x="159" y="231"/>
                  <a:pt x="158" y="231"/>
                  <a:pt x="157" y="231"/>
                </a:cubicBezTo>
                <a:close/>
                <a:moveTo>
                  <a:pt x="159" y="229"/>
                </a:moveTo>
                <a:cubicBezTo>
                  <a:pt x="161" y="227"/>
                  <a:pt x="164" y="225"/>
                  <a:pt x="166" y="223"/>
                </a:cubicBezTo>
                <a:cubicBezTo>
                  <a:pt x="166" y="224"/>
                  <a:pt x="165" y="225"/>
                  <a:pt x="164" y="226"/>
                </a:cubicBezTo>
                <a:cubicBezTo>
                  <a:pt x="162" y="227"/>
                  <a:pt x="161" y="228"/>
                  <a:pt x="159" y="229"/>
                </a:cubicBezTo>
                <a:close/>
                <a:moveTo>
                  <a:pt x="165" y="227"/>
                </a:moveTo>
                <a:cubicBezTo>
                  <a:pt x="174" y="222"/>
                  <a:pt x="182" y="215"/>
                  <a:pt x="190" y="208"/>
                </a:cubicBezTo>
                <a:cubicBezTo>
                  <a:pt x="190" y="209"/>
                  <a:pt x="189" y="210"/>
                  <a:pt x="189" y="210"/>
                </a:cubicBezTo>
                <a:cubicBezTo>
                  <a:pt x="189" y="210"/>
                  <a:pt x="189" y="210"/>
                  <a:pt x="189" y="210"/>
                </a:cubicBezTo>
                <a:cubicBezTo>
                  <a:pt x="180" y="217"/>
                  <a:pt x="172" y="224"/>
                  <a:pt x="163" y="231"/>
                </a:cubicBezTo>
                <a:cubicBezTo>
                  <a:pt x="163" y="231"/>
                  <a:pt x="162" y="231"/>
                  <a:pt x="162" y="231"/>
                </a:cubicBezTo>
                <a:cubicBezTo>
                  <a:pt x="163" y="229"/>
                  <a:pt x="164" y="228"/>
                  <a:pt x="165" y="227"/>
                </a:cubicBezTo>
                <a:close/>
                <a:moveTo>
                  <a:pt x="177" y="222"/>
                </a:moveTo>
                <a:cubicBezTo>
                  <a:pt x="175" y="224"/>
                  <a:pt x="172" y="226"/>
                  <a:pt x="170" y="229"/>
                </a:cubicBezTo>
                <a:cubicBezTo>
                  <a:pt x="169" y="229"/>
                  <a:pt x="168" y="230"/>
                  <a:pt x="168" y="230"/>
                </a:cubicBezTo>
                <a:cubicBezTo>
                  <a:pt x="167" y="230"/>
                  <a:pt x="167" y="230"/>
                  <a:pt x="167" y="230"/>
                </a:cubicBezTo>
                <a:cubicBezTo>
                  <a:pt x="170" y="227"/>
                  <a:pt x="174" y="224"/>
                  <a:pt x="177" y="222"/>
                </a:cubicBezTo>
                <a:close/>
                <a:moveTo>
                  <a:pt x="185" y="218"/>
                </a:moveTo>
                <a:cubicBezTo>
                  <a:pt x="184" y="218"/>
                  <a:pt x="183" y="219"/>
                  <a:pt x="183" y="220"/>
                </a:cubicBezTo>
                <a:cubicBezTo>
                  <a:pt x="181" y="221"/>
                  <a:pt x="179" y="223"/>
                  <a:pt x="177" y="225"/>
                </a:cubicBezTo>
                <a:cubicBezTo>
                  <a:pt x="176" y="225"/>
                  <a:pt x="176" y="226"/>
                  <a:pt x="175" y="226"/>
                </a:cubicBezTo>
                <a:cubicBezTo>
                  <a:pt x="178" y="223"/>
                  <a:pt x="181" y="220"/>
                  <a:pt x="185" y="218"/>
                </a:cubicBezTo>
                <a:close/>
                <a:moveTo>
                  <a:pt x="184" y="216"/>
                </a:moveTo>
                <a:cubicBezTo>
                  <a:pt x="186" y="215"/>
                  <a:pt x="188" y="213"/>
                  <a:pt x="190" y="212"/>
                </a:cubicBezTo>
                <a:cubicBezTo>
                  <a:pt x="190" y="212"/>
                  <a:pt x="190" y="212"/>
                  <a:pt x="190" y="212"/>
                </a:cubicBezTo>
                <a:cubicBezTo>
                  <a:pt x="191" y="211"/>
                  <a:pt x="191" y="211"/>
                  <a:pt x="192" y="210"/>
                </a:cubicBezTo>
                <a:cubicBezTo>
                  <a:pt x="192" y="211"/>
                  <a:pt x="192" y="211"/>
                  <a:pt x="191" y="211"/>
                </a:cubicBezTo>
                <a:cubicBezTo>
                  <a:pt x="189" y="213"/>
                  <a:pt x="186" y="215"/>
                  <a:pt x="184" y="216"/>
                </a:cubicBezTo>
                <a:close/>
                <a:moveTo>
                  <a:pt x="192" y="212"/>
                </a:moveTo>
                <a:cubicBezTo>
                  <a:pt x="193" y="212"/>
                  <a:pt x="193" y="212"/>
                  <a:pt x="194" y="212"/>
                </a:cubicBezTo>
                <a:cubicBezTo>
                  <a:pt x="193" y="212"/>
                  <a:pt x="193" y="213"/>
                  <a:pt x="192" y="214"/>
                </a:cubicBezTo>
                <a:cubicBezTo>
                  <a:pt x="191" y="215"/>
                  <a:pt x="189" y="217"/>
                  <a:pt x="187" y="218"/>
                </a:cubicBezTo>
                <a:cubicBezTo>
                  <a:pt x="189" y="216"/>
                  <a:pt x="191" y="214"/>
                  <a:pt x="192" y="212"/>
                </a:cubicBezTo>
                <a:close/>
                <a:moveTo>
                  <a:pt x="193" y="207"/>
                </a:moveTo>
                <a:cubicBezTo>
                  <a:pt x="194" y="206"/>
                  <a:pt x="194" y="205"/>
                  <a:pt x="195" y="204"/>
                </a:cubicBezTo>
                <a:cubicBezTo>
                  <a:pt x="197" y="202"/>
                  <a:pt x="199" y="201"/>
                  <a:pt x="201" y="199"/>
                </a:cubicBezTo>
                <a:cubicBezTo>
                  <a:pt x="202" y="198"/>
                  <a:pt x="202" y="198"/>
                  <a:pt x="203" y="197"/>
                </a:cubicBezTo>
                <a:cubicBezTo>
                  <a:pt x="203" y="198"/>
                  <a:pt x="202" y="199"/>
                  <a:pt x="201" y="200"/>
                </a:cubicBezTo>
                <a:cubicBezTo>
                  <a:pt x="198" y="203"/>
                  <a:pt x="196" y="205"/>
                  <a:pt x="193" y="207"/>
                </a:cubicBezTo>
                <a:close/>
                <a:moveTo>
                  <a:pt x="206" y="192"/>
                </a:moveTo>
                <a:cubicBezTo>
                  <a:pt x="204" y="194"/>
                  <a:pt x="202" y="196"/>
                  <a:pt x="199" y="197"/>
                </a:cubicBezTo>
                <a:cubicBezTo>
                  <a:pt x="201" y="195"/>
                  <a:pt x="202" y="193"/>
                  <a:pt x="204" y="191"/>
                </a:cubicBezTo>
                <a:cubicBezTo>
                  <a:pt x="210" y="184"/>
                  <a:pt x="216" y="177"/>
                  <a:pt x="223" y="171"/>
                </a:cubicBezTo>
                <a:cubicBezTo>
                  <a:pt x="223" y="171"/>
                  <a:pt x="223" y="171"/>
                  <a:pt x="223" y="171"/>
                </a:cubicBezTo>
                <a:cubicBezTo>
                  <a:pt x="220" y="174"/>
                  <a:pt x="218" y="177"/>
                  <a:pt x="216" y="179"/>
                </a:cubicBezTo>
                <a:cubicBezTo>
                  <a:pt x="213" y="183"/>
                  <a:pt x="209" y="188"/>
                  <a:pt x="206" y="192"/>
                </a:cubicBezTo>
                <a:close/>
                <a:moveTo>
                  <a:pt x="220" y="144"/>
                </a:moveTo>
                <a:cubicBezTo>
                  <a:pt x="220" y="146"/>
                  <a:pt x="219" y="148"/>
                  <a:pt x="219" y="150"/>
                </a:cubicBezTo>
                <a:cubicBezTo>
                  <a:pt x="219" y="150"/>
                  <a:pt x="219" y="150"/>
                  <a:pt x="219" y="150"/>
                </a:cubicBezTo>
                <a:cubicBezTo>
                  <a:pt x="221" y="144"/>
                  <a:pt x="222" y="137"/>
                  <a:pt x="224" y="131"/>
                </a:cubicBezTo>
                <a:cubicBezTo>
                  <a:pt x="223" y="133"/>
                  <a:pt x="223" y="134"/>
                  <a:pt x="223" y="136"/>
                </a:cubicBezTo>
                <a:cubicBezTo>
                  <a:pt x="222" y="139"/>
                  <a:pt x="221" y="142"/>
                  <a:pt x="220" y="144"/>
                </a:cubicBezTo>
                <a:close/>
                <a:moveTo>
                  <a:pt x="223" y="102"/>
                </a:moveTo>
                <a:cubicBezTo>
                  <a:pt x="223" y="102"/>
                  <a:pt x="223" y="101"/>
                  <a:pt x="223" y="101"/>
                </a:cubicBezTo>
                <a:cubicBezTo>
                  <a:pt x="224" y="101"/>
                  <a:pt x="224" y="100"/>
                  <a:pt x="225" y="100"/>
                </a:cubicBezTo>
                <a:cubicBezTo>
                  <a:pt x="225" y="100"/>
                  <a:pt x="225" y="101"/>
                  <a:pt x="225" y="101"/>
                </a:cubicBezTo>
                <a:cubicBezTo>
                  <a:pt x="225" y="101"/>
                  <a:pt x="224" y="102"/>
                  <a:pt x="223" y="102"/>
                </a:cubicBezTo>
                <a:close/>
                <a:moveTo>
                  <a:pt x="226" y="103"/>
                </a:moveTo>
                <a:cubicBezTo>
                  <a:pt x="226" y="103"/>
                  <a:pt x="227" y="104"/>
                  <a:pt x="227" y="104"/>
                </a:cubicBezTo>
                <a:cubicBezTo>
                  <a:pt x="227" y="104"/>
                  <a:pt x="227" y="104"/>
                  <a:pt x="227" y="104"/>
                </a:cubicBezTo>
                <a:cubicBezTo>
                  <a:pt x="226" y="105"/>
                  <a:pt x="225" y="105"/>
                  <a:pt x="224" y="105"/>
                </a:cubicBezTo>
                <a:cubicBezTo>
                  <a:pt x="224" y="105"/>
                  <a:pt x="224" y="105"/>
                  <a:pt x="224" y="104"/>
                </a:cubicBezTo>
                <a:cubicBezTo>
                  <a:pt x="224" y="104"/>
                  <a:pt x="225" y="103"/>
                  <a:pt x="226" y="103"/>
                </a:cubicBezTo>
                <a:close/>
                <a:moveTo>
                  <a:pt x="226" y="151"/>
                </a:moveTo>
                <a:cubicBezTo>
                  <a:pt x="226" y="151"/>
                  <a:pt x="225" y="152"/>
                  <a:pt x="225" y="152"/>
                </a:cubicBezTo>
                <a:cubicBezTo>
                  <a:pt x="225" y="152"/>
                  <a:pt x="225" y="153"/>
                  <a:pt x="225" y="153"/>
                </a:cubicBezTo>
                <a:cubicBezTo>
                  <a:pt x="225" y="152"/>
                  <a:pt x="225" y="151"/>
                  <a:pt x="226" y="151"/>
                </a:cubicBezTo>
                <a:close/>
                <a:moveTo>
                  <a:pt x="224" y="151"/>
                </a:moveTo>
                <a:cubicBezTo>
                  <a:pt x="224" y="146"/>
                  <a:pt x="225" y="140"/>
                  <a:pt x="225" y="135"/>
                </a:cubicBezTo>
                <a:cubicBezTo>
                  <a:pt x="225" y="135"/>
                  <a:pt x="225" y="135"/>
                  <a:pt x="226" y="135"/>
                </a:cubicBezTo>
                <a:cubicBezTo>
                  <a:pt x="226" y="138"/>
                  <a:pt x="226" y="142"/>
                  <a:pt x="226" y="145"/>
                </a:cubicBezTo>
                <a:cubicBezTo>
                  <a:pt x="225" y="147"/>
                  <a:pt x="225" y="149"/>
                  <a:pt x="224" y="151"/>
                </a:cubicBezTo>
                <a:close/>
                <a:moveTo>
                  <a:pt x="226" y="158"/>
                </a:moveTo>
                <a:cubicBezTo>
                  <a:pt x="226" y="157"/>
                  <a:pt x="227" y="157"/>
                  <a:pt x="227" y="156"/>
                </a:cubicBezTo>
                <a:cubicBezTo>
                  <a:pt x="227" y="157"/>
                  <a:pt x="227" y="157"/>
                  <a:pt x="227" y="158"/>
                </a:cubicBezTo>
                <a:cubicBezTo>
                  <a:pt x="226" y="159"/>
                  <a:pt x="226" y="159"/>
                  <a:pt x="225" y="160"/>
                </a:cubicBezTo>
                <a:cubicBezTo>
                  <a:pt x="226" y="159"/>
                  <a:pt x="226" y="159"/>
                  <a:pt x="226" y="158"/>
                </a:cubicBezTo>
                <a:close/>
                <a:moveTo>
                  <a:pt x="226" y="123"/>
                </a:moveTo>
                <a:cubicBezTo>
                  <a:pt x="226" y="122"/>
                  <a:pt x="226" y="121"/>
                  <a:pt x="226" y="119"/>
                </a:cubicBezTo>
                <a:cubicBezTo>
                  <a:pt x="226" y="119"/>
                  <a:pt x="226" y="119"/>
                  <a:pt x="226" y="119"/>
                </a:cubicBezTo>
                <a:cubicBezTo>
                  <a:pt x="227" y="124"/>
                  <a:pt x="227" y="129"/>
                  <a:pt x="227" y="135"/>
                </a:cubicBezTo>
                <a:cubicBezTo>
                  <a:pt x="227" y="131"/>
                  <a:pt x="226" y="127"/>
                  <a:pt x="226" y="123"/>
                </a:cubicBezTo>
                <a:close/>
                <a:moveTo>
                  <a:pt x="224" y="164"/>
                </a:moveTo>
                <a:cubicBezTo>
                  <a:pt x="225" y="163"/>
                  <a:pt x="226" y="162"/>
                  <a:pt x="227" y="161"/>
                </a:cubicBezTo>
                <a:cubicBezTo>
                  <a:pt x="227" y="162"/>
                  <a:pt x="227" y="162"/>
                  <a:pt x="227" y="162"/>
                </a:cubicBezTo>
                <a:cubicBezTo>
                  <a:pt x="226" y="163"/>
                  <a:pt x="225" y="164"/>
                  <a:pt x="224" y="165"/>
                </a:cubicBezTo>
                <a:cubicBezTo>
                  <a:pt x="224" y="164"/>
                  <a:pt x="224" y="164"/>
                  <a:pt x="224" y="164"/>
                </a:cubicBezTo>
                <a:close/>
                <a:moveTo>
                  <a:pt x="227" y="169"/>
                </a:moveTo>
                <a:cubicBezTo>
                  <a:pt x="227" y="168"/>
                  <a:pt x="228" y="167"/>
                  <a:pt x="228" y="167"/>
                </a:cubicBezTo>
                <a:cubicBezTo>
                  <a:pt x="227" y="168"/>
                  <a:pt x="226" y="170"/>
                  <a:pt x="225" y="171"/>
                </a:cubicBezTo>
                <a:cubicBezTo>
                  <a:pt x="225" y="171"/>
                  <a:pt x="225" y="171"/>
                  <a:pt x="225" y="171"/>
                </a:cubicBezTo>
                <a:cubicBezTo>
                  <a:pt x="226" y="171"/>
                  <a:pt x="226" y="170"/>
                  <a:pt x="227" y="169"/>
                </a:cubicBezTo>
                <a:close/>
                <a:moveTo>
                  <a:pt x="228" y="123"/>
                </a:moveTo>
                <a:cubicBezTo>
                  <a:pt x="228" y="121"/>
                  <a:pt x="228" y="119"/>
                  <a:pt x="228" y="117"/>
                </a:cubicBezTo>
                <a:cubicBezTo>
                  <a:pt x="228" y="116"/>
                  <a:pt x="228" y="116"/>
                  <a:pt x="229" y="115"/>
                </a:cubicBezTo>
                <a:cubicBezTo>
                  <a:pt x="228" y="118"/>
                  <a:pt x="228" y="121"/>
                  <a:pt x="228" y="123"/>
                </a:cubicBezTo>
                <a:close/>
                <a:moveTo>
                  <a:pt x="227" y="112"/>
                </a:moveTo>
                <a:cubicBezTo>
                  <a:pt x="227" y="111"/>
                  <a:pt x="227" y="111"/>
                  <a:pt x="226" y="110"/>
                </a:cubicBezTo>
                <a:cubicBezTo>
                  <a:pt x="227" y="110"/>
                  <a:pt x="228" y="109"/>
                  <a:pt x="229" y="108"/>
                </a:cubicBezTo>
                <a:cubicBezTo>
                  <a:pt x="229" y="109"/>
                  <a:pt x="229" y="109"/>
                  <a:pt x="229" y="109"/>
                </a:cubicBezTo>
                <a:cubicBezTo>
                  <a:pt x="228" y="110"/>
                  <a:pt x="227" y="111"/>
                  <a:pt x="227" y="112"/>
                </a:cubicBezTo>
                <a:close/>
                <a:moveTo>
                  <a:pt x="232" y="108"/>
                </a:moveTo>
                <a:cubicBezTo>
                  <a:pt x="232" y="108"/>
                  <a:pt x="232" y="107"/>
                  <a:pt x="232" y="107"/>
                </a:cubicBezTo>
                <a:cubicBezTo>
                  <a:pt x="232" y="106"/>
                  <a:pt x="232" y="106"/>
                  <a:pt x="233" y="105"/>
                </a:cubicBezTo>
                <a:cubicBezTo>
                  <a:pt x="233" y="108"/>
                  <a:pt x="234" y="111"/>
                  <a:pt x="235" y="114"/>
                </a:cubicBezTo>
                <a:cubicBezTo>
                  <a:pt x="235" y="114"/>
                  <a:pt x="235" y="114"/>
                  <a:pt x="235" y="115"/>
                </a:cubicBezTo>
                <a:cubicBezTo>
                  <a:pt x="234" y="112"/>
                  <a:pt x="233" y="110"/>
                  <a:pt x="232" y="108"/>
                </a:cubicBezTo>
                <a:close/>
                <a:moveTo>
                  <a:pt x="234" y="103"/>
                </a:moveTo>
                <a:cubicBezTo>
                  <a:pt x="234" y="103"/>
                  <a:pt x="234" y="103"/>
                  <a:pt x="233" y="103"/>
                </a:cubicBezTo>
                <a:cubicBezTo>
                  <a:pt x="232" y="97"/>
                  <a:pt x="230" y="92"/>
                  <a:pt x="229" y="87"/>
                </a:cubicBezTo>
                <a:cubicBezTo>
                  <a:pt x="230" y="89"/>
                  <a:pt x="231" y="90"/>
                  <a:pt x="231" y="92"/>
                </a:cubicBezTo>
                <a:cubicBezTo>
                  <a:pt x="233" y="97"/>
                  <a:pt x="234" y="102"/>
                  <a:pt x="235" y="107"/>
                </a:cubicBezTo>
                <a:cubicBezTo>
                  <a:pt x="235" y="106"/>
                  <a:pt x="234" y="105"/>
                  <a:pt x="234" y="103"/>
                </a:cubicBezTo>
                <a:close/>
                <a:moveTo>
                  <a:pt x="229" y="69"/>
                </a:moveTo>
                <a:cubicBezTo>
                  <a:pt x="230" y="69"/>
                  <a:pt x="230" y="69"/>
                  <a:pt x="230" y="70"/>
                </a:cubicBezTo>
                <a:cubicBezTo>
                  <a:pt x="231" y="71"/>
                  <a:pt x="231" y="72"/>
                  <a:pt x="232" y="72"/>
                </a:cubicBezTo>
                <a:cubicBezTo>
                  <a:pt x="231" y="72"/>
                  <a:pt x="231" y="72"/>
                  <a:pt x="231" y="72"/>
                </a:cubicBezTo>
                <a:cubicBezTo>
                  <a:pt x="231" y="72"/>
                  <a:pt x="231" y="72"/>
                  <a:pt x="231" y="71"/>
                </a:cubicBezTo>
                <a:cubicBezTo>
                  <a:pt x="230" y="71"/>
                  <a:pt x="230" y="71"/>
                  <a:pt x="230" y="71"/>
                </a:cubicBezTo>
                <a:cubicBezTo>
                  <a:pt x="230" y="71"/>
                  <a:pt x="230" y="71"/>
                  <a:pt x="230" y="71"/>
                </a:cubicBezTo>
                <a:cubicBezTo>
                  <a:pt x="230" y="70"/>
                  <a:pt x="229" y="69"/>
                  <a:pt x="229" y="69"/>
                </a:cubicBezTo>
                <a:close/>
                <a:moveTo>
                  <a:pt x="233" y="86"/>
                </a:moveTo>
                <a:cubicBezTo>
                  <a:pt x="233" y="86"/>
                  <a:pt x="233" y="86"/>
                  <a:pt x="233" y="86"/>
                </a:cubicBezTo>
                <a:cubicBezTo>
                  <a:pt x="233" y="87"/>
                  <a:pt x="234" y="88"/>
                  <a:pt x="234" y="88"/>
                </a:cubicBezTo>
                <a:cubicBezTo>
                  <a:pt x="234" y="88"/>
                  <a:pt x="233" y="87"/>
                  <a:pt x="233" y="86"/>
                </a:cubicBezTo>
                <a:close/>
                <a:moveTo>
                  <a:pt x="232" y="69"/>
                </a:moveTo>
                <a:cubicBezTo>
                  <a:pt x="231" y="68"/>
                  <a:pt x="231" y="68"/>
                  <a:pt x="231" y="67"/>
                </a:cubicBezTo>
                <a:cubicBezTo>
                  <a:pt x="232" y="69"/>
                  <a:pt x="233" y="70"/>
                  <a:pt x="235" y="71"/>
                </a:cubicBezTo>
                <a:cubicBezTo>
                  <a:pt x="235" y="72"/>
                  <a:pt x="235" y="73"/>
                  <a:pt x="236" y="74"/>
                </a:cubicBezTo>
                <a:cubicBezTo>
                  <a:pt x="236" y="74"/>
                  <a:pt x="236" y="74"/>
                  <a:pt x="237" y="74"/>
                </a:cubicBezTo>
                <a:cubicBezTo>
                  <a:pt x="237" y="75"/>
                  <a:pt x="237" y="75"/>
                  <a:pt x="237" y="76"/>
                </a:cubicBezTo>
                <a:cubicBezTo>
                  <a:pt x="235" y="73"/>
                  <a:pt x="234" y="71"/>
                  <a:pt x="232" y="69"/>
                </a:cubicBezTo>
                <a:close/>
                <a:moveTo>
                  <a:pt x="226" y="55"/>
                </a:moveTo>
                <a:cubicBezTo>
                  <a:pt x="225" y="54"/>
                  <a:pt x="225" y="53"/>
                  <a:pt x="224" y="52"/>
                </a:cubicBezTo>
                <a:cubicBezTo>
                  <a:pt x="224" y="51"/>
                  <a:pt x="223" y="50"/>
                  <a:pt x="223" y="50"/>
                </a:cubicBezTo>
                <a:cubicBezTo>
                  <a:pt x="224" y="51"/>
                  <a:pt x="225" y="52"/>
                  <a:pt x="226" y="53"/>
                </a:cubicBezTo>
                <a:cubicBezTo>
                  <a:pt x="226" y="53"/>
                  <a:pt x="226" y="54"/>
                  <a:pt x="226" y="55"/>
                </a:cubicBezTo>
                <a:close/>
                <a:moveTo>
                  <a:pt x="223" y="54"/>
                </a:moveTo>
                <a:cubicBezTo>
                  <a:pt x="225" y="56"/>
                  <a:pt x="226" y="59"/>
                  <a:pt x="228" y="62"/>
                </a:cubicBezTo>
                <a:cubicBezTo>
                  <a:pt x="226" y="60"/>
                  <a:pt x="224" y="58"/>
                  <a:pt x="223" y="56"/>
                </a:cubicBezTo>
                <a:cubicBezTo>
                  <a:pt x="223" y="56"/>
                  <a:pt x="224" y="56"/>
                  <a:pt x="223" y="56"/>
                </a:cubicBezTo>
                <a:cubicBezTo>
                  <a:pt x="223" y="55"/>
                  <a:pt x="223" y="54"/>
                  <a:pt x="223" y="54"/>
                </a:cubicBezTo>
                <a:close/>
                <a:moveTo>
                  <a:pt x="228" y="65"/>
                </a:moveTo>
                <a:cubicBezTo>
                  <a:pt x="227" y="66"/>
                  <a:pt x="227" y="66"/>
                  <a:pt x="227" y="66"/>
                </a:cubicBezTo>
                <a:cubicBezTo>
                  <a:pt x="227" y="68"/>
                  <a:pt x="228" y="70"/>
                  <a:pt x="228" y="71"/>
                </a:cubicBezTo>
                <a:cubicBezTo>
                  <a:pt x="228" y="71"/>
                  <a:pt x="228" y="72"/>
                  <a:pt x="228" y="72"/>
                </a:cubicBezTo>
                <a:cubicBezTo>
                  <a:pt x="227" y="70"/>
                  <a:pt x="226" y="68"/>
                  <a:pt x="225" y="66"/>
                </a:cubicBezTo>
                <a:cubicBezTo>
                  <a:pt x="225" y="65"/>
                  <a:pt x="224" y="65"/>
                  <a:pt x="224" y="65"/>
                </a:cubicBezTo>
                <a:cubicBezTo>
                  <a:pt x="223" y="64"/>
                  <a:pt x="222" y="62"/>
                  <a:pt x="222" y="61"/>
                </a:cubicBezTo>
                <a:cubicBezTo>
                  <a:pt x="222" y="61"/>
                  <a:pt x="223" y="60"/>
                  <a:pt x="222" y="60"/>
                </a:cubicBezTo>
                <a:cubicBezTo>
                  <a:pt x="221" y="58"/>
                  <a:pt x="220" y="57"/>
                  <a:pt x="218" y="55"/>
                </a:cubicBezTo>
                <a:cubicBezTo>
                  <a:pt x="218" y="55"/>
                  <a:pt x="218" y="54"/>
                  <a:pt x="217" y="53"/>
                </a:cubicBezTo>
                <a:cubicBezTo>
                  <a:pt x="221" y="57"/>
                  <a:pt x="225" y="61"/>
                  <a:pt x="228" y="65"/>
                </a:cubicBezTo>
                <a:close/>
                <a:moveTo>
                  <a:pt x="214" y="48"/>
                </a:moveTo>
                <a:cubicBezTo>
                  <a:pt x="213" y="47"/>
                  <a:pt x="212" y="45"/>
                  <a:pt x="211" y="44"/>
                </a:cubicBezTo>
                <a:cubicBezTo>
                  <a:pt x="214" y="46"/>
                  <a:pt x="216" y="47"/>
                  <a:pt x="218" y="49"/>
                </a:cubicBezTo>
                <a:cubicBezTo>
                  <a:pt x="219" y="51"/>
                  <a:pt x="220" y="53"/>
                  <a:pt x="221" y="54"/>
                </a:cubicBezTo>
                <a:cubicBezTo>
                  <a:pt x="219" y="52"/>
                  <a:pt x="216" y="50"/>
                  <a:pt x="214" y="48"/>
                </a:cubicBezTo>
                <a:close/>
                <a:moveTo>
                  <a:pt x="211" y="42"/>
                </a:moveTo>
                <a:cubicBezTo>
                  <a:pt x="211" y="41"/>
                  <a:pt x="211" y="41"/>
                  <a:pt x="210" y="41"/>
                </a:cubicBezTo>
                <a:cubicBezTo>
                  <a:pt x="210" y="41"/>
                  <a:pt x="210" y="41"/>
                  <a:pt x="210" y="41"/>
                </a:cubicBezTo>
                <a:cubicBezTo>
                  <a:pt x="212" y="42"/>
                  <a:pt x="214" y="43"/>
                  <a:pt x="215" y="45"/>
                </a:cubicBezTo>
                <a:cubicBezTo>
                  <a:pt x="214" y="44"/>
                  <a:pt x="212" y="43"/>
                  <a:pt x="211" y="42"/>
                </a:cubicBezTo>
                <a:close/>
                <a:moveTo>
                  <a:pt x="210" y="47"/>
                </a:moveTo>
                <a:cubicBezTo>
                  <a:pt x="211" y="48"/>
                  <a:pt x="211" y="48"/>
                  <a:pt x="211" y="49"/>
                </a:cubicBezTo>
                <a:cubicBezTo>
                  <a:pt x="210" y="47"/>
                  <a:pt x="208" y="45"/>
                  <a:pt x="206" y="43"/>
                </a:cubicBezTo>
                <a:cubicBezTo>
                  <a:pt x="207" y="44"/>
                  <a:pt x="209" y="46"/>
                  <a:pt x="210" y="47"/>
                </a:cubicBezTo>
                <a:close/>
                <a:moveTo>
                  <a:pt x="208" y="40"/>
                </a:moveTo>
                <a:cubicBezTo>
                  <a:pt x="207" y="39"/>
                  <a:pt x="206" y="38"/>
                  <a:pt x="206" y="37"/>
                </a:cubicBezTo>
                <a:cubicBezTo>
                  <a:pt x="206" y="38"/>
                  <a:pt x="207" y="38"/>
                  <a:pt x="208" y="39"/>
                </a:cubicBezTo>
                <a:cubicBezTo>
                  <a:pt x="208" y="39"/>
                  <a:pt x="208" y="39"/>
                  <a:pt x="208" y="40"/>
                </a:cubicBezTo>
                <a:cubicBezTo>
                  <a:pt x="208" y="40"/>
                  <a:pt x="208" y="40"/>
                  <a:pt x="208" y="40"/>
                </a:cubicBezTo>
                <a:close/>
                <a:moveTo>
                  <a:pt x="207" y="42"/>
                </a:moveTo>
                <a:cubicBezTo>
                  <a:pt x="205" y="40"/>
                  <a:pt x="202" y="39"/>
                  <a:pt x="200" y="37"/>
                </a:cubicBezTo>
                <a:cubicBezTo>
                  <a:pt x="200" y="37"/>
                  <a:pt x="200" y="37"/>
                  <a:pt x="201" y="37"/>
                </a:cubicBezTo>
                <a:cubicBezTo>
                  <a:pt x="201" y="37"/>
                  <a:pt x="202" y="36"/>
                  <a:pt x="201" y="36"/>
                </a:cubicBezTo>
                <a:cubicBezTo>
                  <a:pt x="201" y="36"/>
                  <a:pt x="201" y="36"/>
                  <a:pt x="201" y="36"/>
                </a:cubicBezTo>
                <a:cubicBezTo>
                  <a:pt x="202" y="36"/>
                  <a:pt x="202" y="36"/>
                  <a:pt x="203" y="36"/>
                </a:cubicBezTo>
                <a:cubicBezTo>
                  <a:pt x="204" y="38"/>
                  <a:pt x="206" y="40"/>
                  <a:pt x="207" y="42"/>
                </a:cubicBezTo>
                <a:close/>
                <a:moveTo>
                  <a:pt x="202" y="34"/>
                </a:moveTo>
                <a:cubicBezTo>
                  <a:pt x="201" y="34"/>
                  <a:pt x="201" y="34"/>
                  <a:pt x="200" y="34"/>
                </a:cubicBezTo>
                <a:cubicBezTo>
                  <a:pt x="198" y="32"/>
                  <a:pt x="196" y="30"/>
                  <a:pt x="194" y="28"/>
                </a:cubicBezTo>
                <a:cubicBezTo>
                  <a:pt x="197" y="29"/>
                  <a:pt x="200" y="31"/>
                  <a:pt x="202" y="33"/>
                </a:cubicBezTo>
                <a:cubicBezTo>
                  <a:pt x="202" y="33"/>
                  <a:pt x="201" y="34"/>
                  <a:pt x="202" y="34"/>
                </a:cubicBezTo>
                <a:close/>
                <a:moveTo>
                  <a:pt x="194" y="32"/>
                </a:moveTo>
                <a:cubicBezTo>
                  <a:pt x="195" y="32"/>
                  <a:pt x="195" y="32"/>
                  <a:pt x="195" y="32"/>
                </a:cubicBezTo>
                <a:cubicBezTo>
                  <a:pt x="196" y="33"/>
                  <a:pt x="197" y="34"/>
                  <a:pt x="198" y="35"/>
                </a:cubicBezTo>
                <a:cubicBezTo>
                  <a:pt x="198" y="35"/>
                  <a:pt x="198" y="35"/>
                  <a:pt x="198" y="35"/>
                </a:cubicBezTo>
                <a:cubicBezTo>
                  <a:pt x="197" y="35"/>
                  <a:pt x="196" y="34"/>
                  <a:pt x="195" y="34"/>
                </a:cubicBezTo>
                <a:cubicBezTo>
                  <a:pt x="193" y="33"/>
                  <a:pt x="191" y="31"/>
                  <a:pt x="189" y="29"/>
                </a:cubicBezTo>
                <a:cubicBezTo>
                  <a:pt x="190" y="29"/>
                  <a:pt x="190" y="29"/>
                  <a:pt x="190" y="29"/>
                </a:cubicBezTo>
                <a:cubicBezTo>
                  <a:pt x="191" y="30"/>
                  <a:pt x="193" y="31"/>
                  <a:pt x="194" y="32"/>
                </a:cubicBezTo>
                <a:close/>
                <a:moveTo>
                  <a:pt x="192" y="33"/>
                </a:moveTo>
                <a:cubicBezTo>
                  <a:pt x="191" y="33"/>
                  <a:pt x="191" y="33"/>
                  <a:pt x="190" y="33"/>
                </a:cubicBezTo>
                <a:cubicBezTo>
                  <a:pt x="190" y="32"/>
                  <a:pt x="190" y="33"/>
                  <a:pt x="190" y="33"/>
                </a:cubicBezTo>
                <a:cubicBezTo>
                  <a:pt x="191" y="34"/>
                  <a:pt x="193" y="35"/>
                  <a:pt x="195" y="36"/>
                </a:cubicBezTo>
                <a:cubicBezTo>
                  <a:pt x="195" y="36"/>
                  <a:pt x="196" y="36"/>
                  <a:pt x="196" y="37"/>
                </a:cubicBezTo>
                <a:cubicBezTo>
                  <a:pt x="196" y="37"/>
                  <a:pt x="196" y="37"/>
                  <a:pt x="196" y="37"/>
                </a:cubicBezTo>
                <a:cubicBezTo>
                  <a:pt x="198" y="38"/>
                  <a:pt x="200" y="40"/>
                  <a:pt x="201" y="41"/>
                </a:cubicBezTo>
                <a:cubicBezTo>
                  <a:pt x="203" y="43"/>
                  <a:pt x="204" y="44"/>
                  <a:pt x="205" y="46"/>
                </a:cubicBezTo>
                <a:cubicBezTo>
                  <a:pt x="202" y="42"/>
                  <a:pt x="197" y="39"/>
                  <a:pt x="193" y="36"/>
                </a:cubicBezTo>
                <a:cubicBezTo>
                  <a:pt x="193" y="36"/>
                  <a:pt x="193" y="35"/>
                  <a:pt x="192" y="35"/>
                </a:cubicBezTo>
                <a:cubicBezTo>
                  <a:pt x="191" y="35"/>
                  <a:pt x="191" y="35"/>
                  <a:pt x="191" y="35"/>
                </a:cubicBezTo>
                <a:cubicBezTo>
                  <a:pt x="190" y="34"/>
                  <a:pt x="188" y="34"/>
                  <a:pt x="187" y="33"/>
                </a:cubicBezTo>
                <a:cubicBezTo>
                  <a:pt x="187" y="33"/>
                  <a:pt x="186" y="34"/>
                  <a:pt x="187" y="34"/>
                </a:cubicBezTo>
                <a:cubicBezTo>
                  <a:pt x="187" y="34"/>
                  <a:pt x="187" y="34"/>
                  <a:pt x="187" y="35"/>
                </a:cubicBezTo>
                <a:cubicBezTo>
                  <a:pt x="184" y="35"/>
                  <a:pt x="180" y="35"/>
                  <a:pt x="177" y="36"/>
                </a:cubicBezTo>
                <a:cubicBezTo>
                  <a:pt x="178" y="35"/>
                  <a:pt x="180" y="35"/>
                  <a:pt x="181" y="34"/>
                </a:cubicBezTo>
                <a:cubicBezTo>
                  <a:pt x="182" y="34"/>
                  <a:pt x="182" y="33"/>
                  <a:pt x="181" y="33"/>
                </a:cubicBezTo>
                <a:cubicBezTo>
                  <a:pt x="180" y="33"/>
                  <a:pt x="179" y="32"/>
                  <a:pt x="178" y="32"/>
                </a:cubicBezTo>
                <a:cubicBezTo>
                  <a:pt x="179" y="32"/>
                  <a:pt x="179" y="31"/>
                  <a:pt x="178" y="31"/>
                </a:cubicBezTo>
                <a:cubicBezTo>
                  <a:pt x="176" y="30"/>
                  <a:pt x="173" y="29"/>
                  <a:pt x="170" y="28"/>
                </a:cubicBezTo>
                <a:cubicBezTo>
                  <a:pt x="170" y="27"/>
                  <a:pt x="170" y="27"/>
                  <a:pt x="170" y="27"/>
                </a:cubicBezTo>
                <a:cubicBezTo>
                  <a:pt x="168" y="26"/>
                  <a:pt x="166" y="26"/>
                  <a:pt x="164" y="25"/>
                </a:cubicBezTo>
                <a:cubicBezTo>
                  <a:pt x="164" y="25"/>
                  <a:pt x="165" y="24"/>
                  <a:pt x="166" y="23"/>
                </a:cubicBezTo>
                <a:cubicBezTo>
                  <a:pt x="166" y="23"/>
                  <a:pt x="166" y="23"/>
                  <a:pt x="166" y="23"/>
                </a:cubicBezTo>
                <a:cubicBezTo>
                  <a:pt x="173" y="26"/>
                  <a:pt x="180" y="29"/>
                  <a:pt x="186" y="32"/>
                </a:cubicBezTo>
                <a:cubicBezTo>
                  <a:pt x="187" y="32"/>
                  <a:pt x="188" y="31"/>
                  <a:pt x="187" y="30"/>
                </a:cubicBezTo>
                <a:cubicBezTo>
                  <a:pt x="186" y="30"/>
                  <a:pt x="185" y="29"/>
                  <a:pt x="184" y="28"/>
                </a:cubicBezTo>
                <a:cubicBezTo>
                  <a:pt x="185" y="29"/>
                  <a:pt x="186" y="29"/>
                  <a:pt x="187" y="29"/>
                </a:cubicBezTo>
                <a:cubicBezTo>
                  <a:pt x="189" y="30"/>
                  <a:pt x="190" y="32"/>
                  <a:pt x="192" y="33"/>
                </a:cubicBezTo>
                <a:close/>
                <a:moveTo>
                  <a:pt x="167" y="17"/>
                </a:moveTo>
                <a:cubicBezTo>
                  <a:pt x="165" y="15"/>
                  <a:pt x="162" y="14"/>
                  <a:pt x="160" y="12"/>
                </a:cubicBezTo>
                <a:cubicBezTo>
                  <a:pt x="160" y="12"/>
                  <a:pt x="160" y="12"/>
                  <a:pt x="161" y="12"/>
                </a:cubicBezTo>
                <a:cubicBezTo>
                  <a:pt x="161" y="12"/>
                  <a:pt x="161" y="12"/>
                  <a:pt x="161" y="12"/>
                </a:cubicBezTo>
                <a:cubicBezTo>
                  <a:pt x="164" y="12"/>
                  <a:pt x="166" y="14"/>
                  <a:pt x="169" y="15"/>
                </a:cubicBezTo>
                <a:cubicBezTo>
                  <a:pt x="174" y="18"/>
                  <a:pt x="180" y="23"/>
                  <a:pt x="185" y="26"/>
                </a:cubicBezTo>
                <a:cubicBezTo>
                  <a:pt x="179" y="23"/>
                  <a:pt x="173" y="20"/>
                  <a:pt x="167" y="17"/>
                </a:cubicBezTo>
                <a:close/>
                <a:moveTo>
                  <a:pt x="172" y="13"/>
                </a:moveTo>
                <a:cubicBezTo>
                  <a:pt x="171" y="13"/>
                  <a:pt x="169" y="12"/>
                  <a:pt x="168" y="11"/>
                </a:cubicBezTo>
                <a:cubicBezTo>
                  <a:pt x="169" y="12"/>
                  <a:pt x="171" y="12"/>
                  <a:pt x="173" y="13"/>
                </a:cubicBezTo>
                <a:cubicBezTo>
                  <a:pt x="172" y="13"/>
                  <a:pt x="172" y="13"/>
                  <a:pt x="172" y="13"/>
                </a:cubicBezTo>
                <a:close/>
                <a:moveTo>
                  <a:pt x="133" y="12"/>
                </a:moveTo>
                <a:cubicBezTo>
                  <a:pt x="133" y="12"/>
                  <a:pt x="132" y="12"/>
                  <a:pt x="132" y="12"/>
                </a:cubicBezTo>
                <a:cubicBezTo>
                  <a:pt x="131" y="12"/>
                  <a:pt x="129" y="12"/>
                  <a:pt x="128" y="12"/>
                </a:cubicBezTo>
                <a:cubicBezTo>
                  <a:pt x="128" y="12"/>
                  <a:pt x="127" y="12"/>
                  <a:pt x="127" y="12"/>
                </a:cubicBezTo>
                <a:cubicBezTo>
                  <a:pt x="127" y="12"/>
                  <a:pt x="127" y="11"/>
                  <a:pt x="128" y="11"/>
                </a:cubicBezTo>
                <a:cubicBezTo>
                  <a:pt x="130" y="11"/>
                  <a:pt x="131" y="11"/>
                  <a:pt x="133" y="12"/>
                </a:cubicBezTo>
                <a:close/>
                <a:moveTo>
                  <a:pt x="132" y="28"/>
                </a:moveTo>
                <a:cubicBezTo>
                  <a:pt x="132" y="28"/>
                  <a:pt x="131" y="29"/>
                  <a:pt x="130" y="29"/>
                </a:cubicBezTo>
                <a:cubicBezTo>
                  <a:pt x="129" y="29"/>
                  <a:pt x="129" y="29"/>
                  <a:pt x="128" y="29"/>
                </a:cubicBezTo>
                <a:cubicBezTo>
                  <a:pt x="129" y="29"/>
                  <a:pt x="129" y="28"/>
                  <a:pt x="129" y="28"/>
                </a:cubicBezTo>
                <a:cubicBezTo>
                  <a:pt x="129" y="28"/>
                  <a:pt x="129" y="27"/>
                  <a:pt x="128" y="27"/>
                </a:cubicBezTo>
                <a:cubicBezTo>
                  <a:pt x="127" y="28"/>
                  <a:pt x="126" y="28"/>
                  <a:pt x="124" y="29"/>
                </a:cubicBezTo>
                <a:cubicBezTo>
                  <a:pt x="123" y="29"/>
                  <a:pt x="122" y="29"/>
                  <a:pt x="121" y="29"/>
                </a:cubicBezTo>
                <a:cubicBezTo>
                  <a:pt x="122" y="28"/>
                  <a:pt x="124" y="27"/>
                  <a:pt x="125" y="26"/>
                </a:cubicBezTo>
                <a:cubicBezTo>
                  <a:pt x="128" y="27"/>
                  <a:pt x="130" y="27"/>
                  <a:pt x="132" y="28"/>
                </a:cubicBezTo>
                <a:close/>
                <a:moveTo>
                  <a:pt x="124" y="22"/>
                </a:moveTo>
                <a:cubicBezTo>
                  <a:pt x="123" y="22"/>
                  <a:pt x="122" y="22"/>
                  <a:pt x="121" y="22"/>
                </a:cubicBezTo>
                <a:cubicBezTo>
                  <a:pt x="121" y="22"/>
                  <a:pt x="122" y="22"/>
                  <a:pt x="122" y="21"/>
                </a:cubicBezTo>
                <a:cubicBezTo>
                  <a:pt x="123" y="21"/>
                  <a:pt x="125" y="22"/>
                  <a:pt x="126" y="22"/>
                </a:cubicBezTo>
                <a:cubicBezTo>
                  <a:pt x="125" y="22"/>
                  <a:pt x="125" y="22"/>
                  <a:pt x="124" y="22"/>
                </a:cubicBezTo>
                <a:close/>
                <a:moveTo>
                  <a:pt x="123" y="15"/>
                </a:moveTo>
                <a:cubicBezTo>
                  <a:pt x="122" y="16"/>
                  <a:pt x="121" y="16"/>
                  <a:pt x="120" y="17"/>
                </a:cubicBezTo>
                <a:cubicBezTo>
                  <a:pt x="120" y="17"/>
                  <a:pt x="119" y="17"/>
                  <a:pt x="119" y="17"/>
                </a:cubicBezTo>
                <a:cubicBezTo>
                  <a:pt x="121" y="16"/>
                  <a:pt x="122" y="15"/>
                  <a:pt x="124" y="14"/>
                </a:cubicBezTo>
                <a:cubicBezTo>
                  <a:pt x="124" y="14"/>
                  <a:pt x="124" y="14"/>
                  <a:pt x="124" y="14"/>
                </a:cubicBezTo>
                <a:cubicBezTo>
                  <a:pt x="124" y="14"/>
                  <a:pt x="125" y="14"/>
                  <a:pt x="126" y="15"/>
                </a:cubicBezTo>
                <a:cubicBezTo>
                  <a:pt x="125" y="15"/>
                  <a:pt x="124" y="15"/>
                  <a:pt x="123" y="15"/>
                </a:cubicBezTo>
                <a:close/>
                <a:moveTo>
                  <a:pt x="125" y="11"/>
                </a:moveTo>
                <a:cubicBezTo>
                  <a:pt x="124" y="11"/>
                  <a:pt x="123" y="11"/>
                  <a:pt x="122" y="11"/>
                </a:cubicBezTo>
                <a:cubicBezTo>
                  <a:pt x="123" y="11"/>
                  <a:pt x="124" y="11"/>
                  <a:pt x="125" y="11"/>
                </a:cubicBezTo>
                <a:cubicBezTo>
                  <a:pt x="125" y="11"/>
                  <a:pt x="125" y="11"/>
                  <a:pt x="125" y="11"/>
                </a:cubicBezTo>
                <a:close/>
                <a:moveTo>
                  <a:pt x="114" y="5"/>
                </a:moveTo>
                <a:cubicBezTo>
                  <a:pt x="114" y="5"/>
                  <a:pt x="114" y="5"/>
                  <a:pt x="113" y="5"/>
                </a:cubicBezTo>
                <a:cubicBezTo>
                  <a:pt x="113" y="5"/>
                  <a:pt x="113" y="5"/>
                  <a:pt x="113" y="6"/>
                </a:cubicBezTo>
                <a:cubicBezTo>
                  <a:pt x="111" y="6"/>
                  <a:pt x="110" y="6"/>
                  <a:pt x="108" y="6"/>
                </a:cubicBezTo>
                <a:cubicBezTo>
                  <a:pt x="108" y="6"/>
                  <a:pt x="108" y="6"/>
                  <a:pt x="108" y="6"/>
                </a:cubicBezTo>
                <a:cubicBezTo>
                  <a:pt x="109" y="6"/>
                  <a:pt x="111" y="5"/>
                  <a:pt x="113" y="5"/>
                </a:cubicBezTo>
                <a:cubicBezTo>
                  <a:pt x="114" y="5"/>
                  <a:pt x="114" y="5"/>
                  <a:pt x="115" y="5"/>
                </a:cubicBezTo>
                <a:cubicBezTo>
                  <a:pt x="115" y="5"/>
                  <a:pt x="115" y="5"/>
                  <a:pt x="114" y="5"/>
                </a:cubicBezTo>
                <a:close/>
                <a:moveTo>
                  <a:pt x="99" y="5"/>
                </a:moveTo>
                <a:cubicBezTo>
                  <a:pt x="99" y="5"/>
                  <a:pt x="98" y="5"/>
                  <a:pt x="98" y="5"/>
                </a:cubicBezTo>
                <a:cubicBezTo>
                  <a:pt x="99" y="5"/>
                  <a:pt x="100" y="4"/>
                  <a:pt x="102" y="4"/>
                </a:cubicBezTo>
                <a:cubicBezTo>
                  <a:pt x="101" y="4"/>
                  <a:pt x="100" y="5"/>
                  <a:pt x="99" y="5"/>
                </a:cubicBezTo>
                <a:close/>
                <a:moveTo>
                  <a:pt x="22" y="63"/>
                </a:moveTo>
                <a:cubicBezTo>
                  <a:pt x="23" y="63"/>
                  <a:pt x="23" y="63"/>
                  <a:pt x="23" y="63"/>
                </a:cubicBezTo>
                <a:cubicBezTo>
                  <a:pt x="23" y="63"/>
                  <a:pt x="23" y="63"/>
                  <a:pt x="23" y="63"/>
                </a:cubicBezTo>
                <a:cubicBezTo>
                  <a:pt x="22" y="65"/>
                  <a:pt x="21" y="66"/>
                  <a:pt x="20" y="68"/>
                </a:cubicBezTo>
                <a:cubicBezTo>
                  <a:pt x="19" y="68"/>
                  <a:pt x="19" y="69"/>
                  <a:pt x="18" y="70"/>
                </a:cubicBezTo>
                <a:cubicBezTo>
                  <a:pt x="18" y="70"/>
                  <a:pt x="17" y="70"/>
                  <a:pt x="17" y="70"/>
                </a:cubicBezTo>
                <a:cubicBezTo>
                  <a:pt x="19" y="68"/>
                  <a:pt x="20" y="65"/>
                  <a:pt x="22" y="63"/>
                </a:cubicBezTo>
                <a:close/>
                <a:moveTo>
                  <a:pt x="21" y="78"/>
                </a:moveTo>
                <a:cubicBezTo>
                  <a:pt x="23" y="76"/>
                  <a:pt x="24" y="75"/>
                  <a:pt x="25" y="73"/>
                </a:cubicBezTo>
                <a:cubicBezTo>
                  <a:pt x="24" y="76"/>
                  <a:pt x="22" y="79"/>
                  <a:pt x="20" y="82"/>
                </a:cubicBezTo>
                <a:cubicBezTo>
                  <a:pt x="19" y="83"/>
                  <a:pt x="18" y="84"/>
                  <a:pt x="17" y="85"/>
                </a:cubicBezTo>
                <a:cubicBezTo>
                  <a:pt x="17" y="85"/>
                  <a:pt x="17" y="84"/>
                  <a:pt x="17" y="84"/>
                </a:cubicBezTo>
                <a:cubicBezTo>
                  <a:pt x="17" y="83"/>
                  <a:pt x="17" y="83"/>
                  <a:pt x="16" y="83"/>
                </a:cubicBezTo>
                <a:cubicBezTo>
                  <a:pt x="17" y="82"/>
                  <a:pt x="17" y="81"/>
                  <a:pt x="17" y="80"/>
                </a:cubicBezTo>
                <a:cubicBezTo>
                  <a:pt x="18" y="79"/>
                  <a:pt x="19" y="78"/>
                  <a:pt x="20" y="77"/>
                </a:cubicBezTo>
                <a:cubicBezTo>
                  <a:pt x="20" y="78"/>
                  <a:pt x="21" y="78"/>
                  <a:pt x="21" y="78"/>
                </a:cubicBezTo>
                <a:close/>
                <a:moveTo>
                  <a:pt x="20" y="88"/>
                </a:moveTo>
                <a:cubicBezTo>
                  <a:pt x="20" y="87"/>
                  <a:pt x="20" y="87"/>
                  <a:pt x="20" y="86"/>
                </a:cubicBezTo>
                <a:cubicBezTo>
                  <a:pt x="20" y="85"/>
                  <a:pt x="21" y="85"/>
                  <a:pt x="21" y="84"/>
                </a:cubicBezTo>
                <a:cubicBezTo>
                  <a:pt x="21" y="84"/>
                  <a:pt x="21" y="84"/>
                  <a:pt x="21" y="84"/>
                </a:cubicBezTo>
                <a:cubicBezTo>
                  <a:pt x="22" y="84"/>
                  <a:pt x="22" y="85"/>
                  <a:pt x="22" y="85"/>
                </a:cubicBezTo>
                <a:cubicBezTo>
                  <a:pt x="21" y="86"/>
                  <a:pt x="21" y="87"/>
                  <a:pt x="20" y="88"/>
                </a:cubicBezTo>
                <a:close/>
                <a:moveTo>
                  <a:pt x="21" y="120"/>
                </a:moveTo>
                <a:cubicBezTo>
                  <a:pt x="19" y="113"/>
                  <a:pt x="18" y="107"/>
                  <a:pt x="17" y="100"/>
                </a:cubicBezTo>
                <a:cubicBezTo>
                  <a:pt x="18" y="100"/>
                  <a:pt x="18" y="100"/>
                  <a:pt x="18" y="100"/>
                </a:cubicBezTo>
                <a:cubicBezTo>
                  <a:pt x="19" y="102"/>
                  <a:pt x="19" y="105"/>
                  <a:pt x="20" y="108"/>
                </a:cubicBezTo>
                <a:cubicBezTo>
                  <a:pt x="20" y="110"/>
                  <a:pt x="20" y="113"/>
                  <a:pt x="20" y="115"/>
                </a:cubicBezTo>
                <a:cubicBezTo>
                  <a:pt x="20" y="117"/>
                  <a:pt x="21" y="118"/>
                  <a:pt x="21" y="120"/>
                </a:cubicBezTo>
                <a:close/>
                <a:moveTo>
                  <a:pt x="17" y="89"/>
                </a:moveTo>
                <a:cubicBezTo>
                  <a:pt x="17" y="89"/>
                  <a:pt x="17" y="89"/>
                  <a:pt x="18" y="89"/>
                </a:cubicBezTo>
                <a:cubicBezTo>
                  <a:pt x="18" y="91"/>
                  <a:pt x="18" y="93"/>
                  <a:pt x="18" y="95"/>
                </a:cubicBezTo>
                <a:cubicBezTo>
                  <a:pt x="18" y="95"/>
                  <a:pt x="18" y="95"/>
                  <a:pt x="18" y="95"/>
                </a:cubicBezTo>
                <a:cubicBezTo>
                  <a:pt x="18" y="93"/>
                  <a:pt x="17" y="92"/>
                  <a:pt x="17" y="90"/>
                </a:cubicBezTo>
                <a:cubicBezTo>
                  <a:pt x="17" y="90"/>
                  <a:pt x="17" y="90"/>
                  <a:pt x="16" y="89"/>
                </a:cubicBezTo>
                <a:cubicBezTo>
                  <a:pt x="17" y="89"/>
                  <a:pt x="17" y="89"/>
                  <a:pt x="17" y="89"/>
                </a:cubicBezTo>
                <a:close/>
                <a:moveTo>
                  <a:pt x="18" y="114"/>
                </a:moveTo>
                <a:cubicBezTo>
                  <a:pt x="17" y="110"/>
                  <a:pt x="16" y="106"/>
                  <a:pt x="15" y="103"/>
                </a:cubicBezTo>
                <a:cubicBezTo>
                  <a:pt x="15" y="102"/>
                  <a:pt x="16" y="102"/>
                  <a:pt x="16" y="102"/>
                </a:cubicBezTo>
                <a:cubicBezTo>
                  <a:pt x="16" y="106"/>
                  <a:pt x="17" y="110"/>
                  <a:pt x="18" y="114"/>
                </a:cubicBezTo>
                <a:close/>
                <a:moveTo>
                  <a:pt x="15" y="100"/>
                </a:moveTo>
                <a:cubicBezTo>
                  <a:pt x="15" y="98"/>
                  <a:pt x="15" y="96"/>
                  <a:pt x="15" y="93"/>
                </a:cubicBezTo>
                <a:cubicBezTo>
                  <a:pt x="15" y="95"/>
                  <a:pt x="16" y="97"/>
                  <a:pt x="16" y="98"/>
                </a:cubicBezTo>
                <a:cubicBezTo>
                  <a:pt x="15" y="99"/>
                  <a:pt x="15" y="99"/>
                  <a:pt x="15" y="100"/>
                </a:cubicBezTo>
                <a:close/>
                <a:moveTo>
                  <a:pt x="21" y="131"/>
                </a:moveTo>
                <a:cubicBezTo>
                  <a:pt x="21" y="133"/>
                  <a:pt x="22" y="135"/>
                  <a:pt x="22" y="136"/>
                </a:cubicBezTo>
                <a:cubicBezTo>
                  <a:pt x="22" y="136"/>
                  <a:pt x="22" y="136"/>
                  <a:pt x="22" y="135"/>
                </a:cubicBezTo>
                <a:cubicBezTo>
                  <a:pt x="21" y="134"/>
                  <a:pt x="20" y="135"/>
                  <a:pt x="20" y="136"/>
                </a:cubicBezTo>
                <a:cubicBezTo>
                  <a:pt x="21" y="139"/>
                  <a:pt x="22" y="142"/>
                  <a:pt x="23" y="145"/>
                </a:cubicBezTo>
                <a:cubicBezTo>
                  <a:pt x="22" y="143"/>
                  <a:pt x="21" y="141"/>
                  <a:pt x="19" y="140"/>
                </a:cubicBezTo>
                <a:cubicBezTo>
                  <a:pt x="17" y="129"/>
                  <a:pt x="16" y="118"/>
                  <a:pt x="14" y="107"/>
                </a:cubicBezTo>
                <a:cubicBezTo>
                  <a:pt x="16" y="115"/>
                  <a:pt x="19" y="123"/>
                  <a:pt x="21" y="131"/>
                </a:cubicBezTo>
                <a:close/>
                <a:moveTo>
                  <a:pt x="17" y="165"/>
                </a:moveTo>
                <a:cubicBezTo>
                  <a:pt x="17" y="165"/>
                  <a:pt x="17" y="165"/>
                  <a:pt x="17" y="165"/>
                </a:cubicBezTo>
                <a:cubicBezTo>
                  <a:pt x="18" y="167"/>
                  <a:pt x="18" y="168"/>
                  <a:pt x="19" y="170"/>
                </a:cubicBezTo>
                <a:cubicBezTo>
                  <a:pt x="19" y="169"/>
                  <a:pt x="18" y="169"/>
                  <a:pt x="18" y="168"/>
                </a:cubicBezTo>
                <a:cubicBezTo>
                  <a:pt x="17" y="167"/>
                  <a:pt x="17" y="166"/>
                  <a:pt x="16" y="166"/>
                </a:cubicBezTo>
                <a:cubicBezTo>
                  <a:pt x="17" y="165"/>
                  <a:pt x="17" y="165"/>
                  <a:pt x="17" y="165"/>
                </a:cubicBezTo>
                <a:cubicBezTo>
                  <a:pt x="17" y="165"/>
                  <a:pt x="17" y="165"/>
                  <a:pt x="17" y="165"/>
                </a:cubicBezTo>
                <a:close/>
                <a:moveTo>
                  <a:pt x="19" y="163"/>
                </a:moveTo>
                <a:cubicBezTo>
                  <a:pt x="19" y="163"/>
                  <a:pt x="18" y="163"/>
                  <a:pt x="18" y="163"/>
                </a:cubicBezTo>
                <a:cubicBezTo>
                  <a:pt x="17" y="162"/>
                  <a:pt x="17" y="162"/>
                  <a:pt x="16" y="161"/>
                </a:cubicBezTo>
                <a:cubicBezTo>
                  <a:pt x="16" y="157"/>
                  <a:pt x="15" y="154"/>
                  <a:pt x="15" y="150"/>
                </a:cubicBezTo>
                <a:cubicBezTo>
                  <a:pt x="16" y="155"/>
                  <a:pt x="18" y="160"/>
                  <a:pt x="20" y="164"/>
                </a:cubicBezTo>
                <a:cubicBezTo>
                  <a:pt x="19" y="164"/>
                  <a:pt x="19" y="164"/>
                  <a:pt x="19" y="163"/>
                </a:cubicBezTo>
                <a:close/>
                <a:moveTo>
                  <a:pt x="15" y="169"/>
                </a:moveTo>
                <a:cubicBezTo>
                  <a:pt x="15" y="169"/>
                  <a:pt x="15" y="169"/>
                  <a:pt x="15" y="169"/>
                </a:cubicBezTo>
                <a:cubicBezTo>
                  <a:pt x="14" y="165"/>
                  <a:pt x="13" y="162"/>
                  <a:pt x="11" y="158"/>
                </a:cubicBezTo>
                <a:cubicBezTo>
                  <a:pt x="12" y="160"/>
                  <a:pt x="13" y="162"/>
                  <a:pt x="14" y="164"/>
                </a:cubicBezTo>
                <a:cubicBezTo>
                  <a:pt x="14" y="164"/>
                  <a:pt x="14" y="164"/>
                  <a:pt x="14" y="164"/>
                </a:cubicBezTo>
                <a:cubicBezTo>
                  <a:pt x="15" y="165"/>
                  <a:pt x="15" y="166"/>
                  <a:pt x="16" y="167"/>
                </a:cubicBezTo>
                <a:cubicBezTo>
                  <a:pt x="16" y="168"/>
                  <a:pt x="16" y="168"/>
                  <a:pt x="16" y="168"/>
                </a:cubicBezTo>
                <a:cubicBezTo>
                  <a:pt x="16" y="168"/>
                  <a:pt x="15" y="168"/>
                  <a:pt x="15" y="169"/>
                </a:cubicBezTo>
                <a:close/>
                <a:moveTo>
                  <a:pt x="8" y="128"/>
                </a:moveTo>
                <a:cubicBezTo>
                  <a:pt x="9" y="129"/>
                  <a:pt x="10" y="128"/>
                  <a:pt x="10" y="128"/>
                </a:cubicBezTo>
                <a:cubicBezTo>
                  <a:pt x="10" y="124"/>
                  <a:pt x="9" y="120"/>
                  <a:pt x="9" y="117"/>
                </a:cubicBezTo>
                <a:cubicBezTo>
                  <a:pt x="9" y="116"/>
                  <a:pt x="10" y="115"/>
                  <a:pt x="10" y="114"/>
                </a:cubicBezTo>
                <a:cubicBezTo>
                  <a:pt x="10" y="121"/>
                  <a:pt x="11" y="129"/>
                  <a:pt x="12" y="137"/>
                </a:cubicBezTo>
                <a:cubicBezTo>
                  <a:pt x="12" y="142"/>
                  <a:pt x="13" y="146"/>
                  <a:pt x="13" y="151"/>
                </a:cubicBezTo>
                <a:cubicBezTo>
                  <a:pt x="12" y="147"/>
                  <a:pt x="11" y="142"/>
                  <a:pt x="10" y="138"/>
                </a:cubicBezTo>
                <a:cubicBezTo>
                  <a:pt x="10" y="136"/>
                  <a:pt x="9" y="134"/>
                  <a:pt x="9" y="133"/>
                </a:cubicBezTo>
                <a:cubicBezTo>
                  <a:pt x="9" y="131"/>
                  <a:pt x="8" y="129"/>
                  <a:pt x="8" y="128"/>
                </a:cubicBezTo>
                <a:cubicBezTo>
                  <a:pt x="8" y="128"/>
                  <a:pt x="8" y="128"/>
                  <a:pt x="8" y="128"/>
                </a:cubicBezTo>
                <a:close/>
                <a:moveTo>
                  <a:pt x="8" y="106"/>
                </a:moveTo>
                <a:cubicBezTo>
                  <a:pt x="8" y="105"/>
                  <a:pt x="9" y="104"/>
                  <a:pt x="9" y="103"/>
                </a:cubicBezTo>
                <a:cubicBezTo>
                  <a:pt x="9" y="105"/>
                  <a:pt x="9" y="108"/>
                  <a:pt x="9" y="111"/>
                </a:cubicBezTo>
                <a:cubicBezTo>
                  <a:pt x="9" y="109"/>
                  <a:pt x="8" y="108"/>
                  <a:pt x="8" y="106"/>
                </a:cubicBezTo>
                <a:close/>
                <a:moveTo>
                  <a:pt x="9" y="99"/>
                </a:moveTo>
                <a:cubicBezTo>
                  <a:pt x="10" y="98"/>
                  <a:pt x="10" y="97"/>
                  <a:pt x="10" y="96"/>
                </a:cubicBezTo>
                <a:cubicBezTo>
                  <a:pt x="10" y="97"/>
                  <a:pt x="11" y="97"/>
                  <a:pt x="11" y="97"/>
                </a:cubicBezTo>
                <a:cubicBezTo>
                  <a:pt x="11" y="99"/>
                  <a:pt x="10" y="101"/>
                  <a:pt x="10" y="103"/>
                </a:cubicBezTo>
                <a:cubicBezTo>
                  <a:pt x="10" y="102"/>
                  <a:pt x="10" y="100"/>
                  <a:pt x="9" y="99"/>
                </a:cubicBezTo>
                <a:close/>
                <a:moveTo>
                  <a:pt x="11" y="149"/>
                </a:moveTo>
                <a:cubicBezTo>
                  <a:pt x="12" y="153"/>
                  <a:pt x="13" y="157"/>
                  <a:pt x="14" y="161"/>
                </a:cubicBezTo>
                <a:cubicBezTo>
                  <a:pt x="13" y="159"/>
                  <a:pt x="12" y="156"/>
                  <a:pt x="11" y="154"/>
                </a:cubicBezTo>
                <a:cubicBezTo>
                  <a:pt x="11" y="152"/>
                  <a:pt x="11" y="150"/>
                  <a:pt x="11" y="149"/>
                </a:cubicBezTo>
                <a:close/>
                <a:moveTo>
                  <a:pt x="14" y="141"/>
                </a:moveTo>
                <a:cubicBezTo>
                  <a:pt x="14" y="140"/>
                  <a:pt x="14" y="139"/>
                  <a:pt x="14" y="138"/>
                </a:cubicBezTo>
                <a:cubicBezTo>
                  <a:pt x="14" y="136"/>
                  <a:pt x="14" y="134"/>
                  <a:pt x="14" y="132"/>
                </a:cubicBezTo>
                <a:cubicBezTo>
                  <a:pt x="14" y="133"/>
                  <a:pt x="14" y="134"/>
                  <a:pt x="15" y="135"/>
                </a:cubicBezTo>
                <a:cubicBezTo>
                  <a:pt x="15" y="138"/>
                  <a:pt x="16" y="141"/>
                  <a:pt x="16" y="143"/>
                </a:cubicBezTo>
                <a:cubicBezTo>
                  <a:pt x="17" y="147"/>
                  <a:pt x="17" y="152"/>
                  <a:pt x="18" y="156"/>
                </a:cubicBezTo>
                <a:cubicBezTo>
                  <a:pt x="17" y="151"/>
                  <a:pt x="15" y="146"/>
                  <a:pt x="14" y="141"/>
                </a:cubicBezTo>
                <a:close/>
                <a:moveTo>
                  <a:pt x="10" y="90"/>
                </a:moveTo>
                <a:cubicBezTo>
                  <a:pt x="10" y="91"/>
                  <a:pt x="9" y="92"/>
                  <a:pt x="8" y="92"/>
                </a:cubicBezTo>
                <a:cubicBezTo>
                  <a:pt x="9" y="91"/>
                  <a:pt x="10" y="89"/>
                  <a:pt x="12" y="88"/>
                </a:cubicBezTo>
                <a:cubicBezTo>
                  <a:pt x="11" y="89"/>
                  <a:pt x="11" y="89"/>
                  <a:pt x="10" y="90"/>
                </a:cubicBezTo>
                <a:close/>
                <a:moveTo>
                  <a:pt x="9" y="93"/>
                </a:moveTo>
                <a:cubicBezTo>
                  <a:pt x="9" y="94"/>
                  <a:pt x="9" y="95"/>
                  <a:pt x="9" y="96"/>
                </a:cubicBezTo>
                <a:cubicBezTo>
                  <a:pt x="8" y="96"/>
                  <a:pt x="8" y="95"/>
                  <a:pt x="8" y="95"/>
                </a:cubicBezTo>
                <a:cubicBezTo>
                  <a:pt x="8" y="95"/>
                  <a:pt x="8" y="95"/>
                  <a:pt x="8" y="95"/>
                </a:cubicBezTo>
                <a:cubicBezTo>
                  <a:pt x="8" y="94"/>
                  <a:pt x="9" y="94"/>
                  <a:pt x="9" y="93"/>
                </a:cubicBezTo>
                <a:close/>
                <a:moveTo>
                  <a:pt x="8" y="116"/>
                </a:moveTo>
                <a:cubicBezTo>
                  <a:pt x="8" y="117"/>
                  <a:pt x="7" y="117"/>
                  <a:pt x="7" y="118"/>
                </a:cubicBezTo>
                <a:cubicBezTo>
                  <a:pt x="7" y="117"/>
                  <a:pt x="7" y="117"/>
                  <a:pt x="7" y="116"/>
                </a:cubicBezTo>
                <a:cubicBezTo>
                  <a:pt x="7" y="115"/>
                  <a:pt x="7" y="113"/>
                  <a:pt x="7" y="112"/>
                </a:cubicBezTo>
                <a:cubicBezTo>
                  <a:pt x="7" y="113"/>
                  <a:pt x="8" y="115"/>
                  <a:pt x="8" y="116"/>
                </a:cubicBezTo>
                <a:close/>
                <a:moveTo>
                  <a:pt x="8" y="144"/>
                </a:moveTo>
                <a:cubicBezTo>
                  <a:pt x="8" y="140"/>
                  <a:pt x="7" y="136"/>
                  <a:pt x="7" y="133"/>
                </a:cubicBezTo>
                <a:cubicBezTo>
                  <a:pt x="7" y="133"/>
                  <a:pt x="7" y="134"/>
                  <a:pt x="7" y="134"/>
                </a:cubicBezTo>
                <a:cubicBezTo>
                  <a:pt x="8" y="137"/>
                  <a:pt x="8" y="141"/>
                  <a:pt x="8" y="144"/>
                </a:cubicBezTo>
                <a:close/>
                <a:moveTo>
                  <a:pt x="9" y="159"/>
                </a:moveTo>
                <a:cubicBezTo>
                  <a:pt x="9" y="158"/>
                  <a:pt x="8" y="157"/>
                  <a:pt x="8" y="157"/>
                </a:cubicBezTo>
                <a:cubicBezTo>
                  <a:pt x="8" y="156"/>
                  <a:pt x="8" y="156"/>
                  <a:pt x="8" y="155"/>
                </a:cubicBezTo>
                <a:cubicBezTo>
                  <a:pt x="8" y="156"/>
                  <a:pt x="9" y="157"/>
                  <a:pt x="9" y="158"/>
                </a:cubicBezTo>
                <a:cubicBezTo>
                  <a:pt x="9" y="158"/>
                  <a:pt x="10" y="158"/>
                  <a:pt x="10" y="158"/>
                </a:cubicBezTo>
                <a:cubicBezTo>
                  <a:pt x="11" y="160"/>
                  <a:pt x="12" y="163"/>
                  <a:pt x="12" y="165"/>
                </a:cubicBezTo>
                <a:cubicBezTo>
                  <a:pt x="12" y="165"/>
                  <a:pt x="12" y="165"/>
                  <a:pt x="12" y="166"/>
                </a:cubicBezTo>
                <a:cubicBezTo>
                  <a:pt x="14" y="171"/>
                  <a:pt x="16" y="176"/>
                  <a:pt x="19" y="181"/>
                </a:cubicBezTo>
                <a:cubicBezTo>
                  <a:pt x="20" y="182"/>
                  <a:pt x="20" y="183"/>
                  <a:pt x="20" y="184"/>
                </a:cubicBezTo>
                <a:cubicBezTo>
                  <a:pt x="20" y="183"/>
                  <a:pt x="20" y="182"/>
                  <a:pt x="19" y="182"/>
                </a:cubicBezTo>
                <a:cubicBezTo>
                  <a:pt x="15" y="174"/>
                  <a:pt x="12" y="166"/>
                  <a:pt x="9" y="159"/>
                </a:cubicBezTo>
                <a:close/>
                <a:moveTo>
                  <a:pt x="18" y="144"/>
                </a:moveTo>
                <a:cubicBezTo>
                  <a:pt x="19" y="145"/>
                  <a:pt x="19" y="145"/>
                  <a:pt x="19" y="146"/>
                </a:cubicBezTo>
                <a:cubicBezTo>
                  <a:pt x="19" y="147"/>
                  <a:pt x="19" y="147"/>
                  <a:pt x="19" y="148"/>
                </a:cubicBezTo>
                <a:cubicBezTo>
                  <a:pt x="21" y="154"/>
                  <a:pt x="23" y="161"/>
                  <a:pt x="25" y="168"/>
                </a:cubicBezTo>
                <a:cubicBezTo>
                  <a:pt x="25" y="168"/>
                  <a:pt x="25" y="169"/>
                  <a:pt x="25" y="169"/>
                </a:cubicBezTo>
                <a:cubicBezTo>
                  <a:pt x="24" y="168"/>
                  <a:pt x="24" y="168"/>
                  <a:pt x="23" y="168"/>
                </a:cubicBezTo>
                <a:cubicBezTo>
                  <a:pt x="22" y="160"/>
                  <a:pt x="20" y="152"/>
                  <a:pt x="18" y="144"/>
                </a:cubicBezTo>
                <a:close/>
                <a:moveTo>
                  <a:pt x="27" y="189"/>
                </a:moveTo>
                <a:cubicBezTo>
                  <a:pt x="28" y="191"/>
                  <a:pt x="29" y="193"/>
                  <a:pt x="30" y="195"/>
                </a:cubicBezTo>
                <a:cubicBezTo>
                  <a:pt x="30" y="195"/>
                  <a:pt x="30" y="195"/>
                  <a:pt x="29" y="195"/>
                </a:cubicBezTo>
                <a:cubicBezTo>
                  <a:pt x="28" y="191"/>
                  <a:pt x="26" y="188"/>
                  <a:pt x="25" y="185"/>
                </a:cubicBezTo>
                <a:cubicBezTo>
                  <a:pt x="25" y="187"/>
                  <a:pt x="26" y="188"/>
                  <a:pt x="27" y="189"/>
                </a:cubicBezTo>
                <a:close/>
                <a:moveTo>
                  <a:pt x="30" y="190"/>
                </a:moveTo>
                <a:cubicBezTo>
                  <a:pt x="29" y="190"/>
                  <a:pt x="29" y="189"/>
                  <a:pt x="29" y="188"/>
                </a:cubicBezTo>
                <a:cubicBezTo>
                  <a:pt x="29" y="189"/>
                  <a:pt x="30" y="190"/>
                  <a:pt x="31" y="191"/>
                </a:cubicBezTo>
                <a:cubicBezTo>
                  <a:pt x="32" y="192"/>
                  <a:pt x="32" y="193"/>
                  <a:pt x="32" y="194"/>
                </a:cubicBezTo>
                <a:cubicBezTo>
                  <a:pt x="32" y="194"/>
                  <a:pt x="32" y="194"/>
                  <a:pt x="32" y="194"/>
                </a:cubicBezTo>
                <a:cubicBezTo>
                  <a:pt x="31" y="193"/>
                  <a:pt x="31" y="192"/>
                  <a:pt x="30" y="190"/>
                </a:cubicBezTo>
                <a:close/>
                <a:moveTo>
                  <a:pt x="31" y="187"/>
                </a:moveTo>
                <a:cubicBezTo>
                  <a:pt x="30" y="185"/>
                  <a:pt x="28" y="182"/>
                  <a:pt x="27" y="180"/>
                </a:cubicBezTo>
                <a:cubicBezTo>
                  <a:pt x="29" y="182"/>
                  <a:pt x="30" y="184"/>
                  <a:pt x="31" y="186"/>
                </a:cubicBezTo>
                <a:cubicBezTo>
                  <a:pt x="31" y="186"/>
                  <a:pt x="31" y="186"/>
                  <a:pt x="32" y="187"/>
                </a:cubicBezTo>
                <a:cubicBezTo>
                  <a:pt x="33" y="189"/>
                  <a:pt x="35" y="192"/>
                  <a:pt x="36" y="195"/>
                </a:cubicBezTo>
                <a:cubicBezTo>
                  <a:pt x="36" y="195"/>
                  <a:pt x="36" y="195"/>
                  <a:pt x="36" y="195"/>
                </a:cubicBezTo>
                <a:cubicBezTo>
                  <a:pt x="36" y="194"/>
                  <a:pt x="35" y="194"/>
                  <a:pt x="35" y="193"/>
                </a:cubicBezTo>
                <a:cubicBezTo>
                  <a:pt x="34" y="192"/>
                  <a:pt x="34" y="192"/>
                  <a:pt x="33" y="191"/>
                </a:cubicBezTo>
                <a:cubicBezTo>
                  <a:pt x="32" y="190"/>
                  <a:pt x="32" y="188"/>
                  <a:pt x="31" y="187"/>
                </a:cubicBezTo>
                <a:close/>
                <a:moveTo>
                  <a:pt x="37" y="206"/>
                </a:moveTo>
                <a:cubicBezTo>
                  <a:pt x="39" y="208"/>
                  <a:pt x="41" y="210"/>
                  <a:pt x="43" y="212"/>
                </a:cubicBezTo>
                <a:cubicBezTo>
                  <a:pt x="42" y="211"/>
                  <a:pt x="41" y="211"/>
                  <a:pt x="40" y="210"/>
                </a:cubicBezTo>
                <a:cubicBezTo>
                  <a:pt x="40" y="210"/>
                  <a:pt x="40" y="210"/>
                  <a:pt x="39" y="209"/>
                </a:cubicBezTo>
                <a:cubicBezTo>
                  <a:pt x="38" y="207"/>
                  <a:pt x="36" y="205"/>
                  <a:pt x="34" y="204"/>
                </a:cubicBezTo>
                <a:cubicBezTo>
                  <a:pt x="35" y="204"/>
                  <a:pt x="36" y="205"/>
                  <a:pt x="37" y="206"/>
                </a:cubicBezTo>
                <a:close/>
                <a:moveTo>
                  <a:pt x="41" y="205"/>
                </a:moveTo>
                <a:cubicBezTo>
                  <a:pt x="41" y="204"/>
                  <a:pt x="40" y="203"/>
                  <a:pt x="40" y="203"/>
                </a:cubicBezTo>
                <a:cubicBezTo>
                  <a:pt x="40" y="203"/>
                  <a:pt x="40" y="203"/>
                  <a:pt x="40" y="203"/>
                </a:cubicBezTo>
                <a:cubicBezTo>
                  <a:pt x="42" y="205"/>
                  <a:pt x="44" y="208"/>
                  <a:pt x="46" y="211"/>
                </a:cubicBezTo>
                <a:cubicBezTo>
                  <a:pt x="45" y="209"/>
                  <a:pt x="43" y="207"/>
                  <a:pt x="41" y="205"/>
                </a:cubicBezTo>
                <a:close/>
                <a:moveTo>
                  <a:pt x="43" y="212"/>
                </a:moveTo>
                <a:cubicBezTo>
                  <a:pt x="44" y="212"/>
                  <a:pt x="44" y="213"/>
                  <a:pt x="45" y="213"/>
                </a:cubicBezTo>
                <a:cubicBezTo>
                  <a:pt x="45" y="213"/>
                  <a:pt x="45" y="213"/>
                  <a:pt x="45" y="213"/>
                </a:cubicBezTo>
                <a:cubicBezTo>
                  <a:pt x="46" y="214"/>
                  <a:pt x="47" y="215"/>
                  <a:pt x="49" y="216"/>
                </a:cubicBezTo>
                <a:cubicBezTo>
                  <a:pt x="47" y="214"/>
                  <a:pt x="45" y="213"/>
                  <a:pt x="43" y="212"/>
                </a:cubicBezTo>
                <a:cubicBezTo>
                  <a:pt x="43" y="212"/>
                  <a:pt x="43" y="212"/>
                  <a:pt x="43" y="212"/>
                </a:cubicBezTo>
                <a:close/>
                <a:moveTo>
                  <a:pt x="44" y="215"/>
                </a:moveTo>
                <a:cubicBezTo>
                  <a:pt x="45" y="215"/>
                  <a:pt x="45" y="215"/>
                  <a:pt x="45" y="216"/>
                </a:cubicBezTo>
                <a:cubicBezTo>
                  <a:pt x="45" y="216"/>
                  <a:pt x="45" y="216"/>
                  <a:pt x="45" y="216"/>
                </a:cubicBezTo>
                <a:cubicBezTo>
                  <a:pt x="45" y="217"/>
                  <a:pt x="46" y="217"/>
                  <a:pt x="46" y="217"/>
                </a:cubicBezTo>
                <a:cubicBezTo>
                  <a:pt x="45" y="216"/>
                  <a:pt x="44" y="216"/>
                  <a:pt x="44" y="215"/>
                </a:cubicBezTo>
                <a:cubicBezTo>
                  <a:pt x="44" y="215"/>
                  <a:pt x="44" y="215"/>
                  <a:pt x="44" y="215"/>
                </a:cubicBezTo>
                <a:close/>
                <a:moveTo>
                  <a:pt x="50" y="222"/>
                </a:moveTo>
                <a:cubicBezTo>
                  <a:pt x="51" y="222"/>
                  <a:pt x="51" y="222"/>
                  <a:pt x="51" y="223"/>
                </a:cubicBezTo>
                <a:cubicBezTo>
                  <a:pt x="49" y="221"/>
                  <a:pt x="47" y="219"/>
                  <a:pt x="45" y="217"/>
                </a:cubicBezTo>
                <a:cubicBezTo>
                  <a:pt x="46" y="219"/>
                  <a:pt x="48" y="220"/>
                  <a:pt x="50" y="222"/>
                </a:cubicBezTo>
                <a:close/>
                <a:moveTo>
                  <a:pt x="73" y="227"/>
                </a:moveTo>
                <a:cubicBezTo>
                  <a:pt x="72" y="226"/>
                  <a:pt x="70" y="226"/>
                  <a:pt x="69" y="225"/>
                </a:cubicBezTo>
                <a:cubicBezTo>
                  <a:pt x="68" y="223"/>
                  <a:pt x="67" y="222"/>
                  <a:pt x="66" y="221"/>
                </a:cubicBezTo>
                <a:cubicBezTo>
                  <a:pt x="74" y="225"/>
                  <a:pt x="81" y="229"/>
                  <a:pt x="88" y="235"/>
                </a:cubicBezTo>
                <a:cubicBezTo>
                  <a:pt x="87" y="235"/>
                  <a:pt x="86" y="234"/>
                  <a:pt x="86" y="234"/>
                </a:cubicBezTo>
                <a:cubicBezTo>
                  <a:pt x="81" y="232"/>
                  <a:pt x="77" y="229"/>
                  <a:pt x="73" y="227"/>
                </a:cubicBezTo>
                <a:close/>
                <a:moveTo>
                  <a:pt x="81" y="225"/>
                </a:moveTo>
                <a:cubicBezTo>
                  <a:pt x="82" y="226"/>
                  <a:pt x="84" y="227"/>
                  <a:pt x="85" y="229"/>
                </a:cubicBezTo>
                <a:cubicBezTo>
                  <a:pt x="84" y="228"/>
                  <a:pt x="83" y="227"/>
                  <a:pt x="81" y="226"/>
                </a:cubicBezTo>
                <a:cubicBezTo>
                  <a:pt x="81" y="226"/>
                  <a:pt x="81" y="226"/>
                  <a:pt x="81" y="225"/>
                </a:cubicBezTo>
                <a:close/>
                <a:moveTo>
                  <a:pt x="82" y="223"/>
                </a:moveTo>
                <a:cubicBezTo>
                  <a:pt x="81" y="223"/>
                  <a:pt x="81" y="223"/>
                  <a:pt x="81" y="224"/>
                </a:cubicBezTo>
                <a:cubicBezTo>
                  <a:pt x="81" y="224"/>
                  <a:pt x="81" y="223"/>
                  <a:pt x="80" y="223"/>
                </a:cubicBezTo>
                <a:cubicBezTo>
                  <a:pt x="79" y="221"/>
                  <a:pt x="78" y="219"/>
                  <a:pt x="77" y="216"/>
                </a:cubicBezTo>
                <a:cubicBezTo>
                  <a:pt x="79" y="218"/>
                  <a:pt x="81" y="220"/>
                  <a:pt x="83" y="222"/>
                </a:cubicBezTo>
                <a:cubicBezTo>
                  <a:pt x="83" y="222"/>
                  <a:pt x="83" y="222"/>
                  <a:pt x="83" y="223"/>
                </a:cubicBezTo>
                <a:cubicBezTo>
                  <a:pt x="86" y="225"/>
                  <a:pt x="89" y="228"/>
                  <a:pt x="93" y="230"/>
                </a:cubicBezTo>
                <a:cubicBezTo>
                  <a:pt x="93" y="230"/>
                  <a:pt x="93" y="230"/>
                  <a:pt x="93" y="231"/>
                </a:cubicBezTo>
                <a:cubicBezTo>
                  <a:pt x="89" y="229"/>
                  <a:pt x="86" y="226"/>
                  <a:pt x="82" y="223"/>
                </a:cubicBezTo>
                <a:close/>
                <a:moveTo>
                  <a:pt x="98" y="240"/>
                </a:moveTo>
                <a:cubicBezTo>
                  <a:pt x="98" y="240"/>
                  <a:pt x="99" y="239"/>
                  <a:pt x="99" y="239"/>
                </a:cubicBezTo>
                <a:cubicBezTo>
                  <a:pt x="99" y="239"/>
                  <a:pt x="99" y="239"/>
                  <a:pt x="99" y="239"/>
                </a:cubicBezTo>
                <a:cubicBezTo>
                  <a:pt x="99" y="239"/>
                  <a:pt x="99" y="239"/>
                  <a:pt x="99" y="239"/>
                </a:cubicBezTo>
                <a:cubicBezTo>
                  <a:pt x="99" y="239"/>
                  <a:pt x="99" y="239"/>
                  <a:pt x="99" y="239"/>
                </a:cubicBezTo>
                <a:cubicBezTo>
                  <a:pt x="98" y="238"/>
                  <a:pt x="97" y="237"/>
                  <a:pt x="96" y="236"/>
                </a:cubicBezTo>
                <a:cubicBezTo>
                  <a:pt x="97" y="237"/>
                  <a:pt x="97" y="237"/>
                  <a:pt x="98" y="237"/>
                </a:cubicBezTo>
                <a:cubicBezTo>
                  <a:pt x="98" y="237"/>
                  <a:pt x="98" y="238"/>
                  <a:pt x="98" y="238"/>
                </a:cubicBezTo>
                <a:cubicBezTo>
                  <a:pt x="100" y="239"/>
                  <a:pt x="102" y="240"/>
                  <a:pt x="104" y="241"/>
                </a:cubicBezTo>
                <a:cubicBezTo>
                  <a:pt x="102" y="241"/>
                  <a:pt x="101" y="241"/>
                  <a:pt x="99" y="241"/>
                </a:cubicBezTo>
                <a:cubicBezTo>
                  <a:pt x="97" y="239"/>
                  <a:pt x="95" y="238"/>
                  <a:pt x="93" y="237"/>
                </a:cubicBezTo>
                <a:cubicBezTo>
                  <a:pt x="91" y="236"/>
                  <a:pt x="90" y="235"/>
                  <a:pt x="89" y="234"/>
                </a:cubicBezTo>
                <a:cubicBezTo>
                  <a:pt x="92" y="236"/>
                  <a:pt x="95" y="238"/>
                  <a:pt x="98" y="240"/>
                </a:cubicBezTo>
                <a:close/>
                <a:moveTo>
                  <a:pt x="96" y="243"/>
                </a:moveTo>
                <a:cubicBezTo>
                  <a:pt x="99" y="244"/>
                  <a:pt x="102" y="244"/>
                  <a:pt x="105" y="244"/>
                </a:cubicBezTo>
                <a:cubicBezTo>
                  <a:pt x="107" y="245"/>
                  <a:pt x="109" y="245"/>
                  <a:pt x="112" y="246"/>
                </a:cubicBezTo>
                <a:cubicBezTo>
                  <a:pt x="109" y="246"/>
                  <a:pt x="107" y="246"/>
                  <a:pt x="104" y="246"/>
                </a:cubicBezTo>
                <a:cubicBezTo>
                  <a:pt x="101" y="245"/>
                  <a:pt x="99" y="244"/>
                  <a:pt x="96" y="244"/>
                </a:cubicBezTo>
                <a:cubicBezTo>
                  <a:pt x="96" y="244"/>
                  <a:pt x="96" y="243"/>
                  <a:pt x="96" y="243"/>
                </a:cubicBezTo>
                <a:close/>
                <a:moveTo>
                  <a:pt x="109" y="242"/>
                </a:moveTo>
                <a:cubicBezTo>
                  <a:pt x="106" y="241"/>
                  <a:pt x="104" y="240"/>
                  <a:pt x="101" y="238"/>
                </a:cubicBezTo>
                <a:cubicBezTo>
                  <a:pt x="104" y="239"/>
                  <a:pt x="106" y="239"/>
                  <a:pt x="108" y="239"/>
                </a:cubicBezTo>
                <a:cubicBezTo>
                  <a:pt x="110" y="241"/>
                  <a:pt x="113" y="242"/>
                  <a:pt x="115" y="243"/>
                </a:cubicBezTo>
                <a:cubicBezTo>
                  <a:pt x="113" y="243"/>
                  <a:pt x="111" y="243"/>
                  <a:pt x="109" y="242"/>
                </a:cubicBezTo>
                <a:close/>
                <a:moveTo>
                  <a:pt x="122" y="241"/>
                </a:moveTo>
                <a:cubicBezTo>
                  <a:pt x="122" y="241"/>
                  <a:pt x="122" y="240"/>
                  <a:pt x="122" y="240"/>
                </a:cubicBezTo>
                <a:cubicBezTo>
                  <a:pt x="122" y="240"/>
                  <a:pt x="122" y="240"/>
                  <a:pt x="122" y="240"/>
                </a:cubicBezTo>
                <a:cubicBezTo>
                  <a:pt x="123" y="240"/>
                  <a:pt x="124" y="241"/>
                  <a:pt x="125" y="241"/>
                </a:cubicBezTo>
                <a:cubicBezTo>
                  <a:pt x="126" y="241"/>
                  <a:pt x="127" y="240"/>
                  <a:pt x="126" y="240"/>
                </a:cubicBezTo>
                <a:cubicBezTo>
                  <a:pt x="126" y="240"/>
                  <a:pt x="126" y="240"/>
                  <a:pt x="126" y="240"/>
                </a:cubicBezTo>
                <a:cubicBezTo>
                  <a:pt x="129" y="240"/>
                  <a:pt x="131" y="239"/>
                  <a:pt x="134" y="239"/>
                </a:cubicBezTo>
                <a:cubicBezTo>
                  <a:pt x="131" y="240"/>
                  <a:pt x="127" y="241"/>
                  <a:pt x="124" y="242"/>
                </a:cubicBezTo>
                <a:cubicBezTo>
                  <a:pt x="123" y="242"/>
                  <a:pt x="122" y="241"/>
                  <a:pt x="122" y="241"/>
                </a:cubicBezTo>
                <a:close/>
                <a:moveTo>
                  <a:pt x="127" y="244"/>
                </a:moveTo>
                <a:cubicBezTo>
                  <a:pt x="129" y="244"/>
                  <a:pt x="131" y="244"/>
                  <a:pt x="133" y="244"/>
                </a:cubicBezTo>
                <a:cubicBezTo>
                  <a:pt x="131" y="244"/>
                  <a:pt x="129" y="244"/>
                  <a:pt x="127" y="245"/>
                </a:cubicBezTo>
                <a:cubicBezTo>
                  <a:pt x="127" y="244"/>
                  <a:pt x="127" y="244"/>
                  <a:pt x="127" y="244"/>
                </a:cubicBezTo>
                <a:close/>
                <a:moveTo>
                  <a:pt x="127" y="243"/>
                </a:moveTo>
                <a:cubicBezTo>
                  <a:pt x="136" y="240"/>
                  <a:pt x="146" y="238"/>
                  <a:pt x="155" y="237"/>
                </a:cubicBezTo>
                <a:cubicBezTo>
                  <a:pt x="155" y="237"/>
                  <a:pt x="155" y="237"/>
                  <a:pt x="155" y="237"/>
                </a:cubicBezTo>
                <a:cubicBezTo>
                  <a:pt x="146" y="239"/>
                  <a:pt x="137" y="242"/>
                  <a:pt x="127" y="243"/>
                </a:cubicBezTo>
                <a:close/>
                <a:moveTo>
                  <a:pt x="140" y="245"/>
                </a:moveTo>
                <a:cubicBezTo>
                  <a:pt x="143" y="245"/>
                  <a:pt x="145" y="245"/>
                  <a:pt x="148" y="244"/>
                </a:cubicBezTo>
                <a:cubicBezTo>
                  <a:pt x="150" y="244"/>
                  <a:pt x="153" y="244"/>
                  <a:pt x="155" y="243"/>
                </a:cubicBezTo>
                <a:cubicBezTo>
                  <a:pt x="152" y="244"/>
                  <a:pt x="149" y="245"/>
                  <a:pt x="146" y="245"/>
                </a:cubicBezTo>
                <a:cubicBezTo>
                  <a:pt x="144" y="245"/>
                  <a:pt x="142" y="246"/>
                  <a:pt x="140" y="246"/>
                </a:cubicBezTo>
                <a:cubicBezTo>
                  <a:pt x="139" y="246"/>
                  <a:pt x="138" y="246"/>
                  <a:pt x="136" y="246"/>
                </a:cubicBezTo>
                <a:cubicBezTo>
                  <a:pt x="138" y="246"/>
                  <a:pt x="139" y="246"/>
                  <a:pt x="140" y="245"/>
                </a:cubicBezTo>
                <a:close/>
                <a:moveTo>
                  <a:pt x="147" y="243"/>
                </a:moveTo>
                <a:cubicBezTo>
                  <a:pt x="146" y="243"/>
                  <a:pt x="144" y="243"/>
                  <a:pt x="142" y="243"/>
                </a:cubicBezTo>
                <a:cubicBezTo>
                  <a:pt x="150" y="242"/>
                  <a:pt x="157" y="240"/>
                  <a:pt x="164" y="237"/>
                </a:cubicBezTo>
                <a:cubicBezTo>
                  <a:pt x="165" y="237"/>
                  <a:pt x="165" y="236"/>
                  <a:pt x="165" y="236"/>
                </a:cubicBezTo>
                <a:cubicBezTo>
                  <a:pt x="165" y="236"/>
                  <a:pt x="165" y="236"/>
                  <a:pt x="165" y="236"/>
                </a:cubicBezTo>
                <a:cubicBezTo>
                  <a:pt x="165" y="236"/>
                  <a:pt x="166" y="236"/>
                  <a:pt x="166" y="236"/>
                </a:cubicBezTo>
                <a:cubicBezTo>
                  <a:pt x="169" y="236"/>
                  <a:pt x="172" y="235"/>
                  <a:pt x="175" y="234"/>
                </a:cubicBezTo>
                <a:cubicBezTo>
                  <a:pt x="175" y="234"/>
                  <a:pt x="174" y="234"/>
                  <a:pt x="174" y="234"/>
                </a:cubicBezTo>
                <a:cubicBezTo>
                  <a:pt x="174" y="235"/>
                  <a:pt x="174" y="235"/>
                  <a:pt x="174" y="235"/>
                </a:cubicBezTo>
                <a:cubicBezTo>
                  <a:pt x="169" y="237"/>
                  <a:pt x="164" y="239"/>
                  <a:pt x="160" y="242"/>
                </a:cubicBezTo>
                <a:cubicBezTo>
                  <a:pt x="160" y="242"/>
                  <a:pt x="159" y="242"/>
                  <a:pt x="159" y="242"/>
                </a:cubicBezTo>
                <a:cubicBezTo>
                  <a:pt x="155" y="242"/>
                  <a:pt x="151" y="242"/>
                  <a:pt x="147" y="243"/>
                </a:cubicBezTo>
                <a:close/>
                <a:moveTo>
                  <a:pt x="168" y="234"/>
                </a:moveTo>
                <a:cubicBezTo>
                  <a:pt x="168" y="234"/>
                  <a:pt x="168" y="233"/>
                  <a:pt x="169" y="233"/>
                </a:cubicBezTo>
                <a:cubicBezTo>
                  <a:pt x="172" y="231"/>
                  <a:pt x="175" y="229"/>
                  <a:pt x="178" y="226"/>
                </a:cubicBezTo>
                <a:cubicBezTo>
                  <a:pt x="182" y="224"/>
                  <a:pt x="186" y="221"/>
                  <a:pt x="190" y="218"/>
                </a:cubicBezTo>
                <a:cubicBezTo>
                  <a:pt x="188" y="220"/>
                  <a:pt x="186" y="223"/>
                  <a:pt x="184" y="225"/>
                </a:cubicBezTo>
                <a:cubicBezTo>
                  <a:pt x="184" y="225"/>
                  <a:pt x="184" y="225"/>
                  <a:pt x="184" y="225"/>
                </a:cubicBezTo>
                <a:cubicBezTo>
                  <a:pt x="183" y="226"/>
                  <a:pt x="182" y="227"/>
                  <a:pt x="181" y="228"/>
                </a:cubicBezTo>
                <a:cubicBezTo>
                  <a:pt x="181" y="228"/>
                  <a:pt x="181" y="228"/>
                  <a:pt x="181" y="229"/>
                </a:cubicBezTo>
                <a:cubicBezTo>
                  <a:pt x="180" y="229"/>
                  <a:pt x="180" y="229"/>
                  <a:pt x="180" y="230"/>
                </a:cubicBezTo>
                <a:cubicBezTo>
                  <a:pt x="176" y="232"/>
                  <a:pt x="172" y="233"/>
                  <a:pt x="168" y="234"/>
                </a:cubicBezTo>
                <a:close/>
                <a:moveTo>
                  <a:pt x="198" y="221"/>
                </a:moveTo>
                <a:cubicBezTo>
                  <a:pt x="198" y="221"/>
                  <a:pt x="199" y="220"/>
                  <a:pt x="199" y="220"/>
                </a:cubicBezTo>
                <a:cubicBezTo>
                  <a:pt x="199" y="220"/>
                  <a:pt x="199" y="220"/>
                  <a:pt x="199" y="221"/>
                </a:cubicBezTo>
                <a:cubicBezTo>
                  <a:pt x="198" y="221"/>
                  <a:pt x="197" y="222"/>
                  <a:pt x="196" y="223"/>
                </a:cubicBezTo>
                <a:cubicBezTo>
                  <a:pt x="196" y="223"/>
                  <a:pt x="196" y="223"/>
                  <a:pt x="196" y="223"/>
                </a:cubicBezTo>
                <a:cubicBezTo>
                  <a:pt x="196" y="222"/>
                  <a:pt x="197" y="222"/>
                  <a:pt x="198" y="221"/>
                </a:cubicBezTo>
                <a:close/>
                <a:moveTo>
                  <a:pt x="192" y="219"/>
                </a:moveTo>
                <a:cubicBezTo>
                  <a:pt x="193" y="218"/>
                  <a:pt x="193" y="218"/>
                  <a:pt x="194" y="217"/>
                </a:cubicBezTo>
                <a:cubicBezTo>
                  <a:pt x="196" y="215"/>
                  <a:pt x="198" y="214"/>
                  <a:pt x="200" y="212"/>
                </a:cubicBezTo>
                <a:cubicBezTo>
                  <a:pt x="197" y="214"/>
                  <a:pt x="195" y="217"/>
                  <a:pt x="192" y="219"/>
                </a:cubicBezTo>
                <a:close/>
                <a:moveTo>
                  <a:pt x="229" y="185"/>
                </a:moveTo>
                <a:cubicBezTo>
                  <a:pt x="231" y="183"/>
                  <a:pt x="232" y="181"/>
                  <a:pt x="233" y="179"/>
                </a:cubicBezTo>
                <a:cubicBezTo>
                  <a:pt x="234" y="177"/>
                  <a:pt x="235" y="175"/>
                  <a:pt x="237" y="172"/>
                </a:cubicBezTo>
                <a:cubicBezTo>
                  <a:pt x="237" y="172"/>
                  <a:pt x="237" y="172"/>
                  <a:pt x="237" y="172"/>
                </a:cubicBezTo>
                <a:cubicBezTo>
                  <a:pt x="236" y="174"/>
                  <a:pt x="236" y="176"/>
                  <a:pt x="235" y="177"/>
                </a:cubicBezTo>
                <a:cubicBezTo>
                  <a:pt x="235" y="178"/>
                  <a:pt x="234" y="179"/>
                  <a:pt x="234" y="180"/>
                </a:cubicBezTo>
                <a:cubicBezTo>
                  <a:pt x="232" y="183"/>
                  <a:pt x="230" y="185"/>
                  <a:pt x="228" y="188"/>
                </a:cubicBezTo>
                <a:cubicBezTo>
                  <a:pt x="229" y="187"/>
                  <a:pt x="229" y="186"/>
                  <a:pt x="229" y="185"/>
                </a:cubicBezTo>
                <a:close/>
                <a:moveTo>
                  <a:pt x="233" y="152"/>
                </a:moveTo>
                <a:cubicBezTo>
                  <a:pt x="234" y="142"/>
                  <a:pt x="235" y="131"/>
                  <a:pt x="236" y="120"/>
                </a:cubicBezTo>
                <a:cubicBezTo>
                  <a:pt x="236" y="120"/>
                  <a:pt x="236" y="120"/>
                  <a:pt x="237" y="120"/>
                </a:cubicBezTo>
                <a:cubicBezTo>
                  <a:pt x="237" y="121"/>
                  <a:pt x="237" y="122"/>
                  <a:pt x="237" y="122"/>
                </a:cubicBezTo>
                <a:cubicBezTo>
                  <a:pt x="237" y="123"/>
                  <a:pt x="237" y="124"/>
                  <a:pt x="237" y="125"/>
                </a:cubicBezTo>
                <a:cubicBezTo>
                  <a:pt x="237" y="134"/>
                  <a:pt x="235" y="143"/>
                  <a:pt x="233" y="152"/>
                </a:cubicBezTo>
                <a:close/>
                <a:moveTo>
                  <a:pt x="237" y="112"/>
                </a:moveTo>
                <a:cubicBezTo>
                  <a:pt x="237" y="112"/>
                  <a:pt x="237" y="111"/>
                  <a:pt x="237" y="110"/>
                </a:cubicBezTo>
                <a:cubicBezTo>
                  <a:pt x="237" y="112"/>
                  <a:pt x="238" y="113"/>
                  <a:pt x="238" y="115"/>
                </a:cubicBezTo>
                <a:cubicBezTo>
                  <a:pt x="238" y="115"/>
                  <a:pt x="238" y="116"/>
                  <a:pt x="238" y="117"/>
                </a:cubicBezTo>
                <a:cubicBezTo>
                  <a:pt x="238" y="115"/>
                  <a:pt x="237" y="114"/>
                  <a:pt x="237" y="112"/>
                </a:cubicBezTo>
                <a:close/>
                <a:moveTo>
                  <a:pt x="236" y="94"/>
                </a:moveTo>
                <a:cubicBezTo>
                  <a:pt x="237" y="98"/>
                  <a:pt x="238" y="101"/>
                  <a:pt x="239" y="105"/>
                </a:cubicBezTo>
                <a:cubicBezTo>
                  <a:pt x="239" y="104"/>
                  <a:pt x="239" y="103"/>
                  <a:pt x="238" y="103"/>
                </a:cubicBezTo>
                <a:cubicBezTo>
                  <a:pt x="238" y="100"/>
                  <a:pt x="237" y="97"/>
                  <a:pt x="236" y="94"/>
                </a:cubicBezTo>
                <a:close/>
                <a:moveTo>
                  <a:pt x="239" y="156"/>
                </a:moveTo>
                <a:cubicBezTo>
                  <a:pt x="239" y="156"/>
                  <a:pt x="239" y="155"/>
                  <a:pt x="240" y="155"/>
                </a:cubicBezTo>
                <a:cubicBezTo>
                  <a:pt x="240" y="156"/>
                  <a:pt x="239" y="157"/>
                  <a:pt x="239" y="158"/>
                </a:cubicBezTo>
                <a:cubicBezTo>
                  <a:pt x="239" y="158"/>
                  <a:pt x="239" y="159"/>
                  <a:pt x="238" y="160"/>
                </a:cubicBezTo>
                <a:cubicBezTo>
                  <a:pt x="239" y="158"/>
                  <a:pt x="239" y="157"/>
                  <a:pt x="239" y="156"/>
                </a:cubicBezTo>
                <a:close/>
                <a:moveTo>
                  <a:pt x="239" y="153"/>
                </a:moveTo>
                <a:cubicBezTo>
                  <a:pt x="239" y="151"/>
                  <a:pt x="239" y="150"/>
                  <a:pt x="240" y="148"/>
                </a:cubicBezTo>
                <a:cubicBezTo>
                  <a:pt x="241" y="140"/>
                  <a:pt x="241" y="132"/>
                  <a:pt x="241" y="124"/>
                </a:cubicBezTo>
                <a:cubicBezTo>
                  <a:pt x="241" y="124"/>
                  <a:pt x="242" y="125"/>
                  <a:pt x="242" y="126"/>
                </a:cubicBezTo>
                <a:cubicBezTo>
                  <a:pt x="242" y="127"/>
                  <a:pt x="243" y="127"/>
                  <a:pt x="243" y="127"/>
                </a:cubicBezTo>
                <a:cubicBezTo>
                  <a:pt x="243" y="127"/>
                  <a:pt x="243" y="127"/>
                  <a:pt x="243" y="127"/>
                </a:cubicBezTo>
                <a:cubicBezTo>
                  <a:pt x="243" y="127"/>
                  <a:pt x="243" y="127"/>
                  <a:pt x="243" y="127"/>
                </a:cubicBezTo>
                <a:cubicBezTo>
                  <a:pt x="243" y="136"/>
                  <a:pt x="242" y="144"/>
                  <a:pt x="240" y="153"/>
                </a:cubicBezTo>
                <a:cubicBezTo>
                  <a:pt x="240" y="153"/>
                  <a:pt x="240" y="153"/>
                  <a:pt x="240" y="153"/>
                </a:cubicBezTo>
                <a:cubicBezTo>
                  <a:pt x="240" y="153"/>
                  <a:pt x="239" y="153"/>
                  <a:pt x="239" y="153"/>
                </a:cubicBezTo>
                <a:close/>
                <a:moveTo>
                  <a:pt x="244" y="139"/>
                </a:moveTo>
                <a:cubicBezTo>
                  <a:pt x="245" y="141"/>
                  <a:pt x="245" y="143"/>
                  <a:pt x="245" y="145"/>
                </a:cubicBezTo>
                <a:cubicBezTo>
                  <a:pt x="245" y="146"/>
                  <a:pt x="245" y="147"/>
                  <a:pt x="244" y="148"/>
                </a:cubicBezTo>
                <a:cubicBezTo>
                  <a:pt x="244" y="148"/>
                  <a:pt x="244" y="148"/>
                  <a:pt x="244" y="148"/>
                </a:cubicBezTo>
                <a:cubicBezTo>
                  <a:pt x="244" y="150"/>
                  <a:pt x="243" y="151"/>
                  <a:pt x="243" y="153"/>
                </a:cubicBezTo>
                <a:cubicBezTo>
                  <a:pt x="243" y="155"/>
                  <a:pt x="242" y="156"/>
                  <a:pt x="242" y="158"/>
                </a:cubicBezTo>
                <a:cubicBezTo>
                  <a:pt x="243" y="152"/>
                  <a:pt x="244" y="145"/>
                  <a:pt x="244" y="139"/>
                </a:cubicBezTo>
                <a:close/>
                <a:moveTo>
                  <a:pt x="245" y="135"/>
                </a:moveTo>
                <a:cubicBezTo>
                  <a:pt x="245" y="132"/>
                  <a:pt x="245" y="129"/>
                  <a:pt x="245" y="126"/>
                </a:cubicBezTo>
                <a:cubicBezTo>
                  <a:pt x="245" y="126"/>
                  <a:pt x="245" y="126"/>
                  <a:pt x="245" y="127"/>
                </a:cubicBezTo>
                <a:cubicBezTo>
                  <a:pt x="245" y="127"/>
                  <a:pt x="245" y="127"/>
                  <a:pt x="246" y="127"/>
                </a:cubicBezTo>
                <a:cubicBezTo>
                  <a:pt x="246" y="131"/>
                  <a:pt x="246" y="135"/>
                  <a:pt x="246" y="140"/>
                </a:cubicBezTo>
                <a:cubicBezTo>
                  <a:pt x="246" y="138"/>
                  <a:pt x="245" y="137"/>
                  <a:pt x="245" y="136"/>
                </a:cubicBezTo>
                <a:cubicBezTo>
                  <a:pt x="245" y="135"/>
                  <a:pt x="245" y="135"/>
                  <a:pt x="245" y="135"/>
                </a:cubicBezTo>
                <a:close/>
                <a:moveTo>
                  <a:pt x="245" y="95"/>
                </a:moveTo>
                <a:cubicBezTo>
                  <a:pt x="247" y="99"/>
                  <a:pt x="248" y="103"/>
                  <a:pt x="248" y="107"/>
                </a:cubicBezTo>
                <a:cubicBezTo>
                  <a:pt x="248" y="103"/>
                  <a:pt x="246" y="99"/>
                  <a:pt x="245" y="95"/>
                </a:cubicBezTo>
                <a:close/>
                <a:moveTo>
                  <a:pt x="247" y="129"/>
                </a:moveTo>
                <a:cubicBezTo>
                  <a:pt x="247" y="129"/>
                  <a:pt x="247" y="129"/>
                  <a:pt x="248" y="128"/>
                </a:cubicBezTo>
                <a:cubicBezTo>
                  <a:pt x="247" y="130"/>
                  <a:pt x="247" y="132"/>
                  <a:pt x="247" y="133"/>
                </a:cubicBezTo>
                <a:cubicBezTo>
                  <a:pt x="247" y="132"/>
                  <a:pt x="247" y="130"/>
                  <a:pt x="247" y="129"/>
                </a:cubicBezTo>
                <a:close/>
                <a:moveTo>
                  <a:pt x="247" y="123"/>
                </a:moveTo>
                <a:cubicBezTo>
                  <a:pt x="247" y="120"/>
                  <a:pt x="247" y="116"/>
                  <a:pt x="247" y="112"/>
                </a:cubicBezTo>
                <a:cubicBezTo>
                  <a:pt x="248" y="114"/>
                  <a:pt x="248" y="117"/>
                  <a:pt x="249" y="119"/>
                </a:cubicBezTo>
                <a:cubicBezTo>
                  <a:pt x="248" y="122"/>
                  <a:pt x="248" y="125"/>
                  <a:pt x="248" y="127"/>
                </a:cubicBezTo>
                <a:cubicBezTo>
                  <a:pt x="248" y="126"/>
                  <a:pt x="247" y="125"/>
                  <a:pt x="247" y="123"/>
                </a:cubicBezTo>
                <a:close/>
                <a:moveTo>
                  <a:pt x="225" y="50"/>
                </a:moveTo>
                <a:cubicBezTo>
                  <a:pt x="223" y="47"/>
                  <a:pt x="220" y="45"/>
                  <a:pt x="218" y="42"/>
                </a:cubicBezTo>
                <a:cubicBezTo>
                  <a:pt x="218" y="42"/>
                  <a:pt x="217" y="42"/>
                  <a:pt x="217" y="43"/>
                </a:cubicBezTo>
                <a:cubicBezTo>
                  <a:pt x="216" y="41"/>
                  <a:pt x="215" y="40"/>
                  <a:pt x="213" y="39"/>
                </a:cubicBezTo>
                <a:cubicBezTo>
                  <a:pt x="213" y="38"/>
                  <a:pt x="212" y="39"/>
                  <a:pt x="212" y="39"/>
                </a:cubicBezTo>
                <a:cubicBezTo>
                  <a:pt x="211" y="39"/>
                  <a:pt x="211" y="38"/>
                  <a:pt x="211" y="38"/>
                </a:cubicBezTo>
                <a:cubicBezTo>
                  <a:pt x="211" y="38"/>
                  <a:pt x="211" y="37"/>
                  <a:pt x="211" y="37"/>
                </a:cubicBezTo>
                <a:cubicBezTo>
                  <a:pt x="210" y="36"/>
                  <a:pt x="208" y="34"/>
                  <a:pt x="207" y="33"/>
                </a:cubicBezTo>
                <a:cubicBezTo>
                  <a:pt x="204" y="29"/>
                  <a:pt x="200" y="26"/>
                  <a:pt x="195" y="24"/>
                </a:cubicBezTo>
                <a:cubicBezTo>
                  <a:pt x="190" y="20"/>
                  <a:pt x="184" y="17"/>
                  <a:pt x="179" y="13"/>
                </a:cubicBezTo>
                <a:cubicBezTo>
                  <a:pt x="192" y="19"/>
                  <a:pt x="204" y="28"/>
                  <a:pt x="215" y="38"/>
                </a:cubicBezTo>
                <a:cubicBezTo>
                  <a:pt x="219" y="42"/>
                  <a:pt x="222" y="46"/>
                  <a:pt x="225" y="50"/>
                </a:cubicBezTo>
                <a:close/>
                <a:moveTo>
                  <a:pt x="178" y="13"/>
                </a:moveTo>
                <a:cubicBezTo>
                  <a:pt x="178" y="13"/>
                  <a:pt x="177" y="13"/>
                  <a:pt x="177" y="13"/>
                </a:cubicBezTo>
                <a:cubicBezTo>
                  <a:pt x="177" y="13"/>
                  <a:pt x="177" y="13"/>
                  <a:pt x="177" y="13"/>
                </a:cubicBezTo>
                <a:cubicBezTo>
                  <a:pt x="177" y="13"/>
                  <a:pt x="177" y="13"/>
                  <a:pt x="177" y="13"/>
                </a:cubicBezTo>
                <a:cubicBezTo>
                  <a:pt x="177" y="13"/>
                  <a:pt x="177" y="13"/>
                  <a:pt x="176" y="13"/>
                </a:cubicBezTo>
                <a:cubicBezTo>
                  <a:pt x="176" y="12"/>
                  <a:pt x="175" y="12"/>
                  <a:pt x="175" y="12"/>
                </a:cubicBezTo>
                <a:cubicBezTo>
                  <a:pt x="174" y="12"/>
                  <a:pt x="174" y="11"/>
                  <a:pt x="173" y="11"/>
                </a:cubicBezTo>
                <a:cubicBezTo>
                  <a:pt x="175" y="11"/>
                  <a:pt x="176" y="12"/>
                  <a:pt x="178" y="13"/>
                </a:cubicBezTo>
                <a:close/>
                <a:moveTo>
                  <a:pt x="128" y="2"/>
                </a:moveTo>
                <a:cubicBezTo>
                  <a:pt x="124" y="2"/>
                  <a:pt x="120" y="2"/>
                  <a:pt x="116" y="3"/>
                </a:cubicBezTo>
                <a:cubicBezTo>
                  <a:pt x="114" y="3"/>
                  <a:pt x="112" y="3"/>
                  <a:pt x="110" y="3"/>
                </a:cubicBezTo>
                <a:cubicBezTo>
                  <a:pt x="116" y="2"/>
                  <a:pt x="121" y="2"/>
                  <a:pt x="126" y="2"/>
                </a:cubicBezTo>
                <a:cubicBezTo>
                  <a:pt x="127" y="2"/>
                  <a:pt x="127" y="2"/>
                  <a:pt x="128" y="2"/>
                </a:cubicBezTo>
                <a:close/>
                <a:moveTo>
                  <a:pt x="8" y="87"/>
                </a:moveTo>
                <a:cubicBezTo>
                  <a:pt x="9" y="86"/>
                  <a:pt x="10" y="84"/>
                  <a:pt x="11" y="83"/>
                </a:cubicBezTo>
                <a:cubicBezTo>
                  <a:pt x="13" y="82"/>
                  <a:pt x="14" y="81"/>
                  <a:pt x="15" y="79"/>
                </a:cubicBezTo>
                <a:cubicBezTo>
                  <a:pt x="16" y="79"/>
                  <a:pt x="15" y="79"/>
                  <a:pt x="15" y="79"/>
                </a:cubicBezTo>
                <a:cubicBezTo>
                  <a:pt x="14" y="79"/>
                  <a:pt x="14" y="80"/>
                  <a:pt x="13" y="81"/>
                </a:cubicBezTo>
                <a:cubicBezTo>
                  <a:pt x="12" y="81"/>
                  <a:pt x="12" y="82"/>
                  <a:pt x="12" y="82"/>
                </a:cubicBezTo>
                <a:cubicBezTo>
                  <a:pt x="14" y="78"/>
                  <a:pt x="17" y="75"/>
                  <a:pt x="19" y="71"/>
                </a:cubicBezTo>
                <a:cubicBezTo>
                  <a:pt x="20" y="71"/>
                  <a:pt x="20" y="71"/>
                  <a:pt x="20" y="71"/>
                </a:cubicBezTo>
                <a:cubicBezTo>
                  <a:pt x="19" y="73"/>
                  <a:pt x="19" y="74"/>
                  <a:pt x="18" y="75"/>
                </a:cubicBezTo>
                <a:cubicBezTo>
                  <a:pt x="17" y="77"/>
                  <a:pt x="17" y="78"/>
                  <a:pt x="16" y="79"/>
                </a:cubicBezTo>
                <a:cubicBezTo>
                  <a:pt x="13" y="83"/>
                  <a:pt x="10" y="87"/>
                  <a:pt x="7" y="92"/>
                </a:cubicBezTo>
                <a:cubicBezTo>
                  <a:pt x="7" y="90"/>
                  <a:pt x="8" y="89"/>
                  <a:pt x="8" y="87"/>
                </a:cubicBezTo>
                <a:close/>
                <a:moveTo>
                  <a:pt x="8" y="166"/>
                </a:moveTo>
                <a:cubicBezTo>
                  <a:pt x="9" y="168"/>
                  <a:pt x="10" y="170"/>
                  <a:pt x="11" y="173"/>
                </a:cubicBezTo>
                <a:cubicBezTo>
                  <a:pt x="11" y="173"/>
                  <a:pt x="11" y="173"/>
                  <a:pt x="11" y="173"/>
                </a:cubicBezTo>
                <a:cubicBezTo>
                  <a:pt x="12" y="173"/>
                  <a:pt x="12" y="173"/>
                  <a:pt x="12" y="173"/>
                </a:cubicBezTo>
                <a:cubicBezTo>
                  <a:pt x="13" y="177"/>
                  <a:pt x="15" y="181"/>
                  <a:pt x="17" y="184"/>
                </a:cubicBezTo>
                <a:cubicBezTo>
                  <a:pt x="16" y="183"/>
                  <a:pt x="15" y="182"/>
                  <a:pt x="14" y="180"/>
                </a:cubicBezTo>
                <a:cubicBezTo>
                  <a:pt x="11" y="176"/>
                  <a:pt x="9" y="171"/>
                  <a:pt x="8" y="166"/>
                </a:cubicBezTo>
                <a:close/>
                <a:moveTo>
                  <a:pt x="17" y="188"/>
                </a:moveTo>
                <a:cubicBezTo>
                  <a:pt x="19" y="189"/>
                  <a:pt x="20" y="191"/>
                  <a:pt x="21" y="192"/>
                </a:cubicBezTo>
                <a:cubicBezTo>
                  <a:pt x="21" y="192"/>
                  <a:pt x="21" y="192"/>
                  <a:pt x="21" y="192"/>
                </a:cubicBezTo>
                <a:cubicBezTo>
                  <a:pt x="22" y="193"/>
                  <a:pt x="23" y="194"/>
                  <a:pt x="23" y="195"/>
                </a:cubicBezTo>
                <a:cubicBezTo>
                  <a:pt x="24" y="195"/>
                  <a:pt x="24" y="195"/>
                  <a:pt x="24" y="195"/>
                </a:cubicBezTo>
                <a:cubicBezTo>
                  <a:pt x="24" y="195"/>
                  <a:pt x="24" y="195"/>
                  <a:pt x="24" y="196"/>
                </a:cubicBezTo>
                <a:cubicBezTo>
                  <a:pt x="24" y="196"/>
                  <a:pt x="25" y="197"/>
                  <a:pt x="25" y="197"/>
                </a:cubicBezTo>
                <a:cubicBezTo>
                  <a:pt x="28" y="200"/>
                  <a:pt x="30" y="203"/>
                  <a:pt x="33" y="206"/>
                </a:cubicBezTo>
                <a:cubicBezTo>
                  <a:pt x="32" y="206"/>
                  <a:pt x="32" y="207"/>
                  <a:pt x="32" y="207"/>
                </a:cubicBezTo>
                <a:cubicBezTo>
                  <a:pt x="33" y="209"/>
                  <a:pt x="35" y="210"/>
                  <a:pt x="36" y="211"/>
                </a:cubicBezTo>
                <a:cubicBezTo>
                  <a:pt x="36" y="211"/>
                  <a:pt x="36" y="211"/>
                  <a:pt x="36" y="212"/>
                </a:cubicBezTo>
                <a:cubicBezTo>
                  <a:pt x="40" y="216"/>
                  <a:pt x="43" y="220"/>
                  <a:pt x="47" y="223"/>
                </a:cubicBezTo>
                <a:cubicBezTo>
                  <a:pt x="44" y="221"/>
                  <a:pt x="41" y="218"/>
                  <a:pt x="38" y="215"/>
                </a:cubicBezTo>
                <a:cubicBezTo>
                  <a:pt x="30" y="207"/>
                  <a:pt x="23" y="198"/>
                  <a:pt x="17" y="188"/>
                </a:cubicBezTo>
                <a:close/>
                <a:moveTo>
                  <a:pt x="94" y="245"/>
                </a:moveTo>
                <a:cubicBezTo>
                  <a:pt x="95" y="246"/>
                  <a:pt x="96" y="246"/>
                  <a:pt x="97" y="246"/>
                </a:cubicBezTo>
                <a:cubicBezTo>
                  <a:pt x="97" y="246"/>
                  <a:pt x="97" y="247"/>
                  <a:pt x="97" y="247"/>
                </a:cubicBezTo>
                <a:cubicBezTo>
                  <a:pt x="100" y="248"/>
                  <a:pt x="102" y="248"/>
                  <a:pt x="105" y="249"/>
                </a:cubicBezTo>
                <a:cubicBezTo>
                  <a:pt x="105" y="249"/>
                  <a:pt x="105" y="249"/>
                  <a:pt x="105" y="248"/>
                </a:cubicBezTo>
                <a:cubicBezTo>
                  <a:pt x="109" y="249"/>
                  <a:pt x="112" y="249"/>
                  <a:pt x="116" y="249"/>
                </a:cubicBezTo>
                <a:cubicBezTo>
                  <a:pt x="115" y="250"/>
                  <a:pt x="116" y="250"/>
                  <a:pt x="116" y="250"/>
                </a:cubicBezTo>
                <a:cubicBezTo>
                  <a:pt x="119" y="251"/>
                  <a:pt x="121" y="251"/>
                  <a:pt x="123" y="251"/>
                </a:cubicBezTo>
                <a:cubicBezTo>
                  <a:pt x="111" y="251"/>
                  <a:pt x="99" y="249"/>
                  <a:pt x="88" y="245"/>
                </a:cubicBezTo>
                <a:cubicBezTo>
                  <a:pt x="90" y="245"/>
                  <a:pt x="92" y="245"/>
                  <a:pt x="94" y="245"/>
                </a:cubicBezTo>
                <a:close/>
                <a:moveTo>
                  <a:pt x="135" y="251"/>
                </a:moveTo>
                <a:cubicBezTo>
                  <a:pt x="140" y="250"/>
                  <a:pt x="145" y="249"/>
                  <a:pt x="150" y="248"/>
                </a:cubicBezTo>
                <a:cubicBezTo>
                  <a:pt x="151" y="248"/>
                  <a:pt x="150" y="247"/>
                  <a:pt x="150" y="247"/>
                </a:cubicBezTo>
                <a:cubicBezTo>
                  <a:pt x="142" y="249"/>
                  <a:pt x="134" y="250"/>
                  <a:pt x="127" y="250"/>
                </a:cubicBezTo>
                <a:cubicBezTo>
                  <a:pt x="127" y="250"/>
                  <a:pt x="126" y="249"/>
                  <a:pt x="126" y="249"/>
                </a:cubicBezTo>
                <a:cubicBezTo>
                  <a:pt x="120" y="248"/>
                  <a:pt x="114" y="248"/>
                  <a:pt x="108" y="248"/>
                </a:cubicBezTo>
                <a:cubicBezTo>
                  <a:pt x="108" y="247"/>
                  <a:pt x="108" y="247"/>
                  <a:pt x="108" y="247"/>
                </a:cubicBezTo>
                <a:cubicBezTo>
                  <a:pt x="110" y="247"/>
                  <a:pt x="113" y="247"/>
                  <a:pt x="115" y="247"/>
                </a:cubicBezTo>
                <a:cubicBezTo>
                  <a:pt x="115" y="247"/>
                  <a:pt x="115" y="247"/>
                  <a:pt x="115" y="246"/>
                </a:cubicBezTo>
                <a:cubicBezTo>
                  <a:pt x="117" y="246"/>
                  <a:pt x="118" y="247"/>
                  <a:pt x="119" y="247"/>
                </a:cubicBezTo>
                <a:cubicBezTo>
                  <a:pt x="120" y="247"/>
                  <a:pt x="120" y="247"/>
                  <a:pt x="120" y="247"/>
                </a:cubicBezTo>
                <a:cubicBezTo>
                  <a:pt x="120" y="247"/>
                  <a:pt x="120" y="247"/>
                  <a:pt x="120" y="247"/>
                </a:cubicBezTo>
                <a:cubicBezTo>
                  <a:pt x="121" y="247"/>
                  <a:pt x="121" y="247"/>
                  <a:pt x="121" y="247"/>
                </a:cubicBezTo>
                <a:cubicBezTo>
                  <a:pt x="121" y="247"/>
                  <a:pt x="121" y="247"/>
                  <a:pt x="121" y="247"/>
                </a:cubicBezTo>
                <a:cubicBezTo>
                  <a:pt x="122" y="247"/>
                  <a:pt x="122" y="247"/>
                  <a:pt x="122" y="247"/>
                </a:cubicBezTo>
                <a:cubicBezTo>
                  <a:pt x="123" y="247"/>
                  <a:pt x="125" y="247"/>
                  <a:pt x="126" y="248"/>
                </a:cubicBezTo>
                <a:cubicBezTo>
                  <a:pt x="126" y="248"/>
                  <a:pt x="126" y="248"/>
                  <a:pt x="127" y="248"/>
                </a:cubicBezTo>
                <a:cubicBezTo>
                  <a:pt x="136" y="248"/>
                  <a:pt x="144" y="247"/>
                  <a:pt x="153" y="246"/>
                </a:cubicBezTo>
                <a:cubicBezTo>
                  <a:pt x="153" y="246"/>
                  <a:pt x="153" y="246"/>
                  <a:pt x="154" y="246"/>
                </a:cubicBezTo>
                <a:cubicBezTo>
                  <a:pt x="154" y="246"/>
                  <a:pt x="154" y="246"/>
                  <a:pt x="154" y="246"/>
                </a:cubicBezTo>
                <a:cubicBezTo>
                  <a:pt x="154" y="246"/>
                  <a:pt x="154" y="246"/>
                  <a:pt x="154" y="246"/>
                </a:cubicBezTo>
                <a:cubicBezTo>
                  <a:pt x="155" y="246"/>
                  <a:pt x="156" y="246"/>
                  <a:pt x="157" y="245"/>
                </a:cubicBezTo>
                <a:cubicBezTo>
                  <a:pt x="157" y="246"/>
                  <a:pt x="158" y="246"/>
                  <a:pt x="159" y="246"/>
                </a:cubicBezTo>
                <a:cubicBezTo>
                  <a:pt x="160" y="246"/>
                  <a:pt x="161" y="245"/>
                  <a:pt x="162" y="244"/>
                </a:cubicBezTo>
                <a:cubicBezTo>
                  <a:pt x="164" y="244"/>
                  <a:pt x="165" y="243"/>
                  <a:pt x="166" y="243"/>
                </a:cubicBezTo>
                <a:cubicBezTo>
                  <a:pt x="168" y="242"/>
                  <a:pt x="170" y="242"/>
                  <a:pt x="171" y="241"/>
                </a:cubicBezTo>
                <a:cubicBezTo>
                  <a:pt x="172" y="241"/>
                  <a:pt x="174" y="240"/>
                  <a:pt x="175" y="240"/>
                </a:cubicBezTo>
                <a:cubicBezTo>
                  <a:pt x="177" y="239"/>
                  <a:pt x="178" y="238"/>
                  <a:pt x="180" y="238"/>
                </a:cubicBezTo>
                <a:cubicBezTo>
                  <a:pt x="180" y="238"/>
                  <a:pt x="180" y="238"/>
                  <a:pt x="181" y="238"/>
                </a:cubicBezTo>
                <a:cubicBezTo>
                  <a:pt x="184" y="236"/>
                  <a:pt x="188" y="234"/>
                  <a:pt x="191" y="232"/>
                </a:cubicBezTo>
                <a:cubicBezTo>
                  <a:pt x="192" y="231"/>
                  <a:pt x="191" y="230"/>
                  <a:pt x="190" y="231"/>
                </a:cubicBezTo>
                <a:cubicBezTo>
                  <a:pt x="193" y="229"/>
                  <a:pt x="195" y="228"/>
                  <a:pt x="197" y="226"/>
                </a:cubicBezTo>
                <a:cubicBezTo>
                  <a:pt x="197" y="226"/>
                  <a:pt x="197" y="226"/>
                  <a:pt x="197" y="226"/>
                </a:cubicBezTo>
                <a:cubicBezTo>
                  <a:pt x="198" y="225"/>
                  <a:pt x="199" y="225"/>
                  <a:pt x="200" y="224"/>
                </a:cubicBezTo>
                <a:cubicBezTo>
                  <a:pt x="200" y="223"/>
                  <a:pt x="201" y="223"/>
                  <a:pt x="201" y="223"/>
                </a:cubicBezTo>
                <a:cubicBezTo>
                  <a:pt x="203" y="221"/>
                  <a:pt x="205" y="220"/>
                  <a:pt x="207" y="218"/>
                </a:cubicBezTo>
                <a:cubicBezTo>
                  <a:pt x="207" y="218"/>
                  <a:pt x="207" y="218"/>
                  <a:pt x="208" y="218"/>
                </a:cubicBezTo>
                <a:cubicBezTo>
                  <a:pt x="207" y="218"/>
                  <a:pt x="207" y="219"/>
                  <a:pt x="206" y="220"/>
                </a:cubicBezTo>
                <a:cubicBezTo>
                  <a:pt x="206" y="220"/>
                  <a:pt x="207" y="221"/>
                  <a:pt x="207" y="221"/>
                </a:cubicBezTo>
                <a:cubicBezTo>
                  <a:pt x="208" y="220"/>
                  <a:pt x="209" y="219"/>
                  <a:pt x="210" y="218"/>
                </a:cubicBezTo>
                <a:cubicBezTo>
                  <a:pt x="210" y="218"/>
                  <a:pt x="211" y="219"/>
                  <a:pt x="211" y="219"/>
                </a:cubicBezTo>
                <a:cubicBezTo>
                  <a:pt x="190" y="237"/>
                  <a:pt x="163" y="249"/>
                  <a:pt x="135" y="251"/>
                </a:cubicBezTo>
                <a:close/>
                <a:moveTo>
                  <a:pt x="215" y="215"/>
                </a:moveTo>
                <a:cubicBezTo>
                  <a:pt x="214" y="215"/>
                  <a:pt x="214" y="215"/>
                  <a:pt x="214" y="216"/>
                </a:cubicBezTo>
                <a:cubicBezTo>
                  <a:pt x="214" y="215"/>
                  <a:pt x="215" y="214"/>
                  <a:pt x="216" y="213"/>
                </a:cubicBezTo>
                <a:cubicBezTo>
                  <a:pt x="220" y="209"/>
                  <a:pt x="224" y="203"/>
                  <a:pt x="227" y="197"/>
                </a:cubicBezTo>
                <a:cubicBezTo>
                  <a:pt x="229" y="196"/>
                  <a:pt x="230" y="195"/>
                  <a:pt x="231" y="194"/>
                </a:cubicBezTo>
                <a:cubicBezTo>
                  <a:pt x="231" y="193"/>
                  <a:pt x="231" y="193"/>
                  <a:pt x="231" y="193"/>
                </a:cubicBezTo>
                <a:cubicBezTo>
                  <a:pt x="229" y="193"/>
                  <a:pt x="228" y="193"/>
                  <a:pt x="227" y="194"/>
                </a:cubicBezTo>
                <a:cubicBezTo>
                  <a:pt x="227" y="193"/>
                  <a:pt x="227" y="193"/>
                  <a:pt x="227" y="193"/>
                </a:cubicBezTo>
                <a:cubicBezTo>
                  <a:pt x="227" y="193"/>
                  <a:pt x="228" y="193"/>
                  <a:pt x="228" y="193"/>
                </a:cubicBezTo>
                <a:cubicBezTo>
                  <a:pt x="230" y="192"/>
                  <a:pt x="231" y="190"/>
                  <a:pt x="232" y="188"/>
                </a:cubicBezTo>
                <a:cubicBezTo>
                  <a:pt x="232" y="188"/>
                  <a:pt x="232" y="188"/>
                  <a:pt x="233" y="188"/>
                </a:cubicBezTo>
                <a:cubicBezTo>
                  <a:pt x="233" y="188"/>
                  <a:pt x="233" y="188"/>
                  <a:pt x="233" y="188"/>
                </a:cubicBezTo>
                <a:cubicBezTo>
                  <a:pt x="234" y="187"/>
                  <a:pt x="234" y="185"/>
                  <a:pt x="235" y="184"/>
                </a:cubicBezTo>
                <a:cubicBezTo>
                  <a:pt x="242" y="175"/>
                  <a:pt x="246" y="164"/>
                  <a:pt x="246" y="153"/>
                </a:cubicBezTo>
                <a:cubicBezTo>
                  <a:pt x="246" y="152"/>
                  <a:pt x="246" y="151"/>
                  <a:pt x="246" y="150"/>
                </a:cubicBezTo>
                <a:cubicBezTo>
                  <a:pt x="248" y="145"/>
                  <a:pt x="248" y="140"/>
                  <a:pt x="248" y="134"/>
                </a:cubicBezTo>
                <a:cubicBezTo>
                  <a:pt x="249" y="132"/>
                  <a:pt x="249" y="129"/>
                  <a:pt x="250" y="126"/>
                </a:cubicBezTo>
                <a:cubicBezTo>
                  <a:pt x="250" y="128"/>
                  <a:pt x="250" y="131"/>
                  <a:pt x="250" y="133"/>
                </a:cubicBezTo>
                <a:cubicBezTo>
                  <a:pt x="250" y="134"/>
                  <a:pt x="251" y="134"/>
                  <a:pt x="252" y="133"/>
                </a:cubicBezTo>
                <a:cubicBezTo>
                  <a:pt x="250" y="164"/>
                  <a:pt x="237" y="193"/>
                  <a:pt x="215" y="215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wrap="none" lIns="0" tIns="0" rIns="0" bIns="0" anchor="ctr">
            <a:normAutofit/>
          </a:bodyPr>
          <a:lstStyle/>
          <a:p>
            <a:pPr algn="ctr">
              <a:defRPr/>
            </a:pPr>
            <a:r>
              <a:rPr lang="en-US" altLang="zh-CN" sz="2800" b="1" dirty="0">
                <a:latin typeface="Arial" panose="020B0604020202020204" pitchFamily="34" charset="0"/>
                <a:ea typeface="思源黑体 CN Light" panose="020B0300000000000000" pitchFamily="34" charset="-122"/>
                <a:cs typeface="Arial" panose="020B0604020202020204" pitchFamily="34" charset="0"/>
              </a:rPr>
              <a:t>03</a:t>
            </a:r>
            <a:endParaRPr lang="zh-CN" altLang="en-US" sz="2800" b="1" dirty="0">
              <a:latin typeface="Arial" panose="020B0604020202020204" pitchFamily="34" charset="0"/>
              <a:ea typeface="思源黑体 CN Light" panose="020B0300000000000000" pitchFamily="34" charset="-122"/>
              <a:cs typeface="Arial" panose="020B0604020202020204" pitchFamily="34" charset="0"/>
            </a:endParaRPr>
          </a:p>
        </p:txBody>
      </p:sp>
      <p:sp>
        <p:nvSpPr>
          <p:cNvPr id="10" name="MH_Other_4"/>
          <p:cNvSpPr>
            <a:spLocks noEditPoints="1"/>
          </p:cNvSpPr>
          <p:nvPr>
            <p:custDataLst>
              <p:tags r:id="rId4"/>
            </p:custDataLst>
          </p:nvPr>
        </p:nvSpPr>
        <p:spPr bwMode="auto">
          <a:xfrm>
            <a:off x="4966794" y="4669764"/>
            <a:ext cx="868196" cy="859645"/>
          </a:xfrm>
          <a:custGeom>
            <a:avLst/>
            <a:gdLst>
              <a:gd name="T0" fmla="*/ 209 w 252"/>
              <a:gd name="T1" fmla="*/ 213 h 253"/>
              <a:gd name="T2" fmla="*/ 14 w 252"/>
              <a:gd name="T3" fmla="*/ 121 h 253"/>
              <a:gd name="T4" fmla="*/ 231 w 252"/>
              <a:gd name="T5" fmla="*/ 154 h 253"/>
              <a:gd name="T6" fmla="*/ 25 w 252"/>
              <a:gd name="T7" fmla="*/ 68 h 253"/>
              <a:gd name="T8" fmla="*/ 193 w 252"/>
              <a:gd name="T9" fmla="*/ 42 h 253"/>
              <a:gd name="T10" fmla="*/ 119 w 252"/>
              <a:gd name="T11" fmla="*/ 214 h 253"/>
              <a:gd name="T12" fmla="*/ 25 w 252"/>
              <a:gd name="T13" fmla="*/ 88 h 253"/>
              <a:gd name="T14" fmla="*/ 119 w 252"/>
              <a:gd name="T15" fmla="*/ 206 h 253"/>
              <a:gd name="T16" fmla="*/ 34 w 252"/>
              <a:gd name="T17" fmla="*/ 86 h 253"/>
              <a:gd name="T18" fmla="*/ 112 w 252"/>
              <a:gd name="T19" fmla="*/ 36 h 253"/>
              <a:gd name="T20" fmla="*/ 195 w 252"/>
              <a:gd name="T21" fmla="*/ 164 h 253"/>
              <a:gd name="T22" fmla="*/ 115 w 252"/>
              <a:gd name="T23" fmla="*/ 73 h 253"/>
              <a:gd name="T24" fmla="*/ 138 w 252"/>
              <a:gd name="T25" fmla="*/ 148 h 253"/>
              <a:gd name="T26" fmla="*/ 174 w 252"/>
              <a:gd name="T27" fmla="*/ 120 h 253"/>
              <a:gd name="T28" fmla="*/ 172 w 252"/>
              <a:gd name="T29" fmla="*/ 97 h 253"/>
              <a:gd name="T30" fmla="*/ 184 w 252"/>
              <a:gd name="T31" fmla="*/ 97 h 253"/>
              <a:gd name="T32" fmla="*/ 98 w 252"/>
              <a:gd name="T33" fmla="*/ 131 h 253"/>
              <a:gd name="T34" fmla="*/ 150 w 252"/>
              <a:gd name="T35" fmla="*/ 160 h 253"/>
              <a:gd name="T36" fmla="*/ 193 w 252"/>
              <a:gd name="T37" fmla="*/ 106 h 253"/>
              <a:gd name="T38" fmla="*/ 163 w 252"/>
              <a:gd name="T39" fmla="*/ 82 h 253"/>
              <a:gd name="T40" fmla="*/ 55 w 252"/>
              <a:gd name="T41" fmla="*/ 122 h 253"/>
              <a:gd name="T42" fmla="*/ 55 w 252"/>
              <a:gd name="T43" fmla="*/ 83 h 253"/>
              <a:gd name="T44" fmla="*/ 86 w 252"/>
              <a:gd name="T45" fmla="*/ 66 h 253"/>
              <a:gd name="T46" fmla="*/ 66 w 252"/>
              <a:gd name="T47" fmla="*/ 112 h 253"/>
              <a:gd name="T48" fmla="*/ 93 w 252"/>
              <a:gd name="T49" fmla="*/ 90 h 253"/>
              <a:gd name="T50" fmla="*/ 45 w 252"/>
              <a:gd name="T51" fmla="*/ 101 h 253"/>
              <a:gd name="T52" fmla="*/ 59 w 252"/>
              <a:gd name="T53" fmla="*/ 92 h 253"/>
              <a:gd name="T54" fmla="*/ 77 w 252"/>
              <a:gd name="T55" fmla="*/ 125 h 253"/>
              <a:gd name="T56" fmla="*/ 118 w 252"/>
              <a:gd name="T57" fmla="*/ 159 h 253"/>
              <a:gd name="T58" fmla="*/ 159 w 252"/>
              <a:gd name="T59" fmla="*/ 173 h 253"/>
              <a:gd name="T60" fmla="*/ 200 w 252"/>
              <a:gd name="T61" fmla="*/ 94 h 253"/>
              <a:gd name="T62" fmla="*/ 142 w 252"/>
              <a:gd name="T63" fmla="*/ 49 h 253"/>
              <a:gd name="T64" fmla="*/ 104 w 252"/>
              <a:gd name="T65" fmla="*/ 36 h 253"/>
              <a:gd name="T66" fmla="*/ 37 w 252"/>
              <a:gd name="T67" fmla="*/ 111 h 253"/>
              <a:gd name="T68" fmla="*/ 49 w 252"/>
              <a:gd name="T69" fmla="*/ 162 h 253"/>
              <a:gd name="T70" fmla="*/ 80 w 252"/>
              <a:gd name="T71" fmla="*/ 140 h 253"/>
              <a:gd name="T72" fmla="*/ 103 w 252"/>
              <a:gd name="T73" fmla="*/ 196 h 253"/>
              <a:gd name="T74" fmla="*/ 158 w 252"/>
              <a:gd name="T75" fmla="*/ 184 h 253"/>
              <a:gd name="T76" fmla="*/ 217 w 252"/>
              <a:gd name="T77" fmla="*/ 158 h 253"/>
              <a:gd name="T78" fmla="*/ 203 w 252"/>
              <a:gd name="T79" fmla="*/ 62 h 253"/>
              <a:gd name="T80" fmla="*/ 143 w 252"/>
              <a:gd name="T81" fmla="*/ 15 h 253"/>
              <a:gd name="T82" fmla="*/ 103 w 252"/>
              <a:gd name="T83" fmla="*/ 32 h 253"/>
              <a:gd name="T84" fmla="*/ 30 w 252"/>
              <a:gd name="T85" fmla="*/ 94 h 253"/>
              <a:gd name="T86" fmla="*/ 67 w 252"/>
              <a:gd name="T87" fmla="*/ 201 h 253"/>
              <a:gd name="T88" fmla="*/ 92 w 252"/>
              <a:gd name="T89" fmla="*/ 183 h 253"/>
              <a:gd name="T90" fmla="*/ 125 w 252"/>
              <a:gd name="T91" fmla="*/ 225 h 253"/>
              <a:gd name="T92" fmla="*/ 183 w 252"/>
              <a:gd name="T93" fmla="*/ 199 h 253"/>
              <a:gd name="T94" fmla="*/ 218 w 252"/>
              <a:gd name="T95" fmla="*/ 77 h 253"/>
              <a:gd name="T96" fmla="*/ 160 w 252"/>
              <a:gd name="T97" fmla="*/ 8 h 253"/>
              <a:gd name="T98" fmla="*/ 41 w 252"/>
              <a:gd name="T99" fmla="*/ 38 h 253"/>
              <a:gd name="T100" fmla="*/ 29 w 252"/>
              <a:gd name="T101" fmla="*/ 148 h 253"/>
              <a:gd name="T102" fmla="*/ 70 w 252"/>
              <a:gd name="T103" fmla="*/ 228 h 253"/>
              <a:gd name="T104" fmla="*/ 95 w 252"/>
              <a:gd name="T105" fmla="*/ 221 h 253"/>
              <a:gd name="T106" fmla="*/ 147 w 252"/>
              <a:gd name="T107" fmla="*/ 229 h 253"/>
              <a:gd name="T108" fmla="*/ 226 w 252"/>
              <a:gd name="T109" fmla="*/ 151 h 253"/>
              <a:gd name="T110" fmla="*/ 225 w 252"/>
              <a:gd name="T111" fmla="*/ 66 h 253"/>
              <a:gd name="T112" fmla="*/ 185 w 252"/>
              <a:gd name="T113" fmla="*/ 26 h 253"/>
              <a:gd name="T114" fmla="*/ 18 w 252"/>
              <a:gd name="T115" fmla="*/ 95 h 253"/>
              <a:gd name="T116" fmla="*/ 8 w 252"/>
              <a:gd name="T117" fmla="*/ 116 h 253"/>
              <a:gd name="T118" fmla="*/ 81 w 252"/>
              <a:gd name="T119" fmla="*/ 225 h 253"/>
              <a:gd name="T120" fmla="*/ 181 w 252"/>
              <a:gd name="T121" fmla="*/ 229 h 253"/>
              <a:gd name="T122" fmla="*/ 213 w 252"/>
              <a:gd name="T123" fmla="*/ 39 h 253"/>
              <a:gd name="T124" fmla="*/ 126 w 252"/>
              <a:gd name="T125" fmla="*/ 248 h 2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52" h="253">
                <a:moveTo>
                  <a:pt x="243" y="78"/>
                </a:moveTo>
                <a:cubicBezTo>
                  <a:pt x="237" y="63"/>
                  <a:pt x="227" y="49"/>
                  <a:pt x="216" y="37"/>
                </a:cubicBezTo>
                <a:cubicBezTo>
                  <a:pt x="204" y="25"/>
                  <a:pt x="190" y="16"/>
                  <a:pt x="175" y="9"/>
                </a:cubicBezTo>
                <a:cubicBezTo>
                  <a:pt x="160" y="3"/>
                  <a:pt x="143" y="0"/>
                  <a:pt x="126" y="0"/>
                </a:cubicBezTo>
                <a:cubicBezTo>
                  <a:pt x="93" y="0"/>
                  <a:pt x="60" y="13"/>
                  <a:pt x="37" y="37"/>
                </a:cubicBezTo>
                <a:cubicBezTo>
                  <a:pt x="23" y="51"/>
                  <a:pt x="13" y="68"/>
                  <a:pt x="7" y="86"/>
                </a:cubicBezTo>
                <a:cubicBezTo>
                  <a:pt x="6" y="88"/>
                  <a:pt x="5" y="89"/>
                  <a:pt x="5" y="90"/>
                </a:cubicBezTo>
                <a:cubicBezTo>
                  <a:pt x="4" y="90"/>
                  <a:pt x="4" y="91"/>
                  <a:pt x="4" y="91"/>
                </a:cubicBezTo>
                <a:cubicBezTo>
                  <a:pt x="3" y="92"/>
                  <a:pt x="3" y="92"/>
                  <a:pt x="3" y="92"/>
                </a:cubicBezTo>
                <a:cubicBezTo>
                  <a:pt x="3" y="93"/>
                  <a:pt x="3" y="93"/>
                  <a:pt x="3" y="93"/>
                </a:cubicBezTo>
                <a:cubicBezTo>
                  <a:pt x="4" y="93"/>
                  <a:pt x="4" y="93"/>
                  <a:pt x="4" y="93"/>
                </a:cubicBezTo>
                <a:cubicBezTo>
                  <a:pt x="4" y="93"/>
                  <a:pt x="4" y="93"/>
                  <a:pt x="4" y="93"/>
                </a:cubicBezTo>
                <a:cubicBezTo>
                  <a:pt x="4" y="92"/>
                  <a:pt x="4" y="92"/>
                  <a:pt x="4" y="92"/>
                </a:cubicBezTo>
                <a:cubicBezTo>
                  <a:pt x="5" y="92"/>
                  <a:pt x="5" y="91"/>
                  <a:pt x="5" y="91"/>
                </a:cubicBezTo>
                <a:cubicBezTo>
                  <a:pt x="5" y="92"/>
                  <a:pt x="5" y="93"/>
                  <a:pt x="4" y="95"/>
                </a:cubicBezTo>
                <a:cubicBezTo>
                  <a:pt x="4" y="95"/>
                  <a:pt x="4" y="95"/>
                  <a:pt x="4" y="96"/>
                </a:cubicBezTo>
                <a:cubicBezTo>
                  <a:pt x="3" y="96"/>
                  <a:pt x="3" y="97"/>
                  <a:pt x="4" y="97"/>
                </a:cubicBezTo>
                <a:cubicBezTo>
                  <a:pt x="1" y="106"/>
                  <a:pt x="0" y="116"/>
                  <a:pt x="0" y="126"/>
                </a:cubicBezTo>
                <a:cubicBezTo>
                  <a:pt x="0" y="143"/>
                  <a:pt x="4" y="159"/>
                  <a:pt x="10" y="175"/>
                </a:cubicBezTo>
                <a:cubicBezTo>
                  <a:pt x="11" y="176"/>
                  <a:pt x="12" y="178"/>
                  <a:pt x="13" y="180"/>
                </a:cubicBezTo>
                <a:cubicBezTo>
                  <a:pt x="12" y="180"/>
                  <a:pt x="12" y="181"/>
                  <a:pt x="12" y="181"/>
                </a:cubicBezTo>
                <a:cubicBezTo>
                  <a:pt x="13" y="182"/>
                  <a:pt x="14" y="183"/>
                  <a:pt x="14" y="184"/>
                </a:cubicBezTo>
                <a:cubicBezTo>
                  <a:pt x="20" y="195"/>
                  <a:pt x="28" y="206"/>
                  <a:pt x="37" y="215"/>
                </a:cubicBezTo>
                <a:cubicBezTo>
                  <a:pt x="37" y="215"/>
                  <a:pt x="37" y="215"/>
                  <a:pt x="37" y="215"/>
                </a:cubicBezTo>
                <a:cubicBezTo>
                  <a:pt x="37" y="216"/>
                  <a:pt x="37" y="216"/>
                  <a:pt x="37" y="217"/>
                </a:cubicBezTo>
                <a:cubicBezTo>
                  <a:pt x="39" y="219"/>
                  <a:pt x="42" y="221"/>
                  <a:pt x="44" y="223"/>
                </a:cubicBezTo>
                <a:cubicBezTo>
                  <a:pt x="47" y="225"/>
                  <a:pt x="50" y="227"/>
                  <a:pt x="54" y="229"/>
                </a:cubicBezTo>
                <a:cubicBezTo>
                  <a:pt x="60" y="234"/>
                  <a:pt x="68" y="238"/>
                  <a:pt x="76" y="242"/>
                </a:cubicBezTo>
                <a:cubicBezTo>
                  <a:pt x="76" y="242"/>
                  <a:pt x="76" y="242"/>
                  <a:pt x="76" y="242"/>
                </a:cubicBezTo>
                <a:cubicBezTo>
                  <a:pt x="77" y="243"/>
                  <a:pt x="78" y="243"/>
                  <a:pt x="80" y="243"/>
                </a:cubicBezTo>
                <a:cubicBezTo>
                  <a:pt x="95" y="249"/>
                  <a:pt x="110" y="253"/>
                  <a:pt x="126" y="253"/>
                </a:cubicBezTo>
                <a:cubicBezTo>
                  <a:pt x="143" y="253"/>
                  <a:pt x="160" y="250"/>
                  <a:pt x="175" y="243"/>
                </a:cubicBezTo>
                <a:cubicBezTo>
                  <a:pt x="190" y="237"/>
                  <a:pt x="204" y="227"/>
                  <a:pt x="216" y="216"/>
                </a:cubicBezTo>
                <a:cubicBezTo>
                  <a:pt x="227" y="204"/>
                  <a:pt x="237" y="190"/>
                  <a:pt x="243" y="175"/>
                </a:cubicBezTo>
                <a:cubicBezTo>
                  <a:pt x="249" y="159"/>
                  <a:pt x="252" y="143"/>
                  <a:pt x="252" y="126"/>
                </a:cubicBezTo>
                <a:cubicBezTo>
                  <a:pt x="252" y="110"/>
                  <a:pt x="249" y="93"/>
                  <a:pt x="243" y="78"/>
                </a:cubicBezTo>
                <a:close/>
                <a:moveTo>
                  <a:pt x="252" y="126"/>
                </a:moveTo>
                <a:cubicBezTo>
                  <a:pt x="252" y="128"/>
                  <a:pt x="252" y="130"/>
                  <a:pt x="252" y="132"/>
                </a:cubicBezTo>
                <a:cubicBezTo>
                  <a:pt x="252" y="127"/>
                  <a:pt x="251" y="122"/>
                  <a:pt x="250" y="116"/>
                </a:cubicBezTo>
                <a:cubicBezTo>
                  <a:pt x="251" y="107"/>
                  <a:pt x="249" y="97"/>
                  <a:pt x="243" y="90"/>
                </a:cubicBezTo>
                <a:cubicBezTo>
                  <a:pt x="243" y="83"/>
                  <a:pt x="241" y="77"/>
                  <a:pt x="238" y="72"/>
                </a:cubicBezTo>
                <a:cubicBezTo>
                  <a:pt x="238" y="72"/>
                  <a:pt x="238" y="72"/>
                  <a:pt x="237" y="72"/>
                </a:cubicBezTo>
                <a:cubicBezTo>
                  <a:pt x="237" y="72"/>
                  <a:pt x="237" y="71"/>
                  <a:pt x="237" y="71"/>
                </a:cubicBezTo>
                <a:cubicBezTo>
                  <a:pt x="237" y="69"/>
                  <a:pt x="236" y="67"/>
                  <a:pt x="235" y="65"/>
                </a:cubicBezTo>
                <a:cubicBezTo>
                  <a:pt x="246" y="84"/>
                  <a:pt x="252" y="105"/>
                  <a:pt x="252" y="126"/>
                </a:cubicBezTo>
                <a:close/>
                <a:moveTo>
                  <a:pt x="226" y="192"/>
                </a:moveTo>
                <a:cubicBezTo>
                  <a:pt x="223" y="195"/>
                  <a:pt x="223" y="195"/>
                  <a:pt x="223" y="195"/>
                </a:cubicBezTo>
                <a:cubicBezTo>
                  <a:pt x="223" y="195"/>
                  <a:pt x="222" y="196"/>
                  <a:pt x="222" y="196"/>
                </a:cubicBezTo>
                <a:cubicBezTo>
                  <a:pt x="222" y="196"/>
                  <a:pt x="222" y="195"/>
                  <a:pt x="222" y="195"/>
                </a:cubicBezTo>
                <a:cubicBezTo>
                  <a:pt x="223" y="194"/>
                  <a:pt x="223" y="193"/>
                  <a:pt x="224" y="192"/>
                </a:cubicBezTo>
                <a:cubicBezTo>
                  <a:pt x="224" y="192"/>
                  <a:pt x="224" y="192"/>
                  <a:pt x="224" y="191"/>
                </a:cubicBezTo>
                <a:cubicBezTo>
                  <a:pt x="225" y="190"/>
                  <a:pt x="226" y="189"/>
                  <a:pt x="227" y="188"/>
                </a:cubicBezTo>
                <a:cubicBezTo>
                  <a:pt x="226" y="190"/>
                  <a:pt x="226" y="191"/>
                  <a:pt x="226" y="192"/>
                </a:cubicBezTo>
                <a:close/>
                <a:moveTo>
                  <a:pt x="227" y="194"/>
                </a:moveTo>
                <a:cubicBezTo>
                  <a:pt x="227" y="195"/>
                  <a:pt x="226" y="195"/>
                  <a:pt x="226" y="196"/>
                </a:cubicBezTo>
                <a:cubicBezTo>
                  <a:pt x="226" y="196"/>
                  <a:pt x="226" y="196"/>
                  <a:pt x="226" y="196"/>
                </a:cubicBezTo>
                <a:cubicBezTo>
                  <a:pt x="226" y="195"/>
                  <a:pt x="226" y="195"/>
                  <a:pt x="226" y="195"/>
                </a:cubicBezTo>
                <a:cubicBezTo>
                  <a:pt x="227" y="195"/>
                  <a:pt x="227" y="194"/>
                  <a:pt x="227" y="194"/>
                </a:cubicBezTo>
                <a:close/>
                <a:moveTo>
                  <a:pt x="220" y="193"/>
                </a:moveTo>
                <a:cubicBezTo>
                  <a:pt x="222" y="191"/>
                  <a:pt x="224" y="188"/>
                  <a:pt x="225" y="185"/>
                </a:cubicBezTo>
                <a:cubicBezTo>
                  <a:pt x="224" y="188"/>
                  <a:pt x="223" y="190"/>
                  <a:pt x="222" y="192"/>
                </a:cubicBezTo>
                <a:cubicBezTo>
                  <a:pt x="221" y="192"/>
                  <a:pt x="221" y="193"/>
                  <a:pt x="220" y="193"/>
                </a:cubicBezTo>
                <a:close/>
                <a:moveTo>
                  <a:pt x="217" y="197"/>
                </a:moveTo>
                <a:cubicBezTo>
                  <a:pt x="217" y="197"/>
                  <a:pt x="217" y="197"/>
                  <a:pt x="217" y="197"/>
                </a:cubicBezTo>
                <a:cubicBezTo>
                  <a:pt x="216" y="199"/>
                  <a:pt x="216" y="200"/>
                  <a:pt x="215" y="201"/>
                </a:cubicBezTo>
                <a:cubicBezTo>
                  <a:pt x="214" y="202"/>
                  <a:pt x="213" y="204"/>
                  <a:pt x="212" y="205"/>
                </a:cubicBezTo>
                <a:cubicBezTo>
                  <a:pt x="212" y="205"/>
                  <a:pt x="211" y="205"/>
                  <a:pt x="211" y="205"/>
                </a:cubicBezTo>
                <a:cubicBezTo>
                  <a:pt x="208" y="207"/>
                  <a:pt x="204" y="210"/>
                  <a:pt x="201" y="213"/>
                </a:cubicBezTo>
                <a:cubicBezTo>
                  <a:pt x="205" y="209"/>
                  <a:pt x="209" y="205"/>
                  <a:pt x="212" y="200"/>
                </a:cubicBezTo>
                <a:cubicBezTo>
                  <a:pt x="212" y="200"/>
                  <a:pt x="212" y="200"/>
                  <a:pt x="212" y="200"/>
                </a:cubicBezTo>
                <a:cubicBezTo>
                  <a:pt x="212" y="200"/>
                  <a:pt x="212" y="200"/>
                  <a:pt x="212" y="200"/>
                </a:cubicBezTo>
                <a:cubicBezTo>
                  <a:pt x="212" y="199"/>
                  <a:pt x="212" y="199"/>
                  <a:pt x="211" y="199"/>
                </a:cubicBezTo>
                <a:cubicBezTo>
                  <a:pt x="211" y="199"/>
                  <a:pt x="211" y="198"/>
                  <a:pt x="212" y="198"/>
                </a:cubicBezTo>
                <a:cubicBezTo>
                  <a:pt x="217" y="192"/>
                  <a:pt x="222" y="186"/>
                  <a:pt x="225" y="179"/>
                </a:cubicBezTo>
                <a:cubicBezTo>
                  <a:pt x="227" y="176"/>
                  <a:pt x="229" y="173"/>
                  <a:pt x="231" y="170"/>
                </a:cubicBezTo>
                <a:cubicBezTo>
                  <a:pt x="230" y="172"/>
                  <a:pt x="230" y="174"/>
                  <a:pt x="229" y="177"/>
                </a:cubicBezTo>
                <a:cubicBezTo>
                  <a:pt x="225" y="183"/>
                  <a:pt x="221" y="190"/>
                  <a:pt x="217" y="197"/>
                </a:cubicBezTo>
                <a:close/>
                <a:moveTo>
                  <a:pt x="208" y="213"/>
                </a:moveTo>
                <a:cubicBezTo>
                  <a:pt x="209" y="213"/>
                  <a:pt x="209" y="212"/>
                  <a:pt x="210" y="212"/>
                </a:cubicBezTo>
                <a:cubicBezTo>
                  <a:pt x="210" y="212"/>
                  <a:pt x="209" y="213"/>
                  <a:pt x="209" y="213"/>
                </a:cubicBezTo>
                <a:cubicBezTo>
                  <a:pt x="209" y="213"/>
                  <a:pt x="209" y="213"/>
                  <a:pt x="209" y="213"/>
                </a:cubicBezTo>
                <a:cubicBezTo>
                  <a:pt x="209" y="213"/>
                  <a:pt x="208" y="213"/>
                  <a:pt x="208" y="213"/>
                </a:cubicBezTo>
                <a:cubicBezTo>
                  <a:pt x="208" y="214"/>
                  <a:pt x="208" y="214"/>
                  <a:pt x="208" y="214"/>
                </a:cubicBezTo>
                <a:cubicBezTo>
                  <a:pt x="208" y="214"/>
                  <a:pt x="208" y="213"/>
                  <a:pt x="208" y="213"/>
                </a:cubicBezTo>
                <a:close/>
                <a:moveTo>
                  <a:pt x="206" y="214"/>
                </a:moveTo>
                <a:cubicBezTo>
                  <a:pt x="206" y="214"/>
                  <a:pt x="205" y="215"/>
                  <a:pt x="205" y="215"/>
                </a:cubicBezTo>
                <a:cubicBezTo>
                  <a:pt x="206" y="213"/>
                  <a:pt x="207" y="212"/>
                  <a:pt x="209" y="210"/>
                </a:cubicBezTo>
                <a:cubicBezTo>
                  <a:pt x="208" y="211"/>
                  <a:pt x="207" y="213"/>
                  <a:pt x="206" y="214"/>
                </a:cubicBezTo>
                <a:close/>
                <a:moveTo>
                  <a:pt x="209" y="211"/>
                </a:moveTo>
                <a:cubicBezTo>
                  <a:pt x="210" y="210"/>
                  <a:pt x="211" y="209"/>
                  <a:pt x="211" y="209"/>
                </a:cubicBezTo>
                <a:cubicBezTo>
                  <a:pt x="211" y="209"/>
                  <a:pt x="211" y="210"/>
                  <a:pt x="210" y="210"/>
                </a:cubicBezTo>
                <a:cubicBezTo>
                  <a:pt x="210" y="211"/>
                  <a:pt x="210" y="211"/>
                  <a:pt x="209" y="211"/>
                </a:cubicBezTo>
                <a:close/>
                <a:moveTo>
                  <a:pt x="216" y="207"/>
                </a:moveTo>
                <a:cubicBezTo>
                  <a:pt x="217" y="207"/>
                  <a:pt x="217" y="207"/>
                  <a:pt x="217" y="206"/>
                </a:cubicBezTo>
                <a:cubicBezTo>
                  <a:pt x="215" y="209"/>
                  <a:pt x="213" y="212"/>
                  <a:pt x="212" y="215"/>
                </a:cubicBezTo>
                <a:cubicBezTo>
                  <a:pt x="211" y="216"/>
                  <a:pt x="210" y="216"/>
                  <a:pt x="210" y="217"/>
                </a:cubicBezTo>
                <a:cubicBezTo>
                  <a:pt x="212" y="214"/>
                  <a:pt x="214" y="211"/>
                  <a:pt x="216" y="207"/>
                </a:cubicBezTo>
                <a:close/>
                <a:moveTo>
                  <a:pt x="192" y="225"/>
                </a:moveTo>
                <a:cubicBezTo>
                  <a:pt x="193" y="225"/>
                  <a:pt x="193" y="225"/>
                  <a:pt x="193" y="224"/>
                </a:cubicBezTo>
                <a:cubicBezTo>
                  <a:pt x="193" y="225"/>
                  <a:pt x="193" y="225"/>
                  <a:pt x="194" y="225"/>
                </a:cubicBezTo>
                <a:cubicBezTo>
                  <a:pt x="194" y="225"/>
                  <a:pt x="194" y="225"/>
                  <a:pt x="194" y="225"/>
                </a:cubicBezTo>
                <a:cubicBezTo>
                  <a:pt x="191" y="227"/>
                  <a:pt x="189" y="229"/>
                  <a:pt x="187" y="231"/>
                </a:cubicBezTo>
                <a:cubicBezTo>
                  <a:pt x="186" y="231"/>
                  <a:pt x="185" y="232"/>
                  <a:pt x="184" y="232"/>
                </a:cubicBezTo>
                <a:cubicBezTo>
                  <a:pt x="184" y="232"/>
                  <a:pt x="183" y="231"/>
                  <a:pt x="183" y="231"/>
                </a:cubicBezTo>
                <a:cubicBezTo>
                  <a:pt x="181" y="232"/>
                  <a:pt x="179" y="233"/>
                  <a:pt x="178" y="233"/>
                </a:cubicBezTo>
                <a:cubicBezTo>
                  <a:pt x="179" y="233"/>
                  <a:pt x="179" y="232"/>
                  <a:pt x="180" y="231"/>
                </a:cubicBezTo>
                <a:cubicBezTo>
                  <a:pt x="183" y="229"/>
                  <a:pt x="186" y="227"/>
                  <a:pt x="189" y="225"/>
                </a:cubicBezTo>
                <a:cubicBezTo>
                  <a:pt x="192" y="224"/>
                  <a:pt x="194" y="222"/>
                  <a:pt x="196" y="220"/>
                </a:cubicBezTo>
                <a:cubicBezTo>
                  <a:pt x="195" y="221"/>
                  <a:pt x="194" y="222"/>
                  <a:pt x="193" y="223"/>
                </a:cubicBezTo>
                <a:cubicBezTo>
                  <a:pt x="193" y="223"/>
                  <a:pt x="193" y="223"/>
                  <a:pt x="193" y="223"/>
                </a:cubicBezTo>
                <a:cubicBezTo>
                  <a:pt x="192" y="224"/>
                  <a:pt x="192" y="224"/>
                  <a:pt x="192" y="224"/>
                </a:cubicBezTo>
                <a:cubicBezTo>
                  <a:pt x="191" y="225"/>
                  <a:pt x="192" y="225"/>
                  <a:pt x="192" y="225"/>
                </a:cubicBezTo>
                <a:close/>
                <a:moveTo>
                  <a:pt x="190" y="231"/>
                </a:moveTo>
                <a:cubicBezTo>
                  <a:pt x="188" y="232"/>
                  <a:pt x="187" y="233"/>
                  <a:pt x="186" y="234"/>
                </a:cubicBezTo>
                <a:cubicBezTo>
                  <a:pt x="186" y="233"/>
                  <a:pt x="187" y="233"/>
                  <a:pt x="187" y="232"/>
                </a:cubicBezTo>
                <a:cubicBezTo>
                  <a:pt x="188" y="232"/>
                  <a:pt x="189" y="231"/>
                  <a:pt x="190" y="231"/>
                </a:cubicBezTo>
                <a:close/>
                <a:moveTo>
                  <a:pt x="118" y="243"/>
                </a:moveTo>
                <a:cubicBezTo>
                  <a:pt x="116" y="242"/>
                  <a:pt x="115" y="241"/>
                  <a:pt x="113" y="241"/>
                </a:cubicBezTo>
                <a:cubicBezTo>
                  <a:pt x="116" y="242"/>
                  <a:pt x="120" y="243"/>
                  <a:pt x="123" y="245"/>
                </a:cubicBezTo>
                <a:cubicBezTo>
                  <a:pt x="121" y="246"/>
                  <a:pt x="121" y="246"/>
                  <a:pt x="121" y="246"/>
                </a:cubicBezTo>
                <a:cubicBezTo>
                  <a:pt x="121" y="246"/>
                  <a:pt x="121" y="246"/>
                  <a:pt x="121" y="246"/>
                </a:cubicBezTo>
                <a:cubicBezTo>
                  <a:pt x="120" y="245"/>
                  <a:pt x="119" y="245"/>
                  <a:pt x="119" y="245"/>
                </a:cubicBezTo>
                <a:cubicBezTo>
                  <a:pt x="117" y="245"/>
                  <a:pt x="116" y="244"/>
                  <a:pt x="115" y="244"/>
                </a:cubicBezTo>
                <a:cubicBezTo>
                  <a:pt x="116" y="244"/>
                  <a:pt x="117" y="244"/>
                  <a:pt x="118" y="244"/>
                </a:cubicBezTo>
                <a:cubicBezTo>
                  <a:pt x="118" y="244"/>
                  <a:pt x="119" y="243"/>
                  <a:pt x="118" y="243"/>
                </a:cubicBezTo>
                <a:close/>
                <a:moveTo>
                  <a:pt x="60" y="233"/>
                </a:moveTo>
                <a:cubicBezTo>
                  <a:pt x="66" y="236"/>
                  <a:pt x="72" y="238"/>
                  <a:pt x="78" y="240"/>
                </a:cubicBezTo>
                <a:cubicBezTo>
                  <a:pt x="78" y="240"/>
                  <a:pt x="78" y="241"/>
                  <a:pt x="78" y="241"/>
                </a:cubicBezTo>
                <a:cubicBezTo>
                  <a:pt x="78" y="241"/>
                  <a:pt x="77" y="241"/>
                  <a:pt x="77" y="241"/>
                </a:cubicBezTo>
                <a:cubicBezTo>
                  <a:pt x="71" y="239"/>
                  <a:pt x="66" y="236"/>
                  <a:pt x="60" y="233"/>
                </a:cubicBezTo>
                <a:close/>
                <a:moveTo>
                  <a:pt x="5" y="106"/>
                </a:moveTo>
                <a:cubicBezTo>
                  <a:pt x="5" y="107"/>
                  <a:pt x="4" y="109"/>
                  <a:pt x="4" y="110"/>
                </a:cubicBezTo>
                <a:cubicBezTo>
                  <a:pt x="4" y="106"/>
                  <a:pt x="4" y="102"/>
                  <a:pt x="5" y="98"/>
                </a:cubicBezTo>
                <a:cubicBezTo>
                  <a:pt x="6" y="99"/>
                  <a:pt x="6" y="100"/>
                  <a:pt x="6" y="101"/>
                </a:cubicBezTo>
                <a:cubicBezTo>
                  <a:pt x="6" y="103"/>
                  <a:pt x="6" y="104"/>
                  <a:pt x="5" y="106"/>
                </a:cubicBezTo>
                <a:cubicBezTo>
                  <a:pt x="5" y="106"/>
                  <a:pt x="5" y="106"/>
                  <a:pt x="5" y="106"/>
                </a:cubicBezTo>
                <a:close/>
                <a:moveTo>
                  <a:pt x="5" y="116"/>
                </a:moveTo>
                <a:cubicBezTo>
                  <a:pt x="5" y="117"/>
                  <a:pt x="5" y="118"/>
                  <a:pt x="5" y="119"/>
                </a:cubicBezTo>
                <a:cubicBezTo>
                  <a:pt x="5" y="120"/>
                  <a:pt x="5" y="120"/>
                  <a:pt x="5" y="121"/>
                </a:cubicBezTo>
                <a:cubicBezTo>
                  <a:pt x="5" y="118"/>
                  <a:pt x="5" y="116"/>
                  <a:pt x="5" y="113"/>
                </a:cubicBezTo>
                <a:cubicBezTo>
                  <a:pt x="5" y="114"/>
                  <a:pt x="5" y="115"/>
                  <a:pt x="5" y="116"/>
                </a:cubicBezTo>
                <a:close/>
                <a:moveTo>
                  <a:pt x="5" y="153"/>
                </a:moveTo>
                <a:cubicBezTo>
                  <a:pt x="6" y="154"/>
                  <a:pt x="6" y="155"/>
                  <a:pt x="6" y="156"/>
                </a:cubicBezTo>
                <a:cubicBezTo>
                  <a:pt x="6" y="156"/>
                  <a:pt x="6" y="157"/>
                  <a:pt x="7" y="157"/>
                </a:cubicBezTo>
                <a:cubicBezTo>
                  <a:pt x="7" y="157"/>
                  <a:pt x="7" y="158"/>
                  <a:pt x="7" y="158"/>
                </a:cubicBezTo>
                <a:cubicBezTo>
                  <a:pt x="7" y="158"/>
                  <a:pt x="7" y="158"/>
                  <a:pt x="7" y="158"/>
                </a:cubicBezTo>
                <a:cubicBezTo>
                  <a:pt x="8" y="161"/>
                  <a:pt x="8" y="164"/>
                  <a:pt x="9" y="167"/>
                </a:cubicBezTo>
                <a:cubicBezTo>
                  <a:pt x="9" y="166"/>
                  <a:pt x="9" y="166"/>
                  <a:pt x="9" y="165"/>
                </a:cubicBezTo>
                <a:cubicBezTo>
                  <a:pt x="8" y="165"/>
                  <a:pt x="7" y="165"/>
                  <a:pt x="8" y="165"/>
                </a:cubicBezTo>
                <a:cubicBezTo>
                  <a:pt x="5" y="156"/>
                  <a:pt x="3" y="146"/>
                  <a:pt x="2" y="136"/>
                </a:cubicBezTo>
                <a:cubicBezTo>
                  <a:pt x="3" y="142"/>
                  <a:pt x="4" y="147"/>
                  <a:pt x="5" y="153"/>
                </a:cubicBezTo>
                <a:close/>
                <a:moveTo>
                  <a:pt x="2" y="119"/>
                </a:moveTo>
                <a:cubicBezTo>
                  <a:pt x="2" y="117"/>
                  <a:pt x="2" y="116"/>
                  <a:pt x="2" y="114"/>
                </a:cubicBezTo>
                <a:cubicBezTo>
                  <a:pt x="2" y="115"/>
                  <a:pt x="2" y="116"/>
                  <a:pt x="2" y="116"/>
                </a:cubicBezTo>
                <a:cubicBezTo>
                  <a:pt x="2" y="116"/>
                  <a:pt x="2" y="116"/>
                  <a:pt x="2" y="116"/>
                </a:cubicBezTo>
                <a:cubicBezTo>
                  <a:pt x="2" y="117"/>
                  <a:pt x="2" y="118"/>
                  <a:pt x="2" y="119"/>
                </a:cubicBezTo>
                <a:close/>
                <a:moveTo>
                  <a:pt x="13" y="106"/>
                </a:moveTo>
                <a:cubicBezTo>
                  <a:pt x="13" y="112"/>
                  <a:pt x="14" y="118"/>
                  <a:pt x="15" y="124"/>
                </a:cubicBezTo>
                <a:cubicBezTo>
                  <a:pt x="15" y="124"/>
                  <a:pt x="14" y="124"/>
                  <a:pt x="14" y="124"/>
                </a:cubicBezTo>
                <a:cubicBezTo>
                  <a:pt x="14" y="123"/>
                  <a:pt x="14" y="122"/>
                  <a:pt x="14" y="121"/>
                </a:cubicBezTo>
                <a:cubicBezTo>
                  <a:pt x="14" y="120"/>
                  <a:pt x="13" y="120"/>
                  <a:pt x="13" y="120"/>
                </a:cubicBezTo>
                <a:cubicBezTo>
                  <a:pt x="12" y="116"/>
                  <a:pt x="11" y="112"/>
                  <a:pt x="11" y="108"/>
                </a:cubicBezTo>
                <a:cubicBezTo>
                  <a:pt x="11" y="108"/>
                  <a:pt x="12" y="108"/>
                  <a:pt x="12" y="108"/>
                </a:cubicBezTo>
                <a:cubicBezTo>
                  <a:pt x="12" y="107"/>
                  <a:pt x="12" y="107"/>
                  <a:pt x="13" y="106"/>
                </a:cubicBezTo>
                <a:close/>
                <a:moveTo>
                  <a:pt x="12" y="103"/>
                </a:moveTo>
                <a:cubicBezTo>
                  <a:pt x="12" y="102"/>
                  <a:pt x="12" y="101"/>
                  <a:pt x="12" y="100"/>
                </a:cubicBezTo>
                <a:cubicBezTo>
                  <a:pt x="12" y="101"/>
                  <a:pt x="12" y="102"/>
                  <a:pt x="12" y="103"/>
                </a:cubicBezTo>
                <a:cubicBezTo>
                  <a:pt x="12" y="103"/>
                  <a:pt x="12" y="103"/>
                  <a:pt x="12" y="103"/>
                </a:cubicBezTo>
                <a:close/>
                <a:moveTo>
                  <a:pt x="13" y="94"/>
                </a:moveTo>
                <a:cubicBezTo>
                  <a:pt x="13" y="93"/>
                  <a:pt x="14" y="93"/>
                  <a:pt x="14" y="93"/>
                </a:cubicBezTo>
                <a:cubicBezTo>
                  <a:pt x="14" y="94"/>
                  <a:pt x="14" y="95"/>
                  <a:pt x="14" y="96"/>
                </a:cubicBezTo>
                <a:cubicBezTo>
                  <a:pt x="13" y="95"/>
                  <a:pt x="13" y="95"/>
                  <a:pt x="13" y="94"/>
                </a:cubicBezTo>
                <a:close/>
                <a:moveTo>
                  <a:pt x="15" y="72"/>
                </a:moveTo>
                <a:cubicBezTo>
                  <a:pt x="16" y="72"/>
                  <a:pt x="16" y="72"/>
                  <a:pt x="17" y="72"/>
                </a:cubicBezTo>
                <a:cubicBezTo>
                  <a:pt x="15" y="74"/>
                  <a:pt x="13" y="77"/>
                  <a:pt x="11" y="80"/>
                </a:cubicBezTo>
                <a:cubicBezTo>
                  <a:pt x="11" y="79"/>
                  <a:pt x="11" y="79"/>
                  <a:pt x="11" y="79"/>
                </a:cubicBezTo>
                <a:cubicBezTo>
                  <a:pt x="12" y="78"/>
                  <a:pt x="12" y="78"/>
                  <a:pt x="12" y="77"/>
                </a:cubicBezTo>
                <a:cubicBezTo>
                  <a:pt x="13" y="75"/>
                  <a:pt x="14" y="73"/>
                  <a:pt x="14" y="71"/>
                </a:cubicBezTo>
                <a:cubicBezTo>
                  <a:pt x="15" y="72"/>
                  <a:pt x="15" y="72"/>
                  <a:pt x="15" y="72"/>
                </a:cubicBezTo>
                <a:close/>
                <a:moveTo>
                  <a:pt x="36" y="41"/>
                </a:moveTo>
                <a:cubicBezTo>
                  <a:pt x="36" y="41"/>
                  <a:pt x="36" y="41"/>
                  <a:pt x="37" y="41"/>
                </a:cubicBezTo>
                <a:cubicBezTo>
                  <a:pt x="37" y="40"/>
                  <a:pt x="38" y="40"/>
                  <a:pt x="39" y="40"/>
                </a:cubicBezTo>
                <a:cubicBezTo>
                  <a:pt x="37" y="41"/>
                  <a:pt x="35" y="43"/>
                  <a:pt x="34" y="45"/>
                </a:cubicBezTo>
                <a:cubicBezTo>
                  <a:pt x="30" y="49"/>
                  <a:pt x="26" y="53"/>
                  <a:pt x="24" y="58"/>
                </a:cubicBezTo>
                <a:cubicBezTo>
                  <a:pt x="22" y="59"/>
                  <a:pt x="21" y="61"/>
                  <a:pt x="19" y="63"/>
                </a:cubicBezTo>
                <a:cubicBezTo>
                  <a:pt x="24" y="55"/>
                  <a:pt x="30" y="47"/>
                  <a:pt x="36" y="41"/>
                </a:cubicBezTo>
                <a:close/>
                <a:moveTo>
                  <a:pt x="124" y="9"/>
                </a:moveTo>
                <a:cubicBezTo>
                  <a:pt x="123" y="9"/>
                  <a:pt x="123" y="9"/>
                  <a:pt x="123" y="9"/>
                </a:cubicBezTo>
                <a:cubicBezTo>
                  <a:pt x="120" y="9"/>
                  <a:pt x="118" y="9"/>
                  <a:pt x="115" y="9"/>
                </a:cubicBezTo>
                <a:cubicBezTo>
                  <a:pt x="115" y="9"/>
                  <a:pt x="115" y="9"/>
                  <a:pt x="115" y="10"/>
                </a:cubicBezTo>
                <a:cubicBezTo>
                  <a:pt x="114" y="10"/>
                  <a:pt x="114" y="10"/>
                  <a:pt x="113" y="10"/>
                </a:cubicBezTo>
                <a:cubicBezTo>
                  <a:pt x="113" y="10"/>
                  <a:pt x="113" y="9"/>
                  <a:pt x="113" y="9"/>
                </a:cubicBezTo>
                <a:cubicBezTo>
                  <a:pt x="114" y="9"/>
                  <a:pt x="115" y="8"/>
                  <a:pt x="116" y="8"/>
                </a:cubicBezTo>
                <a:cubicBezTo>
                  <a:pt x="116" y="7"/>
                  <a:pt x="116" y="7"/>
                  <a:pt x="116" y="7"/>
                </a:cubicBezTo>
                <a:cubicBezTo>
                  <a:pt x="119" y="8"/>
                  <a:pt x="121" y="8"/>
                  <a:pt x="124" y="9"/>
                </a:cubicBezTo>
                <a:close/>
                <a:moveTo>
                  <a:pt x="118" y="4"/>
                </a:moveTo>
                <a:cubicBezTo>
                  <a:pt x="118" y="4"/>
                  <a:pt x="118" y="4"/>
                  <a:pt x="118" y="4"/>
                </a:cubicBezTo>
                <a:cubicBezTo>
                  <a:pt x="118" y="5"/>
                  <a:pt x="119" y="5"/>
                  <a:pt x="120" y="5"/>
                </a:cubicBezTo>
                <a:cubicBezTo>
                  <a:pt x="120" y="5"/>
                  <a:pt x="120" y="5"/>
                  <a:pt x="120" y="5"/>
                </a:cubicBezTo>
                <a:cubicBezTo>
                  <a:pt x="119" y="5"/>
                  <a:pt x="119" y="5"/>
                  <a:pt x="118" y="5"/>
                </a:cubicBezTo>
                <a:cubicBezTo>
                  <a:pt x="118" y="5"/>
                  <a:pt x="118" y="5"/>
                  <a:pt x="118" y="4"/>
                </a:cubicBezTo>
                <a:close/>
                <a:moveTo>
                  <a:pt x="233" y="77"/>
                </a:moveTo>
                <a:cubicBezTo>
                  <a:pt x="233" y="77"/>
                  <a:pt x="234" y="77"/>
                  <a:pt x="234" y="77"/>
                </a:cubicBezTo>
                <a:cubicBezTo>
                  <a:pt x="236" y="79"/>
                  <a:pt x="237" y="82"/>
                  <a:pt x="239" y="85"/>
                </a:cubicBezTo>
                <a:cubicBezTo>
                  <a:pt x="239" y="86"/>
                  <a:pt x="239" y="87"/>
                  <a:pt x="239" y="88"/>
                </a:cubicBezTo>
                <a:cubicBezTo>
                  <a:pt x="240" y="90"/>
                  <a:pt x="240" y="92"/>
                  <a:pt x="240" y="93"/>
                </a:cubicBezTo>
                <a:cubicBezTo>
                  <a:pt x="238" y="88"/>
                  <a:pt x="235" y="82"/>
                  <a:pt x="233" y="77"/>
                </a:cubicBezTo>
                <a:close/>
                <a:moveTo>
                  <a:pt x="241" y="99"/>
                </a:moveTo>
                <a:cubicBezTo>
                  <a:pt x="242" y="103"/>
                  <a:pt x="243" y="108"/>
                  <a:pt x="244" y="112"/>
                </a:cubicBezTo>
                <a:cubicBezTo>
                  <a:pt x="244" y="113"/>
                  <a:pt x="244" y="114"/>
                  <a:pt x="244" y="115"/>
                </a:cubicBezTo>
                <a:cubicBezTo>
                  <a:pt x="243" y="110"/>
                  <a:pt x="241" y="105"/>
                  <a:pt x="240" y="100"/>
                </a:cubicBezTo>
                <a:cubicBezTo>
                  <a:pt x="240" y="99"/>
                  <a:pt x="240" y="99"/>
                  <a:pt x="240" y="98"/>
                </a:cubicBezTo>
                <a:cubicBezTo>
                  <a:pt x="239" y="96"/>
                  <a:pt x="238" y="94"/>
                  <a:pt x="238" y="92"/>
                </a:cubicBezTo>
                <a:cubicBezTo>
                  <a:pt x="239" y="94"/>
                  <a:pt x="240" y="97"/>
                  <a:pt x="241" y="99"/>
                </a:cubicBezTo>
                <a:close/>
                <a:moveTo>
                  <a:pt x="235" y="172"/>
                </a:moveTo>
                <a:cubicBezTo>
                  <a:pt x="235" y="173"/>
                  <a:pt x="234" y="175"/>
                  <a:pt x="233" y="176"/>
                </a:cubicBezTo>
                <a:cubicBezTo>
                  <a:pt x="232" y="178"/>
                  <a:pt x="231" y="180"/>
                  <a:pt x="230" y="182"/>
                </a:cubicBezTo>
                <a:cubicBezTo>
                  <a:pt x="230" y="181"/>
                  <a:pt x="230" y="180"/>
                  <a:pt x="230" y="180"/>
                </a:cubicBezTo>
                <a:cubicBezTo>
                  <a:pt x="232" y="177"/>
                  <a:pt x="234" y="173"/>
                  <a:pt x="235" y="170"/>
                </a:cubicBezTo>
                <a:cubicBezTo>
                  <a:pt x="235" y="171"/>
                  <a:pt x="235" y="171"/>
                  <a:pt x="235" y="171"/>
                </a:cubicBezTo>
                <a:cubicBezTo>
                  <a:pt x="235" y="172"/>
                  <a:pt x="235" y="172"/>
                  <a:pt x="235" y="172"/>
                </a:cubicBezTo>
                <a:close/>
                <a:moveTo>
                  <a:pt x="235" y="161"/>
                </a:moveTo>
                <a:cubicBezTo>
                  <a:pt x="234" y="164"/>
                  <a:pt x="234" y="167"/>
                  <a:pt x="233" y="170"/>
                </a:cubicBezTo>
                <a:cubicBezTo>
                  <a:pt x="233" y="171"/>
                  <a:pt x="232" y="172"/>
                  <a:pt x="232" y="172"/>
                </a:cubicBezTo>
                <a:cubicBezTo>
                  <a:pt x="232" y="171"/>
                  <a:pt x="232" y="170"/>
                  <a:pt x="233" y="168"/>
                </a:cubicBezTo>
                <a:cubicBezTo>
                  <a:pt x="233" y="168"/>
                  <a:pt x="233" y="168"/>
                  <a:pt x="232" y="168"/>
                </a:cubicBezTo>
                <a:cubicBezTo>
                  <a:pt x="233" y="167"/>
                  <a:pt x="233" y="167"/>
                  <a:pt x="233" y="166"/>
                </a:cubicBezTo>
                <a:cubicBezTo>
                  <a:pt x="234" y="165"/>
                  <a:pt x="233" y="165"/>
                  <a:pt x="233" y="165"/>
                </a:cubicBezTo>
                <a:cubicBezTo>
                  <a:pt x="233" y="164"/>
                  <a:pt x="234" y="163"/>
                  <a:pt x="235" y="161"/>
                </a:cubicBezTo>
                <a:close/>
                <a:moveTo>
                  <a:pt x="234" y="158"/>
                </a:moveTo>
                <a:cubicBezTo>
                  <a:pt x="235" y="156"/>
                  <a:pt x="236" y="154"/>
                  <a:pt x="236" y="152"/>
                </a:cubicBezTo>
                <a:cubicBezTo>
                  <a:pt x="236" y="153"/>
                  <a:pt x="236" y="155"/>
                  <a:pt x="236" y="156"/>
                </a:cubicBezTo>
                <a:cubicBezTo>
                  <a:pt x="235" y="157"/>
                  <a:pt x="234" y="157"/>
                  <a:pt x="234" y="158"/>
                </a:cubicBezTo>
                <a:close/>
                <a:moveTo>
                  <a:pt x="231" y="154"/>
                </a:moveTo>
                <a:cubicBezTo>
                  <a:pt x="231" y="154"/>
                  <a:pt x="231" y="154"/>
                  <a:pt x="231" y="154"/>
                </a:cubicBezTo>
                <a:cubicBezTo>
                  <a:pt x="230" y="155"/>
                  <a:pt x="229" y="156"/>
                  <a:pt x="229" y="157"/>
                </a:cubicBezTo>
                <a:cubicBezTo>
                  <a:pt x="229" y="154"/>
                  <a:pt x="229" y="152"/>
                  <a:pt x="229" y="150"/>
                </a:cubicBezTo>
                <a:cubicBezTo>
                  <a:pt x="232" y="139"/>
                  <a:pt x="233" y="126"/>
                  <a:pt x="232" y="114"/>
                </a:cubicBezTo>
                <a:cubicBezTo>
                  <a:pt x="233" y="116"/>
                  <a:pt x="234" y="117"/>
                  <a:pt x="234" y="118"/>
                </a:cubicBezTo>
                <a:cubicBezTo>
                  <a:pt x="233" y="130"/>
                  <a:pt x="233" y="142"/>
                  <a:pt x="231" y="154"/>
                </a:cubicBezTo>
                <a:close/>
                <a:moveTo>
                  <a:pt x="201" y="205"/>
                </a:moveTo>
                <a:cubicBezTo>
                  <a:pt x="201" y="204"/>
                  <a:pt x="202" y="203"/>
                  <a:pt x="203" y="203"/>
                </a:cubicBezTo>
                <a:cubicBezTo>
                  <a:pt x="203" y="202"/>
                  <a:pt x="203" y="202"/>
                  <a:pt x="203" y="202"/>
                </a:cubicBezTo>
                <a:cubicBezTo>
                  <a:pt x="205" y="200"/>
                  <a:pt x="206" y="199"/>
                  <a:pt x="208" y="197"/>
                </a:cubicBezTo>
                <a:cubicBezTo>
                  <a:pt x="208" y="198"/>
                  <a:pt x="207" y="198"/>
                  <a:pt x="207" y="198"/>
                </a:cubicBezTo>
                <a:cubicBezTo>
                  <a:pt x="205" y="201"/>
                  <a:pt x="203" y="203"/>
                  <a:pt x="201" y="205"/>
                </a:cubicBezTo>
                <a:close/>
                <a:moveTo>
                  <a:pt x="97" y="227"/>
                </a:moveTo>
                <a:cubicBezTo>
                  <a:pt x="98" y="227"/>
                  <a:pt x="98" y="227"/>
                  <a:pt x="99" y="227"/>
                </a:cubicBezTo>
                <a:cubicBezTo>
                  <a:pt x="101" y="228"/>
                  <a:pt x="102" y="229"/>
                  <a:pt x="104" y="229"/>
                </a:cubicBezTo>
                <a:cubicBezTo>
                  <a:pt x="106" y="231"/>
                  <a:pt x="108" y="232"/>
                  <a:pt x="110" y="233"/>
                </a:cubicBezTo>
                <a:cubicBezTo>
                  <a:pt x="110" y="233"/>
                  <a:pt x="109" y="233"/>
                  <a:pt x="109" y="233"/>
                </a:cubicBezTo>
                <a:cubicBezTo>
                  <a:pt x="105" y="231"/>
                  <a:pt x="101" y="229"/>
                  <a:pt x="97" y="227"/>
                </a:cubicBezTo>
                <a:close/>
                <a:moveTo>
                  <a:pt x="103" y="237"/>
                </a:moveTo>
                <a:cubicBezTo>
                  <a:pt x="102" y="237"/>
                  <a:pt x="101" y="237"/>
                  <a:pt x="100" y="237"/>
                </a:cubicBezTo>
                <a:cubicBezTo>
                  <a:pt x="100" y="237"/>
                  <a:pt x="100" y="237"/>
                  <a:pt x="100" y="237"/>
                </a:cubicBezTo>
                <a:cubicBezTo>
                  <a:pt x="100" y="237"/>
                  <a:pt x="100" y="236"/>
                  <a:pt x="100" y="236"/>
                </a:cubicBezTo>
                <a:cubicBezTo>
                  <a:pt x="100" y="236"/>
                  <a:pt x="100" y="236"/>
                  <a:pt x="100" y="236"/>
                </a:cubicBezTo>
                <a:cubicBezTo>
                  <a:pt x="101" y="237"/>
                  <a:pt x="102" y="237"/>
                  <a:pt x="103" y="237"/>
                </a:cubicBezTo>
                <a:close/>
                <a:moveTo>
                  <a:pt x="75" y="232"/>
                </a:moveTo>
                <a:cubicBezTo>
                  <a:pt x="74" y="232"/>
                  <a:pt x="74" y="232"/>
                  <a:pt x="74" y="232"/>
                </a:cubicBezTo>
                <a:cubicBezTo>
                  <a:pt x="75" y="232"/>
                  <a:pt x="75" y="232"/>
                  <a:pt x="76" y="232"/>
                </a:cubicBezTo>
                <a:cubicBezTo>
                  <a:pt x="78" y="233"/>
                  <a:pt x="79" y="234"/>
                  <a:pt x="81" y="235"/>
                </a:cubicBezTo>
                <a:cubicBezTo>
                  <a:pt x="81" y="235"/>
                  <a:pt x="81" y="235"/>
                  <a:pt x="82" y="235"/>
                </a:cubicBezTo>
                <a:cubicBezTo>
                  <a:pt x="79" y="234"/>
                  <a:pt x="77" y="233"/>
                  <a:pt x="75" y="232"/>
                </a:cubicBezTo>
                <a:close/>
                <a:moveTo>
                  <a:pt x="82" y="241"/>
                </a:moveTo>
                <a:cubicBezTo>
                  <a:pt x="82" y="241"/>
                  <a:pt x="83" y="241"/>
                  <a:pt x="83" y="241"/>
                </a:cubicBezTo>
                <a:cubicBezTo>
                  <a:pt x="83" y="241"/>
                  <a:pt x="83" y="241"/>
                  <a:pt x="83" y="241"/>
                </a:cubicBezTo>
                <a:cubicBezTo>
                  <a:pt x="84" y="241"/>
                  <a:pt x="84" y="241"/>
                  <a:pt x="84" y="242"/>
                </a:cubicBezTo>
                <a:cubicBezTo>
                  <a:pt x="83" y="241"/>
                  <a:pt x="83" y="241"/>
                  <a:pt x="82" y="241"/>
                </a:cubicBezTo>
                <a:cubicBezTo>
                  <a:pt x="82" y="241"/>
                  <a:pt x="81" y="241"/>
                  <a:pt x="81" y="240"/>
                </a:cubicBezTo>
                <a:cubicBezTo>
                  <a:pt x="81" y="241"/>
                  <a:pt x="81" y="241"/>
                  <a:pt x="82" y="241"/>
                </a:cubicBezTo>
                <a:close/>
                <a:moveTo>
                  <a:pt x="72" y="229"/>
                </a:moveTo>
                <a:cubicBezTo>
                  <a:pt x="72" y="229"/>
                  <a:pt x="72" y="228"/>
                  <a:pt x="71" y="228"/>
                </a:cubicBezTo>
                <a:cubicBezTo>
                  <a:pt x="72" y="228"/>
                  <a:pt x="72" y="228"/>
                  <a:pt x="73" y="229"/>
                </a:cubicBezTo>
                <a:cubicBezTo>
                  <a:pt x="74" y="229"/>
                  <a:pt x="74" y="230"/>
                  <a:pt x="75" y="230"/>
                </a:cubicBezTo>
                <a:cubicBezTo>
                  <a:pt x="74" y="230"/>
                  <a:pt x="73" y="229"/>
                  <a:pt x="72" y="229"/>
                </a:cubicBezTo>
                <a:close/>
                <a:moveTo>
                  <a:pt x="73" y="237"/>
                </a:moveTo>
                <a:cubicBezTo>
                  <a:pt x="73" y="237"/>
                  <a:pt x="73" y="237"/>
                  <a:pt x="73" y="237"/>
                </a:cubicBezTo>
                <a:cubicBezTo>
                  <a:pt x="71" y="236"/>
                  <a:pt x="68" y="235"/>
                  <a:pt x="66" y="234"/>
                </a:cubicBezTo>
                <a:cubicBezTo>
                  <a:pt x="68" y="235"/>
                  <a:pt x="71" y="236"/>
                  <a:pt x="73" y="237"/>
                </a:cubicBezTo>
                <a:close/>
                <a:moveTo>
                  <a:pt x="35" y="201"/>
                </a:moveTo>
                <a:cubicBezTo>
                  <a:pt x="35" y="201"/>
                  <a:pt x="35" y="200"/>
                  <a:pt x="35" y="200"/>
                </a:cubicBezTo>
                <a:cubicBezTo>
                  <a:pt x="35" y="200"/>
                  <a:pt x="35" y="201"/>
                  <a:pt x="35" y="201"/>
                </a:cubicBezTo>
                <a:cubicBezTo>
                  <a:pt x="36" y="201"/>
                  <a:pt x="36" y="202"/>
                  <a:pt x="37" y="202"/>
                </a:cubicBezTo>
                <a:cubicBezTo>
                  <a:pt x="37" y="203"/>
                  <a:pt x="37" y="203"/>
                  <a:pt x="37" y="203"/>
                </a:cubicBezTo>
                <a:cubicBezTo>
                  <a:pt x="38" y="203"/>
                  <a:pt x="38" y="203"/>
                  <a:pt x="38" y="203"/>
                </a:cubicBezTo>
                <a:cubicBezTo>
                  <a:pt x="38" y="204"/>
                  <a:pt x="39" y="205"/>
                  <a:pt x="40" y="206"/>
                </a:cubicBezTo>
                <a:cubicBezTo>
                  <a:pt x="41" y="207"/>
                  <a:pt x="42" y="208"/>
                  <a:pt x="43" y="209"/>
                </a:cubicBezTo>
                <a:cubicBezTo>
                  <a:pt x="41" y="208"/>
                  <a:pt x="40" y="207"/>
                  <a:pt x="39" y="206"/>
                </a:cubicBezTo>
                <a:cubicBezTo>
                  <a:pt x="38" y="205"/>
                  <a:pt x="36" y="203"/>
                  <a:pt x="35" y="202"/>
                </a:cubicBezTo>
                <a:cubicBezTo>
                  <a:pt x="35" y="201"/>
                  <a:pt x="35" y="201"/>
                  <a:pt x="35" y="201"/>
                </a:cubicBezTo>
                <a:close/>
                <a:moveTo>
                  <a:pt x="37" y="197"/>
                </a:moveTo>
                <a:cubicBezTo>
                  <a:pt x="37" y="197"/>
                  <a:pt x="37" y="197"/>
                  <a:pt x="38" y="197"/>
                </a:cubicBezTo>
                <a:cubicBezTo>
                  <a:pt x="39" y="200"/>
                  <a:pt x="41" y="202"/>
                  <a:pt x="43" y="204"/>
                </a:cubicBezTo>
                <a:cubicBezTo>
                  <a:pt x="42" y="203"/>
                  <a:pt x="40" y="201"/>
                  <a:pt x="39" y="200"/>
                </a:cubicBezTo>
                <a:cubicBezTo>
                  <a:pt x="38" y="199"/>
                  <a:pt x="38" y="198"/>
                  <a:pt x="37" y="197"/>
                </a:cubicBezTo>
                <a:close/>
                <a:moveTo>
                  <a:pt x="25" y="144"/>
                </a:moveTo>
                <a:cubicBezTo>
                  <a:pt x="25" y="142"/>
                  <a:pt x="24" y="140"/>
                  <a:pt x="24" y="138"/>
                </a:cubicBezTo>
                <a:cubicBezTo>
                  <a:pt x="24" y="138"/>
                  <a:pt x="24" y="138"/>
                  <a:pt x="24" y="138"/>
                </a:cubicBezTo>
                <a:cubicBezTo>
                  <a:pt x="25" y="140"/>
                  <a:pt x="26" y="143"/>
                  <a:pt x="27" y="145"/>
                </a:cubicBezTo>
                <a:cubicBezTo>
                  <a:pt x="27" y="146"/>
                  <a:pt x="27" y="146"/>
                  <a:pt x="27" y="146"/>
                </a:cubicBezTo>
                <a:cubicBezTo>
                  <a:pt x="27" y="147"/>
                  <a:pt x="27" y="147"/>
                  <a:pt x="27" y="147"/>
                </a:cubicBezTo>
                <a:cubicBezTo>
                  <a:pt x="28" y="148"/>
                  <a:pt x="28" y="148"/>
                  <a:pt x="28" y="148"/>
                </a:cubicBezTo>
                <a:cubicBezTo>
                  <a:pt x="28" y="149"/>
                  <a:pt x="28" y="150"/>
                  <a:pt x="28" y="151"/>
                </a:cubicBezTo>
                <a:cubicBezTo>
                  <a:pt x="27" y="149"/>
                  <a:pt x="26" y="146"/>
                  <a:pt x="25" y="144"/>
                </a:cubicBezTo>
                <a:close/>
                <a:moveTo>
                  <a:pt x="28" y="177"/>
                </a:moveTo>
                <a:cubicBezTo>
                  <a:pt x="27" y="176"/>
                  <a:pt x="26" y="174"/>
                  <a:pt x="26" y="173"/>
                </a:cubicBezTo>
                <a:cubicBezTo>
                  <a:pt x="26" y="173"/>
                  <a:pt x="26" y="173"/>
                  <a:pt x="26" y="173"/>
                </a:cubicBezTo>
                <a:cubicBezTo>
                  <a:pt x="26" y="172"/>
                  <a:pt x="26" y="172"/>
                  <a:pt x="26" y="172"/>
                </a:cubicBezTo>
                <a:cubicBezTo>
                  <a:pt x="27" y="173"/>
                  <a:pt x="27" y="175"/>
                  <a:pt x="28" y="177"/>
                </a:cubicBezTo>
                <a:close/>
                <a:moveTo>
                  <a:pt x="25" y="61"/>
                </a:moveTo>
                <a:cubicBezTo>
                  <a:pt x="24" y="61"/>
                  <a:pt x="24" y="61"/>
                  <a:pt x="24" y="61"/>
                </a:cubicBezTo>
                <a:cubicBezTo>
                  <a:pt x="25" y="60"/>
                  <a:pt x="26" y="59"/>
                  <a:pt x="27" y="58"/>
                </a:cubicBezTo>
                <a:cubicBezTo>
                  <a:pt x="27" y="58"/>
                  <a:pt x="27" y="58"/>
                  <a:pt x="27" y="58"/>
                </a:cubicBezTo>
                <a:cubicBezTo>
                  <a:pt x="26" y="59"/>
                  <a:pt x="26" y="60"/>
                  <a:pt x="25" y="61"/>
                </a:cubicBezTo>
                <a:close/>
                <a:moveTo>
                  <a:pt x="27" y="62"/>
                </a:moveTo>
                <a:cubicBezTo>
                  <a:pt x="26" y="63"/>
                  <a:pt x="25" y="64"/>
                  <a:pt x="25" y="66"/>
                </a:cubicBezTo>
                <a:cubicBezTo>
                  <a:pt x="25" y="64"/>
                  <a:pt x="26" y="63"/>
                  <a:pt x="26" y="62"/>
                </a:cubicBezTo>
                <a:cubicBezTo>
                  <a:pt x="27" y="62"/>
                  <a:pt x="27" y="62"/>
                  <a:pt x="27" y="62"/>
                </a:cubicBezTo>
                <a:close/>
                <a:moveTo>
                  <a:pt x="25" y="68"/>
                </a:moveTo>
                <a:cubicBezTo>
                  <a:pt x="26" y="66"/>
                  <a:pt x="27" y="63"/>
                  <a:pt x="29" y="61"/>
                </a:cubicBezTo>
                <a:cubicBezTo>
                  <a:pt x="30" y="61"/>
                  <a:pt x="31" y="60"/>
                  <a:pt x="32" y="59"/>
                </a:cubicBezTo>
                <a:cubicBezTo>
                  <a:pt x="32" y="60"/>
                  <a:pt x="32" y="61"/>
                  <a:pt x="31" y="62"/>
                </a:cubicBezTo>
                <a:cubicBezTo>
                  <a:pt x="30" y="63"/>
                  <a:pt x="29" y="64"/>
                  <a:pt x="28" y="66"/>
                </a:cubicBezTo>
                <a:cubicBezTo>
                  <a:pt x="27" y="66"/>
                  <a:pt x="26" y="67"/>
                  <a:pt x="25" y="68"/>
                </a:cubicBezTo>
                <a:close/>
                <a:moveTo>
                  <a:pt x="25" y="69"/>
                </a:moveTo>
                <a:cubicBezTo>
                  <a:pt x="23" y="71"/>
                  <a:pt x="22" y="73"/>
                  <a:pt x="20" y="75"/>
                </a:cubicBezTo>
                <a:cubicBezTo>
                  <a:pt x="21" y="73"/>
                  <a:pt x="22" y="72"/>
                  <a:pt x="23" y="70"/>
                </a:cubicBezTo>
                <a:cubicBezTo>
                  <a:pt x="24" y="70"/>
                  <a:pt x="24" y="69"/>
                  <a:pt x="25" y="69"/>
                </a:cubicBezTo>
                <a:close/>
                <a:moveTo>
                  <a:pt x="110" y="12"/>
                </a:moveTo>
                <a:cubicBezTo>
                  <a:pt x="110" y="12"/>
                  <a:pt x="109" y="12"/>
                  <a:pt x="109" y="12"/>
                </a:cubicBezTo>
                <a:cubicBezTo>
                  <a:pt x="109" y="11"/>
                  <a:pt x="109" y="11"/>
                  <a:pt x="110" y="11"/>
                </a:cubicBezTo>
                <a:cubicBezTo>
                  <a:pt x="112" y="11"/>
                  <a:pt x="113" y="11"/>
                  <a:pt x="115" y="12"/>
                </a:cubicBezTo>
                <a:cubicBezTo>
                  <a:pt x="112" y="13"/>
                  <a:pt x="110" y="14"/>
                  <a:pt x="107" y="15"/>
                </a:cubicBezTo>
                <a:cubicBezTo>
                  <a:pt x="107" y="15"/>
                  <a:pt x="107" y="15"/>
                  <a:pt x="106" y="15"/>
                </a:cubicBezTo>
                <a:cubicBezTo>
                  <a:pt x="108" y="14"/>
                  <a:pt x="109" y="14"/>
                  <a:pt x="110" y="13"/>
                </a:cubicBezTo>
                <a:cubicBezTo>
                  <a:pt x="111" y="13"/>
                  <a:pt x="111" y="12"/>
                  <a:pt x="110" y="12"/>
                </a:cubicBezTo>
                <a:close/>
                <a:moveTo>
                  <a:pt x="122" y="39"/>
                </a:moveTo>
                <a:cubicBezTo>
                  <a:pt x="126" y="38"/>
                  <a:pt x="129" y="37"/>
                  <a:pt x="133" y="36"/>
                </a:cubicBezTo>
                <a:cubicBezTo>
                  <a:pt x="135" y="36"/>
                  <a:pt x="137" y="36"/>
                  <a:pt x="140" y="36"/>
                </a:cubicBezTo>
                <a:cubicBezTo>
                  <a:pt x="137" y="37"/>
                  <a:pt x="134" y="39"/>
                  <a:pt x="132" y="40"/>
                </a:cubicBezTo>
                <a:cubicBezTo>
                  <a:pt x="127" y="41"/>
                  <a:pt x="122" y="41"/>
                  <a:pt x="117" y="41"/>
                </a:cubicBezTo>
                <a:cubicBezTo>
                  <a:pt x="119" y="39"/>
                  <a:pt x="120" y="38"/>
                  <a:pt x="121" y="36"/>
                </a:cubicBezTo>
                <a:cubicBezTo>
                  <a:pt x="122" y="36"/>
                  <a:pt x="123" y="36"/>
                  <a:pt x="123" y="36"/>
                </a:cubicBezTo>
                <a:cubicBezTo>
                  <a:pt x="123" y="36"/>
                  <a:pt x="122" y="37"/>
                  <a:pt x="122" y="37"/>
                </a:cubicBezTo>
                <a:cubicBezTo>
                  <a:pt x="121" y="38"/>
                  <a:pt x="121" y="39"/>
                  <a:pt x="122" y="39"/>
                </a:cubicBezTo>
                <a:close/>
                <a:moveTo>
                  <a:pt x="125" y="36"/>
                </a:moveTo>
                <a:cubicBezTo>
                  <a:pt x="126" y="36"/>
                  <a:pt x="126" y="36"/>
                  <a:pt x="127" y="36"/>
                </a:cubicBezTo>
                <a:cubicBezTo>
                  <a:pt x="127" y="36"/>
                  <a:pt x="128" y="36"/>
                  <a:pt x="128" y="36"/>
                </a:cubicBezTo>
                <a:cubicBezTo>
                  <a:pt x="127" y="36"/>
                  <a:pt x="126" y="36"/>
                  <a:pt x="125" y="36"/>
                </a:cubicBezTo>
                <a:close/>
                <a:moveTo>
                  <a:pt x="129" y="31"/>
                </a:moveTo>
                <a:cubicBezTo>
                  <a:pt x="129" y="31"/>
                  <a:pt x="129" y="31"/>
                  <a:pt x="130" y="31"/>
                </a:cubicBezTo>
                <a:cubicBezTo>
                  <a:pt x="130" y="31"/>
                  <a:pt x="131" y="31"/>
                  <a:pt x="131" y="31"/>
                </a:cubicBezTo>
                <a:cubicBezTo>
                  <a:pt x="131" y="31"/>
                  <a:pt x="131" y="31"/>
                  <a:pt x="130" y="31"/>
                </a:cubicBezTo>
                <a:cubicBezTo>
                  <a:pt x="130" y="31"/>
                  <a:pt x="130" y="31"/>
                  <a:pt x="129" y="31"/>
                </a:cubicBezTo>
                <a:cubicBezTo>
                  <a:pt x="129" y="31"/>
                  <a:pt x="129" y="31"/>
                  <a:pt x="129" y="31"/>
                </a:cubicBezTo>
                <a:close/>
                <a:moveTo>
                  <a:pt x="128" y="18"/>
                </a:moveTo>
                <a:cubicBezTo>
                  <a:pt x="129" y="17"/>
                  <a:pt x="130" y="17"/>
                  <a:pt x="131" y="16"/>
                </a:cubicBezTo>
                <a:cubicBezTo>
                  <a:pt x="131" y="16"/>
                  <a:pt x="132" y="16"/>
                  <a:pt x="133" y="17"/>
                </a:cubicBezTo>
                <a:cubicBezTo>
                  <a:pt x="132" y="17"/>
                  <a:pt x="131" y="18"/>
                  <a:pt x="130" y="18"/>
                </a:cubicBezTo>
                <a:cubicBezTo>
                  <a:pt x="129" y="18"/>
                  <a:pt x="128" y="18"/>
                  <a:pt x="128" y="18"/>
                </a:cubicBezTo>
                <a:close/>
                <a:moveTo>
                  <a:pt x="129" y="22"/>
                </a:moveTo>
                <a:cubicBezTo>
                  <a:pt x="129" y="22"/>
                  <a:pt x="128" y="23"/>
                  <a:pt x="128" y="23"/>
                </a:cubicBezTo>
                <a:cubicBezTo>
                  <a:pt x="127" y="23"/>
                  <a:pt x="127" y="23"/>
                  <a:pt x="127" y="23"/>
                </a:cubicBezTo>
                <a:cubicBezTo>
                  <a:pt x="127" y="23"/>
                  <a:pt x="128" y="22"/>
                  <a:pt x="129" y="22"/>
                </a:cubicBezTo>
                <a:cubicBezTo>
                  <a:pt x="129" y="22"/>
                  <a:pt x="129" y="22"/>
                  <a:pt x="129" y="22"/>
                </a:cubicBezTo>
                <a:close/>
                <a:moveTo>
                  <a:pt x="132" y="22"/>
                </a:moveTo>
                <a:cubicBezTo>
                  <a:pt x="132" y="22"/>
                  <a:pt x="133" y="22"/>
                  <a:pt x="133" y="22"/>
                </a:cubicBezTo>
                <a:cubicBezTo>
                  <a:pt x="135" y="23"/>
                  <a:pt x="137" y="24"/>
                  <a:pt x="140" y="24"/>
                </a:cubicBezTo>
                <a:cubicBezTo>
                  <a:pt x="139" y="24"/>
                  <a:pt x="139" y="24"/>
                  <a:pt x="139" y="24"/>
                </a:cubicBezTo>
                <a:cubicBezTo>
                  <a:pt x="138" y="24"/>
                  <a:pt x="137" y="24"/>
                  <a:pt x="136" y="24"/>
                </a:cubicBezTo>
                <a:cubicBezTo>
                  <a:pt x="134" y="24"/>
                  <a:pt x="132" y="24"/>
                  <a:pt x="130" y="23"/>
                </a:cubicBezTo>
                <a:cubicBezTo>
                  <a:pt x="131" y="23"/>
                  <a:pt x="131" y="23"/>
                  <a:pt x="132" y="22"/>
                </a:cubicBezTo>
                <a:close/>
                <a:moveTo>
                  <a:pt x="163" y="18"/>
                </a:moveTo>
                <a:cubicBezTo>
                  <a:pt x="163" y="17"/>
                  <a:pt x="162" y="17"/>
                  <a:pt x="162" y="17"/>
                </a:cubicBezTo>
                <a:cubicBezTo>
                  <a:pt x="164" y="17"/>
                  <a:pt x="165" y="18"/>
                  <a:pt x="167" y="19"/>
                </a:cubicBezTo>
                <a:cubicBezTo>
                  <a:pt x="167" y="19"/>
                  <a:pt x="168" y="20"/>
                  <a:pt x="168" y="20"/>
                </a:cubicBezTo>
                <a:cubicBezTo>
                  <a:pt x="167" y="19"/>
                  <a:pt x="165" y="18"/>
                  <a:pt x="163" y="18"/>
                </a:cubicBezTo>
                <a:close/>
                <a:moveTo>
                  <a:pt x="178" y="27"/>
                </a:moveTo>
                <a:cubicBezTo>
                  <a:pt x="174" y="25"/>
                  <a:pt x="170" y="23"/>
                  <a:pt x="165" y="21"/>
                </a:cubicBezTo>
                <a:cubicBezTo>
                  <a:pt x="165" y="21"/>
                  <a:pt x="166" y="21"/>
                  <a:pt x="166" y="20"/>
                </a:cubicBezTo>
                <a:cubicBezTo>
                  <a:pt x="170" y="22"/>
                  <a:pt x="174" y="24"/>
                  <a:pt x="178" y="27"/>
                </a:cubicBezTo>
                <a:close/>
                <a:moveTo>
                  <a:pt x="164" y="22"/>
                </a:moveTo>
                <a:cubicBezTo>
                  <a:pt x="164" y="22"/>
                  <a:pt x="164" y="22"/>
                  <a:pt x="164" y="23"/>
                </a:cubicBezTo>
                <a:cubicBezTo>
                  <a:pt x="164" y="23"/>
                  <a:pt x="164" y="23"/>
                  <a:pt x="164" y="23"/>
                </a:cubicBezTo>
                <a:cubicBezTo>
                  <a:pt x="163" y="23"/>
                  <a:pt x="161" y="24"/>
                  <a:pt x="160" y="24"/>
                </a:cubicBezTo>
                <a:cubicBezTo>
                  <a:pt x="160" y="24"/>
                  <a:pt x="160" y="24"/>
                  <a:pt x="160" y="24"/>
                </a:cubicBezTo>
                <a:cubicBezTo>
                  <a:pt x="160" y="24"/>
                  <a:pt x="160" y="23"/>
                  <a:pt x="159" y="23"/>
                </a:cubicBezTo>
                <a:cubicBezTo>
                  <a:pt x="158" y="23"/>
                  <a:pt x="158" y="23"/>
                  <a:pt x="157" y="24"/>
                </a:cubicBezTo>
                <a:cubicBezTo>
                  <a:pt x="155" y="23"/>
                  <a:pt x="154" y="23"/>
                  <a:pt x="152" y="22"/>
                </a:cubicBezTo>
                <a:cubicBezTo>
                  <a:pt x="152" y="22"/>
                  <a:pt x="151" y="22"/>
                  <a:pt x="150" y="21"/>
                </a:cubicBezTo>
                <a:cubicBezTo>
                  <a:pt x="152" y="20"/>
                  <a:pt x="153" y="20"/>
                  <a:pt x="155" y="19"/>
                </a:cubicBezTo>
                <a:cubicBezTo>
                  <a:pt x="158" y="20"/>
                  <a:pt x="161" y="21"/>
                  <a:pt x="164" y="22"/>
                </a:cubicBezTo>
                <a:close/>
                <a:moveTo>
                  <a:pt x="193" y="49"/>
                </a:moveTo>
                <a:cubicBezTo>
                  <a:pt x="193" y="49"/>
                  <a:pt x="194" y="49"/>
                  <a:pt x="194" y="49"/>
                </a:cubicBezTo>
                <a:cubicBezTo>
                  <a:pt x="195" y="51"/>
                  <a:pt x="196" y="52"/>
                  <a:pt x="198" y="54"/>
                </a:cubicBezTo>
                <a:cubicBezTo>
                  <a:pt x="195" y="52"/>
                  <a:pt x="193" y="51"/>
                  <a:pt x="191" y="49"/>
                </a:cubicBezTo>
                <a:cubicBezTo>
                  <a:pt x="192" y="49"/>
                  <a:pt x="192" y="49"/>
                  <a:pt x="193" y="49"/>
                </a:cubicBezTo>
                <a:close/>
                <a:moveTo>
                  <a:pt x="192" y="43"/>
                </a:moveTo>
                <a:cubicBezTo>
                  <a:pt x="192" y="43"/>
                  <a:pt x="193" y="43"/>
                  <a:pt x="193" y="42"/>
                </a:cubicBezTo>
                <a:cubicBezTo>
                  <a:pt x="193" y="43"/>
                  <a:pt x="194" y="44"/>
                  <a:pt x="195" y="45"/>
                </a:cubicBezTo>
                <a:cubicBezTo>
                  <a:pt x="194" y="44"/>
                  <a:pt x="193" y="43"/>
                  <a:pt x="192" y="43"/>
                </a:cubicBezTo>
                <a:close/>
                <a:moveTo>
                  <a:pt x="229" y="141"/>
                </a:moveTo>
                <a:cubicBezTo>
                  <a:pt x="230" y="132"/>
                  <a:pt x="230" y="122"/>
                  <a:pt x="230" y="113"/>
                </a:cubicBezTo>
                <a:cubicBezTo>
                  <a:pt x="231" y="113"/>
                  <a:pt x="231" y="113"/>
                  <a:pt x="231" y="113"/>
                </a:cubicBezTo>
                <a:cubicBezTo>
                  <a:pt x="231" y="122"/>
                  <a:pt x="231" y="132"/>
                  <a:pt x="229" y="141"/>
                </a:cubicBezTo>
                <a:close/>
                <a:moveTo>
                  <a:pt x="231" y="101"/>
                </a:moveTo>
                <a:cubicBezTo>
                  <a:pt x="231" y="102"/>
                  <a:pt x="231" y="103"/>
                  <a:pt x="232" y="103"/>
                </a:cubicBezTo>
                <a:cubicBezTo>
                  <a:pt x="232" y="103"/>
                  <a:pt x="231" y="104"/>
                  <a:pt x="231" y="104"/>
                </a:cubicBezTo>
                <a:cubicBezTo>
                  <a:pt x="231" y="103"/>
                  <a:pt x="231" y="102"/>
                  <a:pt x="231" y="101"/>
                </a:cubicBezTo>
                <a:close/>
                <a:moveTo>
                  <a:pt x="229" y="97"/>
                </a:moveTo>
                <a:cubicBezTo>
                  <a:pt x="229" y="98"/>
                  <a:pt x="229" y="99"/>
                  <a:pt x="230" y="99"/>
                </a:cubicBezTo>
                <a:cubicBezTo>
                  <a:pt x="230" y="99"/>
                  <a:pt x="229" y="99"/>
                  <a:pt x="229" y="99"/>
                </a:cubicBezTo>
                <a:cubicBezTo>
                  <a:pt x="229" y="99"/>
                  <a:pt x="229" y="100"/>
                  <a:pt x="228" y="100"/>
                </a:cubicBezTo>
                <a:cubicBezTo>
                  <a:pt x="228" y="99"/>
                  <a:pt x="228" y="99"/>
                  <a:pt x="228" y="98"/>
                </a:cubicBezTo>
                <a:cubicBezTo>
                  <a:pt x="228" y="98"/>
                  <a:pt x="228" y="98"/>
                  <a:pt x="229" y="97"/>
                </a:cubicBezTo>
                <a:close/>
                <a:moveTo>
                  <a:pt x="227" y="96"/>
                </a:moveTo>
                <a:cubicBezTo>
                  <a:pt x="227" y="95"/>
                  <a:pt x="226" y="94"/>
                  <a:pt x="226" y="92"/>
                </a:cubicBezTo>
                <a:cubicBezTo>
                  <a:pt x="226" y="92"/>
                  <a:pt x="226" y="92"/>
                  <a:pt x="226" y="92"/>
                </a:cubicBezTo>
                <a:cubicBezTo>
                  <a:pt x="226" y="94"/>
                  <a:pt x="227" y="95"/>
                  <a:pt x="228" y="96"/>
                </a:cubicBezTo>
                <a:cubicBezTo>
                  <a:pt x="228" y="96"/>
                  <a:pt x="227" y="96"/>
                  <a:pt x="227" y="96"/>
                </a:cubicBezTo>
                <a:close/>
                <a:moveTo>
                  <a:pt x="227" y="92"/>
                </a:moveTo>
                <a:cubicBezTo>
                  <a:pt x="228" y="91"/>
                  <a:pt x="228" y="91"/>
                  <a:pt x="228" y="91"/>
                </a:cubicBezTo>
                <a:cubicBezTo>
                  <a:pt x="229" y="93"/>
                  <a:pt x="229" y="94"/>
                  <a:pt x="230" y="96"/>
                </a:cubicBezTo>
                <a:cubicBezTo>
                  <a:pt x="229" y="95"/>
                  <a:pt x="228" y="93"/>
                  <a:pt x="227" y="92"/>
                </a:cubicBezTo>
                <a:close/>
                <a:moveTo>
                  <a:pt x="228" y="89"/>
                </a:moveTo>
                <a:cubicBezTo>
                  <a:pt x="227" y="89"/>
                  <a:pt x="227" y="90"/>
                  <a:pt x="226" y="90"/>
                </a:cubicBezTo>
                <a:cubicBezTo>
                  <a:pt x="225" y="89"/>
                  <a:pt x="225" y="87"/>
                  <a:pt x="224" y="86"/>
                </a:cubicBezTo>
                <a:cubicBezTo>
                  <a:pt x="224" y="86"/>
                  <a:pt x="224" y="86"/>
                  <a:pt x="224" y="86"/>
                </a:cubicBezTo>
                <a:cubicBezTo>
                  <a:pt x="225" y="85"/>
                  <a:pt x="226" y="85"/>
                  <a:pt x="227" y="84"/>
                </a:cubicBezTo>
                <a:cubicBezTo>
                  <a:pt x="227" y="86"/>
                  <a:pt x="228" y="87"/>
                  <a:pt x="228" y="89"/>
                </a:cubicBezTo>
                <a:cubicBezTo>
                  <a:pt x="228" y="89"/>
                  <a:pt x="228" y="89"/>
                  <a:pt x="228" y="89"/>
                </a:cubicBezTo>
                <a:close/>
                <a:moveTo>
                  <a:pt x="225" y="97"/>
                </a:moveTo>
                <a:cubicBezTo>
                  <a:pt x="225" y="97"/>
                  <a:pt x="225" y="97"/>
                  <a:pt x="225" y="97"/>
                </a:cubicBezTo>
                <a:cubicBezTo>
                  <a:pt x="225" y="96"/>
                  <a:pt x="224" y="95"/>
                  <a:pt x="224" y="94"/>
                </a:cubicBezTo>
                <a:cubicBezTo>
                  <a:pt x="224" y="93"/>
                  <a:pt x="224" y="93"/>
                  <a:pt x="224" y="93"/>
                </a:cubicBezTo>
                <a:cubicBezTo>
                  <a:pt x="225" y="95"/>
                  <a:pt x="225" y="96"/>
                  <a:pt x="225" y="97"/>
                </a:cubicBezTo>
                <a:close/>
                <a:moveTo>
                  <a:pt x="142" y="227"/>
                </a:moveTo>
                <a:cubicBezTo>
                  <a:pt x="143" y="226"/>
                  <a:pt x="144" y="225"/>
                  <a:pt x="145" y="225"/>
                </a:cubicBezTo>
                <a:cubicBezTo>
                  <a:pt x="144" y="225"/>
                  <a:pt x="144" y="226"/>
                  <a:pt x="143" y="227"/>
                </a:cubicBezTo>
                <a:cubicBezTo>
                  <a:pt x="143" y="227"/>
                  <a:pt x="142" y="227"/>
                  <a:pt x="142" y="227"/>
                </a:cubicBezTo>
                <a:close/>
                <a:moveTo>
                  <a:pt x="143" y="227"/>
                </a:moveTo>
                <a:cubicBezTo>
                  <a:pt x="142" y="227"/>
                  <a:pt x="142" y="227"/>
                  <a:pt x="142" y="227"/>
                </a:cubicBezTo>
                <a:cubicBezTo>
                  <a:pt x="142" y="227"/>
                  <a:pt x="142" y="228"/>
                  <a:pt x="142" y="228"/>
                </a:cubicBezTo>
                <a:cubicBezTo>
                  <a:pt x="142" y="228"/>
                  <a:pt x="141" y="228"/>
                  <a:pt x="141" y="228"/>
                </a:cubicBezTo>
                <a:cubicBezTo>
                  <a:pt x="141" y="228"/>
                  <a:pt x="141" y="228"/>
                  <a:pt x="141" y="227"/>
                </a:cubicBezTo>
                <a:cubicBezTo>
                  <a:pt x="141" y="227"/>
                  <a:pt x="141" y="227"/>
                  <a:pt x="141" y="227"/>
                </a:cubicBezTo>
                <a:cubicBezTo>
                  <a:pt x="142" y="227"/>
                  <a:pt x="142" y="227"/>
                  <a:pt x="143" y="227"/>
                </a:cubicBezTo>
                <a:close/>
                <a:moveTo>
                  <a:pt x="130" y="228"/>
                </a:moveTo>
                <a:cubicBezTo>
                  <a:pt x="130" y="227"/>
                  <a:pt x="130" y="227"/>
                  <a:pt x="130" y="226"/>
                </a:cubicBezTo>
                <a:cubicBezTo>
                  <a:pt x="130" y="226"/>
                  <a:pt x="130" y="225"/>
                  <a:pt x="131" y="225"/>
                </a:cubicBezTo>
                <a:cubicBezTo>
                  <a:pt x="139" y="218"/>
                  <a:pt x="146" y="211"/>
                  <a:pt x="154" y="203"/>
                </a:cubicBezTo>
                <a:cubicBezTo>
                  <a:pt x="159" y="200"/>
                  <a:pt x="163" y="196"/>
                  <a:pt x="168" y="192"/>
                </a:cubicBezTo>
                <a:cubicBezTo>
                  <a:pt x="168" y="192"/>
                  <a:pt x="169" y="192"/>
                  <a:pt x="169" y="192"/>
                </a:cubicBezTo>
                <a:cubicBezTo>
                  <a:pt x="169" y="191"/>
                  <a:pt x="169" y="191"/>
                  <a:pt x="170" y="191"/>
                </a:cubicBezTo>
                <a:cubicBezTo>
                  <a:pt x="171" y="190"/>
                  <a:pt x="172" y="189"/>
                  <a:pt x="173" y="188"/>
                </a:cubicBezTo>
                <a:cubicBezTo>
                  <a:pt x="167" y="194"/>
                  <a:pt x="161" y="200"/>
                  <a:pt x="155" y="206"/>
                </a:cubicBezTo>
                <a:cubicBezTo>
                  <a:pt x="151" y="209"/>
                  <a:pt x="146" y="213"/>
                  <a:pt x="143" y="217"/>
                </a:cubicBezTo>
                <a:cubicBezTo>
                  <a:pt x="142" y="218"/>
                  <a:pt x="142" y="218"/>
                  <a:pt x="143" y="219"/>
                </a:cubicBezTo>
                <a:cubicBezTo>
                  <a:pt x="140" y="221"/>
                  <a:pt x="138" y="223"/>
                  <a:pt x="136" y="225"/>
                </a:cubicBezTo>
                <a:cubicBezTo>
                  <a:pt x="134" y="226"/>
                  <a:pt x="132" y="227"/>
                  <a:pt x="130" y="228"/>
                </a:cubicBezTo>
                <a:close/>
                <a:moveTo>
                  <a:pt x="138" y="227"/>
                </a:moveTo>
                <a:cubicBezTo>
                  <a:pt x="138" y="227"/>
                  <a:pt x="138" y="228"/>
                  <a:pt x="137" y="228"/>
                </a:cubicBezTo>
                <a:cubicBezTo>
                  <a:pt x="137" y="228"/>
                  <a:pt x="136" y="228"/>
                  <a:pt x="135" y="228"/>
                </a:cubicBezTo>
                <a:cubicBezTo>
                  <a:pt x="135" y="228"/>
                  <a:pt x="136" y="228"/>
                  <a:pt x="136" y="228"/>
                </a:cubicBezTo>
                <a:cubicBezTo>
                  <a:pt x="137" y="227"/>
                  <a:pt x="137" y="227"/>
                  <a:pt x="138" y="227"/>
                </a:cubicBezTo>
                <a:close/>
                <a:moveTo>
                  <a:pt x="121" y="226"/>
                </a:moveTo>
                <a:cubicBezTo>
                  <a:pt x="121" y="226"/>
                  <a:pt x="121" y="226"/>
                  <a:pt x="121" y="226"/>
                </a:cubicBezTo>
                <a:cubicBezTo>
                  <a:pt x="121" y="225"/>
                  <a:pt x="122" y="224"/>
                  <a:pt x="123" y="223"/>
                </a:cubicBezTo>
                <a:cubicBezTo>
                  <a:pt x="123" y="224"/>
                  <a:pt x="123" y="224"/>
                  <a:pt x="124" y="224"/>
                </a:cubicBezTo>
                <a:cubicBezTo>
                  <a:pt x="123" y="225"/>
                  <a:pt x="122" y="225"/>
                  <a:pt x="121" y="226"/>
                </a:cubicBezTo>
                <a:close/>
                <a:moveTo>
                  <a:pt x="124" y="228"/>
                </a:moveTo>
                <a:cubicBezTo>
                  <a:pt x="123" y="228"/>
                  <a:pt x="123" y="228"/>
                  <a:pt x="123" y="228"/>
                </a:cubicBezTo>
                <a:cubicBezTo>
                  <a:pt x="123" y="228"/>
                  <a:pt x="123" y="228"/>
                  <a:pt x="122" y="228"/>
                </a:cubicBezTo>
                <a:cubicBezTo>
                  <a:pt x="123" y="228"/>
                  <a:pt x="123" y="228"/>
                  <a:pt x="123" y="228"/>
                </a:cubicBezTo>
                <a:cubicBezTo>
                  <a:pt x="123" y="228"/>
                  <a:pt x="123" y="228"/>
                  <a:pt x="124" y="228"/>
                </a:cubicBezTo>
                <a:close/>
                <a:moveTo>
                  <a:pt x="115" y="215"/>
                </a:moveTo>
                <a:cubicBezTo>
                  <a:pt x="115" y="215"/>
                  <a:pt x="114" y="215"/>
                  <a:pt x="114" y="215"/>
                </a:cubicBezTo>
                <a:cubicBezTo>
                  <a:pt x="115" y="214"/>
                  <a:pt x="116" y="213"/>
                  <a:pt x="117" y="212"/>
                </a:cubicBezTo>
                <a:cubicBezTo>
                  <a:pt x="118" y="213"/>
                  <a:pt x="118" y="213"/>
                  <a:pt x="119" y="214"/>
                </a:cubicBezTo>
                <a:cubicBezTo>
                  <a:pt x="119" y="214"/>
                  <a:pt x="119" y="214"/>
                  <a:pt x="119" y="214"/>
                </a:cubicBezTo>
                <a:cubicBezTo>
                  <a:pt x="119" y="214"/>
                  <a:pt x="119" y="214"/>
                  <a:pt x="119" y="214"/>
                </a:cubicBezTo>
                <a:cubicBezTo>
                  <a:pt x="118" y="215"/>
                  <a:pt x="116" y="215"/>
                  <a:pt x="115" y="215"/>
                </a:cubicBezTo>
                <a:close/>
                <a:moveTo>
                  <a:pt x="118" y="223"/>
                </a:moveTo>
                <a:cubicBezTo>
                  <a:pt x="117" y="223"/>
                  <a:pt x="117" y="223"/>
                  <a:pt x="116" y="224"/>
                </a:cubicBezTo>
                <a:cubicBezTo>
                  <a:pt x="116" y="223"/>
                  <a:pt x="116" y="223"/>
                  <a:pt x="115" y="223"/>
                </a:cubicBezTo>
                <a:cubicBezTo>
                  <a:pt x="116" y="223"/>
                  <a:pt x="117" y="222"/>
                  <a:pt x="117" y="222"/>
                </a:cubicBezTo>
                <a:cubicBezTo>
                  <a:pt x="117" y="222"/>
                  <a:pt x="118" y="222"/>
                  <a:pt x="118" y="223"/>
                </a:cubicBezTo>
                <a:close/>
                <a:moveTo>
                  <a:pt x="110" y="219"/>
                </a:moveTo>
                <a:cubicBezTo>
                  <a:pt x="110" y="219"/>
                  <a:pt x="111" y="219"/>
                  <a:pt x="111" y="219"/>
                </a:cubicBezTo>
                <a:cubicBezTo>
                  <a:pt x="111" y="219"/>
                  <a:pt x="111" y="218"/>
                  <a:pt x="112" y="218"/>
                </a:cubicBezTo>
                <a:cubicBezTo>
                  <a:pt x="112" y="219"/>
                  <a:pt x="113" y="219"/>
                  <a:pt x="113" y="219"/>
                </a:cubicBezTo>
                <a:cubicBezTo>
                  <a:pt x="113" y="220"/>
                  <a:pt x="113" y="220"/>
                  <a:pt x="112" y="221"/>
                </a:cubicBezTo>
                <a:cubicBezTo>
                  <a:pt x="112" y="220"/>
                  <a:pt x="111" y="220"/>
                  <a:pt x="110" y="219"/>
                </a:cubicBezTo>
                <a:close/>
                <a:moveTo>
                  <a:pt x="114" y="230"/>
                </a:moveTo>
                <a:cubicBezTo>
                  <a:pt x="113" y="230"/>
                  <a:pt x="113" y="230"/>
                  <a:pt x="112" y="230"/>
                </a:cubicBezTo>
                <a:cubicBezTo>
                  <a:pt x="112" y="230"/>
                  <a:pt x="111" y="229"/>
                  <a:pt x="110" y="229"/>
                </a:cubicBezTo>
                <a:cubicBezTo>
                  <a:pt x="111" y="229"/>
                  <a:pt x="111" y="229"/>
                  <a:pt x="111" y="228"/>
                </a:cubicBezTo>
                <a:cubicBezTo>
                  <a:pt x="112" y="229"/>
                  <a:pt x="113" y="229"/>
                  <a:pt x="114" y="230"/>
                </a:cubicBezTo>
                <a:close/>
                <a:moveTo>
                  <a:pt x="82" y="198"/>
                </a:moveTo>
                <a:cubicBezTo>
                  <a:pt x="82" y="198"/>
                  <a:pt x="82" y="197"/>
                  <a:pt x="83" y="197"/>
                </a:cubicBezTo>
                <a:cubicBezTo>
                  <a:pt x="83" y="197"/>
                  <a:pt x="83" y="197"/>
                  <a:pt x="83" y="197"/>
                </a:cubicBezTo>
                <a:cubicBezTo>
                  <a:pt x="83" y="198"/>
                  <a:pt x="82" y="198"/>
                  <a:pt x="82" y="199"/>
                </a:cubicBezTo>
                <a:lnTo>
                  <a:pt x="82" y="198"/>
                </a:lnTo>
                <a:close/>
                <a:moveTo>
                  <a:pt x="82" y="203"/>
                </a:moveTo>
                <a:cubicBezTo>
                  <a:pt x="82" y="203"/>
                  <a:pt x="81" y="203"/>
                  <a:pt x="81" y="203"/>
                </a:cubicBezTo>
                <a:cubicBezTo>
                  <a:pt x="81" y="203"/>
                  <a:pt x="81" y="203"/>
                  <a:pt x="80" y="203"/>
                </a:cubicBezTo>
                <a:cubicBezTo>
                  <a:pt x="80" y="202"/>
                  <a:pt x="81" y="202"/>
                  <a:pt x="81" y="202"/>
                </a:cubicBezTo>
                <a:cubicBezTo>
                  <a:pt x="81" y="202"/>
                  <a:pt x="81" y="202"/>
                  <a:pt x="81" y="202"/>
                </a:cubicBezTo>
                <a:cubicBezTo>
                  <a:pt x="81" y="202"/>
                  <a:pt x="81" y="203"/>
                  <a:pt x="82" y="203"/>
                </a:cubicBezTo>
                <a:close/>
                <a:moveTo>
                  <a:pt x="69" y="210"/>
                </a:moveTo>
                <a:cubicBezTo>
                  <a:pt x="68" y="209"/>
                  <a:pt x="67" y="208"/>
                  <a:pt x="66" y="207"/>
                </a:cubicBezTo>
                <a:cubicBezTo>
                  <a:pt x="66" y="207"/>
                  <a:pt x="66" y="207"/>
                  <a:pt x="66" y="207"/>
                </a:cubicBezTo>
                <a:cubicBezTo>
                  <a:pt x="68" y="209"/>
                  <a:pt x="70" y="210"/>
                  <a:pt x="71" y="212"/>
                </a:cubicBezTo>
                <a:cubicBezTo>
                  <a:pt x="71" y="212"/>
                  <a:pt x="71" y="212"/>
                  <a:pt x="71" y="212"/>
                </a:cubicBezTo>
                <a:cubicBezTo>
                  <a:pt x="70" y="212"/>
                  <a:pt x="70" y="212"/>
                  <a:pt x="69" y="212"/>
                </a:cubicBezTo>
                <a:cubicBezTo>
                  <a:pt x="69" y="212"/>
                  <a:pt x="69" y="211"/>
                  <a:pt x="69" y="211"/>
                </a:cubicBezTo>
                <a:cubicBezTo>
                  <a:pt x="69" y="211"/>
                  <a:pt x="69" y="210"/>
                  <a:pt x="69" y="210"/>
                </a:cubicBezTo>
                <a:close/>
                <a:moveTo>
                  <a:pt x="59" y="213"/>
                </a:moveTo>
                <a:cubicBezTo>
                  <a:pt x="59" y="213"/>
                  <a:pt x="58" y="212"/>
                  <a:pt x="57" y="211"/>
                </a:cubicBezTo>
                <a:cubicBezTo>
                  <a:pt x="60" y="213"/>
                  <a:pt x="62" y="215"/>
                  <a:pt x="65" y="216"/>
                </a:cubicBezTo>
                <a:cubicBezTo>
                  <a:pt x="63" y="215"/>
                  <a:pt x="61" y="214"/>
                  <a:pt x="59" y="213"/>
                </a:cubicBezTo>
                <a:close/>
                <a:moveTo>
                  <a:pt x="60" y="216"/>
                </a:moveTo>
                <a:cubicBezTo>
                  <a:pt x="58" y="215"/>
                  <a:pt x="55" y="213"/>
                  <a:pt x="53" y="212"/>
                </a:cubicBezTo>
                <a:cubicBezTo>
                  <a:pt x="55" y="213"/>
                  <a:pt x="57" y="214"/>
                  <a:pt x="59" y="215"/>
                </a:cubicBezTo>
                <a:cubicBezTo>
                  <a:pt x="59" y="215"/>
                  <a:pt x="60" y="216"/>
                  <a:pt x="60" y="216"/>
                </a:cubicBezTo>
                <a:close/>
                <a:moveTo>
                  <a:pt x="55" y="204"/>
                </a:moveTo>
                <a:cubicBezTo>
                  <a:pt x="55" y="204"/>
                  <a:pt x="56" y="205"/>
                  <a:pt x="56" y="205"/>
                </a:cubicBezTo>
                <a:cubicBezTo>
                  <a:pt x="57" y="206"/>
                  <a:pt x="57" y="206"/>
                  <a:pt x="57" y="206"/>
                </a:cubicBezTo>
                <a:cubicBezTo>
                  <a:pt x="58" y="207"/>
                  <a:pt x="59" y="208"/>
                  <a:pt x="60" y="209"/>
                </a:cubicBezTo>
                <a:cubicBezTo>
                  <a:pt x="59" y="209"/>
                  <a:pt x="59" y="208"/>
                  <a:pt x="59" y="208"/>
                </a:cubicBezTo>
                <a:cubicBezTo>
                  <a:pt x="58" y="208"/>
                  <a:pt x="58" y="209"/>
                  <a:pt x="58" y="209"/>
                </a:cubicBezTo>
                <a:cubicBezTo>
                  <a:pt x="57" y="208"/>
                  <a:pt x="56" y="208"/>
                  <a:pt x="55" y="207"/>
                </a:cubicBezTo>
                <a:cubicBezTo>
                  <a:pt x="55" y="207"/>
                  <a:pt x="55" y="206"/>
                  <a:pt x="55" y="206"/>
                </a:cubicBezTo>
                <a:cubicBezTo>
                  <a:pt x="55" y="205"/>
                  <a:pt x="55" y="204"/>
                  <a:pt x="55" y="204"/>
                </a:cubicBezTo>
                <a:close/>
                <a:moveTo>
                  <a:pt x="29" y="138"/>
                </a:moveTo>
                <a:cubicBezTo>
                  <a:pt x="29" y="137"/>
                  <a:pt x="30" y="137"/>
                  <a:pt x="30" y="136"/>
                </a:cubicBezTo>
                <a:cubicBezTo>
                  <a:pt x="30" y="136"/>
                  <a:pt x="30" y="137"/>
                  <a:pt x="30" y="137"/>
                </a:cubicBezTo>
                <a:cubicBezTo>
                  <a:pt x="30" y="138"/>
                  <a:pt x="29" y="140"/>
                  <a:pt x="29" y="141"/>
                </a:cubicBezTo>
                <a:cubicBezTo>
                  <a:pt x="29" y="140"/>
                  <a:pt x="29" y="139"/>
                  <a:pt x="29" y="138"/>
                </a:cubicBezTo>
                <a:close/>
                <a:moveTo>
                  <a:pt x="28" y="136"/>
                </a:moveTo>
                <a:cubicBezTo>
                  <a:pt x="28" y="136"/>
                  <a:pt x="28" y="136"/>
                  <a:pt x="28" y="136"/>
                </a:cubicBezTo>
                <a:cubicBezTo>
                  <a:pt x="27" y="129"/>
                  <a:pt x="25" y="122"/>
                  <a:pt x="24" y="115"/>
                </a:cubicBezTo>
                <a:cubicBezTo>
                  <a:pt x="25" y="121"/>
                  <a:pt x="27" y="126"/>
                  <a:pt x="29" y="131"/>
                </a:cubicBezTo>
                <a:cubicBezTo>
                  <a:pt x="29" y="133"/>
                  <a:pt x="28" y="134"/>
                  <a:pt x="28" y="136"/>
                </a:cubicBezTo>
                <a:close/>
                <a:moveTo>
                  <a:pt x="28" y="108"/>
                </a:moveTo>
                <a:cubicBezTo>
                  <a:pt x="27" y="106"/>
                  <a:pt x="27" y="104"/>
                  <a:pt x="26" y="102"/>
                </a:cubicBezTo>
                <a:cubicBezTo>
                  <a:pt x="27" y="102"/>
                  <a:pt x="28" y="101"/>
                  <a:pt x="28" y="101"/>
                </a:cubicBezTo>
                <a:cubicBezTo>
                  <a:pt x="30" y="104"/>
                  <a:pt x="31" y="108"/>
                  <a:pt x="32" y="111"/>
                </a:cubicBezTo>
                <a:cubicBezTo>
                  <a:pt x="32" y="113"/>
                  <a:pt x="31" y="115"/>
                  <a:pt x="31" y="117"/>
                </a:cubicBezTo>
                <a:cubicBezTo>
                  <a:pt x="30" y="114"/>
                  <a:pt x="29" y="111"/>
                  <a:pt x="28" y="108"/>
                </a:cubicBezTo>
                <a:close/>
                <a:moveTo>
                  <a:pt x="25" y="87"/>
                </a:moveTo>
                <a:cubicBezTo>
                  <a:pt x="25" y="87"/>
                  <a:pt x="25" y="87"/>
                  <a:pt x="24" y="87"/>
                </a:cubicBezTo>
                <a:cubicBezTo>
                  <a:pt x="24" y="86"/>
                  <a:pt x="24" y="86"/>
                  <a:pt x="24" y="86"/>
                </a:cubicBezTo>
                <a:cubicBezTo>
                  <a:pt x="25" y="85"/>
                  <a:pt x="25" y="85"/>
                  <a:pt x="26" y="84"/>
                </a:cubicBezTo>
                <a:cubicBezTo>
                  <a:pt x="26" y="84"/>
                  <a:pt x="26" y="84"/>
                  <a:pt x="27" y="84"/>
                </a:cubicBezTo>
                <a:cubicBezTo>
                  <a:pt x="26" y="85"/>
                  <a:pt x="25" y="86"/>
                  <a:pt x="25" y="87"/>
                </a:cubicBezTo>
                <a:close/>
                <a:moveTo>
                  <a:pt x="28" y="86"/>
                </a:moveTo>
                <a:cubicBezTo>
                  <a:pt x="27" y="87"/>
                  <a:pt x="26" y="88"/>
                  <a:pt x="26" y="89"/>
                </a:cubicBezTo>
                <a:cubicBezTo>
                  <a:pt x="25" y="89"/>
                  <a:pt x="25" y="89"/>
                  <a:pt x="25" y="88"/>
                </a:cubicBezTo>
                <a:cubicBezTo>
                  <a:pt x="25" y="88"/>
                  <a:pt x="26" y="88"/>
                  <a:pt x="26" y="88"/>
                </a:cubicBezTo>
                <a:cubicBezTo>
                  <a:pt x="27" y="87"/>
                  <a:pt x="27" y="87"/>
                  <a:pt x="28" y="86"/>
                </a:cubicBezTo>
                <a:close/>
                <a:moveTo>
                  <a:pt x="26" y="94"/>
                </a:moveTo>
                <a:cubicBezTo>
                  <a:pt x="26" y="95"/>
                  <a:pt x="26" y="95"/>
                  <a:pt x="26" y="95"/>
                </a:cubicBezTo>
                <a:cubicBezTo>
                  <a:pt x="26" y="95"/>
                  <a:pt x="26" y="95"/>
                  <a:pt x="26" y="95"/>
                </a:cubicBezTo>
                <a:cubicBezTo>
                  <a:pt x="26" y="96"/>
                  <a:pt x="26" y="97"/>
                  <a:pt x="25" y="98"/>
                </a:cubicBezTo>
                <a:cubicBezTo>
                  <a:pt x="25" y="97"/>
                  <a:pt x="25" y="96"/>
                  <a:pt x="25" y="95"/>
                </a:cubicBezTo>
                <a:cubicBezTo>
                  <a:pt x="25" y="95"/>
                  <a:pt x="26" y="95"/>
                  <a:pt x="26" y="94"/>
                </a:cubicBezTo>
                <a:close/>
                <a:moveTo>
                  <a:pt x="27" y="97"/>
                </a:moveTo>
                <a:cubicBezTo>
                  <a:pt x="27" y="98"/>
                  <a:pt x="28" y="99"/>
                  <a:pt x="28" y="99"/>
                </a:cubicBezTo>
                <a:cubicBezTo>
                  <a:pt x="27" y="100"/>
                  <a:pt x="27" y="100"/>
                  <a:pt x="26" y="100"/>
                </a:cubicBezTo>
                <a:cubicBezTo>
                  <a:pt x="26" y="100"/>
                  <a:pt x="26" y="100"/>
                  <a:pt x="26" y="100"/>
                </a:cubicBezTo>
                <a:cubicBezTo>
                  <a:pt x="26" y="99"/>
                  <a:pt x="27" y="98"/>
                  <a:pt x="27" y="97"/>
                </a:cubicBezTo>
                <a:close/>
                <a:moveTo>
                  <a:pt x="113" y="25"/>
                </a:moveTo>
                <a:cubicBezTo>
                  <a:pt x="113" y="25"/>
                  <a:pt x="113" y="25"/>
                  <a:pt x="112" y="25"/>
                </a:cubicBezTo>
                <a:cubicBezTo>
                  <a:pt x="112" y="25"/>
                  <a:pt x="111" y="25"/>
                  <a:pt x="111" y="25"/>
                </a:cubicBezTo>
                <a:cubicBezTo>
                  <a:pt x="111" y="25"/>
                  <a:pt x="112" y="25"/>
                  <a:pt x="112" y="24"/>
                </a:cubicBezTo>
                <a:cubicBezTo>
                  <a:pt x="113" y="24"/>
                  <a:pt x="113" y="24"/>
                  <a:pt x="113" y="25"/>
                </a:cubicBezTo>
                <a:close/>
                <a:moveTo>
                  <a:pt x="113" y="21"/>
                </a:moveTo>
                <a:cubicBezTo>
                  <a:pt x="113" y="21"/>
                  <a:pt x="114" y="21"/>
                  <a:pt x="114" y="21"/>
                </a:cubicBezTo>
                <a:cubicBezTo>
                  <a:pt x="114" y="21"/>
                  <a:pt x="115" y="21"/>
                  <a:pt x="116" y="21"/>
                </a:cubicBezTo>
                <a:cubicBezTo>
                  <a:pt x="116" y="21"/>
                  <a:pt x="115" y="21"/>
                  <a:pt x="115" y="21"/>
                </a:cubicBezTo>
                <a:cubicBezTo>
                  <a:pt x="114" y="21"/>
                  <a:pt x="114" y="21"/>
                  <a:pt x="113" y="21"/>
                </a:cubicBezTo>
                <a:close/>
                <a:moveTo>
                  <a:pt x="112" y="19"/>
                </a:moveTo>
                <a:cubicBezTo>
                  <a:pt x="111" y="19"/>
                  <a:pt x="110" y="19"/>
                  <a:pt x="110" y="19"/>
                </a:cubicBezTo>
                <a:cubicBezTo>
                  <a:pt x="110" y="19"/>
                  <a:pt x="110" y="19"/>
                  <a:pt x="110" y="19"/>
                </a:cubicBezTo>
                <a:cubicBezTo>
                  <a:pt x="111" y="19"/>
                  <a:pt x="112" y="19"/>
                  <a:pt x="112" y="19"/>
                </a:cubicBezTo>
                <a:cubicBezTo>
                  <a:pt x="112" y="19"/>
                  <a:pt x="112" y="19"/>
                  <a:pt x="112" y="19"/>
                </a:cubicBezTo>
                <a:close/>
                <a:moveTo>
                  <a:pt x="112" y="27"/>
                </a:moveTo>
                <a:cubicBezTo>
                  <a:pt x="114" y="27"/>
                  <a:pt x="115" y="27"/>
                  <a:pt x="117" y="27"/>
                </a:cubicBezTo>
                <a:cubicBezTo>
                  <a:pt x="115" y="27"/>
                  <a:pt x="114" y="28"/>
                  <a:pt x="113" y="29"/>
                </a:cubicBezTo>
                <a:cubicBezTo>
                  <a:pt x="111" y="29"/>
                  <a:pt x="110" y="29"/>
                  <a:pt x="108" y="29"/>
                </a:cubicBezTo>
                <a:cubicBezTo>
                  <a:pt x="110" y="28"/>
                  <a:pt x="111" y="28"/>
                  <a:pt x="112" y="27"/>
                </a:cubicBezTo>
                <a:close/>
                <a:moveTo>
                  <a:pt x="156" y="17"/>
                </a:moveTo>
                <a:cubicBezTo>
                  <a:pt x="157" y="18"/>
                  <a:pt x="158" y="18"/>
                  <a:pt x="160" y="19"/>
                </a:cubicBezTo>
                <a:cubicBezTo>
                  <a:pt x="158" y="18"/>
                  <a:pt x="157" y="18"/>
                  <a:pt x="155" y="17"/>
                </a:cubicBezTo>
                <a:cubicBezTo>
                  <a:pt x="155" y="17"/>
                  <a:pt x="155" y="17"/>
                  <a:pt x="154" y="17"/>
                </a:cubicBezTo>
                <a:cubicBezTo>
                  <a:pt x="154" y="17"/>
                  <a:pt x="154" y="17"/>
                  <a:pt x="154" y="17"/>
                </a:cubicBezTo>
                <a:cubicBezTo>
                  <a:pt x="151" y="16"/>
                  <a:pt x="148" y="15"/>
                  <a:pt x="145" y="14"/>
                </a:cubicBezTo>
                <a:cubicBezTo>
                  <a:pt x="146" y="14"/>
                  <a:pt x="146" y="14"/>
                  <a:pt x="146" y="14"/>
                </a:cubicBezTo>
                <a:cubicBezTo>
                  <a:pt x="146" y="14"/>
                  <a:pt x="146" y="14"/>
                  <a:pt x="147" y="14"/>
                </a:cubicBezTo>
                <a:cubicBezTo>
                  <a:pt x="147" y="14"/>
                  <a:pt x="147" y="14"/>
                  <a:pt x="147" y="14"/>
                </a:cubicBezTo>
                <a:cubicBezTo>
                  <a:pt x="150" y="15"/>
                  <a:pt x="153" y="16"/>
                  <a:pt x="156" y="17"/>
                </a:cubicBezTo>
                <a:close/>
                <a:moveTo>
                  <a:pt x="149" y="12"/>
                </a:moveTo>
                <a:cubicBezTo>
                  <a:pt x="149" y="12"/>
                  <a:pt x="149" y="12"/>
                  <a:pt x="149" y="12"/>
                </a:cubicBezTo>
                <a:cubicBezTo>
                  <a:pt x="151" y="13"/>
                  <a:pt x="153" y="13"/>
                  <a:pt x="155" y="14"/>
                </a:cubicBezTo>
                <a:cubicBezTo>
                  <a:pt x="157" y="15"/>
                  <a:pt x="158" y="15"/>
                  <a:pt x="160" y="16"/>
                </a:cubicBezTo>
                <a:cubicBezTo>
                  <a:pt x="158" y="16"/>
                  <a:pt x="156" y="15"/>
                  <a:pt x="155" y="15"/>
                </a:cubicBezTo>
                <a:cubicBezTo>
                  <a:pt x="153" y="14"/>
                  <a:pt x="151" y="13"/>
                  <a:pt x="149" y="12"/>
                </a:cubicBezTo>
                <a:close/>
                <a:moveTo>
                  <a:pt x="156" y="36"/>
                </a:moveTo>
                <a:cubicBezTo>
                  <a:pt x="158" y="36"/>
                  <a:pt x="160" y="36"/>
                  <a:pt x="163" y="36"/>
                </a:cubicBezTo>
                <a:cubicBezTo>
                  <a:pt x="161" y="37"/>
                  <a:pt x="160" y="37"/>
                  <a:pt x="158" y="38"/>
                </a:cubicBezTo>
                <a:cubicBezTo>
                  <a:pt x="156" y="39"/>
                  <a:pt x="154" y="39"/>
                  <a:pt x="152" y="39"/>
                </a:cubicBezTo>
                <a:cubicBezTo>
                  <a:pt x="153" y="38"/>
                  <a:pt x="155" y="37"/>
                  <a:pt x="156" y="36"/>
                </a:cubicBezTo>
                <a:close/>
                <a:moveTo>
                  <a:pt x="155" y="34"/>
                </a:moveTo>
                <a:cubicBezTo>
                  <a:pt x="156" y="34"/>
                  <a:pt x="156" y="33"/>
                  <a:pt x="156" y="33"/>
                </a:cubicBezTo>
                <a:cubicBezTo>
                  <a:pt x="156" y="33"/>
                  <a:pt x="157" y="33"/>
                  <a:pt x="157" y="33"/>
                </a:cubicBezTo>
                <a:cubicBezTo>
                  <a:pt x="157" y="33"/>
                  <a:pt x="157" y="34"/>
                  <a:pt x="156" y="34"/>
                </a:cubicBezTo>
                <a:cubicBezTo>
                  <a:pt x="156" y="34"/>
                  <a:pt x="156" y="34"/>
                  <a:pt x="155" y="34"/>
                </a:cubicBezTo>
                <a:close/>
                <a:moveTo>
                  <a:pt x="134" y="213"/>
                </a:moveTo>
                <a:cubicBezTo>
                  <a:pt x="135" y="212"/>
                  <a:pt x="136" y="211"/>
                  <a:pt x="137" y="209"/>
                </a:cubicBezTo>
                <a:cubicBezTo>
                  <a:pt x="139" y="208"/>
                  <a:pt x="140" y="207"/>
                  <a:pt x="141" y="206"/>
                </a:cubicBezTo>
                <a:cubicBezTo>
                  <a:pt x="141" y="206"/>
                  <a:pt x="141" y="206"/>
                  <a:pt x="142" y="206"/>
                </a:cubicBezTo>
                <a:cubicBezTo>
                  <a:pt x="140" y="207"/>
                  <a:pt x="139" y="209"/>
                  <a:pt x="138" y="210"/>
                </a:cubicBezTo>
                <a:cubicBezTo>
                  <a:pt x="137" y="211"/>
                  <a:pt x="136" y="212"/>
                  <a:pt x="134" y="213"/>
                </a:cubicBezTo>
                <a:close/>
                <a:moveTo>
                  <a:pt x="137" y="217"/>
                </a:moveTo>
                <a:cubicBezTo>
                  <a:pt x="136" y="218"/>
                  <a:pt x="135" y="219"/>
                  <a:pt x="133" y="220"/>
                </a:cubicBezTo>
                <a:cubicBezTo>
                  <a:pt x="134" y="220"/>
                  <a:pt x="134" y="220"/>
                  <a:pt x="134" y="219"/>
                </a:cubicBezTo>
                <a:cubicBezTo>
                  <a:pt x="135" y="219"/>
                  <a:pt x="136" y="218"/>
                  <a:pt x="137" y="217"/>
                </a:cubicBezTo>
                <a:close/>
                <a:moveTo>
                  <a:pt x="140" y="203"/>
                </a:moveTo>
                <a:cubicBezTo>
                  <a:pt x="138" y="204"/>
                  <a:pt x="136" y="206"/>
                  <a:pt x="134" y="208"/>
                </a:cubicBezTo>
                <a:cubicBezTo>
                  <a:pt x="132" y="209"/>
                  <a:pt x="130" y="210"/>
                  <a:pt x="128" y="211"/>
                </a:cubicBezTo>
                <a:cubicBezTo>
                  <a:pt x="128" y="210"/>
                  <a:pt x="128" y="210"/>
                  <a:pt x="127" y="210"/>
                </a:cubicBezTo>
                <a:cubicBezTo>
                  <a:pt x="128" y="210"/>
                  <a:pt x="128" y="209"/>
                  <a:pt x="128" y="209"/>
                </a:cubicBezTo>
                <a:cubicBezTo>
                  <a:pt x="131" y="207"/>
                  <a:pt x="134" y="205"/>
                  <a:pt x="137" y="202"/>
                </a:cubicBezTo>
                <a:cubicBezTo>
                  <a:pt x="141" y="199"/>
                  <a:pt x="145" y="196"/>
                  <a:pt x="149" y="193"/>
                </a:cubicBezTo>
                <a:cubicBezTo>
                  <a:pt x="146" y="197"/>
                  <a:pt x="143" y="200"/>
                  <a:pt x="140" y="203"/>
                </a:cubicBezTo>
                <a:close/>
                <a:moveTo>
                  <a:pt x="117" y="206"/>
                </a:moveTo>
                <a:cubicBezTo>
                  <a:pt x="117" y="206"/>
                  <a:pt x="118" y="205"/>
                  <a:pt x="118" y="205"/>
                </a:cubicBezTo>
                <a:cubicBezTo>
                  <a:pt x="119" y="205"/>
                  <a:pt x="119" y="206"/>
                  <a:pt x="119" y="206"/>
                </a:cubicBezTo>
                <a:cubicBezTo>
                  <a:pt x="119" y="206"/>
                  <a:pt x="119" y="206"/>
                  <a:pt x="118" y="207"/>
                </a:cubicBezTo>
                <a:cubicBezTo>
                  <a:pt x="118" y="207"/>
                  <a:pt x="117" y="206"/>
                  <a:pt x="117" y="206"/>
                </a:cubicBezTo>
                <a:close/>
                <a:moveTo>
                  <a:pt x="117" y="208"/>
                </a:moveTo>
                <a:cubicBezTo>
                  <a:pt x="117" y="208"/>
                  <a:pt x="117" y="208"/>
                  <a:pt x="117" y="208"/>
                </a:cubicBezTo>
                <a:cubicBezTo>
                  <a:pt x="117" y="208"/>
                  <a:pt x="116" y="208"/>
                  <a:pt x="116" y="207"/>
                </a:cubicBezTo>
                <a:cubicBezTo>
                  <a:pt x="116" y="207"/>
                  <a:pt x="116" y="207"/>
                  <a:pt x="116" y="207"/>
                </a:cubicBezTo>
                <a:cubicBezTo>
                  <a:pt x="116" y="207"/>
                  <a:pt x="117" y="208"/>
                  <a:pt x="117" y="208"/>
                </a:cubicBezTo>
                <a:close/>
                <a:moveTo>
                  <a:pt x="116" y="202"/>
                </a:moveTo>
                <a:cubicBezTo>
                  <a:pt x="116" y="202"/>
                  <a:pt x="115" y="201"/>
                  <a:pt x="115" y="201"/>
                </a:cubicBezTo>
                <a:cubicBezTo>
                  <a:pt x="116" y="199"/>
                  <a:pt x="118" y="198"/>
                  <a:pt x="120" y="196"/>
                </a:cubicBezTo>
                <a:cubicBezTo>
                  <a:pt x="127" y="190"/>
                  <a:pt x="134" y="185"/>
                  <a:pt x="141" y="180"/>
                </a:cubicBezTo>
                <a:cubicBezTo>
                  <a:pt x="133" y="188"/>
                  <a:pt x="125" y="195"/>
                  <a:pt x="116" y="202"/>
                </a:cubicBezTo>
                <a:close/>
                <a:moveTo>
                  <a:pt x="88" y="181"/>
                </a:moveTo>
                <a:cubicBezTo>
                  <a:pt x="88" y="180"/>
                  <a:pt x="88" y="178"/>
                  <a:pt x="88" y="177"/>
                </a:cubicBezTo>
                <a:cubicBezTo>
                  <a:pt x="90" y="176"/>
                  <a:pt x="92" y="174"/>
                  <a:pt x="94" y="172"/>
                </a:cubicBezTo>
                <a:cubicBezTo>
                  <a:pt x="97" y="171"/>
                  <a:pt x="99" y="170"/>
                  <a:pt x="102" y="169"/>
                </a:cubicBezTo>
                <a:cubicBezTo>
                  <a:pt x="100" y="171"/>
                  <a:pt x="98" y="173"/>
                  <a:pt x="97" y="175"/>
                </a:cubicBezTo>
                <a:cubicBezTo>
                  <a:pt x="94" y="177"/>
                  <a:pt x="91" y="179"/>
                  <a:pt x="88" y="181"/>
                </a:cubicBezTo>
                <a:close/>
                <a:moveTo>
                  <a:pt x="89" y="194"/>
                </a:moveTo>
                <a:cubicBezTo>
                  <a:pt x="89" y="194"/>
                  <a:pt x="88" y="195"/>
                  <a:pt x="88" y="196"/>
                </a:cubicBezTo>
                <a:cubicBezTo>
                  <a:pt x="87" y="196"/>
                  <a:pt x="87" y="196"/>
                  <a:pt x="87" y="196"/>
                </a:cubicBezTo>
                <a:cubicBezTo>
                  <a:pt x="88" y="195"/>
                  <a:pt x="89" y="194"/>
                  <a:pt x="89" y="194"/>
                </a:cubicBezTo>
                <a:cubicBezTo>
                  <a:pt x="89" y="194"/>
                  <a:pt x="89" y="194"/>
                  <a:pt x="89" y="194"/>
                </a:cubicBezTo>
                <a:close/>
                <a:moveTo>
                  <a:pt x="83" y="166"/>
                </a:moveTo>
                <a:cubicBezTo>
                  <a:pt x="83" y="166"/>
                  <a:pt x="82" y="167"/>
                  <a:pt x="82" y="167"/>
                </a:cubicBezTo>
                <a:cubicBezTo>
                  <a:pt x="82" y="167"/>
                  <a:pt x="82" y="167"/>
                  <a:pt x="82" y="167"/>
                </a:cubicBezTo>
                <a:cubicBezTo>
                  <a:pt x="83" y="165"/>
                  <a:pt x="84" y="164"/>
                  <a:pt x="85" y="163"/>
                </a:cubicBezTo>
                <a:cubicBezTo>
                  <a:pt x="85" y="164"/>
                  <a:pt x="85" y="164"/>
                  <a:pt x="85" y="165"/>
                </a:cubicBezTo>
                <a:cubicBezTo>
                  <a:pt x="84" y="165"/>
                  <a:pt x="84" y="166"/>
                  <a:pt x="83" y="166"/>
                </a:cubicBezTo>
                <a:close/>
                <a:moveTo>
                  <a:pt x="85" y="175"/>
                </a:moveTo>
                <a:cubicBezTo>
                  <a:pt x="84" y="175"/>
                  <a:pt x="84" y="175"/>
                  <a:pt x="83" y="176"/>
                </a:cubicBezTo>
                <a:cubicBezTo>
                  <a:pt x="83" y="175"/>
                  <a:pt x="83" y="175"/>
                  <a:pt x="83" y="175"/>
                </a:cubicBezTo>
                <a:cubicBezTo>
                  <a:pt x="84" y="175"/>
                  <a:pt x="84" y="175"/>
                  <a:pt x="85" y="175"/>
                </a:cubicBezTo>
                <a:close/>
                <a:moveTo>
                  <a:pt x="62" y="209"/>
                </a:moveTo>
                <a:cubicBezTo>
                  <a:pt x="60" y="208"/>
                  <a:pt x="59" y="207"/>
                  <a:pt x="58" y="206"/>
                </a:cubicBezTo>
                <a:cubicBezTo>
                  <a:pt x="58" y="205"/>
                  <a:pt x="58" y="205"/>
                  <a:pt x="58" y="205"/>
                </a:cubicBezTo>
                <a:cubicBezTo>
                  <a:pt x="58" y="204"/>
                  <a:pt x="58" y="203"/>
                  <a:pt x="58" y="202"/>
                </a:cubicBezTo>
                <a:cubicBezTo>
                  <a:pt x="58" y="203"/>
                  <a:pt x="59" y="203"/>
                  <a:pt x="59" y="203"/>
                </a:cubicBezTo>
                <a:cubicBezTo>
                  <a:pt x="60" y="205"/>
                  <a:pt x="61" y="207"/>
                  <a:pt x="62" y="209"/>
                </a:cubicBezTo>
                <a:cubicBezTo>
                  <a:pt x="62" y="209"/>
                  <a:pt x="62" y="209"/>
                  <a:pt x="62" y="209"/>
                </a:cubicBezTo>
                <a:close/>
                <a:moveTo>
                  <a:pt x="62" y="211"/>
                </a:moveTo>
                <a:cubicBezTo>
                  <a:pt x="62" y="211"/>
                  <a:pt x="62" y="211"/>
                  <a:pt x="62" y="211"/>
                </a:cubicBezTo>
                <a:cubicBezTo>
                  <a:pt x="63" y="211"/>
                  <a:pt x="63" y="211"/>
                  <a:pt x="63" y="211"/>
                </a:cubicBezTo>
                <a:cubicBezTo>
                  <a:pt x="61" y="211"/>
                  <a:pt x="60" y="210"/>
                  <a:pt x="59" y="210"/>
                </a:cubicBezTo>
                <a:cubicBezTo>
                  <a:pt x="60" y="210"/>
                  <a:pt x="61" y="211"/>
                  <a:pt x="62" y="211"/>
                </a:cubicBezTo>
                <a:close/>
                <a:moveTo>
                  <a:pt x="60" y="200"/>
                </a:moveTo>
                <a:cubicBezTo>
                  <a:pt x="59" y="199"/>
                  <a:pt x="58" y="197"/>
                  <a:pt x="57" y="196"/>
                </a:cubicBezTo>
                <a:cubicBezTo>
                  <a:pt x="57" y="196"/>
                  <a:pt x="57" y="196"/>
                  <a:pt x="58" y="196"/>
                </a:cubicBezTo>
                <a:cubicBezTo>
                  <a:pt x="58" y="196"/>
                  <a:pt x="58" y="196"/>
                  <a:pt x="58" y="195"/>
                </a:cubicBezTo>
                <a:cubicBezTo>
                  <a:pt x="60" y="197"/>
                  <a:pt x="61" y="199"/>
                  <a:pt x="63" y="201"/>
                </a:cubicBezTo>
                <a:cubicBezTo>
                  <a:pt x="63" y="201"/>
                  <a:pt x="63" y="201"/>
                  <a:pt x="63" y="201"/>
                </a:cubicBezTo>
                <a:cubicBezTo>
                  <a:pt x="62" y="201"/>
                  <a:pt x="61" y="200"/>
                  <a:pt x="60" y="200"/>
                </a:cubicBezTo>
                <a:cubicBezTo>
                  <a:pt x="60" y="200"/>
                  <a:pt x="60" y="200"/>
                  <a:pt x="60" y="200"/>
                </a:cubicBezTo>
                <a:close/>
                <a:moveTo>
                  <a:pt x="44" y="171"/>
                </a:moveTo>
                <a:cubicBezTo>
                  <a:pt x="45" y="173"/>
                  <a:pt x="47" y="175"/>
                  <a:pt x="48" y="176"/>
                </a:cubicBezTo>
                <a:cubicBezTo>
                  <a:pt x="48" y="177"/>
                  <a:pt x="48" y="178"/>
                  <a:pt x="48" y="180"/>
                </a:cubicBezTo>
                <a:cubicBezTo>
                  <a:pt x="48" y="179"/>
                  <a:pt x="47" y="179"/>
                  <a:pt x="47" y="179"/>
                </a:cubicBezTo>
                <a:cubicBezTo>
                  <a:pt x="47" y="178"/>
                  <a:pt x="46" y="177"/>
                  <a:pt x="46" y="176"/>
                </a:cubicBezTo>
                <a:cubicBezTo>
                  <a:pt x="45" y="174"/>
                  <a:pt x="44" y="171"/>
                  <a:pt x="43" y="168"/>
                </a:cubicBezTo>
                <a:cubicBezTo>
                  <a:pt x="43" y="169"/>
                  <a:pt x="44" y="170"/>
                  <a:pt x="44" y="170"/>
                </a:cubicBezTo>
                <a:cubicBezTo>
                  <a:pt x="44" y="170"/>
                  <a:pt x="44" y="171"/>
                  <a:pt x="44" y="171"/>
                </a:cubicBezTo>
                <a:close/>
                <a:moveTo>
                  <a:pt x="33" y="98"/>
                </a:moveTo>
                <a:cubicBezTo>
                  <a:pt x="33" y="99"/>
                  <a:pt x="33" y="100"/>
                  <a:pt x="33" y="101"/>
                </a:cubicBezTo>
                <a:cubicBezTo>
                  <a:pt x="33" y="102"/>
                  <a:pt x="32" y="103"/>
                  <a:pt x="32" y="104"/>
                </a:cubicBezTo>
                <a:cubicBezTo>
                  <a:pt x="32" y="103"/>
                  <a:pt x="31" y="101"/>
                  <a:pt x="31" y="99"/>
                </a:cubicBezTo>
                <a:cubicBezTo>
                  <a:pt x="32" y="99"/>
                  <a:pt x="32" y="99"/>
                  <a:pt x="33" y="98"/>
                </a:cubicBezTo>
                <a:close/>
                <a:moveTo>
                  <a:pt x="31" y="98"/>
                </a:moveTo>
                <a:cubicBezTo>
                  <a:pt x="30" y="97"/>
                  <a:pt x="30" y="97"/>
                  <a:pt x="30" y="97"/>
                </a:cubicBezTo>
                <a:cubicBezTo>
                  <a:pt x="31" y="97"/>
                  <a:pt x="31" y="96"/>
                  <a:pt x="32" y="96"/>
                </a:cubicBezTo>
                <a:cubicBezTo>
                  <a:pt x="32" y="96"/>
                  <a:pt x="32" y="96"/>
                  <a:pt x="32" y="97"/>
                </a:cubicBezTo>
                <a:cubicBezTo>
                  <a:pt x="32" y="97"/>
                  <a:pt x="31" y="97"/>
                  <a:pt x="31" y="98"/>
                </a:cubicBezTo>
                <a:close/>
                <a:moveTo>
                  <a:pt x="32" y="85"/>
                </a:moveTo>
                <a:cubicBezTo>
                  <a:pt x="32" y="85"/>
                  <a:pt x="32" y="85"/>
                  <a:pt x="32" y="85"/>
                </a:cubicBezTo>
                <a:cubicBezTo>
                  <a:pt x="33" y="83"/>
                  <a:pt x="34" y="82"/>
                  <a:pt x="36" y="80"/>
                </a:cubicBezTo>
                <a:cubicBezTo>
                  <a:pt x="35" y="81"/>
                  <a:pt x="35" y="81"/>
                  <a:pt x="34" y="82"/>
                </a:cubicBezTo>
                <a:cubicBezTo>
                  <a:pt x="33" y="83"/>
                  <a:pt x="33" y="84"/>
                  <a:pt x="32" y="85"/>
                </a:cubicBezTo>
                <a:close/>
                <a:moveTo>
                  <a:pt x="35" y="84"/>
                </a:moveTo>
                <a:cubicBezTo>
                  <a:pt x="35" y="84"/>
                  <a:pt x="35" y="83"/>
                  <a:pt x="36" y="83"/>
                </a:cubicBezTo>
                <a:cubicBezTo>
                  <a:pt x="36" y="83"/>
                  <a:pt x="36" y="82"/>
                  <a:pt x="37" y="82"/>
                </a:cubicBezTo>
                <a:cubicBezTo>
                  <a:pt x="36" y="83"/>
                  <a:pt x="35" y="85"/>
                  <a:pt x="34" y="86"/>
                </a:cubicBezTo>
                <a:cubicBezTo>
                  <a:pt x="34" y="86"/>
                  <a:pt x="34" y="86"/>
                  <a:pt x="34" y="86"/>
                </a:cubicBezTo>
                <a:cubicBezTo>
                  <a:pt x="34" y="86"/>
                  <a:pt x="34" y="86"/>
                  <a:pt x="34" y="86"/>
                </a:cubicBezTo>
                <a:cubicBezTo>
                  <a:pt x="34" y="86"/>
                  <a:pt x="34" y="86"/>
                  <a:pt x="34" y="86"/>
                </a:cubicBezTo>
                <a:cubicBezTo>
                  <a:pt x="34" y="85"/>
                  <a:pt x="34" y="85"/>
                  <a:pt x="35" y="84"/>
                </a:cubicBezTo>
                <a:close/>
                <a:moveTo>
                  <a:pt x="37" y="73"/>
                </a:moveTo>
                <a:cubicBezTo>
                  <a:pt x="39" y="72"/>
                  <a:pt x="40" y="71"/>
                  <a:pt x="41" y="71"/>
                </a:cubicBezTo>
                <a:cubicBezTo>
                  <a:pt x="41" y="71"/>
                  <a:pt x="41" y="71"/>
                  <a:pt x="41" y="71"/>
                </a:cubicBezTo>
                <a:cubicBezTo>
                  <a:pt x="41" y="71"/>
                  <a:pt x="40" y="71"/>
                  <a:pt x="40" y="71"/>
                </a:cubicBezTo>
                <a:cubicBezTo>
                  <a:pt x="39" y="72"/>
                  <a:pt x="38" y="73"/>
                  <a:pt x="36" y="74"/>
                </a:cubicBezTo>
                <a:cubicBezTo>
                  <a:pt x="37" y="74"/>
                  <a:pt x="37" y="73"/>
                  <a:pt x="37" y="73"/>
                </a:cubicBezTo>
                <a:close/>
                <a:moveTo>
                  <a:pt x="35" y="72"/>
                </a:moveTo>
                <a:cubicBezTo>
                  <a:pt x="36" y="71"/>
                  <a:pt x="37" y="70"/>
                  <a:pt x="39" y="68"/>
                </a:cubicBezTo>
                <a:cubicBezTo>
                  <a:pt x="38" y="69"/>
                  <a:pt x="37" y="70"/>
                  <a:pt x="36" y="71"/>
                </a:cubicBezTo>
                <a:cubicBezTo>
                  <a:pt x="36" y="72"/>
                  <a:pt x="35" y="72"/>
                  <a:pt x="35" y="72"/>
                </a:cubicBezTo>
                <a:close/>
                <a:moveTo>
                  <a:pt x="42" y="77"/>
                </a:moveTo>
                <a:cubicBezTo>
                  <a:pt x="42" y="76"/>
                  <a:pt x="43" y="76"/>
                  <a:pt x="43" y="76"/>
                </a:cubicBezTo>
                <a:cubicBezTo>
                  <a:pt x="42" y="77"/>
                  <a:pt x="42" y="78"/>
                  <a:pt x="41" y="80"/>
                </a:cubicBezTo>
                <a:cubicBezTo>
                  <a:pt x="41" y="80"/>
                  <a:pt x="41" y="80"/>
                  <a:pt x="41" y="80"/>
                </a:cubicBezTo>
                <a:cubicBezTo>
                  <a:pt x="40" y="81"/>
                  <a:pt x="39" y="82"/>
                  <a:pt x="38" y="83"/>
                </a:cubicBezTo>
                <a:cubicBezTo>
                  <a:pt x="38" y="83"/>
                  <a:pt x="38" y="83"/>
                  <a:pt x="37" y="83"/>
                </a:cubicBezTo>
                <a:cubicBezTo>
                  <a:pt x="39" y="81"/>
                  <a:pt x="40" y="79"/>
                  <a:pt x="42" y="77"/>
                </a:cubicBezTo>
                <a:close/>
                <a:moveTo>
                  <a:pt x="69" y="32"/>
                </a:moveTo>
                <a:cubicBezTo>
                  <a:pt x="67" y="34"/>
                  <a:pt x="64" y="36"/>
                  <a:pt x="62" y="37"/>
                </a:cubicBezTo>
                <a:cubicBezTo>
                  <a:pt x="62" y="37"/>
                  <a:pt x="62" y="37"/>
                  <a:pt x="62" y="37"/>
                </a:cubicBezTo>
                <a:cubicBezTo>
                  <a:pt x="60" y="38"/>
                  <a:pt x="59" y="40"/>
                  <a:pt x="57" y="41"/>
                </a:cubicBezTo>
                <a:cubicBezTo>
                  <a:pt x="58" y="39"/>
                  <a:pt x="59" y="37"/>
                  <a:pt x="60" y="36"/>
                </a:cubicBezTo>
                <a:cubicBezTo>
                  <a:pt x="63" y="35"/>
                  <a:pt x="66" y="33"/>
                  <a:pt x="69" y="32"/>
                </a:cubicBezTo>
                <a:close/>
                <a:moveTo>
                  <a:pt x="55" y="33"/>
                </a:moveTo>
                <a:cubicBezTo>
                  <a:pt x="55" y="33"/>
                  <a:pt x="55" y="33"/>
                  <a:pt x="56" y="33"/>
                </a:cubicBezTo>
                <a:cubicBezTo>
                  <a:pt x="59" y="31"/>
                  <a:pt x="63" y="29"/>
                  <a:pt x="66" y="28"/>
                </a:cubicBezTo>
                <a:cubicBezTo>
                  <a:pt x="65" y="28"/>
                  <a:pt x="64" y="29"/>
                  <a:pt x="63" y="29"/>
                </a:cubicBezTo>
                <a:cubicBezTo>
                  <a:pt x="61" y="31"/>
                  <a:pt x="58" y="32"/>
                  <a:pt x="55" y="33"/>
                </a:cubicBezTo>
                <a:close/>
                <a:moveTo>
                  <a:pt x="73" y="36"/>
                </a:moveTo>
                <a:cubicBezTo>
                  <a:pt x="74" y="36"/>
                  <a:pt x="74" y="35"/>
                  <a:pt x="74" y="35"/>
                </a:cubicBezTo>
                <a:cubicBezTo>
                  <a:pt x="73" y="38"/>
                  <a:pt x="71" y="40"/>
                  <a:pt x="69" y="42"/>
                </a:cubicBezTo>
                <a:cubicBezTo>
                  <a:pt x="67" y="43"/>
                  <a:pt x="65" y="45"/>
                  <a:pt x="64" y="46"/>
                </a:cubicBezTo>
                <a:cubicBezTo>
                  <a:pt x="67" y="43"/>
                  <a:pt x="70" y="39"/>
                  <a:pt x="73" y="36"/>
                </a:cubicBezTo>
                <a:close/>
                <a:moveTo>
                  <a:pt x="70" y="36"/>
                </a:moveTo>
                <a:cubicBezTo>
                  <a:pt x="71" y="35"/>
                  <a:pt x="72" y="34"/>
                  <a:pt x="74" y="32"/>
                </a:cubicBezTo>
                <a:cubicBezTo>
                  <a:pt x="73" y="33"/>
                  <a:pt x="73" y="33"/>
                  <a:pt x="73" y="34"/>
                </a:cubicBezTo>
                <a:cubicBezTo>
                  <a:pt x="72" y="34"/>
                  <a:pt x="71" y="35"/>
                  <a:pt x="70" y="36"/>
                </a:cubicBezTo>
                <a:close/>
                <a:moveTo>
                  <a:pt x="77" y="34"/>
                </a:moveTo>
                <a:cubicBezTo>
                  <a:pt x="78" y="33"/>
                  <a:pt x="79" y="33"/>
                  <a:pt x="80" y="32"/>
                </a:cubicBezTo>
                <a:cubicBezTo>
                  <a:pt x="78" y="34"/>
                  <a:pt x="77" y="36"/>
                  <a:pt x="75" y="37"/>
                </a:cubicBezTo>
                <a:cubicBezTo>
                  <a:pt x="74" y="38"/>
                  <a:pt x="74" y="39"/>
                  <a:pt x="73" y="39"/>
                </a:cubicBezTo>
                <a:cubicBezTo>
                  <a:pt x="74" y="37"/>
                  <a:pt x="76" y="36"/>
                  <a:pt x="77" y="34"/>
                </a:cubicBezTo>
                <a:close/>
                <a:moveTo>
                  <a:pt x="77" y="31"/>
                </a:moveTo>
                <a:cubicBezTo>
                  <a:pt x="77" y="31"/>
                  <a:pt x="77" y="30"/>
                  <a:pt x="78" y="30"/>
                </a:cubicBezTo>
                <a:cubicBezTo>
                  <a:pt x="78" y="30"/>
                  <a:pt x="78" y="30"/>
                  <a:pt x="78" y="29"/>
                </a:cubicBezTo>
                <a:cubicBezTo>
                  <a:pt x="78" y="29"/>
                  <a:pt x="78" y="29"/>
                  <a:pt x="79" y="29"/>
                </a:cubicBezTo>
                <a:cubicBezTo>
                  <a:pt x="78" y="29"/>
                  <a:pt x="78" y="30"/>
                  <a:pt x="78" y="30"/>
                </a:cubicBezTo>
                <a:cubicBezTo>
                  <a:pt x="77" y="30"/>
                  <a:pt x="77" y="31"/>
                  <a:pt x="77" y="31"/>
                </a:cubicBezTo>
                <a:close/>
                <a:moveTo>
                  <a:pt x="96" y="32"/>
                </a:moveTo>
                <a:cubicBezTo>
                  <a:pt x="96" y="32"/>
                  <a:pt x="96" y="32"/>
                  <a:pt x="96" y="32"/>
                </a:cubicBezTo>
                <a:cubicBezTo>
                  <a:pt x="95" y="34"/>
                  <a:pt x="93" y="36"/>
                  <a:pt x="91" y="38"/>
                </a:cubicBezTo>
                <a:cubicBezTo>
                  <a:pt x="91" y="38"/>
                  <a:pt x="90" y="38"/>
                  <a:pt x="90" y="39"/>
                </a:cubicBezTo>
                <a:cubicBezTo>
                  <a:pt x="90" y="39"/>
                  <a:pt x="90" y="39"/>
                  <a:pt x="90" y="39"/>
                </a:cubicBezTo>
                <a:cubicBezTo>
                  <a:pt x="88" y="41"/>
                  <a:pt x="87" y="43"/>
                  <a:pt x="85" y="44"/>
                </a:cubicBezTo>
                <a:cubicBezTo>
                  <a:pt x="82" y="46"/>
                  <a:pt x="80" y="48"/>
                  <a:pt x="77" y="50"/>
                </a:cubicBezTo>
                <a:cubicBezTo>
                  <a:pt x="77" y="50"/>
                  <a:pt x="77" y="50"/>
                  <a:pt x="76" y="50"/>
                </a:cubicBezTo>
                <a:cubicBezTo>
                  <a:pt x="76" y="51"/>
                  <a:pt x="75" y="51"/>
                  <a:pt x="74" y="52"/>
                </a:cubicBezTo>
                <a:cubicBezTo>
                  <a:pt x="73" y="53"/>
                  <a:pt x="73" y="53"/>
                  <a:pt x="73" y="53"/>
                </a:cubicBezTo>
                <a:cubicBezTo>
                  <a:pt x="76" y="49"/>
                  <a:pt x="80" y="45"/>
                  <a:pt x="83" y="42"/>
                </a:cubicBezTo>
                <a:cubicBezTo>
                  <a:pt x="87" y="38"/>
                  <a:pt x="91" y="35"/>
                  <a:pt x="96" y="32"/>
                </a:cubicBezTo>
                <a:close/>
                <a:moveTo>
                  <a:pt x="87" y="36"/>
                </a:moveTo>
                <a:cubicBezTo>
                  <a:pt x="87" y="36"/>
                  <a:pt x="88" y="35"/>
                  <a:pt x="88" y="35"/>
                </a:cubicBezTo>
                <a:cubicBezTo>
                  <a:pt x="89" y="35"/>
                  <a:pt x="89" y="35"/>
                  <a:pt x="90" y="34"/>
                </a:cubicBezTo>
                <a:cubicBezTo>
                  <a:pt x="89" y="35"/>
                  <a:pt x="88" y="36"/>
                  <a:pt x="87" y="36"/>
                </a:cubicBezTo>
                <a:close/>
                <a:moveTo>
                  <a:pt x="111" y="34"/>
                </a:moveTo>
                <a:cubicBezTo>
                  <a:pt x="110" y="34"/>
                  <a:pt x="110" y="34"/>
                  <a:pt x="109" y="34"/>
                </a:cubicBezTo>
                <a:cubicBezTo>
                  <a:pt x="109" y="34"/>
                  <a:pt x="108" y="34"/>
                  <a:pt x="108" y="34"/>
                </a:cubicBezTo>
                <a:cubicBezTo>
                  <a:pt x="108" y="34"/>
                  <a:pt x="108" y="33"/>
                  <a:pt x="109" y="33"/>
                </a:cubicBezTo>
                <a:cubicBezTo>
                  <a:pt x="109" y="33"/>
                  <a:pt x="109" y="32"/>
                  <a:pt x="110" y="32"/>
                </a:cubicBezTo>
                <a:cubicBezTo>
                  <a:pt x="111" y="32"/>
                  <a:pt x="112" y="32"/>
                  <a:pt x="113" y="32"/>
                </a:cubicBezTo>
                <a:cubicBezTo>
                  <a:pt x="112" y="33"/>
                  <a:pt x="112" y="33"/>
                  <a:pt x="111" y="34"/>
                </a:cubicBezTo>
                <a:close/>
                <a:moveTo>
                  <a:pt x="112" y="36"/>
                </a:moveTo>
                <a:cubicBezTo>
                  <a:pt x="111" y="36"/>
                  <a:pt x="111" y="37"/>
                  <a:pt x="110" y="37"/>
                </a:cubicBezTo>
                <a:cubicBezTo>
                  <a:pt x="110" y="37"/>
                  <a:pt x="109" y="37"/>
                  <a:pt x="109" y="37"/>
                </a:cubicBezTo>
                <a:cubicBezTo>
                  <a:pt x="110" y="37"/>
                  <a:pt x="110" y="36"/>
                  <a:pt x="111" y="36"/>
                </a:cubicBezTo>
                <a:cubicBezTo>
                  <a:pt x="111" y="36"/>
                  <a:pt x="111" y="36"/>
                  <a:pt x="112" y="36"/>
                </a:cubicBezTo>
                <a:close/>
                <a:moveTo>
                  <a:pt x="108" y="36"/>
                </a:moveTo>
                <a:cubicBezTo>
                  <a:pt x="107" y="37"/>
                  <a:pt x="106" y="37"/>
                  <a:pt x="105" y="38"/>
                </a:cubicBezTo>
                <a:cubicBezTo>
                  <a:pt x="105" y="38"/>
                  <a:pt x="105" y="39"/>
                  <a:pt x="105" y="39"/>
                </a:cubicBezTo>
                <a:cubicBezTo>
                  <a:pt x="104" y="39"/>
                  <a:pt x="104" y="39"/>
                  <a:pt x="103" y="39"/>
                </a:cubicBezTo>
                <a:cubicBezTo>
                  <a:pt x="104" y="38"/>
                  <a:pt x="105" y="37"/>
                  <a:pt x="106" y="36"/>
                </a:cubicBezTo>
                <a:cubicBezTo>
                  <a:pt x="107" y="36"/>
                  <a:pt x="107" y="36"/>
                  <a:pt x="108" y="36"/>
                </a:cubicBezTo>
                <a:close/>
                <a:moveTo>
                  <a:pt x="122" y="49"/>
                </a:moveTo>
                <a:cubicBezTo>
                  <a:pt x="125" y="49"/>
                  <a:pt x="128" y="48"/>
                  <a:pt x="132" y="47"/>
                </a:cubicBezTo>
                <a:cubicBezTo>
                  <a:pt x="131" y="48"/>
                  <a:pt x="130" y="49"/>
                  <a:pt x="129" y="50"/>
                </a:cubicBezTo>
                <a:cubicBezTo>
                  <a:pt x="128" y="50"/>
                  <a:pt x="127" y="51"/>
                  <a:pt x="126" y="51"/>
                </a:cubicBezTo>
                <a:cubicBezTo>
                  <a:pt x="126" y="51"/>
                  <a:pt x="126" y="51"/>
                  <a:pt x="126" y="51"/>
                </a:cubicBezTo>
                <a:cubicBezTo>
                  <a:pt x="125" y="52"/>
                  <a:pt x="125" y="52"/>
                  <a:pt x="125" y="52"/>
                </a:cubicBezTo>
                <a:cubicBezTo>
                  <a:pt x="125" y="52"/>
                  <a:pt x="126" y="51"/>
                  <a:pt x="127" y="50"/>
                </a:cubicBezTo>
                <a:cubicBezTo>
                  <a:pt x="127" y="50"/>
                  <a:pt x="126" y="48"/>
                  <a:pt x="126" y="49"/>
                </a:cubicBezTo>
                <a:cubicBezTo>
                  <a:pt x="125" y="50"/>
                  <a:pt x="124" y="51"/>
                  <a:pt x="123" y="52"/>
                </a:cubicBezTo>
                <a:cubicBezTo>
                  <a:pt x="123" y="51"/>
                  <a:pt x="122" y="51"/>
                  <a:pt x="121" y="51"/>
                </a:cubicBezTo>
                <a:cubicBezTo>
                  <a:pt x="121" y="51"/>
                  <a:pt x="121" y="51"/>
                  <a:pt x="121" y="51"/>
                </a:cubicBezTo>
                <a:cubicBezTo>
                  <a:pt x="121" y="51"/>
                  <a:pt x="121" y="51"/>
                  <a:pt x="122" y="50"/>
                </a:cubicBezTo>
                <a:cubicBezTo>
                  <a:pt x="122" y="50"/>
                  <a:pt x="122" y="50"/>
                  <a:pt x="122" y="49"/>
                </a:cubicBezTo>
                <a:close/>
                <a:moveTo>
                  <a:pt x="148" y="57"/>
                </a:moveTo>
                <a:cubicBezTo>
                  <a:pt x="146" y="57"/>
                  <a:pt x="143" y="58"/>
                  <a:pt x="141" y="59"/>
                </a:cubicBezTo>
                <a:cubicBezTo>
                  <a:pt x="142" y="58"/>
                  <a:pt x="143" y="57"/>
                  <a:pt x="144" y="56"/>
                </a:cubicBezTo>
                <a:cubicBezTo>
                  <a:pt x="149" y="54"/>
                  <a:pt x="153" y="52"/>
                  <a:pt x="158" y="50"/>
                </a:cubicBezTo>
                <a:cubicBezTo>
                  <a:pt x="155" y="52"/>
                  <a:pt x="151" y="54"/>
                  <a:pt x="148" y="57"/>
                </a:cubicBezTo>
                <a:close/>
                <a:moveTo>
                  <a:pt x="160" y="51"/>
                </a:moveTo>
                <a:cubicBezTo>
                  <a:pt x="159" y="52"/>
                  <a:pt x="159" y="52"/>
                  <a:pt x="159" y="52"/>
                </a:cubicBezTo>
                <a:cubicBezTo>
                  <a:pt x="158" y="53"/>
                  <a:pt x="157" y="53"/>
                  <a:pt x="156" y="54"/>
                </a:cubicBezTo>
                <a:cubicBezTo>
                  <a:pt x="157" y="53"/>
                  <a:pt x="158" y="52"/>
                  <a:pt x="160" y="51"/>
                </a:cubicBezTo>
                <a:close/>
                <a:moveTo>
                  <a:pt x="163" y="63"/>
                </a:moveTo>
                <a:cubicBezTo>
                  <a:pt x="167" y="61"/>
                  <a:pt x="171" y="59"/>
                  <a:pt x="175" y="57"/>
                </a:cubicBezTo>
                <a:cubicBezTo>
                  <a:pt x="174" y="58"/>
                  <a:pt x="173" y="60"/>
                  <a:pt x="172" y="61"/>
                </a:cubicBezTo>
                <a:cubicBezTo>
                  <a:pt x="167" y="63"/>
                  <a:pt x="161" y="66"/>
                  <a:pt x="156" y="69"/>
                </a:cubicBezTo>
                <a:cubicBezTo>
                  <a:pt x="155" y="69"/>
                  <a:pt x="154" y="70"/>
                  <a:pt x="153" y="70"/>
                </a:cubicBezTo>
                <a:cubicBezTo>
                  <a:pt x="156" y="68"/>
                  <a:pt x="159" y="65"/>
                  <a:pt x="163" y="63"/>
                </a:cubicBezTo>
                <a:close/>
                <a:moveTo>
                  <a:pt x="162" y="61"/>
                </a:moveTo>
                <a:cubicBezTo>
                  <a:pt x="163" y="60"/>
                  <a:pt x="165" y="59"/>
                  <a:pt x="166" y="57"/>
                </a:cubicBezTo>
                <a:cubicBezTo>
                  <a:pt x="168" y="57"/>
                  <a:pt x="169" y="56"/>
                  <a:pt x="171" y="56"/>
                </a:cubicBezTo>
                <a:cubicBezTo>
                  <a:pt x="168" y="57"/>
                  <a:pt x="165" y="59"/>
                  <a:pt x="162" y="61"/>
                </a:cubicBezTo>
                <a:cubicBezTo>
                  <a:pt x="162" y="61"/>
                  <a:pt x="162" y="61"/>
                  <a:pt x="162" y="61"/>
                </a:cubicBezTo>
                <a:close/>
                <a:moveTo>
                  <a:pt x="172" y="57"/>
                </a:moveTo>
                <a:cubicBezTo>
                  <a:pt x="174" y="56"/>
                  <a:pt x="176" y="54"/>
                  <a:pt x="179" y="53"/>
                </a:cubicBezTo>
                <a:cubicBezTo>
                  <a:pt x="178" y="53"/>
                  <a:pt x="178" y="54"/>
                  <a:pt x="178" y="54"/>
                </a:cubicBezTo>
                <a:cubicBezTo>
                  <a:pt x="176" y="55"/>
                  <a:pt x="174" y="56"/>
                  <a:pt x="172" y="57"/>
                </a:cubicBezTo>
                <a:close/>
                <a:moveTo>
                  <a:pt x="189" y="60"/>
                </a:moveTo>
                <a:cubicBezTo>
                  <a:pt x="185" y="62"/>
                  <a:pt x="181" y="64"/>
                  <a:pt x="176" y="66"/>
                </a:cubicBezTo>
                <a:cubicBezTo>
                  <a:pt x="178" y="64"/>
                  <a:pt x="180" y="62"/>
                  <a:pt x="182" y="60"/>
                </a:cubicBezTo>
                <a:cubicBezTo>
                  <a:pt x="184" y="60"/>
                  <a:pt x="186" y="59"/>
                  <a:pt x="187" y="59"/>
                </a:cubicBezTo>
                <a:cubicBezTo>
                  <a:pt x="188" y="59"/>
                  <a:pt x="188" y="59"/>
                  <a:pt x="189" y="60"/>
                </a:cubicBezTo>
                <a:close/>
                <a:moveTo>
                  <a:pt x="189" y="58"/>
                </a:moveTo>
                <a:cubicBezTo>
                  <a:pt x="190" y="58"/>
                  <a:pt x="192" y="57"/>
                  <a:pt x="194" y="57"/>
                </a:cubicBezTo>
                <a:cubicBezTo>
                  <a:pt x="193" y="58"/>
                  <a:pt x="191" y="59"/>
                  <a:pt x="190" y="59"/>
                </a:cubicBezTo>
                <a:cubicBezTo>
                  <a:pt x="189" y="59"/>
                  <a:pt x="189" y="59"/>
                  <a:pt x="189" y="58"/>
                </a:cubicBezTo>
                <a:close/>
                <a:moveTo>
                  <a:pt x="193" y="65"/>
                </a:moveTo>
                <a:cubicBezTo>
                  <a:pt x="194" y="65"/>
                  <a:pt x="195" y="65"/>
                  <a:pt x="196" y="64"/>
                </a:cubicBezTo>
                <a:cubicBezTo>
                  <a:pt x="194" y="65"/>
                  <a:pt x="193" y="66"/>
                  <a:pt x="191" y="67"/>
                </a:cubicBezTo>
                <a:cubicBezTo>
                  <a:pt x="188" y="69"/>
                  <a:pt x="184" y="70"/>
                  <a:pt x="181" y="72"/>
                </a:cubicBezTo>
                <a:cubicBezTo>
                  <a:pt x="182" y="71"/>
                  <a:pt x="183" y="71"/>
                  <a:pt x="184" y="70"/>
                </a:cubicBezTo>
                <a:cubicBezTo>
                  <a:pt x="187" y="68"/>
                  <a:pt x="190" y="67"/>
                  <a:pt x="193" y="65"/>
                </a:cubicBezTo>
                <a:close/>
                <a:moveTo>
                  <a:pt x="188" y="65"/>
                </a:moveTo>
                <a:cubicBezTo>
                  <a:pt x="190" y="64"/>
                  <a:pt x="192" y="63"/>
                  <a:pt x="195" y="62"/>
                </a:cubicBezTo>
                <a:cubicBezTo>
                  <a:pt x="194" y="63"/>
                  <a:pt x="193" y="63"/>
                  <a:pt x="192" y="64"/>
                </a:cubicBezTo>
                <a:cubicBezTo>
                  <a:pt x="191" y="64"/>
                  <a:pt x="189" y="65"/>
                  <a:pt x="188" y="65"/>
                </a:cubicBezTo>
                <a:cubicBezTo>
                  <a:pt x="188" y="65"/>
                  <a:pt x="188" y="65"/>
                  <a:pt x="188" y="65"/>
                </a:cubicBezTo>
                <a:close/>
                <a:moveTo>
                  <a:pt x="207" y="95"/>
                </a:moveTo>
                <a:cubicBezTo>
                  <a:pt x="210" y="94"/>
                  <a:pt x="213" y="92"/>
                  <a:pt x="215" y="91"/>
                </a:cubicBezTo>
                <a:cubicBezTo>
                  <a:pt x="216" y="92"/>
                  <a:pt x="216" y="93"/>
                  <a:pt x="217" y="95"/>
                </a:cubicBezTo>
                <a:cubicBezTo>
                  <a:pt x="212" y="97"/>
                  <a:pt x="208" y="99"/>
                  <a:pt x="204" y="101"/>
                </a:cubicBezTo>
                <a:cubicBezTo>
                  <a:pt x="204" y="101"/>
                  <a:pt x="203" y="101"/>
                  <a:pt x="203" y="101"/>
                </a:cubicBezTo>
                <a:cubicBezTo>
                  <a:pt x="202" y="102"/>
                  <a:pt x="201" y="103"/>
                  <a:pt x="199" y="104"/>
                </a:cubicBezTo>
                <a:cubicBezTo>
                  <a:pt x="199" y="104"/>
                  <a:pt x="199" y="105"/>
                  <a:pt x="198" y="105"/>
                </a:cubicBezTo>
                <a:cubicBezTo>
                  <a:pt x="198" y="105"/>
                  <a:pt x="198" y="105"/>
                  <a:pt x="198" y="105"/>
                </a:cubicBezTo>
                <a:cubicBezTo>
                  <a:pt x="199" y="104"/>
                  <a:pt x="200" y="103"/>
                  <a:pt x="200" y="102"/>
                </a:cubicBezTo>
                <a:cubicBezTo>
                  <a:pt x="203" y="100"/>
                  <a:pt x="205" y="98"/>
                  <a:pt x="208" y="96"/>
                </a:cubicBezTo>
                <a:cubicBezTo>
                  <a:pt x="208" y="96"/>
                  <a:pt x="208" y="95"/>
                  <a:pt x="207" y="95"/>
                </a:cubicBezTo>
                <a:close/>
                <a:moveTo>
                  <a:pt x="196" y="173"/>
                </a:moveTo>
                <a:cubicBezTo>
                  <a:pt x="197" y="172"/>
                  <a:pt x="198" y="171"/>
                  <a:pt x="198" y="171"/>
                </a:cubicBezTo>
                <a:cubicBezTo>
                  <a:pt x="198" y="171"/>
                  <a:pt x="198" y="171"/>
                  <a:pt x="198" y="171"/>
                </a:cubicBezTo>
                <a:cubicBezTo>
                  <a:pt x="197" y="172"/>
                  <a:pt x="196" y="173"/>
                  <a:pt x="195" y="174"/>
                </a:cubicBezTo>
                <a:cubicBezTo>
                  <a:pt x="196" y="174"/>
                  <a:pt x="196" y="173"/>
                  <a:pt x="196" y="173"/>
                </a:cubicBezTo>
                <a:close/>
                <a:moveTo>
                  <a:pt x="195" y="164"/>
                </a:moveTo>
                <a:cubicBezTo>
                  <a:pt x="195" y="165"/>
                  <a:pt x="195" y="165"/>
                  <a:pt x="194" y="165"/>
                </a:cubicBezTo>
                <a:cubicBezTo>
                  <a:pt x="195" y="164"/>
                  <a:pt x="196" y="162"/>
                  <a:pt x="197" y="161"/>
                </a:cubicBezTo>
                <a:cubicBezTo>
                  <a:pt x="196" y="162"/>
                  <a:pt x="196" y="163"/>
                  <a:pt x="195" y="164"/>
                </a:cubicBezTo>
                <a:close/>
                <a:moveTo>
                  <a:pt x="194" y="155"/>
                </a:moveTo>
                <a:cubicBezTo>
                  <a:pt x="193" y="157"/>
                  <a:pt x="191" y="158"/>
                  <a:pt x="190" y="159"/>
                </a:cubicBezTo>
                <a:cubicBezTo>
                  <a:pt x="193" y="156"/>
                  <a:pt x="196" y="153"/>
                  <a:pt x="198" y="150"/>
                </a:cubicBezTo>
                <a:cubicBezTo>
                  <a:pt x="197" y="152"/>
                  <a:pt x="196" y="154"/>
                  <a:pt x="194" y="155"/>
                </a:cubicBezTo>
                <a:close/>
                <a:moveTo>
                  <a:pt x="105" y="198"/>
                </a:moveTo>
                <a:cubicBezTo>
                  <a:pt x="105" y="198"/>
                  <a:pt x="106" y="198"/>
                  <a:pt x="106" y="197"/>
                </a:cubicBezTo>
                <a:cubicBezTo>
                  <a:pt x="106" y="197"/>
                  <a:pt x="107" y="197"/>
                  <a:pt x="107" y="197"/>
                </a:cubicBezTo>
                <a:cubicBezTo>
                  <a:pt x="106" y="198"/>
                  <a:pt x="106" y="198"/>
                  <a:pt x="105" y="199"/>
                </a:cubicBezTo>
                <a:cubicBezTo>
                  <a:pt x="105" y="199"/>
                  <a:pt x="105" y="198"/>
                  <a:pt x="105" y="198"/>
                </a:cubicBezTo>
                <a:close/>
                <a:moveTo>
                  <a:pt x="108" y="204"/>
                </a:moveTo>
                <a:cubicBezTo>
                  <a:pt x="108" y="204"/>
                  <a:pt x="108" y="204"/>
                  <a:pt x="108" y="204"/>
                </a:cubicBezTo>
                <a:cubicBezTo>
                  <a:pt x="107" y="203"/>
                  <a:pt x="105" y="202"/>
                  <a:pt x="104" y="202"/>
                </a:cubicBezTo>
                <a:cubicBezTo>
                  <a:pt x="104" y="202"/>
                  <a:pt x="104" y="201"/>
                  <a:pt x="104" y="201"/>
                </a:cubicBezTo>
                <a:cubicBezTo>
                  <a:pt x="106" y="202"/>
                  <a:pt x="107" y="203"/>
                  <a:pt x="108" y="204"/>
                </a:cubicBezTo>
                <a:close/>
                <a:moveTo>
                  <a:pt x="104" y="194"/>
                </a:moveTo>
                <a:cubicBezTo>
                  <a:pt x="104" y="194"/>
                  <a:pt x="103" y="194"/>
                  <a:pt x="103" y="193"/>
                </a:cubicBezTo>
                <a:cubicBezTo>
                  <a:pt x="104" y="192"/>
                  <a:pt x="105" y="191"/>
                  <a:pt x="106" y="190"/>
                </a:cubicBezTo>
                <a:cubicBezTo>
                  <a:pt x="107" y="189"/>
                  <a:pt x="109" y="188"/>
                  <a:pt x="110" y="186"/>
                </a:cubicBezTo>
                <a:cubicBezTo>
                  <a:pt x="115" y="183"/>
                  <a:pt x="119" y="179"/>
                  <a:pt x="123" y="176"/>
                </a:cubicBezTo>
                <a:cubicBezTo>
                  <a:pt x="125" y="175"/>
                  <a:pt x="127" y="174"/>
                  <a:pt x="129" y="173"/>
                </a:cubicBezTo>
                <a:cubicBezTo>
                  <a:pt x="124" y="177"/>
                  <a:pt x="118" y="182"/>
                  <a:pt x="112" y="187"/>
                </a:cubicBezTo>
                <a:cubicBezTo>
                  <a:pt x="110" y="189"/>
                  <a:pt x="107" y="192"/>
                  <a:pt x="104" y="194"/>
                </a:cubicBezTo>
                <a:close/>
                <a:moveTo>
                  <a:pt x="73" y="126"/>
                </a:moveTo>
                <a:cubicBezTo>
                  <a:pt x="73" y="126"/>
                  <a:pt x="72" y="127"/>
                  <a:pt x="72" y="128"/>
                </a:cubicBezTo>
                <a:cubicBezTo>
                  <a:pt x="71" y="127"/>
                  <a:pt x="71" y="126"/>
                  <a:pt x="71" y="125"/>
                </a:cubicBezTo>
                <a:cubicBezTo>
                  <a:pt x="71" y="125"/>
                  <a:pt x="71" y="124"/>
                  <a:pt x="71" y="124"/>
                </a:cubicBezTo>
                <a:cubicBezTo>
                  <a:pt x="72" y="124"/>
                  <a:pt x="72" y="124"/>
                  <a:pt x="72" y="124"/>
                </a:cubicBezTo>
                <a:cubicBezTo>
                  <a:pt x="72" y="124"/>
                  <a:pt x="72" y="124"/>
                  <a:pt x="72" y="124"/>
                </a:cubicBezTo>
                <a:cubicBezTo>
                  <a:pt x="73" y="125"/>
                  <a:pt x="73" y="125"/>
                  <a:pt x="73" y="126"/>
                </a:cubicBezTo>
                <a:close/>
                <a:moveTo>
                  <a:pt x="71" y="168"/>
                </a:moveTo>
                <a:cubicBezTo>
                  <a:pt x="71" y="167"/>
                  <a:pt x="71" y="167"/>
                  <a:pt x="71" y="167"/>
                </a:cubicBezTo>
                <a:cubicBezTo>
                  <a:pt x="71" y="166"/>
                  <a:pt x="71" y="166"/>
                  <a:pt x="72" y="166"/>
                </a:cubicBezTo>
                <a:cubicBezTo>
                  <a:pt x="72" y="167"/>
                  <a:pt x="72" y="167"/>
                  <a:pt x="72" y="167"/>
                </a:cubicBezTo>
                <a:cubicBezTo>
                  <a:pt x="72" y="167"/>
                  <a:pt x="71" y="168"/>
                  <a:pt x="71" y="168"/>
                </a:cubicBezTo>
                <a:close/>
                <a:moveTo>
                  <a:pt x="73" y="170"/>
                </a:moveTo>
                <a:cubicBezTo>
                  <a:pt x="73" y="170"/>
                  <a:pt x="73" y="170"/>
                  <a:pt x="73" y="170"/>
                </a:cubicBezTo>
                <a:cubicBezTo>
                  <a:pt x="73" y="171"/>
                  <a:pt x="73" y="171"/>
                  <a:pt x="73" y="171"/>
                </a:cubicBezTo>
                <a:cubicBezTo>
                  <a:pt x="72" y="171"/>
                  <a:pt x="72" y="171"/>
                  <a:pt x="72" y="171"/>
                </a:cubicBezTo>
                <a:cubicBezTo>
                  <a:pt x="72" y="171"/>
                  <a:pt x="72" y="171"/>
                  <a:pt x="72" y="171"/>
                </a:cubicBezTo>
                <a:cubicBezTo>
                  <a:pt x="72" y="170"/>
                  <a:pt x="72" y="170"/>
                  <a:pt x="73" y="170"/>
                </a:cubicBezTo>
                <a:close/>
                <a:moveTo>
                  <a:pt x="71" y="165"/>
                </a:moveTo>
                <a:cubicBezTo>
                  <a:pt x="71" y="164"/>
                  <a:pt x="71" y="163"/>
                  <a:pt x="70" y="162"/>
                </a:cubicBezTo>
                <a:cubicBezTo>
                  <a:pt x="71" y="162"/>
                  <a:pt x="71" y="162"/>
                  <a:pt x="71" y="162"/>
                </a:cubicBezTo>
                <a:cubicBezTo>
                  <a:pt x="71" y="163"/>
                  <a:pt x="71" y="164"/>
                  <a:pt x="71" y="164"/>
                </a:cubicBezTo>
                <a:cubicBezTo>
                  <a:pt x="71" y="165"/>
                  <a:pt x="71" y="165"/>
                  <a:pt x="71" y="165"/>
                </a:cubicBezTo>
                <a:close/>
                <a:moveTo>
                  <a:pt x="61" y="51"/>
                </a:moveTo>
                <a:cubicBezTo>
                  <a:pt x="61" y="51"/>
                  <a:pt x="61" y="52"/>
                  <a:pt x="61" y="52"/>
                </a:cubicBezTo>
                <a:cubicBezTo>
                  <a:pt x="59" y="54"/>
                  <a:pt x="57" y="55"/>
                  <a:pt x="55" y="57"/>
                </a:cubicBezTo>
                <a:cubicBezTo>
                  <a:pt x="55" y="58"/>
                  <a:pt x="54" y="59"/>
                  <a:pt x="53" y="59"/>
                </a:cubicBezTo>
                <a:cubicBezTo>
                  <a:pt x="52" y="61"/>
                  <a:pt x="50" y="62"/>
                  <a:pt x="49" y="63"/>
                </a:cubicBezTo>
                <a:cubicBezTo>
                  <a:pt x="49" y="63"/>
                  <a:pt x="49" y="63"/>
                  <a:pt x="49" y="63"/>
                </a:cubicBezTo>
                <a:cubicBezTo>
                  <a:pt x="49" y="62"/>
                  <a:pt x="50" y="61"/>
                  <a:pt x="51" y="60"/>
                </a:cubicBezTo>
                <a:cubicBezTo>
                  <a:pt x="54" y="57"/>
                  <a:pt x="58" y="54"/>
                  <a:pt x="61" y="51"/>
                </a:cubicBezTo>
                <a:close/>
                <a:moveTo>
                  <a:pt x="54" y="54"/>
                </a:moveTo>
                <a:cubicBezTo>
                  <a:pt x="55" y="54"/>
                  <a:pt x="55" y="54"/>
                  <a:pt x="55" y="54"/>
                </a:cubicBezTo>
                <a:cubicBezTo>
                  <a:pt x="55" y="54"/>
                  <a:pt x="55" y="53"/>
                  <a:pt x="56" y="53"/>
                </a:cubicBezTo>
                <a:cubicBezTo>
                  <a:pt x="57" y="52"/>
                  <a:pt x="58" y="52"/>
                  <a:pt x="58" y="51"/>
                </a:cubicBezTo>
                <a:cubicBezTo>
                  <a:pt x="57" y="52"/>
                  <a:pt x="56" y="53"/>
                  <a:pt x="54" y="54"/>
                </a:cubicBezTo>
                <a:close/>
                <a:moveTo>
                  <a:pt x="92" y="45"/>
                </a:moveTo>
                <a:cubicBezTo>
                  <a:pt x="92" y="47"/>
                  <a:pt x="92" y="48"/>
                  <a:pt x="91" y="50"/>
                </a:cubicBezTo>
                <a:cubicBezTo>
                  <a:pt x="86" y="54"/>
                  <a:pt x="80" y="58"/>
                  <a:pt x="75" y="63"/>
                </a:cubicBezTo>
                <a:cubicBezTo>
                  <a:pt x="75" y="62"/>
                  <a:pt x="75" y="61"/>
                  <a:pt x="76" y="60"/>
                </a:cubicBezTo>
                <a:cubicBezTo>
                  <a:pt x="81" y="55"/>
                  <a:pt x="87" y="50"/>
                  <a:pt x="92" y="45"/>
                </a:cubicBezTo>
                <a:close/>
                <a:moveTo>
                  <a:pt x="82" y="53"/>
                </a:moveTo>
                <a:cubicBezTo>
                  <a:pt x="84" y="50"/>
                  <a:pt x="86" y="48"/>
                  <a:pt x="89" y="46"/>
                </a:cubicBezTo>
                <a:cubicBezTo>
                  <a:pt x="89" y="46"/>
                  <a:pt x="90" y="45"/>
                  <a:pt x="90" y="45"/>
                </a:cubicBezTo>
                <a:cubicBezTo>
                  <a:pt x="87" y="48"/>
                  <a:pt x="84" y="50"/>
                  <a:pt x="82" y="53"/>
                </a:cubicBezTo>
                <a:close/>
                <a:moveTo>
                  <a:pt x="110" y="51"/>
                </a:moveTo>
                <a:cubicBezTo>
                  <a:pt x="110" y="51"/>
                  <a:pt x="110" y="51"/>
                  <a:pt x="110" y="51"/>
                </a:cubicBezTo>
                <a:cubicBezTo>
                  <a:pt x="110" y="52"/>
                  <a:pt x="109" y="52"/>
                  <a:pt x="108" y="53"/>
                </a:cubicBezTo>
                <a:cubicBezTo>
                  <a:pt x="106" y="54"/>
                  <a:pt x="104" y="54"/>
                  <a:pt x="102" y="55"/>
                </a:cubicBezTo>
                <a:cubicBezTo>
                  <a:pt x="103" y="54"/>
                  <a:pt x="105" y="53"/>
                  <a:pt x="106" y="51"/>
                </a:cubicBezTo>
                <a:cubicBezTo>
                  <a:pt x="107" y="51"/>
                  <a:pt x="108" y="50"/>
                  <a:pt x="109" y="50"/>
                </a:cubicBezTo>
                <a:cubicBezTo>
                  <a:pt x="108" y="50"/>
                  <a:pt x="109" y="51"/>
                  <a:pt x="110" y="51"/>
                </a:cubicBezTo>
                <a:close/>
                <a:moveTo>
                  <a:pt x="112" y="77"/>
                </a:moveTo>
                <a:cubicBezTo>
                  <a:pt x="110" y="79"/>
                  <a:pt x="108" y="82"/>
                  <a:pt x="107" y="84"/>
                </a:cubicBezTo>
                <a:cubicBezTo>
                  <a:pt x="109" y="80"/>
                  <a:pt x="112" y="76"/>
                  <a:pt x="115" y="73"/>
                </a:cubicBezTo>
                <a:cubicBezTo>
                  <a:pt x="115" y="73"/>
                  <a:pt x="115" y="73"/>
                  <a:pt x="115" y="72"/>
                </a:cubicBezTo>
                <a:cubicBezTo>
                  <a:pt x="114" y="74"/>
                  <a:pt x="113" y="76"/>
                  <a:pt x="112" y="77"/>
                </a:cubicBezTo>
                <a:close/>
                <a:moveTo>
                  <a:pt x="116" y="78"/>
                </a:moveTo>
                <a:cubicBezTo>
                  <a:pt x="115" y="79"/>
                  <a:pt x="114" y="80"/>
                  <a:pt x="114" y="80"/>
                </a:cubicBezTo>
                <a:cubicBezTo>
                  <a:pt x="112" y="82"/>
                  <a:pt x="110" y="83"/>
                  <a:pt x="109" y="85"/>
                </a:cubicBezTo>
                <a:cubicBezTo>
                  <a:pt x="111" y="83"/>
                  <a:pt x="113" y="80"/>
                  <a:pt x="116" y="78"/>
                </a:cubicBezTo>
                <a:close/>
                <a:moveTo>
                  <a:pt x="98" y="92"/>
                </a:moveTo>
                <a:cubicBezTo>
                  <a:pt x="95" y="96"/>
                  <a:pt x="91" y="99"/>
                  <a:pt x="88" y="102"/>
                </a:cubicBezTo>
                <a:cubicBezTo>
                  <a:pt x="89" y="101"/>
                  <a:pt x="89" y="100"/>
                  <a:pt x="90" y="98"/>
                </a:cubicBezTo>
                <a:cubicBezTo>
                  <a:pt x="96" y="92"/>
                  <a:pt x="103" y="85"/>
                  <a:pt x="109" y="78"/>
                </a:cubicBezTo>
                <a:cubicBezTo>
                  <a:pt x="105" y="82"/>
                  <a:pt x="102" y="87"/>
                  <a:pt x="98" y="92"/>
                </a:cubicBezTo>
                <a:close/>
                <a:moveTo>
                  <a:pt x="99" y="97"/>
                </a:moveTo>
                <a:cubicBezTo>
                  <a:pt x="97" y="100"/>
                  <a:pt x="94" y="103"/>
                  <a:pt x="92" y="105"/>
                </a:cubicBezTo>
                <a:cubicBezTo>
                  <a:pt x="93" y="104"/>
                  <a:pt x="94" y="102"/>
                  <a:pt x="95" y="100"/>
                </a:cubicBezTo>
                <a:cubicBezTo>
                  <a:pt x="97" y="99"/>
                  <a:pt x="98" y="98"/>
                  <a:pt x="99" y="97"/>
                </a:cubicBezTo>
                <a:close/>
                <a:moveTo>
                  <a:pt x="128" y="67"/>
                </a:moveTo>
                <a:cubicBezTo>
                  <a:pt x="129" y="66"/>
                  <a:pt x="130" y="65"/>
                  <a:pt x="130" y="64"/>
                </a:cubicBezTo>
                <a:cubicBezTo>
                  <a:pt x="131" y="64"/>
                  <a:pt x="131" y="64"/>
                  <a:pt x="132" y="63"/>
                </a:cubicBezTo>
                <a:cubicBezTo>
                  <a:pt x="132" y="63"/>
                  <a:pt x="133" y="63"/>
                  <a:pt x="133" y="63"/>
                </a:cubicBezTo>
                <a:cubicBezTo>
                  <a:pt x="132" y="64"/>
                  <a:pt x="130" y="66"/>
                  <a:pt x="128" y="67"/>
                </a:cubicBezTo>
                <a:close/>
                <a:moveTo>
                  <a:pt x="137" y="62"/>
                </a:moveTo>
                <a:cubicBezTo>
                  <a:pt x="138" y="62"/>
                  <a:pt x="140" y="61"/>
                  <a:pt x="141" y="61"/>
                </a:cubicBezTo>
                <a:cubicBezTo>
                  <a:pt x="138" y="63"/>
                  <a:pt x="135" y="65"/>
                  <a:pt x="132" y="67"/>
                </a:cubicBezTo>
                <a:cubicBezTo>
                  <a:pt x="133" y="65"/>
                  <a:pt x="135" y="64"/>
                  <a:pt x="137" y="62"/>
                </a:cubicBezTo>
                <a:close/>
                <a:moveTo>
                  <a:pt x="132" y="76"/>
                </a:moveTo>
                <a:cubicBezTo>
                  <a:pt x="132" y="77"/>
                  <a:pt x="132" y="77"/>
                  <a:pt x="132" y="77"/>
                </a:cubicBezTo>
                <a:cubicBezTo>
                  <a:pt x="133" y="77"/>
                  <a:pt x="134" y="76"/>
                  <a:pt x="136" y="76"/>
                </a:cubicBezTo>
                <a:cubicBezTo>
                  <a:pt x="132" y="79"/>
                  <a:pt x="128" y="82"/>
                  <a:pt x="124" y="85"/>
                </a:cubicBezTo>
                <a:cubicBezTo>
                  <a:pt x="125" y="85"/>
                  <a:pt x="125" y="84"/>
                  <a:pt x="125" y="84"/>
                </a:cubicBezTo>
                <a:cubicBezTo>
                  <a:pt x="128" y="82"/>
                  <a:pt x="130" y="80"/>
                  <a:pt x="132" y="77"/>
                </a:cubicBezTo>
                <a:cubicBezTo>
                  <a:pt x="132" y="77"/>
                  <a:pt x="132" y="77"/>
                  <a:pt x="132" y="76"/>
                </a:cubicBezTo>
                <a:close/>
                <a:moveTo>
                  <a:pt x="199" y="77"/>
                </a:moveTo>
                <a:cubicBezTo>
                  <a:pt x="199" y="78"/>
                  <a:pt x="198" y="78"/>
                  <a:pt x="198" y="78"/>
                </a:cubicBezTo>
                <a:cubicBezTo>
                  <a:pt x="196" y="79"/>
                  <a:pt x="194" y="80"/>
                  <a:pt x="192" y="81"/>
                </a:cubicBezTo>
                <a:cubicBezTo>
                  <a:pt x="192" y="80"/>
                  <a:pt x="192" y="80"/>
                  <a:pt x="192" y="80"/>
                </a:cubicBezTo>
                <a:cubicBezTo>
                  <a:pt x="195" y="79"/>
                  <a:pt x="197" y="78"/>
                  <a:pt x="199" y="77"/>
                </a:cubicBezTo>
                <a:close/>
                <a:moveTo>
                  <a:pt x="196" y="75"/>
                </a:moveTo>
                <a:cubicBezTo>
                  <a:pt x="197" y="74"/>
                  <a:pt x="198" y="73"/>
                  <a:pt x="199" y="73"/>
                </a:cubicBezTo>
                <a:cubicBezTo>
                  <a:pt x="198" y="73"/>
                  <a:pt x="197" y="74"/>
                  <a:pt x="196" y="75"/>
                </a:cubicBezTo>
                <a:cubicBezTo>
                  <a:pt x="196" y="75"/>
                  <a:pt x="196" y="75"/>
                  <a:pt x="196" y="75"/>
                </a:cubicBezTo>
                <a:close/>
                <a:moveTo>
                  <a:pt x="191" y="138"/>
                </a:moveTo>
                <a:cubicBezTo>
                  <a:pt x="191" y="138"/>
                  <a:pt x="191" y="138"/>
                  <a:pt x="190" y="137"/>
                </a:cubicBezTo>
                <a:cubicBezTo>
                  <a:pt x="191" y="137"/>
                  <a:pt x="191" y="136"/>
                  <a:pt x="191" y="136"/>
                </a:cubicBezTo>
                <a:cubicBezTo>
                  <a:pt x="197" y="131"/>
                  <a:pt x="203" y="126"/>
                  <a:pt x="209" y="121"/>
                </a:cubicBezTo>
                <a:cubicBezTo>
                  <a:pt x="209" y="121"/>
                  <a:pt x="209" y="121"/>
                  <a:pt x="209" y="121"/>
                </a:cubicBezTo>
                <a:cubicBezTo>
                  <a:pt x="203" y="127"/>
                  <a:pt x="197" y="133"/>
                  <a:pt x="191" y="138"/>
                </a:cubicBezTo>
                <a:close/>
                <a:moveTo>
                  <a:pt x="205" y="126"/>
                </a:moveTo>
                <a:cubicBezTo>
                  <a:pt x="205" y="127"/>
                  <a:pt x="204" y="128"/>
                  <a:pt x="204" y="129"/>
                </a:cubicBezTo>
                <a:cubicBezTo>
                  <a:pt x="199" y="134"/>
                  <a:pt x="196" y="138"/>
                  <a:pt x="192" y="143"/>
                </a:cubicBezTo>
                <a:cubicBezTo>
                  <a:pt x="192" y="143"/>
                  <a:pt x="191" y="143"/>
                  <a:pt x="191" y="143"/>
                </a:cubicBezTo>
                <a:cubicBezTo>
                  <a:pt x="191" y="142"/>
                  <a:pt x="191" y="141"/>
                  <a:pt x="191" y="140"/>
                </a:cubicBezTo>
                <a:cubicBezTo>
                  <a:pt x="196" y="136"/>
                  <a:pt x="201" y="131"/>
                  <a:pt x="205" y="126"/>
                </a:cubicBezTo>
                <a:close/>
                <a:moveTo>
                  <a:pt x="189" y="139"/>
                </a:moveTo>
                <a:cubicBezTo>
                  <a:pt x="189" y="139"/>
                  <a:pt x="189" y="139"/>
                  <a:pt x="189" y="139"/>
                </a:cubicBezTo>
                <a:cubicBezTo>
                  <a:pt x="189" y="140"/>
                  <a:pt x="189" y="140"/>
                  <a:pt x="189" y="140"/>
                </a:cubicBezTo>
                <a:cubicBezTo>
                  <a:pt x="188" y="141"/>
                  <a:pt x="187" y="142"/>
                  <a:pt x="186" y="143"/>
                </a:cubicBezTo>
                <a:cubicBezTo>
                  <a:pt x="186" y="143"/>
                  <a:pt x="186" y="143"/>
                  <a:pt x="186" y="143"/>
                </a:cubicBezTo>
                <a:cubicBezTo>
                  <a:pt x="187" y="142"/>
                  <a:pt x="188" y="140"/>
                  <a:pt x="189" y="139"/>
                </a:cubicBezTo>
                <a:close/>
                <a:moveTo>
                  <a:pt x="183" y="144"/>
                </a:moveTo>
                <a:cubicBezTo>
                  <a:pt x="182" y="144"/>
                  <a:pt x="182" y="144"/>
                  <a:pt x="181" y="145"/>
                </a:cubicBezTo>
                <a:cubicBezTo>
                  <a:pt x="183" y="143"/>
                  <a:pt x="184" y="142"/>
                  <a:pt x="186" y="140"/>
                </a:cubicBezTo>
                <a:cubicBezTo>
                  <a:pt x="186" y="140"/>
                  <a:pt x="186" y="140"/>
                  <a:pt x="186" y="140"/>
                </a:cubicBezTo>
                <a:cubicBezTo>
                  <a:pt x="185" y="142"/>
                  <a:pt x="184" y="143"/>
                  <a:pt x="183" y="144"/>
                </a:cubicBezTo>
                <a:close/>
                <a:moveTo>
                  <a:pt x="180" y="142"/>
                </a:moveTo>
                <a:cubicBezTo>
                  <a:pt x="178" y="143"/>
                  <a:pt x="177" y="145"/>
                  <a:pt x="175" y="146"/>
                </a:cubicBezTo>
                <a:cubicBezTo>
                  <a:pt x="175" y="147"/>
                  <a:pt x="174" y="147"/>
                  <a:pt x="174" y="147"/>
                </a:cubicBezTo>
                <a:cubicBezTo>
                  <a:pt x="175" y="146"/>
                  <a:pt x="176" y="144"/>
                  <a:pt x="178" y="142"/>
                </a:cubicBezTo>
                <a:cubicBezTo>
                  <a:pt x="180" y="139"/>
                  <a:pt x="183" y="137"/>
                  <a:pt x="185" y="134"/>
                </a:cubicBezTo>
                <a:cubicBezTo>
                  <a:pt x="186" y="134"/>
                  <a:pt x="186" y="133"/>
                  <a:pt x="187" y="133"/>
                </a:cubicBezTo>
                <a:cubicBezTo>
                  <a:pt x="187" y="133"/>
                  <a:pt x="187" y="134"/>
                  <a:pt x="187" y="134"/>
                </a:cubicBezTo>
                <a:cubicBezTo>
                  <a:pt x="185" y="137"/>
                  <a:pt x="183" y="139"/>
                  <a:pt x="180" y="142"/>
                </a:cubicBezTo>
                <a:close/>
                <a:moveTo>
                  <a:pt x="129" y="154"/>
                </a:moveTo>
                <a:cubicBezTo>
                  <a:pt x="128" y="155"/>
                  <a:pt x="127" y="155"/>
                  <a:pt x="126" y="156"/>
                </a:cubicBezTo>
                <a:cubicBezTo>
                  <a:pt x="126" y="155"/>
                  <a:pt x="126" y="155"/>
                  <a:pt x="126" y="155"/>
                </a:cubicBezTo>
                <a:cubicBezTo>
                  <a:pt x="126" y="155"/>
                  <a:pt x="126" y="155"/>
                  <a:pt x="126" y="155"/>
                </a:cubicBezTo>
                <a:cubicBezTo>
                  <a:pt x="126" y="155"/>
                  <a:pt x="126" y="155"/>
                  <a:pt x="126" y="155"/>
                </a:cubicBezTo>
                <a:cubicBezTo>
                  <a:pt x="127" y="155"/>
                  <a:pt x="127" y="155"/>
                  <a:pt x="127" y="155"/>
                </a:cubicBezTo>
                <a:cubicBezTo>
                  <a:pt x="128" y="153"/>
                  <a:pt x="130" y="151"/>
                  <a:pt x="132" y="149"/>
                </a:cubicBezTo>
                <a:cubicBezTo>
                  <a:pt x="133" y="148"/>
                  <a:pt x="134" y="148"/>
                  <a:pt x="134" y="147"/>
                </a:cubicBezTo>
                <a:cubicBezTo>
                  <a:pt x="136" y="148"/>
                  <a:pt x="137" y="148"/>
                  <a:pt x="138" y="148"/>
                </a:cubicBezTo>
                <a:cubicBezTo>
                  <a:pt x="136" y="150"/>
                  <a:pt x="135" y="151"/>
                  <a:pt x="133" y="153"/>
                </a:cubicBezTo>
                <a:cubicBezTo>
                  <a:pt x="131" y="153"/>
                  <a:pt x="130" y="154"/>
                  <a:pt x="129" y="154"/>
                </a:cubicBezTo>
                <a:close/>
                <a:moveTo>
                  <a:pt x="130" y="160"/>
                </a:moveTo>
                <a:cubicBezTo>
                  <a:pt x="130" y="161"/>
                  <a:pt x="130" y="161"/>
                  <a:pt x="129" y="161"/>
                </a:cubicBezTo>
                <a:cubicBezTo>
                  <a:pt x="129" y="161"/>
                  <a:pt x="129" y="162"/>
                  <a:pt x="128" y="162"/>
                </a:cubicBezTo>
                <a:cubicBezTo>
                  <a:pt x="129" y="161"/>
                  <a:pt x="129" y="161"/>
                  <a:pt x="130" y="161"/>
                </a:cubicBezTo>
                <a:cubicBezTo>
                  <a:pt x="130" y="161"/>
                  <a:pt x="130" y="161"/>
                  <a:pt x="130" y="160"/>
                </a:cubicBezTo>
                <a:close/>
                <a:moveTo>
                  <a:pt x="89" y="124"/>
                </a:moveTo>
                <a:cubicBezTo>
                  <a:pt x="91" y="122"/>
                  <a:pt x="92" y="120"/>
                  <a:pt x="94" y="118"/>
                </a:cubicBezTo>
                <a:cubicBezTo>
                  <a:pt x="95" y="118"/>
                  <a:pt x="95" y="118"/>
                  <a:pt x="96" y="118"/>
                </a:cubicBezTo>
                <a:cubicBezTo>
                  <a:pt x="94" y="120"/>
                  <a:pt x="92" y="122"/>
                  <a:pt x="89" y="124"/>
                </a:cubicBezTo>
                <a:close/>
                <a:moveTo>
                  <a:pt x="91" y="127"/>
                </a:moveTo>
                <a:cubicBezTo>
                  <a:pt x="89" y="129"/>
                  <a:pt x="88" y="130"/>
                  <a:pt x="87" y="132"/>
                </a:cubicBezTo>
                <a:cubicBezTo>
                  <a:pt x="86" y="132"/>
                  <a:pt x="86" y="132"/>
                  <a:pt x="85" y="131"/>
                </a:cubicBezTo>
                <a:cubicBezTo>
                  <a:pt x="87" y="130"/>
                  <a:pt x="89" y="128"/>
                  <a:pt x="91" y="127"/>
                </a:cubicBezTo>
                <a:close/>
                <a:moveTo>
                  <a:pt x="95" y="123"/>
                </a:moveTo>
                <a:cubicBezTo>
                  <a:pt x="97" y="122"/>
                  <a:pt x="99" y="121"/>
                  <a:pt x="101" y="120"/>
                </a:cubicBezTo>
                <a:cubicBezTo>
                  <a:pt x="99" y="122"/>
                  <a:pt x="97" y="123"/>
                  <a:pt x="95" y="125"/>
                </a:cubicBezTo>
                <a:cubicBezTo>
                  <a:pt x="94" y="127"/>
                  <a:pt x="92" y="128"/>
                  <a:pt x="91" y="130"/>
                </a:cubicBezTo>
                <a:cubicBezTo>
                  <a:pt x="92" y="128"/>
                  <a:pt x="94" y="125"/>
                  <a:pt x="95" y="123"/>
                </a:cubicBezTo>
                <a:close/>
                <a:moveTo>
                  <a:pt x="94" y="130"/>
                </a:moveTo>
                <a:cubicBezTo>
                  <a:pt x="98" y="127"/>
                  <a:pt x="101" y="123"/>
                  <a:pt x="105" y="120"/>
                </a:cubicBezTo>
                <a:cubicBezTo>
                  <a:pt x="105" y="120"/>
                  <a:pt x="105" y="120"/>
                  <a:pt x="106" y="120"/>
                </a:cubicBezTo>
                <a:cubicBezTo>
                  <a:pt x="106" y="120"/>
                  <a:pt x="106" y="120"/>
                  <a:pt x="106" y="120"/>
                </a:cubicBezTo>
                <a:cubicBezTo>
                  <a:pt x="103" y="122"/>
                  <a:pt x="101" y="124"/>
                  <a:pt x="99" y="127"/>
                </a:cubicBezTo>
                <a:cubicBezTo>
                  <a:pt x="96" y="129"/>
                  <a:pt x="94" y="131"/>
                  <a:pt x="91" y="134"/>
                </a:cubicBezTo>
                <a:cubicBezTo>
                  <a:pt x="91" y="134"/>
                  <a:pt x="91" y="134"/>
                  <a:pt x="91" y="133"/>
                </a:cubicBezTo>
                <a:cubicBezTo>
                  <a:pt x="92" y="132"/>
                  <a:pt x="93" y="131"/>
                  <a:pt x="94" y="130"/>
                </a:cubicBezTo>
                <a:close/>
                <a:moveTo>
                  <a:pt x="119" y="101"/>
                </a:moveTo>
                <a:cubicBezTo>
                  <a:pt x="125" y="95"/>
                  <a:pt x="131" y="89"/>
                  <a:pt x="138" y="83"/>
                </a:cubicBezTo>
                <a:cubicBezTo>
                  <a:pt x="139" y="83"/>
                  <a:pt x="141" y="83"/>
                  <a:pt x="142" y="83"/>
                </a:cubicBezTo>
                <a:cubicBezTo>
                  <a:pt x="140" y="86"/>
                  <a:pt x="138" y="88"/>
                  <a:pt x="136" y="91"/>
                </a:cubicBezTo>
                <a:cubicBezTo>
                  <a:pt x="134" y="92"/>
                  <a:pt x="132" y="94"/>
                  <a:pt x="130" y="96"/>
                </a:cubicBezTo>
                <a:cubicBezTo>
                  <a:pt x="122" y="102"/>
                  <a:pt x="115" y="108"/>
                  <a:pt x="107" y="115"/>
                </a:cubicBezTo>
                <a:cubicBezTo>
                  <a:pt x="107" y="115"/>
                  <a:pt x="107" y="115"/>
                  <a:pt x="107" y="115"/>
                </a:cubicBezTo>
                <a:cubicBezTo>
                  <a:pt x="111" y="110"/>
                  <a:pt x="115" y="106"/>
                  <a:pt x="119" y="102"/>
                </a:cubicBezTo>
                <a:cubicBezTo>
                  <a:pt x="120" y="101"/>
                  <a:pt x="119" y="101"/>
                  <a:pt x="119" y="101"/>
                </a:cubicBezTo>
                <a:close/>
                <a:moveTo>
                  <a:pt x="127" y="102"/>
                </a:moveTo>
                <a:cubicBezTo>
                  <a:pt x="125" y="104"/>
                  <a:pt x="123" y="106"/>
                  <a:pt x="121" y="108"/>
                </a:cubicBezTo>
                <a:cubicBezTo>
                  <a:pt x="120" y="109"/>
                  <a:pt x="120" y="109"/>
                  <a:pt x="119" y="110"/>
                </a:cubicBezTo>
                <a:cubicBezTo>
                  <a:pt x="119" y="109"/>
                  <a:pt x="119" y="109"/>
                  <a:pt x="119" y="109"/>
                </a:cubicBezTo>
                <a:cubicBezTo>
                  <a:pt x="122" y="107"/>
                  <a:pt x="125" y="104"/>
                  <a:pt x="127" y="102"/>
                </a:cubicBezTo>
                <a:close/>
                <a:moveTo>
                  <a:pt x="189" y="111"/>
                </a:moveTo>
                <a:cubicBezTo>
                  <a:pt x="189" y="111"/>
                  <a:pt x="190" y="110"/>
                  <a:pt x="190" y="109"/>
                </a:cubicBezTo>
                <a:cubicBezTo>
                  <a:pt x="191" y="109"/>
                  <a:pt x="192" y="109"/>
                  <a:pt x="192" y="109"/>
                </a:cubicBezTo>
                <a:cubicBezTo>
                  <a:pt x="191" y="109"/>
                  <a:pt x="190" y="110"/>
                  <a:pt x="189" y="111"/>
                </a:cubicBezTo>
                <a:close/>
                <a:moveTo>
                  <a:pt x="193" y="117"/>
                </a:moveTo>
                <a:cubicBezTo>
                  <a:pt x="193" y="117"/>
                  <a:pt x="194" y="117"/>
                  <a:pt x="194" y="117"/>
                </a:cubicBezTo>
                <a:cubicBezTo>
                  <a:pt x="194" y="118"/>
                  <a:pt x="193" y="118"/>
                  <a:pt x="192" y="119"/>
                </a:cubicBezTo>
                <a:cubicBezTo>
                  <a:pt x="192" y="118"/>
                  <a:pt x="193" y="118"/>
                  <a:pt x="193" y="117"/>
                </a:cubicBezTo>
                <a:close/>
                <a:moveTo>
                  <a:pt x="189" y="107"/>
                </a:moveTo>
                <a:cubicBezTo>
                  <a:pt x="189" y="107"/>
                  <a:pt x="189" y="107"/>
                  <a:pt x="189" y="108"/>
                </a:cubicBezTo>
                <a:cubicBezTo>
                  <a:pt x="188" y="108"/>
                  <a:pt x="188" y="108"/>
                  <a:pt x="187" y="108"/>
                </a:cubicBezTo>
                <a:cubicBezTo>
                  <a:pt x="188" y="107"/>
                  <a:pt x="188" y="107"/>
                  <a:pt x="189" y="106"/>
                </a:cubicBezTo>
                <a:cubicBezTo>
                  <a:pt x="189" y="106"/>
                  <a:pt x="190" y="106"/>
                  <a:pt x="190" y="106"/>
                </a:cubicBezTo>
                <a:cubicBezTo>
                  <a:pt x="190" y="106"/>
                  <a:pt x="189" y="107"/>
                  <a:pt x="189" y="107"/>
                </a:cubicBezTo>
                <a:close/>
                <a:moveTo>
                  <a:pt x="189" y="115"/>
                </a:moveTo>
                <a:cubicBezTo>
                  <a:pt x="189" y="115"/>
                  <a:pt x="189" y="115"/>
                  <a:pt x="189" y="115"/>
                </a:cubicBezTo>
                <a:cubicBezTo>
                  <a:pt x="189" y="116"/>
                  <a:pt x="188" y="116"/>
                  <a:pt x="187" y="117"/>
                </a:cubicBezTo>
                <a:cubicBezTo>
                  <a:pt x="187" y="117"/>
                  <a:pt x="187" y="117"/>
                  <a:pt x="186" y="118"/>
                </a:cubicBezTo>
                <a:cubicBezTo>
                  <a:pt x="186" y="118"/>
                  <a:pt x="185" y="118"/>
                  <a:pt x="184" y="119"/>
                </a:cubicBezTo>
                <a:cubicBezTo>
                  <a:pt x="186" y="118"/>
                  <a:pt x="187" y="116"/>
                  <a:pt x="189" y="115"/>
                </a:cubicBezTo>
                <a:close/>
                <a:moveTo>
                  <a:pt x="191" y="117"/>
                </a:moveTo>
                <a:cubicBezTo>
                  <a:pt x="190" y="118"/>
                  <a:pt x="189" y="120"/>
                  <a:pt x="188" y="121"/>
                </a:cubicBezTo>
                <a:cubicBezTo>
                  <a:pt x="187" y="121"/>
                  <a:pt x="186" y="122"/>
                  <a:pt x="185" y="123"/>
                </a:cubicBezTo>
                <a:cubicBezTo>
                  <a:pt x="186" y="121"/>
                  <a:pt x="187" y="120"/>
                  <a:pt x="188" y="119"/>
                </a:cubicBezTo>
                <a:cubicBezTo>
                  <a:pt x="189" y="118"/>
                  <a:pt x="190" y="117"/>
                  <a:pt x="191" y="117"/>
                </a:cubicBezTo>
                <a:close/>
                <a:moveTo>
                  <a:pt x="182" y="131"/>
                </a:moveTo>
                <a:cubicBezTo>
                  <a:pt x="183" y="131"/>
                  <a:pt x="183" y="130"/>
                  <a:pt x="184" y="130"/>
                </a:cubicBezTo>
                <a:cubicBezTo>
                  <a:pt x="184" y="130"/>
                  <a:pt x="184" y="130"/>
                  <a:pt x="184" y="130"/>
                </a:cubicBezTo>
                <a:cubicBezTo>
                  <a:pt x="183" y="131"/>
                  <a:pt x="182" y="132"/>
                  <a:pt x="181" y="133"/>
                </a:cubicBezTo>
                <a:cubicBezTo>
                  <a:pt x="181" y="133"/>
                  <a:pt x="180" y="133"/>
                  <a:pt x="180" y="134"/>
                </a:cubicBezTo>
                <a:cubicBezTo>
                  <a:pt x="181" y="133"/>
                  <a:pt x="182" y="132"/>
                  <a:pt x="182" y="131"/>
                </a:cubicBezTo>
                <a:close/>
                <a:moveTo>
                  <a:pt x="180" y="124"/>
                </a:moveTo>
                <a:cubicBezTo>
                  <a:pt x="181" y="123"/>
                  <a:pt x="183" y="122"/>
                  <a:pt x="184" y="121"/>
                </a:cubicBezTo>
                <a:cubicBezTo>
                  <a:pt x="183" y="122"/>
                  <a:pt x="182" y="124"/>
                  <a:pt x="181" y="125"/>
                </a:cubicBezTo>
                <a:cubicBezTo>
                  <a:pt x="181" y="124"/>
                  <a:pt x="180" y="124"/>
                  <a:pt x="180" y="124"/>
                </a:cubicBezTo>
                <a:close/>
                <a:moveTo>
                  <a:pt x="178" y="122"/>
                </a:moveTo>
                <a:cubicBezTo>
                  <a:pt x="178" y="122"/>
                  <a:pt x="178" y="122"/>
                  <a:pt x="178" y="122"/>
                </a:cubicBezTo>
                <a:cubicBezTo>
                  <a:pt x="176" y="121"/>
                  <a:pt x="175" y="121"/>
                  <a:pt x="174" y="120"/>
                </a:cubicBezTo>
                <a:cubicBezTo>
                  <a:pt x="178" y="117"/>
                  <a:pt x="182" y="115"/>
                  <a:pt x="186" y="112"/>
                </a:cubicBezTo>
                <a:cubicBezTo>
                  <a:pt x="183" y="115"/>
                  <a:pt x="181" y="119"/>
                  <a:pt x="178" y="122"/>
                </a:cubicBezTo>
                <a:close/>
                <a:moveTo>
                  <a:pt x="178" y="128"/>
                </a:moveTo>
                <a:cubicBezTo>
                  <a:pt x="176" y="129"/>
                  <a:pt x="175" y="129"/>
                  <a:pt x="173" y="130"/>
                </a:cubicBezTo>
                <a:cubicBezTo>
                  <a:pt x="175" y="129"/>
                  <a:pt x="176" y="127"/>
                  <a:pt x="177" y="125"/>
                </a:cubicBezTo>
                <a:cubicBezTo>
                  <a:pt x="178" y="125"/>
                  <a:pt x="178" y="125"/>
                  <a:pt x="178" y="125"/>
                </a:cubicBezTo>
                <a:cubicBezTo>
                  <a:pt x="178" y="125"/>
                  <a:pt x="179" y="126"/>
                  <a:pt x="179" y="126"/>
                </a:cubicBezTo>
                <a:cubicBezTo>
                  <a:pt x="179" y="126"/>
                  <a:pt x="179" y="126"/>
                  <a:pt x="179" y="126"/>
                </a:cubicBezTo>
                <a:cubicBezTo>
                  <a:pt x="179" y="126"/>
                  <a:pt x="178" y="127"/>
                  <a:pt x="178" y="127"/>
                </a:cubicBezTo>
                <a:cubicBezTo>
                  <a:pt x="177" y="127"/>
                  <a:pt x="177" y="128"/>
                  <a:pt x="178" y="128"/>
                </a:cubicBezTo>
                <a:close/>
                <a:moveTo>
                  <a:pt x="127" y="123"/>
                </a:moveTo>
                <a:cubicBezTo>
                  <a:pt x="127" y="123"/>
                  <a:pt x="126" y="124"/>
                  <a:pt x="126" y="124"/>
                </a:cubicBezTo>
                <a:cubicBezTo>
                  <a:pt x="126" y="123"/>
                  <a:pt x="126" y="123"/>
                  <a:pt x="127" y="123"/>
                </a:cubicBezTo>
                <a:cubicBezTo>
                  <a:pt x="127" y="123"/>
                  <a:pt x="127" y="123"/>
                  <a:pt x="127" y="122"/>
                </a:cubicBezTo>
                <a:cubicBezTo>
                  <a:pt x="128" y="122"/>
                  <a:pt x="128" y="122"/>
                  <a:pt x="128" y="122"/>
                </a:cubicBezTo>
                <a:cubicBezTo>
                  <a:pt x="128" y="122"/>
                  <a:pt x="128" y="123"/>
                  <a:pt x="127" y="123"/>
                </a:cubicBezTo>
                <a:close/>
                <a:moveTo>
                  <a:pt x="136" y="122"/>
                </a:moveTo>
                <a:cubicBezTo>
                  <a:pt x="135" y="122"/>
                  <a:pt x="135" y="123"/>
                  <a:pt x="134" y="123"/>
                </a:cubicBezTo>
                <a:cubicBezTo>
                  <a:pt x="133" y="125"/>
                  <a:pt x="131" y="126"/>
                  <a:pt x="130" y="127"/>
                </a:cubicBezTo>
                <a:cubicBezTo>
                  <a:pt x="129" y="127"/>
                  <a:pt x="128" y="126"/>
                  <a:pt x="127" y="126"/>
                </a:cubicBezTo>
                <a:cubicBezTo>
                  <a:pt x="127" y="125"/>
                  <a:pt x="128" y="125"/>
                  <a:pt x="128" y="124"/>
                </a:cubicBezTo>
                <a:cubicBezTo>
                  <a:pt x="131" y="123"/>
                  <a:pt x="133" y="122"/>
                  <a:pt x="136" y="122"/>
                </a:cubicBezTo>
                <a:close/>
                <a:moveTo>
                  <a:pt x="126" y="127"/>
                </a:moveTo>
                <a:cubicBezTo>
                  <a:pt x="127" y="127"/>
                  <a:pt x="127" y="128"/>
                  <a:pt x="128" y="128"/>
                </a:cubicBezTo>
                <a:cubicBezTo>
                  <a:pt x="128" y="128"/>
                  <a:pt x="128" y="128"/>
                  <a:pt x="128" y="128"/>
                </a:cubicBezTo>
                <a:cubicBezTo>
                  <a:pt x="127" y="129"/>
                  <a:pt x="126" y="130"/>
                  <a:pt x="125" y="131"/>
                </a:cubicBezTo>
                <a:cubicBezTo>
                  <a:pt x="123" y="132"/>
                  <a:pt x="121" y="133"/>
                  <a:pt x="120" y="134"/>
                </a:cubicBezTo>
                <a:cubicBezTo>
                  <a:pt x="122" y="132"/>
                  <a:pt x="124" y="130"/>
                  <a:pt x="126" y="127"/>
                </a:cubicBezTo>
                <a:close/>
                <a:moveTo>
                  <a:pt x="131" y="129"/>
                </a:moveTo>
                <a:cubicBezTo>
                  <a:pt x="132" y="129"/>
                  <a:pt x="132" y="129"/>
                  <a:pt x="133" y="130"/>
                </a:cubicBezTo>
                <a:cubicBezTo>
                  <a:pt x="133" y="130"/>
                  <a:pt x="133" y="130"/>
                  <a:pt x="132" y="130"/>
                </a:cubicBezTo>
                <a:cubicBezTo>
                  <a:pt x="132" y="130"/>
                  <a:pt x="132" y="130"/>
                  <a:pt x="132" y="130"/>
                </a:cubicBezTo>
                <a:cubicBezTo>
                  <a:pt x="130" y="131"/>
                  <a:pt x="129" y="132"/>
                  <a:pt x="127" y="133"/>
                </a:cubicBezTo>
                <a:cubicBezTo>
                  <a:pt x="128" y="132"/>
                  <a:pt x="130" y="130"/>
                  <a:pt x="131" y="129"/>
                </a:cubicBezTo>
                <a:close/>
                <a:moveTo>
                  <a:pt x="132" y="128"/>
                </a:moveTo>
                <a:cubicBezTo>
                  <a:pt x="135" y="126"/>
                  <a:pt x="138" y="124"/>
                  <a:pt x="140" y="123"/>
                </a:cubicBezTo>
                <a:cubicBezTo>
                  <a:pt x="138" y="125"/>
                  <a:pt x="136" y="127"/>
                  <a:pt x="134" y="129"/>
                </a:cubicBezTo>
                <a:cubicBezTo>
                  <a:pt x="134" y="128"/>
                  <a:pt x="133" y="128"/>
                  <a:pt x="132" y="128"/>
                </a:cubicBezTo>
                <a:close/>
                <a:moveTo>
                  <a:pt x="139" y="130"/>
                </a:moveTo>
                <a:cubicBezTo>
                  <a:pt x="139" y="130"/>
                  <a:pt x="139" y="130"/>
                  <a:pt x="139" y="130"/>
                </a:cubicBezTo>
                <a:cubicBezTo>
                  <a:pt x="139" y="130"/>
                  <a:pt x="138" y="130"/>
                  <a:pt x="138" y="130"/>
                </a:cubicBezTo>
                <a:cubicBezTo>
                  <a:pt x="138" y="130"/>
                  <a:pt x="139" y="129"/>
                  <a:pt x="139" y="129"/>
                </a:cubicBezTo>
                <a:cubicBezTo>
                  <a:pt x="140" y="129"/>
                  <a:pt x="141" y="128"/>
                  <a:pt x="142" y="128"/>
                </a:cubicBezTo>
                <a:cubicBezTo>
                  <a:pt x="141" y="129"/>
                  <a:pt x="140" y="129"/>
                  <a:pt x="139" y="130"/>
                </a:cubicBezTo>
                <a:close/>
                <a:moveTo>
                  <a:pt x="148" y="136"/>
                </a:moveTo>
                <a:cubicBezTo>
                  <a:pt x="144" y="138"/>
                  <a:pt x="141" y="141"/>
                  <a:pt x="138" y="143"/>
                </a:cubicBezTo>
                <a:cubicBezTo>
                  <a:pt x="138" y="142"/>
                  <a:pt x="139" y="142"/>
                  <a:pt x="139" y="141"/>
                </a:cubicBezTo>
                <a:cubicBezTo>
                  <a:pt x="140" y="140"/>
                  <a:pt x="141" y="140"/>
                  <a:pt x="141" y="139"/>
                </a:cubicBezTo>
                <a:cubicBezTo>
                  <a:pt x="142" y="139"/>
                  <a:pt x="142" y="139"/>
                  <a:pt x="142" y="139"/>
                </a:cubicBezTo>
                <a:cubicBezTo>
                  <a:pt x="144" y="138"/>
                  <a:pt x="146" y="137"/>
                  <a:pt x="148" y="136"/>
                </a:cubicBezTo>
                <a:close/>
                <a:moveTo>
                  <a:pt x="139" y="134"/>
                </a:moveTo>
                <a:cubicBezTo>
                  <a:pt x="140" y="133"/>
                  <a:pt x="141" y="133"/>
                  <a:pt x="141" y="133"/>
                </a:cubicBezTo>
                <a:cubicBezTo>
                  <a:pt x="141" y="133"/>
                  <a:pt x="141" y="133"/>
                  <a:pt x="141" y="133"/>
                </a:cubicBezTo>
                <a:cubicBezTo>
                  <a:pt x="140" y="134"/>
                  <a:pt x="139" y="136"/>
                  <a:pt x="137" y="137"/>
                </a:cubicBezTo>
                <a:cubicBezTo>
                  <a:pt x="137" y="137"/>
                  <a:pt x="136" y="138"/>
                  <a:pt x="135" y="138"/>
                </a:cubicBezTo>
                <a:cubicBezTo>
                  <a:pt x="137" y="137"/>
                  <a:pt x="138" y="135"/>
                  <a:pt x="139" y="134"/>
                </a:cubicBezTo>
                <a:close/>
                <a:moveTo>
                  <a:pt x="144" y="144"/>
                </a:moveTo>
                <a:cubicBezTo>
                  <a:pt x="143" y="144"/>
                  <a:pt x="143" y="144"/>
                  <a:pt x="143" y="144"/>
                </a:cubicBezTo>
                <a:cubicBezTo>
                  <a:pt x="142" y="145"/>
                  <a:pt x="141" y="146"/>
                  <a:pt x="140" y="147"/>
                </a:cubicBezTo>
                <a:cubicBezTo>
                  <a:pt x="139" y="147"/>
                  <a:pt x="138" y="146"/>
                  <a:pt x="137" y="146"/>
                </a:cubicBezTo>
                <a:cubicBezTo>
                  <a:pt x="139" y="145"/>
                  <a:pt x="141" y="145"/>
                  <a:pt x="144" y="144"/>
                </a:cubicBezTo>
                <a:close/>
                <a:moveTo>
                  <a:pt x="146" y="152"/>
                </a:moveTo>
                <a:cubicBezTo>
                  <a:pt x="147" y="151"/>
                  <a:pt x="148" y="151"/>
                  <a:pt x="149" y="150"/>
                </a:cubicBezTo>
                <a:cubicBezTo>
                  <a:pt x="148" y="151"/>
                  <a:pt x="147" y="152"/>
                  <a:pt x="146" y="153"/>
                </a:cubicBezTo>
                <a:cubicBezTo>
                  <a:pt x="145" y="154"/>
                  <a:pt x="144" y="154"/>
                  <a:pt x="142" y="155"/>
                </a:cubicBezTo>
                <a:cubicBezTo>
                  <a:pt x="143" y="154"/>
                  <a:pt x="145" y="153"/>
                  <a:pt x="146" y="152"/>
                </a:cubicBezTo>
                <a:close/>
                <a:moveTo>
                  <a:pt x="146" y="147"/>
                </a:moveTo>
                <a:cubicBezTo>
                  <a:pt x="147" y="145"/>
                  <a:pt x="149" y="144"/>
                  <a:pt x="150" y="142"/>
                </a:cubicBezTo>
                <a:cubicBezTo>
                  <a:pt x="151" y="141"/>
                  <a:pt x="153" y="140"/>
                  <a:pt x="154" y="139"/>
                </a:cubicBezTo>
                <a:cubicBezTo>
                  <a:pt x="155" y="139"/>
                  <a:pt x="155" y="139"/>
                  <a:pt x="156" y="139"/>
                </a:cubicBezTo>
                <a:cubicBezTo>
                  <a:pt x="156" y="140"/>
                  <a:pt x="156" y="140"/>
                  <a:pt x="156" y="140"/>
                </a:cubicBezTo>
                <a:cubicBezTo>
                  <a:pt x="154" y="142"/>
                  <a:pt x="151" y="144"/>
                  <a:pt x="149" y="146"/>
                </a:cubicBezTo>
                <a:cubicBezTo>
                  <a:pt x="149" y="146"/>
                  <a:pt x="149" y="146"/>
                  <a:pt x="149" y="146"/>
                </a:cubicBezTo>
                <a:cubicBezTo>
                  <a:pt x="148" y="146"/>
                  <a:pt x="147" y="147"/>
                  <a:pt x="146" y="147"/>
                </a:cubicBezTo>
                <a:close/>
                <a:moveTo>
                  <a:pt x="173" y="99"/>
                </a:moveTo>
                <a:cubicBezTo>
                  <a:pt x="172" y="99"/>
                  <a:pt x="172" y="99"/>
                  <a:pt x="172" y="99"/>
                </a:cubicBezTo>
                <a:cubicBezTo>
                  <a:pt x="172" y="99"/>
                  <a:pt x="172" y="99"/>
                  <a:pt x="171" y="99"/>
                </a:cubicBezTo>
                <a:cubicBezTo>
                  <a:pt x="170" y="100"/>
                  <a:pt x="168" y="101"/>
                  <a:pt x="167" y="101"/>
                </a:cubicBezTo>
                <a:cubicBezTo>
                  <a:pt x="168" y="100"/>
                  <a:pt x="170" y="98"/>
                  <a:pt x="172" y="97"/>
                </a:cubicBezTo>
                <a:cubicBezTo>
                  <a:pt x="172" y="97"/>
                  <a:pt x="172" y="97"/>
                  <a:pt x="172" y="97"/>
                </a:cubicBezTo>
                <a:cubicBezTo>
                  <a:pt x="172" y="98"/>
                  <a:pt x="172" y="98"/>
                  <a:pt x="173" y="99"/>
                </a:cubicBezTo>
                <a:close/>
                <a:moveTo>
                  <a:pt x="168" y="111"/>
                </a:moveTo>
                <a:cubicBezTo>
                  <a:pt x="170" y="109"/>
                  <a:pt x="172" y="108"/>
                  <a:pt x="174" y="107"/>
                </a:cubicBezTo>
                <a:cubicBezTo>
                  <a:pt x="174" y="107"/>
                  <a:pt x="175" y="108"/>
                  <a:pt x="175" y="107"/>
                </a:cubicBezTo>
                <a:cubicBezTo>
                  <a:pt x="176" y="107"/>
                  <a:pt x="176" y="107"/>
                  <a:pt x="176" y="107"/>
                </a:cubicBezTo>
                <a:cubicBezTo>
                  <a:pt x="176" y="107"/>
                  <a:pt x="176" y="107"/>
                  <a:pt x="175" y="108"/>
                </a:cubicBezTo>
                <a:cubicBezTo>
                  <a:pt x="171" y="110"/>
                  <a:pt x="167" y="113"/>
                  <a:pt x="163" y="115"/>
                </a:cubicBezTo>
                <a:cubicBezTo>
                  <a:pt x="164" y="114"/>
                  <a:pt x="164" y="113"/>
                  <a:pt x="165" y="113"/>
                </a:cubicBezTo>
                <a:cubicBezTo>
                  <a:pt x="166" y="112"/>
                  <a:pt x="167" y="111"/>
                  <a:pt x="168" y="111"/>
                </a:cubicBezTo>
                <a:close/>
                <a:moveTo>
                  <a:pt x="165" y="124"/>
                </a:moveTo>
                <a:cubicBezTo>
                  <a:pt x="166" y="123"/>
                  <a:pt x="167" y="122"/>
                  <a:pt x="168" y="121"/>
                </a:cubicBezTo>
                <a:cubicBezTo>
                  <a:pt x="168" y="122"/>
                  <a:pt x="168" y="122"/>
                  <a:pt x="167" y="122"/>
                </a:cubicBezTo>
                <a:cubicBezTo>
                  <a:pt x="166" y="123"/>
                  <a:pt x="165" y="124"/>
                  <a:pt x="164" y="125"/>
                </a:cubicBezTo>
                <a:cubicBezTo>
                  <a:pt x="164" y="124"/>
                  <a:pt x="164" y="124"/>
                  <a:pt x="165" y="124"/>
                </a:cubicBezTo>
                <a:close/>
                <a:moveTo>
                  <a:pt x="156" y="126"/>
                </a:moveTo>
                <a:cubicBezTo>
                  <a:pt x="157" y="125"/>
                  <a:pt x="158" y="125"/>
                  <a:pt x="159" y="124"/>
                </a:cubicBezTo>
                <a:cubicBezTo>
                  <a:pt x="160" y="123"/>
                  <a:pt x="161" y="123"/>
                  <a:pt x="161" y="122"/>
                </a:cubicBezTo>
                <a:cubicBezTo>
                  <a:pt x="162" y="122"/>
                  <a:pt x="163" y="122"/>
                  <a:pt x="164" y="121"/>
                </a:cubicBezTo>
                <a:cubicBezTo>
                  <a:pt x="161" y="123"/>
                  <a:pt x="159" y="125"/>
                  <a:pt x="156" y="126"/>
                </a:cubicBezTo>
                <a:close/>
                <a:moveTo>
                  <a:pt x="165" y="127"/>
                </a:moveTo>
                <a:cubicBezTo>
                  <a:pt x="166" y="127"/>
                  <a:pt x="166" y="127"/>
                  <a:pt x="166" y="127"/>
                </a:cubicBezTo>
                <a:cubicBezTo>
                  <a:pt x="167" y="126"/>
                  <a:pt x="167" y="126"/>
                  <a:pt x="166" y="125"/>
                </a:cubicBezTo>
                <a:cubicBezTo>
                  <a:pt x="167" y="125"/>
                  <a:pt x="167" y="125"/>
                  <a:pt x="168" y="124"/>
                </a:cubicBezTo>
                <a:cubicBezTo>
                  <a:pt x="169" y="123"/>
                  <a:pt x="170" y="122"/>
                  <a:pt x="172" y="121"/>
                </a:cubicBezTo>
                <a:cubicBezTo>
                  <a:pt x="173" y="122"/>
                  <a:pt x="175" y="123"/>
                  <a:pt x="176" y="124"/>
                </a:cubicBezTo>
                <a:cubicBezTo>
                  <a:pt x="170" y="127"/>
                  <a:pt x="163" y="131"/>
                  <a:pt x="157" y="135"/>
                </a:cubicBezTo>
                <a:cubicBezTo>
                  <a:pt x="157" y="135"/>
                  <a:pt x="157" y="135"/>
                  <a:pt x="157" y="135"/>
                </a:cubicBezTo>
                <a:cubicBezTo>
                  <a:pt x="160" y="133"/>
                  <a:pt x="162" y="130"/>
                  <a:pt x="165" y="127"/>
                </a:cubicBezTo>
                <a:close/>
                <a:moveTo>
                  <a:pt x="158" y="115"/>
                </a:moveTo>
                <a:cubicBezTo>
                  <a:pt x="157" y="115"/>
                  <a:pt x="156" y="116"/>
                  <a:pt x="155" y="116"/>
                </a:cubicBezTo>
                <a:cubicBezTo>
                  <a:pt x="157" y="115"/>
                  <a:pt x="158" y="114"/>
                  <a:pt x="159" y="112"/>
                </a:cubicBezTo>
                <a:cubicBezTo>
                  <a:pt x="161" y="111"/>
                  <a:pt x="162" y="110"/>
                  <a:pt x="164" y="109"/>
                </a:cubicBezTo>
                <a:cubicBezTo>
                  <a:pt x="162" y="111"/>
                  <a:pt x="160" y="113"/>
                  <a:pt x="158" y="115"/>
                </a:cubicBezTo>
                <a:close/>
                <a:moveTo>
                  <a:pt x="159" y="127"/>
                </a:moveTo>
                <a:cubicBezTo>
                  <a:pt x="159" y="127"/>
                  <a:pt x="158" y="128"/>
                  <a:pt x="158" y="128"/>
                </a:cubicBezTo>
                <a:cubicBezTo>
                  <a:pt x="156" y="129"/>
                  <a:pt x="154" y="130"/>
                  <a:pt x="152" y="132"/>
                </a:cubicBezTo>
                <a:cubicBezTo>
                  <a:pt x="154" y="130"/>
                  <a:pt x="156" y="129"/>
                  <a:pt x="159" y="127"/>
                </a:cubicBezTo>
                <a:close/>
                <a:moveTo>
                  <a:pt x="151" y="117"/>
                </a:moveTo>
                <a:cubicBezTo>
                  <a:pt x="151" y="117"/>
                  <a:pt x="150" y="117"/>
                  <a:pt x="149" y="117"/>
                </a:cubicBezTo>
                <a:cubicBezTo>
                  <a:pt x="150" y="117"/>
                  <a:pt x="150" y="117"/>
                  <a:pt x="150" y="117"/>
                </a:cubicBezTo>
                <a:cubicBezTo>
                  <a:pt x="150" y="116"/>
                  <a:pt x="151" y="115"/>
                  <a:pt x="152" y="115"/>
                </a:cubicBezTo>
                <a:cubicBezTo>
                  <a:pt x="152" y="114"/>
                  <a:pt x="153" y="114"/>
                  <a:pt x="154" y="113"/>
                </a:cubicBezTo>
                <a:cubicBezTo>
                  <a:pt x="153" y="114"/>
                  <a:pt x="152" y="116"/>
                  <a:pt x="151" y="117"/>
                </a:cubicBezTo>
                <a:close/>
                <a:moveTo>
                  <a:pt x="157" y="147"/>
                </a:moveTo>
                <a:cubicBezTo>
                  <a:pt x="158" y="147"/>
                  <a:pt x="159" y="146"/>
                  <a:pt x="161" y="146"/>
                </a:cubicBezTo>
                <a:cubicBezTo>
                  <a:pt x="159" y="147"/>
                  <a:pt x="157" y="147"/>
                  <a:pt x="156" y="148"/>
                </a:cubicBezTo>
                <a:cubicBezTo>
                  <a:pt x="156" y="148"/>
                  <a:pt x="157" y="147"/>
                  <a:pt x="157" y="147"/>
                </a:cubicBezTo>
                <a:close/>
                <a:moveTo>
                  <a:pt x="159" y="137"/>
                </a:moveTo>
                <a:cubicBezTo>
                  <a:pt x="159" y="138"/>
                  <a:pt x="159" y="138"/>
                  <a:pt x="158" y="138"/>
                </a:cubicBezTo>
                <a:cubicBezTo>
                  <a:pt x="158" y="138"/>
                  <a:pt x="158" y="138"/>
                  <a:pt x="158" y="138"/>
                </a:cubicBezTo>
                <a:cubicBezTo>
                  <a:pt x="157" y="138"/>
                  <a:pt x="157" y="138"/>
                  <a:pt x="157" y="138"/>
                </a:cubicBezTo>
                <a:cubicBezTo>
                  <a:pt x="157" y="137"/>
                  <a:pt x="158" y="137"/>
                  <a:pt x="158" y="137"/>
                </a:cubicBezTo>
                <a:cubicBezTo>
                  <a:pt x="159" y="137"/>
                  <a:pt x="160" y="137"/>
                  <a:pt x="161" y="137"/>
                </a:cubicBezTo>
                <a:cubicBezTo>
                  <a:pt x="161" y="137"/>
                  <a:pt x="161" y="138"/>
                  <a:pt x="161" y="138"/>
                </a:cubicBezTo>
                <a:cubicBezTo>
                  <a:pt x="160" y="137"/>
                  <a:pt x="160" y="137"/>
                  <a:pt x="159" y="137"/>
                </a:cubicBezTo>
                <a:close/>
                <a:moveTo>
                  <a:pt x="160" y="136"/>
                </a:moveTo>
                <a:cubicBezTo>
                  <a:pt x="162" y="135"/>
                  <a:pt x="163" y="135"/>
                  <a:pt x="165" y="134"/>
                </a:cubicBezTo>
                <a:cubicBezTo>
                  <a:pt x="164" y="135"/>
                  <a:pt x="163" y="135"/>
                  <a:pt x="163" y="136"/>
                </a:cubicBezTo>
                <a:cubicBezTo>
                  <a:pt x="162" y="136"/>
                  <a:pt x="161" y="136"/>
                  <a:pt x="160" y="136"/>
                </a:cubicBezTo>
                <a:close/>
                <a:moveTo>
                  <a:pt x="167" y="141"/>
                </a:moveTo>
                <a:cubicBezTo>
                  <a:pt x="166" y="141"/>
                  <a:pt x="166" y="141"/>
                  <a:pt x="166" y="142"/>
                </a:cubicBezTo>
                <a:cubicBezTo>
                  <a:pt x="165" y="142"/>
                  <a:pt x="164" y="142"/>
                  <a:pt x="163" y="143"/>
                </a:cubicBezTo>
                <a:cubicBezTo>
                  <a:pt x="164" y="142"/>
                  <a:pt x="166" y="141"/>
                  <a:pt x="167" y="141"/>
                </a:cubicBezTo>
                <a:close/>
                <a:moveTo>
                  <a:pt x="165" y="146"/>
                </a:moveTo>
                <a:cubicBezTo>
                  <a:pt x="167" y="144"/>
                  <a:pt x="169" y="143"/>
                  <a:pt x="171" y="142"/>
                </a:cubicBezTo>
                <a:cubicBezTo>
                  <a:pt x="172" y="141"/>
                  <a:pt x="171" y="140"/>
                  <a:pt x="170" y="140"/>
                </a:cubicBezTo>
                <a:cubicBezTo>
                  <a:pt x="171" y="139"/>
                  <a:pt x="172" y="138"/>
                  <a:pt x="173" y="137"/>
                </a:cubicBezTo>
                <a:cubicBezTo>
                  <a:pt x="174" y="137"/>
                  <a:pt x="175" y="137"/>
                  <a:pt x="176" y="136"/>
                </a:cubicBezTo>
                <a:cubicBezTo>
                  <a:pt x="174" y="138"/>
                  <a:pt x="173" y="140"/>
                  <a:pt x="171" y="142"/>
                </a:cubicBezTo>
                <a:cubicBezTo>
                  <a:pt x="169" y="143"/>
                  <a:pt x="166" y="145"/>
                  <a:pt x="164" y="147"/>
                </a:cubicBezTo>
                <a:cubicBezTo>
                  <a:pt x="164" y="146"/>
                  <a:pt x="165" y="146"/>
                  <a:pt x="165" y="146"/>
                </a:cubicBezTo>
                <a:close/>
                <a:moveTo>
                  <a:pt x="178" y="115"/>
                </a:moveTo>
                <a:cubicBezTo>
                  <a:pt x="180" y="113"/>
                  <a:pt x="182" y="112"/>
                  <a:pt x="184" y="110"/>
                </a:cubicBezTo>
                <a:cubicBezTo>
                  <a:pt x="185" y="110"/>
                  <a:pt x="185" y="110"/>
                  <a:pt x="186" y="110"/>
                </a:cubicBezTo>
                <a:cubicBezTo>
                  <a:pt x="183" y="112"/>
                  <a:pt x="180" y="113"/>
                  <a:pt x="178" y="115"/>
                </a:cubicBezTo>
                <a:close/>
                <a:moveTo>
                  <a:pt x="180" y="108"/>
                </a:moveTo>
                <a:cubicBezTo>
                  <a:pt x="181" y="107"/>
                  <a:pt x="181" y="107"/>
                  <a:pt x="182" y="106"/>
                </a:cubicBezTo>
                <a:cubicBezTo>
                  <a:pt x="183" y="106"/>
                  <a:pt x="184" y="105"/>
                  <a:pt x="186" y="104"/>
                </a:cubicBezTo>
                <a:cubicBezTo>
                  <a:pt x="184" y="106"/>
                  <a:pt x="182" y="107"/>
                  <a:pt x="180" y="108"/>
                </a:cubicBezTo>
                <a:close/>
                <a:moveTo>
                  <a:pt x="184" y="97"/>
                </a:moveTo>
                <a:cubicBezTo>
                  <a:pt x="183" y="98"/>
                  <a:pt x="181" y="100"/>
                  <a:pt x="180" y="101"/>
                </a:cubicBezTo>
                <a:cubicBezTo>
                  <a:pt x="176" y="103"/>
                  <a:pt x="173" y="105"/>
                  <a:pt x="169" y="107"/>
                </a:cubicBezTo>
                <a:cubicBezTo>
                  <a:pt x="172" y="105"/>
                  <a:pt x="174" y="103"/>
                  <a:pt x="176" y="100"/>
                </a:cubicBezTo>
                <a:cubicBezTo>
                  <a:pt x="177" y="99"/>
                  <a:pt x="178" y="98"/>
                  <a:pt x="180" y="98"/>
                </a:cubicBezTo>
                <a:cubicBezTo>
                  <a:pt x="181" y="97"/>
                  <a:pt x="183" y="97"/>
                  <a:pt x="185" y="96"/>
                </a:cubicBezTo>
                <a:cubicBezTo>
                  <a:pt x="185" y="96"/>
                  <a:pt x="184" y="97"/>
                  <a:pt x="184" y="97"/>
                </a:cubicBezTo>
                <a:close/>
                <a:moveTo>
                  <a:pt x="181" y="91"/>
                </a:moveTo>
                <a:cubicBezTo>
                  <a:pt x="179" y="92"/>
                  <a:pt x="177" y="93"/>
                  <a:pt x="175" y="95"/>
                </a:cubicBezTo>
                <a:cubicBezTo>
                  <a:pt x="175" y="95"/>
                  <a:pt x="175" y="95"/>
                  <a:pt x="175" y="95"/>
                </a:cubicBezTo>
                <a:cubicBezTo>
                  <a:pt x="178" y="92"/>
                  <a:pt x="180" y="90"/>
                  <a:pt x="183" y="89"/>
                </a:cubicBezTo>
                <a:cubicBezTo>
                  <a:pt x="182" y="89"/>
                  <a:pt x="182" y="90"/>
                  <a:pt x="181" y="91"/>
                </a:cubicBezTo>
                <a:close/>
                <a:moveTo>
                  <a:pt x="172" y="93"/>
                </a:moveTo>
                <a:cubicBezTo>
                  <a:pt x="172" y="92"/>
                  <a:pt x="173" y="91"/>
                  <a:pt x="173" y="91"/>
                </a:cubicBezTo>
                <a:cubicBezTo>
                  <a:pt x="174" y="90"/>
                  <a:pt x="175" y="90"/>
                  <a:pt x="176" y="90"/>
                </a:cubicBezTo>
                <a:cubicBezTo>
                  <a:pt x="174" y="91"/>
                  <a:pt x="173" y="92"/>
                  <a:pt x="172" y="93"/>
                </a:cubicBezTo>
                <a:close/>
                <a:moveTo>
                  <a:pt x="172" y="89"/>
                </a:moveTo>
                <a:cubicBezTo>
                  <a:pt x="172" y="89"/>
                  <a:pt x="172" y="89"/>
                  <a:pt x="172" y="89"/>
                </a:cubicBezTo>
                <a:cubicBezTo>
                  <a:pt x="170" y="93"/>
                  <a:pt x="167" y="96"/>
                  <a:pt x="165" y="99"/>
                </a:cubicBezTo>
                <a:cubicBezTo>
                  <a:pt x="163" y="101"/>
                  <a:pt x="161" y="103"/>
                  <a:pt x="159" y="105"/>
                </a:cubicBezTo>
                <a:cubicBezTo>
                  <a:pt x="156" y="106"/>
                  <a:pt x="154" y="107"/>
                  <a:pt x="152" y="108"/>
                </a:cubicBezTo>
                <a:cubicBezTo>
                  <a:pt x="159" y="101"/>
                  <a:pt x="166" y="94"/>
                  <a:pt x="173" y="88"/>
                </a:cubicBezTo>
                <a:cubicBezTo>
                  <a:pt x="173" y="88"/>
                  <a:pt x="173" y="89"/>
                  <a:pt x="172" y="89"/>
                </a:cubicBezTo>
                <a:close/>
                <a:moveTo>
                  <a:pt x="152" y="111"/>
                </a:moveTo>
                <a:cubicBezTo>
                  <a:pt x="153" y="111"/>
                  <a:pt x="153" y="110"/>
                  <a:pt x="153" y="110"/>
                </a:cubicBezTo>
                <a:cubicBezTo>
                  <a:pt x="153" y="109"/>
                  <a:pt x="154" y="109"/>
                  <a:pt x="155" y="109"/>
                </a:cubicBezTo>
                <a:cubicBezTo>
                  <a:pt x="154" y="109"/>
                  <a:pt x="154" y="110"/>
                  <a:pt x="154" y="110"/>
                </a:cubicBezTo>
                <a:cubicBezTo>
                  <a:pt x="152" y="112"/>
                  <a:pt x="150" y="114"/>
                  <a:pt x="148" y="115"/>
                </a:cubicBezTo>
                <a:cubicBezTo>
                  <a:pt x="147" y="116"/>
                  <a:pt x="145" y="117"/>
                  <a:pt x="144" y="118"/>
                </a:cubicBezTo>
                <a:cubicBezTo>
                  <a:pt x="144" y="118"/>
                  <a:pt x="144" y="118"/>
                  <a:pt x="144" y="118"/>
                </a:cubicBezTo>
                <a:cubicBezTo>
                  <a:pt x="147" y="116"/>
                  <a:pt x="150" y="113"/>
                  <a:pt x="152" y="111"/>
                </a:cubicBezTo>
                <a:close/>
                <a:moveTo>
                  <a:pt x="148" y="119"/>
                </a:moveTo>
                <a:cubicBezTo>
                  <a:pt x="148" y="119"/>
                  <a:pt x="149" y="119"/>
                  <a:pt x="149" y="118"/>
                </a:cubicBezTo>
                <a:cubicBezTo>
                  <a:pt x="148" y="120"/>
                  <a:pt x="146" y="122"/>
                  <a:pt x="145" y="123"/>
                </a:cubicBezTo>
                <a:cubicBezTo>
                  <a:pt x="144" y="124"/>
                  <a:pt x="143" y="124"/>
                  <a:pt x="142" y="125"/>
                </a:cubicBezTo>
                <a:cubicBezTo>
                  <a:pt x="144" y="123"/>
                  <a:pt x="146" y="121"/>
                  <a:pt x="148" y="119"/>
                </a:cubicBezTo>
                <a:close/>
                <a:moveTo>
                  <a:pt x="138" y="119"/>
                </a:moveTo>
                <a:cubicBezTo>
                  <a:pt x="136" y="120"/>
                  <a:pt x="133" y="121"/>
                  <a:pt x="130" y="122"/>
                </a:cubicBezTo>
                <a:cubicBezTo>
                  <a:pt x="131" y="121"/>
                  <a:pt x="132" y="121"/>
                  <a:pt x="132" y="120"/>
                </a:cubicBezTo>
                <a:cubicBezTo>
                  <a:pt x="134" y="119"/>
                  <a:pt x="135" y="118"/>
                  <a:pt x="136" y="118"/>
                </a:cubicBezTo>
                <a:cubicBezTo>
                  <a:pt x="139" y="116"/>
                  <a:pt x="141" y="115"/>
                  <a:pt x="144" y="114"/>
                </a:cubicBezTo>
                <a:cubicBezTo>
                  <a:pt x="142" y="116"/>
                  <a:pt x="140" y="118"/>
                  <a:pt x="138" y="119"/>
                </a:cubicBezTo>
                <a:close/>
                <a:moveTo>
                  <a:pt x="126" y="116"/>
                </a:moveTo>
                <a:cubicBezTo>
                  <a:pt x="130" y="112"/>
                  <a:pt x="133" y="109"/>
                  <a:pt x="136" y="106"/>
                </a:cubicBezTo>
                <a:cubicBezTo>
                  <a:pt x="139" y="104"/>
                  <a:pt x="142" y="102"/>
                  <a:pt x="145" y="101"/>
                </a:cubicBezTo>
                <a:cubicBezTo>
                  <a:pt x="141" y="104"/>
                  <a:pt x="138" y="107"/>
                  <a:pt x="134" y="110"/>
                </a:cubicBezTo>
                <a:cubicBezTo>
                  <a:pt x="132" y="112"/>
                  <a:pt x="129" y="114"/>
                  <a:pt x="126" y="116"/>
                </a:cubicBezTo>
                <a:close/>
                <a:moveTo>
                  <a:pt x="131" y="116"/>
                </a:moveTo>
                <a:cubicBezTo>
                  <a:pt x="129" y="117"/>
                  <a:pt x="128" y="118"/>
                  <a:pt x="127" y="120"/>
                </a:cubicBezTo>
                <a:cubicBezTo>
                  <a:pt x="127" y="120"/>
                  <a:pt x="127" y="120"/>
                  <a:pt x="126" y="120"/>
                </a:cubicBezTo>
                <a:cubicBezTo>
                  <a:pt x="125" y="121"/>
                  <a:pt x="124" y="122"/>
                  <a:pt x="122" y="123"/>
                </a:cubicBezTo>
                <a:cubicBezTo>
                  <a:pt x="125" y="121"/>
                  <a:pt x="128" y="118"/>
                  <a:pt x="131" y="116"/>
                </a:cubicBezTo>
                <a:close/>
                <a:moveTo>
                  <a:pt x="124" y="126"/>
                </a:moveTo>
                <a:cubicBezTo>
                  <a:pt x="124" y="126"/>
                  <a:pt x="124" y="126"/>
                  <a:pt x="124" y="126"/>
                </a:cubicBezTo>
                <a:cubicBezTo>
                  <a:pt x="122" y="129"/>
                  <a:pt x="120" y="132"/>
                  <a:pt x="117" y="135"/>
                </a:cubicBezTo>
                <a:cubicBezTo>
                  <a:pt x="119" y="132"/>
                  <a:pt x="122" y="129"/>
                  <a:pt x="124" y="126"/>
                </a:cubicBezTo>
                <a:close/>
                <a:moveTo>
                  <a:pt x="113" y="117"/>
                </a:moveTo>
                <a:cubicBezTo>
                  <a:pt x="113" y="117"/>
                  <a:pt x="112" y="117"/>
                  <a:pt x="112" y="117"/>
                </a:cubicBezTo>
                <a:cubicBezTo>
                  <a:pt x="112" y="118"/>
                  <a:pt x="111" y="119"/>
                  <a:pt x="110" y="120"/>
                </a:cubicBezTo>
                <a:cubicBezTo>
                  <a:pt x="110" y="120"/>
                  <a:pt x="109" y="120"/>
                  <a:pt x="109" y="120"/>
                </a:cubicBezTo>
                <a:cubicBezTo>
                  <a:pt x="110" y="119"/>
                  <a:pt x="111" y="118"/>
                  <a:pt x="113" y="117"/>
                </a:cubicBezTo>
                <a:close/>
                <a:moveTo>
                  <a:pt x="107" y="119"/>
                </a:moveTo>
                <a:cubicBezTo>
                  <a:pt x="107" y="119"/>
                  <a:pt x="106" y="119"/>
                  <a:pt x="106" y="119"/>
                </a:cubicBezTo>
                <a:cubicBezTo>
                  <a:pt x="107" y="118"/>
                  <a:pt x="107" y="117"/>
                  <a:pt x="108" y="117"/>
                </a:cubicBezTo>
                <a:cubicBezTo>
                  <a:pt x="109" y="116"/>
                  <a:pt x="110" y="115"/>
                  <a:pt x="111" y="115"/>
                </a:cubicBezTo>
                <a:cubicBezTo>
                  <a:pt x="110" y="116"/>
                  <a:pt x="108" y="118"/>
                  <a:pt x="107" y="119"/>
                </a:cubicBezTo>
                <a:close/>
                <a:moveTo>
                  <a:pt x="112" y="125"/>
                </a:moveTo>
                <a:cubicBezTo>
                  <a:pt x="113" y="125"/>
                  <a:pt x="114" y="124"/>
                  <a:pt x="115" y="123"/>
                </a:cubicBezTo>
                <a:cubicBezTo>
                  <a:pt x="115" y="123"/>
                  <a:pt x="115" y="123"/>
                  <a:pt x="115" y="123"/>
                </a:cubicBezTo>
                <a:cubicBezTo>
                  <a:pt x="114" y="124"/>
                  <a:pt x="114" y="125"/>
                  <a:pt x="113" y="126"/>
                </a:cubicBezTo>
                <a:cubicBezTo>
                  <a:pt x="111" y="127"/>
                  <a:pt x="110" y="128"/>
                  <a:pt x="109" y="129"/>
                </a:cubicBezTo>
                <a:cubicBezTo>
                  <a:pt x="110" y="128"/>
                  <a:pt x="111" y="127"/>
                  <a:pt x="112" y="125"/>
                </a:cubicBezTo>
                <a:close/>
                <a:moveTo>
                  <a:pt x="104" y="117"/>
                </a:moveTo>
                <a:cubicBezTo>
                  <a:pt x="103" y="117"/>
                  <a:pt x="102" y="117"/>
                  <a:pt x="102" y="118"/>
                </a:cubicBezTo>
                <a:cubicBezTo>
                  <a:pt x="101" y="118"/>
                  <a:pt x="101" y="118"/>
                  <a:pt x="101" y="118"/>
                </a:cubicBezTo>
                <a:cubicBezTo>
                  <a:pt x="105" y="114"/>
                  <a:pt x="109" y="110"/>
                  <a:pt x="113" y="106"/>
                </a:cubicBezTo>
                <a:cubicBezTo>
                  <a:pt x="113" y="106"/>
                  <a:pt x="114" y="106"/>
                  <a:pt x="114" y="105"/>
                </a:cubicBezTo>
                <a:cubicBezTo>
                  <a:pt x="111" y="109"/>
                  <a:pt x="107" y="113"/>
                  <a:pt x="104" y="117"/>
                </a:cubicBezTo>
                <a:close/>
                <a:moveTo>
                  <a:pt x="99" y="129"/>
                </a:moveTo>
                <a:cubicBezTo>
                  <a:pt x="99" y="128"/>
                  <a:pt x="100" y="128"/>
                  <a:pt x="100" y="127"/>
                </a:cubicBezTo>
                <a:cubicBezTo>
                  <a:pt x="100" y="129"/>
                  <a:pt x="99" y="130"/>
                  <a:pt x="98" y="131"/>
                </a:cubicBezTo>
                <a:cubicBezTo>
                  <a:pt x="97" y="132"/>
                  <a:pt x="96" y="133"/>
                  <a:pt x="95" y="135"/>
                </a:cubicBezTo>
                <a:cubicBezTo>
                  <a:pt x="94" y="135"/>
                  <a:pt x="94" y="134"/>
                  <a:pt x="93" y="134"/>
                </a:cubicBezTo>
                <a:cubicBezTo>
                  <a:pt x="95" y="132"/>
                  <a:pt x="97" y="130"/>
                  <a:pt x="99" y="129"/>
                </a:cubicBezTo>
                <a:close/>
                <a:moveTo>
                  <a:pt x="103" y="132"/>
                </a:moveTo>
                <a:cubicBezTo>
                  <a:pt x="103" y="132"/>
                  <a:pt x="104" y="131"/>
                  <a:pt x="104" y="131"/>
                </a:cubicBezTo>
                <a:cubicBezTo>
                  <a:pt x="103" y="132"/>
                  <a:pt x="102" y="133"/>
                  <a:pt x="101" y="135"/>
                </a:cubicBezTo>
                <a:cubicBezTo>
                  <a:pt x="100" y="135"/>
                  <a:pt x="100" y="135"/>
                  <a:pt x="100" y="135"/>
                </a:cubicBezTo>
                <a:cubicBezTo>
                  <a:pt x="101" y="134"/>
                  <a:pt x="102" y="133"/>
                  <a:pt x="103" y="132"/>
                </a:cubicBezTo>
                <a:close/>
                <a:moveTo>
                  <a:pt x="103" y="126"/>
                </a:moveTo>
                <a:cubicBezTo>
                  <a:pt x="104" y="125"/>
                  <a:pt x="105" y="124"/>
                  <a:pt x="106" y="123"/>
                </a:cubicBezTo>
                <a:cubicBezTo>
                  <a:pt x="106" y="122"/>
                  <a:pt x="107" y="121"/>
                  <a:pt x="108" y="121"/>
                </a:cubicBezTo>
                <a:cubicBezTo>
                  <a:pt x="108" y="121"/>
                  <a:pt x="109" y="121"/>
                  <a:pt x="109" y="121"/>
                </a:cubicBezTo>
                <a:cubicBezTo>
                  <a:pt x="107" y="123"/>
                  <a:pt x="105" y="124"/>
                  <a:pt x="103" y="126"/>
                </a:cubicBezTo>
                <a:close/>
                <a:moveTo>
                  <a:pt x="110" y="141"/>
                </a:moveTo>
                <a:cubicBezTo>
                  <a:pt x="107" y="143"/>
                  <a:pt x="104" y="145"/>
                  <a:pt x="102" y="146"/>
                </a:cubicBezTo>
                <a:cubicBezTo>
                  <a:pt x="104" y="144"/>
                  <a:pt x="106" y="143"/>
                  <a:pt x="108" y="141"/>
                </a:cubicBezTo>
                <a:cubicBezTo>
                  <a:pt x="108" y="141"/>
                  <a:pt x="109" y="141"/>
                  <a:pt x="110" y="141"/>
                </a:cubicBezTo>
                <a:close/>
                <a:moveTo>
                  <a:pt x="109" y="139"/>
                </a:moveTo>
                <a:cubicBezTo>
                  <a:pt x="112" y="137"/>
                  <a:pt x="114" y="134"/>
                  <a:pt x="117" y="132"/>
                </a:cubicBezTo>
                <a:cubicBezTo>
                  <a:pt x="117" y="132"/>
                  <a:pt x="117" y="131"/>
                  <a:pt x="118" y="131"/>
                </a:cubicBezTo>
                <a:cubicBezTo>
                  <a:pt x="115" y="134"/>
                  <a:pt x="113" y="137"/>
                  <a:pt x="111" y="140"/>
                </a:cubicBezTo>
                <a:cubicBezTo>
                  <a:pt x="111" y="140"/>
                  <a:pt x="111" y="140"/>
                  <a:pt x="111" y="140"/>
                </a:cubicBezTo>
                <a:cubicBezTo>
                  <a:pt x="111" y="140"/>
                  <a:pt x="110" y="139"/>
                  <a:pt x="109" y="139"/>
                </a:cubicBezTo>
                <a:close/>
                <a:moveTo>
                  <a:pt x="116" y="122"/>
                </a:moveTo>
                <a:cubicBezTo>
                  <a:pt x="117" y="121"/>
                  <a:pt x="119" y="120"/>
                  <a:pt x="120" y="119"/>
                </a:cubicBezTo>
                <a:cubicBezTo>
                  <a:pt x="119" y="120"/>
                  <a:pt x="118" y="121"/>
                  <a:pt x="116" y="122"/>
                </a:cubicBezTo>
                <a:close/>
                <a:moveTo>
                  <a:pt x="116" y="145"/>
                </a:moveTo>
                <a:cubicBezTo>
                  <a:pt x="116" y="144"/>
                  <a:pt x="117" y="144"/>
                  <a:pt x="118" y="143"/>
                </a:cubicBezTo>
                <a:cubicBezTo>
                  <a:pt x="118" y="144"/>
                  <a:pt x="118" y="144"/>
                  <a:pt x="118" y="144"/>
                </a:cubicBezTo>
                <a:cubicBezTo>
                  <a:pt x="118" y="144"/>
                  <a:pt x="118" y="144"/>
                  <a:pt x="118" y="144"/>
                </a:cubicBezTo>
                <a:cubicBezTo>
                  <a:pt x="118" y="144"/>
                  <a:pt x="118" y="144"/>
                  <a:pt x="117" y="145"/>
                </a:cubicBezTo>
                <a:cubicBezTo>
                  <a:pt x="116" y="145"/>
                  <a:pt x="115" y="146"/>
                  <a:pt x="114" y="146"/>
                </a:cubicBezTo>
                <a:cubicBezTo>
                  <a:pt x="115" y="146"/>
                  <a:pt x="115" y="145"/>
                  <a:pt x="116" y="145"/>
                </a:cubicBezTo>
                <a:close/>
                <a:moveTo>
                  <a:pt x="122" y="144"/>
                </a:moveTo>
                <a:cubicBezTo>
                  <a:pt x="122" y="145"/>
                  <a:pt x="122" y="145"/>
                  <a:pt x="122" y="145"/>
                </a:cubicBezTo>
                <a:cubicBezTo>
                  <a:pt x="121" y="146"/>
                  <a:pt x="120" y="147"/>
                  <a:pt x="119" y="148"/>
                </a:cubicBezTo>
                <a:cubicBezTo>
                  <a:pt x="119" y="148"/>
                  <a:pt x="119" y="148"/>
                  <a:pt x="118" y="148"/>
                </a:cubicBezTo>
                <a:cubicBezTo>
                  <a:pt x="119" y="147"/>
                  <a:pt x="120" y="146"/>
                  <a:pt x="122" y="144"/>
                </a:cubicBezTo>
                <a:close/>
                <a:moveTo>
                  <a:pt x="120" y="140"/>
                </a:moveTo>
                <a:cubicBezTo>
                  <a:pt x="120" y="139"/>
                  <a:pt x="121" y="139"/>
                  <a:pt x="122" y="138"/>
                </a:cubicBezTo>
                <a:cubicBezTo>
                  <a:pt x="125" y="137"/>
                  <a:pt x="128" y="135"/>
                  <a:pt x="131" y="133"/>
                </a:cubicBezTo>
                <a:cubicBezTo>
                  <a:pt x="130" y="134"/>
                  <a:pt x="128" y="135"/>
                  <a:pt x="127" y="136"/>
                </a:cubicBezTo>
                <a:cubicBezTo>
                  <a:pt x="125" y="137"/>
                  <a:pt x="122" y="139"/>
                  <a:pt x="120" y="140"/>
                </a:cubicBezTo>
                <a:close/>
                <a:moveTo>
                  <a:pt x="129" y="143"/>
                </a:moveTo>
                <a:cubicBezTo>
                  <a:pt x="129" y="143"/>
                  <a:pt x="128" y="143"/>
                  <a:pt x="128" y="143"/>
                </a:cubicBezTo>
                <a:cubicBezTo>
                  <a:pt x="128" y="144"/>
                  <a:pt x="127" y="144"/>
                  <a:pt x="127" y="144"/>
                </a:cubicBezTo>
                <a:cubicBezTo>
                  <a:pt x="127" y="144"/>
                  <a:pt x="127" y="144"/>
                  <a:pt x="127" y="144"/>
                </a:cubicBezTo>
                <a:cubicBezTo>
                  <a:pt x="127" y="143"/>
                  <a:pt x="128" y="143"/>
                  <a:pt x="128" y="142"/>
                </a:cubicBezTo>
                <a:cubicBezTo>
                  <a:pt x="129" y="141"/>
                  <a:pt x="130" y="140"/>
                  <a:pt x="131" y="140"/>
                </a:cubicBezTo>
                <a:cubicBezTo>
                  <a:pt x="130" y="140"/>
                  <a:pt x="129" y="141"/>
                  <a:pt x="129" y="142"/>
                </a:cubicBezTo>
                <a:cubicBezTo>
                  <a:pt x="129" y="142"/>
                  <a:pt x="129" y="142"/>
                  <a:pt x="129" y="143"/>
                </a:cubicBezTo>
                <a:close/>
                <a:moveTo>
                  <a:pt x="129" y="146"/>
                </a:moveTo>
                <a:cubicBezTo>
                  <a:pt x="129" y="146"/>
                  <a:pt x="129" y="146"/>
                  <a:pt x="130" y="146"/>
                </a:cubicBezTo>
                <a:cubicBezTo>
                  <a:pt x="129" y="147"/>
                  <a:pt x="129" y="148"/>
                  <a:pt x="128" y="148"/>
                </a:cubicBezTo>
                <a:cubicBezTo>
                  <a:pt x="127" y="149"/>
                  <a:pt x="126" y="149"/>
                  <a:pt x="125" y="150"/>
                </a:cubicBezTo>
                <a:cubicBezTo>
                  <a:pt x="126" y="149"/>
                  <a:pt x="128" y="148"/>
                  <a:pt x="129" y="146"/>
                </a:cubicBezTo>
                <a:close/>
                <a:moveTo>
                  <a:pt x="134" y="157"/>
                </a:moveTo>
                <a:cubicBezTo>
                  <a:pt x="135" y="156"/>
                  <a:pt x="136" y="156"/>
                  <a:pt x="136" y="156"/>
                </a:cubicBezTo>
                <a:cubicBezTo>
                  <a:pt x="134" y="157"/>
                  <a:pt x="133" y="159"/>
                  <a:pt x="131" y="160"/>
                </a:cubicBezTo>
                <a:cubicBezTo>
                  <a:pt x="132" y="159"/>
                  <a:pt x="133" y="158"/>
                  <a:pt x="134" y="157"/>
                </a:cubicBezTo>
                <a:close/>
                <a:moveTo>
                  <a:pt x="133" y="167"/>
                </a:moveTo>
                <a:cubicBezTo>
                  <a:pt x="135" y="165"/>
                  <a:pt x="138" y="163"/>
                  <a:pt x="140" y="162"/>
                </a:cubicBezTo>
                <a:cubicBezTo>
                  <a:pt x="139" y="163"/>
                  <a:pt x="138" y="164"/>
                  <a:pt x="137" y="165"/>
                </a:cubicBezTo>
                <a:cubicBezTo>
                  <a:pt x="136" y="165"/>
                  <a:pt x="135" y="166"/>
                  <a:pt x="134" y="166"/>
                </a:cubicBezTo>
                <a:cubicBezTo>
                  <a:pt x="134" y="167"/>
                  <a:pt x="133" y="167"/>
                  <a:pt x="133" y="167"/>
                </a:cubicBezTo>
                <a:cubicBezTo>
                  <a:pt x="133" y="167"/>
                  <a:pt x="133" y="167"/>
                  <a:pt x="133" y="167"/>
                </a:cubicBezTo>
                <a:close/>
                <a:moveTo>
                  <a:pt x="138" y="160"/>
                </a:moveTo>
                <a:cubicBezTo>
                  <a:pt x="137" y="160"/>
                  <a:pt x="137" y="161"/>
                  <a:pt x="137" y="161"/>
                </a:cubicBezTo>
                <a:cubicBezTo>
                  <a:pt x="137" y="160"/>
                  <a:pt x="137" y="160"/>
                  <a:pt x="137" y="160"/>
                </a:cubicBezTo>
                <a:cubicBezTo>
                  <a:pt x="137" y="160"/>
                  <a:pt x="137" y="160"/>
                  <a:pt x="137" y="160"/>
                </a:cubicBezTo>
                <a:cubicBezTo>
                  <a:pt x="139" y="159"/>
                  <a:pt x="140" y="158"/>
                  <a:pt x="142" y="157"/>
                </a:cubicBezTo>
                <a:cubicBezTo>
                  <a:pt x="142" y="157"/>
                  <a:pt x="142" y="158"/>
                  <a:pt x="142" y="158"/>
                </a:cubicBezTo>
                <a:cubicBezTo>
                  <a:pt x="140" y="159"/>
                  <a:pt x="139" y="160"/>
                  <a:pt x="138" y="160"/>
                </a:cubicBezTo>
                <a:close/>
                <a:moveTo>
                  <a:pt x="143" y="160"/>
                </a:moveTo>
                <a:cubicBezTo>
                  <a:pt x="145" y="159"/>
                  <a:pt x="148" y="158"/>
                  <a:pt x="150" y="157"/>
                </a:cubicBezTo>
                <a:cubicBezTo>
                  <a:pt x="149" y="158"/>
                  <a:pt x="148" y="159"/>
                  <a:pt x="147" y="160"/>
                </a:cubicBezTo>
                <a:cubicBezTo>
                  <a:pt x="145" y="161"/>
                  <a:pt x="143" y="162"/>
                  <a:pt x="141" y="163"/>
                </a:cubicBezTo>
                <a:cubicBezTo>
                  <a:pt x="142" y="162"/>
                  <a:pt x="142" y="161"/>
                  <a:pt x="143" y="160"/>
                </a:cubicBezTo>
                <a:close/>
                <a:moveTo>
                  <a:pt x="147" y="162"/>
                </a:moveTo>
                <a:cubicBezTo>
                  <a:pt x="148" y="161"/>
                  <a:pt x="149" y="161"/>
                  <a:pt x="150" y="160"/>
                </a:cubicBezTo>
                <a:cubicBezTo>
                  <a:pt x="150" y="161"/>
                  <a:pt x="149" y="161"/>
                  <a:pt x="149" y="162"/>
                </a:cubicBezTo>
                <a:cubicBezTo>
                  <a:pt x="148" y="162"/>
                  <a:pt x="147" y="162"/>
                  <a:pt x="146" y="163"/>
                </a:cubicBezTo>
                <a:cubicBezTo>
                  <a:pt x="146" y="162"/>
                  <a:pt x="147" y="162"/>
                  <a:pt x="147" y="162"/>
                </a:cubicBezTo>
                <a:close/>
                <a:moveTo>
                  <a:pt x="150" y="163"/>
                </a:moveTo>
                <a:cubicBezTo>
                  <a:pt x="150" y="163"/>
                  <a:pt x="151" y="163"/>
                  <a:pt x="152" y="162"/>
                </a:cubicBezTo>
                <a:cubicBezTo>
                  <a:pt x="150" y="164"/>
                  <a:pt x="148" y="166"/>
                  <a:pt x="146" y="168"/>
                </a:cubicBezTo>
                <a:cubicBezTo>
                  <a:pt x="147" y="166"/>
                  <a:pt x="148" y="165"/>
                  <a:pt x="150" y="163"/>
                </a:cubicBezTo>
                <a:close/>
                <a:moveTo>
                  <a:pt x="146" y="157"/>
                </a:moveTo>
                <a:cubicBezTo>
                  <a:pt x="146" y="157"/>
                  <a:pt x="146" y="157"/>
                  <a:pt x="146" y="157"/>
                </a:cubicBezTo>
                <a:cubicBezTo>
                  <a:pt x="147" y="156"/>
                  <a:pt x="149" y="155"/>
                  <a:pt x="150" y="153"/>
                </a:cubicBezTo>
                <a:cubicBezTo>
                  <a:pt x="152" y="153"/>
                  <a:pt x="153" y="152"/>
                  <a:pt x="155" y="151"/>
                </a:cubicBezTo>
                <a:cubicBezTo>
                  <a:pt x="155" y="151"/>
                  <a:pt x="155" y="151"/>
                  <a:pt x="156" y="151"/>
                </a:cubicBezTo>
                <a:cubicBezTo>
                  <a:pt x="156" y="152"/>
                  <a:pt x="155" y="152"/>
                  <a:pt x="155" y="152"/>
                </a:cubicBezTo>
                <a:cubicBezTo>
                  <a:pt x="152" y="154"/>
                  <a:pt x="149" y="156"/>
                  <a:pt x="146" y="157"/>
                </a:cubicBezTo>
                <a:close/>
                <a:moveTo>
                  <a:pt x="154" y="158"/>
                </a:moveTo>
                <a:cubicBezTo>
                  <a:pt x="155" y="158"/>
                  <a:pt x="156" y="157"/>
                  <a:pt x="157" y="157"/>
                </a:cubicBezTo>
                <a:cubicBezTo>
                  <a:pt x="157" y="157"/>
                  <a:pt x="156" y="158"/>
                  <a:pt x="155" y="159"/>
                </a:cubicBezTo>
                <a:cubicBezTo>
                  <a:pt x="154" y="159"/>
                  <a:pt x="153" y="160"/>
                  <a:pt x="152" y="160"/>
                </a:cubicBezTo>
                <a:cubicBezTo>
                  <a:pt x="153" y="160"/>
                  <a:pt x="153" y="159"/>
                  <a:pt x="154" y="158"/>
                </a:cubicBezTo>
                <a:close/>
                <a:moveTo>
                  <a:pt x="157" y="155"/>
                </a:moveTo>
                <a:cubicBezTo>
                  <a:pt x="158" y="154"/>
                  <a:pt x="159" y="153"/>
                  <a:pt x="160" y="151"/>
                </a:cubicBezTo>
                <a:cubicBezTo>
                  <a:pt x="162" y="150"/>
                  <a:pt x="164" y="149"/>
                  <a:pt x="166" y="147"/>
                </a:cubicBezTo>
                <a:cubicBezTo>
                  <a:pt x="165" y="149"/>
                  <a:pt x="163" y="151"/>
                  <a:pt x="161" y="153"/>
                </a:cubicBezTo>
                <a:cubicBezTo>
                  <a:pt x="160" y="153"/>
                  <a:pt x="158" y="154"/>
                  <a:pt x="157" y="155"/>
                </a:cubicBezTo>
                <a:close/>
                <a:moveTo>
                  <a:pt x="162" y="154"/>
                </a:moveTo>
                <a:cubicBezTo>
                  <a:pt x="164" y="154"/>
                  <a:pt x="165" y="153"/>
                  <a:pt x="167" y="152"/>
                </a:cubicBezTo>
                <a:cubicBezTo>
                  <a:pt x="167" y="153"/>
                  <a:pt x="167" y="153"/>
                  <a:pt x="167" y="153"/>
                </a:cubicBezTo>
                <a:cubicBezTo>
                  <a:pt x="165" y="154"/>
                  <a:pt x="164" y="155"/>
                  <a:pt x="163" y="156"/>
                </a:cubicBezTo>
                <a:cubicBezTo>
                  <a:pt x="162" y="156"/>
                  <a:pt x="161" y="157"/>
                  <a:pt x="160" y="157"/>
                </a:cubicBezTo>
                <a:cubicBezTo>
                  <a:pt x="161" y="156"/>
                  <a:pt x="162" y="155"/>
                  <a:pt x="162" y="154"/>
                </a:cubicBezTo>
                <a:close/>
                <a:moveTo>
                  <a:pt x="164" y="159"/>
                </a:moveTo>
                <a:cubicBezTo>
                  <a:pt x="165" y="158"/>
                  <a:pt x="166" y="157"/>
                  <a:pt x="167" y="156"/>
                </a:cubicBezTo>
                <a:cubicBezTo>
                  <a:pt x="167" y="156"/>
                  <a:pt x="167" y="156"/>
                  <a:pt x="168" y="156"/>
                </a:cubicBezTo>
                <a:cubicBezTo>
                  <a:pt x="166" y="157"/>
                  <a:pt x="164" y="159"/>
                  <a:pt x="162" y="161"/>
                </a:cubicBezTo>
                <a:cubicBezTo>
                  <a:pt x="163" y="160"/>
                  <a:pt x="163" y="160"/>
                  <a:pt x="164" y="159"/>
                </a:cubicBezTo>
                <a:close/>
                <a:moveTo>
                  <a:pt x="169" y="156"/>
                </a:moveTo>
                <a:cubicBezTo>
                  <a:pt x="168" y="158"/>
                  <a:pt x="166" y="160"/>
                  <a:pt x="165" y="162"/>
                </a:cubicBezTo>
                <a:cubicBezTo>
                  <a:pt x="164" y="162"/>
                  <a:pt x="163" y="162"/>
                  <a:pt x="163" y="163"/>
                </a:cubicBezTo>
                <a:cubicBezTo>
                  <a:pt x="165" y="161"/>
                  <a:pt x="167" y="159"/>
                  <a:pt x="169" y="156"/>
                </a:cubicBezTo>
                <a:close/>
                <a:moveTo>
                  <a:pt x="166" y="151"/>
                </a:moveTo>
                <a:cubicBezTo>
                  <a:pt x="169" y="147"/>
                  <a:pt x="173" y="144"/>
                  <a:pt x="176" y="140"/>
                </a:cubicBezTo>
                <a:cubicBezTo>
                  <a:pt x="177" y="140"/>
                  <a:pt x="177" y="140"/>
                  <a:pt x="178" y="139"/>
                </a:cubicBezTo>
                <a:cubicBezTo>
                  <a:pt x="177" y="140"/>
                  <a:pt x="177" y="140"/>
                  <a:pt x="177" y="141"/>
                </a:cubicBezTo>
                <a:cubicBezTo>
                  <a:pt x="174" y="144"/>
                  <a:pt x="172" y="146"/>
                  <a:pt x="170" y="149"/>
                </a:cubicBezTo>
                <a:cubicBezTo>
                  <a:pt x="168" y="150"/>
                  <a:pt x="167" y="150"/>
                  <a:pt x="166" y="151"/>
                </a:cubicBezTo>
                <a:close/>
                <a:moveTo>
                  <a:pt x="177" y="151"/>
                </a:moveTo>
                <a:cubicBezTo>
                  <a:pt x="175" y="153"/>
                  <a:pt x="174" y="155"/>
                  <a:pt x="172" y="157"/>
                </a:cubicBezTo>
                <a:cubicBezTo>
                  <a:pt x="172" y="157"/>
                  <a:pt x="171" y="157"/>
                  <a:pt x="171" y="158"/>
                </a:cubicBezTo>
                <a:cubicBezTo>
                  <a:pt x="173" y="156"/>
                  <a:pt x="174" y="154"/>
                  <a:pt x="175" y="152"/>
                </a:cubicBezTo>
                <a:cubicBezTo>
                  <a:pt x="176" y="152"/>
                  <a:pt x="177" y="151"/>
                  <a:pt x="177" y="151"/>
                </a:cubicBezTo>
                <a:close/>
                <a:moveTo>
                  <a:pt x="186" y="127"/>
                </a:moveTo>
                <a:cubicBezTo>
                  <a:pt x="186" y="126"/>
                  <a:pt x="187" y="126"/>
                  <a:pt x="187" y="125"/>
                </a:cubicBezTo>
                <a:cubicBezTo>
                  <a:pt x="189" y="124"/>
                  <a:pt x="191" y="123"/>
                  <a:pt x="193" y="122"/>
                </a:cubicBezTo>
                <a:cubicBezTo>
                  <a:pt x="193" y="122"/>
                  <a:pt x="193" y="122"/>
                  <a:pt x="193" y="122"/>
                </a:cubicBezTo>
                <a:cubicBezTo>
                  <a:pt x="191" y="124"/>
                  <a:pt x="188" y="125"/>
                  <a:pt x="186" y="127"/>
                </a:cubicBezTo>
                <a:close/>
                <a:moveTo>
                  <a:pt x="198" y="122"/>
                </a:moveTo>
                <a:cubicBezTo>
                  <a:pt x="198" y="123"/>
                  <a:pt x="197" y="124"/>
                  <a:pt x="196" y="124"/>
                </a:cubicBezTo>
                <a:cubicBezTo>
                  <a:pt x="195" y="125"/>
                  <a:pt x="194" y="126"/>
                  <a:pt x="192" y="127"/>
                </a:cubicBezTo>
                <a:cubicBezTo>
                  <a:pt x="194" y="125"/>
                  <a:pt x="196" y="123"/>
                  <a:pt x="198" y="122"/>
                </a:cubicBezTo>
                <a:close/>
                <a:moveTo>
                  <a:pt x="203" y="120"/>
                </a:moveTo>
                <a:cubicBezTo>
                  <a:pt x="204" y="119"/>
                  <a:pt x="204" y="119"/>
                  <a:pt x="204" y="118"/>
                </a:cubicBezTo>
                <a:cubicBezTo>
                  <a:pt x="205" y="118"/>
                  <a:pt x="205" y="118"/>
                  <a:pt x="206" y="117"/>
                </a:cubicBezTo>
                <a:cubicBezTo>
                  <a:pt x="205" y="118"/>
                  <a:pt x="204" y="119"/>
                  <a:pt x="203" y="120"/>
                </a:cubicBezTo>
                <a:close/>
                <a:moveTo>
                  <a:pt x="207" y="110"/>
                </a:moveTo>
                <a:cubicBezTo>
                  <a:pt x="207" y="110"/>
                  <a:pt x="206" y="110"/>
                  <a:pt x="206" y="110"/>
                </a:cubicBezTo>
                <a:cubicBezTo>
                  <a:pt x="204" y="112"/>
                  <a:pt x="201" y="113"/>
                  <a:pt x="199" y="114"/>
                </a:cubicBezTo>
                <a:cubicBezTo>
                  <a:pt x="198" y="115"/>
                  <a:pt x="197" y="115"/>
                  <a:pt x="197" y="115"/>
                </a:cubicBezTo>
                <a:cubicBezTo>
                  <a:pt x="199" y="114"/>
                  <a:pt x="200" y="113"/>
                  <a:pt x="202" y="112"/>
                </a:cubicBezTo>
                <a:cubicBezTo>
                  <a:pt x="204" y="111"/>
                  <a:pt x="206" y="110"/>
                  <a:pt x="208" y="109"/>
                </a:cubicBezTo>
                <a:cubicBezTo>
                  <a:pt x="208" y="109"/>
                  <a:pt x="207" y="110"/>
                  <a:pt x="207" y="110"/>
                </a:cubicBezTo>
                <a:close/>
                <a:moveTo>
                  <a:pt x="195" y="112"/>
                </a:moveTo>
                <a:cubicBezTo>
                  <a:pt x="194" y="112"/>
                  <a:pt x="194" y="112"/>
                  <a:pt x="193" y="112"/>
                </a:cubicBezTo>
                <a:cubicBezTo>
                  <a:pt x="194" y="112"/>
                  <a:pt x="194" y="111"/>
                  <a:pt x="195" y="110"/>
                </a:cubicBezTo>
                <a:cubicBezTo>
                  <a:pt x="196" y="109"/>
                  <a:pt x="198" y="108"/>
                  <a:pt x="199" y="106"/>
                </a:cubicBezTo>
                <a:cubicBezTo>
                  <a:pt x="199" y="106"/>
                  <a:pt x="199" y="106"/>
                  <a:pt x="199" y="106"/>
                </a:cubicBezTo>
                <a:cubicBezTo>
                  <a:pt x="198" y="108"/>
                  <a:pt x="197" y="110"/>
                  <a:pt x="195" y="112"/>
                </a:cubicBezTo>
                <a:close/>
                <a:moveTo>
                  <a:pt x="193" y="106"/>
                </a:moveTo>
                <a:cubicBezTo>
                  <a:pt x="194" y="106"/>
                  <a:pt x="195" y="105"/>
                  <a:pt x="196" y="104"/>
                </a:cubicBezTo>
                <a:cubicBezTo>
                  <a:pt x="196" y="105"/>
                  <a:pt x="196" y="105"/>
                  <a:pt x="195" y="106"/>
                </a:cubicBezTo>
                <a:cubicBezTo>
                  <a:pt x="195" y="106"/>
                  <a:pt x="194" y="106"/>
                  <a:pt x="193" y="106"/>
                </a:cubicBezTo>
                <a:close/>
                <a:moveTo>
                  <a:pt x="196" y="97"/>
                </a:moveTo>
                <a:cubicBezTo>
                  <a:pt x="196" y="97"/>
                  <a:pt x="195" y="97"/>
                  <a:pt x="195" y="98"/>
                </a:cubicBezTo>
                <a:cubicBezTo>
                  <a:pt x="193" y="98"/>
                  <a:pt x="191" y="99"/>
                  <a:pt x="189" y="100"/>
                </a:cubicBezTo>
                <a:cubicBezTo>
                  <a:pt x="190" y="100"/>
                  <a:pt x="190" y="99"/>
                  <a:pt x="191" y="98"/>
                </a:cubicBezTo>
                <a:cubicBezTo>
                  <a:pt x="193" y="97"/>
                  <a:pt x="195" y="96"/>
                  <a:pt x="197" y="95"/>
                </a:cubicBezTo>
                <a:cubicBezTo>
                  <a:pt x="196" y="96"/>
                  <a:pt x="196" y="97"/>
                  <a:pt x="196" y="97"/>
                </a:cubicBezTo>
                <a:close/>
                <a:moveTo>
                  <a:pt x="195" y="92"/>
                </a:moveTo>
                <a:cubicBezTo>
                  <a:pt x="192" y="94"/>
                  <a:pt x="189" y="95"/>
                  <a:pt x="187" y="97"/>
                </a:cubicBezTo>
                <a:cubicBezTo>
                  <a:pt x="187" y="96"/>
                  <a:pt x="188" y="96"/>
                  <a:pt x="189" y="95"/>
                </a:cubicBezTo>
                <a:cubicBezTo>
                  <a:pt x="191" y="94"/>
                  <a:pt x="193" y="93"/>
                  <a:pt x="196" y="92"/>
                </a:cubicBezTo>
                <a:cubicBezTo>
                  <a:pt x="196" y="92"/>
                  <a:pt x="195" y="92"/>
                  <a:pt x="195" y="92"/>
                </a:cubicBezTo>
                <a:close/>
                <a:moveTo>
                  <a:pt x="190" y="89"/>
                </a:moveTo>
                <a:cubicBezTo>
                  <a:pt x="189" y="90"/>
                  <a:pt x="188" y="90"/>
                  <a:pt x="187" y="91"/>
                </a:cubicBezTo>
                <a:cubicBezTo>
                  <a:pt x="189" y="90"/>
                  <a:pt x="190" y="89"/>
                  <a:pt x="191" y="88"/>
                </a:cubicBezTo>
                <a:lnTo>
                  <a:pt x="190" y="89"/>
                </a:lnTo>
                <a:close/>
                <a:moveTo>
                  <a:pt x="190" y="86"/>
                </a:moveTo>
                <a:cubicBezTo>
                  <a:pt x="189" y="87"/>
                  <a:pt x="187" y="87"/>
                  <a:pt x="186" y="88"/>
                </a:cubicBezTo>
                <a:cubicBezTo>
                  <a:pt x="187" y="87"/>
                  <a:pt x="187" y="86"/>
                  <a:pt x="188" y="86"/>
                </a:cubicBezTo>
                <a:cubicBezTo>
                  <a:pt x="190" y="84"/>
                  <a:pt x="193" y="83"/>
                  <a:pt x="195" y="82"/>
                </a:cubicBezTo>
                <a:cubicBezTo>
                  <a:pt x="195" y="82"/>
                  <a:pt x="195" y="82"/>
                  <a:pt x="195" y="82"/>
                </a:cubicBezTo>
                <a:cubicBezTo>
                  <a:pt x="193" y="84"/>
                  <a:pt x="192" y="85"/>
                  <a:pt x="190" y="86"/>
                </a:cubicBezTo>
                <a:close/>
                <a:moveTo>
                  <a:pt x="195" y="86"/>
                </a:moveTo>
                <a:cubicBezTo>
                  <a:pt x="196" y="85"/>
                  <a:pt x="197" y="85"/>
                  <a:pt x="199" y="84"/>
                </a:cubicBezTo>
                <a:cubicBezTo>
                  <a:pt x="198" y="85"/>
                  <a:pt x="197" y="86"/>
                  <a:pt x="196" y="87"/>
                </a:cubicBezTo>
                <a:cubicBezTo>
                  <a:pt x="195" y="87"/>
                  <a:pt x="195" y="87"/>
                  <a:pt x="194" y="87"/>
                </a:cubicBezTo>
                <a:cubicBezTo>
                  <a:pt x="195" y="87"/>
                  <a:pt x="195" y="87"/>
                  <a:pt x="195" y="86"/>
                </a:cubicBezTo>
                <a:close/>
                <a:moveTo>
                  <a:pt x="187" y="80"/>
                </a:moveTo>
                <a:cubicBezTo>
                  <a:pt x="185" y="81"/>
                  <a:pt x="182" y="82"/>
                  <a:pt x="179" y="83"/>
                </a:cubicBezTo>
                <a:cubicBezTo>
                  <a:pt x="179" y="82"/>
                  <a:pt x="179" y="82"/>
                  <a:pt x="179" y="82"/>
                </a:cubicBezTo>
                <a:cubicBezTo>
                  <a:pt x="182" y="81"/>
                  <a:pt x="184" y="80"/>
                  <a:pt x="187" y="79"/>
                </a:cubicBezTo>
                <a:cubicBezTo>
                  <a:pt x="189" y="78"/>
                  <a:pt x="191" y="77"/>
                  <a:pt x="192" y="76"/>
                </a:cubicBezTo>
                <a:cubicBezTo>
                  <a:pt x="191" y="78"/>
                  <a:pt x="189" y="79"/>
                  <a:pt x="187" y="80"/>
                </a:cubicBezTo>
                <a:close/>
                <a:moveTo>
                  <a:pt x="179" y="85"/>
                </a:moveTo>
                <a:cubicBezTo>
                  <a:pt x="178" y="85"/>
                  <a:pt x="177" y="86"/>
                  <a:pt x="177" y="86"/>
                </a:cubicBezTo>
                <a:cubicBezTo>
                  <a:pt x="177" y="86"/>
                  <a:pt x="177" y="85"/>
                  <a:pt x="177" y="85"/>
                </a:cubicBezTo>
                <a:cubicBezTo>
                  <a:pt x="178" y="85"/>
                  <a:pt x="179" y="85"/>
                  <a:pt x="179" y="85"/>
                </a:cubicBezTo>
                <a:close/>
                <a:moveTo>
                  <a:pt x="175" y="84"/>
                </a:moveTo>
                <a:cubicBezTo>
                  <a:pt x="174" y="84"/>
                  <a:pt x="172" y="84"/>
                  <a:pt x="171" y="85"/>
                </a:cubicBezTo>
                <a:cubicBezTo>
                  <a:pt x="171" y="84"/>
                  <a:pt x="172" y="84"/>
                  <a:pt x="173" y="83"/>
                </a:cubicBezTo>
                <a:cubicBezTo>
                  <a:pt x="174" y="83"/>
                  <a:pt x="175" y="83"/>
                  <a:pt x="177" y="82"/>
                </a:cubicBezTo>
                <a:cubicBezTo>
                  <a:pt x="176" y="83"/>
                  <a:pt x="176" y="83"/>
                  <a:pt x="175" y="84"/>
                </a:cubicBezTo>
                <a:close/>
                <a:moveTo>
                  <a:pt x="172" y="81"/>
                </a:moveTo>
                <a:cubicBezTo>
                  <a:pt x="172" y="81"/>
                  <a:pt x="172" y="81"/>
                  <a:pt x="171" y="82"/>
                </a:cubicBezTo>
                <a:cubicBezTo>
                  <a:pt x="172" y="81"/>
                  <a:pt x="173" y="80"/>
                  <a:pt x="174" y="79"/>
                </a:cubicBezTo>
                <a:cubicBezTo>
                  <a:pt x="174" y="79"/>
                  <a:pt x="174" y="79"/>
                  <a:pt x="174" y="79"/>
                </a:cubicBezTo>
                <a:cubicBezTo>
                  <a:pt x="176" y="78"/>
                  <a:pt x="178" y="78"/>
                  <a:pt x="179" y="77"/>
                </a:cubicBezTo>
                <a:cubicBezTo>
                  <a:pt x="177" y="78"/>
                  <a:pt x="174" y="80"/>
                  <a:pt x="172" y="81"/>
                </a:cubicBezTo>
                <a:close/>
                <a:moveTo>
                  <a:pt x="177" y="74"/>
                </a:moveTo>
                <a:cubicBezTo>
                  <a:pt x="175" y="75"/>
                  <a:pt x="173" y="76"/>
                  <a:pt x="171" y="77"/>
                </a:cubicBezTo>
                <a:cubicBezTo>
                  <a:pt x="171" y="76"/>
                  <a:pt x="170" y="76"/>
                  <a:pt x="170" y="76"/>
                </a:cubicBezTo>
                <a:cubicBezTo>
                  <a:pt x="171" y="75"/>
                  <a:pt x="172" y="75"/>
                  <a:pt x="173" y="74"/>
                </a:cubicBezTo>
                <a:cubicBezTo>
                  <a:pt x="176" y="73"/>
                  <a:pt x="178" y="72"/>
                  <a:pt x="180" y="72"/>
                </a:cubicBezTo>
                <a:cubicBezTo>
                  <a:pt x="179" y="73"/>
                  <a:pt x="178" y="73"/>
                  <a:pt x="177" y="74"/>
                </a:cubicBezTo>
                <a:close/>
                <a:moveTo>
                  <a:pt x="172" y="86"/>
                </a:moveTo>
                <a:cubicBezTo>
                  <a:pt x="164" y="94"/>
                  <a:pt x="155" y="102"/>
                  <a:pt x="147" y="110"/>
                </a:cubicBezTo>
                <a:cubicBezTo>
                  <a:pt x="143" y="112"/>
                  <a:pt x="139" y="114"/>
                  <a:pt x="135" y="116"/>
                </a:cubicBezTo>
                <a:cubicBezTo>
                  <a:pt x="137" y="114"/>
                  <a:pt x="139" y="112"/>
                  <a:pt x="141" y="110"/>
                </a:cubicBezTo>
                <a:cubicBezTo>
                  <a:pt x="147" y="104"/>
                  <a:pt x="154" y="99"/>
                  <a:pt x="160" y="93"/>
                </a:cubicBezTo>
                <a:cubicBezTo>
                  <a:pt x="162" y="91"/>
                  <a:pt x="164" y="88"/>
                  <a:pt x="167" y="86"/>
                </a:cubicBezTo>
                <a:cubicBezTo>
                  <a:pt x="167" y="87"/>
                  <a:pt x="167" y="87"/>
                  <a:pt x="167" y="87"/>
                </a:cubicBezTo>
                <a:cubicBezTo>
                  <a:pt x="169" y="87"/>
                  <a:pt x="171" y="86"/>
                  <a:pt x="172" y="86"/>
                </a:cubicBezTo>
                <a:close/>
                <a:moveTo>
                  <a:pt x="168" y="82"/>
                </a:moveTo>
                <a:cubicBezTo>
                  <a:pt x="167" y="82"/>
                  <a:pt x="167" y="83"/>
                  <a:pt x="167" y="83"/>
                </a:cubicBezTo>
                <a:cubicBezTo>
                  <a:pt x="160" y="90"/>
                  <a:pt x="152" y="97"/>
                  <a:pt x="145" y="104"/>
                </a:cubicBezTo>
                <a:cubicBezTo>
                  <a:pt x="152" y="97"/>
                  <a:pt x="160" y="89"/>
                  <a:pt x="167" y="81"/>
                </a:cubicBezTo>
                <a:cubicBezTo>
                  <a:pt x="168" y="81"/>
                  <a:pt x="168" y="81"/>
                  <a:pt x="169" y="81"/>
                </a:cubicBezTo>
                <a:cubicBezTo>
                  <a:pt x="168" y="81"/>
                  <a:pt x="168" y="81"/>
                  <a:pt x="168" y="82"/>
                </a:cubicBezTo>
                <a:close/>
                <a:moveTo>
                  <a:pt x="167" y="72"/>
                </a:moveTo>
                <a:cubicBezTo>
                  <a:pt x="166" y="73"/>
                  <a:pt x="166" y="73"/>
                  <a:pt x="165" y="74"/>
                </a:cubicBezTo>
                <a:cubicBezTo>
                  <a:pt x="165" y="74"/>
                  <a:pt x="164" y="74"/>
                  <a:pt x="164" y="74"/>
                </a:cubicBezTo>
                <a:cubicBezTo>
                  <a:pt x="164" y="74"/>
                  <a:pt x="164" y="75"/>
                  <a:pt x="163" y="75"/>
                </a:cubicBezTo>
                <a:cubicBezTo>
                  <a:pt x="164" y="74"/>
                  <a:pt x="164" y="73"/>
                  <a:pt x="165" y="73"/>
                </a:cubicBezTo>
                <a:cubicBezTo>
                  <a:pt x="166" y="72"/>
                  <a:pt x="167" y="72"/>
                  <a:pt x="167" y="72"/>
                </a:cubicBezTo>
                <a:cubicBezTo>
                  <a:pt x="167" y="72"/>
                  <a:pt x="167" y="72"/>
                  <a:pt x="167" y="72"/>
                </a:cubicBezTo>
                <a:close/>
                <a:moveTo>
                  <a:pt x="164" y="82"/>
                </a:moveTo>
                <a:cubicBezTo>
                  <a:pt x="159" y="87"/>
                  <a:pt x="155" y="91"/>
                  <a:pt x="150" y="96"/>
                </a:cubicBezTo>
                <a:cubicBezTo>
                  <a:pt x="150" y="96"/>
                  <a:pt x="150" y="96"/>
                  <a:pt x="150" y="96"/>
                </a:cubicBezTo>
                <a:cubicBezTo>
                  <a:pt x="147" y="97"/>
                  <a:pt x="145" y="99"/>
                  <a:pt x="142" y="100"/>
                </a:cubicBezTo>
                <a:cubicBezTo>
                  <a:pt x="146" y="97"/>
                  <a:pt x="149" y="93"/>
                  <a:pt x="152" y="90"/>
                </a:cubicBezTo>
                <a:cubicBezTo>
                  <a:pt x="155" y="87"/>
                  <a:pt x="159" y="85"/>
                  <a:pt x="163" y="82"/>
                </a:cubicBezTo>
                <a:cubicBezTo>
                  <a:pt x="163" y="82"/>
                  <a:pt x="163" y="82"/>
                  <a:pt x="164" y="82"/>
                </a:cubicBezTo>
                <a:close/>
                <a:moveTo>
                  <a:pt x="159" y="78"/>
                </a:moveTo>
                <a:cubicBezTo>
                  <a:pt x="158" y="78"/>
                  <a:pt x="158" y="79"/>
                  <a:pt x="158" y="79"/>
                </a:cubicBezTo>
                <a:cubicBezTo>
                  <a:pt x="157" y="79"/>
                  <a:pt x="157" y="80"/>
                  <a:pt x="157" y="80"/>
                </a:cubicBezTo>
                <a:cubicBezTo>
                  <a:pt x="157" y="80"/>
                  <a:pt x="157" y="80"/>
                  <a:pt x="157" y="81"/>
                </a:cubicBezTo>
                <a:cubicBezTo>
                  <a:pt x="151" y="86"/>
                  <a:pt x="146" y="91"/>
                  <a:pt x="140" y="96"/>
                </a:cubicBezTo>
                <a:cubicBezTo>
                  <a:pt x="136" y="99"/>
                  <a:pt x="133" y="102"/>
                  <a:pt x="129" y="105"/>
                </a:cubicBezTo>
                <a:cubicBezTo>
                  <a:pt x="126" y="108"/>
                  <a:pt x="122" y="111"/>
                  <a:pt x="118" y="113"/>
                </a:cubicBezTo>
                <a:cubicBezTo>
                  <a:pt x="120" y="112"/>
                  <a:pt x="121" y="110"/>
                  <a:pt x="123" y="109"/>
                </a:cubicBezTo>
                <a:cubicBezTo>
                  <a:pt x="130" y="103"/>
                  <a:pt x="136" y="97"/>
                  <a:pt x="142" y="90"/>
                </a:cubicBezTo>
                <a:cubicBezTo>
                  <a:pt x="143" y="90"/>
                  <a:pt x="143" y="90"/>
                  <a:pt x="143" y="90"/>
                </a:cubicBezTo>
                <a:cubicBezTo>
                  <a:pt x="147" y="85"/>
                  <a:pt x="152" y="81"/>
                  <a:pt x="158" y="77"/>
                </a:cubicBezTo>
                <a:cubicBezTo>
                  <a:pt x="158" y="77"/>
                  <a:pt x="159" y="77"/>
                  <a:pt x="159" y="77"/>
                </a:cubicBezTo>
                <a:cubicBezTo>
                  <a:pt x="159" y="78"/>
                  <a:pt x="159" y="78"/>
                  <a:pt x="159" y="78"/>
                </a:cubicBezTo>
                <a:close/>
                <a:moveTo>
                  <a:pt x="153" y="77"/>
                </a:moveTo>
                <a:cubicBezTo>
                  <a:pt x="153" y="77"/>
                  <a:pt x="153" y="77"/>
                  <a:pt x="153" y="77"/>
                </a:cubicBezTo>
                <a:cubicBezTo>
                  <a:pt x="149" y="81"/>
                  <a:pt x="145" y="84"/>
                  <a:pt x="141" y="87"/>
                </a:cubicBezTo>
                <a:cubicBezTo>
                  <a:pt x="142" y="85"/>
                  <a:pt x="143" y="84"/>
                  <a:pt x="144" y="83"/>
                </a:cubicBezTo>
                <a:cubicBezTo>
                  <a:pt x="144" y="82"/>
                  <a:pt x="144" y="82"/>
                  <a:pt x="143" y="82"/>
                </a:cubicBezTo>
                <a:cubicBezTo>
                  <a:pt x="142" y="82"/>
                  <a:pt x="141" y="82"/>
                  <a:pt x="140" y="82"/>
                </a:cubicBezTo>
                <a:cubicBezTo>
                  <a:pt x="142" y="79"/>
                  <a:pt x="145" y="77"/>
                  <a:pt x="148" y="74"/>
                </a:cubicBezTo>
                <a:cubicBezTo>
                  <a:pt x="148" y="75"/>
                  <a:pt x="149" y="75"/>
                  <a:pt x="149" y="75"/>
                </a:cubicBezTo>
                <a:cubicBezTo>
                  <a:pt x="151" y="75"/>
                  <a:pt x="152" y="75"/>
                  <a:pt x="154" y="75"/>
                </a:cubicBezTo>
                <a:cubicBezTo>
                  <a:pt x="154" y="75"/>
                  <a:pt x="153" y="75"/>
                  <a:pt x="153" y="76"/>
                </a:cubicBezTo>
                <a:cubicBezTo>
                  <a:pt x="152" y="76"/>
                  <a:pt x="152" y="77"/>
                  <a:pt x="153" y="77"/>
                </a:cubicBezTo>
                <a:close/>
                <a:moveTo>
                  <a:pt x="138" y="78"/>
                </a:moveTo>
                <a:cubicBezTo>
                  <a:pt x="139" y="77"/>
                  <a:pt x="140" y="76"/>
                  <a:pt x="141" y="75"/>
                </a:cubicBezTo>
                <a:cubicBezTo>
                  <a:pt x="142" y="75"/>
                  <a:pt x="142" y="75"/>
                  <a:pt x="143" y="75"/>
                </a:cubicBezTo>
                <a:cubicBezTo>
                  <a:pt x="141" y="76"/>
                  <a:pt x="140" y="77"/>
                  <a:pt x="138" y="78"/>
                </a:cubicBezTo>
                <a:close/>
                <a:moveTo>
                  <a:pt x="138" y="74"/>
                </a:moveTo>
                <a:cubicBezTo>
                  <a:pt x="137" y="74"/>
                  <a:pt x="137" y="74"/>
                  <a:pt x="136" y="74"/>
                </a:cubicBezTo>
                <a:cubicBezTo>
                  <a:pt x="138" y="73"/>
                  <a:pt x="140" y="72"/>
                  <a:pt x="142" y="70"/>
                </a:cubicBezTo>
                <a:cubicBezTo>
                  <a:pt x="141" y="72"/>
                  <a:pt x="139" y="73"/>
                  <a:pt x="138" y="74"/>
                </a:cubicBezTo>
                <a:close/>
                <a:moveTo>
                  <a:pt x="139" y="76"/>
                </a:moveTo>
                <a:cubicBezTo>
                  <a:pt x="138" y="77"/>
                  <a:pt x="136" y="78"/>
                  <a:pt x="135" y="80"/>
                </a:cubicBezTo>
                <a:cubicBezTo>
                  <a:pt x="134" y="81"/>
                  <a:pt x="133" y="82"/>
                  <a:pt x="131" y="83"/>
                </a:cubicBezTo>
                <a:cubicBezTo>
                  <a:pt x="130" y="84"/>
                  <a:pt x="129" y="84"/>
                  <a:pt x="129" y="84"/>
                </a:cubicBezTo>
                <a:cubicBezTo>
                  <a:pt x="129" y="84"/>
                  <a:pt x="130" y="83"/>
                  <a:pt x="131" y="82"/>
                </a:cubicBezTo>
                <a:cubicBezTo>
                  <a:pt x="133" y="80"/>
                  <a:pt x="136" y="78"/>
                  <a:pt x="139" y="76"/>
                </a:cubicBezTo>
                <a:close/>
                <a:moveTo>
                  <a:pt x="127" y="87"/>
                </a:moveTo>
                <a:cubicBezTo>
                  <a:pt x="125" y="89"/>
                  <a:pt x="122" y="91"/>
                  <a:pt x="120" y="92"/>
                </a:cubicBezTo>
                <a:cubicBezTo>
                  <a:pt x="121" y="91"/>
                  <a:pt x="123" y="90"/>
                  <a:pt x="124" y="88"/>
                </a:cubicBezTo>
                <a:cubicBezTo>
                  <a:pt x="125" y="88"/>
                  <a:pt x="126" y="87"/>
                  <a:pt x="127" y="87"/>
                </a:cubicBezTo>
                <a:close/>
                <a:moveTo>
                  <a:pt x="127" y="78"/>
                </a:moveTo>
                <a:cubicBezTo>
                  <a:pt x="124" y="81"/>
                  <a:pt x="121" y="84"/>
                  <a:pt x="118" y="87"/>
                </a:cubicBezTo>
                <a:cubicBezTo>
                  <a:pt x="117" y="87"/>
                  <a:pt x="117" y="87"/>
                  <a:pt x="117" y="87"/>
                </a:cubicBezTo>
                <a:cubicBezTo>
                  <a:pt x="121" y="82"/>
                  <a:pt x="126" y="77"/>
                  <a:pt x="130" y="72"/>
                </a:cubicBezTo>
                <a:cubicBezTo>
                  <a:pt x="129" y="74"/>
                  <a:pt x="128" y="76"/>
                  <a:pt x="127" y="78"/>
                </a:cubicBezTo>
                <a:close/>
                <a:moveTo>
                  <a:pt x="120" y="87"/>
                </a:moveTo>
                <a:cubicBezTo>
                  <a:pt x="118" y="88"/>
                  <a:pt x="117" y="90"/>
                  <a:pt x="115" y="92"/>
                </a:cubicBezTo>
                <a:cubicBezTo>
                  <a:pt x="114" y="92"/>
                  <a:pt x="114" y="93"/>
                  <a:pt x="113" y="93"/>
                </a:cubicBezTo>
                <a:cubicBezTo>
                  <a:pt x="114" y="92"/>
                  <a:pt x="115" y="91"/>
                  <a:pt x="116" y="90"/>
                </a:cubicBezTo>
                <a:cubicBezTo>
                  <a:pt x="117" y="89"/>
                  <a:pt x="119" y="88"/>
                  <a:pt x="120" y="87"/>
                </a:cubicBezTo>
                <a:close/>
                <a:moveTo>
                  <a:pt x="128" y="89"/>
                </a:moveTo>
                <a:cubicBezTo>
                  <a:pt x="130" y="87"/>
                  <a:pt x="132" y="86"/>
                  <a:pt x="133" y="84"/>
                </a:cubicBezTo>
                <a:cubicBezTo>
                  <a:pt x="134" y="84"/>
                  <a:pt x="134" y="84"/>
                  <a:pt x="134" y="84"/>
                </a:cubicBezTo>
                <a:cubicBezTo>
                  <a:pt x="125" y="92"/>
                  <a:pt x="117" y="100"/>
                  <a:pt x="108" y="108"/>
                </a:cubicBezTo>
                <a:cubicBezTo>
                  <a:pt x="107" y="109"/>
                  <a:pt x="106" y="110"/>
                  <a:pt x="105" y="110"/>
                </a:cubicBezTo>
                <a:cubicBezTo>
                  <a:pt x="108" y="108"/>
                  <a:pt x="110" y="105"/>
                  <a:pt x="112" y="102"/>
                </a:cubicBezTo>
                <a:cubicBezTo>
                  <a:pt x="117" y="98"/>
                  <a:pt x="123" y="93"/>
                  <a:pt x="128" y="89"/>
                </a:cubicBezTo>
                <a:close/>
                <a:moveTo>
                  <a:pt x="99" y="116"/>
                </a:moveTo>
                <a:cubicBezTo>
                  <a:pt x="98" y="116"/>
                  <a:pt x="98" y="116"/>
                  <a:pt x="97" y="117"/>
                </a:cubicBezTo>
                <a:cubicBezTo>
                  <a:pt x="97" y="117"/>
                  <a:pt x="96" y="117"/>
                  <a:pt x="95" y="116"/>
                </a:cubicBezTo>
                <a:cubicBezTo>
                  <a:pt x="96" y="115"/>
                  <a:pt x="97" y="113"/>
                  <a:pt x="98" y="112"/>
                </a:cubicBezTo>
                <a:cubicBezTo>
                  <a:pt x="101" y="110"/>
                  <a:pt x="104" y="108"/>
                  <a:pt x="107" y="106"/>
                </a:cubicBezTo>
                <a:cubicBezTo>
                  <a:pt x="104" y="109"/>
                  <a:pt x="102" y="112"/>
                  <a:pt x="99" y="116"/>
                </a:cubicBezTo>
                <a:close/>
                <a:moveTo>
                  <a:pt x="99" y="107"/>
                </a:moveTo>
                <a:cubicBezTo>
                  <a:pt x="96" y="110"/>
                  <a:pt x="93" y="113"/>
                  <a:pt x="89" y="116"/>
                </a:cubicBezTo>
                <a:cubicBezTo>
                  <a:pt x="89" y="116"/>
                  <a:pt x="89" y="116"/>
                  <a:pt x="88" y="116"/>
                </a:cubicBezTo>
                <a:cubicBezTo>
                  <a:pt x="89" y="115"/>
                  <a:pt x="90" y="114"/>
                  <a:pt x="91" y="114"/>
                </a:cubicBezTo>
                <a:cubicBezTo>
                  <a:pt x="93" y="111"/>
                  <a:pt x="95" y="109"/>
                  <a:pt x="98" y="107"/>
                </a:cubicBezTo>
                <a:cubicBezTo>
                  <a:pt x="99" y="105"/>
                  <a:pt x="101" y="104"/>
                  <a:pt x="103" y="103"/>
                </a:cubicBezTo>
                <a:cubicBezTo>
                  <a:pt x="102" y="104"/>
                  <a:pt x="100" y="106"/>
                  <a:pt x="99" y="107"/>
                </a:cubicBezTo>
                <a:close/>
                <a:moveTo>
                  <a:pt x="84" y="115"/>
                </a:moveTo>
                <a:cubicBezTo>
                  <a:pt x="83" y="116"/>
                  <a:pt x="83" y="116"/>
                  <a:pt x="82" y="116"/>
                </a:cubicBezTo>
                <a:cubicBezTo>
                  <a:pt x="84" y="113"/>
                  <a:pt x="87" y="110"/>
                  <a:pt x="89" y="107"/>
                </a:cubicBezTo>
                <a:cubicBezTo>
                  <a:pt x="87" y="110"/>
                  <a:pt x="85" y="112"/>
                  <a:pt x="84" y="115"/>
                </a:cubicBezTo>
                <a:close/>
                <a:moveTo>
                  <a:pt x="56" y="130"/>
                </a:moveTo>
                <a:cubicBezTo>
                  <a:pt x="55" y="127"/>
                  <a:pt x="55" y="125"/>
                  <a:pt x="54" y="123"/>
                </a:cubicBezTo>
                <a:cubicBezTo>
                  <a:pt x="54" y="122"/>
                  <a:pt x="55" y="122"/>
                  <a:pt x="55" y="122"/>
                </a:cubicBezTo>
                <a:cubicBezTo>
                  <a:pt x="55" y="122"/>
                  <a:pt x="55" y="122"/>
                  <a:pt x="55" y="121"/>
                </a:cubicBezTo>
                <a:cubicBezTo>
                  <a:pt x="56" y="123"/>
                  <a:pt x="57" y="125"/>
                  <a:pt x="58" y="127"/>
                </a:cubicBezTo>
                <a:cubicBezTo>
                  <a:pt x="57" y="128"/>
                  <a:pt x="57" y="129"/>
                  <a:pt x="56" y="130"/>
                </a:cubicBezTo>
                <a:close/>
                <a:moveTo>
                  <a:pt x="58" y="146"/>
                </a:moveTo>
                <a:cubicBezTo>
                  <a:pt x="58" y="145"/>
                  <a:pt x="58" y="145"/>
                  <a:pt x="59" y="145"/>
                </a:cubicBezTo>
                <a:cubicBezTo>
                  <a:pt x="59" y="145"/>
                  <a:pt x="59" y="145"/>
                  <a:pt x="59" y="146"/>
                </a:cubicBezTo>
                <a:cubicBezTo>
                  <a:pt x="58" y="146"/>
                  <a:pt x="58" y="147"/>
                  <a:pt x="58" y="148"/>
                </a:cubicBezTo>
                <a:cubicBezTo>
                  <a:pt x="57" y="148"/>
                  <a:pt x="57" y="147"/>
                  <a:pt x="57" y="147"/>
                </a:cubicBezTo>
                <a:cubicBezTo>
                  <a:pt x="57" y="146"/>
                  <a:pt x="58" y="146"/>
                  <a:pt x="58" y="146"/>
                </a:cubicBezTo>
                <a:close/>
                <a:moveTo>
                  <a:pt x="56" y="142"/>
                </a:moveTo>
                <a:cubicBezTo>
                  <a:pt x="56" y="141"/>
                  <a:pt x="55" y="140"/>
                  <a:pt x="55" y="139"/>
                </a:cubicBezTo>
                <a:cubicBezTo>
                  <a:pt x="55" y="139"/>
                  <a:pt x="56" y="138"/>
                  <a:pt x="56" y="138"/>
                </a:cubicBezTo>
                <a:cubicBezTo>
                  <a:pt x="56" y="139"/>
                  <a:pt x="57" y="140"/>
                  <a:pt x="57" y="140"/>
                </a:cubicBezTo>
                <a:cubicBezTo>
                  <a:pt x="57" y="141"/>
                  <a:pt x="56" y="142"/>
                  <a:pt x="56" y="142"/>
                </a:cubicBezTo>
                <a:close/>
                <a:moveTo>
                  <a:pt x="56" y="160"/>
                </a:moveTo>
                <a:cubicBezTo>
                  <a:pt x="56" y="161"/>
                  <a:pt x="56" y="161"/>
                  <a:pt x="56" y="161"/>
                </a:cubicBezTo>
                <a:cubicBezTo>
                  <a:pt x="56" y="162"/>
                  <a:pt x="55" y="162"/>
                  <a:pt x="55" y="162"/>
                </a:cubicBezTo>
                <a:cubicBezTo>
                  <a:pt x="55" y="162"/>
                  <a:pt x="55" y="161"/>
                  <a:pt x="55" y="161"/>
                </a:cubicBezTo>
                <a:cubicBezTo>
                  <a:pt x="55" y="161"/>
                  <a:pt x="56" y="161"/>
                  <a:pt x="56" y="160"/>
                </a:cubicBezTo>
                <a:close/>
                <a:moveTo>
                  <a:pt x="55" y="103"/>
                </a:moveTo>
                <a:cubicBezTo>
                  <a:pt x="55" y="103"/>
                  <a:pt x="55" y="103"/>
                  <a:pt x="54" y="103"/>
                </a:cubicBezTo>
                <a:cubicBezTo>
                  <a:pt x="54" y="102"/>
                  <a:pt x="54" y="101"/>
                  <a:pt x="54" y="101"/>
                </a:cubicBezTo>
                <a:cubicBezTo>
                  <a:pt x="55" y="100"/>
                  <a:pt x="55" y="99"/>
                  <a:pt x="56" y="99"/>
                </a:cubicBezTo>
                <a:cubicBezTo>
                  <a:pt x="56" y="99"/>
                  <a:pt x="56" y="99"/>
                  <a:pt x="56" y="99"/>
                </a:cubicBezTo>
                <a:cubicBezTo>
                  <a:pt x="56" y="99"/>
                  <a:pt x="55" y="100"/>
                  <a:pt x="55" y="100"/>
                </a:cubicBezTo>
                <a:cubicBezTo>
                  <a:pt x="55" y="101"/>
                  <a:pt x="55" y="102"/>
                  <a:pt x="56" y="101"/>
                </a:cubicBezTo>
                <a:cubicBezTo>
                  <a:pt x="56" y="101"/>
                  <a:pt x="56" y="101"/>
                  <a:pt x="57" y="101"/>
                </a:cubicBezTo>
                <a:cubicBezTo>
                  <a:pt x="57" y="101"/>
                  <a:pt x="57" y="101"/>
                  <a:pt x="57" y="101"/>
                </a:cubicBezTo>
                <a:cubicBezTo>
                  <a:pt x="56" y="102"/>
                  <a:pt x="55" y="103"/>
                  <a:pt x="55" y="103"/>
                </a:cubicBezTo>
                <a:close/>
                <a:moveTo>
                  <a:pt x="53" y="134"/>
                </a:moveTo>
                <a:cubicBezTo>
                  <a:pt x="53" y="131"/>
                  <a:pt x="52" y="129"/>
                  <a:pt x="51" y="127"/>
                </a:cubicBezTo>
                <a:cubicBezTo>
                  <a:pt x="51" y="127"/>
                  <a:pt x="51" y="126"/>
                  <a:pt x="52" y="126"/>
                </a:cubicBezTo>
                <a:cubicBezTo>
                  <a:pt x="52" y="128"/>
                  <a:pt x="53" y="130"/>
                  <a:pt x="54" y="132"/>
                </a:cubicBezTo>
                <a:cubicBezTo>
                  <a:pt x="54" y="133"/>
                  <a:pt x="54" y="133"/>
                  <a:pt x="53" y="134"/>
                </a:cubicBezTo>
                <a:close/>
                <a:moveTo>
                  <a:pt x="53" y="146"/>
                </a:moveTo>
                <a:cubicBezTo>
                  <a:pt x="53" y="146"/>
                  <a:pt x="53" y="147"/>
                  <a:pt x="53" y="147"/>
                </a:cubicBezTo>
                <a:cubicBezTo>
                  <a:pt x="53" y="146"/>
                  <a:pt x="52" y="145"/>
                  <a:pt x="52" y="144"/>
                </a:cubicBezTo>
                <a:cubicBezTo>
                  <a:pt x="52" y="144"/>
                  <a:pt x="52" y="144"/>
                  <a:pt x="52" y="143"/>
                </a:cubicBezTo>
                <a:cubicBezTo>
                  <a:pt x="53" y="144"/>
                  <a:pt x="53" y="145"/>
                  <a:pt x="53" y="146"/>
                </a:cubicBezTo>
                <a:close/>
                <a:moveTo>
                  <a:pt x="51" y="90"/>
                </a:moveTo>
                <a:cubicBezTo>
                  <a:pt x="51" y="90"/>
                  <a:pt x="51" y="91"/>
                  <a:pt x="50" y="91"/>
                </a:cubicBezTo>
                <a:cubicBezTo>
                  <a:pt x="50" y="92"/>
                  <a:pt x="49" y="92"/>
                  <a:pt x="49" y="92"/>
                </a:cubicBezTo>
                <a:cubicBezTo>
                  <a:pt x="50" y="92"/>
                  <a:pt x="50" y="91"/>
                  <a:pt x="51" y="90"/>
                </a:cubicBezTo>
                <a:close/>
                <a:moveTo>
                  <a:pt x="50" y="88"/>
                </a:moveTo>
                <a:cubicBezTo>
                  <a:pt x="51" y="87"/>
                  <a:pt x="51" y="86"/>
                  <a:pt x="52" y="85"/>
                </a:cubicBezTo>
                <a:cubicBezTo>
                  <a:pt x="52" y="85"/>
                  <a:pt x="53" y="84"/>
                  <a:pt x="53" y="84"/>
                </a:cubicBezTo>
                <a:cubicBezTo>
                  <a:pt x="53" y="85"/>
                  <a:pt x="53" y="85"/>
                  <a:pt x="52" y="86"/>
                </a:cubicBezTo>
                <a:cubicBezTo>
                  <a:pt x="52" y="87"/>
                  <a:pt x="51" y="88"/>
                  <a:pt x="50" y="88"/>
                </a:cubicBezTo>
                <a:close/>
                <a:moveTo>
                  <a:pt x="51" y="107"/>
                </a:moveTo>
                <a:cubicBezTo>
                  <a:pt x="50" y="108"/>
                  <a:pt x="48" y="109"/>
                  <a:pt x="47" y="109"/>
                </a:cubicBezTo>
                <a:cubicBezTo>
                  <a:pt x="47" y="109"/>
                  <a:pt x="47" y="109"/>
                  <a:pt x="47" y="109"/>
                </a:cubicBezTo>
                <a:cubicBezTo>
                  <a:pt x="48" y="108"/>
                  <a:pt x="49" y="106"/>
                  <a:pt x="50" y="105"/>
                </a:cubicBezTo>
                <a:cubicBezTo>
                  <a:pt x="50" y="106"/>
                  <a:pt x="51" y="106"/>
                  <a:pt x="51" y="107"/>
                </a:cubicBezTo>
                <a:close/>
                <a:moveTo>
                  <a:pt x="50" y="110"/>
                </a:moveTo>
                <a:cubicBezTo>
                  <a:pt x="49" y="111"/>
                  <a:pt x="49" y="111"/>
                  <a:pt x="48" y="112"/>
                </a:cubicBezTo>
                <a:cubicBezTo>
                  <a:pt x="48" y="112"/>
                  <a:pt x="48" y="111"/>
                  <a:pt x="48" y="111"/>
                </a:cubicBezTo>
                <a:cubicBezTo>
                  <a:pt x="48" y="111"/>
                  <a:pt x="49" y="110"/>
                  <a:pt x="50" y="110"/>
                </a:cubicBezTo>
                <a:close/>
                <a:moveTo>
                  <a:pt x="51" y="110"/>
                </a:moveTo>
                <a:cubicBezTo>
                  <a:pt x="51" y="111"/>
                  <a:pt x="51" y="112"/>
                  <a:pt x="51" y="112"/>
                </a:cubicBezTo>
                <a:cubicBezTo>
                  <a:pt x="51" y="113"/>
                  <a:pt x="50" y="113"/>
                  <a:pt x="49" y="114"/>
                </a:cubicBezTo>
                <a:cubicBezTo>
                  <a:pt x="50" y="113"/>
                  <a:pt x="51" y="112"/>
                  <a:pt x="51" y="110"/>
                </a:cubicBezTo>
                <a:close/>
                <a:moveTo>
                  <a:pt x="54" y="110"/>
                </a:moveTo>
                <a:cubicBezTo>
                  <a:pt x="54" y="110"/>
                  <a:pt x="54" y="110"/>
                  <a:pt x="54" y="110"/>
                </a:cubicBezTo>
                <a:cubicBezTo>
                  <a:pt x="53" y="110"/>
                  <a:pt x="53" y="110"/>
                  <a:pt x="53" y="109"/>
                </a:cubicBezTo>
                <a:cubicBezTo>
                  <a:pt x="53" y="109"/>
                  <a:pt x="53" y="108"/>
                  <a:pt x="53" y="108"/>
                </a:cubicBezTo>
                <a:cubicBezTo>
                  <a:pt x="53" y="108"/>
                  <a:pt x="53" y="108"/>
                  <a:pt x="53" y="108"/>
                </a:cubicBezTo>
                <a:cubicBezTo>
                  <a:pt x="53" y="108"/>
                  <a:pt x="53" y="108"/>
                  <a:pt x="53" y="108"/>
                </a:cubicBezTo>
                <a:cubicBezTo>
                  <a:pt x="54" y="108"/>
                  <a:pt x="54" y="109"/>
                  <a:pt x="54" y="110"/>
                </a:cubicBezTo>
                <a:close/>
                <a:moveTo>
                  <a:pt x="54" y="87"/>
                </a:moveTo>
                <a:cubicBezTo>
                  <a:pt x="54" y="87"/>
                  <a:pt x="54" y="87"/>
                  <a:pt x="54" y="87"/>
                </a:cubicBezTo>
                <a:cubicBezTo>
                  <a:pt x="55" y="86"/>
                  <a:pt x="55" y="86"/>
                  <a:pt x="56" y="85"/>
                </a:cubicBezTo>
                <a:cubicBezTo>
                  <a:pt x="55" y="86"/>
                  <a:pt x="55" y="87"/>
                  <a:pt x="54" y="88"/>
                </a:cubicBezTo>
                <a:cubicBezTo>
                  <a:pt x="54" y="88"/>
                  <a:pt x="54" y="88"/>
                  <a:pt x="54" y="87"/>
                </a:cubicBezTo>
                <a:close/>
                <a:moveTo>
                  <a:pt x="54" y="96"/>
                </a:moveTo>
                <a:cubicBezTo>
                  <a:pt x="54" y="96"/>
                  <a:pt x="54" y="96"/>
                  <a:pt x="54" y="96"/>
                </a:cubicBezTo>
                <a:cubicBezTo>
                  <a:pt x="54" y="96"/>
                  <a:pt x="55" y="96"/>
                  <a:pt x="55" y="95"/>
                </a:cubicBezTo>
                <a:cubicBezTo>
                  <a:pt x="55" y="96"/>
                  <a:pt x="55" y="96"/>
                  <a:pt x="55" y="97"/>
                </a:cubicBezTo>
                <a:cubicBezTo>
                  <a:pt x="55" y="97"/>
                  <a:pt x="55" y="98"/>
                  <a:pt x="54" y="98"/>
                </a:cubicBezTo>
                <a:cubicBezTo>
                  <a:pt x="54" y="98"/>
                  <a:pt x="54" y="97"/>
                  <a:pt x="54" y="96"/>
                </a:cubicBezTo>
                <a:close/>
                <a:moveTo>
                  <a:pt x="55" y="83"/>
                </a:moveTo>
                <a:cubicBezTo>
                  <a:pt x="56" y="82"/>
                  <a:pt x="56" y="82"/>
                  <a:pt x="56" y="81"/>
                </a:cubicBezTo>
                <a:cubicBezTo>
                  <a:pt x="58" y="80"/>
                  <a:pt x="60" y="78"/>
                  <a:pt x="61" y="76"/>
                </a:cubicBezTo>
                <a:cubicBezTo>
                  <a:pt x="61" y="77"/>
                  <a:pt x="61" y="77"/>
                  <a:pt x="60" y="78"/>
                </a:cubicBezTo>
                <a:cubicBezTo>
                  <a:pt x="59" y="80"/>
                  <a:pt x="57" y="81"/>
                  <a:pt x="55" y="83"/>
                </a:cubicBezTo>
                <a:close/>
                <a:moveTo>
                  <a:pt x="88" y="57"/>
                </a:moveTo>
                <a:cubicBezTo>
                  <a:pt x="86" y="59"/>
                  <a:pt x="84" y="61"/>
                  <a:pt x="82" y="63"/>
                </a:cubicBezTo>
                <a:cubicBezTo>
                  <a:pt x="78" y="67"/>
                  <a:pt x="75" y="70"/>
                  <a:pt x="71" y="73"/>
                </a:cubicBezTo>
                <a:cubicBezTo>
                  <a:pt x="71" y="73"/>
                  <a:pt x="71" y="74"/>
                  <a:pt x="70" y="74"/>
                </a:cubicBezTo>
                <a:cubicBezTo>
                  <a:pt x="69" y="76"/>
                  <a:pt x="67" y="77"/>
                  <a:pt x="65" y="79"/>
                </a:cubicBezTo>
                <a:cubicBezTo>
                  <a:pt x="67" y="77"/>
                  <a:pt x="68" y="75"/>
                  <a:pt x="69" y="73"/>
                </a:cubicBezTo>
                <a:cubicBezTo>
                  <a:pt x="71" y="71"/>
                  <a:pt x="73" y="69"/>
                  <a:pt x="75" y="67"/>
                </a:cubicBezTo>
                <a:cubicBezTo>
                  <a:pt x="79" y="64"/>
                  <a:pt x="84" y="60"/>
                  <a:pt x="88" y="57"/>
                </a:cubicBezTo>
                <a:close/>
                <a:moveTo>
                  <a:pt x="86" y="57"/>
                </a:moveTo>
                <a:cubicBezTo>
                  <a:pt x="87" y="55"/>
                  <a:pt x="89" y="54"/>
                  <a:pt x="90" y="53"/>
                </a:cubicBezTo>
                <a:cubicBezTo>
                  <a:pt x="90" y="53"/>
                  <a:pt x="90" y="53"/>
                  <a:pt x="90" y="54"/>
                </a:cubicBezTo>
                <a:cubicBezTo>
                  <a:pt x="88" y="55"/>
                  <a:pt x="87" y="56"/>
                  <a:pt x="86" y="57"/>
                </a:cubicBezTo>
                <a:close/>
                <a:moveTo>
                  <a:pt x="105" y="58"/>
                </a:moveTo>
                <a:cubicBezTo>
                  <a:pt x="105" y="58"/>
                  <a:pt x="105" y="58"/>
                  <a:pt x="105" y="58"/>
                </a:cubicBezTo>
                <a:cubicBezTo>
                  <a:pt x="105" y="58"/>
                  <a:pt x="105" y="58"/>
                  <a:pt x="105" y="59"/>
                </a:cubicBezTo>
                <a:cubicBezTo>
                  <a:pt x="102" y="61"/>
                  <a:pt x="100" y="62"/>
                  <a:pt x="97" y="64"/>
                </a:cubicBezTo>
                <a:cubicBezTo>
                  <a:pt x="97" y="64"/>
                  <a:pt x="98" y="64"/>
                  <a:pt x="98" y="64"/>
                </a:cubicBezTo>
                <a:cubicBezTo>
                  <a:pt x="100" y="62"/>
                  <a:pt x="102" y="60"/>
                  <a:pt x="105" y="58"/>
                </a:cubicBezTo>
                <a:close/>
                <a:moveTo>
                  <a:pt x="100" y="59"/>
                </a:moveTo>
                <a:cubicBezTo>
                  <a:pt x="100" y="59"/>
                  <a:pt x="100" y="58"/>
                  <a:pt x="101" y="58"/>
                </a:cubicBezTo>
                <a:cubicBezTo>
                  <a:pt x="102" y="57"/>
                  <a:pt x="103" y="57"/>
                  <a:pt x="104" y="56"/>
                </a:cubicBezTo>
                <a:cubicBezTo>
                  <a:pt x="103" y="57"/>
                  <a:pt x="101" y="58"/>
                  <a:pt x="100" y="59"/>
                </a:cubicBezTo>
                <a:close/>
                <a:moveTo>
                  <a:pt x="86" y="81"/>
                </a:moveTo>
                <a:cubicBezTo>
                  <a:pt x="87" y="81"/>
                  <a:pt x="88" y="80"/>
                  <a:pt x="88" y="79"/>
                </a:cubicBezTo>
                <a:cubicBezTo>
                  <a:pt x="92" y="75"/>
                  <a:pt x="96" y="71"/>
                  <a:pt x="100" y="67"/>
                </a:cubicBezTo>
                <a:cubicBezTo>
                  <a:pt x="100" y="69"/>
                  <a:pt x="99" y="70"/>
                  <a:pt x="98" y="72"/>
                </a:cubicBezTo>
                <a:cubicBezTo>
                  <a:pt x="97" y="72"/>
                  <a:pt x="96" y="73"/>
                  <a:pt x="96" y="74"/>
                </a:cubicBezTo>
                <a:cubicBezTo>
                  <a:pt x="92" y="76"/>
                  <a:pt x="89" y="79"/>
                  <a:pt x="86" y="81"/>
                </a:cubicBezTo>
                <a:close/>
                <a:moveTo>
                  <a:pt x="93" y="78"/>
                </a:moveTo>
                <a:cubicBezTo>
                  <a:pt x="90" y="81"/>
                  <a:pt x="87" y="84"/>
                  <a:pt x="85" y="86"/>
                </a:cubicBezTo>
                <a:cubicBezTo>
                  <a:pt x="85" y="86"/>
                  <a:pt x="85" y="85"/>
                  <a:pt x="85" y="85"/>
                </a:cubicBezTo>
                <a:cubicBezTo>
                  <a:pt x="86" y="84"/>
                  <a:pt x="88" y="83"/>
                  <a:pt x="89" y="82"/>
                </a:cubicBezTo>
                <a:cubicBezTo>
                  <a:pt x="90" y="80"/>
                  <a:pt x="92" y="79"/>
                  <a:pt x="93" y="78"/>
                </a:cubicBezTo>
                <a:close/>
                <a:moveTo>
                  <a:pt x="92" y="73"/>
                </a:moveTo>
                <a:cubicBezTo>
                  <a:pt x="93" y="71"/>
                  <a:pt x="94" y="69"/>
                  <a:pt x="95" y="68"/>
                </a:cubicBezTo>
                <a:cubicBezTo>
                  <a:pt x="98" y="66"/>
                  <a:pt x="101" y="64"/>
                  <a:pt x="103" y="62"/>
                </a:cubicBezTo>
                <a:cubicBezTo>
                  <a:pt x="103" y="62"/>
                  <a:pt x="103" y="63"/>
                  <a:pt x="102" y="63"/>
                </a:cubicBezTo>
                <a:cubicBezTo>
                  <a:pt x="99" y="66"/>
                  <a:pt x="96" y="69"/>
                  <a:pt x="92" y="73"/>
                </a:cubicBezTo>
                <a:close/>
                <a:moveTo>
                  <a:pt x="85" y="64"/>
                </a:moveTo>
                <a:cubicBezTo>
                  <a:pt x="84" y="65"/>
                  <a:pt x="83" y="66"/>
                  <a:pt x="82" y="66"/>
                </a:cubicBezTo>
                <a:cubicBezTo>
                  <a:pt x="82" y="66"/>
                  <a:pt x="82" y="66"/>
                  <a:pt x="82" y="66"/>
                </a:cubicBezTo>
                <a:cubicBezTo>
                  <a:pt x="83" y="65"/>
                  <a:pt x="84" y="64"/>
                  <a:pt x="85" y="64"/>
                </a:cubicBezTo>
                <a:cubicBezTo>
                  <a:pt x="85" y="64"/>
                  <a:pt x="85" y="64"/>
                  <a:pt x="85" y="64"/>
                </a:cubicBezTo>
                <a:close/>
                <a:moveTo>
                  <a:pt x="89" y="65"/>
                </a:moveTo>
                <a:cubicBezTo>
                  <a:pt x="86" y="68"/>
                  <a:pt x="84" y="70"/>
                  <a:pt x="81" y="73"/>
                </a:cubicBezTo>
                <a:cubicBezTo>
                  <a:pt x="82" y="72"/>
                  <a:pt x="82" y="71"/>
                  <a:pt x="83" y="70"/>
                </a:cubicBezTo>
                <a:cubicBezTo>
                  <a:pt x="85" y="69"/>
                  <a:pt x="87" y="67"/>
                  <a:pt x="89" y="65"/>
                </a:cubicBezTo>
                <a:close/>
                <a:moveTo>
                  <a:pt x="83" y="68"/>
                </a:moveTo>
                <a:cubicBezTo>
                  <a:pt x="82" y="68"/>
                  <a:pt x="82" y="68"/>
                  <a:pt x="82" y="69"/>
                </a:cubicBezTo>
                <a:cubicBezTo>
                  <a:pt x="81" y="70"/>
                  <a:pt x="79" y="71"/>
                  <a:pt x="78" y="72"/>
                </a:cubicBezTo>
                <a:cubicBezTo>
                  <a:pt x="78" y="71"/>
                  <a:pt x="79" y="71"/>
                  <a:pt x="79" y="70"/>
                </a:cubicBezTo>
                <a:cubicBezTo>
                  <a:pt x="80" y="69"/>
                  <a:pt x="81" y="69"/>
                  <a:pt x="83" y="68"/>
                </a:cubicBezTo>
                <a:close/>
                <a:moveTo>
                  <a:pt x="78" y="74"/>
                </a:moveTo>
                <a:cubicBezTo>
                  <a:pt x="77" y="76"/>
                  <a:pt x="76" y="77"/>
                  <a:pt x="75" y="79"/>
                </a:cubicBezTo>
                <a:cubicBezTo>
                  <a:pt x="74" y="80"/>
                  <a:pt x="73" y="81"/>
                  <a:pt x="72" y="82"/>
                </a:cubicBezTo>
                <a:cubicBezTo>
                  <a:pt x="73" y="81"/>
                  <a:pt x="73" y="79"/>
                  <a:pt x="74" y="77"/>
                </a:cubicBezTo>
                <a:cubicBezTo>
                  <a:pt x="75" y="77"/>
                  <a:pt x="75" y="77"/>
                  <a:pt x="75" y="77"/>
                </a:cubicBezTo>
                <a:cubicBezTo>
                  <a:pt x="76" y="76"/>
                  <a:pt x="77" y="75"/>
                  <a:pt x="78" y="74"/>
                </a:cubicBezTo>
                <a:close/>
                <a:moveTo>
                  <a:pt x="74" y="83"/>
                </a:moveTo>
                <a:cubicBezTo>
                  <a:pt x="76" y="81"/>
                  <a:pt x="79" y="78"/>
                  <a:pt x="82" y="76"/>
                </a:cubicBezTo>
                <a:cubicBezTo>
                  <a:pt x="82" y="76"/>
                  <a:pt x="82" y="77"/>
                  <a:pt x="82" y="77"/>
                </a:cubicBezTo>
                <a:cubicBezTo>
                  <a:pt x="78" y="80"/>
                  <a:pt x="75" y="82"/>
                  <a:pt x="72" y="85"/>
                </a:cubicBezTo>
                <a:cubicBezTo>
                  <a:pt x="72" y="84"/>
                  <a:pt x="73" y="84"/>
                  <a:pt x="74" y="83"/>
                </a:cubicBezTo>
                <a:close/>
                <a:moveTo>
                  <a:pt x="81" y="75"/>
                </a:moveTo>
                <a:cubicBezTo>
                  <a:pt x="86" y="70"/>
                  <a:pt x="92" y="65"/>
                  <a:pt x="97" y="60"/>
                </a:cubicBezTo>
                <a:cubicBezTo>
                  <a:pt x="97" y="60"/>
                  <a:pt x="98" y="60"/>
                  <a:pt x="98" y="59"/>
                </a:cubicBezTo>
                <a:cubicBezTo>
                  <a:pt x="98" y="60"/>
                  <a:pt x="98" y="60"/>
                  <a:pt x="97" y="61"/>
                </a:cubicBezTo>
                <a:cubicBezTo>
                  <a:pt x="94" y="64"/>
                  <a:pt x="91" y="66"/>
                  <a:pt x="88" y="69"/>
                </a:cubicBezTo>
                <a:cubicBezTo>
                  <a:pt x="86" y="71"/>
                  <a:pt x="83" y="73"/>
                  <a:pt x="81" y="75"/>
                </a:cubicBezTo>
                <a:close/>
                <a:moveTo>
                  <a:pt x="90" y="70"/>
                </a:moveTo>
                <a:cubicBezTo>
                  <a:pt x="92" y="69"/>
                  <a:pt x="93" y="67"/>
                  <a:pt x="94" y="66"/>
                </a:cubicBezTo>
                <a:cubicBezTo>
                  <a:pt x="94" y="67"/>
                  <a:pt x="94" y="67"/>
                  <a:pt x="94" y="67"/>
                </a:cubicBezTo>
                <a:cubicBezTo>
                  <a:pt x="93" y="68"/>
                  <a:pt x="91" y="69"/>
                  <a:pt x="90" y="70"/>
                </a:cubicBezTo>
                <a:cubicBezTo>
                  <a:pt x="90" y="70"/>
                  <a:pt x="90" y="70"/>
                  <a:pt x="90" y="70"/>
                </a:cubicBezTo>
                <a:close/>
                <a:moveTo>
                  <a:pt x="97" y="58"/>
                </a:moveTo>
                <a:cubicBezTo>
                  <a:pt x="93" y="60"/>
                  <a:pt x="89" y="63"/>
                  <a:pt x="86" y="66"/>
                </a:cubicBezTo>
                <a:cubicBezTo>
                  <a:pt x="86" y="66"/>
                  <a:pt x="86" y="65"/>
                  <a:pt x="86" y="65"/>
                </a:cubicBezTo>
                <a:cubicBezTo>
                  <a:pt x="90" y="62"/>
                  <a:pt x="95" y="59"/>
                  <a:pt x="99" y="56"/>
                </a:cubicBezTo>
                <a:cubicBezTo>
                  <a:pt x="98" y="57"/>
                  <a:pt x="98" y="57"/>
                  <a:pt x="97" y="58"/>
                </a:cubicBezTo>
                <a:close/>
                <a:moveTo>
                  <a:pt x="70" y="69"/>
                </a:moveTo>
                <a:cubicBezTo>
                  <a:pt x="69" y="69"/>
                  <a:pt x="69" y="70"/>
                  <a:pt x="69" y="70"/>
                </a:cubicBezTo>
                <a:cubicBezTo>
                  <a:pt x="68" y="71"/>
                  <a:pt x="67" y="72"/>
                  <a:pt x="65" y="73"/>
                </a:cubicBezTo>
                <a:cubicBezTo>
                  <a:pt x="66" y="73"/>
                  <a:pt x="66" y="72"/>
                  <a:pt x="66" y="72"/>
                </a:cubicBezTo>
                <a:cubicBezTo>
                  <a:pt x="67" y="71"/>
                  <a:pt x="68" y="70"/>
                  <a:pt x="70" y="69"/>
                </a:cubicBezTo>
                <a:close/>
                <a:moveTo>
                  <a:pt x="69" y="67"/>
                </a:moveTo>
                <a:cubicBezTo>
                  <a:pt x="70" y="66"/>
                  <a:pt x="71" y="64"/>
                  <a:pt x="73" y="62"/>
                </a:cubicBezTo>
                <a:cubicBezTo>
                  <a:pt x="73" y="62"/>
                  <a:pt x="73" y="62"/>
                  <a:pt x="73" y="62"/>
                </a:cubicBezTo>
                <a:cubicBezTo>
                  <a:pt x="73" y="63"/>
                  <a:pt x="72" y="64"/>
                  <a:pt x="72" y="65"/>
                </a:cubicBezTo>
                <a:cubicBezTo>
                  <a:pt x="71" y="66"/>
                  <a:pt x="70" y="67"/>
                  <a:pt x="69" y="67"/>
                </a:cubicBezTo>
                <a:close/>
                <a:moveTo>
                  <a:pt x="73" y="67"/>
                </a:moveTo>
                <a:cubicBezTo>
                  <a:pt x="73" y="66"/>
                  <a:pt x="73" y="66"/>
                  <a:pt x="73" y="66"/>
                </a:cubicBezTo>
                <a:cubicBezTo>
                  <a:pt x="75" y="65"/>
                  <a:pt x="77" y="63"/>
                  <a:pt x="78" y="62"/>
                </a:cubicBezTo>
                <a:cubicBezTo>
                  <a:pt x="76" y="63"/>
                  <a:pt x="75" y="65"/>
                  <a:pt x="73" y="67"/>
                </a:cubicBezTo>
                <a:close/>
                <a:moveTo>
                  <a:pt x="72" y="60"/>
                </a:moveTo>
                <a:cubicBezTo>
                  <a:pt x="71" y="61"/>
                  <a:pt x="69" y="63"/>
                  <a:pt x="68" y="65"/>
                </a:cubicBezTo>
                <a:cubicBezTo>
                  <a:pt x="65" y="67"/>
                  <a:pt x="62" y="70"/>
                  <a:pt x="59" y="73"/>
                </a:cubicBezTo>
                <a:cubicBezTo>
                  <a:pt x="60" y="72"/>
                  <a:pt x="61" y="70"/>
                  <a:pt x="62" y="69"/>
                </a:cubicBezTo>
                <a:cubicBezTo>
                  <a:pt x="66" y="65"/>
                  <a:pt x="70" y="61"/>
                  <a:pt x="75" y="57"/>
                </a:cubicBezTo>
                <a:cubicBezTo>
                  <a:pt x="74" y="58"/>
                  <a:pt x="73" y="59"/>
                  <a:pt x="72" y="60"/>
                </a:cubicBezTo>
                <a:close/>
                <a:moveTo>
                  <a:pt x="60" y="68"/>
                </a:moveTo>
                <a:cubicBezTo>
                  <a:pt x="60" y="69"/>
                  <a:pt x="59" y="69"/>
                  <a:pt x="58" y="70"/>
                </a:cubicBezTo>
                <a:cubicBezTo>
                  <a:pt x="58" y="69"/>
                  <a:pt x="58" y="68"/>
                  <a:pt x="58" y="67"/>
                </a:cubicBezTo>
                <a:cubicBezTo>
                  <a:pt x="60" y="66"/>
                  <a:pt x="61" y="65"/>
                  <a:pt x="62" y="64"/>
                </a:cubicBezTo>
                <a:cubicBezTo>
                  <a:pt x="63" y="63"/>
                  <a:pt x="63" y="63"/>
                  <a:pt x="64" y="62"/>
                </a:cubicBezTo>
                <a:cubicBezTo>
                  <a:pt x="65" y="62"/>
                  <a:pt x="65" y="61"/>
                  <a:pt x="66" y="60"/>
                </a:cubicBezTo>
                <a:cubicBezTo>
                  <a:pt x="64" y="63"/>
                  <a:pt x="62" y="65"/>
                  <a:pt x="60" y="68"/>
                </a:cubicBezTo>
                <a:close/>
                <a:moveTo>
                  <a:pt x="67" y="68"/>
                </a:moveTo>
                <a:cubicBezTo>
                  <a:pt x="66" y="69"/>
                  <a:pt x="65" y="70"/>
                  <a:pt x="64" y="72"/>
                </a:cubicBezTo>
                <a:cubicBezTo>
                  <a:pt x="62" y="74"/>
                  <a:pt x="59" y="76"/>
                  <a:pt x="57" y="79"/>
                </a:cubicBezTo>
                <a:cubicBezTo>
                  <a:pt x="57" y="79"/>
                  <a:pt x="57" y="79"/>
                  <a:pt x="57" y="78"/>
                </a:cubicBezTo>
                <a:cubicBezTo>
                  <a:pt x="60" y="75"/>
                  <a:pt x="63" y="72"/>
                  <a:pt x="67" y="68"/>
                </a:cubicBezTo>
                <a:close/>
                <a:moveTo>
                  <a:pt x="64" y="77"/>
                </a:moveTo>
                <a:cubicBezTo>
                  <a:pt x="63" y="79"/>
                  <a:pt x="62" y="81"/>
                  <a:pt x="60" y="83"/>
                </a:cubicBezTo>
                <a:cubicBezTo>
                  <a:pt x="59" y="84"/>
                  <a:pt x="58" y="85"/>
                  <a:pt x="58" y="85"/>
                </a:cubicBezTo>
                <a:cubicBezTo>
                  <a:pt x="59" y="84"/>
                  <a:pt x="60" y="82"/>
                  <a:pt x="61" y="80"/>
                </a:cubicBezTo>
                <a:cubicBezTo>
                  <a:pt x="62" y="79"/>
                  <a:pt x="63" y="78"/>
                  <a:pt x="64" y="77"/>
                </a:cubicBezTo>
                <a:close/>
                <a:moveTo>
                  <a:pt x="58" y="90"/>
                </a:moveTo>
                <a:cubicBezTo>
                  <a:pt x="58" y="90"/>
                  <a:pt x="58" y="89"/>
                  <a:pt x="59" y="88"/>
                </a:cubicBezTo>
                <a:cubicBezTo>
                  <a:pt x="59" y="88"/>
                  <a:pt x="59" y="88"/>
                  <a:pt x="59" y="88"/>
                </a:cubicBezTo>
                <a:cubicBezTo>
                  <a:pt x="59" y="88"/>
                  <a:pt x="60" y="88"/>
                  <a:pt x="60" y="87"/>
                </a:cubicBezTo>
                <a:cubicBezTo>
                  <a:pt x="60" y="87"/>
                  <a:pt x="60" y="87"/>
                  <a:pt x="60" y="87"/>
                </a:cubicBezTo>
                <a:cubicBezTo>
                  <a:pt x="62" y="85"/>
                  <a:pt x="64" y="82"/>
                  <a:pt x="67" y="80"/>
                </a:cubicBezTo>
                <a:cubicBezTo>
                  <a:pt x="70" y="78"/>
                  <a:pt x="72" y="75"/>
                  <a:pt x="75" y="73"/>
                </a:cubicBezTo>
                <a:cubicBezTo>
                  <a:pt x="75" y="74"/>
                  <a:pt x="74" y="75"/>
                  <a:pt x="74" y="76"/>
                </a:cubicBezTo>
                <a:cubicBezTo>
                  <a:pt x="68" y="81"/>
                  <a:pt x="63" y="86"/>
                  <a:pt x="57" y="91"/>
                </a:cubicBezTo>
                <a:cubicBezTo>
                  <a:pt x="57" y="91"/>
                  <a:pt x="58" y="90"/>
                  <a:pt x="58" y="90"/>
                </a:cubicBezTo>
                <a:close/>
                <a:moveTo>
                  <a:pt x="67" y="115"/>
                </a:moveTo>
                <a:cubicBezTo>
                  <a:pt x="67" y="115"/>
                  <a:pt x="67" y="114"/>
                  <a:pt x="66" y="113"/>
                </a:cubicBezTo>
                <a:cubicBezTo>
                  <a:pt x="67" y="113"/>
                  <a:pt x="67" y="113"/>
                  <a:pt x="67" y="113"/>
                </a:cubicBezTo>
                <a:cubicBezTo>
                  <a:pt x="68" y="113"/>
                  <a:pt x="68" y="114"/>
                  <a:pt x="68" y="114"/>
                </a:cubicBezTo>
                <a:cubicBezTo>
                  <a:pt x="67" y="114"/>
                  <a:pt x="67" y="115"/>
                  <a:pt x="67" y="115"/>
                </a:cubicBezTo>
                <a:close/>
                <a:moveTo>
                  <a:pt x="68" y="133"/>
                </a:moveTo>
                <a:cubicBezTo>
                  <a:pt x="67" y="134"/>
                  <a:pt x="67" y="135"/>
                  <a:pt x="66" y="135"/>
                </a:cubicBezTo>
                <a:cubicBezTo>
                  <a:pt x="66" y="135"/>
                  <a:pt x="66" y="135"/>
                  <a:pt x="66" y="135"/>
                </a:cubicBezTo>
                <a:cubicBezTo>
                  <a:pt x="66" y="134"/>
                  <a:pt x="67" y="134"/>
                  <a:pt x="67" y="133"/>
                </a:cubicBezTo>
                <a:cubicBezTo>
                  <a:pt x="67" y="133"/>
                  <a:pt x="67" y="133"/>
                  <a:pt x="67" y="133"/>
                </a:cubicBezTo>
                <a:cubicBezTo>
                  <a:pt x="67" y="133"/>
                  <a:pt x="67" y="133"/>
                  <a:pt x="68" y="133"/>
                </a:cubicBezTo>
                <a:close/>
                <a:moveTo>
                  <a:pt x="64" y="150"/>
                </a:moveTo>
                <a:cubicBezTo>
                  <a:pt x="64" y="150"/>
                  <a:pt x="64" y="149"/>
                  <a:pt x="63" y="149"/>
                </a:cubicBezTo>
                <a:cubicBezTo>
                  <a:pt x="64" y="148"/>
                  <a:pt x="64" y="147"/>
                  <a:pt x="65" y="146"/>
                </a:cubicBezTo>
                <a:cubicBezTo>
                  <a:pt x="65" y="147"/>
                  <a:pt x="65" y="147"/>
                  <a:pt x="65" y="148"/>
                </a:cubicBezTo>
                <a:cubicBezTo>
                  <a:pt x="65" y="148"/>
                  <a:pt x="64" y="149"/>
                  <a:pt x="64" y="150"/>
                </a:cubicBezTo>
                <a:close/>
                <a:moveTo>
                  <a:pt x="64" y="163"/>
                </a:moveTo>
                <a:cubicBezTo>
                  <a:pt x="64" y="163"/>
                  <a:pt x="64" y="163"/>
                  <a:pt x="63" y="163"/>
                </a:cubicBezTo>
                <a:cubicBezTo>
                  <a:pt x="63" y="163"/>
                  <a:pt x="63" y="163"/>
                  <a:pt x="63" y="163"/>
                </a:cubicBezTo>
                <a:cubicBezTo>
                  <a:pt x="63" y="162"/>
                  <a:pt x="64" y="162"/>
                  <a:pt x="64" y="162"/>
                </a:cubicBezTo>
                <a:cubicBezTo>
                  <a:pt x="64" y="162"/>
                  <a:pt x="64" y="162"/>
                  <a:pt x="64" y="163"/>
                </a:cubicBezTo>
                <a:close/>
                <a:moveTo>
                  <a:pt x="65" y="122"/>
                </a:moveTo>
                <a:cubicBezTo>
                  <a:pt x="65" y="121"/>
                  <a:pt x="65" y="121"/>
                  <a:pt x="65" y="121"/>
                </a:cubicBezTo>
                <a:cubicBezTo>
                  <a:pt x="65" y="121"/>
                  <a:pt x="65" y="120"/>
                  <a:pt x="65" y="120"/>
                </a:cubicBezTo>
                <a:cubicBezTo>
                  <a:pt x="65" y="120"/>
                  <a:pt x="65" y="120"/>
                  <a:pt x="65" y="121"/>
                </a:cubicBezTo>
                <a:cubicBezTo>
                  <a:pt x="65" y="121"/>
                  <a:pt x="65" y="121"/>
                  <a:pt x="65" y="122"/>
                </a:cubicBezTo>
                <a:close/>
                <a:moveTo>
                  <a:pt x="65" y="110"/>
                </a:moveTo>
                <a:cubicBezTo>
                  <a:pt x="66" y="109"/>
                  <a:pt x="66" y="109"/>
                  <a:pt x="67" y="108"/>
                </a:cubicBezTo>
                <a:cubicBezTo>
                  <a:pt x="67" y="109"/>
                  <a:pt x="67" y="110"/>
                  <a:pt x="67" y="111"/>
                </a:cubicBezTo>
                <a:cubicBezTo>
                  <a:pt x="67" y="111"/>
                  <a:pt x="66" y="111"/>
                  <a:pt x="66" y="112"/>
                </a:cubicBezTo>
                <a:cubicBezTo>
                  <a:pt x="66" y="111"/>
                  <a:pt x="66" y="110"/>
                  <a:pt x="65" y="110"/>
                </a:cubicBezTo>
                <a:close/>
                <a:moveTo>
                  <a:pt x="67" y="86"/>
                </a:moveTo>
                <a:cubicBezTo>
                  <a:pt x="67" y="86"/>
                  <a:pt x="67" y="86"/>
                  <a:pt x="67" y="86"/>
                </a:cubicBezTo>
                <a:cubicBezTo>
                  <a:pt x="67" y="86"/>
                  <a:pt x="67" y="86"/>
                  <a:pt x="67" y="86"/>
                </a:cubicBezTo>
                <a:cubicBezTo>
                  <a:pt x="67" y="85"/>
                  <a:pt x="66" y="85"/>
                  <a:pt x="66" y="85"/>
                </a:cubicBezTo>
                <a:cubicBezTo>
                  <a:pt x="67" y="84"/>
                  <a:pt x="69" y="82"/>
                  <a:pt x="70" y="81"/>
                </a:cubicBezTo>
                <a:cubicBezTo>
                  <a:pt x="70" y="82"/>
                  <a:pt x="69" y="83"/>
                  <a:pt x="69" y="83"/>
                </a:cubicBezTo>
                <a:cubicBezTo>
                  <a:pt x="68" y="84"/>
                  <a:pt x="68" y="85"/>
                  <a:pt x="67" y="86"/>
                </a:cubicBezTo>
                <a:close/>
                <a:moveTo>
                  <a:pt x="65" y="93"/>
                </a:moveTo>
                <a:cubicBezTo>
                  <a:pt x="66" y="94"/>
                  <a:pt x="66" y="96"/>
                  <a:pt x="66" y="97"/>
                </a:cubicBezTo>
                <a:cubicBezTo>
                  <a:pt x="65" y="98"/>
                  <a:pt x="64" y="98"/>
                  <a:pt x="63" y="99"/>
                </a:cubicBezTo>
                <a:cubicBezTo>
                  <a:pt x="63" y="97"/>
                  <a:pt x="63" y="97"/>
                  <a:pt x="63" y="97"/>
                </a:cubicBezTo>
                <a:cubicBezTo>
                  <a:pt x="64" y="96"/>
                  <a:pt x="65" y="94"/>
                  <a:pt x="65" y="93"/>
                </a:cubicBezTo>
                <a:cubicBezTo>
                  <a:pt x="65" y="93"/>
                  <a:pt x="65" y="93"/>
                  <a:pt x="65" y="93"/>
                </a:cubicBezTo>
                <a:close/>
                <a:moveTo>
                  <a:pt x="63" y="131"/>
                </a:moveTo>
                <a:cubicBezTo>
                  <a:pt x="63" y="132"/>
                  <a:pt x="63" y="132"/>
                  <a:pt x="62" y="132"/>
                </a:cubicBezTo>
                <a:cubicBezTo>
                  <a:pt x="62" y="132"/>
                  <a:pt x="62" y="131"/>
                  <a:pt x="62" y="130"/>
                </a:cubicBezTo>
                <a:cubicBezTo>
                  <a:pt x="62" y="130"/>
                  <a:pt x="62" y="129"/>
                  <a:pt x="62" y="129"/>
                </a:cubicBezTo>
                <a:cubicBezTo>
                  <a:pt x="63" y="129"/>
                  <a:pt x="63" y="130"/>
                  <a:pt x="63" y="131"/>
                </a:cubicBezTo>
                <a:close/>
                <a:moveTo>
                  <a:pt x="63" y="159"/>
                </a:moveTo>
                <a:cubicBezTo>
                  <a:pt x="63" y="159"/>
                  <a:pt x="63" y="159"/>
                  <a:pt x="63" y="159"/>
                </a:cubicBezTo>
                <a:cubicBezTo>
                  <a:pt x="63" y="160"/>
                  <a:pt x="62" y="160"/>
                  <a:pt x="62" y="161"/>
                </a:cubicBezTo>
                <a:cubicBezTo>
                  <a:pt x="62" y="160"/>
                  <a:pt x="62" y="160"/>
                  <a:pt x="62" y="160"/>
                </a:cubicBezTo>
                <a:cubicBezTo>
                  <a:pt x="62" y="159"/>
                  <a:pt x="63" y="159"/>
                  <a:pt x="63" y="159"/>
                </a:cubicBezTo>
                <a:close/>
                <a:moveTo>
                  <a:pt x="64" y="168"/>
                </a:moveTo>
                <a:cubicBezTo>
                  <a:pt x="64" y="169"/>
                  <a:pt x="65" y="170"/>
                  <a:pt x="66" y="171"/>
                </a:cubicBezTo>
                <a:cubicBezTo>
                  <a:pt x="66" y="171"/>
                  <a:pt x="66" y="171"/>
                  <a:pt x="66" y="171"/>
                </a:cubicBezTo>
                <a:cubicBezTo>
                  <a:pt x="65" y="172"/>
                  <a:pt x="65" y="172"/>
                  <a:pt x="65" y="172"/>
                </a:cubicBezTo>
                <a:cubicBezTo>
                  <a:pt x="64" y="171"/>
                  <a:pt x="64" y="170"/>
                  <a:pt x="63" y="169"/>
                </a:cubicBezTo>
                <a:cubicBezTo>
                  <a:pt x="63" y="168"/>
                  <a:pt x="63" y="168"/>
                  <a:pt x="64" y="168"/>
                </a:cubicBezTo>
                <a:close/>
                <a:moveTo>
                  <a:pt x="65" y="153"/>
                </a:moveTo>
                <a:cubicBezTo>
                  <a:pt x="65" y="153"/>
                  <a:pt x="65" y="152"/>
                  <a:pt x="64" y="152"/>
                </a:cubicBezTo>
                <a:cubicBezTo>
                  <a:pt x="65" y="151"/>
                  <a:pt x="65" y="151"/>
                  <a:pt x="66" y="150"/>
                </a:cubicBezTo>
                <a:cubicBezTo>
                  <a:pt x="66" y="151"/>
                  <a:pt x="66" y="152"/>
                  <a:pt x="66" y="153"/>
                </a:cubicBezTo>
                <a:cubicBezTo>
                  <a:pt x="66" y="153"/>
                  <a:pt x="65" y="153"/>
                  <a:pt x="65" y="153"/>
                </a:cubicBezTo>
                <a:close/>
                <a:moveTo>
                  <a:pt x="66" y="124"/>
                </a:moveTo>
                <a:cubicBezTo>
                  <a:pt x="66" y="124"/>
                  <a:pt x="66" y="124"/>
                  <a:pt x="66" y="123"/>
                </a:cubicBezTo>
                <a:cubicBezTo>
                  <a:pt x="67" y="124"/>
                  <a:pt x="67" y="124"/>
                  <a:pt x="67" y="125"/>
                </a:cubicBezTo>
                <a:cubicBezTo>
                  <a:pt x="67" y="125"/>
                  <a:pt x="67" y="125"/>
                  <a:pt x="66" y="126"/>
                </a:cubicBezTo>
                <a:cubicBezTo>
                  <a:pt x="66" y="125"/>
                  <a:pt x="66" y="125"/>
                  <a:pt x="66" y="124"/>
                </a:cubicBezTo>
                <a:close/>
                <a:moveTo>
                  <a:pt x="67" y="179"/>
                </a:moveTo>
                <a:cubicBezTo>
                  <a:pt x="67" y="179"/>
                  <a:pt x="67" y="179"/>
                  <a:pt x="67" y="179"/>
                </a:cubicBezTo>
                <a:cubicBezTo>
                  <a:pt x="67" y="180"/>
                  <a:pt x="68" y="180"/>
                  <a:pt x="68" y="179"/>
                </a:cubicBezTo>
                <a:cubicBezTo>
                  <a:pt x="68" y="179"/>
                  <a:pt x="68" y="179"/>
                  <a:pt x="68" y="179"/>
                </a:cubicBezTo>
                <a:cubicBezTo>
                  <a:pt x="68" y="180"/>
                  <a:pt x="67" y="180"/>
                  <a:pt x="67" y="180"/>
                </a:cubicBezTo>
                <a:cubicBezTo>
                  <a:pt x="67" y="180"/>
                  <a:pt x="66" y="179"/>
                  <a:pt x="66" y="178"/>
                </a:cubicBezTo>
                <a:cubicBezTo>
                  <a:pt x="66" y="179"/>
                  <a:pt x="66" y="179"/>
                  <a:pt x="67" y="179"/>
                </a:cubicBezTo>
                <a:close/>
                <a:moveTo>
                  <a:pt x="67" y="170"/>
                </a:moveTo>
                <a:cubicBezTo>
                  <a:pt x="67" y="169"/>
                  <a:pt x="67" y="169"/>
                  <a:pt x="67" y="168"/>
                </a:cubicBezTo>
                <a:cubicBezTo>
                  <a:pt x="67" y="167"/>
                  <a:pt x="67" y="167"/>
                  <a:pt x="67" y="167"/>
                </a:cubicBezTo>
                <a:cubicBezTo>
                  <a:pt x="68" y="167"/>
                  <a:pt x="68" y="167"/>
                  <a:pt x="69" y="167"/>
                </a:cubicBezTo>
                <a:cubicBezTo>
                  <a:pt x="69" y="168"/>
                  <a:pt x="69" y="168"/>
                  <a:pt x="69" y="169"/>
                </a:cubicBezTo>
                <a:cubicBezTo>
                  <a:pt x="69" y="169"/>
                  <a:pt x="68" y="170"/>
                  <a:pt x="68" y="170"/>
                </a:cubicBezTo>
                <a:cubicBezTo>
                  <a:pt x="68" y="170"/>
                  <a:pt x="68" y="170"/>
                  <a:pt x="67" y="170"/>
                </a:cubicBezTo>
                <a:close/>
                <a:moveTo>
                  <a:pt x="68" y="145"/>
                </a:moveTo>
                <a:cubicBezTo>
                  <a:pt x="68" y="144"/>
                  <a:pt x="68" y="144"/>
                  <a:pt x="68" y="143"/>
                </a:cubicBezTo>
                <a:cubicBezTo>
                  <a:pt x="69" y="143"/>
                  <a:pt x="70" y="142"/>
                  <a:pt x="71" y="142"/>
                </a:cubicBezTo>
                <a:cubicBezTo>
                  <a:pt x="71" y="142"/>
                  <a:pt x="71" y="142"/>
                  <a:pt x="71" y="142"/>
                </a:cubicBezTo>
                <a:cubicBezTo>
                  <a:pt x="70" y="143"/>
                  <a:pt x="69" y="144"/>
                  <a:pt x="68" y="145"/>
                </a:cubicBezTo>
                <a:close/>
                <a:moveTo>
                  <a:pt x="68" y="90"/>
                </a:moveTo>
                <a:cubicBezTo>
                  <a:pt x="71" y="88"/>
                  <a:pt x="74" y="85"/>
                  <a:pt x="77" y="83"/>
                </a:cubicBezTo>
                <a:cubicBezTo>
                  <a:pt x="74" y="86"/>
                  <a:pt x="72" y="90"/>
                  <a:pt x="69" y="94"/>
                </a:cubicBezTo>
                <a:cubicBezTo>
                  <a:pt x="69" y="93"/>
                  <a:pt x="68" y="92"/>
                  <a:pt x="68" y="90"/>
                </a:cubicBezTo>
                <a:close/>
                <a:moveTo>
                  <a:pt x="83" y="77"/>
                </a:moveTo>
                <a:cubicBezTo>
                  <a:pt x="86" y="75"/>
                  <a:pt x="89" y="73"/>
                  <a:pt x="92" y="71"/>
                </a:cubicBezTo>
                <a:cubicBezTo>
                  <a:pt x="90" y="73"/>
                  <a:pt x="89" y="75"/>
                  <a:pt x="87" y="78"/>
                </a:cubicBezTo>
                <a:cubicBezTo>
                  <a:pt x="83" y="82"/>
                  <a:pt x="78" y="86"/>
                  <a:pt x="74" y="90"/>
                </a:cubicBezTo>
                <a:cubicBezTo>
                  <a:pt x="77" y="86"/>
                  <a:pt x="80" y="82"/>
                  <a:pt x="83" y="77"/>
                </a:cubicBezTo>
                <a:close/>
                <a:moveTo>
                  <a:pt x="78" y="104"/>
                </a:moveTo>
                <a:cubicBezTo>
                  <a:pt x="81" y="101"/>
                  <a:pt x="84" y="98"/>
                  <a:pt x="87" y="95"/>
                </a:cubicBezTo>
                <a:cubicBezTo>
                  <a:pt x="85" y="100"/>
                  <a:pt x="82" y="104"/>
                  <a:pt x="79" y="108"/>
                </a:cubicBezTo>
                <a:cubicBezTo>
                  <a:pt x="78" y="109"/>
                  <a:pt x="76" y="110"/>
                  <a:pt x="75" y="111"/>
                </a:cubicBezTo>
                <a:cubicBezTo>
                  <a:pt x="76" y="109"/>
                  <a:pt x="77" y="107"/>
                  <a:pt x="78" y="105"/>
                </a:cubicBezTo>
                <a:cubicBezTo>
                  <a:pt x="78" y="104"/>
                  <a:pt x="78" y="104"/>
                  <a:pt x="78" y="104"/>
                </a:cubicBezTo>
                <a:close/>
                <a:moveTo>
                  <a:pt x="93" y="90"/>
                </a:moveTo>
                <a:cubicBezTo>
                  <a:pt x="97" y="87"/>
                  <a:pt x="100" y="84"/>
                  <a:pt x="103" y="80"/>
                </a:cubicBezTo>
                <a:cubicBezTo>
                  <a:pt x="104" y="80"/>
                  <a:pt x="104" y="80"/>
                  <a:pt x="104" y="80"/>
                </a:cubicBezTo>
                <a:cubicBezTo>
                  <a:pt x="99" y="86"/>
                  <a:pt x="93" y="93"/>
                  <a:pt x="87" y="99"/>
                </a:cubicBezTo>
                <a:cubicBezTo>
                  <a:pt x="87" y="100"/>
                  <a:pt x="86" y="101"/>
                  <a:pt x="85" y="102"/>
                </a:cubicBezTo>
                <a:cubicBezTo>
                  <a:pt x="88" y="98"/>
                  <a:pt x="90" y="94"/>
                  <a:pt x="93" y="90"/>
                </a:cubicBezTo>
                <a:close/>
                <a:moveTo>
                  <a:pt x="101" y="79"/>
                </a:moveTo>
                <a:cubicBezTo>
                  <a:pt x="102" y="78"/>
                  <a:pt x="102" y="77"/>
                  <a:pt x="103" y="77"/>
                </a:cubicBezTo>
                <a:cubicBezTo>
                  <a:pt x="103" y="77"/>
                  <a:pt x="103" y="77"/>
                  <a:pt x="103" y="77"/>
                </a:cubicBezTo>
                <a:cubicBezTo>
                  <a:pt x="103" y="77"/>
                  <a:pt x="103" y="77"/>
                  <a:pt x="104" y="77"/>
                </a:cubicBezTo>
                <a:cubicBezTo>
                  <a:pt x="103" y="78"/>
                  <a:pt x="102" y="78"/>
                  <a:pt x="101" y="79"/>
                </a:cubicBezTo>
                <a:close/>
                <a:moveTo>
                  <a:pt x="102" y="68"/>
                </a:moveTo>
                <a:cubicBezTo>
                  <a:pt x="103" y="67"/>
                  <a:pt x="103" y="65"/>
                  <a:pt x="104" y="64"/>
                </a:cubicBezTo>
                <a:cubicBezTo>
                  <a:pt x="108" y="61"/>
                  <a:pt x="112" y="57"/>
                  <a:pt x="116" y="54"/>
                </a:cubicBezTo>
                <a:cubicBezTo>
                  <a:pt x="116" y="54"/>
                  <a:pt x="116" y="55"/>
                  <a:pt x="116" y="55"/>
                </a:cubicBezTo>
                <a:cubicBezTo>
                  <a:pt x="116" y="55"/>
                  <a:pt x="115" y="55"/>
                  <a:pt x="115" y="55"/>
                </a:cubicBezTo>
                <a:cubicBezTo>
                  <a:pt x="111" y="59"/>
                  <a:pt x="106" y="63"/>
                  <a:pt x="102" y="68"/>
                </a:cubicBezTo>
                <a:close/>
                <a:moveTo>
                  <a:pt x="106" y="60"/>
                </a:moveTo>
                <a:cubicBezTo>
                  <a:pt x="106" y="60"/>
                  <a:pt x="106" y="60"/>
                  <a:pt x="106" y="60"/>
                </a:cubicBezTo>
                <a:cubicBezTo>
                  <a:pt x="107" y="59"/>
                  <a:pt x="108" y="58"/>
                  <a:pt x="110" y="57"/>
                </a:cubicBezTo>
                <a:cubicBezTo>
                  <a:pt x="108" y="58"/>
                  <a:pt x="107" y="59"/>
                  <a:pt x="106" y="60"/>
                </a:cubicBezTo>
                <a:close/>
                <a:moveTo>
                  <a:pt x="107" y="57"/>
                </a:moveTo>
                <a:cubicBezTo>
                  <a:pt x="107" y="57"/>
                  <a:pt x="107" y="56"/>
                  <a:pt x="108" y="56"/>
                </a:cubicBezTo>
                <a:cubicBezTo>
                  <a:pt x="108" y="56"/>
                  <a:pt x="108" y="56"/>
                  <a:pt x="108" y="55"/>
                </a:cubicBezTo>
                <a:cubicBezTo>
                  <a:pt x="108" y="55"/>
                  <a:pt x="108" y="55"/>
                  <a:pt x="108" y="55"/>
                </a:cubicBezTo>
                <a:cubicBezTo>
                  <a:pt x="109" y="54"/>
                  <a:pt x="110" y="54"/>
                  <a:pt x="112" y="54"/>
                </a:cubicBezTo>
                <a:cubicBezTo>
                  <a:pt x="110" y="55"/>
                  <a:pt x="109" y="56"/>
                  <a:pt x="107" y="57"/>
                </a:cubicBezTo>
                <a:close/>
                <a:moveTo>
                  <a:pt x="101" y="53"/>
                </a:moveTo>
                <a:cubicBezTo>
                  <a:pt x="97" y="56"/>
                  <a:pt x="92" y="59"/>
                  <a:pt x="88" y="62"/>
                </a:cubicBezTo>
                <a:cubicBezTo>
                  <a:pt x="88" y="62"/>
                  <a:pt x="88" y="61"/>
                  <a:pt x="88" y="61"/>
                </a:cubicBezTo>
                <a:cubicBezTo>
                  <a:pt x="93" y="57"/>
                  <a:pt x="98" y="53"/>
                  <a:pt x="103" y="49"/>
                </a:cubicBezTo>
                <a:cubicBezTo>
                  <a:pt x="102" y="50"/>
                  <a:pt x="102" y="52"/>
                  <a:pt x="101" y="53"/>
                </a:cubicBezTo>
                <a:close/>
                <a:moveTo>
                  <a:pt x="90" y="57"/>
                </a:moveTo>
                <a:cubicBezTo>
                  <a:pt x="90" y="57"/>
                  <a:pt x="90" y="56"/>
                  <a:pt x="90" y="56"/>
                </a:cubicBezTo>
                <a:cubicBezTo>
                  <a:pt x="94" y="52"/>
                  <a:pt x="99" y="49"/>
                  <a:pt x="104" y="46"/>
                </a:cubicBezTo>
                <a:cubicBezTo>
                  <a:pt x="104" y="46"/>
                  <a:pt x="104" y="46"/>
                  <a:pt x="104" y="46"/>
                </a:cubicBezTo>
                <a:cubicBezTo>
                  <a:pt x="99" y="50"/>
                  <a:pt x="95" y="53"/>
                  <a:pt x="90" y="57"/>
                </a:cubicBezTo>
                <a:close/>
                <a:moveTo>
                  <a:pt x="76" y="54"/>
                </a:moveTo>
                <a:cubicBezTo>
                  <a:pt x="73" y="56"/>
                  <a:pt x="70" y="59"/>
                  <a:pt x="67" y="62"/>
                </a:cubicBezTo>
                <a:cubicBezTo>
                  <a:pt x="70" y="59"/>
                  <a:pt x="72" y="56"/>
                  <a:pt x="75" y="53"/>
                </a:cubicBezTo>
                <a:cubicBezTo>
                  <a:pt x="75" y="53"/>
                  <a:pt x="76" y="53"/>
                  <a:pt x="76" y="53"/>
                </a:cubicBezTo>
                <a:cubicBezTo>
                  <a:pt x="76" y="53"/>
                  <a:pt x="76" y="53"/>
                  <a:pt x="76" y="54"/>
                </a:cubicBezTo>
                <a:close/>
                <a:moveTo>
                  <a:pt x="61" y="63"/>
                </a:moveTo>
                <a:cubicBezTo>
                  <a:pt x="60" y="63"/>
                  <a:pt x="59" y="64"/>
                  <a:pt x="58" y="65"/>
                </a:cubicBezTo>
                <a:cubicBezTo>
                  <a:pt x="58" y="65"/>
                  <a:pt x="58" y="65"/>
                  <a:pt x="58" y="64"/>
                </a:cubicBezTo>
                <a:cubicBezTo>
                  <a:pt x="62" y="60"/>
                  <a:pt x="66" y="56"/>
                  <a:pt x="69" y="52"/>
                </a:cubicBezTo>
                <a:cubicBezTo>
                  <a:pt x="72" y="50"/>
                  <a:pt x="74" y="48"/>
                  <a:pt x="77" y="46"/>
                </a:cubicBezTo>
                <a:cubicBezTo>
                  <a:pt x="72" y="52"/>
                  <a:pt x="66" y="58"/>
                  <a:pt x="61" y="63"/>
                </a:cubicBezTo>
                <a:close/>
                <a:moveTo>
                  <a:pt x="61" y="57"/>
                </a:moveTo>
                <a:cubicBezTo>
                  <a:pt x="60" y="58"/>
                  <a:pt x="59" y="59"/>
                  <a:pt x="58" y="60"/>
                </a:cubicBezTo>
                <a:cubicBezTo>
                  <a:pt x="58" y="60"/>
                  <a:pt x="58" y="60"/>
                  <a:pt x="58" y="59"/>
                </a:cubicBezTo>
                <a:cubicBezTo>
                  <a:pt x="58" y="59"/>
                  <a:pt x="58" y="59"/>
                  <a:pt x="58" y="59"/>
                </a:cubicBezTo>
                <a:cubicBezTo>
                  <a:pt x="59" y="58"/>
                  <a:pt x="61" y="57"/>
                  <a:pt x="62" y="57"/>
                </a:cubicBezTo>
                <a:lnTo>
                  <a:pt x="61" y="57"/>
                </a:lnTo>
                <a:close/>
                <a:moveTo>
                  <a:pt x="57" y="61"/>
                </a:moveTo>
                <a:cubicBezTo>
                  <a:pt x="55" y="63"/>
                  <a:pt x="53" y="64"/>
                  <a:pt x="51" y="66"/>
                </a:cubicBezTo>
                <a:cubicBezTo>
                  <a:pt x="53" y="64"/>
                  <a:pt x="55" y="62"/>
                  <a:pt x="56" y="61"/>
                </a:cubicBezTo>
                <a:cubicBezTo>
                  <a:pt x="56" y="61"/>
                  <a:pt x="56" y="61"/>
                  <a:pt x="57" y="61"/>
                </a:cubicBezTo>
                <a:close/>
                <a:moveTo>
                  <a:pt x="53" y="66"/>
                </a:moveTo>
                <a:cubicBezTo>
                  <a:pt x="50" y="70"/>
                  <a:pt x="47" y="73"/>
                  <a:pt x="44" y="76"/>
                </a:cubicBezTo>
                <a:cubicBezTo>
                  <a:pt x="45" y="75"/>
                  <a:pt x="45" y="74"/>
                  <a:pt x="46" y="73"/>
                </a:cubicBezTo>
                <a:cubicBezTo>
                  <a:pt x="48" y="71"/>
                  <a:pt x="51" y="68"/>
                  <a:pt x="53" y="66"/>
                </a:cubicBezTo>
                <a:close/>
                <a:moveTo>
                  <a:pt x="50" y="74"/>
                </a:moveTo>
                <a:cubicBezTo>
                  <a:pt x="53" y="73"/>
                  <a:pt x="55" y="71"/>
                  <a:pt x="57" y="69"/>
                </a:cubicBezTo>
                <a:cubicBezTo>
                  <a:pt x="57" y="70"/>
                  <a:pt x="56" y="71"/>
                  <a:pt x="56" y="72"/>
                </a:cubicBezTo>
                <a:cubicBezTo>
                  <a:pt x="51" y="76"/>
                  <a:pt x="46" y="81"/>
                  <a:pt x="41" y="85"/>
                </a:cubicBezTo>
                <a:cubicBezTo>
                  <a:pt x="41" y="85"/>
                  <a:pt x="41" y="84"/>
                  <a:pt x="41" y="84"/>
                </a:cubicBezTo>
                <a:cubicBezTo>
                  <a:pt x="44" y="80"/>
                  <a:pt x="47" y="77"/>
                  <a:pt x="50" y="74"/>
                </a:cubicBezTo>
                <a:close/>
                <a:moveTo>
                  <a:pt x="56" y="74"/>
                </a:moveTo>
                <a:cubicBezTo>
                  <a:pt x="56" y="75"/>
                  <a:pt x="56" y="75"/>
                  <a:pt x="56" y="76"/>
                </a:cubicBezTo>
                <a:cubicBezTo>
                  <a:pt x="55" y="76"/>
                  <a:pt x="55" y="77"/>
                  <a:pt x="54" y="78"/>
                </a:cubicBezTo>
                <a:cubicBezTo>
                  <a:pt x="52" y="80"/>
                  <a:pt x="50" y="83"/>
                  <a:pt x="48" y="85"/>
                </a:cubicBezTo>
                <a:cubicBezTo>
                  <a:pt x="45" y="88"/>
                  <a:pt x="42" y="90"/>
                  <a:pt x="39" y="92"/>
                </a:cubicBezTo>
                <a:cubicBezTo>
                  <a:pt x="40" y="91"/>
                  <a:pt x="40" y="89"/>
                  <a:pt x="40" y="88"/>
                </a:cubicBezTo>
                <a:cubicBezTo>
                  <a:pt x="45" y="84"/>
                  <a:pt x="51" y="79"/>
                  <a:pt x="56" y="74"/>
                </a:cubicBezTo>
                <a:close/>
                <a:moveTo>
                  <a:pt x="49" y="100"/>
                </a:moveTo>
                <a:cubicBezTo>
                  <a:pt x="49" y="101"/>
                  <a:pt x="49" y="101"/>
                  <a:pt x="49" y="101"/>
                </a:cubicBezTo>
                <a:cubicBezTo>
                  <a:pt x="48" y="103"/>
                  <a:pt x="47" y="105"/>
                  <a:pt x="46" y="107"/>
                </a:cubicBezTo>
                <a:cubicBezTo>
                  <a:pt x="46" y="107"/>
                  <a:pt x="46" y="106"/>
                  <a:pt x="46" y="106"/>
                </a:cubicBezTo>
                <a:cubicBezTo>
                  <a:pt x="47" y="104"/>
                  <a:pt x="48" y="103"/>
                  <a:pt x="49" y="101"/>
                </a:cubicBezTo>
                <a:cubicBezTo>
                  <a:pt x="49" y="101"/>
                  <a:pt x="49" y="101"/>
                  <a:pt x="49" y="100"/>
                </a:cubicBezTo>
                <a:close/>
                <a:moveTo>
                  <a:pt x="45" y="101"/>
                </a:moveTo>
                <a:cubicBezTo>
                  <a:pt x="45" y="102"/>
                  <a:pt x="45" y="102"/>
                  <a:pt x="44" y="102"/>
                </a:cubicBezTo>
                <a:cubicBezTo>
                  <a:pt x="44" y="102"/>
                  <a:pt x="44" y="102"/>
                  <a:pt x="44" y="102"/>
                </a:cubicBezTo>
                <a:cubicBezTo>
                  <a:pt x="45" y="101"/>
                  <a:pt x="46" y="100"/>
                  <a:pt x="47" y="99"/>
                </a:cubicBezTo>
                <a:cubicBezTo>
                  <a:pt x="46" y="100"/>
                  <a:pt x="46" y="101"/>
                  <a:pt x="45" y="101"/>
                </a:cubicBezTo>
                <a:close/>
                <a:moveTo>
                  <a:pt x="46" y="112"/>
                </a:moveTo>
                <a:cubicBezTo>
                  <a:pt x="46" y="113"/>
                  <a:pt x="46" y="113"/>
                  <a:pt x="47" y="114"/>
                </a:cubicBezTo>
                <a:cubicBezTo>
                  <a:pt x="47" y="114"/>
                  <a:pt x="46" y="115"/>
                  <a:pt x="46" y="115"/>
                </a:cubicBezTo>
                <a:cubicBezTo>
                  <a:pt x="46" y="114"/>
                  <a:pt x="45" y="113"/>
                  <a:pt x="45" y="112"/>
                </a:cubicBezTo>
                <a:cubicBezTo>
                  <a:pt x="45" y="112"/>
                  <a:pt x="46" y="112"/>
                  <a:pt x="46" y="112"/>
                </a:cubicBezTo>
                <a:close/>
                <a:moveTo>
                  <a:pt x="46" y="135"/>
                </a:moveTo>
                <a:cubicBezTo>
                  <a:pt x="46" y="136"/>
                  <a:pt x="46" y="137"/>
                  <a:pt x="47" y="138"/>
                </a:cubicBezTo>
                <a:cubicBezTo>
                  <a:pt x="47" y="139"/>
                  <a:pt x="48" y="140"/>
                  <a:pt x="48" y="141"/>
                </a:cubicBezTo>
                <a:cubicBezTo>
                  <a:pt x="47" y="143"/>
                  <a:pt x="47" y="144"/>
                  <a:pt x="46" y="145"/>
                </a:cubicBezTo>
                <a:cubicBezTo>
                  <a:pt x="45" y="143"/>
                  <a:pt x="45" y="140"/>
                  <a:pt x="44" y="138"/>
                </a:cubicBezTo>
                <a:cubicBezTo>
                  <a:pt x="45" y="137"/>
                  <a:pt x="45" y="136"/>
                  <a:pt x="46" y="135"/>
                </a:cubicBezTo>
                <a:close/>
                <a:moveTo>
                  <a:pt x="50" y="146"/>
                </a:moveTo>
                <a:cubicBezTo>
                  <a:pt x="50" y="147"/>
                  <a:pt x="50" y="148"/>
                  <a:pt x="50" y="148"/>
                </a:cubicBezTo>
                <a:cubicBezTo>
                  <a:pt x="49" y="149"/>
                  <a:pt x="48" y="150"/>
                  <a:pt x="47" y="150"/>
                </a:cubicBezTo>
                <a:cubicBezTo>
                  <a:pt x="47" y="150"/>
                  <a:pt x="47" y="150"/>
                  <a:pt x="47" y="150"/>
                </a:cubicBezTo>
                <a:cubicBezTo>
                  <a:pt x="48" y="149"/>
                  <a:pt x="49" y="148"/>
                  <a:pt x="50" y="146"/>
                </a:cubicBezTo>
                <a:close/>
                <a:moveTo>
                  <a:pt x="51" y="150"/>
                </a:moveTo>
                <a:cubicBezTo>
                  <a:pt x="51" y="150"/>
                  <a:pt x="51" y="151"/>
                  <a:pt x="51" y="151"/>
                </a:cubicBezTo>
                <a:cubicBezTo>
                  <a:pt x="50" y="152"/>
                  <a:pt x="49" y="154"/>
                  <a:pt x="49" y="155"/>
                </a:cubicBezTo>
                <a:cubicBezTo>
                  <a:pt x="48" y="154"/>
                  <a:pt x="48" y="153"/>
                  <a:pt x="48" y="152"/>
                </a:cubicBezTo>
                <a:cubicBezTo>
                  <a:pt x="49" y="151"/>
                  <a:pt x="50" y="151"/>
                  <a:pt x="51" y="150"/>
                </a:cubicBezTo>
                <a:close/>
                <a:moveTo>
                  <a:pt x="50" y="157"/>
                </a:moveTo>
                <a:cubicBezTo>
                  <a:pt x="50" y="156"/>
                  <a:pt x="51" y="155"/>
                  <a:pt x="52" y="154"/>
                </a:cubicBezTo>
                <a:cubicBezTo>
                  <a:pt x="52" y="155"/>
                  <a:pt x="52" y="156"/>
                  <a:pt x="52" y="156"/>
                </a:cubicBezTo>
                <a:cubicBezTo>
                  <a:pt x="51" y="157"/>
                  <a:pt x="51" y="159"/>
                  <a:pt x="50" y="160"/>
                </a:cubicBezTo>
                <a:cubicBezTo>
                  <a:pt x="50" y="159"/>
                  <a:pt x="49" y="158"/>
                  <a:pt x="49" y="158"/>
                </a:cubicBezTo>
                <a:cubicBezTo>
                  <a:pt x="49" y="158"/>
                  <a:pt x="50" y="157"/>
                  <a:pt x="50" y="157"/>
                </a:cubicBezTo>
                <a:close/>
                <a:moveTo>
                  <a:pt x="51" y="161"/>
                </a:moveTo>
                <a:cubicBezTo>
                  <a:pt x="52" y="161"/>
                  <a:pt x="52" y="160"/>
                  <a:pt x="53" y="159"/>
                </a:cubicBezTo>
                <a:cubicBezTo>
                  <a:pt x="53" y="160"/>
                  <a:pt x="53" y="160"/>
                  <a:pt x="53" y="160"/>
                </a:cubicBezTo>
                <a:cubicBezTo>
                  <a:pt x="53" y="161"/>
                  <a:pt x="52" y="162"/>
                  <a:pt x="52" y="163"/>
                </a:cubicBezTo>
                <a:cubicBezTo>
                  <a:pt x="52" y="163"/>
                  <a:pt x="52" y="163"/>
                  <a:pt x="51" y="163"/>
                </a:cubicBezTo>
                <a:cubicBezTo>
                  <a:pt x="51" y="163"/>
                  <a:pt x="51" y="162"/>
                  <a:pt x="50" y="161"/>
                </a:cubicBezTo>
                <a:cubicBezTo>
                  <a:pt x="51" y="162"/>
                  <a:pt x="51" y="161"/>
                  <a:pt x="51" y="161"/>
                </a:cubicBezTo>
                <a:close/>
                <a:moveTo>
                  <a:pt x="53" y="165"/>
                </a:moveTo>
                <a:cubicBezTo>
                  <a:pt x="54" y="165"/>
                  <a:pt x="54" y="165"/>
                  <a:pt x="54" y="165"/>
                </a:cubicBezTo>
                <a:cubicBezTo>
                  <a:pt x="54" y="166"/>
                  <a:pt x="55" y="167"/>
                  <a:pt x="55" y="168"/>
                </a:cubicBezTo>
                <a:cubicBezTo>
                  <a:pt x="55" y="169"/>
                  <a:pt x="55" y="169"/>
                  <a:pt x="55" y="170"/>
                </a:cubicBezTo>
                <a:cubicBezTo>
                  <a:pt x="54" y="168"/>
                  <a:pt x="53" y="167"/>
                  <a:pt x="52" y="166"/>
                </a:cubicBezTo>
                <a:cubicBezTo>
                  <a:pt x="53" y="165"/>
                  <a:pt x="53" y="165"/>
                  <a:pt x="53" y="165"/>
                </a:cubicBezTo>
                <a:close/>
                <a:moveTo>
                  <a:pt x="55" y="173"/>
                </a:moveTo>
                <a:cubicBezTo>
                  <a:pt x="55" y="173"/>
                  <a:pt x="54" y="174"/>
                  <a:pt x="54" y="174"/>
                </a:cubicBezTo>
                <a:cubicBezTo>
                  <a:pt x="54" y="172"/>
                  <a:pt x="53" y="171"/>
                  <a:pt x="53" y="169"/>
                </a:cubicBezTo>
                <a:cubicBezTo>
                  <a:pt x="53" y="170"/>
                  <a:pt x="54" y="172"/>
                  <a:pt x="55" y="173"/>
                </a:cubicBezTo>
                <a:close/>
                <a:moveTo>
                  <a:pt x="56" y="175"/>
                </a:moveTo>
                <a:cubicBezTo>
                  <a:pt x="56" y="175"/>
                  <a:pt x="56" y="175"/>
                  <a:pt x="56" y="175"/>
                </a:cubicBezTo>
                <a:cubicBezTo>
                  <a:pt x="56" y="175"/>
                  <a:pt x="56" y="176"/>
                  <a:pt x="55" y="177"/>
                </a:cubicBezTo>
                <a:cubicBezTo>
                  <a:pt x="55" y="177"/>
                  <a:pt x="55" y="177"/>
                  <a:pt x="55" y="177"/>
                </a:cubicBezTo>
                <a:cubicBezTo>
                  <a:pt x="55" y="176"/>
                  <a:pt x="55" y="176"/>
                  <a:pt x="55" y="176"/>
                </a:cubicBezTo>
                <a:cubicBezTo>
                  <a:pt x="55" y="176"/>
                  <a:pt x="56" y="175"/>
                  <a:pt x="56" y="175"/>
                </a:cubicBezTo>
                <a:close/>
                <a:moveTo>
                  <a:pt x="58" y="179"/>
                </a:moveTo>
                <a:cubicBezTo>
                  <a:pt x="58" y="180"/>
                  <a:pt x="58" y="181"/>
                  <a:pt x="58" y="182"/>
                </a:cubicBezTo>
                <a:cubicBezTo>
                  <a:pt x="58" y="181"/>
                  <a:pt x="57" y="181"/>
                  <a:pt x="57" y="180"/>
                </a:cubicBezTo>
                <a:cubicBezTo>
                  <a:pt x="56" y="180"/>
                  <a:pt x="56" y="180"/>
                  <a:pt x="56" y="179"/>
                </a:cubicBezTo>
                <a:cubicBezTo>
                  <a:pt x="57" y="179"/>
                  <a:pt x="57" y="179"/>
                  <a:pt x="58" y="179"/>
                </a:cubicBezTo>
                <a:close/>
                <a:moveTo>
                  <a:pt x="59" y="184"/>
                </a:moveTo>
                <a:cubicBezTo>
                  <a:pt x="59" y="185"/>
                  <a:pt x="59" y="185"/>
                  <a:pt x="59" y="186"/>
                </a:cubicBezTo>
                <a:cubicBezTo>
                  <a:pt x="59" y="186"/>
                  <a:pt x="59" y="186"/>
                  <a:pt x="59" y="186"/>
                </a:cubicBezTo>
                <a:cubicBezTo>
                  <a:pt x="59" y="185"/>
                  <a:pt x="58" y="184"/>
                  <a:pt x="58" y="183"/>
                </a:cubicBezTo>
                <a:cubicBezTo>
                  <a:pt x="58" y="183"/>
                  <a:pt x="58" y="183"/>
                  <a:pt x="59" y="184"/>
                </a:cubicBezTo>
                <a:close/>
                <a:moveTo>
                  <a:pt x="59" y="138"/>
                </a:moveTo>
                <a:cubicBezTo>
                  <a:pt x="58" y="137"/>
                  <a:pt x="58" y="136"/>
                  <a:pt x="58" y="135"/>
                </a:cubicBezTo>
                <a:cubicBezTo>
                  <a:pt x="58" y="135"/>
                  <a:pt x="59" y="134"/>
                  <a:pt x="59" y="133"/>
                </a:cubicBezTo>
                <a:cubicBezTo>
                  <a:pt x="59" y="134"/>
                  <a:pt x="59" y="136"/>
                  <a:pt x="59" y="137"/>
                </a:cubicBezTo>
                <a:cubicBezTo>
                  <a:pt x="59" y="137"/>
                  <a:pt x="59" y="137"/>
                  <a:pt x="59" y="138"/>
                </a:cubicBezTo>
                <a:close/>
                <a:moveTo>
                  <a:pt x="58" y="120"/>
                </a:moveTo>
                <a:cubicBezTo>
                  <a:pt x="58" y="119"/>
                  <a:pt x="59" y="119"/>
                  <a:pt x="59" y="119"/>
                </a:cubicBezTo>
                <a:cubicBezTo>
                  <a:pt x="59" y="120"/>
                  <a:pt x="59" y="121"/>
                  <a:pt x="59" y="123"/>
                </a:cubicBezTo>
                <a:cubicBezTo>
                  <a:pt x="59" y="122"/>
                  <a:pt x="58" y="121"/>
                  <a:pt x="58" y="120"/>
                </a:cubicBezTo>
                <a:close/>
                <a:moveTo>
                  <a:pt x="59" y="92"/>
                </a:moveTo>
                <a:cubicBezTo>
                  <a:pt x="59" y="93"/>
                  <a:pt x="59" y="93"/>
                  <a:pt x="59" y="93"/>
                </a:cubicBezTo>
                <a:cubicBezTo>
                  <a:pt x="58" y="94"/>
                  <a:pt x="58" y="95"/>
                  <a:pt x="57" y="96"/>
                </a:cubicBezTo>
                <a:cubicBezTo>
                  <a:pt x="57" y="95"/>
                  <a:pt x="57" y="95"/>
                  <a:pt x="56" y="94"/>
                </a:cubicBezTo>
                <a:cubicBezTo>
                  <a:pt x="59" y="91"/>
                  <a:pt x="62" y="89"/>
                  <a:pt x="65" y="86"/>
                </a:cubicBezTo>
                <a:cubicBezTo>
                  <a:pt x="65" y="86"/>
                  <a:pt x="65" y="86"/>
                  <a:pt x="65" y="86"/>
                </a:cubicBezTo>
                <a:cubicBezTo>
                  <a:pt x="65" y="87"/>
                  <a:pt x="65" y="87"/>
                  <a:pt x="65" y="88"/>
                </a:cubicBezTo>
                <a:cubicBezTo>
                  <a:pt x="64" y="89"/>
                  <a:pt x="63" y="90"/>
                  <a:pt x="62" y="90"/>
                </a:cubicBezTo>
                <a:cubicBezTo>
                  <a:pt x="62" y="90"/>
                  <a:pt x="61" y="90"/>
                  <a:pt x="61" y="91"/>
                </a:cubicBezTo>
                <a:cubicBezTo>
                  <a:pt x="61" y="91"/>
                  <a:pt x="61" y="91"/>
                  <a:pt x="61" y="92"/>
                </a:cubicBezTo>
                <a:cubicBezTo>
                  <a:pt x="60" y="91"/>
                  <a:pt x="59" y="91"/>
                  <a:pt x="59" y="92"/>
                </a:cubicBezTo>
                <a:close/>
                <a:moveTo>
                  <a:pt x="61" y="125"/>
                </a:moveTo>
                <a:cubicBezTo>
                  <a:pt x="62" y="125"/>
                  <a:pt x="62" y="126"/>
                  <a:pt x="62" y="126"/>
                </a:cubicBezTo>
                <a:cubicBezTo>
                  <a:pt x="61" y="126"/>
                  <a:pt x="61" y="126"/>
                  <a:pt x="61" y="127"/>
                </a:cubicBezTo>
                <a:cubicBezTo>
                  <a:pt x="61" y="126"/>
                  <a:pt x="61" y="126"/>
                  <a:pt x="61" y="126"/>
                </a:cubicBezTo>
                <a:cubicBezTo>
                  <a:pt x="61" y="126"/>
                  <a:pt x="61" y="125"/>
                  <a:pt x="61" y="125"/>
                </a:cubicBezTo>
                <a:close/>
                <a:moveTo>
                  <a:pt x="62" y="173"/>
                </a:moveTo>
                <a:cubicBezTo>
                  <a:pt x="62" y="174"/>
                  <a:pt x="61" y="174"/>
                  <a:pt x="61" y="174"/>
                </a:cubicBezTo>
                <a:cubicBezTo>
                  <a:pt x="61" y="173"/>
                  <a:pt x="61" y="172"/>
                  <a:pt x="61" y="171"/>
                </a:cubicBezTo>
                <a:cubicBezTo>
                  <a:pt x="61" y="172"/>
                  <a:pt x="62" y="173"/>
                  <a:pt x="62" y="173"/>
                </a:cubicBezTo>
                <a:close/>
                <a:moveTo>
                  <a:pt x="61" y="179"/>
                </a:moveTo>
                <a:cubicBezTo>
                  <a:pt x="61" y="178"/>
                  <a:pt x="61" y="178"/>
                  <a:pt x="61" y="177"/>
                </a:cubicBezTo>
                <a:cubicBezTo>
                  <a:pt x="62" y="177"/>
                  <a:pt x="62" y="177"/>
                  <a:pt x="63" y="176"/>
                </a:cubicBezTo>
                <a:cubicBezTo>
                  <a:pt x="63" y="177"/>
                  <a:pt x="63" y="177"/>
                  <a:pt x="63" y="177"/>
                </a:cubicBezTo>
                <a:cubicBezTo>
                  <a:pt x="63" y="177"/>
                  <a:pt x="64" y="178"/>
                  <a:pt x="64" y="178"/>
                </a:cubicBezTo>
                <a:cubicBezTo>
                  <a:pt x="64" y="179"/>
                  <a:pt x="64" y="180"/>
                  <a:pt x="65" y="181"/>
                </a:cubicBezTo>
                <a:cubicBezTo>
                  <a:pt x="65" y="181"/>
                  <a:pt x="66" y="181"/>
                  <a:pt x="66" y="181"/>
                </a:cubicBezTo>
                <a:cubicBezTo>
                  <a:pt x="66" y="181"/>
                  <a:pt x="66" y="181"/>
                  <a:pt x="66" y="181"/>
                </a:cubicBezTo>
                <a:cubicBezTo>
                  <a:pt x="66" y="182"/>
                  <a:pt x="66" y="182"/>
                  <a:pt x="65" y="183"/>
                </a:cubicBezTo>
                <a:cubicBezTo>
                  <a:pt x="65" y="183"/>
                  <a:pt x="65" y="183"/>
                  <a:pt x="65" y="183"/>
                </a:cubicBezTo>
                <a:cubicBezTo>
                  <a:pt x="64" y="184"/>
                  <a:pt x="63" y="185"/>
                  <a:pt x="63" y="186"/>
                </a:cubicBezTo>
                <a:cubicBezTo>
                  <a:pt x="62" y="186"/>
                  <a:pt x="62" y="185"/>
                  <a:pt x="61" y="185"/>
                </a:cubicBezTo>
                <a:cubicBezTo>
                  <a:pt x="61" y="183"/>
                  <a:pt x="61" y="181"/>
                  <a:pt x="61" y="179"/>
                </a:cubicBezTo>
                <a:cubicBezTo>
                  <a:pt x="61" y="179"/>
                  <a:pt x="61" y="179"/>
                  <a:pt x="61" y="179"/>
                </a:cubicBezTo>
                <a:close/>
                <a:moveTo>
                  <a:pt x="62" y="189"/>
                </a:moveTo>
                <a:cubicBezTo>
                  <a:pt x="63" y="190"/>
                  <a:pt x="63" y="190"/>
                  <a:pt x="64" y="191"/>
                </a:cubicBezTo>
                <a:cubicBezTo>
                  <a:pt x="63" y="191"/>
                  <a:pt x="63" y="191"/>
                  <a:pt x="62" y="191"/>
                </a:cubicBezTo>
                <a:cubicBezTo>
                  <a:pt x="62" y="191"/>
                  <a:pt x="62" y="191"/>
                  <a:pt x="61" y="190"/>
                </a:cubicBezTo>
                <a:cubicBezTo>
                  <a:pt x="62" y="190"/>
                  <a:pt x="62" y="190"/>
                  <a:pt x="62" y="189"/>
                </a:cubicBezTo>
                <a:close/>
                <a:moveTo>
                  <a:pt x="64" y="187"/>
                </a:moveTo>
                <a:cubicBezTo>
                  <a:pt x="65" y="186"/>
                  <a:pt x="65" y="185"/>
                  <a:pt x="66" y="184"/>
                </a:cubicBezTo>
                <a:cubicBezTo>
                  <a:pt x="67" y="185"/>
                  <a:pt x="68" y="186"/>
                  <a:pt x="70" y="187"/>
                </a:cubicBezTo>
                <a:cubicBezTo>
                  <a:pt x="68" y="188"/>
                  <a:pt x="67" y="189"/>
                  <a:pt x="66" y="189"/>
                </a:cubicBezTo>
                <a:cubicBezTo>
                  <a:pt x="65" y="189"/>
                  <a:pt x="64" y="188"/>
                  <a:pt x="64" y="187"/>
                </a:cubicBezTo>
                <a:close/>
                <a:moveTo>
                  <a:pt x="67" y="183"/>
                </a:moveTo>
                <a:cubicBezTo>
                  <a:pt x="67" y="183"/>
                  <a:pt x="67" y="183"/>
                  <a:pt x="68" y="182"/>
                </a:cubicBezTo>
                <a:cubicBezTo>
                  <a:pt x="68" y="183"/>
                  <a:pt x="69" y="184"/>
                  <a:pt x="69" y="184"/>
                </a:cubicBezTo>
                <a:cubicBezTo>
                  <a:pt x="68" y="184"/>
                  <a:pt x="68" y="183"/>
                  <a:pt x="67" y="183"/>
                </a:cubicBezTo>
                <a:close/>
                <a:moveTo>
                  <a:pt x="70" y="178"/>
                </a:moveTo>
                <a:cubicBezTo>
                  <a:pt x="69" y="178"/>
                  <a:pt x="69" y="178"/>
                  <a:pt x="69" y="178"/>
                </a:cubicBezTo>
                <a:cubicBezTo>
                  <a:pt x="69" y="178"/>
                  <a:pt x="68" y="178"/>
                  <a:pt x="68" y="178"/>
                </a:cubicBezTo>
                <a:cubicBezTo>
                  <a:pt x="68" y="177"/>
                  <a:pt x="68" y="176"/>
                  <a:pt x="68" y="175"/>
                </a:cubicBezTo>
                <a:cubicBezTo>
                  <a:pt x="69" y="176"/>
                  <a:pt x="69" y="177"/>
                  <a:pt x="70" y="178"/>
                </a:cubicBezTo>
                <a:close/>
                <a:moveTo>
                  <a:pt x="69" y="174"/>
                </a:moveTo>
                <a:cubicBezTo>
                  <a:pt x="70" y="174"/>
                  <a:pt x="70" y="174"/>
                  <a:pt x="71" y="173"/>
                </a:cubicBezTo>
                <a:cubicBezTo>
                  <a:pt x="71" y="174"/>
                  <a:pt x="71" y="174"/>
                  <a:pt x="71" y="174"/>
                </a:cubicBezTo>
                <a:cubicBezTo>
                  <a:pt x="71" y="174"/>
                  <a:pt x="70" y="175"/>
                  <a:pt x="70" y="175"/>
                </a:cubicBezTo>
                <a:cubicBezTo>
                  <a:pt x="70" y="175"/>
                  <a:pt x="70" y="174"/>
                  <a:pt x="69" y="174"/>
                </a:cubicBezTo>
                <a:close/>
                <a:moveTo>
                  <a:pt x="70" y="149"/>
                </a:moveTo>
                <a:cubicBezTo>
                  <a:pt x="69" y="149"/>
                  <a:pt x="69" y="148"/>
                  <a:pt x="69" y="148"/>
                </a:cubicBezTo>
                <a:cubicBezTo>
                  <a:pt x="69" y="148"/>
                  <a:pt x="69" y="147"/>
                  <a:pt x="69" y="147"/>
                </a:cubicBezTo>
                <a:cubicBezTo>
                  <a:pt x="70" y="146"/>
                  <a:pt x="71" y="145"/>
                  <a:pt x="71" y="144"/>
                </a:cubicBezTo>
                <a:cubicBezTo>
                  <a:pt x="72" y="145"/>
                  <a:pt x="72" y="145"/>
                  <a:pt x="72" y="146"/>
                </a:cubicBezTo>
                <a:cubicBezTo>
                  <a:pt x="71" y="147"/>
                  <a:pt x="70" y="148"/>
                  <a:pt x="70" y="149"/>
                </a:cubicBezTo>
                <a:close/>
                <a:moveTo>
                  <a:pt x="69" y="109"/>
                </a:moveTo>
                <a:cubicBezTo>
                  <a:pt x="69" y="109"/>
                  <a:pt x="69" y="108"/>
                  <a:pt x="69" y="107"/>
                </a:cubicBezTo>
                <a:cubicBezTo>
                  <a:pt x="69" y="106"/>
                  <a:pt x="70" y="106"/>
                  <a:pt x="71" y="105"/>
                </a:cubicBezTo>
                <a:cubicBezTo>
                  <a:pt x="71" y="106"/>
                  <a:pt x="71" y="106"/>
                  <a:pt x="71" y="107"/>
                </a:cubicBezTo>
                <a:cubicBezTo>
                  <a:pt x="71" y="108"/>
                  <a:pt x="70" y="109"/>
                  <a:pt x="69" y="109"/>
                </a:cubicBezTo>
                <a:close/>
                <a:moveTo>
                  <a:pt x="71" y="98"/>
                </a:moveTo>
                <a:cubicBezTo>
                  <a:pt x="72" y="97"/>
                  <a:pt x="73" y="96"/>
                  <a:pt x="74" y="95"/>
                </a:cubicBezTo>
                <a:cubicBezTo>
                  <a:pt x="74" y="95"/>
                  <a:pt x="73" y="96"/>
                  <a:pt x="73" y="97"/>
                </a:cubicBezTo>
                <a:cubicBezTo>
                  <a:pt x="73" y="97"/>
                  <a:pt x="73" y="97"/>
                  <a:pt x="72" y="97"/>
                </a:cubicBezTo>
                <a:cubicBezTo>
                  <a:pt x="72" y="97"/>
                  <a:pt x="71" y="98"/>
                  <a:pt x="71" y="98"/>
                </a:cubicBezTo>
                <a:close/>
                <a:moveTo>
                  <a:pt x="75" y="101"/>
                </a:moveTo>
                <a:cubicBezTo>
                  <a:pt x="75" y="102"/>
                  <a:pt x="74" y="104"/>
                  <a:pt x="74" y="105"/>
                </a:cubicBezTo>
                <a:cubicBezTo>
                  <a:pt x="73" y="106"/>
                  <a:pt x="73" y="106"/>
                  <a:pt x="73" y="106"/>
                </a:cubicBezTo>
                <a:cubicBezTo>
                  <a:pt x="73" y="105"/>
                  <a:pt x="72" y="104"/>
                  <a:pt x="72" y="104"/>
                </a:cubicBezTo>
                <a:cubicBezTo>
                  <a:pt x="73" y="103"/>
                  <a:pt x="74" y="102"/>
                  <a:pt x="75" y="101"/>
                </a:cubicBezTo>
                <a:close/>
                <a:moveTo>
                  <a:pt x="75" y="119"/>
                </a:moveTo>
                <a:cubicBezTo>
                  <a:pt x="75" y="119"/>
                  <a:pt x="75" y="119"/>
                  <a:pt x="75" y="119"/>
                </a:cubicBezTo>
                <a:cubicBezTo>
                  <a:pt x="74" y="120"/>
                  <a:pt x="74" y="120"/>
                  <a:pt x="73" y="121"/>
                </a:cubicBezTo>
                <a:cubicBezTo>
                  <a:pt x="74" y="120"/>
                  <a:pt x="74" y="120"/>
                  <a:pt x="75" y="119"/>
                </a:cubicBezTo>
                <a:cubicBezTo>
                  <a:pt x="75" y="119"/>
                  <a:pt x="75" y="119"/>
                  <a:pt x="75" y="119"/>
                </a:cubicBezTo>
                <a:close/>
                <a:moveTo>
                  <a:pt x="76" y="122"/>
                </a:moveTo>
                <a:cubicBezTo>
                  <a:pt x="75" y="123"/>
                  <a:pt x="75" y="123"/>
                  <a:pt x="74" y="124"/>
                </a:cubicBezTo>
                <a:cubicBezTo>
                  <a:pt x="74" y="124"/>
                  <a:pt x="74" y="124"/>
                  <a:pt x="74" y="124"/>
                </a:cubicBezTo>
                <a:cubicBezTo>
                  <a:pt x="74" y="124"/>
                  <a:pt x="74" y="123"/>
                  <a:pt x="74" y="123"/>
                </a:cubicBezTo>
                <a:cubicBezTo>
                  <a:pt x="74" y="123"/>
                  <a:pt x="75" y="122"/>
                  <a:pt x="76" y="122"/>
                </a:cubicBezTo>
                <a:close/>
                <a:moveTo>
                  <a:pt x="76" y="124"/>
                </a:moveTo>
                <a:cubicBezTo>
                  <a:pt x="76" y="124"/>
                  <a:pt x="76" y="125"/>
                  <a:pt x="77" y="125"/>
                </a:cubicBezTo>
                <a:cubicBezTo>
                  <a:pt x="76" y="125"/>
                  <a:pt x="76" y="126"/>
                  <a:pt x="75" y="126"/>
                </a:cubicBezTo>
                <a:cubicBezTo>
                  <a:pt x="75" y="126"/>
                  <a:pt x="75" y="126"/>
                  <a:pt x="75" y="126"/>
                </a:cubicBezTo>
                <a:cubicBezTo>
                  <a:pt x="75" y="126"/>
                  <a:pt x="75" y="126"/>
                  <a:pt x="75" y="126"/>
                </a:cubicBezTo>
                <a:cubicBezTo>
                  <a:pt x="76" y="125"/>
                  <a:pt x="76" y="125"/>
                  <a:pt x="76" y="124"/>
                </a:cubicBezTo>
                <a:close/>
                <a:moveTo>
                  <a:pt x="76" y="117"/>
                </a:moveTo>
                <a:cubicBezTo>
                  <a:pt x="76" y="117"/>
                  <a:pt x="76" y="117"/>
                  <a:pt x="76" y="117"/>
                </a:cubicBezTo>
                <a:cubicBezTo>
                  <a:pt x="79" y="114"/>
                  <a:pt x="82" y="111"/>
                  <a:pt x="86" y="109"/>
                </a:cubicBezTo>
                <a:cubicBezTo>
                  <a:pt x="83" y="112"/>
                  <a:pt x="81" y="115"/>
                  <a:pt x="79" y="118"/>
                </a:cubicBezTo>
                <a:cubicBezTo>
                  <a:pt x="78" y="118"/>
                  <a:pt x="77" y="118"/>
                  <a:pt x="77" y="119"/>
                </a:cubicBezTo>
                <a:cubicBezTo>
                  <a:pt x="76" y="118"/>
                  <a:pt x="76" y="118"/>
                  <a:pt x="76" y="117"/>
                </a:cubicBezTo>
                <a:close/>
                <a:moveTo>
                  <a:pt x="79" y="120"/>
                </a:moveTo>
                <a:cubicBezTo>
                  <a:pt x="80" y="119"/>
                  <a:pt x="81" y="119"/>
                  <a:pt x="81" y="119"/>
                </a:cubicBezTo>
                <a:cubicBezTo>
                  <a:pt x="80" y="120"/>
                  <a:pt x="79" y="122"/>
                  <a:pt x="78" y="123"/>
                </a:cubicBezTo>
                <a:cubicBezTo>
                  <a:pt x="78" y="123"/>
                  <a:pt x="78" y="123"/>
                  <a:pt x="78" y="122"/>
                </a:cubicBezTo>
                <a:cubicBezTo>
                  <a:pt x="78" y="122"/>
                  <a:pt x="79" y="121"/>
                  <a:pt x="79" y="120"/>
                </a:cubicBezTo>
                <a:close/>
                <a:moveTo>
                  <a:pt x="92" y="118"/>
                </a:moveTo>
                <a:cubicBezTo>
                  <a:pt x="91" y="119"/>
                  <a:pt x="90" y="120"/>
                  <a:pt x="90" y="120"/>
                </a:cubicBezTo>
                <a:cubicBezTo>
                  <a:pt x="87" y="124"/>
                  <a:pt x="85" y="127"/>
                  <a:pt x="83" y="130"/>
                </a:cubicBezTo>
                <a:cubicBezTo>
                  <a:pt x="83" y="130"/>
                  <a:pt x="83" y="130"/>
                  <a:pt x="83" y="130"/>
                </a:cubicBezTo>
                <a:cubicBezTo>
                  <a:pt x="82" y="130"/>
                  <a:pt x="81" y="129"/>
                  <a:pt x="80" y="129"/>
                </a:cubicBezTo>
                <a:cubicBezTo>
                  <a:pt x="84" y="125"/>
                  <a:pt x="88" y="122"/>
                  <a:pt x="92" y="118"/>
                </a:cubicBezTo>
                <a:close/>
                <a:moveTo>
                  <a:pt x="81" y="131"/>
                </a:moveTo>
                <a:cubicBezTo>
                  <a:pt x="81" y="132"/>
                  <a:pt x="81" y="132"/>
                  <a:pt x="80" y="132"/>
                </a:cubicBezTo>
                <a:cubicBezTo>
                  <a:pt x="80" y="132"/>
                  <a:pt x="80" y="131"/>
                  <a:pt x="80" y="131"/>
                </a:cubicBezTo>
                <a:cubicBezTo>
                  <a:pt x="81" y="131"/>
                  <a:pt x="81" y="131"/>
                  <a:pt x="81" y="131"/>
                </a:cubicBezTo>
                <a:close/>
                <a:moveTo>
                  <a:pt x="83" y="133"/>
                </a:moveTo>
                <a:cubicBezTo>
                  <a:pt x="84" y="133"/>
                  <a:pt x="84" y="133"/>
                  <a:pt x="84" y="133"/>
                </a:cubicBezTo>
                <a:cubicBezTo>
                  <a:pt x="85" y="133"/>
                  <a:pt x="85" y="133"/>
                  <a:pt x="86" y="133"/>
                </a:cubicBezTo>
                <a:cubicBezTo>
                  <a:pt x="85" y="135"/>
                  <a:pt x="84" y="136"/>
                  <a:pt x="84" y="137"/>
                </a:cubicBezTo>
                <a:cubicBezTo>
                  <a:pt x="83" y="138"/>
                  <a:pt x="82" y="138"/>
                  <a:pt x="82" y="139"/>
                </a:cubicBezTo>
                <a:cubicBezTo>
                  <a:pt x="82" y="138"/>
                  <a:pt x="82" y="137"/>
                  <a:pt x="81" y="136"/>
                </a:cubicBezTo>
                <a:cubicBezTo>
                  <a:pt x="82" y="135"/>
                  <a:pt x="83" y="134"/>
                  <a:pt x="83" y="133"/>
                </a:cubicBezTo>
                <a:close/>
                <a:moveTo>
                  <a:pt x="90" y="135"/>
                </a:moveTo>
                <a:cubicBezTo>
                  <a:pt x="90" y="135"/>
                  <a:pt x="90" y="135"/>
                  <a:pt x="90" y="135"/>
                </a:cubicBezTo>
                <a:cubicBezTo>
                  <a:pt x="88" y="136"/>
                  <a:pt x="87" y="138"/>
                  <a:pt x="85" y="140"/>
                </a:cubicBezTo>
                <a:cubicBezTo>
                  <a:pt x="86" y="138"/>
                  <a:pt x="88" y="136"/>
                  <a:pt x="90" y="135"/>
                </a:cubicBezTo>
                <a:close/>
                <a:moveTo>
                  <a:pt x="92" y="135"/>
                </a:moveTo>
                <a:cubicBezTo>
                  <a:pt x="92" y="136"/>
                  <a:pt x="93" y="136"/>
                  <a:pt x="93" y="136"/>
                </a:cubicBezTo>
                <a:cubicBezTo>
                  <a:pt x="93" y="136"/>
                  <a:pt x="93" y="137"/>
                  <a:pt x="93" y="137"/>
                </a:cubicBezTo>
                <a:cubicBezTo>
                  <a:pt x="91" y="138"/>
                  <a:pt x="88" y="140"/>
                  <a:pt x="86" y="141"/>
                </a:cubicBezTo>
                <a:cubicBezTo>
                  <a:pt x="88" y="139"/>
                  <a:pt x="90" y="137"/>
                  <a:pt x="92" y="135"/>
                </a:cubicBezTo>
                <a:close/>
                <a:moveTo>
                  <a:pt x="89" y="145"/>
                </a:moveTo>
                <a:cubicBezTo>
                  <a:pt x="92" y="143"/>
                  <a:pt x="94" y="141"/>
                  <a:pt x="96" y="139"/>
                </a:cubicBezTo>
                <a:cubicBezTo>
                  <a:pt x="96" y="139"/>
                  <a:pt x="96" y="139"/>
                  <a:pt x="97" y="139"/>
                </a:cubicBezTo>
                <a:cubicBezTo>
                  <a:pt x="94" y="142"/>
                  <a:pt x="91" y="145"/>
                  <a:pt x="89" y="148"/>
                </a:cubicBezTo>
                <a:cubicBezTo>
                  <a:pt x="88" y="148"/>
                  <a:pt x="88" y="148"/>
                  <a:pt x="88" y="148"/>
                </a:cubicBezTo>
                <a:cubicBezTo>
                  <a:pt x="88" y="147"/>
                  <a:pt x="89" y="146"/>
                  <a:pt x="89" y="145"/>
                </a:cubicBezTo>
                <a:close/>
                <a:moveTo>
                  <a:pt x="99" y="141"/>
                </a:moveTo>
                <a:cubicBezTo>
                  <a:pt x="98" y="142"/>
                  <a:pt x="97" y="144"/>
                  <a:pt x="95" y="145"/>
                </a:cubicBezTo>
                <a:cubicBezTo>
                  <a:pt x="95" y="145"/>
                  <a:pt x="95" y="145"/>
                  <a:pt x="95" y="145"/>
                </a:cubicBezTo>
                <a:cubicBezTo>
                  <a:pt x="96" y="144"/>
                  <a:pt x="98" y="142"/>
                  <a:pt x="99" y="141"/>
                </a:cubicBezTo>
                <a:close/>
                <a:moveTo>
                  <a:pt x="102" y="143"/>
                </a:moveTo>
                <a:cubicBezTo>
                  <a:pt x="103" y="142"/>
                  <a:pt x="104" y="142"/>
                  <a:pt x="106" y="141"/>
                </a:cubicBezTo>
                <a:cubicBezTo>
                  <a:pt x="101" y="145"/>
                  <a:pt x="97" y="149"/>
                  <a:pt x="92" y="154"/>
                </a:cubicBezTo>
                <a:cubicBezTo>
                  <a:pt x="91" y="155"/>
                  <a:pt x="90" y="155"/>
                  <a:pt x="88" y="156"/>
                </a:cubicBezTo>
                <a:cubicBezTo>
                  <a:pt x="89" y="156"/>
                  <a:pt x="89" y="155"/>
                  <a:pt x="89" y="155"/>
                </a:cubicBezTo>
                <a:cubicBezTo>
                  <a:pt x="90" y="155"/>
                  <a:pt x="90" y="154"/>
                  <a:pt x="90" y="154"/>
                </a:cubicBezTo>
                <a:cubicBezTo>
                  <a:pt x="94" y="151"/>
                  <a:pt x="98" y="147"/>
                  <a:pt x="102" y="143"/>
                </a:cubicBezTo>
                <a:close/>
                <a:moveTo>
                  <a:pt x="105" y="148"/>
                </a:moveTo>
                <a:cubicBezTo>
                  <a:pt x="105" y="148"/>
                  <a:pt x="105" y="148"/>
                  <a:pt x="105" y="149"/>
                </a:cubicBezTo>
                <a:cubicBezTo>
                  <a:pt x="104" y="149"/>
                  <a:pt x="104" y="149"/>
                  <a:pt x="104" y="149"/>
                </a:cubicBezTo>
                <a:cubicBezTo>
                  <a:pt x="102" y="150"/>
                  <a:pt x="100" y="151"/>
                  <a:pt x="98" y="152"/>
                </a:cubicBezTo>
                <a:cubicBezTo>
                  <a:pt x="101" y="151"/>
                  <a:pt x="103" y="149"/>
                  <a:pt x="105" y="148"/>
                </a:cubicBezTo>
                <a:close/>
                <a:moveTo>
                  <a:pt x="105" y="151"/>
                </a:moveTo>
                <a:cubicBezTo>
                  <a:pt x="105" y="150"/>
                  <a:pt x="106" y="150"/>
                  <a:pt x="107" y="149"/>
                </a:cubicBezTo>
                <a:cubicBezTo>
                  <a:pt x="108" y="149"/>
                  <a:pt x="108" y="149"/>
                  <a:pt x="108" y="149"/>
                </a:cubicBezTo>
                <a:cubicBezTo>
                  <a:pt x="109" y="149"/>
                  <a:pt x="109" y="148"/>
                  <a:pt x="110" y="148"/>
                </a:cubicBezTo>
                <a:cubicBezTo>
                  <a:pt x="110" y="148"/>
                  <a:pt x="110" y="148"/>
                  <a:pt x="111" y="147"/>
                </a:cubicBezTo>
                <a:cubicBezTo>
                  <a:pt x="110" y="148"/>
                  <a:pt x="110" y="148"/>
                  <a:pt x="109" y="149"/>
                </a:cubicBezTo>
                <a:cubicBezTo>
                  <a:pt x="107" y="150"/>
                  <a:pt x="105" y="151"/>
                  <a:pt x="103" y="153"/>
                </a:cubicBezTo>
                <a:cubicBezTo>
                  <a:pt x="103" y="152"/>
                  <a:pt x="104" y="151"/>
                  <a:pt x="105" y="151"/>
                </a:cubicBezTo>
                <a:close/>
                <a:moveTo>
                  <a:pt x="117" y="152"/>
                </a:moveTo>
                <a:cubicBezTo>
                  <a:pt x="118" y="151"/>
                  <a:pt x="119" y="151"/>
                  <a:pt x="120" y="150"/>
                </a:cubicBezTo>
                <a:cubicBezTo>
                  <a:pt x="119" y="151"/>
                  <a:pt x="118" y="153"/>
                  <a:pt x="117" y="154"/>
                </a:cubicBezTo>
                <a:cubicBezTo>
                  <a:pt x="117" y="154"/>
                  <a:pt x="117" y="154"/>
                  <a:pt x="117" y="155"/>
                </a:cubicBezTo>
                <a:cubicBezTo>
                  <a:pt x="113" y="157"/>
                  <a:pt x="110" y="159"/>
                  <a:pt x="106" y="161"/>
                </a:cubicBezTo>
                <a:cubicBezTo>
                  <a:pt x="110" y="158"/>
                  <a:pt x="114" y="155"/>
                  <a:pt x="117" y="152"/>
                </a:cubicBezTo>
                <a:close/>
                <a:moveTo>
                  <a:pt x="113" y="161"/>
                </a:moveTo>
                <a:cubicBezTo>
                  <a:pt x="115" y="159"/>
                  <a:pt x="118" y="158"/>
                  <a:pt x="120" y="156"/>
                </a:cubicBezTo>
                <a:cubicBezTo>
                  <a:pt x="120" y="157"/>
                  <a:pt x="119" y="158"/>
                  <a:pt x="118" y="159"/>
                </a:cubicBezTo>
                <a:cubicBezTo>
                  <a:pt x="118" y="159"/>
                  <a:pt x="117" y="159"/>
                  <a:pt x="117" y="160"/>
                </a:cubicBezTo>
                <a:cubicBezTo>
                  <a:pt x="115" y="160"/>
                  <a:pt x="113" y="161"/>
                  <a:pt x="111" y="162"/>
                </a:cubicBezTo>
                <a:cubicBezTo>
                  <a:pt x="112" y="162"/>
                  <a:pt x="112" y="161"/>
                  <a:pt x="113" y="161"/>
                </a:cubicBezTo>
                <a:close/>
                <a:moveTo>
                  <a:pt x="122" y="160"/>
                </a:moveTo>
                <a:cubicBezTo>
                  <a:pt x="124" y="159"/>
                  <a:pt x="126" y="158"/>
                  <a:pt x="127" y="157"/>
                </a:cubicBezTo>
                <a:cubicBezTo>
                  <a:pt x="127" y="158"/>
                  <a:pt x="126" y="158"/>
                  <a:pt x="125" y="159"/>
                </a:cubicBezTo>
                <a:cubicBezTo>
                  <a:pt x="124" y="160"/>
                  <a:pt x="122" y="160"/>
                  <a:pt x="120" y="161"/>
                </a:cubicBezTo>
                <a:cubicBezTo>
                  <a:pt x="120" y="161"/>
                  <a:pt x="119" y="162"/>
                  <a:pt x="119" y="162"/>
                </a:cubicBezTo>
                <a:cubicBezTo>
                  <a:pt x="120" y="161"/>
                  <a:pt x="121" y="160"/>
                  <a:pt x="122" y="160"/>
                </a:cubicBezTo>
                <a:close/>
                <a:moveTo>
                  <a:pt x="128" y="160"/>
                </a:moveTo>
                <a:cubicBezTo>
                  <a:pt x="127" y="160"/>
                  <a:pt x="127" y="161"/>
                  <a:pt x="126" y="161"/>
                </a:cubicBezTo>
                <a:cubicBezTo>
                  <a:pt x="126" y="161"/>
                  <a:pt x="126" y="161"/>
                  <a:pt x="126" y="161"/>
                </a:cubicBezTo>
                <a:cubicBezTo>
                  <a:pt x="127" y="160"/>
                  <a:pt x="127" y="160"/>
                  <a:pt x="128" y="160"/>
                </a:cubicBezTo>
                <a:close/>
                <a:moveTo>
                  <a:pt x="122" y="164"/>
                </a:moveTo>
                <a:cubicBezTo>
                  <a:pt x="121" y="165"/>
                  <a:pt x="120" y="166"/>
                  <a:pt x="119" y="167"/>
                </a:cubicBezTo>
                <a:cubicBezTo>
                  <a:pt x="118" y="167"/>
                  <a:pt x="118" y="167"/>
                  <a:pt x="118" y="168"/>
                </a:cubicBezTo>
                <a:cubicBezTo>
                  <a:pt x="119" y="166"/>
                  <a:pt x="120" y="165"/>
                  <a:pt x="122" y="164"/>
                </a:cubicBezTo>
                <a:close/>
                <a:moveTo>
                  <a:pt x="129" y="164"/>
                </a:moveTo>
                <a:cubicBezTo>
                  <a:pt x="129" y="164"/>
                  <a:pt x="129" y="164"/>
                  <a:pt x="130" y="165"/>
                </a:cubicBezTo>
                <a:cubicBezTo>
                  <a:pt x="125" y="168"/>
                  <a:pt x="121" y="172"/>
                  <a:pt x="117" y="176"/>
                </a:cubicBezTo>
                <a:cubicBezTo>
                  <a:pt x="115" y="177"/>
                  <a:pt x="113" y="178"/>
                  <a:pt x="111" y="179"/>
                </a:cubicBezTo>
                <a:cubicBezTo>
                  <a:pt x="117" y="174"/>
                  <a:pt x="123" y="169"/>
                  <a:pt x="129" y="164"/>
                </a:cubicBezTo>
                <a:close/>
                <a:moveTo>
                  <a:pt x="108" y="177"/>
                </a:moveTo>
                <a:cubicBezTo>
                  <a:pt x="108" y="176"/>
                  <a:pt x="109" y="175"/>
                  <a:pt x="110" y="174"/>
                </a:cubicBezTo>
                <a:cubicBezTo>
                  <a:pt x="111" y="174"/>
                  <a:pt x="111" y="174"/>
                  <a:pt x="111" y="173"/>
                </a:cubicBezTo>
                <a:cubicBezTo>
                  <a:pt x="110" y="175"/>
                  <a:pt x="109" y="176"/>
                  <a:pt x="108" y="177"/>
                </a:cubicBezTo>
                <a:close/>
                <a:moveTo>
                  <a:pt x="108" y="193"/>
                </a:moveTo>
                <a:cubicBezTo>
                  <a:pt x="110" y="191"/>
                  <a:pt x="113" y="189"/>
                  <a:pt x="115" y="187"/>
                </a:cubicBezTo>
                <a:cubicBezTo>
                  <a:pt x="120" y="182"/>
                  <a:pt x="125" y="178"/>
                  <a:pt x="131" y="173"/>
                </a:cubicBezTo>
                <a:cubicBezTo>
                  <a:pt x="130" y="174"/>
                  <a:pt x="130" y="174"/>
                  <a:pt x="130" y="175"/>
                </a:cubicBezTo>
                <a:cubicBezTo>
                  <a:pt x="130" y="175"/>
                  <a:pt x="130" y="175"/>
                  <a:pt x="130" y="176"/>
                </a:cubicBezTo>
                <a:cubicBezTo>
                  <a:pt x="126" y="179"/>
                  <a:pt x="123" y="182"/>
                  <a:pt x="120" y="186"/>
                </a:cubicBezTo>
                <a:cubicBezTo>
                  <a:pt x="116" y="188"/>
                  <a:pt x="112" y="191"/>
                  <a:pt x="108" y="193"/>
                </a:cubicBezTo>
                <a:close/>
                <a:moveTo>
                  <a:pt x="110" y="195"/>
                </a:moveTo>
                <a:cubicBezTo>
                  <a:pt x="109" y="196"/>
                  <a:pt x="108" y="196"/>
                  <a:pt x="108" y="197"/>
                </a:cubicBezTo>
                <a:cubicBezTo>
                  <a:pt x="108" y="196"/>
                  <a:pt x="108" y="196"/>
                  <a:pt x="107" y="196"/>
                </a:cubicBezTo>
                <a:cubicBezTo>
                  <a:pt x="108" y="196"/>
                  <a:pt x="108" y="196"/>
                  <a:pt x="108" y="196"/>
                </a:cubicBezTo>
                <a:cubicBezTo>
                  <a:pt x="109" y="195"/>
                  <a:pt x="109" y="195"/>
                  <a:pt x="110" y="195"/>
                </a:cubicBezTo>
                <a:close/>
                <a:moveTo>
                  <a:pt x="125" y="183"/>
                </a:moveTo>
                <a:cubicBezTo>
                  <a:pt x="128" y="180"/>
                  <a:pt x="130" y="177"/>
                  <a:pt x="133" y="174"/>
                </a:cubicBezTo>
                <a:cubicBezTo>
                  <a:pt x="136" y="172"/>
                  <a:pt x="139" y="169"/>
                  <a:pt x="142" y="167"/>
                </a:cubicBezTo>
                <a:cubicBezTo>
                  <a:pt x="143" y="166"/>
                  <a:pt x="145" y="165"/>
                  <a:pt x="146" y="165"/>
                </a:cubicBezTo>
                <a:cubicBezTo>
                  <a:pt x="144" y="168"/>
                  <a:pt x="141" y="171"/>
                  <a:pt x="139" y="174"/>
                </a:cubicBezTo>
                <a:cubicBezTo>
                  <a:pt x="139" y="174"/>
                  <a:pt x="139" y="174"/>
                  <a:pt x="139" y="174"/>
                </a:cubicBezTo>
                <a:cubicBezTo>
                  <a:pt x="138" y="175"/>
                  <a:pt x="137" y="176"/>
                  <a:pt x="136" y="177"/>
                </a:cubicBezTo>
                <a:cubicBezTo>
                  <a:pt x="134" y="178"/>
                  <a:pt x="133" y="178"/>
                  <a:pt x="131" y="179"/>
                </a:cubicBezTo>
                <a:cubicBezTo>
                  <a:pt x="129" y="180"/>
                  <a:pt x="127" y="182"/>
                  <a:pt x="125" y="183"/>
                </a:cubicBezTo>
                <a:close/>
                <a:moveTo>
                  <a:pt x="130" y="182"/>
                </a:moveTo>
                <a:cubicBezTo>
                  <a:pt x="130" y="182"/>
                  <a:pt x="129" y="182"/>
                  <a:pt x="129" y="182"/>
                </a:cubicBezTo>
                <a:cubicBezTo>
                  <a:pt x="127" y="184"/>
                  <a:pt x="124" y="185"/>
                  <a:pt x="121" y="187"/>
                </a:cubicBezTo>
                <a:cubicBezTo>
                  <a:pt x="124" y="185"/>
                  <a:pt x="127" y="184"/>
                  <a:pt x="130" y="182"/>
                </a:cubicBezTo>
                <a:close/>
                <a:moveTo>
                  <a:pt x="137" y="194"/>
                </a:moveTo>
                <a:cubicBezTo>
                  <a:pt x="140" y="192"/>
                  <a:pt x="143" y="191"/>
                  <a:pt x="146" y="189"/>
                </a:cubicBezTo>
                <a:cubicBezTo>
                  <a:pt x="143" y="192"/>
                  <a:pt x="140" y="195"/>
                  <a:pt x="137" y="197"/>
                </a:cubicBezTo>
                <a:cubicBezTo>
                  <a:pt x="135" y="199"/>
                  <a:pt x="133" y="200"/>
                  <a:pt x="130" y="202"/>
                </a:cubicBezTo>
                <a:cubicBezTo>
                  <a:pt x="132" y="199"/>
                  <a:pt x="134" y="196"/>
                  <a:pt x="137" y="194"/>
                </a:cubicBezTo>
                <a:close/>
                <a:moveTo>
                  <a:pt x="127" y="197"/>
                </a:moveTo>
                <a:cubicBezTo>
                  <a:pt x="133" y="192"/>
                  <a:pt x="138" y="187"/>
                  <a:pt x="144" y="182"/>
                </a:cubicBezTo>
                <a:cubicBezTo>
                  <a:pt x="143" y="184"/>
                  <a:pt x="141" y="185"/>
                  <a:pt x="140" y="187"/>
                </a:cubicBezTo>
                <a:cubicBezTo>
                  <a:pt x="138" y="189"/>
                  <a:pt x="136" y="191"/>
                  <a:pt x="134" y="193"/>
                </a:cubicBezTo>
                <a:cubicBezTo>
                  <a:pt x="133" y="193"/>
                  <a:pt x="132" y="194"/>
                  <a:pt x="131" y="194"/>
                </a:cubicBezTo>
                <a:cubicBezTo>
                  <a:pt x="130" y="195"/>
                  <a:pt x="128" y="196"/>
                  <a:pt x="127" y="197"/>
                </a:cubicBezTo>
                <a:close/>
                <a:moveTo>
                  <a:pt x="144" y="188"/>
                </a:moveTo>
                <a:cubicBezTo>
                  <a:pt x="147" y="184"/>
                  <a:pt x="151" y="181"/>
                  <a:pt x="155" y="178"/>
                </a:cubicBezTo>
                <a:cubicBezTo>
                  <a:pt x="154" y="179"/>
                  <a:pt x="154" y="180"/>
                  <a:pt x="153" y="181"/>
                </a:cubicBezTo>
                <a:cubicBezTo>
                  <a:pt x="152" y="182"/>
                  <a:pt x="151" y="183"/>
                  <a:pt x="151" y="184"/>
                </a:cubicBezTo>
                <a:cubicBezTo>
                  <a:pt x="148" y="185"/>
                  <a:pt x="146" y="186"/>
                  <a:pt x="144" y="188"/>
                </a:cubicBezTo>
                <a:close/>
                <a:moveTo>
                  <a:pt x="147" y="183"/>
                </a:moveTo>
                <a:cubicBezTo>
                  <a:pt x="149" y="181"/>
                  <a:pt x="151" y="178"/>
                  <a:pt x="154" y="176"/>
                </a:cubicBezTo>
                <a:cubicBezTo>
                  <a:pt x="155" y="175"/>
                  <a:pt x="155" y="175"/>
                  <a:pt x="156" y="174"/>
                </a:cubicBezTo>
                <a:cubicBezTo>
                  <a:pt x="153" y="177"/>
                  <a:pt x="150" y="180"/>
                  <a:pt x="147" y="183"/>
                </a:cubicBezTo>
                <a:close/>
                <a:moveTo>
                  <a:pt x="151" y="169"/>
                </a:moveTo>
                <a:cubicBezTo>
                  <a:pt x="151" y="169"/>
                  <a:pt x="150" y="169"/>
                  <a:pt x="150" y="170"/>
                </a:cubicBezTo>
                <a:cubicBezTo>
                  <a:pt x="148" y="171"/>
                  <a:pt x="146" y="171"/>
                  <a:pt x="145" y="172"/>
                </a:cubicBezTo>
                <a:cubicBezTo>
                  <a:pt x="145" y="171"/>
                  <a:pt x="146" y="171"/>
                  <a:pt x="147" y="170"/>
                </a:cubicBezTo>
                <a:cubicBezTo>
                  <a:pt x="147" y="170"/>
                  <a:pt x="148" y="169"/>
                  <a:pt x="148" y="169"/>
                </a:cubicBezTo>
                <a:cubicBezTo>
                  <a:pt x="149" y="169"/>
                  <a:pt x="149" y="169"/>
                  <a:pt x="149" y="169"/>
                </a:cubicBezTo>
                <a:cubicBezTo>
                  <a:pt x="152" y="167"/>
                  <a:pt x="154" y="165"/>
                  <a:pt x="157" y="163"/>
                </a:cubicBezTo>
                <a:cubicBezTo>
                  <a:pt x="155" y="165"/>
                  <a:pt x="153" y="167"/>
                  <a:pt x="151" y="169"/>
                </a:cubicBezTo>
                <a:close/>
                <a:moveTo>
                  <a:pt x="159" y="173"/>
                </a:moveTo>
                <a:cubicBezTo>
                  <a:pt x="160" y="173"/>
                  <a:pt x="160" y="172"/>
                  <a:pt x="160" y="172"/>
                </a:cubicBezTo>
                <a:cubicBezTo>
                  <a:pt x="160" y="173"/>
                  <a:pt x="159" y="174"/>
                  <a:pt x="159" y="176"/>
                </a:cubicBezTo>
                <a:cubicBezTo>
                  <a:pt x="158" y="176"/>
                  <a:pt x="157" y="177"/>
                  <a:pt x="157" y="177"/>
                </a:cubicBezTo>
                <a:cubicBezTo>
                  <a:pt x="158" y="176"/>
                  <a:pt x="158" y="175"/>
                  <a:pt x="159" y="173"/>
                </a:cubicBezTo>
                <a:close/>
                <a:moveTo>
                  <a:pt x="160" y="177"/>
                </a:moveTo>
                <a:cubicBezTo>
                  <a:pt x="166" y="171"/>
                  <a:pt x="172" y="165"/>
                  <a:pt x="179" y="160"/>
                </a:cubicBezTo>
                <a:cubicBezTo>
                  <a:pt x="178" y="161"/>
                  <a:pt x="177" y="161"/>
                  <a:pt x="177" y="162"/>
                </a:cubicBezTo>
                <a:cubicBezTo>
                  <a:pt x="172" y="167"/>
                  <a:pt x="168" y="171"/>
                  <a:pt x="163" y="175"/>
                </a:cubicBezTo>
                <a:cubicBezTo>
                  <a:pt x="162" y="176"/>
                  <a:pt x="161" y="176"/>
                  <a:pt x="160" y="177"/>
                </a:cubicBezTo>
                <a:cubicBezTo>
                  <a:pt x="160" y="177"/>
                  <a:pt x="160" y="177"/>
                  <a:pt x="160" y="177"/>
                </a:cubicBezTo>
                <a:close/>
                <a:moveTo>
                  <a:pt x="162" y="172"/>
                </a:moveTo>
                <a:cubicBezTo>
                  <a:pt x="163" y="170"/>
                  <a:pt x="165" y="167"/>
                  <a:pt x="166" y="165"/>
                </a:cubicBezTo>
                <a:cubicBezTo>
                  <a:pt x="167" y="164"/>
                  <a:pt x="168" y="163"/>
                  <a:pt x="169" y="162"/>
                </a:cubicBezTo>
                <a:cubicBezTo>
                  <a:pt x="173" y="160"/>
                  <a:pt x="177" y="158"/>
                  <a:pt x="180" y="156"/>
                </a:cubicBezTo>
                <a:cubicBezTo>
                  <a:pt x="174" y="161"/>
                  <a:pt x="168" y="166"/>
                  <a:pt x="162" y="172"/>
                </a:cubicBezTo>
                <a:close/>
                <a:moveTo>
                  <a:pt x="183" y="158"/>
                </a:moveTo>
                <a:cubicBezTo>
                  <a:pt x="183" y="158"/>
                  <a:pt x="184" y="157"/>
                  <a:pt x="184" y="157"/>
                </a:cubicBezTo>
                <a:cubicBezTo>
                  <a:pt x="183" y="159"/>
                  <a:pt x="181" y="160"/>
                  <a:pt x="180" y="162"/>
                </a:cubicBezTo>
                <a:cubicBezTo>
                  <a:pt x="180" y="162"/>
                  <a:pt x="180" y="162"/>
                  <a:pt x="179" y="163"/>
                </a:cubicBezTo>
                <a:cubicBezTo>
                  <a:pt x="181" y="161"/>
                  <a:pt x="182" y="159"/>
                  <a:pt x="183" y="158"/>
                </a:cubicBezTo>
                <a:close/>
                <a:moveTo>
                  <a:pt x="182" y="154"/>
                </a:moveTo>
                <a:cubicBezTo>
                  <a:pt x="182" y="154"/>
                  <a:pt x="182" y="154"/>
                  <a:pt x="182" y="154"/>
                </a:cubicBezTo>
                <a:cubicBezTo>
                  <a:pt x="182" y="154"/>
                  <a:pt x="182" y="153"/>
                  <a:pt x="181" y="153"/>
                </a:cubicBezTo>
                <a:cubicBezTo>
                  <a:pt x="179" y="154"/>
                  <a:pt x="177" y="155"/>
                  <a:pt x="174" y="157"/>
                </a:cubicBezTo>
                <a:cubicBezTo>
                  <a:pt x="178" y="154"/>
                  <a:pt x="181" y="150"/>
                  <a:pt x="184" y="147"/>
                </a:cubicBezTo>
                <a:cubicBezTo>
                  <a:pt x="186" y="146"/>
                  <a:pt x="187" y="145"/>
                  <a:pt x="189" y="144"/>
                </a:cubicBezTo>
                <a:cubicBezTo>
                  <a:pt x="189" y="144"/>
                  <a:pt x="189" y="144"/>
                  <a:pt x="189" y="144"/>
                </a:cubicBezTo>
                <a:cubicBezTo>
                  <a:pt x="189" y="145"/>
                  <a:pt x="189" y="145"/>
                  <a:pt x="189" y="146"/>
                </a:cubicBezTo>
                <a:cubicBezTo>
                  <a:pt x="187" y="149"/>
                  <a:pt x="185" y="152"/>
                  <a:pt x="182" y="154"/>
                </a:cubicBezTo>
                <a:close/>
                <a:moveTo>
                  <a:pt x="189" y="133"/>
                </a:moveTo>
                <a:cubicBezTo>
                  <a:pt x="188" y="133"/>
                  <a:pt x="188" y="132"/>
                  <a:pt x="188" y="132"/>
                </a:cubicBezTo>
                <a:cubicBezTo>
                  <a:pt x="189" y="131"/>
                  <a:pt x="191" y="130"/>
                  <a:pt x="192" y="129"/>
                </a:cubicBezTo>
                <a:cubicBezTo>
                  <a:pt x="191" y="130"/>
                  <a:pt x="190" y="132"/>
                  <a:pt x="189" y="133"/>
                </a:cubicBezTo>
                <a:close/>
                <a:moveTo>
                  <a:pt x="193" y="152"/>
                </a:moveTo>
                <a:cubicBezTo>
                  <a:pt x="193" y="152"/>
                  <a:pt x="193" y="152"/>
                  <a:pt x="194" y="151"/>
                </a:cubicBezTo>
                <a:cubicBezTo>
                  <a:pt x="196" y="149"/>
                  <a:pt x="197" y="147"/>
                  <a:pt x="199" y="145"/>
                </a:cubicBezTo>
                <a:cubicBezTo>
                  <a:pt x="199" y="145"/>
                  <a:pt x="199" y="145"/>
                  <a:pt x="199" y="145"/>
                </a:cubicBezTo>
                <a:cubicBezTo>
                  <a:pt x="197" y="148"/>
                  <a:pt x="195" y="150"/>
                  <a:pt x="193" y="152"/>
                </a:cubicBezTo>
                <a:close/>
                <a:moveTo>
                  <a:pt x="197" y="143"/>
                </a:moveTo>
                <a:cubicBezTo>
                  <a:pt x="200" y="139"/>
                  <a:pt x="203" y="134"/>
                  <a:pt x="206" y="130"/>
                </a:cubicBezTo>
                <a:cubicBezTo>
                  <a:pt x="205" y="132"/>
                  <a:pt x="203" y="135"/>
                  <a:pt x="201" y="138"/>
                </a:cubicBezTo>
                <a:cubicBezTo>
                  <a:pt x="201" y="138"/>
                  <a:pt x="200" y="139"/>
                  <a:pt x="200" y="139"/>
                </a:cubicBezTo>
                <a:cubicBezTo>
                  <a:pt x="199" y="141"/>
                  <a:pt x="198" y="142"/>
                  <a:pt x="197" y="143"/>
                </a:cubicBezTo>
                <a:close/>
                <a:moveTo>
                  <a:pt x="200" y="142"/>
                </a:moveTo>
                <a:cubicBezTo>
                  <a:pt x="201" y="140"/>
                  <a:pt x="203" y="138"/>
                  <a:pt x="204" y="136"/>
                </a:cubicBezTo>
                <a:cubicBezTo>
                  <a:pt x="207" y="132"/>
                  <a:pt x="211" y="128"/>
                  <a:pt x="214" y="124"/>
                </a:cubicBezTo>
                <a:cubicBezTo>
                  <a:pt x="214" y="124"/>
                  <a:pt x="214" y="124"/>
                  <a:pt x="214" y="124"/>
                </a:cubicBezTo>
                <a:cubicBezTo>
                  <a:pt x="214" y="124"/>
                  <a:pt x="214" y="123"/>
                  <a:pt x="215" y="123"/>
                </a:cubicBezTo>
                <a:cubicBezTo>
                  <a:pt x="215" y="122"/>
                  <a:pt x="216" y="122"/>
                  <a:pt x="217" y="121"/>
                </a:cubicBezTo>
                <a:cubicBezTo>
                  <a:pt x="217" y="121"/>
                  <a:pt x="217" y="121"/>
                  <a:pt x="217" y="121"/>
                </a:cubicBezTo>
                <a:cubicBezTo>
                  <a:pt x="217" y="121"/>
                  <a:pt x="217" y="121"/>
                  <a:pt x="217" y="122"/>
                </a:cubicBezTo>
                <a:cubicBezTo>
                  <a:pt x="217" y="122"/>
                  <a:pt x="217" y="122"/>
                  <a:pt x="217" y="122"/>
                </a:cubicBezTo>
                <a:cubicBezTo>
                  <a:pt x="212" y="129"/>
                  <a:pt x="206" y="136"/>
                  <a:pt x="200" y="143"/>
                </a:cubicBezTo>
                <a:cubicBezTo>
                  <a:pt x="200" y="143"/>
                  <a:pt x="200" y="142"/>
                  <a:pt x="200" y="142"/>
                </a:cubicBezTo>
                <a:close/>
                <a:moveTo>
                  <a:pt x="215" y="120"/>
                </a:moveTo>
                <a:cubicBezTo>
                  <a:pt x="213" y="122"/>
                  <a:pt x="212" y="124"/>
                  <a:pt x="210" y="126"/>
                </a:cubicBezTo>
                <a:cubicBezTo>
                  <a:pt x="211" y="125"/>
                  <a:pt x="211" y="124"/>
                  <a:pt x="211" y="124"/>
                </a:cubicBezTo>
                <a:cubicBezTo>
                  <a:pt x="213" y="122"/>
                  <a:pt x="214" y="121"/>
                  <a:pt x="215" y="120"/>
                </a:cubicBezTo>
                <a:cubicBezTo>
                  <a:pt x="215" y="120"/>
                  <a:pt x="215" y="120"/>
                  <a:pt x="215" y="120"/>
                </a:cubicBezTo>
                <a:close/>
                <a:moveTo>
                  <a:pt x="214" y="115"/>
                </a:moveTo>
                <a:cubicBezTo>
                  <a:pt x="214" y="116"/>
                  <a:pt x="214" y="116"/>
                  <a:pt x="213" y="116"/>
                </a:cubicBezTo>
                <a:cubicBezTo>
                  <a:pt x="213" y="116"/>
                  <a:pt x="213" y="116"/>
                  <a:pt x="213" y="116"/>
                </a:cubicBezTo>
                <a:cubicBezTo>
                  <a:pt x="214" y="115"/>
                  <a:pt x="214" y="114"/>
                  <a:pt x="215" y="113"/>
                </a:cubicBezTo>
                <a:cubicBezTo>
                  <a:pt x="215" y="113"/>
                  <a:pt x="216" y="113"/>
                  <a:pt x="216" y="112"/>
                </a:cubicBezTo>
                <a:cubicBezTo>
                  <a:pt x="216" y="113"/>
                  <a:pt x="215" y="114"/>
                  <a:pt x="214" y="115"/>
                </a:cubicBezTo>
                <a:close/>
                <a:moveTo>
                  <a:pt x="210" y="109"/>
                </a:moveTo>
                <a:cubicBezTo>
                  <a:pt x="210" y="109"/>
                  <a:pt x="210" y="108"/>
                  <a:pt x="210" y="108"/>
                </a:cubicBezTo>
                <a:cubicBezTo>
                  <a:pt x="213" y="107"/>
                  <a:pt x="216" y="105"/>
                  <a:pt x="219" y="103"/>
                </a:cubicBezTo>
                <a:cubicBezTo>
                  <a:pt x="219" y="104"/>
                  <a:pt x="219" y="104"/>
                  <a:pt x="219" y="104"/>
                </a:cubicBezTo>
                <a:cubicBezTo>
                  <a:pt x="216" y="106"/>
                  <a:pt x="213" y="107"/>
                  <a:pt x="210" y="109"/>
                </a:cubicBezTo>
                <a:close/>
                <a:moveTo>
                  <a:pt x="218" y="101"/>
                </a:moveTo>
                <a:cubicBezTo>
                  <a:pt x="218" y="100"/>
                  <a:pt x="217" y="100"/>
                  <a:pt x="217" y="100"/>
                </a:cubicBezTo>
                <a:cubicBezTo>
                  <a:pt x="211" y="103"/>
                  <a:pt x="205" y="106"/>
                  <a:pt x="199" y="110"/>
                </a:cubicBezTo>
                <a:cubicBezTo>
                  <a:pt x="200" y="108"/>
                  <a:pt x="201" y="107"/>
                  <a:pt x="202" y="105"/>
                </a:cubicBezTo>
                <a:cubicBezTo>
                  <a:pt x="207" y="103"/>
                  <a:pt x="213" y="100"/>
                  <a:pt x="217" y="97"/>
                </a:cubicBezTo>
                <a:cubicBezTo>
                  <a:pt x="218" y="98"/>
                  <a:pt x="218" y="98"/>
                  <a:pt x="218" y="98"/>
                </a:cubicBezTo>
                <a:cubicBezTo>
                  <a:pt x="218" y="99"/>
                  <a:pt x="218" y="100"/>
                  <a:pt x="218" y="100"/>
                </a:cubicBezTo>
                <a:cubicBezTo>
                  <a:pt x="218" y="101"/>
                  <a:pt x="218" y="101"/>
                  <a:pt x="218" y="101"/>
                </a:cubicBezTo>
                <a:close/>
                <a:moveTo>
                  <a:pt x="199" y="95"/>
                </a:moveTo>
                <a:cubicBezTo>
                  <a:pt x="199" y="94"/>
                  <a:pt x="200" y="94"/>
                  <a:pt x="200" y="94"/>
                </a:cubicBezTo>
                <a:cubicBezTo>
                  <a:pt x="200" y="93"/>
                  <a:pt x="201" y="93"/>
                  <a:pt x="202" y="93"/>
                </a:cubicBezTo>
                <a:cubicBezTo>
                  <a:pt x="201" y="93"/>
                  <a:pt x="200" y="94"/>
                  <a:pt x="199" y="95"/>
                </a:cubicBezTo>
                <a:close/>
                <a:moveTo>
                  <a:pt x="201" y="88"/>
                </a:moveTo>
                <a:cubicBezTo>
                  <a:pt x="198" y="89"/>
                  <a:pt x="195" y="90"/>
                  <a:pt x="193" y="91"/>
                </a:cubicBezTo>
                <a:cubicBezTo>
                  <a:pt x="194" y="90"/>
                  <a:pt x="195" y="89"/>
                  <a:pt x="196" y="88"/>
                </a:cubicBezTo>
                <a:cubicBezTo>
                  <a:pt x="199" y="87"/>
                  <a:pt x="201" y="86"/>
                  <a:pt x="203" y="85"/>
                </a:cubicBezTo>
                <a:cubicBezTo>
                  <a:pt x="202" y="86"/>
                  <a:pt x="201" y="87"/>
                  <a:pt x="201" y="88"/>
                </a:cubicBezTo>
                <a:close/>
                <a:moveTo>
                  <a:pt x="199" y="82"/>
                </a:moveTo>
                <a:cubicBezTo>
                  <a:pt x="199" y="82"/>
                  <a:pt x="199" y="81"/>
                  <a:pt x="199" y="81"/>
                </a:cubicBezTo>
                <a:cubicBezTo>
                  <a:pt x="200" y="81"/>
                  <a:pt x="200" y="80"/>
                  <a:pt x="199" y="80"/>
                </a:cubicBezTo>
                <a:cubicBezTo>
                  <a:pt x="202" y="78"/>
                  <a:pt x="206" y="77"/>
                  <a:pt x="209" y="75"/>
                </a:cubicBezTo>
                <a:cubicBezTo>
                  <a:pt x="210" y="75"/>
                  <a:pt x="209" y="73"/>
                  <a:pt x="208" y="74"/>
                </a:cubicBezTo>
                <a:cubicBezTo>
                  <a:pt x="206" y="75"/>
                  <a:pt x="204" y="76"/>
                  <a:pt x="202" y="76"/>
                </a:cubicBezTo>
                <a:cubicBezTo>
                  <a:pt x="202" y="76"/>
                  <a:pt x="202" y="76"/>
                  <a:pt x="202" y="76"/>
                </a:cubicBezTo>
                <a:cubicBezTo>
                  <a:pt x="203" y="75"/>
                  <a:pt x="204" y="75"/>
                  <a:pt x="205" y="75"/>
                </a:cubicBezTo>
                <a:cubicBezTo>
                  <a:pt x="207" y="74"/>
                  <a:pt x="209" y="73"/>
                  <a:pt x="210" y="72"/>
                </a:cubicBezTo>
                <a:cubicBezTo>
                  <a:pt x="211" y="74"/>
                  <a:pt x="211" y="76"/>
                  <a:pt x="212" y="77"/>
                </a:cubicBezTo>
                <a:cubicBezTo>
                  <a:pt x="207" y="79"/>
                  <a:pt x="203" y="80"/>
                  <a:pt x="199" y="82"/>
                </a:cubicBezTo>
                <a:close/>
                <a:moveTo>
                  <a:pt x="201" y="74"/>
                </a:moveTo>
                <a:cubicBezTo>
                  <a:pt x="200" y="75"/>
                  <a:pt x="199" y="75"/>
                  <a:pt x="198" y="76"/>
                </a:cubicBezTo>
                <a:cubicBezTo>
                  <a:pt x="200" y="74"/>
                  <a:pt x="202" y="73"/>
                  <a:pt x="203" y="72"/>
                </a:cubicBezTo>
                <a:cubicBezTo>
                  <a:pt x="203" y="73"/>
                  <a:pt x="202" y="73"/>
                  <a:pt x="201" y="74"/>
                </a:cubicBezTo>
                <a:close/>
                <a:moveTo>
                  <a:pt x="187" y="77"/>
                </a:moveTo>
                <a:cubicBezTo>
                  <a:pt x="184" y="78"/>
                  <a:pt x="180" y="80"/>
                  <a:pt x="176" y="81"/>
                </a:cubicBezTo>
                <a:cubicBezTo>
                  <a:pt x="184" y="76"/>
                  <a:pt x="192" y="72"/>
                  <a:pt x="200" y="70"/>
                </a:cubicBezTo>
                <a:cubicBezTo>
                  <a:pt x="196" y="72"/>
                  <a:pt x="192" y="75"/>
                  <a:pt x="187" y="77"/>
                </a:cubicBezTo>
                <a:close/>
                <a:moveTo>
                  <a:pt x="186" y="66"/>
                </a:moveTo>
                <a:cubicBezTo>
                  <a:pt x="181" y="68"/>
                  <a:pt x="177" y="70"/>
                  <a:pt x="172" y="72"/>
                </a:cubicBezTo>
                <a:cubicBezTo>
                  <a:pt x="171" y="73"/>
                  <a:pt x="170" y="73"/>
                  <a:pt x="169" y="73"/>
                </a:cubicBezTo>
                <a:cubicBezTo>
                  <a:pt x="175" y="70"/>
                  <a:pt x="181" y="67"/>
                  <a:pt x="187" y="65"/>
                </a:cubicBezTo>
                <a:cubicBezTo>
                  <a:pt x="186" y="65"/>
                  <a:pt x="186" y="66"/>
                  <a:pt x="186" y="66"/>
                </a:cubicBezTo>
                <a:close/>
                <a:moveTo>
                  <a:pt x="171" y="69"/>
                </a:moveTo>
                <a:cubicBezTo>
                  <a:pt x="169" y="69"/>
                  <a:pt x="167" y="70"/>
                  <a:pt x="165" y="71"/>
                </a:cubicBezTo>
                <a:cubicBezTo>
                  <a:pt x="165" y="71"/>
                  <a:pt x="165" y="71"/>
                  <a:pt x="165" y="71"/>
                </a:cubicBezTo>
                <a:cubicBezTo>
                  <a:pt x="166" y="70"/>
                  <a:pt x="167" y="69"/>
                  <a:pt x="168" y="68"/>
                </a:cubicBezTo>
                <a:cubicBezTo>
                  <a:pt x="171" y="66"/>
                  <a:pt x="174" y="64"/>
                  <a:pt x="177" y="63"/>
                </a:cubicBezTo>
                <a:cubicBezTo>
                  <a:pt x="175" y="65"/>
                  <a:pt x="173" y="67"/>
                  <a:pt x="171" y="69"/>
                </a:cubicBezTo>
                <a:close/>
                <a:moveTo>
                  <a:pt x="157" y="63"/>
                </a:moveTo>
                <a:cubicBezTo>
                  <a:pt x="156" y="64"/>
                  <a:pt x="155" y="64"/>
                  <a:pt x="153" y="65"/>
                </a:cubicBezTo>
                <a:cubicBezTo>
                  <a:pt x="154" y="64"/>
                  <a:pt x="156" y="63"/>
                  <a:pt x="157" y="62"/>
                </a:cubicBezTo>
                <a:cubicBezTo>
                  <a:pt x="158" y="61"/>
                  <a:pt x="159" y="61"/>
                  <a:pt x="161" y="60"/>
                </a:cubicBezTo>
                <a:cubicBezTo>
                  <a:pt x="159" y="61"/>
                  <a:pt x="158" y="62"/>
                  <a:pt x="157" y="63"/>
                </a:cubicBezTo>
                <a:close/>
                <a:moveTo>
                  <a:pt x="157" y="71"/>
                </a:moveTo>
                <a:cubicBezTo>
                  <a:pt x="159" y="70"/>
                  <a:pt x="162" y="69"/>
                  <a:pt x="164" y="68"/>
                </a:cubicBezTo>
                <a:cubicBezTo>
                  <a:pt x="162" y="69"/>
                  <a:pt x="159" y="71"/>
                  <a:pt x="157" y="73"/>
                </a:cubicBezTo>
                <a:cubicBezTo>
                  <a:pt x="156" y="73"/>
                  <a:pt x="154" y="73"/>
                  <a:pt x="153" y="73"/>
                </a:cubicBezTo>
                <a:cubicBezTo>
                  <a:pt x="154" y="72"/>
                  <a:pt x="155" y="72"/>
                  <a:pt x="157" y="71"/>
                </a:cubicBezTo>
                <a:close/>
                <a:moveTo>
                  <a:pt x="146" y="72"/>
                </a:moveTo>
                <a:cubicBezTo>
                  <a:pt x="145" y="72"/>
                  <a:pt x="144" y="73"/>
                  <a:pt x="144" y="73"/>
                </a:cubicBezTo>
                <a:cubicBezTo>
                  <a:pt x="145" y="72"/>
                  <a:pt x="145" y="71"/>
                  <a:pt x="146" y="70"/>
                </a:cubicBezTo>
                <a:cubicBezTo>
                  <a:pt x="147" y="69"/>
                  <a:pt x="148" y="68"/>
                  <a:pt x="149" y="67"/>
                </a:cubicBezTo>
                <a:cubicBezTo>
                  <a:pt x="151" y="67"/>
                  <a:pt x="152" y="67"/>
                  <a:pt x="153" y="66"/>
                </a:cubicBezTo>
                <a:cubicBezTo>
                  <a:pt x="151" y="68"/>
                  <a:pt x="149" y="70"/>
                  <a:pt x="146" y="72"/>
                </a:cubicBezTo>
                <a:close/>
                <a:moveTo>
                  <a:pt x="145" y="67"/>
                </a:moveTo>
                <a:cubicBezTo>
                  <a:pt x="147" y="65"/>
                  <a:pt x="150" y="63"/>
                  <a:pt x="152" y="61"/>
                </a:cubicBezTo>
                <a:cubicBezTo>
                  <a:pt x="151" y="62"/>
                  <a:pt x="149" y="63"/>
                  <a:pt x="148" y="65"/>
                </a:cubicBezTo>
                <a:cubicBezTo>
                  <a:pt x="147" y="65"/>
                  <a:pt x="146" y="66"/>
                  <a:pt x="145" y="67"/>
                </a:cubicBezTo>
                <a:cubicBezTo>
                  <a:pt x="145" y="67"/>
                  <a:pt x="145" y="67"/>
                  <a:pt x="145" y="67"/>
                </a:cubicBezTo>
                <a:close/>
                <a:moveTo>
                  <a:pt x="138" y="68"/>
                </a:moveTo>
                <a:cubicBezTo>
                  <a:pt x="137" y="68"/>
                  <a:pt x="137" y="69"/>
                  <a:pt x="138" y="69"/>
                </a:cubicBezTo>
                <a:cubicBezTo>
                  <a:pt x="136" y="71"/>
                  <a:pt x="133" y="73"/>
                  <a:pt x="131" y="75"/>
                </a:cubicBezTo>
                <a:cubicBezTo>
                  <a:pt x="132" y="73"/>
                  <a:pt x="133" y="71"/>
                  <a:pt x="134" y="68"/>
                </a:cubicBezTo>
                <a:cubicBezTo>
                  <a:pt x="134" y="68"/>
                  <a:pt x="134" y="68"/>
                  <a:pt x="134" y="67"/>
                </a:cubicBezTo>
                <a:cubicBezTo>
                  <a:pt x="138" y="65"/>
                  <a:pt x="143" y="62"/>
                  <a:pt x="147" y="60"/>
                </a:cubicBezTo>
                <a:cubicBezTo>
                  <a:pt x="149" y="59"/>
                  <a:pt x="151" y="58"/>
                  <a:pt x="154" y="57"/>
                </a:cubicBezTo>
                <a:cubicBezTo>
                  <a:pt x="154" y="57"/>
                  <a:pt x="154" y="57"/>
                  <a:pt x="153" y="58"/>
                </a:cubicBezTo>
                <a:cubicBezTo>
                  <a:pt x="148" y="61"/>
                  <a:pt x="143" y="64"/>
                  <a:pt x="138" y="68"/>
                </a:cubicBezTo>
                <a:close/>
                <a:moveTo>
                  <a:pt x="144" y="53"/>
                </a:moveTo>
                <a:cubicBezTo>
                  <a:pt x="140" y="55"/>
                  <a:pt x="136" y="57"/>
                  <a:pt x="132" y="60"/>
                </a:cubicBezTo>
                <a:cubicBezTo>
                  <a:pt x="133" y="59"/>
                  <a:pt x="135" y="57"/>
                  <a:pt x="136" y="56"/>
                </a:cubicBezTo>
                <a:cubicBezTo>
                  <a:pt x="140" y="54"/>
                  <a:pt x="143" y="52"/>
                  <a:pt x="147" y="50"/>
                </a:cubicBezTo>
                <a:cubicBezTo>
                  <a:pt x="147" y="50"/>
                  <a:pt x="148" y="50"/>
                  <a:pt x="149" y="50"/>
                </a:cubicBezTo>
                <a:cubicBezTo>
                  <a:pt x="147" y="51"/>
                  <a:pt x="146" y="52"/>
                  <a:pt x="144" y="53"/>
                </a:cubicBezTo>
                <a:close/>
                <a:moveTo>
                  <a:pt x="132" y="55"/>
                </a:moveTo>
                <a:cubicBezTo>
                  <a:pt x="133" y="55"/>
                  <a:pt x="135" y="54"/>
                  <a:pt x="136" y="54"/>
                </a:cubicBezTo>
                <a:cubicBezTo>
                  <a:pt x="135" y="55"/>
                  <a:pt x="134" y="55"/>
                  <a:pt x="134" y="56"/>
                </a:cubicBezTo>
                <a:cubicBezTo>
                  <a:pt x="133" y="56"/>
                  <a:pt x="132" y="57"/>
                  <a:pt x="132" y="57"/>
                </a:cubicBezTo>
                <a:cubicBezTo>
                  <a:pt x="132" y="57"/>
                  <a:pt x="132" y="57"/>
                  <a:pt x="132" y="56"/>
                </a:cubicBezTo>
                <a:cubicBezTo>
                  <a:pt x="133" y="56"/>
                  <a:pt x="132" y="56"/>
                  <a:pt x="132" y="55"/>
                </a:cubicBezTo>
                <a:close/>
                <a:moveTo>
                  <a:pt x="142" y="49"/>
                </a:moveTo>
                <a:cubicBezTo>
                  <a:pt x="140" y="50"/>
                  <a:pt x="137" y="51"/>
                  <a:pt x="135" y="52"/>
                </a:cubicBezTo>
                <a:cubicBezTo>
                  <a:pt x="138" y="49"/>
                  <a:pt x="141" y="47"/>
                  <a:pt x="145" y="45"/>
                </a:cubicBezTo>
                <a:cubicBezTo>
                  <a:pt x="147" y="44"/>
                  <a:pt x="149" y="44"/>
                  <a:pt x="151" y="43"/>
                </a:cubicBezTo>
                <a:cubicBezTo>
                  <a:pt x="148" y="45"/>
                  <a:pt x="146" y="47"/>
                  <a:pt x="143" y="49"/>
                </a:cubicBezTo>
                <a:cubicBezTo>
                  <a:pt x="143" y="49"/>
                  <a:pt x="142" y="49"/>
                  <a:pt x="142" y="49"/>
                </a:cubicBezTo>
                <a:close/>
                <a:moveTo>
                  <a:pt x="131" y="53"/>
                </a:moveTo>
                <a:cubicBezTo>
                  <a:pt x="131" y="53"/>
                  <a:pt x="131" y="53"/>
                  <a:pt x="131" y="53"/>
                </a:cubicBezTo>
                <a:cubicBezTo>
                  <a:pt x="131" y="53"/>
                  <a:pt x="130" y="53"/>
                  <a:pt x="130" y="53"/>
                </a:cubicBezTo>
                <a:cubicBezTo>
                  <a:pt x="130" y="53"/>
                  <a:pt x="130" y="53"/>
                  <a:pt x="130" y="53"/>
                </a:cubicBezTo>
                <a:cubicBezTo>
                  <a:pt x="134" y="51"/>
                  <a:pt x="137" y="48"/>
                  <a:pt x="141" y="46"/>
                </a:cubicBezTo>
                <a:cubicBezTo>
                  <a:pt x="138" y="48"/>
                  <a:pt x="134" y="50"/>
                  <a:pt x="131" y="53"/>
                </a:cubicBezTo>
                <a:close/>
                <a:moveTo>
                  <a:pt x="127" y="54"/>
                </a:moveTo>
                <a:cubicBezTo>
                  <a:pt x="127" y="54"/>
                  <a:pt x="127" y="53"/>
                  <a:pt x="127" y="53"/>
                </a:cubicBezTo>
                <a:cubicBezTo>
                  <a:pt x="128" y="52"/>
                  <a:pt x="129" y="52"/>
                  <a:pt x="130" y="51"/>
                </a:cubicBezTo>
                <a:cubicBezTo>
                  <a:pt x="132" y="49"/>
                  <a:pt x="135" y="48"/>
                  <a:pt x="137" y="46"/>
                </a:cubicBezTo>
                <a:cubicBezTo>
                  <a:pt x="137" y="46"/>
                  <a:pt x="137" y="46"/>
                  <a:pt x="137" y="46"/>
                </a:cubicBezTo>
                <a:cubicBezTo>
                  <a:pt x="134" y="49"/>
                  <a:pt x="130" y="51"/>
                  <a:pt x="127" y="54"/>
                </a:cubicBezTo>
                <a:close/>
                <a:moveTo>
                  <a:pt x="127" y="66"/>
                </a:moveTo>
                <a:cubicBezTo>
                  <a:pt x="126" y="68"/>
                  <a:pt x="125" y="69"/>
                  <a:pt x="124" y="71"/>
                </a:cubicBezTo>
                <a:cubicBezTo>
                  <a:pt x="123" y="71"/>
                  <a:pt x="123" y="72"/>
                  <a:pt x="122" y="72"/>
                </a:cubicBezTo>
                <a:cubicBezTo>
                  <a:pt x="123" y="71"/>
                  <a:pt x="124" y="69"/>
                  <a:pt x="124" y="68"/>
                </a:cubicBezTo>
                <a:cubicBezTo>
                  <a:pt x="125" y="67"/>
                  <a:pt x="126" y="67"/>
                  <a:pt x="127" y="66"/>
                </a:cubicBezTo>
                <a:close/>
                <a:moveTo>
                  <a:pt x="121" y="67"/>
                </a:moveTo>
                <a:cubicBezTo>
                  <a:pt x="122" y="66"/>
                  <a:pt x="122" y="66"/>
                  <a:pt x="123" y="66"/>
                </a:cubicBezTo>
                <a:cubicBezTo>
                  <a:pt x="122" y="67"/>
                  <a:pt x="122" y="67"/>
                  <a:pt x="121" y="68"/>
                </a:cubicBezTo>
                <a:cubicBezTo>
                  <a:pt x="121" y="68"/>
                  <a:pt x="121" y="68"/>
                  <a:pt x="121" y="68"/>
                </a:cubicBezTo>
                <a:cubicBezTo>
                  <a:pt x="121" y="68"/>
                  <a:pt x="121" y="67"/>
                  <a:pt x="121" y="67"/>
                </a:cubicBezTo>
                <a:close/>
                <a:moveTo>
                  <a:pt x="122" y="76"/>
                </a:moveTo>
                <a:cubicBezTo>
                  <a:pt x="123" y="74"/>
                  <a:pt x="125" y="73"/>
                  <a:pt x="126" y="72"/>
                </a:cubicBezTo>
                <a:cubicBezTo>
                  <a:pt x="128" y="71"/>
                  <a:pt x="129" y="71"/>
                  <a:pt x="130" y="70"/>
                </a:cubicBezTo>
                <a:cubicBezTo>
                  <a:pt x="123" y="77"/>
                  <a:pt x="116" y="85"/>
                  <a:pt x="110" y="93"/>
                </a:cubicBezTo>
                <a:cubicBezTo>
                  <a:pt x="105" y="98"/>
                  <a:pt x="100" y="102"/>
                  <a:pt x="95" y="107"/>
                </a:cubicBezTo>
                <a:cubicBezTo>
                  <a:pt x="94" y="108"/>
                  <a:pt x="92" y="109"/>
                  <a:pt x="90" y="110"/>
                </a:cubicBezTo>
                <a:cubicBezTo>
                  <a:pt x="91" y="109"/>
                  <a:pt x="92" y="108"/>
                  <a:pt x="93" y="107"/>
                </a:cubicBezTo>
                <a:cubicBezTo>
                  <a:pt x="98" y="101"/>
                  <a:pt x="103" y="95"/>
                  <a:pt x="109" y="89"/>
                </a:cubicBezTo>
                <a:cubicBezTo>
                  <a:pt x="113" y="85"/>
                  <a:pt x="118" y="81"/>
                  <a:pt x="122" y="76"/>
                </a:cubicBezTo>
                <a:close/>
                <a:moveTo>
                  <a:pt x="117" y="61"/>
                </a:moveTo>
                <a:cubicBezTo>
                  <a:pt x="116" y="62"/>
                  <a:pt x="115" y="63"/>
                  <a:pt x="115" y="64"/>
                </a:cubicBezTo>
                <a:cubicBezTo>
                  <a:pt x="116" y="63"/>
                  <a:pt x="117" y="62"/>
                  <a:pt x="118" y="61"/>
                </a:cubicBezTo>
                <a:cubicBezTo>
                  <a:pt x="117" y="61"/>
                  <a:pt x="117" y="61"/>
                  <a:pt x="117" y="61"/>
                </a:cubicBezTo>
                <a:close/>
                <a:moveTo>
                  <a:pt x="115" y="51"/>
                </a:moveTo>
                <a:cubicBezTo>
                  <a:pt x="114" y="51"/>
                  <a:pt x="113" y="52"/>
                  <a:pt x="111" y="52"/>
                </a:cubicBezTo>
                <a:cubicBezTo>
                  <a:pt x="112" y="52"/>
                  <a:pt x="112" y="51"/>
                  <a:pt x="113" y="51"/>
                </a:cubicBezTo>
                <a:cubicBezTo>
                  <a:pt x="114" y="50"/>
                  <a:pt x="115" y="50"/>
                  <a:pt x="117" y="50"/>
                </a:cubicBezTo>
                <a:cubicBezTo>
                  <a:pt x="116" y="50"/>
                  <a:pt x="116" y="51"/>
                  <a:pt x="115" y="51"/>
                </a:cubicBezTo>
                <a:close/>
                <a:moveTo>
                  <a:pt x="114" y="48"/>
                </a:moveTo>
                <a:cubicBezTo>
                  <a:pt x="112" y="48"/>
                  <a:pt x="111" y="49"/>
                  <a:pt x="110" y="49"/>
                </a:cubicBezTo>
                <a:cubicBezTo>
                  <a:pt x="112" y="48"/>
                  <a:pt x="114" y="46"/>
                  <a:pt x="116" y="45"/>
                </a:cubicBezTo>
                <a:cubicBezTo>
                  <a:pt x="116" y="46"/>
                  <a:pt x="115" y="47"/>
                  <a:pt x="114" y="48"/>
                </a:cubicBezTo>
                <a:close/>
                <a:moveTo>
                  <a:pt x="106" y="50"/>
                </a:moveTo>
                <a:cubicBezTo>
                  <a:pt x="105" y="50"/>
                  <a:pt x="104" y="51"/>
                  <a:pt x="104" y="51"/>
                </a:cubicBezTo>
                <a:cubicBezTo>
                  <a:pt x="104" y="50"/>
                  <a:pt x="105" y="49"/>
                  <a:pt x="105" y="48"/>
                </a:cubicBezTo>
                <a:cubicBezTo>
                  <a:pt x="107" y="46"/>
                  <a:pt x="109" y="44"/>
                  <a:pt x="111" y="43"/>
                </a:cubicBezTo>
                <a:cubicBezTo>
                  <a:pt x="111" y="43"/>
                  <a:pt x="112" y="43"/>
                  <a:pt x="112" y="42"/>
                </a:cubicBezTo>
                <a:cubicBezTo>
                  <a:pt x="112" y="42"/>
                  <a:pt x="113" y="42"/>
                  <a:pt x="113" y="42"/>
                </a:cubicBezTo>
                <a:cubicBezTo>
                  <a:pt x="111" y="45"/>
                  <a:pt x="108" y="47"/>
                  <a:pt x="106" y="50"/>
                </a:cubicBezTo>
                <a:close/>
                <a:moveTo>
                  <a:pt x="106" y="45"/>
                </a:moveTo>
                <a:cubicBezTo>
                  <a:pt x="106" y="44"/>
                  <a:pt x="106" y="44"/>
                  <a:pt x="106" y="44"/>
                </a:cubicBezTo>
                <a:cubicBezTo>
                  <a:pt x="107" y="43"/>
                  <a:pt x="108" y="43"/>
                  <a:pt x="109" y="42"/>
                </a:cubicBezTo>
                <a:cubicBezTo>
                  <a:pt x="109" y="42"/>
                  <a:pt x="109" y="42"/>
                  <a:pt x="109" y="42"/>
                </a:cubicBezTo>
                <a:cubicBezTo>
                  <a:pt x="108" y="43"/>
                  <a:pt x="107" y="44"/>
                  <a:pt x="106" y="45"/>
                </a:cubicBezTo>
                <a:close/>
                <a:moveTo>
                  <a:pt x="102" y="45"/>
                </a:moveTo>
                <a:cubicBezTo>
                  <a:pt x="99" y="47"/>
                  <a:pt x="95" y="50"/>
                  <a:pt x="92" y="52"/>
                </a:cubicBezTo>
                <a:cubicBezTo>
                  <a:pt x="92" y="51"/>
                  <a:pt x="93" y="51"/>
                  <a:pt x="93" y="50"/>
                </a:cubicBezTo>
                <a:cubicBezTo>
                  <a:pt x="93" y="50"/>
                  <a:pt x="93" y="50"/>
                  <a:pt x="93" y="50"/>
                </a:cubicBezTo>
                <a:cubicBezTo>
                  <a:pt x="97" y="47"/>
                  <a:pt x="100" y="45"/>
                  <a:pt x="104" y="42"/>
                </a:cubicBezTo>
                <a:cubicBezTo>
                  <a:pt x="105" y="42"/>
                  <a:pt x="106" y="42"/>
                  <a:pt x="107" y="42"/>
                </a:cubicBezTo>
                <a:cubicBezTo>
                  <a:pt x="105" y="43"/>
                  <a:pt x="103" y="45"/>
                  <a:pt x="102" y="45"/>
                </a:cubicBezTo>
                <a:close/>
                <a:moveTo>
                  <a:pt x="99" y="44"/>
                </a:moveTo>
                <a:cubicBezTo>
                  <a:pt x="100" y="43"/>
                  <a:pt x="100" y="43"/>
                  <a:pt x="101" y="42"/>
                </a:cubicBezTo>
                <a:cubicBezTo>
                  <a:pt x="101" y="42"/>
                  <a:pt x="101" y="42"/>
                  <a:pt x="101" y="42"/>
                </a:cubicBezTo>
                <a:cubicBezTo>
                  <a:pt x="101" y="43"/>
                  <a:pt x="100" y="43"/>
                  <a:pt x="99" y="44"/>
                </a:cubicBezTo>
                <a:close/>
                <a:moveTo>
                  <a:pt x="101" y="40"/>
                </a:moveTo>
                <a:cubicBezTo>
                  <a:pt x="100" y="40"/>
                  <a:pt x="100" y="41"/>
                  <a:pt x="99" y="41"/>
                </a:cubicBezTo>
                <a:cubicBezTo>
                  <a:pt x="99" y="41"/>
                  <a:pt x="99" y="42"/>
                  <a:pt x="99" y="42"/>
                </a:cubicBezTo>
                <a:cubicBezTo>
                  <a:pt x="97" y="44"/>
                  <a:pt x="95" y="46"/>
                  <a:pt x="94" y="48"/>
                </a:cubicBezTo>
                <a:cubicBezTo>
                  <a:pt x="94" y="46"/>
                  <a:pt x="94" y="45"/>
                  <a:pt x="95" y="44"/>
                </a:cubicBezTo>
                <a:cubicBezTo>
                  <a:pt x="95" y="44"/>
                  <a:pt x="95" y="44"/>
                  <a:pt x="95" y="44"/>
                </a:cubicBezTo>
                <a:cubicBezTo>
                  <a:pt x="98" y="41"/>
                  <a:pt x="100" y="39"/>
                  <a:pt x="103" y="36"/>
                </a:cubicBezTo>
                <a:cubicBezTo>
                  <a:pt x="104" y="36"/>
                  <a:pt x="104" y="36"/>
                  <a:pt x="104" y="36"/>
                </a:cubicBezTo>
                <a:cubicBezTo>
                  <a:pt x="103" y="38"/>
                  <a:pt x="102" y="39"/>
                  <a:pt x="101" y="40"/>
                </a:cubicBezTo>
                <a:close/>
                <a:moveTo>
                  <a:pt x="93" y="43"/>
                </a:moveTo>
                <a:cubicBezTo>
                  <a:pt x="93" y="43"/>
                  <a:pt x="92" y="43"/>
                  <a:pt x="92" y="43"/>
                </a:cubicBezTo>
                <a:cubicBezTo>
                  <a:pt x="94" y="41"/>
                  <a:pt x="96" y="40"/>
                  <a:pt x="98" y="38"/>
                </a:cubicBezTo>
                <a:cubicBezTo>
                  <a:pt x="98" y="38"/>
                  <a:pt x="99" y="38"/>
                  <a:pt x="99" y="38"/>
                </a:cubicBezTo>
                <a:cubicBezTo>
                  <a:pt x="97" y="39"/>
                  <a:pt x="95" y="41"/>
                  <a:pt x="93" y="43"/>
                </a:cubicBezTo>
                <a:close/>
                <a:moveTo>
                  <a:pt x="90" y="41"/>
                </a:moveTo>
                <a:cubicBezTo>
                  <a:pt x="91" y="40"/>
                  <a:pt x="91" y="40"/>
                  <a:pt x="92" y="40"/>
                </a:cubicBezTo>
                <a:cubicBezTo>
                  <a:pt x="92" y="40"/>
                  <a:pt x="93" y="39"/>
                  <a:pt x="93" y="39"/>
                </a:cubicBezTo>
                <a:cubicBezTo>
                  <a:pt x="92" y="40"/>
                  <a:pt x="91" y="40"/>
                  <a:pt x="90" y="41"/>
                </a:cubicBezTo>
                <a:close/>
                <a:moveTo>
                  <a:pt x="82" y="40"/>
                </a:moveTo>
                <a:cubicBezTo>
                  <a:pt x="80" y="41"/>
                  <a:pt x="78" y="43"/>
                  <a:pt x="76" y="44"/>
                </a:cubicBezTo>
                <a:cubicBezTo>
                  <a:pt x="78" y="42"/>
                  <a:pt x="80" y="40"/>
                  <a:pt x="81" y="38"/>
                </a:cubicBezTo>
                <a:cubicBezTo>
                  <a:pt x="83" y="37"/>
                  <a:pt x="85" y="36"/>
                  <a:pt x="86" y="35"/>
                </a:cubicBezTo>
                <a:cubicBezTo>
                  <a:pt x="85" y="36"/>
                  <a:pt x="84" y="38"/>
                  <a:pt x="82" y="40"/>
                </a:cubicBezTo>
                <a:close/>
                <a:moveTo>
                  <a:pt x="79" y="37"/>
                </a:moveTo>
                <a:cubicBezTo>
                  <a:pt x="78" y="38"/>
                  <a:pt x="76" y="40"/>
                  <a:pt x="74" y="41"/>
                </a:cubicBezTo>
                <a:cubicBezTo>
                  <a:pt x="78" y="38"/>
                  <a:pt x="81" y="35"/>
                  <a:pt x="84" y="31"/>
                </a:cubicBezTo>
                <a:cubicBezTo>
                  <a:pt x="85" y="30"/>
                  <a:pt x="86" y="30"/>
                  <a:pt x="87" y="29"/>
                </a:cubicBezTo>
                <a:cubicBezTo>
                  <a:pt x="85" y="31"/>
                  <a:pt x="84" y="32"/>
                  <a:pt x="82" y="34"/>
                </a:cubicBezTo>
                <a:cubicBezTo>
                  <a:pt x="81" y="35"/>
                  <a:pt x="80" y="36"/>
                  <a:pt x="79" y="37"/>
                </a:cubicBezTo>
                <a:close/>
                <a:moveTo>
                  <a:pt x="85" y="24"/>
                </a:moveTo>
                <a:cubicBezTo>
                  <a:pt x="84" y="25"/>
                  <a:pt x="83" y="25"/>
                  <a:pt x="83" y="25"/>
                </a:cubicBezTo>
                <a:cubicBezTo>
                  <a:pt x="83" y="25"/>
                  <a:pt x="83" y="25"/>
                  <a:pt x="83" y="25"/>
                </a:cubicBezTo>
                <a:cubicBezTo>
                  <a:pt x="83" y="25"/>
                  <a:pt x="83" y="24"/>
                  <a:pt x="83" y="24"/>
                </a:cubicBezTo>
                <a:cubicBezTo>
                  <a:pt x="83" y="24"/>
                  <a:pt x="83" y="24"/>
                  <a:pt x="83" y="24"/>
                </a:cubicBezTo>
                <a:cubicBezTo>
                  <a:pt x="84" y="24"/>
                  <a:pt x="86" y="23"/>
                  <a:pt x="87" y="23"/>
                </a:cubicBezTo>
                <a:cubicBezTo>
                  <a:pt x="87" y="23"/>
                  <a:pt x="86" y="24"/>
                  <a:pt x="85" y="24"/>
                </a:cubicBezTo>
                <a:close/>
                <a:moveTo>
                  <a:pt x="83" y="28"/>
                </a:moveTo>
                <a:cubicBezTo>
                  <a:pt x="83" y="29"/>
                  <a:pt x="82" y="29"/>
                  <a:pt x="82" y="29"/>
                </a:cubicBezTo>
                <a:cubicBezTo>
                  <a:pt x="81" y="30"/>
                  <a:pt x="80" y="30"/>
                  <a:pt x="79" y="31"/>
                </a:cubicBezTo>
                <a:cubicBezTo>
                  <a:pt x="80" y="30"/>
                  <a:pt x="81" y="30"/>
                  <a:pt x="82" y="29"/>
                </a:cubicBezTo>
                <a:cubicBezTo>
                  <a:pt x="82" y="29"/>
                  <a:pt x="82" y="29"/>
                  <a:pt x="82" y="29"/>
                </a:cubicBezTo>
                <a:cubicBezTo>
                  <a:pt x="82" y="29"/>
                  <a:pt x="83" y="29"/>
                  <a:pt x="83" y="28"/>
                </a:cubicBezTo>
                <a:close/>
                <a:moveTo>
                  <a:pt x="59" y="48"/>
                </a:moveTo>
                <a:cubicBezTo>
                  <a:pt x="61" y="46"/>
                  <a:pt x="63" y="44"/>
                  <a:pt x="64" y="41"/>
                </a:cubicBezTo>
                <a:cubicBezTo>
                  <a:pt x="66" y="40"/>
                  <a:pt x="67" y="39"/>
                  <a:pt x="69" y="38"/>
                </a:cubicBezTo>
                <a:cubicBezTo>
                  <a:pt x="69" y="38"/>
                  <a:pt x="69" y="38"/>
                  <a:pt x="69" y="38"/>
                </a:cubicBezTo>
                <a:cubicBezTo>
                  <a:pt x="66" y="42"/>
                  <a:pt x="63" y="45"/>
                  <a:pt x="59" y="48"/>
                </a:cubicBezTo>
                <a:close/>
                <a:moveTo>
                  <a:pt x="61" y="41"/>
                </a:moveTo>
                <a:cubicBezTo>
                  <a:pt x="61" y="41"/>
                  <a:pt x="61" y="41"/>
                  <a:pt x="62" y="41"/>
                </a:cubicBezTo>
                <a:cubicBezTo>
                  <a:pt x="63" y="40"/>
                  <a:pt x="64" y="39"/>
                  <a:pt x="65" y="38"/>
                </a:cubicBezTo>
                <a:cubicBezTo>
                  <a:pt x="65" y="39"/>
                  <a:pt x="64" y="39"/>
                  <a:pt x="64" y="40"/>
                </a:cubicBezTo>
                <a:cubicBezTo>
                  <a:pt x="63" y="40"/>
                  <a:pt x="62" y="41"/>
                  <a:pt x="61" y="41"/>
                </a:cubicBezTo>
                <a:close/>
                <a:moveTo>
                  <a:pt x="58" y="46"/>
                </a:moveTo>
                <a:cubicBezTo>
                  <a:pt x="58" y="46"/>
                  <a:pt x="59" y="45"/>
                  <a:pt x="59" y="45"/>
                </a:cubicBezTo>
                <a:cubicBezTo>
                  <a:pt x="57" y="47"/>
                  <a:pt x="55" y="50"/>
                  <a:pt x="54" y="53"/>
                </a:cubicBezTo>
                <a:cubicBezTo>
                  <a:pt x="53" y="53"/>
                  <a:pt x="52" y="54"/>
                  <a:pt x="52" y="54"/>
                </a:cubicBezTo>
                <a:cubicBezTo>
                  <a:pt x="54" y="51"/>
                  <a:pt x="56" y="49"/>
                  <a:pt x="58" y="46"/>
                </a:cubicBezTo>
                <a:close/>
                <a:moveTo>
                  <a:pt x="48" y="57"/>
                </a:moveTo>
                <a:cubicBezTo>
                  <a:pt x="45" y="58"/>
                  <a:pt x="43" y="60"/>
                  <a:pt x="41" y="61"/>
                </a:cubicBezTo>
                <a:cubicBezTo>
                  <a:pt x="42" y="59"/>
                  <a:pt x="44" y="58"/>
                  <a:pt x="45" y="56"/>
                </a:cubicBezTo>
                <a:cubicBezTo>
                  <a:pt x="48" y="54"/>
                  <a:pt x="50" y="52"/>
                  <a:pt x="53" y="50"/>
                </a:cubicBezTo>
                <a:cubicBezTo>
                  <a:pt x="51" y="52"/>
                  <a:pt x="49" y="54"/>
                  <a:pt x="48" y="57"/>
                </a:cubicBezTo>
                <a:close/>
                <a:moveTo>
                  <a:pt x="50" y="58"/>
                </a:moveTo>
                <a:cubicBezTo>
                  <a:pt x="50" y="58"/>
                  <a:pt x="50" y="59"/>
                  <a:pt x="50" y="59"/>
                </a:cubicBezTo>
                <a:cubicBezTo>
                  <a:pt x="50" y="59"/>
                  <a:pt x="49" y="59"/>
                  <a:pt x="49" y="59"/>
                </a:cubicBezTo>
                <a:cubicBezTo>
                  <a:pt x="47" y="61"/>
                  <a:pt x="44" y="64"/>
                  <a:pt x="42" y="67"/>
                </a:cubicBezTo>
                <a:cubicBezTo>
                  <a:pt x="43" y="65"/>
                  <a:pt x="45" y="63"/>
                  <a:pt x="46" y="62"/>
                </a:cubicBezTo>
                <a:cubicBezTo>
                  <a:pt x="47" y="60"/>
                  <a:pt x="49" y="59"/>
                  <a:pt x="50" y="58"/>
                </a:cubicBezTo>
                <a:close/>
                <a:moveTo>
                  <a:pt x="39" y="86"/>
                </a:moveTo>
                <a:cubicBezTo>
                  <a:pt x="39" y="86"/>
                  <a:pt x="39" y="87"/>
                  <a:pt x="39" y="87"/>
                </a:cubicBezTo>
                <a:cubicBezTo>
                  <a:pt x="38" y="88"/>
                  <a:pt x="37" y="89"/>
                  <a:pt x="35" y="90"/>
                </a:cubicBezTo>
                <a:cubicBezTo>
                  <a:pt x="35" y="90"/>
                  <a:pt x="35" y="90"/>
                  <a:pt x="35" y="90"/>
                </a:cubicBezTo>
                <a:cubicBezTo>
                  <a:pt x="37" y="89"/>
                  <a:pt x="38" y="87"/>
                  <a:pt x="39" y="86"/>
                </a:cubicBezTo>
                <a:close/>
                <a:moveTo>
                  <a:pt x="34" y="102"/>
                </a:moveTo>
                <a:cubicBezTo>
                  <a:pt x="35" y="103"/>
                  <a:pt x="35" y="105"/>
                  <a:pt x="36" y="107"/>
                </a:cubicBezTo>
                <a:cubicBezTo>
                  <a:pt x="35" y="109"/>
                  <a:pt x="35" y="110"/>
                  <a:pt x="35" y="112"/>
                </a:cubicBezTo>
                <a:cubicBezTo>
                  <a:pt x="34" y="111"/>
                  <a:pt x="34" y="110"/>
                  <a:pt x="34" y="109"/>
                </a:cubicBezTo>
                <a:cubicBezTo>
                  <a:pt x="34" y="106"/>
                  <a:pt x="34" y="104"/>
                  <a:pt x="34" y="102"/>
                </a:cubicBezTo>
                <a:close/>
                <a:moveTo>
                  <a:pt x="36" y="126"/>
                </a:moveTo>
                <a:cubicBezTo>
                  <a:pt x="36" y="127"/>
                  <a:pt x="37" y="128"/>
                  <a:pt x="37" y="129"/>
                </a:cubicBezTo>
                <a:cubicBezTo>
                  <a:pt x="37" y="129"/>
                  <a:pt x="37" y="130"/>
                  <a:pt x="37" y="130"/>
                </a:cubicBezTo>
                <a:cubicBezTo>
                  <a:pt x="37" y="130"/>
                  <a:pt x="37" y="131"/>
                  <a:pt x="37" y="131"/>
                </a:cubicBezTo>
                <a:cubicBezTo>
                  <a:pt x="35" y="128"/>
                  <a:pt x="35" y="128"/>
                  <a:pt x="35" y="128"/>
                </a:cubicBezTo>
                <a:cubicBezTo>
                  <a:pt x="36" y="127"/>
                  <a:pt x="36" y="127"/>
                  <a:pt x="36" y="126"/>
                </a:cubicBezTo>
                <a:close/>
                <a:moveTo>
                  <a:pt x="36" y="115"/>
                </a:moveTo>
                <a:cubicBezTo>
                  <a:pt x="36" y="115"/>
                  <a:pt x="36" y="115"/>
                  <a:pt x="36" y="115"/>
                </a:cubicBezTo>
                <a:cubicBezTo>
                  <a:pt x="36" y="114"/>
                  <a:pt x="36" y="112"/>
                  <a:pt x="36" y="111"/>
                </a:cubicBezTo>
                <a:cubicBezTo>
                  <a:pt x="36" y="111"/>
                  <a:pt x="37" y="111"/>
                  <a:pt x="37" y="111"/>
                </a:cubicBezTo>
                <a:cubicBezTo>
                  <a:pt x="37" y="111"/>
                  <a:pt x="37" y="112"/>
                  <a:pt x="37" y="113"/>
                </a:cubicBezTo>
                <a:cubicBezTo>
                  <a:pt x="37" y="114"/>
                  <a:pt x="36" y="114"/>
                  <a:pt x="36" y="115"/>
                </a:cubicBezTo>
                <a:close/>
                <a:moveTo>
                  <a:pt x="36" y="97"/>
                </a:moveTo>
                <a:cubicBezTo>
                  <a:pt x="36" y="97"/>
                  <a:pt x="36" y="98"/>
                  <a:pt x="37" y="99"/>
                </a:cubicBezTo>
                <a:cubicBezTo>
                  <a:pt x="37" y="99"/>
                  <a:pt x="37" y="100"/>
                  <a:pt x="36" y="100"/>
                </a:cubicBezTo>
                <a:cubicBezTo>
                  <a:pt x="36" y="99"/>
                  <a:pt x="36" y="98"/>
                  <a:pt x="36" y="97"/>
                </a:cubicBezTo>
                <a:close/>
                <a:moveTo>
                  <a:pt x="37" y="94"/>
                </a:moveTo>
                <a:cubicBezTo>
                  <a:pt x="37" y="93"/>
                  <a:pt x="36" y="92"/>
                  <a:pt x="36" y="92"/>
                </a:cubicBezTo>
                <a:cubicBezTo>
                  <a:pt x="37" y="91"/>
                  <a:pt x="38" y="90"/>
                  <a:pt x="38" y="90"/>
                </a:cubicBezTo>
                <a:cubicBezTo>
                  <a:pt x="38" y="91"/>
                  <a:pt x="38" y="92"/>
                  <a:pt x="38" y="93"/>
                </a:cubicBezTo>
                <a:cubicBezTo>
                  <a:pt x="37" y="93"/>
                  <a:pt x="37" y="93"/>
                  <a:pt x="37" y="94"/>
                </a:cubicBezTo>
                <a:close/>
                <a:moveTo>
                  <a:pt x="39" y="103"/>
                </a:moveTo>
                <a:cubicBezTo>
                  <a:pt x="39" y="103"/>
                  <a:pt x="39" y="103"/>
                  <a:pt x="39" y="103"/>
                </a:cubicBezTo>
                <a:cubicBezTo>
                  <a:pt x="39" y="104"/>
                  <a:pt x="38" y="104"/>
                  <a:pt x="38" y="104"/>
                </a:cubicBezTo>
                <a:cubicBezTo>
                  <a:pt x="38" y="104"/>
                  <a:pt x="38" y="104"/>
                  <a:pt x="38" y="103"/>
                </a:cubicBezTo>
                <a:cubicBezTo>
                  <a:pt x="38" y="103"/>
                  <a:pt x="38" y="103"/>
                  <a:pt x="39" y="103"/>
                </a:cubicBezTo>
                <a:close/>
                <a:moveTo>
                  <a:pt x="38" y="97"/>
                </a:moveTo>
                <a:cubicBezTo>
                  <a:pt x="38" y="96"/>
                  <a:pt x="39" y="95"/>
                  <a:pt x="39" y="94"/>
                </a:cubicBezTo>
                <a:cubicBezTo>
                  <a:pt x="40" y="93"/>
                  <a:pt x="41" y="93"/>
                  <a:pt x="42" y="92"/>
                </a:cubicBezTo>
                <a:cubicBezTo>
                  <a:pt x="41" y="93"/>
                  <a:pt x="40" y="94"/>
                  <a:pt x="39" y="95"/>
                </a:cubicBezTo>
                <a:cubicBezTo>
                  <a:pt x="39" y="96"/>
                  <a:pt x="40" y="97"/>
                  <a:pt x="41" y="96"/>
                </a:cubicBezTo>
                <a:cubicBezTo>
                  <a:pt x="41" y="96"/>
                  <a:pt x="41" y="96"/>
                  <a:pt x="41" y="96"/>
                </a:cubicBezTo>
                <a:cubicBezTo>
                  <a:pt x="41" y="96"/>
                  <a:pt x="41" y="96"/>
                  <a:pt x="41" y="96"/>
                </a:cubicBezTo>
                <a:cubicBezTo>
                  <a:pt x="41" y="97"/>
                  <a:pt x="41" y="97"/>
                  <a:pt x="41" y="98"/>
                </a:cubicBezTo>
                <a:cubicBezTo>
                  <a:pt x="40" y="98"/>
                  <a:pt x="40" y="99"/>
                  <a:pt x="39" y="99"/>
                </a:cubicBezTo>
                <a:cubicBezTo>
                  <a:pt x="39" y="99"/>
                  <a:pt x="39" y="98"/>
                  <a:pt x="38" y="97"/>
                </a:cubicBezTo>
                <a:close/>
                <a:moveTo>
                  <a:pt x="40" y="121"/>
                </a:moveTo>
                <a:cubicBezTo>
                  <a:pt x="40" y="121"/>
                  <a:pt x="40" y="121"/>
                  <a:pt x="40" y="121"/>
                </a:cubicBezTo>
                <a:cubicBezTo>
                  <a:pt x="40" y="122"/>
                  <a:pt x="41" y="123"/>
                  <a:pt x="41" y="124"/>
                </a:cubicBezTo>
                <a:cubicBezTo>
                  <a:pt x="41" y="124"/>
                  <a:pt x="41" y="124"/>
                  <a:pt x="40" y="125"/>
                </a:cubicBezTo>
                <a:cubicBezTo>
                  <a:pt x="40" y="123"/>
                  <a:pt x="40" y="122"/>
                  <a:pt x="39" y="121"/>
                </a:cubicBezTo>
                <a:cubicBezTo>
                  <a:pt x="39" y="121"/>
                  <a:pt x="40" y="121"/>
                  <a:pt x="40" y="121"/>
                </a:cubicBezTo>
                <a:close/>
                <a:moveTo>
                  <a:pt x="40" y="133"/>
                </a:moveTo>
                <a:cubicBezTo>
                  <a:pt x="41" y="134"/>
                  <a:pt x="41" y="136"/>
                  <a:pt x="42" y="138"/>
                </a:cubicBezTo>
                <a:cubicBezTo>
                  <a:pt x="42" y="138"/>
                  <a:pt x="41" y="138"/>
                  <a:pt x="41" y="138"/>
                </a:cubicBezTo>
                <a:cubicBezTo>
                  <a:pt x="41" y="137"/>
                  <a:pt x="40" y="135"/>
                  <a:pt x="40" y="133"/>
                </a:cubicBezTo>
                <a:cubicBezTo>
                  <a:pt x="40" y="133"/>
                  <a:pt x="40" y="133"/>
                  <a:pt x="40" y="133"/>
                </a:cubicBezTo>
                <a:close/>
                <a:moveTo>
                  <a:pt x="41" y="96"/>
                </a:moveTo>
                <a:cubicBezTo>
                  <a:pt x="43" y="93"/>
                  <a:pt x="46" y="91"/>
                  <a:pt x="48" y="88"/>
                </a:cubicBezTo>
                <a:cubicBezTo>
                  <a:pt x="48" y="89"/>
                  <a:pt x="48" y="90"/>
                  <a:pt x="47" y="90"/>
                </a:cubicBezTo>
                <a:cubicBezTo>
                  <a:pt x="47" y="91"/>
                  <a:pt x="47" y="92"/>
                  <a:pt x="46" y="92"/>
                </a:cubicBezTo>
                <a:cubicBezTo>
                  <a:pt x="45" y="94"/>
                  <a:pt x="44" y="95"/>
                  <a:pt x="43" y="96"/>
                </a:cubicBezTo>
                <a:cubicBezTo>
                  <a:pt x="42" y="96"/>
                  <a:pt x="42" y="96"/>
                  <a:pt x="42" y="96"/>
                </a:cubicBezTo>
                <a:cubicBezTo>
                  <a:pt x="42" y="95"/>
                  <a:pt x="41" y="95"/>
                  <a:pt x="41" y="96"/>
                </a:cubicBezTo>
                <a:close/>
                <a:moveTo>
                  <a:pt x="43" y="129"/>
                </a:moveTo>
                <a:cubicBezTo>
                  <a:pt x="44" y="130"/>
                  <a:pt x="44" y="132"/>
                  <a:pt x="45" y="133"/>
                </a:cubicBezTo>
                <a:cubicBezTo>
                  <a:pt x="44" y="134"/>
                  <a:pt x="44" y="134"/>
                  <a:pt x="43" y="135"/>
                </a:cubicBezTo>
                <a:cubicBezTo>
                  <a:pt x="43" y="133"/>
                  <a:pt x="43" y="132"/>
                  <a:pt x="42" y="130"/>
                </a:cubicBezTo>
                <a:cubicBezTo>
                  <a:pt x="42" y="130"/>
                  <a:pt x="43" y="129"/>
                  <a:pt x="43" y="129"/>
                </a:cubicBezTo>
                <a:close/>
                <a:moveTo>
                  <a:pt x="42" y="140"/>
                </a:moveTo>
                <a:cubicBezTo>
                  <a:pt x="43" y="143"/>
                  <a:pt x="44" y="145"/>
                  <a:pt x="44" y="147"/>
                </a:cubicBezTo>
                <a:cubicBezTo>
                  <a:pt x="44" y="145"/>
                  <a:pt x="43" y="143"/>
                  <a:pt x="42" y="141"/>
                </a:cubicBezTo>
                <a:cubicBezTo>
                  <a:pt x="42" y="141"/>
                  <a:pt x="42" y="141"/>
                  <a:pt x="42" y="140"/>
                </a:cubicBezTo>
                <a:close/>
                <a:moveTo>
                  <a:pt x="44" y="154"/>
                </a:moveTo>
                <a:cubicBezTo>
                  <a:pt x="44" y="154"/>
                  <a:pt x="44" y="154"/>
                  <a:pt x="44" y="154"/>
                </a:cubicBezTo>
                <a:cubicBezTo>
                  <a:pt x="45" y="157"/>
                  <a:pt x="45" y="160"/>
                  <a:pt x="46" y="164"/>
                </a:cubicBezTo>
                <a:cubicBezTo>
                  <a:pt x="45" y="160"/>
                  <a:pt x="44" y="157"/>
                  <a:pt x="44" y="154"/>
                </a:cubicBezTo>
                <a:cubicBezTo>
                  <a:pt x="44" y="154"/>
                  <a:pt x="44" y="154"/>
                  <a:pt x="44" y="154"/>
                </a:cubicBezTo>
                <a:close/>
                <a:moveTo>
                  <a:pt x="43" y="174"/>
                </a:moveTo>
                <a:cubicBezTo>
                  <a:pt x="43" y="175"/>
                  <a:pt x="44" y="176"/>
                  <a:pt x="44" y="178"/>
                </a:cubicBezTo>
                <a:cubicBezTo>
                  <a:pt x="44" y="178"/>
                  <a:pt x="44" y="178"/>
                  <a:pt x="44" y="178"/>
                </a:cubicBezTo>
                <a:cubicBezTo>
                  <a:pt x="43" y="176"/>
                  <a:pt x="42" y="175"/>
                  <a:pt x="41" y="174"/>
                </a:cubicBezTo>
                <a:cubicBezTo>
                  <a:pt x="41" y="173"/>
                  <a:pt x="41" y="172"/>
                  <a:pt x="41" y="171"/>
                </a:cubicBezTo>
                <a:cubicBezTo>
                  <a:pt x="42" y="172"/>
                  <a:pt x="42" y="173"/>
                  <a:pt x="43" y="174"/>
                </a:cubicBezTo>
                <a:close/>
                <a:moveTo>
                  <a:pt x="42" y="176"/>
                </a:moveTo>
                <a:cubicBezTo>
                  <a:pt x="43" y="178"/>
                  <a:pt x="44" y="180"/>
                  <a:pt x="45" y="181"/>
                </a:cubicBezTo>
                <a:cubicBezTo>
                  <a:pt x="46" y="183"/>
                  <a:pt x="46" y="184"/>
                  <a:pt x="47" y="186"/>
                </a:cubicBezTo>
                <a:cubicBezTo>
                  <a:pt x="47" y="187"/>
                  <a:pt x="46" y="188"/>
                  <a:pt x="45" y="190"/>
                </a:cubicBezTo>
                <a:cubicBezTo>
                  <a:pt x="44" y="187"/>
                  <a:pt x="43" y="185"/>
                  <a:pt x="42" y="182"/>
                </a:cubicBezTo>
                <a:cubicBezTo>
                  <a:pt x="42" y="180"/>
                  <a:pt x="42" y="178"/>
                  <a:pt x="42" y="176"/>
                </a:cubicBezTo>
                <a:close/>
                <a:moveTo>
                  <a:pt x="46" y="192"/>
                </a:moveTo>
                <a:cubicBezTo>
                  <a:pt x="47" y="191"/>
                  <a:pt x="47" y="190"/>
                  <a:pt x="48" y="188"/>
                </a:cubicBezTo>
                <a:cubicBezTo>
                  <a:pt x="49" y="192"/>
                  <a:pt x="50" y="196"/>
                  <a:pt x="52" y="200"/>
                </a:cubicBezTo>
                <a:cubicBezTo>
                  <a:pt x="51" y="200"/>
                  <a:pt x="51" y="199"/>
                  <a:pt x="51" y="199"/>
                </a:cubicBezTo>
                <a:cubicBezTo>
                  <a:pt x="49" y="197"/>
                  <a:pt x="47" y="194"/>
                  <a:pt x="46" y="192"/>
                </a:cubicBezTo>
                <a:cubicBezTo>
                  <a:pt x="46" y="192"/>
                  <a:pt x="46" y="192"/>
                  <a:pt x="46" y="192"/>
                </a:cubicBezTo>
                <a:close/>
                <a:moveTo>
                  <a:pt x="50" y="174"/>
                </a:moveTo>
                <a:cubicBezTo>
                  <a:pt x="50" y="171"/>
                  <a:pt x="49" y="168"/>
                  <a:pt x="48" y="165"/>
                </a:cubicBezTo>
                <a:cubicBezTo>
                  <a:pt x="48" y="163"/>
                  <a:pt x="48" y="162"/>
                  <a:pt x="48" y="161"/>
                </a:cubicBezTo>
                <a:cubicBezTo>
                  <a:pt x="48" y="161"/>
                  <a:pt x="48" y="162"/>
                  <a:pt x="49" y="162"/>
                </a:cubicBezTo>
                <a:cubicBezTo>
                  <a:pt x="49" y="163"/>
                  <a:pt x="49" y="163"/>
                  <a:pt x="49" y="164"/>
                </a:cubicBezTo>
                <a:cubicBezTo>
                  <a:pt x="49" y="165"/>
                  <a:pt x="50" y="165"/>
                  <a:pt x="50" y="165"/>
                </a:cubicBezTo>
                <a:cubicBezTo>
                  <a:pt x="50" y="166"/>
                  <a:pt x="49" y="166"/>
                  <a:pt x="49" y="166"/>
                </a:cubicBezTo>
                <a:cubicBezTo>
                  <a:pt x="49" y="167"/>
                  <a:pt x="49" y="167"/>
                  <a:pt x="50" y="167"/>
                </a:cubicBezTo>
                <a:cubicBezTo>
                  <a:pt x="51" y="170"/>
                  <a:pt x="52" y="173"/>
                  <a:pt x="53" y="175"/>
                </a:cubicBezTo>
                <a:cubicBezTo>
                  <a:pt x="53" y="176"/>
                  <a:pt x="52" y="176"/>
                  <a:pt x="52" y="176"/>
                </a:cubicBezTo>
                <a:cubicBezTo>
                  <a:pt x="51" y="176"/>
                  <a:pt x="51" y="175"/>
                  <a:pt x="50" y="174"/>
                </a:cubicBezTo>
                <a:close/>
                <a:moveTo>
                  <a:pt x="51" y="186"/>
                </a:moveTo>
                <a:cubicBezTo>
                  <a:pt x="50" y="185"/>
                  <a:pt x="50" y="184"/>
                  <a:pt x="49" y="183"/>
                </a:cubicBezTo>
                <a:cubicBezTo>
                  <a:pt x="49" y="182"/>
                  <a:pt x="50" y="182"/>
                  <a:pt x="50" y="181"/>
                </a:cubicBezTo>
                <a:cubicBezTo>
                  <a:pt x="50" y="181"/>
                  <a:pt x="50" y="181"/>
                  <a:pt x="50" y="181"/>
                </a:cubicBezTo>
                <a:cubicBezTo>
                  <a:pt x="50" y="183"/>
                  <a:pt x="51" y="184"/>
                  <a:pt x="51" y="186"/>
                </a:cubicBezTo>
                <a:close/>
                <a:moveTo>
                  <a:pt x="52" y="179"/>
                </a:moveTo>
                <a:cubicBezTo>
                  <a:pt x="53" y="179"/>
                  <a:pt x="53" y="179"/>
                  <a:pt x="54" y="179"/>
                </a:cubicBezTo>
                <a:cubicBezTo>
                  <a:pt x="54" y="179"/>
                  <a:pt x="54" y="179"/>
                  <a:pt x="55" y="180"/>
                </a:cubicBezTo>
                <a:cubicBezTo>
                  <a:pt x="55" y="181"/>
                  <a:pt x="56" y="183"/>
                  <a:pt x="56" y="184"/>
                </a:cubicBezTo>
                <a:cubicBezTo>
                  <a:pt x="56" y="184"/>
                  <a:pt x="55" y="183"/>
                  <a:pt x="55" y="183"/>
                </a:cubicBezTo>
                <a:cubicBezTo>
                  <a:pt x="54" y="182"/>
                  <a:pt x="53" y="181"/>
                  <a:pt x="52" y="181"/>
                </a:cubicBezTo>
                <a:cubicBezTo>
                  <a:pt x="52" y="180"/>
                  <a:pt x="52" y="180"/>
                  <a:pt x="52" y="179"/>
                </a:cubicBezTo>
                <a:cubicBezTo>
                  <a:pt x="52" y="179"/>
                  <a:pt x="52" y="179"/>
                  <a:pt x="52" y="179"/>
                </a:cubicBezTo>
                <a:close/>
                <a:moveTo>
                  <a:pt x="54" y="184"/>
                </a:moveTo>
                <a:cubicBezTo>
                  <a:pt x="56" y="186"/>
                  <a:pt x="57" y="188"/>
                  <a:pt x="59" y="190"/>
                </a:cubicBezTo>
                <a:cubicBezTo>
                  <a:pt x="59" y="190"/>
                  <a:pt x="59" y="190"/>
                  <a:pt x="59" y="190"/>
                </a:cubicBezTo>
                <a:cubicBezTo>
                  <a:pt x="59" y="191"/>
                  <a:pt x="58" y="193"/>
                  <a:pt x="57" y="194"/>
                </a:cubicBezTo>
                <a:cubicBezTo>
                  <a:pt x="57" y="194"/>
                  <a:pt x="57" y="194"/>
                  <a:pt x="57" y="194"/>
                </a:cubicBezTo>
                <a:cubicBezTo>
                  <a:pt x="56" y="190"/>
                  <a:pt x="55" y="187"/>
                  <a:pt x="54" y="184"/>
                </a:cubicBezTo>
                <a:cubicBezTo>
                  <a:pt x="54" y="184"/>
                  <a:pt x="54" y="184"/>
                  <a:pt x="54" y="184"/>
                </a:cubicBezTo>
                <a:close/>
                <a:moveTo>
                  <a:pt x="58" y="195"/>
                </a:moveTo>
                <a:cubicBezTo>
                  <a:pt x="59" y="195"/>
                  <a:pt x="60" y="194"/>
                  <a:pt x="61" y="194"/>
                </a:cubicBezTo>
                <a:cubicBezTo>
                  <a:pt x="63" y="195"/>
                  <a:pt x="64" y="197"/>
                  <a:pt x="65" y="198"/>
                </a:cubicBezTo>
                <a:cubicBezTo>
                  <a:pt x="64" y="199"/>
                  <a:pt x="64" y="200"/>
                  <a:pt x="64" y="200"/>
                </a:cubicBezTo>
                <a:cubicBezTo>
                  <a:pt x="62" y="199"/>
                  <a:pt x="60" y="197"/>
                  <a:pt x="58" y="195"/>
                </a:cubicBezTo>
                <a:close/>
                <a:moveTo>
                  <a:pt x="63" y="193"/>
                </a:moveTo>
                <a:cubicBezTo>
                  <a:pt x="64" y="192"/>
                  <a:pt x="65" y="192"/>
                  <a:pt x="65" y="192"/>
                </a:cubicBezTo>
                <a:cubicBezTo>
                  <a:pt x="66" y="192"/>
                  <a:pt x="67" y="193"/>
                  <a:pt x="68" y="194"/>
                </a:cubicBezTo>
                <a:cubicBezTo>
                  <a:pt x="68" y="194"/>
                  <a:pt x="67" y="195"/>
                  <a:pt x="67" y="196"/>
                </a:cubicBezTo>
                <a:cubicBezTo>
                  <a:pt x="65" y="195"/>
                  <a:pt x="64" y="194"/>
                  <a:pt x="63" y="193"/>
                </a:cubicBezTo>
                <a:close/>
                <a:moveTo>
                  <a:pt x="70" y="195"/>
                </a:moveTo>
                <a:cubicBezTo>
                  <a:pt x="70" y="196"/>
                  <a:pt x="71" y="196"/>
                  <a:pt x="72" y="197"/>
                </a:cubicBezTo>
                <a:cubicBezTo>
                  <a:pt x="72" y="198"/>
                  <a:pt x="72" y="198"/>
                  <a:pt x="72" y="198"/>
                </a:cubicBezTo>
                <a:cubicBezTo>
                  <a:pt x="72" y="199"/>
                  <a:pt x="72" y="199"/>
                  <a:pt x="72" y="199"/>
                </a:cubicBezTo>
                <a:cubicBezTo>
                  <a:pt x="72" y="199"/>
                  <a:pt x="72" y="199"/>
                  <a:pt x="71" y="199"/>
                </a:cubicBezTo>
                <a:cubicBezTo>
                  <a:pt x="71" y="199"/>
                  <a:pt x="70" y="198"/>
                  <a:pt x="69" y="198"/>
                </a:cubicBezTo>
                <a:cubicBezTo>
                  <a:pt x="68" y="198"/>
                  <a:pt x="68" y="198"/>
                  <a:pt x="68" y="198"/>
                </a:cubicBezTo>
                <a:cubicBezTo>
                  <a:pt x="68" y="197"/>
                  <a:pt x="68" y="197"/>
                  <a:pt x="68" y="197"/>
                </a:cubicBezTo>
                <a:cubicBezTo>
                  <a:pt x="68" y="196"/>
                  <a:pt x="69" y="195"/>
                  <a:pt x="70" y="195"/>
                </a:cubicBezTo>
                <a:close/>
                <a:moveTo>
                  <a:pt x="67" y="190"/>
                </a:moveTo>
                <a:cubicBezTo>
                  <a:pt x="69" y="190"/>
                  <a:pt x="70" y="189"/>
                  <a:pt x="71" y="188"/>
                </a:cubicBezTo>
                <a:cubicBezTo>
                  <a:pt x="71" y="188"/>
                  <a:pt x="72" y="189"/>
                  <a:pt x="72" y="189"/>
                </a:cubicBezTo>
                <a:cubicBezTo>
                  <a:pt x="71" y="190"/>
                  <a:pt x="71" y="191"/>
                  <a:pt x="70" y="192"/>
                </a:cubicBezTo>
                <a:cubicBezTo>
                  <a:pt x="69" y="191"/>
                  <a:pt x="68" y="191"/>
                  <a:pt x="67" y="190"/>
                </a:cubicBezTo>
                <a:close/>
                <a:moveTo>
                  <a:pt x="72" y="185"/>
                </a:moveTo>
                <a:cubicBezTo>
                  <a:pt x="71" y="184"/>
                  <a:pt x="70" y="183"/>
                  <a:pt x="68" y="181"/>
                </a:cubicBezTo>
                <a:cubicBezTo>
                  <a:pt x="69" y="181"/>
                  <a:pt x="69" y="181"/>
                  <a:pt x="69" y="180"/>
                </a:cubicBezTo>
                <a:cubicBezTo>
                  <a:pt x="70" y="181"/>
                  <a:pt x="71" y="181"/>
                  <a:pt x="72" y="182"/>
                </a:cubicBezTo>
                <a:cubicBezTo>
                  <a:pt x="72" y="182"/>
                  <a:pt x="73" y="182"/>
                  <a:pt x="73" y="182"/>
                </a:cubicBezTo>
                <a:cubicBezTo>
                  <a:pt x="73" y="183"/>
                  <a:pt x="73" y="184"/>
                  <a:pt x="73" y="184"/>
                </a:cubicBezTo>
                <a:cubicBezTo>
                  <a:pt x="73" y="185"/>
                  <a:pt x="72" y="185"/>
                  <a:pt x="72" y="185"/>
                </a:cubicBezTo>
                <a:close/>
                <a:moveTo>
                  <a:pt x="71" y="151"/>
                </a:moveTo>
                <a:cubicBezTo>
                  <a:pt x="72" y="150"/>
                  <a:pt x="72" y="150"/>
                  <a:pt x="73" y="149"/>
                </a:cubicBezTo>
                <a:cubicBezTo>
                  <a:pt x="73" y="149"/>
                  <a:pt x="73" y="150"/>
                  <a:pt x="73" y="150"/>
                </a:cubicBezTo>
                <a:cubicBezTo>
                  <a:pt x="72" y="150"/>
                  <a:pt x="72" y="151"/>
                  <a:pt x="71" y="151"/>
                </a:cubicBezTo>
                <a:close/>
                <a:moveTo>
                  <a:pt x="72" y="119"/>
                </a:moveTo>
                <a:cubicBezTo>
                  <a:pt x="72" y="119"/>
                  <a:pt x="71" y="120"/>
                  <a:pt x="71" y="120"/>
                </a:cubicBezTo>
                <a:cubicBezTo>
                  <a:pt x="72" y="119"/>
                  <a:pt x="72" y="118"/>
                  <a:pt x="72" y="118"/>
                </a:cubicBezTo>
                <a:cubicBezTo>
                  <a:pt x="73" y="117"/>
                  <a:pt x="73" y="117"/>
                  <a:pt x="74" y="116"/>
                </a:cubicBezTo>
                <a:cubicBezTo>
                  <a:pt x="74" y="116"/>
                  <a:pt x="74" y="116"/>
                  <a:pt x="74" y="116"/>
                </a:cubicBezTo>
                <a:cubicBezTo>
                  <a:pt x="73" y="117"/>
                  <a:pt x="72" y="118"/>
                  <a:pt x="72" y="119"/>
                </a:cubicBezTo>
                <a:close/>
                <a:moveTo>
                  <a:pt x="78" y="130"/>
                </a:moveTo>
                <a:cubicBezTo>
                  <a:pt x="78" y="131"/>
                  <a:pt x="79" y="132"/>
                  <a:pt x="79" y="134"/>
                </a:cubicBezTo>
                <a:cubicBezTo>
                  <a:pt x="77" y="135"/>
                  <a:pt x="75" y="136"/>
                  <a:pt x="74" y="137"/>
                </a:cubicBezTo>
                <a:cubicBezTo>
                  <a:pt x="73" y="137"/>
                  <a:pt x="73" y="136"/>
                  <a:pt x="73" y="135"/>
                </a:cubicBezTo>
                <a:cubicBezTo>
                  <a:pt x="75" y="134"/>
                  <a:pt x="76" y="132"/>
                  <a:pt x="78" y="130"/>
                </a:cubicBezTo>
                <a:close/>
                <a:moveTo>
                  <a:pt x="75" y="140"/>
                </a:moveTo>
                <a:cubicBezTo>
                  <a:pt x="76" y="140"/>
                  <a:pt x="77" y="139"/>
                  <a:pt x="78" y="138"/>
                </a:cubicBezTo>
                <a:cubicBezTo>
                  <a:pt x="77" y="139"/>
                  <a:pt x="76" y="141"/>
                  <a:pt x="75" y="142"/>
                </a:cubicBezTo>
                <a:cubicBezTo>
                  <a:pt x="75" y="142"/>
                  <a:pt x="74" y="142"/>
                  <a:pt x="74" y="141"/>
                </a:cubicBezTo>
                <a:cubicBezTo>
                  <a:pt x="75" y="141"/>
                  <a:pt x="75" y="141"/>
                  <a:pt x="75" y="140"/>
                </a:cubicBezTo>
                <a:close/>
                <a:moveTo>
                  <a:pt x="80" y="138"/>
                </a:moveTo>
                <a:cubicBezTo>
                  <a:pt x="80" y="139"/>
                  <a:pt x="80" y="139"/>
                  <a:pt x="80" y="140"/>
                </a:cubicBezTo>
                <a:cubicBezTo>
                  <a:pt x="79" y="142"/>
                  <a:pt x="77" y="143"/>
                  <a:pt x="76" y="145"/>
                </a:cubicBezTo>
                <a:cubicBezTo>
                  <a:pt x="77" y="142"/>
                  <a:pt x="79" y="140"/>
                  <a:pt x="80" y="138"/>
                </a:cubicBezTo>
                <a:close/>
                <a:moveTo>
                  <a:pt x="78" y="145"/>
                </a:moveTo>
                <a:cubicBezTo>
                  <a:pt x="78" y="145"/>
                  <a:pt x="78" y="145"/>
                  <a:pt x="78" y="145"/>
                </a:cubicBezTo>
                <a:cubicBezTo>
                  <a:pt x="77" y="146"/>
                  <a:pt x="77" y="146"/>
                  <a:pt x="76" y="147"/>
                </a:cubicBezTo>
                <a:cubicBezTo>
                  <a:pt x="76" y="147"/>
                  <a:pt x="76" y="147"/>
                  <a:pt x="76" y="147"/>
                </a:cubicBezTo>
                <a:cubicBezTo>
                  <a:pt x="77" y="146"/>
                  <a:pt x="77" y="145"/>
                  <a:pt x="78" y="145"/>
                </a:cubicBezTo>
                <a:close/>
                <a:moveTo>
                  <a:pt x="78" y="166"/>
                </a:moveTo>
                <a:cubicBezTo>
                  <a:pt x="78" y="166"/>
                  <a:pt x="78" y="167"/>
                  <a:pt x="79" y="167"/>
                </a:cubicBezTo>
                <a:cubicBezTo>
                  <a:pt x="78" y="168"/>
                  <a:pt x="78" y="168"/>
                  <a:pt x="78" y="168"/>
                </a:cubicBezTo>
                <a:cubicBezTo>
                  <a:pt x="78" y="168"/>
                  <a:pt x="78" y="168"/>
                  <a:pt x="78" y="168"/>
                </a:cubicBezTo>
                <a:cubicBezTo>
                  <a:pt x="78" y="167"/>
                  <a:pt x="78" y="167"/>
                  <a:pt x="78" y="166"/>
                </a:cubicBezTo>
                <a:cubicBezTo>
                  <a:pt x="78" y="166"/>
                  <a:pt x="78" y="166"/>
                  <a:pt x="78" y="166"/>
                </a:cubicBezTo>
                <a:close/>
                <a:moveTo>
                  <a:pt x="78" y="155"/>
                </a:moveTo>
                <a:cubicBezTo>
                  <a:pt x="80" y="153"/>
                  <a:pt x="81" y="152"/>
                  <a:pt x="83" y="151"/>
                </a:cubicBezTo>
                <a:cubicBezTo>
                  <a:pt x="83" y="152"/>
                  <a:pt x="83" y="153"/>
                  <a:pt x="83" y="154"/>
                </a:cubicBezTo>
                <a:cubicBezTo>
                  <a:pt x="82" y="156"/>
                  <a:pt x="81" y="157"/>
                  <a:pt x="80" y="159"/>
                </a:cubicBezTo>
                <a:cubicBezTo>
                  <a:pt x="79" y="158"/>
                  <a:pt x="79" y="156"/>
                  <a:pt x="78" y="155"/>
                </a:cubicBezTo>
                <a:close/>
                <a:moveTo>
                  <a:pt x="85" y="152"/>
                </a:moveTo>
                <a:cubicBezTo>
                  <a:pt x="85" y="151"/>
                  <a:pt x="84" y="150"/>
                  <a:pt x="84" y="149"/>
                </a:cubicBezTo>
                <a:cubicBezTo>
                  <a:pt x="85" y="149"/>
                  <a:pt x="85" y="149"/>
                  <a:pt x="85" y="148"/>
                </a:cubicBezTo>
                <a:cubicBezTo>
                  <a:pt x="85" y="149"/>
                  <a:pt x="85" y="149"/>
                  <a:pt x="85" y="149"/>
                </a:cubicBezTo>
                <a:cubicBezTo>
                  <a:pt x="85" y="149"/>
                  <a:pt x="85" y="150"/>
                  <a:pt x="86" y="150"/>
                </a:cubicBezTo>
                <a:cubicBezTo>
                  <a:pt x="86" y="150"/>
                  <a:pt x="86" y="150"/>
                  <a:pt x="87" y="150"/>
                </a:cubicBezTo>
                <a:cubicBezTo>
                  <a:pt x="86" y="151"/>
                  <a:pt x="85" y="151"/>
                  <a:pt x="85" y="152"/>
                </a:cubicBezTo>
                <a:close/>
                <a:moveTo>
                  <a:pt x="85" y="156"/>
                </a:moveTo>
                <a:cubicBezTo>
                  <a:pt x="85" y="155"/>
                  <a:pt x="85" y="155"/>
                  <a:pt x="85" y="155"/>
                </a:cubicBezTo>
                <a:cubicBezTo>
                  <a:pt x="86" y="154"/>
                  <a:pt x="86" y="153"/>
                  <a:pt x="87" y="153"/>
                </a:cubicBezTo>
                <a:cubicBezTo>
                  <a:pt x="87" y="153"/>
                  <a:pt x="88" y="153"/>
                  <a:pt x="88" y="152"/>
                </a:cubicBezTo>
                <a:cubicBezTo>
                  <a:pt x="89" y="151"/>
                  <a:pt x="90" y="150"/>
                  <a:pt x="92" y="148"/>
                </a:cubicBezTo>
                <a:cubicBezTo>
                  <a:pt x="92" y="148"/>
                  <a:pt x="92" y="148"/>
                  <a:pt x="93" y="148"/>
                </a:cubicBezTo>
                <a:cubicBezTo>
                  <a:pt x="92" y="148"/>
                  <a:pt x="92" y="149"/>
                  <a:pt x="92" y="149"/>
                </a:cubicBezTo>
                <a:cubicBezTo>
                  <a:pt x="90" y="151"/>
                  <a:pt x="88" y="153"/>
                  <a:pt x="85" y="156"/>
                </a:cubicBezTo>
                <a:close/>
                <a:moveTo>
                  <a:pt x="86" y="182"/>
                </a:moveTo>
                <a:cubicBezTo>
                  <a:pt x="86" y="182"/>
                  <a:pt x="86" y="182"/>
                  <a:pt x="86" y="182"/>
                </a:cubicBezTo>
                <a:cubicBezTo>
                  <a:pt x="86" y="182"/>
                  <a:pt x="85" y="181"/>
                  <a:pt x="85" y="181"/>
                </a:cubicBezTo>
                <a:cubicBezTo>
                  <a:pt x="85" y="180"/>
                  <a:pt x="86" y="180"/>
                  <a:pt x="86" y="179"/>
                </a:cubicBezTo>
                <a:cubicBezTo>
                  <a:pt x="86" y="180"/>
                  <a:pt x="86" y="181"/>
                  <a:pt x="86" y="182"/>
                </a:cubicBezTo>
                <a:close/>
                <a:moveTo>
                  <a:pt x="88" y="160"/>
                </a:moveTo>
                <a:cubicBezTo>
                  <a:pt x="92" y="158"/>
                  <a:pt x="95" y="156"/>
                  <a:pt x="99" y="154"/>
                </a:cubicBezTo>
                <a:cubicBezTo>
                  <a:pt x="98" y="155"/>
                  <a:pt x="97" y="156"/>
                  <a:pt x="96" y="157"/>
                </a:cubicBezTo>
                <a:cubicBezTo>
                  <a:pt x="93" y="159"/>
                  <a:pt x="90" y="161"/>
                  <a:pt x="87" y="163"/>
                </a:cubicBezTo>
                <a:cubicBezTo>
                  <a:pt x="87" y="163"/>
                  <a:pt x="86" y="162"/>
                  <a:pt x="86" y="162"/>
                </a:cubicBezTo>
                <a:cubicBezTo>
                  <a:pt x="87" y="161"/>
                  <a:pt x="88" y="160"/>
                  <a:pt x="88" y="160"/>
                </a:cubicBezTo>
                <a:close/>
                <a:moveTo>
                  <a:pt x="88" y="168"/>
                </a:moveTo>
                <a:cubicBezTo>
                  <a:pt x="90" y="166"/>
                  <a:pt x="92" y="165"/>
                  <a:pt x="94" y="163"/>
                </a:cubicBezTo>
                <a:cubicBezTo>
                  <a:pt x="92" y="165"/>
                  <a:pt x="90" y="167"/>
                  <a:pt x="87" y="169"/>
                </a:cubicBezTo>
                <a:cubicBezTo>
                  <a:pt x="87" y="169"/>
                  <a:pt x="87" y="169"/>
                  <a:pt x="87" y="169"/>
                </a:cubicBezTo>
                <a:cubicBezTo>
                  <a:pt x="88" y="169"/>
                  <a:pt x="88" y="168"/>
                  <a:pt x="88" y="168"/>
                </a:cubicBezTo>
                <a:close/>
                <a:moveTo>
                  <a:pt x="97" y="177"/>
                </a:moveTo>
                <a:cubicBezTo>
                  <a:pt x="99" y="175"/>
                  <a:pt x="101" y="174"/>
                  <a:pt x="103" y="173"/>
                </a:cubicBezTo>
                <a:cubicBezTo>
                  <a:pt x="101" y="175"/>
                  <a:pt x="99" y="177"/>
                  <a:pt x="97" y="179"/>
                </a:cubicBezTo>
                <a:cubicBezTo>
                  <a:pt x="96" y="179"/>
                  <a:pt x="95" y="180"/>
                  <a:pt x="94" y="180"/>
                </a:cubicBezTo>
                <a:cubicBezTo>
                  <a:pt x="95" y="179"/>
                  <a:pt x="96" y="178"/>
                  <a:pt x="97" y="177"/>
                </a:cubicBezTo>
                <a:close/>
                <a:moveTo>
                  <a:pt x="102" y="157"/>
                </a:moveTo>
                <a:cubicBezTo>
                  <a:pt x="99" y="158"/>
                  <a:pt x="97" y="160"/>
                  <a:pt x="95" y="161"/>
                </a:cubicBezTo>
                <a:cubicBezTo>
                  <a:pt x="95" y="161"/>
                  <a:pt x="95" y="161"/>
                  <a:pt x="94" y="161"/>
                </a:cubicBezTo>
                <a:cubicBezTo>
                  <a:pt x="95" y="160"/>
                  <a:pt x="96" y="159"/>
                  <a:pt x="97" y="158"/>
                </a:cubicBezTo>
                <a:cubicBezTo>
                  <a:pt x="99" y="157"/>
                  <a:pt x="102" y="155"/>
                  <a:pt x="105" y="154"/>
                </a:cubicBezTo>
                <a:cubicBezTo>
                  <a:pt x="104" y="155"/>
                  <a:pt x="103" y="156"/>
                  <a:pt x="102" y="157"/>
                </a:cubicBezTo>
                <a:close/>
                <a:moveTo>
                  <a:pt x="106" y="167"/>
                </a:moveTo>
                <a:cubicBezTo>
                  <a:pt x="108" y="166"/>
                  <a:pt x="110" y="165"/>
                  <a:pt x="112" y="164"/>
                </a:cubicBezTo>
                <a:cubicBezTo>
                  <a:pt x="111" y="165"/>
                  <a:pt x="110" y="166"/>
                  <a:pt x="109" y="167"/>
                </a:cubicBezTo>
                <a:cubicBezTo>
                  <a:pt x="107" y="168"/>
                  <a:pt x="105" y="170"/>
                  <a:pt x="103" y="171"/>
                </a:cubicBezTo>
                <a:cubicBezTo>
                  <a:pt x="104" y="170"/>
                  <a:pt x="105" y="168"/>
                  <a:pt x="106" y="167"/>
                </a:cubicBezTo>
                <a:close/>
                <a:moveTo>
                  <a:pt x="109" y="171"/>
                </a:moveTo>
                <a:cubicBezTo>
                  <a:pt x="110" y="170"/>
                  <a:pt x="111" y="169"/>
                  <a:pt x="112" y="168"/>
                </a:cubicBezTo>
                <a:cubicBezTo>
                  <a:pt x="114" y="167"/>
                  <a:pt x="117" y="165"/>
                  <a:pt x="119" y="164"/>
                </a:cubicBezTo>
                <a:cubicBezTo>
                  <a:pt x="116" y="167"/>
                  <a:pt x="113" y="169"/>
                  <a:pt x="110" y="172"/>
                </a:cubicBezTo>
                <a:cubicBezTo>
                  <a:pt x="108" y="173"/>
                  <a:pt x="107" y="174"/>
                  <a:pt x="105" y="175"/>
                </a:cubicBezTo>
                <a:cubicBezTo>
                  <a:pt x="106" y="174"/>
                  <a:pt x="107" y="172"/>
                  <a:pt x="109" y="171"/>
                </a:cubicBezTo>
                <a:close/>
                <a:moveTo>
                  <a:pt x="105" y="184"/>
                </a:moveTo>
                <a:cubicBezTo>
                  <a:pt x="106" y="183"/>
                  <a:pt x="107" y="183"/>
                  <a:pt x="108" y="183"/>
                </a:cubicBezTo>
                <a:cubicBezTo>
                  <a:pt x="106" y="184"/>
                  <a:pt x="104" y="186"/>
                  <a:pt x="102" y="187"/>
                </a:cubicBezTo>
                <a:cubicBezTo>
                  <a:pt x="103" y="186"/>
                  <a:pt x="104" y="185"/>
                  <a:pt x="105" y="184"/>
                </a:cubicBezTo>
                <a:close/>
                <a:moveTo>
                  <a:pt x="103" y="196"/>
                </a:moveTo>
                <a:cubicBezTo>
                  <a:pt x="103" y="196"/>
                  <a:pt x="102" y="196"/>
                  <a:pt x="101" y="196"/>
                </a:cubicBezTo>
                <a:cubicBezTo>
                  <a:pt x="101" y="196"/>
                  <a:pt x="100" y="196"/>
                  <a:pt x="100" y="196"/>
                </a:cubicBezTo>
                <a:cubicBezTo>
                  <a:pt x="101" y="195"/>
                  <a:pt x="101" y="195"/>
                  <a:pt x="101" y="194"/>
                </a:cubicBezTo>
                <a:cubicBezTo>
                  <a:pt x="102" y="195"/>
                  <a:pt x="103" y="195"/>
                  <a:pt x="103" y="196"/>
                </a:cubicBezTo>
                <a:close/>
                <a:moveTo>
                  <a:pt x="102" y="202"/>
                </a:moveTo>
                <a:cubicBezTo>
                  <a:pt x="101" y="202"/>
                  <a:pt x="100" y="203"/>
                  <a:pt x="99" y="204"/>
                </a:cubicBezTo>
                <a:cubicBezTo>
                  <a:pt x="99" y="204"/>
                  <a:pt x="99" y="204"/>
                  <a:pt x="99" y="203"/>
                </a:cubicBezTo>
                <a:cubicBezTo>
                  <a:pt x="99" y="203"/>
                  <a:pt x="99" y="203"/>
                  <a:pt x="99" y="203"/>
                </a:cubicBezTo>
                <a:cubicBezTo>
                  <a:pt x="100" y="203"/>
                  <a:pt x="100" y="202"/>
                  <a:pt x="101" y="201"/>
                </a:cubicBezTo>
                <a:cubicBezTo>
                  <a:pt x="101" y="201"/>
                  <a:pt x="101" y="202"/>
                  <a:pt x="102" y="202"/>
                </a:cubicBezTo>
                <a:close/>
                <a:moveTo>
                  <a:pt x="99" y="188"/>
                </a:moveTo>
                <a:cubicBezTo>
                  <a:pt x="98" y="188"/>
                  <a:pt x="97" y="189"/>
                  <a:pt x="97" y="190"/>
                </a:cubicBezTo>
                <a:cubicBezTo>
                  <a:pt x="95" y="189"/>
                  <a:pt x="95" y="189"/>
                  <a:pt x="95" y="189"/>
                </a:cubicBezTo>
                <a:cubicBezTo>
                  <a:pt x="96" y="189"/>
                  <a:pt x="97" y="188"/>
                  <a:pt x="97" y="187"/>
                </a:cubicBezTo>
                <a:cubicBezTo>
                  <a:pt x="97" y="187"/>
                  <a:pt x="98" y="187"/>
                  <a:pt x="98" y="187"/>
                </a:cubicBezTo>
                <a:cubicBezTo>
                  <a:pt x="99" y="187"/>
                  <a:pt x="100" y="186"/>
                  <a:pt x="100" y="186"/>
                </a:cubicBezTo>
                <a:cubicBezTo>
                  <a:pt x="100" y="187"/>
                  <a:pt x="99" y="187"/>
                  <a:pt x="99" y="188"/>
                </a:cubicBezTo>
                <a:close/>
                <a:moveTo>
                  <a:pt x="98" y="200"/>
                </a:moveTo>
                <a:cubicBezTo>
                  <a:pt x="99" y="200"/>
                  <a:pt x="99" y="200"/>
                  <a:pt x="99" y="200"/>
                </a:cubicBezTo>
                <a:cubicBezTo>
                  <a:pt x="98" y="201"/>
                  <a:pt x="98" y="202"/>
                  <a:pt x="97" y="202"/>
                </a:cubicBezTo>
                <a:cubicBezTo>
                  <a:pt x="96" y="202"/>
                  <a:pt x="96" y="201"/>
                  <a:pt x="95" y="201"/>
                </a:cubicBezTo>
                <a:cubicBezTo>
                  <a:pt x="95" y="201"/>
                  <a:pt x="95" y="201"/>
                  <a:pt x="95" y="201"/>
                </a:cubicBezTo>
                <a:cubicBezTo>
                  <a:pt x="96" y="200"/>
                  <a:pt x="97" y="200"/>
                  <a:pt x="98" y="200"/>
                </a:cubicBezTo>
                <a:close/>
                <a:moveTo>
                  <a:pt x="98" y="206"/>
                </a:moveTo>
                <a:cubicBezTo>
                  <a:pt x="99" y="207"/>
                  <a:pt x="100" y="208"/>
                  <a:pt x="102" y="209"/>
                </a:cubicBezTo>
                <a:cubicBezTo>
                  <a:pt x="102" y="209"/>
                  <a:pt x="102" y="209"/>
                  <a:pt x="101" y="209"/>
                </a:cubicBezTo>
                <a:cubicBezTo>
                  <a:pt x="100" y="208"/>
                  <a:pt x="99" y="207"/>
                  <a:pt x="98" y="206"/>
                </a:cubicBezTo>
                <a:cubicBezTo>
                  <a:pt x="98" y="206"/>
                  <a:pt x="98" y="206"/>
                  <a:pt x="98" y="206"/>
                </a:cubicBezTo>
                <a:close/>
                <a:moveTo>
                  <a:pt x="100" y="205"/>
                </a:moveTo>
                <a:cubicBezTo>
                  <a:pt x="101" y="204"/>
                  <a:pt x="102" y="203"/>
                  <a:pt x="103" y="203"/>
                </a:cubicBezTo>
                <a:cubicBezTo>
                  <a:pt x="104" y="203"/>
                  <a:pt x="106" y="204"/>
                  <a:pt x="107" y="205"/>
                </a:cubicBezTo>
                <a:cubicBezTo>
                  <a:pt x="107" y="205"/>
                  <a:pt x="106" y="205"/>
                  <a:pt x="106" y="206"/>
                </a:cubicBezTo>
                <a:cubicBezTo>
                  <a:pt x="106" y="206"/>
                  <a:pt x="105" y="207"/>
                  <a:pt x="104" y="207"/>
                </a:cubicBezTo>
                <a:cubicBezTo>
                  <a:pt x="103" y="206"/>
                  <a:pt x="102" y="205"/>
                  <a:pt x="100" y="205"/>
                </a:cubicBezTo>
                <a:close/>
                <a:moveTo>
                  <a:pt x="104" y="213"/>
                </a:moveTo>
                <a:cubicBezTo>
                  <a:pt x="105" y="214"/>
                  <a:pt x="106" y="214"/>
                  <a:pt x="107" y="215"/>
                </a:cubicBezTo>
                <a:cubicBezTo>
                  <a:pt x="106" y="215"/>
                  <a:pt x="106" y="216"/>
                  <a:pt x="105" y="216"/>
                </a:cubicBezTo>
                <a:cubicBezTo>
                  <a:pt x="104" y="215"/>
                  <a:pt x="103" y="215"/>
                  <a:pt x="103" y="214"/>
                </a:cubicBezTo>
                <a:cubicBezTo>
                  <a:pt x="103" y="214"/>
                  <a:pt x="104" y="214"/>
                  <a:pt x="104" y="213"/>
                </a:cubicBezTo>
                <a:close/>
                <a:moveTo>
                  <a:pt x="106" y="212"/>
                </a:moveTo>
                <a:cubicBezTo>
                  <a:pt x="106" y="212"/>
                  <a:pt x="106" y="212"/>
                  <a:pt x="106" y="212"/>
                </a:cubicBezTo>
                <a:cubicBezTo>
                  <a:pt x="107" y="212"/>
                  <a:pt x="108" y="213"/>
                  <a:pt x="108" y="213"/>
                </a:cubicBezTo>
                <a:cubicBezTo>
                  <a:pt x="108" y="213"/>
                  <a:pt x="108" y="213"/>
                  <a:pt x="108" y="213"/>
                </a:cubicBezTo>
                <a:cubicBezTo>
                  <a:pt x="107" y="213"/>
                  <a:pt x="106" y="213"/>
                  <a:pt x="106" y="212"/>
                </a:cubicBezTo>
                <a:close/>
                <a:moveTo>
                  <a:pt x="107" y="200"/>
                </a:moveTo>
                <a:cubicBezTo>
                  <a:pt x="107" y="199"/>
                  <a:pt x="108" y="199"/>
                  <a:pt x="108" y="198"/>
                </a:cubicBezTo>
                <a:cubicBezTo>
                  <a:pt x="109" y="199"/>
                  <a:pt x="110" y="200"/>
                  <a:pt x="112" y="201"/>
                </a:cubicBezTo>
                <a:cubicBezTo>
                  <a:pt x="111" y="201"/>
                  <a:pt x="111" y="201"/>
                  <a:pt x="110" y="202"/>
                </a:cubicBezTo>
                <a:cubicBezTo>
                  <a:pt x="109" y="201"/>
                  <a:pt x="108" y="200"/>
                  <a:pt x="107" y="200"/>
                </a:cubicBezTo>
                <a:close/>
                <a:moveTo>
                  <a:pt x="109" y="197"/>
                </a:moveTo>
                <a:cubicBezTo>
                  <a:pt x="111" y="196"/>
                  <a:pt x="113" y="194"/>
                  <a:pt x="114" y="193"/>
                </a:cubicBezTo>
                <a:cubicBezTo>
                  <a:pt x="117" y="191"/>
                  <a:pt x="120" y="190"/>
                  <a:pt x="123" y="188"/>
                </a:cubicBezTo>
                <a:cubicBezTo>
                  <a:pt x="121" y="191"/>
                  <a:pt x="118" y="194"/>
                  <a:pt x="115" y="197"/>
                </a:cubicBezTo>
                <a:cubicBezTo>
                  <a:pt x="115" y="197"/>
                  <a:pt x="115" y="197"/>
                  <a:pt x="115" y="197"/>
                </a:cubicBezTo>
                <a:cubicBezTo>
                  <a:pt x="114" y="198"/>
                  <a:pt x="113" y="199"/>
                  <a:pt x="113" y="200"/>
                </a:cubicBezTo>
                <a:cubicBezTo>
                  <a:pt x="111" y="199"/>
                  <a:pt x="110" y="198"/>
                  <a:pt x="109" y="197"/>
                </a:cubicBezTo>
                <a:close/>
                <a:moveTo>
                  <a:pt x="113" y="202"/>
                </a:moveTo>
                <a:cubicBezTo>
                  <a:pt x="113" y="202"/>
                  <a:pt x="113" y="202"/>
                  <a:pt x="113" y="202"/>
                </a:cubicBezTo>
                <a:cubicBezTo>
                  <a:pt x="114" y="202"/>
                  <a:pt x="115" y="203"/>
                  <a:pt x="115" y="203"/>
                </a:cubicBezTo>
                <a:cubicBezTo>
                  <a:pt x="115" y="203"/>
                  <a:pt x="114" y="204"/>
                  <a:pt x="114" y="204"/>
                </a:cubicBezTo>
                <a:cubicBezTo>
                  <a:pt x="114" y="204"/>
                  <a:pt x="114" y="204"/>
                  <a:pt x="114" y="204"/>
                </a:cubicBezTo>
                <a:cubicBezTo>
                  <a:pt x="113" y="204"/>
                  <a:pt x="113" y="203"/>
                  <a:pt x="112" y="203"/>
                </a:cubicBezTo>
                <a:cubicBezTo>
                  <a:pt x="112" y="203"/>
                  <a:pt x="113" y="203"/>
                  <a:pt x="113" y="202"/>
                </a:cubicBezTo>
                <a:close/>
                <a:moveTo>
                  <a:pt x="120" y="203"/>
                </a:moveTo>
                <a:cubicBezTo>
                  <a:pt x="122" y="202"/>
                  <a:pt x="124" y="201"/>
                  <a:pt x="126" y="200"/>
                </a:cubicBezTo>
                <a:cubicBezTo>
                  <a:pt x="124" y="201"/>
                  <a:pt x="122" y="203"/>
                  <a:pt x="120" y="205"/>
                </a:cubicBezTo>
                <a:cubicBezTo>
                  <a:pt x="120" y="205"/>
                  <a:pt x="120" y="204"/>
                  <a:pt x="119" y="204"/>
                </a:cubicBezTo>
                <a:cubicBezTo>
                  <a:pt x="120" y="204"/>
                  <a:pt x="120" y="203"/>
                  <a:pt x="120" y="203"/>
                </a:cubicBezTo>
                <a:close/>
                <a:moveTo>
                  <a:pt x="125" y="204"/>
                </a:moveTo>
                <a:cubicBezTo>
                  <a:pt x="127" y="202"/>
                  <a:pt x="128" y="201"/>
                  <a:pt x="129" y="200"/>
                </a:cubicBezTo>
                <a:cubicBezTo>
                  <a:pt x="128" y="201"/>
                  <a:pt x="127" y="203"/>
                  <a:pt x="126" y="204"/>
                </a:cubicBezTo>
                <a:cubicBezTo>
                  <a:pt x="125" y="205"/>
                  <a:pt x="124" y="206"/>
                  <a:pt x="123" y="206"/>
                </a:cubicBezTo>
                <a:cubicBezTo>
                  <a:pt x="123" y="206"/>
                  <a:pt x="122" y="206"/>
                  <a:pt x="122" y="206"/>
                </a:cubicBezTo>
                <a:cubicBezTo>
                  <a:pt x="123" y="205"/>
                  <a:pt x="124" y="205"/>
                  <a:pt x="125" y="204"/>
                </a:cubicBezTo>
                <a:close/>
                <a:moveTo>
                  <a:pt x="127" y="206"/>
                </a:moveTo>
                <a:cubicBezTo>
                  <a:pt x="129" y="205"/>
                  <a:pt x="131" y="204"/>
                  <a:pt x="132" y="203"/>
                </a:cubicBezTo>
                <a:cubicBezTo>
                  <a:pt x="131" y="204"/>
                  <a:pt x="130" y="205"/>
                  <a:pt x="129" y="206"/>
                </a:cubicBezTo>
                <a:cubicBezTo>
                  <a:pt x="128" y="207"/>
                  <a:pt x="127" y="208"/>
                  <a:pt x="125" y="209"/>
                </a:cubicBezTo>
                <a:cubicBezTo>
                  <a:pt x="125" y="209"/>
                  <a:pt x="125" y="208"/>
                  <a:pt x="125" y="208"/>
                </a:cubicBezTo>
                <a:cubicBezTo>
                  <a:pt x="126" y="208"/>
                  <a:pt x="126" y="207"/>
                  <a:pt x="127" y="206"/>
                </a:cubicBezTo>
                <a:close/>
                <a:moveTo>
                  <a:pt x="147" y="192"/>
                </a:moveTo>
                <a:cubicBezTo>
                  <a:pt x="151" y="189"/>
                  <a:pt x="154" y="185"/>
                  <a:pt x="158" y="182"/>
                </a:cubicBezTo>
                <a:cubicBezTo>
                  <a:pt x="159" y="182"/>
                  <a:pt x="160" y="181"/>
                  <a:pt x="161" y="181"/>
                </a:cubicBezTo>
                <a:cubicBezTo>
                  <a:pt x="160" y="182"/>
                  <a:pt x="159" y="183"/>
                  <a:pt x="158" y="184"/>
                </a:cubicBezTo>
                <a:cubicBezTo>
                  <a:pt x="156" y="186"/>
                  <a:pt x="154" y="187"/>
                  <a:pt x="152" y="189"/>
                </a:cubicBezTo>
                <a:cubicBezTo>
                  <a:pt x="150" y="190"/>
                  <a:pt x="149" y="191"/>
                  <a:pt x="147" y="192"/>
                </a:cubicBezTo>
                <a:close/>
                <a:moveTo>
                  <a:pt x="153" y="199"/>
                </a:moveTo>
                <a:cubicBezTo>
                  <a:pt x="155" y="198"/>
                  <a:pt x="156" y="197"/>
                  <a:pt x="157" y="197"/>
                </a:cubicBezTo>
                <a:cubicBezTo>
                  <a:pt x="155" y="198"/>
                  <a:pt x="153" y="199"/>
                  <a:pt x="151" y="201"/>
                </a:cubicBezTo>
                <a:cubicBezTo>
                  <a:pt x="152" y="200"/>
                  <a:pt x="153" y="199"/>
                  <a:pt x="153" y="199"/>
                </a:cubicBezTo>
                <a:close/>
                <a:moveTo>
                  <a:pt x="155" y="195"/>
                </a:moveTo>
                <a:cubicBezTo>
                  <a:pt x="154" y="195"/>
                  <a:pt x="153" y="196"/>
                  <a:pt x="153" y="196"/>
                </a:cubicBezTo>
                <a:cubicBezTo>
                  <a:pt x="157" y="192"/>
                  <a:pt x="161" y="187"/>
                  <a:pt x="166" y="183"/>
                </a:cubicBezTo>
                <a:cubicBezTo>
                  <a:pt x="165" y="183"/>
                  <a:pt x="165" y="184"/>
                  <a:pt x="164" y="185"/>
                </a:cubicBezTo>
                <a:cubicBezTo>
                  <a:pt x="161" y="188"/>
                  <a:pt x="158" y="191"/>
                  <a:pt x="155" y="195"/>
                </a:cubicBezTo>
                <a:close/>
                <a:moveTo>
                  <a:pt x="178" y="173"/>
                </a:moveTo>
                <a:cubicBezTo>
                  <a:pt x="178" y="173"/>
                  <a:pt x="178" y="173"/>
                  <a:pt x="178" y="173"/>
                </a:cubicBezTo>
                <a:cubicBezTo>
                  <a:pt x="176" y="176"/>
                  <a:pt x="174" y="180"/>
                  <a:pt x="172" y="184"/>
                </a:cubicBezTo>
                <a:cubicBezTo>
                  <a:pt x="169" y="186"/>
                  <a:pt x="165" y="188"/>
                  <a:pt x="162" y="190"/>
                </a:cubicBezTo>
                <a:cubicBezTo>
                  <a:pt x="167" y="184"/>
                  <a:pt x="173" y="179"/>
                  <a:pt x="178" y="173"/>
                </a:cubicBezTo>
                <a:close/>
                <a:moveTo>
                  <a:pt x="183" y="168"/>
                </a:moveTo>
                <a:cubicBezTo>
                  <a:pt x="185" y="166"/>
                  <a:pt x="187" y="164"/>
                  <a:pt x="189" y="163"/>
                </a:cubicBezTo>
                <a:cubicBezTo>
                  <a:pt x="189" y="163"/>
                  <a:pt x="189" y="162"/>
                  <a:pt x="189" y="162"/>
                </a:cubicBezTo>
                <a:cubicBezTo>
                  <a:pt x="185" y="168"/>
                  <a:pt x="180" y="174"/>
                  <a:pt x="176" y="180"/>
                </a:cubicBezTo>
                <a:cubicBezTo>
                  <a:pt x="178" y="176"/>
                  <a:pt x="181" y="172"/>
                  <a:pt x="183" y="168"/>
                </a:cubicBezTo>
                <a:close/>
                <a:moveTo>
                  <a:pt x="178" y="198"/>
                </a:moveTo>
                <a:cubicBezTo>
                  <a:pt x="178" y="197"/>
                  <a:pt x="179" y="197"/>
                  <a:pt x="180" y="196"/>
                </a:cubicBezTo>
                <a:cubicBezTo>
                  <a:pt x="178" y="198"/>
                  <a:pt x="176" y="199"/>
                  <a:pt x="175" y="201"/>
                </a:cubicBezTo>
                <a:cubicBezTo>
                  <a:pt x="174" y="201"/>
                  <a:pt x="174" y="201"/>
                  <a:pt x="174" y="201"/>
                </a:cubicBezTo>
                <a:cubicBezTo>
                  <a:pt x="175" y="200"/>
                  <a:pt x="176" y="199"/>
                  <a:pt x="178" y="198"/>
                </a:cubicBezTo>
                <a:close/>
                <a:moveTo>
                  <a:pt x="172" y="191"/>
                </a:moveTo>
                <a:cubicBezTo>
                  <a:pt x="175" y="189"/>
                  <a:pt x="177" y="187"/>
                  <a:pt x="180" y="184"/>
                </a:cubicBezTo>
                <a:cubicBezTo>
                  <a:pt x="179" y="185"/>
                  <a:pt x="179" y="185"/>
                  <a:pt x="179" y="186"/>
                </a:cubicBezTo>
                <a:cubicBezTo>
                  <a:pt x="177" y="188"/>
                  <a:pt x="174" y="189"/>
                  <a:pt x="172" y="191"/>
                </a:cubicBezTo>
                <a:close/>
                <a:moveTo>
                  <a:pt x="179" y="179"/>
                </a:moveTo>
                <a:cubicBezTo>
                  <a:pt x="184" y="172"/>
                  <a:pt x="189" y="166"/>
                  <a:pt x="194" y="159"/>
                </a:cubicBezTo>
                <a:cubicBezTo>
                  <a:pt x="194" y="159"/>
                  <a:pt x="195" y="159"/>
                  <a:pt x="195" y="158"/>
                </a:cubicBezTo>
                <a:cubicBezTo>
                  <a:pt x="192" y="163"/>
                  <a:pt x="189" y="169"/>
                  <a:pt x="185" y="174"/>
                </a:cubicBezTo>
                <a:cubicBezTo>
                  <a:pt x="185" y="174"/>
                  <a:pt x="185" y="174"/>
                  <a:pt x="185" y="174"/>
                </a:cubicBezTo>
                <a:cubicBezTo>
                  <a:pt x="183" y="175"/>
                  <a:pt x="181" y="177"/>
                  <a:pt x="179" y="179"/>
                </a:cubicBezTo>
                <a:close/>
                <a:moveTo>
                  <a:pt x="196" y="176"/>
                </a:moveTo>
                <a:cubicBezTo>
                  <a:pt x="196" y="177"/>
                  <a:pt x="195" y="179"/>
                  <a:pt x="195" y="180"/>
                </a:cubicBezTo>
                <a:cubicBezTo>
                  <a:pt x="195" y="180"/>
                  <a:pt x="194" y="180"/>
                  <a:pt x="194" y="180"/>
                </a:cubicBezTo>
                <a:cubicBezTo>
                  <a:pt x="193" y="181"/>
                  <a:pt x="191" y="183"/>
                  <a:pt x="189" y="184"/>
                </a:cubicBezTo>
                <a:cubicBezTo>
                  <a:pt x="191" y="181"/>
                  <a:pt x="194" y="179"/>
                  <a:pt x="196" y="176"/>
                </a:cubicBezTo>
                <a:close/>
                <a:moveTo>
                  <a:pt x="198" y="182"/>
                </a:moveTo>
                <a:cubicBezTo>
                  <a:pt x="199" y="182"/>
                  <a:pt x="199" y="182"/>
                  <a:pt x="199" y="182"/>
                </a:cubicBezTo>
                <a:cubicBezTo>
                  <a:pt x="198" y="183"/>
                  <a:pt x="197" y="184"/>
                  <a:pt x="195" y="185"/>
                </a:cubicBezTo>
                <a:cubicBezTo>
                  <a:pt x="196" y="184"/>
                  <a:pt x="197" y="183"/>
                  <a:pt x="198" y="182"/>
                </a:cubicBezTo>
                <a:close/>
                <a:moveTo>
                  <a:pt x="199" y="176"/>
                </a:moveTo>
                <a:cubicBezTo>
                  <a:pt x="200" y="175"/>
                  <a:pt x="200" y="173"/>
                  <a:pt x="201" y="172"/>
                </a:cubicBezTo>
                <a:cubicBezTo>
                  <a:pt x="201" y="172"/>
                  <a:pt x="201" y="172"/>
                  <a:pt x="201" y="172"/>
                </a:cubicBezTo>
                <a:cubicBezTo>
                  <a:pt x="201" y="173"/>
                  <a:pt x="200" y="174"/>
                  <a:pt x="200" y="175"/>
                </a:cubicBezTo>
                <a:cubicBezTo>
                  <a:pt x="200" y="176"/>
                  <a:pt x="199" y="176"/>
                  <a:pt x="199" y="176"/>
                </a:cubicBezTo>
                <a:close/>
                <a:moveTo>
                  <a:pt x="200" y="164"/>
                </a:moveTo>
                <a:cubicBezTo>
                  <a:pt x="200" y="164"/>
                  <a:pt x="199" y="165"/>
                  <a:pt x="199" y="165"/>
                </a:cubicBezTo>
                <a:cubicBezTo>
                  <a:pt x="200" y="163"/>
                  <a:pt x="202" y="161"/>
                  <a:pt x="203" y="158"/>
                </a:cubicBezTo>
                <a:cubicBezTo>
                  <a:pt x="202" y="160"/>
                  <a:pt x="202" y="161"/>
                  <a:pt x="201" y="162"/>
                </a:cubicBezTo>
                <a:cubicBezTo>
                  <a:pt x="201" y="163"/>
                  <a:pt x="201" y="163"/>
                  <a:pt x="200" y="164"/>
                </a:cubicBezTo>
                <a:close/>
                <a:moveTo>
                  <a:pt x="203" y="141"/>
                </a:moveTo>
                <a:cubicBezTo>
                  <a:pt x="206" y="138"/>
                  <a:pt x="209" y="134"/>
                  <a:pt x="212" y="131"/>
                </a:cubicBezTo>
                <a:cubicBezTo>
                  <a:pt x="210" y="134"/>
                  <a:pt x="208" y="137"/>
                  <a:pt x="206" y="139"/>
                </a:cubicBezTo>
                <a:cubicBezTo>
                  <a:pt x="205" y="140"/>
                  <a:pt x="205" y="141"/>
                  <a:pt x="204" y="142"/>
                </a:cubicBezTo>
                <a:cubicBezTo>
                  <a:pt x="204" y="141"/>
                  <a:pt x="203" y="141"/>
                  <a:pt x="203" y="141"/>
                </a:cubicBezTo>
                <a:close/>
                <a:moveTo>
                  <a:pt x="206" y="167"/>
                </a:moveTo>
                <a:cubicBezTo>
                  <a:pt x="208" y="165"/>
                  <a:pt x="209" y="164"/>
                  <a:pt x="210" y="163"/>
                </a:cubicBezTo>
                <a:cubicBezTo>
                  <a:pt x="208" y="165"/>
                  <a:pt x="207" y="168"/>
                  <a:pt x="205" y="170"/>
                </a:cubicBezTo>
                <a:cubicBezTo>
                  <a:pt x="206" y="169"/>
                  <a:pt x="206" y="168"/>
                  <a:pt x="206" y="167"/>
                </a:cubicBezTo>
                <a:close/>
                <a:moveTo>
                  <a:pt x="208" y="157"/>
                </a:moveTo>
                <a:cubicBezTo>
                  <a:pt x="208" y="157"/>
                  <a:pt x="208" y="158"/>
                  <a:pt x="208" y="158"/>
                </a:cubicBezTo>
                <a:cubicBezTo>
                  <a:pt x="209" y="154"/>
                  <a:pt x="210" y="151"/>
                  <a:pt x="212" y="147"/>
                </a:cubicBezTo>
                <a:cubicBezTo>
                  <a:pt x="210" y="151"/>
                  <a:pt x="209" y="154"/>
                  <a:pt x="208" y="157"/>
                </a:cubicBezTo>
                <a:close/>
                <a:moveTo>
                  <a:pt x="214" y="164"/>
                </a:moveTo>
                <a:cubicBezTo>
                  <a:pt x="216" y="162"/>
                  <a:pt x="219" y="160"/>
                  <a:pt x="221" y="158"/>
                </a:cubicBezTo>
                <a:cubicBezTo>
                  <a:pt x="220" y="161"/>
                  <a:pt x="218" y="164"/>
                  <a:pt x="216" y="166"/>
                </a:cubicBezTo>
                <a:cubicBezTo>
                  <a:pt x="215" y="169"/>
                  <a:pt x="213" y="171"/>
                  <a:pt x="211" y="173"/>
                </a:cubicBezTo>
                <a:cubicBezTo>
                  <a:pt x="211" y="173"/>
                  <a:pt x="211" y="173"/>
                  <a:pt x="211" y="173"/>
                </a:cubicBezTo>
                <a:cubicBezTo>
                  <a:pt x="212" y="170"/>
                  <a:pt x="213" y="167"/>
                  <a:pt x="214" y="164"/>
                </a:cubicBezTo>
                <a:close/>
                <a:moveTo>
                  <a:pt x="210" y="165"/>
                </a:moveTo>
                <a:cubicBezTo>
                  <a:pt x="211" y="164"/>
                  <a:pt x="212" y="163"/>
                  <a:pt x="212" y="162"/>
                </a:cubicBezTo>
                <a:cubicBezTo>
                  <a:pt x="212" y="163"/>
                  <a:pt x="212" y="163"/>
                  <a:pt x="212" y="164"/>
                </a:cubicBezTo>
                <a:cubicBezTo>
                  <a:pt x="211" y="165"/>
                  <a:pt x="211" y="165"/>
                  <a:pt x="210" y="165"/>
                </a:cubicBezTo>
                <a:close/>
                <a:moveTo>
                  <a:pt x="217" y="159"/>
                </a:moveTo>
                <a:cubicBezTo>
                  <a:pt x="217" y="158"/>
                  <a:pt x="217" y="158"/>
                  <a:pt x="217" y="158"/>
                </a:cubicBezTo>
                <a:cubicBezTo>
                  <a:pt x="217" y="158"/>
                  <a:pt x="217" y="157"/>
                  <a:pt x="217" y="157"/>
                </a:cubicBezTo>
                <a:cubicBezTo>
                  <a:pt x="218" y="156"/>
                  <a:pt x="220" y="156"/>
                  <a:pt x="221" y="156"/>
                </a:cubicBezTo>
                <a:cubicBezTo>
                  <a:pt x="220" y="157"/>
                  <a:pt x="218" y="158"/>
                  <a:pt x="217" y="159"/>
                </a:cubicBezTo>
                <a:close/>
                <a:moveTo>
                  <a:pt x="217" y="138"/>
                </a:moveTo>
                <a:cubicBezTo>
                  <a:pt x="216" y="143"/>
                  <a:pt x="216" y="147"/>
                  <a:pt x="215" y="151"/>
                </a:cubicBezTo>
                <a:cubicBezTo>
                  <a:pt x="214" y="152"/>
                  <a:pt x="212" y="154"/>
                  <a:pt x="211" y="155"/>
                </a:cubicBezTo>
                <a:cubicBezTo>
                  <a:pt x="213" y="149"/>
                  <a:pt x="215" y="144"/>
                  <a:pt x="217" y="138"/>
                </a:cubicBezTo>
                <a:cubicBezTo>
                  <a:pt x="217" y="138"/>
                  <a:pt x="217" y="138"/>
                  <a:pt x="217" y="138"/>
                </a:cubicBezTo>
                <a:close/>
                <a:moveTo>
                  <a:pt x="215" y="138"/>
                </a:moveTo>
                <a:cubicBezTo>
                  <a:pt x="216" y="136"/>
                  <a:pt x="217" y="134"/>
                  <a:pt x="217" y="132"/>
                </a:cubicBezTo>
                <a:cubicBezTo>
                  <a:pt x="217" y="132"/>
                  <a:pt x="217" y="132"/>
                  <a:pt x="217" y="132"/>
                </a:cubicBezTo>
                <a:cubicBezTo>
                  <a:pt x="217" y="132"/>
                  <a:pt x="217" y="133"/>
                  <a:pt x="217" y="133"/>
                </a:cubicBezTo>
                <a:cubicBezTo>
                  <a:pt x="217" y="135"/>
                  <a:pt x="216" y="137"/>
                  <a:pt x="215" y="138"/>
                </a:cubicBezTo>
                <a:close/>
                <a:moveTo>
                  <a:pt x="216" y="117"/>
                </a:moveTo>
                <a:cubicBezTo>
                  <a:pt x="218" y="115"/>
                  <a:pt x="219" y="113"/>
                  <a:pt x="221" y="111"/>
                </a:cubicBezTo>
                <a:cubicBezTo>
                  <a:pt x="221" y="112"/>
                  <a:pt x="221" y="112"/>
                  <a:pt x="221" y="113"/>
                </a:cubicBezTo>
                <a:cubicBezTo>
                  <a:pt x="219" y="114"/>
                  <a:pt x="218" y="116"/>
                  <a:pt x="216" y="117"/>
                </a:cubicBezTo>
                <a:close/>
                <a:moveTo>
                  <a:pt x="221" y="99"/>
                </a:moveTo>
                <a:cubicBezTo>
                  <a:pt x="220" y="98"/>
                  <a:pt x="220" y="97"/>
                  <a:pt x="220" y="96"/>
                </a:cubicBezTo>
                <a:cubicBezTo>
                  <a:pt x="220" y="96"/>
                  <a:pt x="220" y="96"/>
                  <a:pt x="220" y="96"/>
                </a:cubicBezTo>
                <a:cubicBezTo>
                  <a:pt x="221" y="97"/>
                  <a:pt x="221" y="98"/>
                  <a:pt x="221" y="99"/>
                </a:cubicBezTo>
                <a:cubicBezTo>
                  <a:pt x="221" y="99"/>
                  <a:pt x="221" y="99"/>
                  <a:pt x="221" y="99"/>
                </a:cubicBezTo>
                <a:close/>
                <a:moveTo>
                  <a:pt x="220" y="108"/>
                </a:moveTo>
                <a:cubicBezTo>
                  <a:pt x="220" y="108"/>
                  <a:pt x="220" y="108"/>
                  <a:pt x="220" y="109"/>
                </a:cubicBezTo>
                <a:cubicBezTo>
                  <a:pt x="220" y="109"/>
                  <a:pt x="220" y="109"/>
                  <a:pt x="219" y="109"/>
                </a:cubicBezTo>
                <a:cubicBezTo>
                  <a:pt x="219" y="109"/>
                  <a:pt x="219" y="109"/>
                  <a:pt x="219" y="109"/>
                </a:cubicBezTo>
                <a:cubicBezTo>
                  <a:pt x="219" y="109"/>
                  <a:pt x="219" y="109"/>
                  <a:pt x="219" y="109"/>
                </a:cubicBezTo>
                <a:cubicBezTo>
                  <a:pt x="217" y="110"/>
                  <a:pt x="216" y="111"/>
                  <a:pt x="215" y="111"/>
                </a:cubicBezTo>
                <a:cubicBezTo>
                  <a:pt x="215" y="111"/>
                  <a:pt x="215" y="111"/>
                  <a:pt x="215" y="111"/>
                </a:cubicBezTo>
                <a:cubicBezTo>
                  <a:pt x="215" y="111"/>
                  <a:pt x="215" y="111"/>
                  <a:pt x="215" y="110"/>
                </a:cubicBezTo>
                <a:cubicBezTo>
                  <a:pt x="217" y="110"/>
                  <a:pt x="219" y="109"/>
                  <a:pt x="220" y="108"/>
                </a:cubicBezTo>
                <a:close/>
                <a:moveTo>
                  <a:pt x="219" y="93"/>
                </a:moveTo>
                <a:cubicBezTo>
                  <a:pt x="219" y="92"/>
                  <a:pt x="218" y="90"/>
                  <a:pt x="218" y="89"/>
                </a:cubicBezTo>
                <a:cubicBezTo>
                  <a:pt x="218" y="89"/>
                  <a:pt x="219" y="89"/>
                  <a:pt x="219" y="89"/>
                </a:cubicBezTo>
                <a:cubicBezTo>
                  <a:pt x="219" y="90"/>
                  <a:pt x="219" y="92"/>
                  <a:pt x="220" y="93"/>
                </a:cubicBezTo>
                <a:cubicBezTo>
                  <a:pt x="220" y="93"/>
                  <a:pt x="219" y="93"/>
                  <a:pt x="219" y="93"/>
                </a:cubicBezTo>
                <a:close/>
                <a:moveTo>
                  <a:pt x="217" y="87"/>
                </a:moveTo>
                <a:cubicBezTo>
                  <a:pt x="217" y="86"/>
                  <a:pt x="217" y="85"/>
                  <a:pt x="217" y="84"/>
                </a:cubicBezTo>
                <a:cubicBezTo>
                  <a:pt x="217" y="84"/>
                  <a:pt x="217" y="84"/>
                  <a:pt x="217" y="84"/>
                </a:cubicBezTo>
                <a:cubicBezTo>
                  <a:pt x="218" y="85"/>
                  <a:pt x="218" y="86"/>
                  <a:pt x="218" y="87"/>
                </a:cubicBezTo>
                <a:cubicBezTo>
                  <a:pt x="218" y="87"/>
                  <a:pt x="218" y="87"/>
                  <a:pt x="217" y="87"/>
                </a:cubicBezTo>
                <a:close/>
                <a:moveTo>
                  <a:pt x="216" y="82"/>
                </a:moveTo>
                <a:cubicBezTo>
                  <a:pt x="215" y="79"/>
                  <a:pt x="215" y="77"/>
                  <a:pt x="214" y="74"/>
                </a:cubicBezTo>
                <a:cubicBezTo>
                  <a:pt x="215" y="75"/>
                  <a:pt x="215" y="76"/>
                  <a:pt x="216" y="77"/>
                </a:cubicBezTo>
                <a:cubicBezTo>
                  <a:pt x="216" y="78"/>
                  <a:pt x="216" y="80"/>
                  <a:pt x="217" y="82"/>
                </a:cubicBezTo>
                <a:cubicBezTo>
                  <a:pt x="217" y="82"/>
                  <a:pt x="216" y="82"/>
                  <a:pt x="216" y="82"/>
                </a:cubicBezTo>
                <a:close/>
                <a:moveTo>
                  <a:pt x="215" y="88"/>
                </a:moveTo>
                <a:cubicBezTo>
                  <a:pt x="211" y="90"/>
                  <a:pt x="208" y="92"/>
                  <a:pt x="205" y="93"/>
                </a:cubicBezTo>
                <a:cubicBezTo>
                  <a:pt x="204" y="93"/>
                  <a:pt x="204" y="93"/>
                  <a:pt x="204" y="93"/>
                </a:cubicBezTo>
                <a:cubicBezTo>
                  <a:pt x="206" y="91"/>
                  <a:pt x="208" y="90"/>
                  <a:pt x="210" y="88"/>
                </a:cubicBezTo>
                <a:cubicBezTo>
                  <a:pt x="211" y="87"/>
                  <a:pt x="213" y="87"/>
                  <a:pt x="214" y="86"/>
                </a:cubicBezTo>
                <a:cubicBezTo>
                  <a:pt x="214" y="87"/>
                  <a:pt x="214" y="88"/>
                  <a:pt x="215" y="88"/>
                </a:cubicBezTo>
                <a:close/>
                <a:moveTo>
                  <a:pt x="206" y="85"/>
                </a:moveTo>
                <a:cubicBezTo>
                  <a:pt x="208" y="84"/>
                  <a:pt x="208" y="84"/>
                  <a:pt x="208" y="84"/>
                </a:cubicBezTo>
                <a:cubicBezTo>
                  <a:pt x="209" y="83"/>
                  <a:pt x="208" y="82"/>
                  <a:pt x="207" y="82"/>
                </a:cubicBezTo>
                <a:cubicBezTo>
                  <a:pt x="209" y="81"/>
                  <a:pt x="210" y="80"/>
                  <a:pt x="212" y="79"/>
                </a:cubicBezTo>
                <a:cubicBezTo>
                  <a:pt x="212" y="81"/>
                  <a:pt x="213" y="82"/>
                  <a:pt x="213" y="83"/>
                </a:cubicBezTo>
                <a:cubicBezTo>
                  <a:pt x="211" y="84"/>
                  <a:pt x="208" y="84"/>
                  <a:pt x="206" y="85"/>
                </a:cubicBezTo>
                <a:close/>
                <a:moveTo>
                  <a:pt x="206" y="58"/>
                </a:moveTo>
                <a:cubicBezTo>
                  <a:pt x="206" y="58"/>
                  <a:pt x="206" y="58"/>
                  <a:pt x="206" y="57"/>
                </a:cubicBezTo>
                <a:cubicBezTo>
                  <a:pt x="207" y="58"/>
                  <a:pt x="208" y="59"/>
                  <a:pt x="209" y="60"/>
                </a:cubicBezTo>
                <a:cubicBezTo>
                  <a:pt x="209" y="61"/>
                  <a:pt x="210" y="61"/>
                  <a:pt x="210" y="61"/>
                </a:cubicBezTo>
                <a:cubicBezTo>
                  <a:pt x="211" y="62"/>
                  <a:pt x="211" y="63"/>
                  <a:pt x="212" y="63"/>
                </a:cubicBezTo>
                <a:cubicBezTo>
                  <a:pt x="210" y="61"/>
                  <a:pt x="208" y="60"/>
                  <a:pt x="206" y="58"/>
                </a:cubicBezTo>
                <a:close/>
                <a:moveTo>
                  <a:pt x="206" y="60"/>
                </a:moveTo>
                <a:cubicBezTo>
                  <a:pt x="206" y="60"/>
                  <a:pt x="205" y="60"/>
                  <a:pt x="205" y="60"/>
                </a:cubicBezTo>
                <a:cubicBezTo>
                  <a:pt x="204" y="59"/>
                  <a:pt x="204" y="58"/>
                  <a:pt x="203" y="57"/>
                </a:cubicBezTo>
                <a:cubicBezTo>
                  <a:pt x="204" y="58"/>
                  <a:pt x="204" y="58"/>
                  <a:pt x="205" y="59"/>
                </a:cubicBezTo>
                <a:cubicBezTo>
                  <a:pt x="205" y="60"/>
                  <a:pt x="206" y="60"/>
                  <a:pt x="206" y="60"/>
                </a:cubicBezTo>
                <a:close/>
                <a:moveTo>
                  <a:pt x="211" y="67"/>
                </a:moveTo>
                <a:cubicBezTo>
                  <a:pt x="210" y="67"/>
                  <a:pt x="210" y="67"/>
                  <a:pt x="211" y="67"/>
                </a:cubicBezTo>
                <a:cubicBezTo>
                  <a:pt x="211" y="68"/>
                  <a:pt x="211" y="69"/>
                  <a:pt x="211" y="70"/>
                </a:cubicBezTo>
                <a:cubicBezTo>
                  <a:pt x="209" y="71"/>
                  <a:pt x="207" y="72"/>
                  <a:pt x="205" y="73"/>
                </a:cubicBezTo>
                <a:cubicBezTo>
                  <a:pt x="206" y="71"/>
                  <a:pt x="207" y="70"/>
                  <a:pt x="208" y="68"/>
                </a:cubicBezTo>
                <a:cubicBezTo>
                  <a:pt x="209" y="67"/>
                  <a:pt x="208" y="66"/>
                  <a:pt x="207" y="67"/>
                </a:cubicBezTo>
                <a:cubicBezTo>
                  <a:pt x="207" y="67"/>
                  <a:pt x="207" y="67"/>
                  <a:pt x="206" y="68"/>
                </a:cubicBezTo>
                <a:cubicBezTo>
                  <a:pt x="206" y="67"/>
                  <a:pt x="206" y="67"/>
                  <a:pt x="205" y="67"/>
                </a:cubicBezTo>
                <a:cubicBezTo>
                  <a:pt x="201" y="68"/>
                  <a:pt x="196" y="69"/>
                  <a:pt x="191" y="71"/>
                </a:cubicBezTo>
                <a:cubicBezTo>
                  <a:pt x="196" y="69"/>
                  <a:pt x="200" y="66"/>
                  <a:pt x="204" y="64"/>
                </a:cubicBezTo>
                <a:cubicBezTo>
                  <a:pt x="205" y="63"/>
                  <a:pt x="204" y="62"/>
                  <a:pt x="203" y="62"/>
                </a:cubicBezTo>
                <a:cubicBezTo>
                  <a:pt x="202" y="62"/>
                  <a:pt x="202" y="63"/>
                  <a:pt x="202" y="63"/>
                </a:cubicBezTo>
                <a:cubicBezTo>
                  <a:pt x="202" y="63"/>
                  <a:pt x="202" y="62"/>
                  <a:pt x="202" y="62"/>
                </a:cubicBezTo>
                <a:cubicBezTo>
                  <a:pt x="203" y="62"/>
                  <a:pt x="203" y="60"/>
                  <a:pt x="202" y="61"/>
                </a:cubicBezTo>
                <a:cubicBezTo>
                  <a:pt x="201" y="61"/>
                  <a:pt x="201" y="61"/>
                  <a:pt x="201" y="61"/>
                </a:cubicBezTo>
                <a:cubicBezTo>
                  <a:pt x="202" y="61"/>
                  <a:pt x="202" y="60"/>
                  <a:pt x="203" y="60"/>
                </a:cubicBezTo>
                <a:cubicBezTo>
                  <a:pt x="203" y="60"/>
                  <a:pt x="203" y="60"/>
                  <a:pt x="203" y="60"/>
                </a:cubicBezTo>
                <a:cubicBezTo>
                  <a:pt x="203" y="60"/>
                  <a:pt x="203" y="60"/>
                  <a:pt x="203" y="60"/>
                </a:cubicBezTo>
                <a:cubicBezTo>
                  <a:pt x="205" y="63"/>
                  <a:pt x="208" y="65"/>
                  <a:pt x="211" y="67"/>
                </a:cubicBezTo>
                <a:close/>
                <a:moveTo>
                  <a:pt x="187" y="63"/>
                </a:moveTo>
                <a:cubicBezTo>
                  <a:pt x="191" y="61"/>
                  <a:pt x="195" y="59"/>
                  <a:pt x="198" y="56"/>
                </a:cubicBezTo>
                <a:cubicBezTo>
                  <a:pt x="199" y="57"/>
                  <a:pt x="200" y="58"/>
                  <a:pt x="201" y="59"/>
                </a:cubicBezTo>
                <a:cubicBezTo>
                  <a:pt x="196" y="60"/>
                  <a:pt x="192" y="61"/>
                  <a:pt x="187" y="63"/>
                </a:cubicBezTo>
                <a:close/>
                <a:moveTo>
                  <a:pt x="191" y="56"/>
                </a:moveTo>
                <a:cubicBezTo>
                  <a:pt x="192" y="55"/>
                  <a:pt x="193" y="55"/>
                  <a:pt x="194" y="54"/>
                </a:cubicBezTo>
                <a:cubicBezTo>
                  <a:pt x="195" y="54"/>
                  <a:pt x="195" y="54"/>
                  <a:pt x="195" y="54"/>
                </a:cubicBezTo>
                <a:cubicBezTo>
                  <a:pt x="195" y="54"/>
                  <a:pt x="196" y="54"/>
                  <a:pt x="196" y="55"/>
                </a:cubicBezTo>
                <a:cubicBezTo>
                  <a:pt x="194" y="55"/>
                  <a:pt x="193" y="55"/>
                  <a:pt x="191" y="56"/>
                </a:cubicBezTo>
                <a:close/>
                <a:moveTo>
                  <a:pt x="189" y="54"/>
                </a:moveTo>
                <a:cubicBezTo>
                  <a:pt x="189" y="54"/>
                  <a:pt x="189" y="54"/>
                  <a:pt x="190" y="53"/>
                </a:cubicBezTo>
                <a:cubicBezTo>
                  <a:pt x="190" y="53"/>
                  <a:pt x="189" y="52"/>
                  <a:pt x="188" y="52"/>
                </a:cubicBezTo>
                <a:cubicBezTo>
                  <a:pt x="187" y="53"/>
                  <a:pt x="186" y="54"/>
                  <a:pt x="186" y="55"/>
                </a:cubicBezTo>
                <a:cubicBezTo>
                  <a:pt x="185" y="54"/>
                  <a:pt x="185" y="54"/>
                  <a:pt x="184" y="53"/>
                </a:cubicBezTo>
                <a:cubicBezTo>
                  <a:pt x="186" y="52"/>
                  <a:pt x="188" y="51"/>
                  <a:pt x="189" y="50"/>
                </a:cubicBezTo>
                <a:cubicBezTo>
                  <a:pt x="191" y="51"/>
                  <a:pt x="192" y="52"/>
                  <a:pt x="193" y="53"/>
                </a:cubicBezTo>
                <a:cubicBezTo>
                  <a:pt x="192" y="53"/>
                  <a:pt x="190" y="54"/>
                  <a:pt x="189" y="54"/>
                </a:cubicBezTo>
                <a:close/>
                <a:moveTo>
                  <a:pt x="184" y="56"/>
                </a:moveTo>
                <a:cubicBezTo>
                  <a:pt x="182" y="57"/>
                  <a:pt x="179" y="58"/>
                  <a:pt x="176" y="59"/>
                </a:cubicBezTo>
                <a:cubicBezTo>
                  <a:pt x="177" y="58"/>
                  <a:pt x="178" y="57"/>
                  <a:pt x="179" y="55"/>
                </a:cubicBezTo>
                <a:cubicBezTo>
                  <a:pt x="180" y="55"/>
                  <a:pt x="181" y="54"/>
                  <a:pt x="183" y="54"/>
                </a:cubicBezTo>
                <a:cubicBezTo>
                  <a:pt x="183" y="54"/>
                  <a:pt x="184" y="55"/>
                  <a:pt x="184" y="56"/>
                </a:cubicBezTo>
                <a:close/>
                <a:moveTo>
                  <a:pt x="180" y="50"/>
                </a:moveTo>
                <a:cubicBezTo>
                  <a:pt x="177" y="51"/>
                  <a:pt x="173" y="53"/>
                  <a:pt x="170" y="54"/>
                </a:cubicBezTo>
                <a:cubicBezTo>
                  <a:pt x="171" y="53"/>
                  <a:pt x="173" y="51"/>
                  <a:pt x="174" y="50"/>
                </a:cubicBezTo>
                <a:cubicBezTo>
                  <a:pt x="176" y="49"/>
                  <a:pt x="178" y="48"/>
                  <a:pt x="179" y="48"/>
                </a:cubicBezTo>
                <a:cubicBezTo>
                  <a:pt x="180" y="48"/>
                  <a:pt x="180" y="49"/>
                  <a:pt x="180" y="50"/>
                </a:cubicBezTo>
                <a:cubicBezTo>
                  <a:pt x="180" y="50"/>
                  <a:pt x="180" y="50"/>
                  <a:pt x="180" y="50"/>
                </a:cubicBezTo>
                <a:close/>
                <a:moveTo>
                  <a:pt x="166" y="49"/>
                </a:moveTo>
                <a:cubicBezTo>
                  <a:pt x="167" y="48"/>
                  <a:pt x="168" y="47"/>
                  <a:pt x="169" y="46"/>
                </a:cubicBezTo>
                <a:cubicBezTo>
                  <a:pt x="172" y="45"/>
                  <a:pt x="175" y="44"/>
                  <a:pt x="178" y="44"/>
                </a:cubicBezTo>
                <a:cubicBezTo>
                  <a:pt x="174" y="45"/>
                  <a:pt x="170" y="47"/>
                  <a:pt x="166" y="49"/>
                </a:cubicBezTo>
                <a:close/>
                <a:moveTo>
                  <a:pt x="166" y="53"/>
                </a:moveTo>
                <a:cubicBezTo>
                  <a:pt x="163" y="55"/>
                  <a:pt x="159" y="58"/>
                  <a:pt x="156" y="60"/>
                </a:cubicBezTo>
                <a:cubicBezTo>
                  <a:pt x="155" y="61"/>
                  <a:pt x="154" y="61"/>
                  <a:pt x="153" y="62"/>
                </a:cubicBezTo>
                <a:cubicBezTo>
                  <a:pt x="154" y="60"/>
                  <a:pt x="155" y="59"/>
                  <a:pt x="156" y="58"/>
                </a:cubicBezTo>
                <a:cubicBezTo>
                  <a:pt x="159" y="56"/>
                  <a:pt x="162" y="55"/>
                  <a:pt x="166" y="53"/>
                </a:cubicBezTo>
                <a:cubicBezTo>
                  <a:pt x="166" y="53"/>
                  <a:pt x="166" y="53"/>
                  <a:pt x="166" y="53"/>
                </a:cubicBezTo>
                <a:close/>
                <a:moveTo>
                  <a:pt x="154" y="49"/>
                </a:moveTo>
                <a:cubicBezTo>
                  <a:pt x="154" y="48"/>
                  <a:pt x="155" y="48"/>
                  <a:pt x="155" y="48"/>
                </a:cubicBezTo>
                <a:cubicBezTo>
                  <a:pt x="157" y="47"/>
                  <a:pt x="159" y="46"/>
                  <a:pt x="160" y="46"/>
                </a:cubicBezTo>
                <a:cubicBezTo>
                  <a:pt x="158" y="47"/>
                  <a:pt x="156" y="48"/>
                  <a:pt x="154" y="49"/>
                </a:cubicBezTo>
                <a:close/>
                <a:moveTo>
                  <a:pt x="155" y="45"/>
                </a:moveTo>
                <a:cubicBezTo>
                  <a:pt x="152" y="46"/>
                  <a:pt x="149" y="47"/>
                  <a:pt x="147" y="48"/>
                </a:cubicBezTo>
                <a:cubicBezTo>
                  <a:pt x="149" y="46"/>
                  <a:pt x="152" y="44"/>
                  <a:pt x="155" y="42"/>
                </a:cubicBezTo>
                <a:cubicBezTo>
                  <a:pt x="157" y="42"/>
                  <a:pt x="159" y="41"/>
                  <a:pt x="161" y="41"/>
                </a:cubicBezTo>
                <a:cubicBezTo>
                  <a:pt x="159" y="42"/>
                  <a:pt x="157" y="44"/>
                  <a:pt x="155" y="45"/>
                </a:cubicBezTo>
                <a:close/>
                <a:moveTo>
                  <a:pt x="154" y="34"/>
                </a:moveTo>
                <a:cubicBezTo>
                  <a:pt x="153" y="34"/>
                  <a:pt x="153" y="34"/>
                  <a:pt x="152" y="34"/>
                </a:cubicBezTo>
                <a:cubicBezTo>
                  <a:pt x="153" y="34"/>
                  <a:pt x="153" y="33"/>
                  <a:pt x="154" y="33"/>
                </a:cubicBezTo>
                <a:cubicBezTo>
                  <a:pt x="154" y="33"/>
                  <a:pt x="154" y="33"/>
                  <a:pt x="154" y="33"/>
                </a:cubicBezTo>
                <a:cubicBezTo>
                  <a:pt x="154" y="33"/>
                  <a:pt x="154" y="33"/>
                  <a:pt x="154" y="33"/>
                </a:cubicBezTo>
                <a:cubicBezTo>
                  <a:pt x="154" y="33"/>
                  <a:pt x="154" y="34"/>
                  <a:pt x="154" y="34"/>
                </a:cubicBezTo>
                <a:close/>
                <a:moveTo>
                  <a:pt x="152" y="36"/>
                </a:moveTo>
                <a:cubicBezTo>
                  <a:pt x="150" y="37"/>
                  <a:pt x="147" y="38"/>
                  <a:pt x="145" y="40"/>
                </a:cubicBezTo>
                <a:cubicBezTo>
                  <a:pt x="145" y="40"/>
                  <a:pt x="145" y="40"/>
                  <a:pt x="144" y="40"/>
                </a:cubicBezTo>
                <a:cubicBezTo>
                  <a:pt x="146" y="38"/>
                  <a:pt x="148" y="37"/>
                  <a:pt x="150" y="36"/>
                </a:cubicBezTo>
                <a:cubicBezTo>
                  <a:pt x="151" y="36"/>
                  <a:pt x="151" y="36"/>
                  <a:pt x="152" y="36"/>
                </a:cubicBezTo>
                <a:close/>
                <a:moveTo>
                  <a:pt x="150" y="34"/>
                </a:moveTo>
                <a:cubicBezTo>
                  <a:pt x="148" y="34"/>
                  <a:pt x="147" y="34"/>
                  <a:pt x="146" y="34"/>
                </a:cubicBezTo>
                <a:cubicBezTo>
                  <a:pt x="146" y="34"/>
                  <a:pt x="147" y="33"/>
                  <a:pt x="147" y="33"/>
                </a:cubicBezTo>
                <a:cubicBezTo>
                  <a:pt x="149" y="33"/>
                  <a:pt x="150" y="33"/>
                  <a:pt x="151" y="33"/>
                </a:cubicBezTo>
                <a:cubicBezTo>
                  <a:pt x="151" y="33"/>
                  <a:pt x="150" y="34"/>
                  <a:pt x="150" y="34"/>
                </a:cubicBezTo>
                <a:close/>
                <a:moveTo>
                  <a:pt x="151" y="29"/>
                </a:moveTo>
                <a:cubicBezTo>
                  <a:pt x="151" y="29"/>
                  <a:pt x="151" y="29"/>
                  <a:pt x="151" y="29"/>
                </a:cubicBezTo>
                <a:cubicBezTo>
                  <a:pt x="150" y="29"/>
                  <a:pt x="149" y="29"/>
                  <a:pt x="148" y="29"/>
                </a:cubicBezTo>
                <a:cubicBezTo>
                  <a:pt x="148" y="29"/>
                  <a:pt x="148" y="28"/>
                  <a:pt x="149" y="28"/>
                </a:cubicBezTo>
                <a:cubicBezTo>
                  <a:pt x="150" y="28"/>
                  <a:pt x="151" y="29"/>
                  <a:pt x="152" y="29"/>
                </a:cubicBezTo>
                <a:cubicBezTo>
                  <a:pt x="151" y="29"/>
                  <a:pt x="151" y="29"/>
                  <a:pt x="151" y="29"/>
                </a:cubicBezTo>
                <a:close/>
                <a:moveTo>
                  <a:pt x="148" y="20"/>
                </a:moveTo>
                <a:cubicBezTo>
                  <a:pt x="146" y="18"/>
                  <a:pt x="144" y="17"/>
                  <a:pt x="142" y="16"/>
                </a:cubicBezTo>
                <a:cubicBezTo>
                  <a:pt x="142" y="16"/>
                  <a:pt x="143" y="16"/>
                  <a:pt x="143" y="15"/>
                </a:cubicBezTo>
                <a:cubicBezTo>
                  <a:pt x="146" y="16"/>
                  <a:pt x="149" y="17"/>
                  <a:pt x="152" y="18"/>
                </a:cubicBezTo>
                <a:cubicBezTo>
                  <a:pt x="151" y="18"/>
                  <a:pt x="149" y="19"/>
                  <a:pt x="148" y="20"/>
                </a:cubicBezTo>
                <a:close/>
                <a:moveTo>
                  <a:pt x="139" y="9"/>
                </a:moveTo>
                <a:cubicBezTo>
                  <a:pt x="139" y="9"/>
                  <a:pt x="139" y="9"/>
                  <a:pt x="139" y="9"/>
                </a:cubicBezTo>
                <a:cubicBezTo>
                  <a:pt x="138" y="8"/>
                  <a:pt x="138" y="8"/>
                  <a:pt x="138" y="8"/>
                </a:cubicBezTo>
                <a:cubicBezTo>
                  <a:pt x="140" y="9"/>
                  <a:pt x="142" y="9"/>
                  <a:pt x="145" y="9"/>
                </a:cubicBezTo>
                <a:cubicBezTo>
                  <a:pt x="145" y="9"/>
                  <a:pt x="145" y="10"/>
                  <a:pt x="146" y="10"/>
                </a:cubicBezTo>
                <a:cubicBezTo>
                  <a:pt x="144" y="9"/>
                  <a:pt x="142" y="9"/>
                  <a:pt x="139" y="9"/>
                </a:cubicBezTo>
                <a:close/>
                <a:moveTo>
                  <a:pt x="143" y="13"/>
                </a:moveTo>
                <a:cubicBezTo>
                  <a:pt x="142" y="13"/>
                  <a:pt x="142" y="13"/>
                  <a:pt x="142" y="13"/>
                </a:cubicBezTo>
                <a:cubicBezTo>
                  <a:pt x="140" y="13"/>
                  <a:pt x="138" y="13"/>
                  <a:pt x="135" y="13"/>
                </a:cubicBezTo>
                <a:cubicBezTo>
                  <a:pt x="136" y="12"/>
                  <a:pt x="136" y="12"/>
                  <a:pt x="136" y="12"/>
                </a:cubicBezTo>
                <a:cubicBezTo>
                  <a:pt x="138" y="12"/>
                  <a:pt x="141" y="13"/>
                  <a:pt x="143" y="13"/>
                </a:cubicBezTo>
                <a:close/>
                <a:moveTo>
                  <a:pt x="136" y="14"/>
                </a:moveTo>
                <a:cubicBezTo>
                  <a:pt x="137" y="14"/>
                  <a:pt x="138" y="14"/>
                  <a:pt x="139" y="15"/>
                </a:cubicBezTo>
                <a:cubicBezTo>
                  <a:pt x="139" y="15"/>
                  <a:pt x="139" y="15"/>
                  <a:pt x="138" y="15"/>
                </a:cubicBezTo>
                <a:cubicBezTo>
                  <a:pt x="138" y="15"/>
                  <a:pt x="137" y="14"/>
                  <a:pt x="136" y="14"/>
                </a:cubicBezTo>
                <a:cubicBezTo>
                  <a:pt x="136" y="14"/>
                  <a:pt x="136" y="14"/>
                  <a:pt x="136" y="14"/>
                </a:cubicBezTo>
                <a:close/>
                <a:moveTo>
                  <a:pt x="138" y="18"/>
                </a:moveTo>
                <a:cubicBezTo>
                  <a:pt x="141" y="19"/>
                  <a:pt x="143" y="20"/>
                  <a:pt x="146" y="21"/>
                </a:cubicBezTo>
                <a:cubicBezTo>
                  <a:pt x="146" y="21"/>
                  <a:pt x="146" y="21"/>
                  <a:pt x="146" y="21"/>
                </a:cubicBezTo>
                <a:cubicBezTo>
                  <a:pt x="143" y="20"/>
                  <a:pt x="140" y="20"/>
                  <a:pt x="137" y="19"/>
                </a:cubicBezTo>
                <a:cubicBezTo>
                  <a:pt x="137" y="19"/>
                  <a:pt x="138" y="19"/>
                  <a:pt x="138" y="18"/>
                </a:cubicBezTo>
                <a:close/>
                <a:moveTo>
                  <a:pt x="141" y="27"/>
                </a:moveTo>
                <a:cubicBezTo>
                  <a:pt x="143" y="27"/>
                  <a:pt x="144" y="27"/>
                  <a:pt x="146" y="28"/>
                </a:cubicBezTo>
                <a:cubicBezTo>
                  <a:pt x="146" y="28"/>
                  <a:pt x="145" y="28"/>
                  <a:pt x="145" y="28"/>
                </a:cubicBezTo>
                <a:cubicBezTo>
                  <a:pt x="143" y="28"/>
                  <a:pt x="142" y="28"/>
                  <a:pt x="140" y="27"/>
                </a:cubicBezTo>
                <a:cubicBezTo>
                  <a:pt x="140" y="27"/>
                  <a:pt x="141" y="27"/>
                  <a:pt x="141" y="27"/>
                </a:cubicBezTo>
                <a:close/>
                <a:moveTo>
                  <a:pt x="142" y="30"/>
                </a:moveTo>
                <a:cubicBezTo>
                  <a:pt x="142" y="30"/>
                  <a:pt x="142" y="30"/>
                  <a:pt x="142" y="30"/>
                </a:cubicBezTo>
                <a:cubicBezTo>
                  <a:pt x="140" y="30"/>
                  <a:pt x="138" y="29"/>
                  <a:pt x="137" y="29"/>
                </a:cubicBezTo>
                <a:cubicBezTo>
                  <a:pt x="137" y="29"/>
                  <a:pt x="137" y="29"/>
                  <a:pt x="138" y="29"/>
                </a:cubicBezTo>
                <a:cubicBezTo>
                  <a:pt x="139" y="29"/>
                  <a:pt x="141" y="29"/>
                  <a:pt x="142" y="30"/>
                </a:cubicBezTo>
                <a:close/>
                <a:moveTo>
                  <a:pt x="140" y="34"/>
                </a:moveTo>
                <a:cubicBezTo>
                  <a:pt x="141" y="33"/>
                  <a:pt x="142" y="33"/>
                  <a:pt x="144" y="33"/>
                </a:cubicBezTo>
                <a:cubicBezTo>
                  <a:pt x="143" y="33"/>
                  <a:pt x="143" y="34"/>
                  <a:pt x="142" y="34"/>
                </a:cubicBezTo>
                <a:cubicBezTo>
                  <a:pt x="141" y="34"/>
                  <a:pt x="139" y="34"/>
                  <a:pt x="138" y="34"/>
                </a:cubicBezTo>
                <a:cubicBezTo>
                  <a:pt x="139" y="34"/>
                  <a:pt x="139" y="34"/>
                  <a:pt x="140" y="34"/>
                </a:cubicBezTo>
                <a:close/>
                <a:moveTo>
                  <a:pt x="143" y="36"/>
                </a:moveTo>
                <a:cubicBezTo>
                  <a:pt x="144" y="36"/>
                  <a:pt x="146" y="36"/>
                  <a:pt x="147" y="36"/>
                </a:cubicBezTo>
                <a:cubicBezTo>
                  <a:pt x="145" y="37"/>
                  <a:pt x="143" y="39"/>
                  <a:pt x="141" y="40"/>
                </a:cubicBezTo>
                <a:cubicBezTo>
                  <a:pt x="140" y="40"/>
                  <a:pt x="139" y="40"/>
                  <a:pt x="138" y="40"/>
                </a:cubicBezTo>
                <a:cubicBezTo>
                  <a:pt x="137" y="40"/>
                  <a:pt x="136" y="40"/>
                  <a:pt x="135" y="40"/>
                </a:cubicBezTo>
                <a:cubicBezTo>
                  <a:pt x="137" y="39"/>
                  <a:pt x="140" y="37"/>
                  <a:pt x="143" y="36"/>
                </a:cubicBezTo>
                <a:close/>
                <a:moveTo>
                  <a:pt x="137" y="42"/>
                </a:moveTo>
                <a:cubicBezTo>
                  <a:pt x="134" y="42"/>
                  <a:pt x="132" y="43"/>
                  <a:pt x="130" y="43"/>
                </a:cubicBezTo>
                <a:cubicBezTo>
                  <a:pt x="131" y="43"/>
                  <a:pt x="131" y="43"/>
                  <a:pt x="132" y="42"/>
                </a:cubicBezTo>
                <a:cubicBezTo>
                  <a:pt x="133" y="42"/>
                  <a:pt x="135" y="42"/>
                  <a:pt x="137" y="42"/>
                </a:cubicBezTo>
                <a:close/>
                <a:moveTo>
                  <a:pt x="136" y="44"/>
                </a:moveTo>
                <a:cubicBezTo>
                  <a:pt x="136" y="44"/>
                  <a:pt x="135" y="45"/>
                  <a:pt x="135" y="45"/>
                </a:cubicBezTo>
                <a:cubicBezTo>
                  <a:pt x="131" y="46"/>
                  <a:pt x="128" y="46"/>
                  <a:pt x="124" y="47"/>
                </a:cubicBezTo>
                <a:cubicBezTo>
                  <a:pt x="125" y="47"/>
                  <a:pt x="125" y="46"/>
                  <a:pt x="126" y="46"/>
                </a:cubicBezTo>
                <a:cubicBezTo>
                  <a:pt x="129" y="45"/>
                  <a:pt x="133" y="45"/>
                  <a:pt x="136" y="44"/>
                </a:cubicBezTo>
                <a:close/>
                <a:moveTo>
                  <a:pt x="126" y="44"/>
                </a:moveTo>
                <a:cubicBezTo>
                  <a:pt x="123" y="45"/>
                  <a:pt x="120" y="46"/>
                  <a:pt x="117" y="47"/>
                </a:cubicBezTo>
                <a:cubicBezTo>
                  <a:pt x="118" y="45"/>
                  <a:pt x="120" y="44"/>
                  <a:pt x="121" y="42"/>
                </a:cubicBezTo>
                <a:cubicBezTo>
                  <a:pt x="121" y="42"/>
                  <a:pt x="121" y="42"/>
                  <a:pt x="121" y="42"/>
                </a:cubicBezTo>
                <a:cubicBezTo>
                  <a:pt x="124" y="42"/>
                  <a:pt x="126" y="42"/>
                  <a:pt x="129" y="42"/>
                </a:cubicBezTo>
                <a:cubicBezTo>
                  <a:pt x="128" y="43"/>
                  <a:pt x="127" y="44"/>
                  <a:pt x="126" y="44"/>
                </a:cubicBezTo>
                <a:close/>
                <a:moveTo>
                  <a:pt x="111" y="46"/>
                </a:moveTo>
                <a:cubicBezTo>
                  <a:pt x="113" y="45"/>
                  <a:pt x="114" y="44"/>
                  <a:pt x="115" y="42"/>
                </a:cubicBezTo>
                <a:cubicBezTo>
                  <a:pt x="116" y="42"/>
                  <a:pt x="117" y="42"/>
                  <a:pt x="118" y="42"/>
                </a:cubicBezTo>
                <a:cubicBezTo>
                  <a:pt x="116" y="44"/>
                  <a:pt x="114" y="45"/>
                  <a:pt x="111" y="46"/>
                </a:cubicBezTo>
                <a:close/>
                <a:moveTo>
                  <a:pt x="115" y="41"/>
                </a:moveTo>
                <a:cubicBezTo>
                  <a:pt x="114" y="40"/>
                  <a:pt x="113" y="40"/>
                  <a:pt x="112" y="41"/>
                </a:cubicBezTo>
                <a:cubicBezTo>
                  <a:pt x="110" y="41"/>
                  <a:pt x="109" y="41"/>
                  <a:pt x="107" y="41"/>
                </a:cubicBezTo>
                <a:cubicBezTo>
                  <a:pt x="107" y="40"/>
                  <a:pt x="108" y="40"/>
                  <a:pt x="108" y="40"/>
                </a:cubicBezTo>
                <a:cubicBezTo>
                  <a:pt x="112" y="39"/>
                  <a:pt x="115" y="38"/>
                  <a:pt x="119" y="37"/>
                </a:cubicBezTo>
                <a:cubicBezTo>
                  <a:pt x="118" y="38"/>
                  <a:pt x="116" y="39"/>
                  <a:pt x="115" y="41"/>
                </a:cubicBezTo>
                <a:close/>
                <a:moveTo>
                  <a:pt x="116" y="33"/>
                </a:moveTo>
                <a:cubicBezTo>
                  <a:pt x="115" y="33"/>
                  <a:pt x="115" y="33"/>
                  <a:pt x="114" y="34"/>
                </a:cubicBezTo>
                <a:cubicBezTo>
                  <a:pt x="115" y="33"/>
                  <a:pt x="115" y="33"/>
                  <a:pt x="116" y="33"/>
                </a:cubicBezTo>
                <a:cubicBezTo>
                  <a:pt x="116" y="33"/>
                  <a:pt x="117" y="33"/>
                  <a:pt x="117" y="33"/>
                </a:cubicBezTo>
                <a:cubicBezTo>
                  <a:pt x="117" y="33"/>
                  <a:pt x="117" y="33"/>
                  <a:pt x="116" y="33"/>
                </a:cubicBezTo>
                <a:close/>
                <a:moveTo>
                  <a:pt x="105" y="29"/>
                </a:moveTo>
                <a:cubicBezTo>
                  <a:pt x="104" y="29"/>
                  <a:pt x="103" y="29"/>
                  <a:pt x="102" y="29"/>
                </a:cubicBezTo>
                <a:cubicBezTo>
                  <a:pt x="104" y="29"/>
                  <a:pt x="106" y="28"/>
                  <a:pt x="107" y="27"/>
                </a:cubicBezTo>
                <a:cubicBezTo>
                  <a:pt x="108" y="27"/>
                  <a:pt x="108" y="27"/>
                  <a:pt x="109" y="27"/>
                </a:cubicBezTo>
                <a:cubicBezTo>
                  <a:pt x="108" y="28"/>
                  <a:pt x="106" y="29"/>
                  <a:pt x="105" y="29"/>
                </a:cubicBezTo>
                <a:close/>
                <a:moveTo>
                  <a:pt x="103" y="32"/>
                </a:moveTo>
                <a:cubicBezTo>
                  <a:pt x="104" y="32"/>
                  <a:pt x="104" y="32"/>
                  <a:pt x="105" y="32"/>
                </a:cubicBezTo>
                <a:cubicBezTo>
                  <a:pt x="104" y="33"/>
                  <a:pt x="102" y="34"/>
                  <a:pt x="101" y="35"/>
                </a:cubicBezTo>
                <a:cubicBezTo>
                  <a:pt x="100" y="35"/>
                  <a:pt x="100" y="35"/>
                  <a:pt x="99" y="35"/>
                </a:cubicBezTo>
                <a:cubicBezTo>
                  <a:pt x="99" y="35"/>
                  <a:pt x="98" y="35"/>
                  <a:pt x="98" y="36"/>
                </a:cubicBezTo>
                <a:cubicBezTo>
                  <a:pt x="98" y="36"/>
                  <a:pt x="97" y="36"/>
                  <a:pt x="96" y="37"/>
                </a:cubicBezTo>
                <a:cubicBezTo>
                  <a:pt x="98" y="35"/>
                  <a:pt x="101" y="33"/>
                  <a:pt x="103" y="32"/>
                </a:cubicBezTo>
                <a:close/>
                <a:moveTo>
                  <a:pt x="96" y="35"/>
                </a:moveTo>
                <a:cubicBezTo>
                  <a:pt x="97" y="34"/>
                  <a:pt x="98" y="33"/>
                  <a:pt x="99" y="32"/>
                </a:cubicBezTo>
                <a:cubicBezTo>
                  <a:pt x="99" y="32"/>
                  <a:pt x="100" y="32"/>
                  <a:pt x="100" y="32"/>
                </a:cubicBezTo>
                <a:cubicBezTo>
                  <a:pt x="99" y="33"/>
                  <a:pt x="98" y="34"/>
                  <a:pt x="96" y="35"/>
                </a:cubicBezTo>
                <a:close/>
                <a:moveTo>
                  <a:pt x="96" y="30"/>
                </a:moveTo>
                <a:cubicBezTo>
                  <a:pt x="96" y="30"/>
                  <a:pt x="95" y="30"/>
                  <a:pt x="95" y="30"/>
                </a:cubicBezTo>
                <a:cubicBezTo>
                  <a:pt x="97" y="29"/>
                  <a:pt x="98" y="28"/>
                  <a:pt x="100" y="27"/>
                </a:cubicBezTo>
                <a:cubicBezTo>
                  <a:pt x="100" y="27"/>
                  <a:pt x="100" y="27"/>
                  <a:pt x="100" y="27"/>
                </a:cubicBezTo>
                <a:cubicBezTo>
                  <a:pt x="99" y="28"/>
                  <a:pt x="97" y="29"/>
                  <a:pt x="96" y="30"/>
                </a:cubicBezTo>
                <a:close/>
                <a:moveTo>
                  <a:pt x="90" y="31"/>
                </a:moveTo>
                <a:cubicBezTo>
                  <a:pt x="90" y="31"/>
                  <a:pt x="89" y="31"/>
                  <a:pt x="89" y="31"/>
                </a:cubicBezTo>
                <a:cubicBezTo>
                  <a:pt x="88" y="32"/>
                  <a:pt x="86" y="33"/>
                  <a:pt x="85" y="33"/>
                </a:cubicBezTo>
                <a:cubicBezTo>
                  <a:pt x="85" y="33"/>
                  <a:pt x="85" y="33"/>
                  <a:pt x="85" y="33"/>
                </a:cubicBezTo>
                <a:cubicBezTo>
                  <a:pt x="87" y="31"/>
                  <a:pt x="89" y="28"/>
                  <a:pt x="91" y="26"/>
                </a:cubicBezTo>
                <a:cubicBezTo>
                  <a:pt x="93" y="26"/>
                  <a:pt x="95" y="27"/>
                  <a:pt x="97" y="27"/>
                </a:cubicBezTo>
                <a:cubicBezTo>
                  <a:pt x="95" y="28"/>
                  <a:pt x="92" y="30"/>
                  <a:pt x="90" y="31"/>
                </a:cubicBezTo>
                <a:close/>
                <a:moveTo>
                  <a:pt x="89" y="18"/>
                </a:moveTo>
                <a:cubicBezTo>
                  <a:pt x="89" y="18"/>
                  <a:pt x="89" y="18"/>
                  <a:pt x="88" y="18"/>
                </a:cubicBezTo>
                <a:cubicBezTo>
                  <a:pt x="88" y="18"/>
                  <a:pt x="87" y="19"/>
                  <a:pt x="87" y="19"/>
                </a:cubicBezTo>
                <a:cubicBezTo>
                  <a:pt x="83" y="21"/>
                  <a:pt x="79" y="23"/>
                  <a:pt x="75" y="26"/>
                </a:cubicBezTo>
                <a:cubicBezTo>
                  <a:pt x="73" y="27"/>
                  <a:pt x="70" y="28"/>
                  <a:pt x="68" y="29"/>
                </a:cubicBezTo>
                <a:cubicBezTo>
                  <a:pt x="68" y="29"/>
                  <a:pt x="68" y="28"/>
                  <a:pt x="69" y="28"/>
                </a:cubicBezTo>
                <a:cubicBezTo>
                  <a:pt x="73" y="25"/>
                  <a:pt x="78" y="23"/>
                  <a:pt x="83" y="20"/>
                </a:cubicBezTo>
                <a:cubicBezTo>
                  <a:pt x="86" y="19"/>
                  <a:pt x="90" y="17"/>
                  <a:pt x="94" y="16"/>
                </a:cubicBezTo>
                <a:cubicBezTo>
                  <a:pt x="93" y="16"/>
                  <a:pt x="93" y="16"/>
                  <a:pt x="92" y="17"/>
                </a:cubicBezTo>
                <a:cubicBezTo>
                  <a:pt x="91" y="17"/>
                  <a:pt x="90" y="18"/>
                  <a:pt x="89" y="18"/>
                </a:cubicBezTo>
                <a:close/>
                <a:moveTo>
                  <a:pt x="80" y="17"/>
                </a:moveTo>
                <a:cubicBezTo>
                  <a:pt x="73" y="19"/>
                  <a:pt x="66" y="23"/>
                  <a:pt x="60" y="27"/>
                </a:cubicBezTo>
                <a:cubicBezTo>
                  <a:pt x="60" y="27"/>
                  <a:pt x="60" y="28"/>
                  <a:pt x="60" y="28"/>
                </a:cubicBezTo>
                <a:cubicBezTo>
                  <a:pt x="58" y="29"/>
                  <a:pt x="56" y="31"/>
                  <a:pt x="54" y="32"/>
                </a:cubicBezTo>
                <a:cubicBezTo>
                  <a:pt x="51" y="34"/>
                  <a:pt x="48" y="35"/>
                  <a:pt x="45" y="36"/>
                </a:cubicBezTo>
                <a:cubicBezTo>
                  <a:pt x="48" y="34"/>
                  <a:pt x="52" y="31"/>
                  <a:pt x="55" y="29"/>
                </a:cubicBezTo>
                <a:cubicBezTo>
                  <a:pt x="62" y="23"/>
                  <a:pt x="70" y="19"/>
                  <a:pt x="79" y="15"/>
                </a:cubicBezTo>
                <a:cubicBezTo>
                  <a:pt x="81" y="14"/>
                  <a:pt x="83" y="13"/>
                  <a:pt x="85" y="12"/>
                </a:cubicBezTo>
                <a:cubicBezTo>
                  <a:pt x="83" y="13"/>
                  <a:pt x="81" y="14"/>
                  <a:pt x="80" y="15"/>
                </a:cubicBezTo>
                <a:cubicBezTo>
                  <a:pt x="79" y="16"/>
                  <a:pt x="79" y="16"/>
                  <a:pt x="80" y="17"/>
                </a:cubicBezTo>
                <a:close/>
                <a:moveTo>
                  <a:pt x="50" y="40"/>
                </a:moveTo>
                <a:cubicBezTo>
                  <a:pt x="51" y="39"/>
                  <a:pt x="52" y="38"/>
                  <a:pt x="53" y="38"/>
                </a:cubicBezTo>
                <a:cubicBezTo>
                  <a:pt x="52" y="39"/>
                  <a:pt x="51" y="40"/>
                  <a:pt x="50" y="41"/>
                </a:cubicBezTo>
                <a:cubicBezTo>
                  <a:pt x="50" y="40"/>
                  <a:pt x="50" y="40"/>
                  <a:pt x="50" y="40"/>
                </a:cubicBezTo>
                <a:close/>
                <a:moveTo>
                  <a:pt x="56" y="38"/>
                </a:moveTo>
                <a:cubicBezTo>
                  <a:pt x="56" y="38"/>
                  <a:pt x="57" y="38"/>
                  <a:pt x="57" y="38"/>
                </a:cubicBezTo>
                <a:cubicBezTo>
                  <a:pt x="56" y="40"/>
                  <a:pt x="54" y="42"/>
                  <a:pt x="53" y="44"/>
                </a:cubicBezTo>
                <a:cubicBezTo>
                  <a:pt x="49" y="46"/>
                  <a:pt x="46" y="48"/>
                  <a:pt x="43" y="51"/>
                </a:cubicBezTo>
                <a:cubicBezTo>
                  <a:pt x="44" y="51"/>
                  <a:pt x="44" y="50"/>
                  <a:pt x="44" y="50"/>
                </a:cubicBezTo>
                <a:cubicBezTo>
                  <a:pt x="48" y="46"/>
                  <a:pt x="52" y="42"/>
                  <a:pt x="56" y="38"/>
                </a:cubicBezTo>
                <a:close/>
                <a:moveTo>
                  <a:pt x="49" y="48"/>
                </a:moveTo>
                <a:cubicBezTo>
                  <a:pt x="49" y="49"/>
                  <a:pt x="48" y="50"/>
                  <a:pt x="47" y="50"/>
                </a:cubicBezTo>
                <a:cubicBezTo>
                  <a:pt x="46" y="51"/>
                  <a:pt x="46" y="52"/>
                  <a:pt x="45" y="53"/>
                </a:cubicBezTo>
                <a:cubicBezTo>
                  <a:pt x="43" y="54"/>
                  <a:pt x="41" y="56"/>
                  <a:pt x="40" y="57"/>
                </a:cubicBezTo>
                <a:cubicBezTo>
                  <a:pt x="40" y="56"/>
                  <a:pt x="40" y="56"/>
                  <a:pt x="40" y="56"/>
                </a:cubicBezTo>
                <a:cubicBezTo>
                  <a:pt x="43" y="53"/>
                  <a:pt x="46" y="51"/>
                  <a:pt x="49" y="48"/>
                </a:cubicBezTo>
                <a:close/>
                <a:moveTo>
                  <a:pt x="39" y="55"/>
                </a:moveTo>
                <a:cubicBezTo>
                  <a:pt x="38" y="55"/>
                  <a:pt x="38" y="56"/>
                  <a:pt x="37" y="57"/>
                </a:cubicBezTo>
                <a:cubicBezTo>
                  <a:pt x="37" y="57"/>
                  <a:pt x="37" y="56"/>
                  <a:pt x="37" y="56"/>
                </a:cubicBezTo>
                <a:cubicBezTo>
                  <a:pt x="38" y="56"/>
                  <a:pt x="38" y="55"/>
                  <a:pt x="39" y="54"/>
                </a:cubicBezTo>
                <a:cubicBezTo>
                  <a:pt x="39" y="54"/>
                  <a:pt x="40" y="53"/>
                  <a:pt x="40" y="53"/>
                </a:cubicBezTo>
                <a:lnTo>
                  <a:pt x="39" y="55"/>
                </a:lnTo>
                <a:close/>
                <a:moveTo>
                  <a:pt x="38" y="65"/>
                </a:moveTo>
                <a:cubicBezTo>
                  <a:pt x="40" y="64"/>
                  <a:pt x="42" y="62"/>
                  <a:pt x="45" y="60"/>
                </a:cubicBezTo>
                <a:cubicBezTo>
                  <a:pt x="40" y="65"/>
                  <a:pt x="35" y="70"/>
                  <a:pt x="30" y="75"/>
                </a:cubicBezTo>
                <a:cubicBezTo>
                  <a:pt x="30" y="75"/>
                  <a:pt x="30" y="77"/>
                  <a:pt x="31" y="76"/>
                </a:cubicBezTo>
                <a:cubicBezTo>
                  <a:pt x="32" y="76"/>
                  <a:pt x="33" y="75"/>
                  <a:pt x="34" y="75"/>
                </a:cubicBezTo>
                <a:cubicBezTo>
                  <a:pt x="33" y="75"/>
                  <a:pt x="33" y="76"/>
                  <a:pt x="32" y="76"/>
                </a:cubicBezTo>
                <a:cubicBezTo>
                  <a:pt x="31" y="77"/>
                  <a:pt x="29" y="78"/>
                  <a:pt x="27" y="78"/>
                </a:cubicBezTo>
                <a:cubicBezTo>
                  <a:pt x="27" y="77"/>
                  <a:pt x="28" y="76"/>
                  <a:pt x="29" y="75"/>
                </a:cubicBezTo>
                <a:cubicBezTo>
                  <a:pt x="32" y="72"/>
                  <a:pt x="35" y="69"/>
                  <a:pt x="38" y="65"/>
                </a:cubicBezTo>
                <a:close/>
                <a:moveTo>
                  <a:pt x="34" y="77"/>
                </a:moveTo>
                <a:cubicBezTo>
                  <a:pt x="35" y="77"/>
                  <a:pt x="36" y="76"/>
                  <a:pt x="37" y="75"/>
                </a:cubicBezTo>
                <a:cubicBezTo>
                  <a:pt x="35" y="78"/>
                  <a:pt x="32" y="81"/>
                  <a:pt x="30" y="83"/>
                </a:cubicBezTo>
                <a:cubicBezTo>
                  <a:pt x="30" y="83"/>
                  <a:pt x="30" y="83"/>
                  <a:pt x="30" y="83"/>
                </a:cubicBezTo>
                <a:cubicBezTo>
                  <a:pt x="31" y="81"/>
                  <a:pt x="32" y="79"/>
                  <a:pt x="34" y="77"/>
                </a:cubicBezTo>
                <a:close/>
                <a:moveTo>
                  <a:pt x="30" y="93"/>
                </a:moveTo>
                <a:cubicBezTo>
                  <a:pt x="30" y="93"/>
                  <a:pt x="30" y="93"/>
                  <a:pt x="30" y="94"/>
                </a:cubicBezTo>
                <a:cubicBezTo>
                  <a:pt x="30" y="94"/>
                  <a:pt x="30" y="94"/>
                  <a:pt x="30" y="94"/>
                </a:cubicBezTo>
                <a:cubicBezTo>
                  <a:pt x="30" y="94"/>
                  <a:pt x="30" y="93"/>
                  <a:pt x="29" y="93"/>
                </a:cubicBezTo>
                <a:cubicBezTo>
                  <a:pt x="29" y="93"/>
                  <a:pt x="30" y="93"/>
                  <a:pt x="30" y="93"/>
                </a:cubicBezTo>
                <a:close/>
                <a:moveTo>
                  <a:pt x="32" y="123"/>
                </a:moveTo>
                <a:cubicBezTo>
                  <a:pt x="32" y="124"/>
                  <a:pt x="32" y="124"/>
                  <a:pt x="32" y="125"/>
                </a:cubicBezTo>
                <a:cubicBezTo>
                  <a:pt x="32" y="125"/>
                  <a:pt x="32" y="125"/>
                  <a:pt x="32" y="126"/>
                </a:cubicBezTo>
                <a:cubicBezTo>
                  <a:pt x="31" y="124"/>
                  <a:pt x="31" y="124"/>
                  <a:pt x="31" y="124"/>
                </a:cubicBezTo>
                <a:cubicBezTo>
                  <a:pt x="32" y="124"/>
                  <a:pt x="32" y="124"/>
                  <a:pt x="32" y="123"/>
                </a:cubicBezTo>
                <a:close/>
                <a:moveTo>
                  <a:pt x="32" y="120"/>
                </a:moveTo>
                <a:cubicBezTo>
                  <a:pt x="32" y="119"/>
                  <a:pt x="33" y="117"/>
                  <a:pt x="33" y="115"/>
                </a:cubicBezTo>
                <a:cubicBezTo>
                  <a:pt x="33" y="116"/>
                  <a:pt x="34" y="118"/>
                  <a:pt x="34" y="119"/>
                </a:cubicBezTo>
                <a:cubicBezTo>
                  <a:pt x="34" y="120"/>
                  <a:pt x="34" y="120"/>
                  <a:pt x="34" y="121"/>
                </a:cubicBezTo>
                <a:cubicBezTo>
                  <a:pt x="33" y="122"/>
                  <a:pt x="33" y="122"/>
                  <a:pt x="33" y="123"/>
                </a:cubicBezTo>
                <a:cubicBezTo>
                  <a:pt x="33" y="122"/>
                  <a:pt x="32" y="121"/>
                  <a:pt x="32" y="120"/>
                </a:cubicBezTo>
                <a:close/>
                <a:moveTo>
                  <a:pt x="33" y="131"/>
                </a:moveTo>
                <a:cubicBezTo>
                  <a:pt x="34" y="130"/>
                  <a:pt x="34" y="130"/>
                  <a:pt x="34" y="130"/>
                </a:cubicBezTo>
                <a:cubicBezTo>
                  <a:pt x="35" y="130"/>
                  <a:pt x="35" y="131"/>
                  <a:pt x="35" y="132"/>
                </a:cubicBezTo>
                <a:cubicBezTo>
                  <a:pt x="35" y="132"/>
                  <a:pt x="35" y="132"/>
                  <a:pt x="35" y="133"/>
                </a:cubicBezTo>
                <a:cubicBezTo>
                  <a:pt x="35" y="133"/>
                  <a:pt x="35" y="134"/>
                  <a:pt x="36" y="134"/>
                </a:cubicBezTo>
                <a:cubicBezTo>
                  <a:pt x="36" y="134"/>
                  <a:pt x="36" y="134"/>
                  <a:pt x="36" y="134"/>
                </a:cubicBezTo>
                <a:cubicBezTo>
                  <a:pt x="36" y="134"/>
                  <a:pt x="36" y="134"/>
                  <a:pt x="36" y="134"/>
                </a:cubicBezTo>
                <a:cubicBezTo>
                  <a:pt x="36" y="135"/>
                  <a:pt x="36" y="135"/>
                  <a:pt x="37" y="135"/>
                </a:cubicBezTo>
                <a:cubicBezTo>
                  <a:pt x="37" y="137"/>
                  <a:pt x="38" y="138"/>
                  <a:pt x="38" y="140"/>
                </a:cubicBezTo>
                <a:cubicBezTo>
                  <a:pt x="39" y="140"/>
                  <a:pt x="39" y="141"/>
                  <a:pt x="39" y="142"/>
                </a:cubicBezTo>
                <a:cubicBezTo>
                  <a:pt x="38" y="143"/>
                  <a:pt x="38" y="144"/>
                  <a:pt x="37" y="145"/>
                </a:cubicBezTo>
                <a:cubicBezTo>
                  <a:pt x="37" y="146"/>
                  <a:pt x="38" y="147"/>
                  <a:pt x="39" y="146"/>
                </a:cubicBezTo>
                <a:cubicBezTo>
                  <a:pt x="39" y="146"/>
                  <a:pt x="39" y="145"/>
                  <a:pt x="40" y="145"/>
                </a:cubicBezTo>
                <a:cubicBezTo>
                  <a:pt x="40" y="148"/>
                  <a:pt x="41" y="151"/>
                  <a:pt x="42" y="153"/>
                </a:cubicBezTo>
                <a:cubicBezTo>
                  <a:pt x="41" y="154"/>
                  <a:pt x="41" y="154"/>
                  <a:pt x="41" y="154"/>
                </a:cubicBezTo>
                <a:cubicBezTo>
                  <a:pt x="41" y="155"/>
                  <a:pt x="41" y="156"/>
                  <a:pt x="42" y="156"/>
                </a:cubicBezTo>
                <a:cubicBezTo>
                  <a:pt x="43" y="159"/>
                  <a:pt x="44" y="162"/>
                  <a:pt x="45" y="166"/>
                </a:cubicBezTo>
                <a:cubicBezTo>
                  <a:pt x="43" y="161"/>
                  <a:pt x="40" y="157"/>
                  <a:pt x="38" y="152"/>
                </a:cubicBezTo>
                <a:cubicBezTo>
                  <a:pt x="37" y="145"/>
                  <a:pt x="35" y="138"/>
                  <a:pt x="33" y="131"/>
                </a:cubicBezTo>
                <a:cubicBezTo>
                  <a:pt x="33" y="131"/>
                  <a:pt x="33" y="131"/>
                  <a:pt x="33" y="131"/>
                </a:cubicBezTo>
                <a:close/>
                <a:moveTo>
                  <a:pt x="34" y="149"/>
                </a:moveTo>
                <a:cubicBezTo>
                  <a:pt x="35" y="152"/>
                  <a:pt x="36" y="155"/>
                  <a:pt x="37" y="157"/>
                </a:cubicBezTo>
                <a:cubicBezTo>
                  <a:pt x="37" y="158"/>
                  <a:pt x="37" y="158"/>
                  <a:pt x="37" y="158"/>
                </a:cubicBezTo>
                <a:cubicBezTo>
                  <a:pt x="37" y="159"/>
                  <a:pt x="38" y="161"/>
                  <a:pt x="38" y="163"/>
                </a:cubicBezTo>
                <a:cubicBezTo>
                  <a:pt x="37" y="161"/>
                  <a:pt x="36" y="160"/>
                  <a:pt x="36" y="159"/>
                </a:cubicBezTo>
                <a:cubicBezTo>
                  <a:pt x="35" y="156"/>
                  <a:pt x="35" y="152"/>
                  <a:pt x="34" y="149"/>
                </a:cubicBezTo>
                <a:cubicBezTo>
                  <a:pt x="34" y="149"/>
                  <a:pt x="34" y="149"/>
                  <a:pt x="34" y="149"/>
                </a:cubicBezTo>
                <a:close/>
                <a:moveTo>
                  <a:pt x="38" y="166"/>
                </a:moveTo>
                <a:cubicBezTo>
                  <a:pt x="38" y="166"/>
                  <a:pt x="38" y="166"/>
                  <a:pt x="38" y="167"/>
                </a:cubicBezTo>
                <a:cubicBezTo>
                  <a:pt x="38" y="165"/>
                  <a:pt x="37" y="164"/>
                  <a:pt x="36" y="163"/>
                </a:cubicBezTo>
                <a:cubicBezTo>
                  <a:pt x="36" y="163"/>
                  <a:pt x="36" y="162"/>
                  <a:pt x="36" y="162"/>
                </a:cubicBezTo>
                <a:cubicBezTo>
                  <a:pt x="37" y="163"/>
                  <a:pt x="38" y="165"/>
                  <a:pt x="38" y="166"/>
                </a:cubicBezTo>
                <a:close/>
                <a:moveTo>
                  <a:pt x="40" y="173"/>
                </a:moveTo>
                <a:cubicBezTo>
                  <a:pt x="40" y="175"/>
                  <a:pt x="40" y="176"/>
                  <a:pt x="40" y="178"/>
                </a:cubicBezTo>
                <a:cubicBezTo>
                  <a:pt x="39" y="175"/>
                  <a:pt x="38" y="173"/>
                  <a:pt x="38" y="170"/>
                </a:cubicBezTo>
                <a:cubicBezTo>
                  <a:pt x="38" y="171"/>
                  <a:pt x="39" y="172"/>
                  <a:pt x="40" y="173"/>
                </a:cubicBezTo>
                <a:close/>
                <a:moveTo>
                  <a:pt x="42" y="197"/>
                </a:moveTo>
                <a:cubicBezTo>
                  <a:pt x="42" y="197"/>
                  <a:pt x="42" y="197"/>
                  <a:pt x="42" y="197"/>
                </a:cubicBezTo>
                <a:cubicBezTo>
                  <a:pt x="42" y="198"/>
                  <a:pt x="43" y="198"/>
                  <a:pt x="43" y="198"/>
                </a:cubicBezTo>
                <a:cubicBezTo>
                  <a:pt x="43" y="199"/>
                  <a:pt x="44" y="199"/>
                  <a:pt x="44" y="200"/>
                </a:cubicBezTo>
                <a:cubicBezTo>
                  <a:pt x="43" y="198"/>
                  <a:pt x="41" y="196"/>
                  <a:pt x="39" y="194"/>
                </a:cubicBezTo>
                <a:cubicBezTo>
                  <a:pt x="39" y="194"/>
                  <a:pt x="39" y="194"/>
                  <a:pt x="39" y="194"/>
                </a:cubicBezTo>
                <a:cubicBezTo>
                  <a:pt x="40" y="195"/>
                  <a:pt x="41" y="196"/>
                  <a:pt x="42" y="197"/>
                </a:cubicBezTo>
                <a:close/>
                <a:moveTo>
                  <a:pt x="43" y="192"/>
                </a:moveTo>
                <a:cubicBezTo>
                  <a:pt x="43" y="191"/>
                  <a:pt x="42" y="190"/>
                  <a:pt x="42" y="189"/>
                </a:cubicBezTo>
                <a:cubicBezTo>
                  <a:pt x="43" y="191"/>
                  <a:pt x="45" y="194"/>
                  <a:pt x="47" y="196"/>
                </a:cubicBezTo>
                <a:cubicBezTo>
                  <a:pt x="46" y="196"/>
                  <a:pt x="45" y="195"/>
                  <a:pt x="45" y="195"/>
                </a:cubicBezTo>
                <a:cubicBezTo>
                  <a:pt x="44" y="194"/>
                  <a:pt x="43" y="193"/>
                  <a:pt x="43" y="192"/>
                </a:cubicBezTo>
                <a:close/>
                <a:moveTo>
                  <a:pt x="48" y="198"/>
                </a:moveTo>
                <a:cubicBezTo>
                  <a:pt x="50" y="201"/>
                  <a:pt x="51" y="203"/>
                  <a:pt x="53" y="205"/>
                </a:cubicBezTo>
                <a:cubicBezTo>
                  <a:pt x="50" y="203"/>
                  <a:pt x="48" y="200"/>
                  <a:pt x="46" y="197"/>
                </a:cubicBezTo>
                <a:cubicBezTo>
                  <a:pt x="47" y="197"/>
                  <a:pt x="47" y="198"/>
                  <a:pt x="48" y="198"/>
                </a:cubicBezTo>
                <a:close/>
                <a:moveTo>
                  <a:pt x="49" y="188"/>
                </a:moveTo>
                <a:cubicBezTo>
                  <a:pt x="51" y="190"/>
                  <a:pt x="52" y="192"/>
                  <a:pt x="53" y="194"/>
                </a:cubicBezTo>
                <a:cubicBezTo>
                  <a:pt x="54" y="197"/>
                  <a:pt x="55" y="201"/>
                  <a:pt x="56" y="204"/>
                </a:cubicBezTo>
                <a:cubicBezTo>
                  <a:pt x="55" y="203"/>
                  <a:pt x="55" y="203"/>
                  <a:pt x="54" y="202"/>
                </a:cubicBezTo>
                <a:cubicBezTo>
                  <a:pt x="52" y="197"/>
                  <a:pt x="51" y="193"/>
                  <a:pt x="49" y="188"/>
                </a:cubicBezTo>
                <a:close/>
                <a:moveTo>
                  <a:pt x="61" y="205"/>
                </a:moveTo>
                <a:cubicBezTo>
                  <a:pt x="62" y="205"/>
                  <a:pt x="62" y="205"/>
                  <a:pt x="62" y="205"/>
                </a:cubicBezTo>
                <a:cubicBezTo>
                  <a:pt x="63" y="207"/>
                  <a:pt x="64" y="208"/>
                  <a:pt x="65" y="210"/>
                </a:cubicBezTo>
                <a:cubicBezTo>
                  <a:pt x="65" y="210"/>
                  <a:pt x="64" y="210"/>
                  <a:pt x="63" y="209"/>
                </a:cubicBezTo>
                <a:cubicBezTo>
                  <a:pt x="63" y="208"/>
                  <a:pt x="62" y="206"/>
                  <a:pt x="61" y="205"/>
                </a:cubicBezTo>
                <a:close/>
                <a:moveTo>
                  <a:pt x="65" y="202"/>
                </a:moveTo>
                <a:cubicBezTo>
                  <a:pt x="65" y="202"/>
                  <a:pt x="65" y="202"/>
                  <a:pt x="65" y="201"/>
                </a:cubicBezTo>
                <a:cubicBezTo>
                  <a:pt x="65" y="201"/>
                  <a:pt x="66" y="200"/>
                  <a:pt x="66" y="200"/>
                </a:cubicBezTo>
                <a:cubicBezTo>
                  <a:pt x="66" y="200"/>
                  <a:pt x="67" y="201"/>
                  <a:pt x="67" y="201"/>
                </a:cubicBezTo>
                <a:cubicBezTo>
                  <a:pt x="67" y="201"/>
                  <a:pt x="66" y="202"/>
                  <a:pt x="65" y="202"/>
                </a:cubicBezTo>
                <a:close/>
                <a:moveTo>
                  <a:pt x="70" y="206"/>
                </a:moveTo>
                <a:cubicBezTo>
                  <a:pt x="69" y="205"/>
                  <a:pt x="68" y="204"/>
                  <a:pt x="67" y="204"/>
                </a:cubicBezTo>
                <a:cubicBezTo>
                  <a:pt x="67" y="204"/>
                  <a:pt x="67" y="203"/>
                  <a:pt x="67" y="203"/>
                </a:cubicBezTo>
                <a:cubicBezTo>
                  <a:pt x="67" y="203"/>
                  <a:pt x="68" y="203"/>
                  <a:pt x="69" y="202"/>
                </a:cubicBezTo>
                <a:cubicBezTo>
                  <a:pt x="69" y="203"/>
                  <a:pt x="70" y="204"/>
                  <a:pt x="71" y="205"/>
                </a:cubicBezTo>
                <a:cubicBezTo>
                  <a:pt x="71" y="205"/>
                  <a:pt x="72" y="205"/>
                  <a:pt x="72" y="204"/>
                </a:cubicBezTo>
                <a:cubicBezTo>
                  <a:pt x="72" y="204"/>
                  <a:pt x="72" y="204"/>
                  <a:pt x="73" y="203"/>
                </a:cubicBezTo>
                <a:cubicBezTo>
                  <a:pt x="73" y="204"/>
                  <a:pt x="74" y="205"/>
                  <a:pt x="75" y="205"/>
                </a:cubicBezTo>
                <a:cubicBezTo>
                  <a:pt x="75" y="206"/>
                  <a:pt x="74" y="206"/>
                  <a:pt x="74" y="206"/>
                </a:cubicBezTo>
                <a:cubicBezTo>
                  <a:pt x="73" y="206"/>
                  <a:pt x="72" y="205"/>
                  <a:pt x="71" y="205"/>
                </a:cubicBezTo>
                <a:cubicBezTo>
                  <a:pt x="71" y="204"/>
                  <a:pt x="70" y="205"/>
                  <a:pt x="70" y="206"/>
                </a:cubicBezTo>
                <a:close/>
                <a:moveTo>
                  <a:pt x="71" y="193"/>
                </a:moveTo>
                <a:cubicBezTo>
                  <a:pt x="72" y="192"/>
                  <a:pt x="73" y="191"/>
                  <a:pt x="73" y="190"/>
                </a:cubicBezTo>
                <a:cubicBezTo>
                  <a:pt x="73" y="191"/>
                  <a:pt x="73" y="192"/>
                  <a:pt x="73" y="194"/>
                </a:cubicBezTo>
                <a:cubicBezTo>
                  <a:pt x="72" y="193"/>
                  <a:pt x="72" y="193"/>
                  <a:pt x="71" y="193"/>
                </a:cubicBezTo>
                <a:close/>
                <a:moveTo>
                  <a:pt x="73" y="159"/>
                </a:moveTo>
                <a:cubicBezTo>
                  <a:pt x="74" y="159"/>
                  <a:pt x="74" y="158"/>
                  <a:pt x="75" y="158"/>
                </a:cubicBezTo>
                <a:cubicBezTo>
                  <a:pt x="75" y="159"/>
                  <a:pt x="76" y="161"/>
                  <a:pt x="76" y="163"/>
                </a:cubicBezTo>
                <a:cubicBezTo>
                  <a:pt x="75" y="163"/>
                  <a:pt x="75" y="163"/>
                  <a:pt x="74" y="164"/>
                </a:cubicBezTo>
                <a:cubicBezTo>
                  <a:pt x="74" y="162"/>
                  <a:pt x="74" y="161"/>
                  <a:pt x="73" y="159"/>
                </a:cubicBezTo>
                <a:close/>
                <a:moveTo>
                  <a:pt x="75" y="191"/>
                </a:moveTo>
                <a:cubicBezTo>
                  <a:pt x="75" y="191"/>
                  <a:pt x="75" y="191"/>
                  <a:pt x="76" y="192"/>
                </a:cubicBezTo>
                <a:cubicBezTo>
                  <a:pt x="75" y="192"/>
                  <a:pt x="75" y="192"/>
                  <a:pt x="75" y="193"/>
                </a:cubicBezTo>
                <a:cubicBezTo>
                  <a:pt x="75" y="192"/>
                  <a:pt x="75" y="192"/>
                  <a:pt x="75" y="191"/>
                </a:cubicBezTo>
                <a:close/>
                <a:moveTo>
                  <a:pt x="75" y="188"/>
                </a:moveTo>
                <a:cubicBezTo>
                  <a:pt x="76" y="188"/>
                  <a:pt x="76" y="187"/>
                  <a:pt x="76" y="187"/>
                </a:cubicBezTo>
                <a:cubicBezTo>
                  <a:pt x="77" y="187"/>
                  <a:pt x="77" y="187"/>
                  <a:pt x="77" y="187"/>
                </a:cubicBezTo>
                <a:cubicBezTo>
                  <a:pt x="78" y="187"/>
                  <a:pt x="78" y="187"/>
                  <a:pt x="78" y="187"/>
                </a:cubicBezTo>
                <a:cubicBezTo>
                  <a:pt x="78" y="188"/>
                  <a:pt x="77" y="188"/>
                  <a:pt x="77" y="189"/>
                </a:cubicBezTo>
                <a:cubicBezTo>
                  <a:pt x="76" y="189"/>
                  <a:pt x="76" y="188"/>
                  <a:pt x="75" y="188"/>
                </a:cubicBezTo>
                <a:close/>
                <a:moveTo>
                  <a:pt x="77" y="193"/>
                </a:moveTo>
                <a:cubicBezTo>
                  <a:pt x="78" y="193"/>
                  <a:pt x="78" y="194"/>
                  <a:pt x="79" y="194"/>
                </a:cubicBezTo>
                <a:cubicBezTo>
                  <a:pt x="79" y="194"/>
                  <a:pt x="78" y="195"/>
                  <a:pt x="78" y="195"/>
                </a:cubicBezTo>
                <a:cubicBezTo>
                  <a:pt x="78" y="195"/>
                  <a:pt x="77" y="195"/>
                  <a:pt x="77" y="196"/>
                </a:cubicBezTo>
                <a:cubicBezTo>
                  <a:pt x="76" y="195"/>
                  <a:pt x="76" y="195"/>
                  <a:pt x="76" y="195"/>
                </a:cubicBezTo>
                <a:cubicBezTo>
                  <a:pt x="76" y="194"/>
                  <a:pt x="77" y="193"/>
                  <a:pt x="77" y="193"/>
                </a:cubicBezTo>
                <a:close/>
                <a:moveTo>
                  <a:pt x="79" y="180"/>
                </a:moveTo>
                <a:cubicBezTo>
                  <a:pt x="79" y="180"/>
                  <a:pt x="79" y="180"/>
                  <a:pt x="79" y="180"/>
                </a:cubicBezTo>
                <a:cubicBezTo>
                  <a:pt x="79" y="179"/>
                  <a:pt x="80" y="178"/>
                  <a:pt x="81" y="177"/>
                </a:cubicBezTo>
                <a:cubicBezTo>
                  <a:pt x="81" y="178"/>
                  <a:pt x="81" y="178"/>
                  <a:pt x="81" y="178"/>
                </a:cubicBezTo>
                <a:cubicBezTo>
                  <a:pt x="80" y="178"/>
                  <a:pt x="80" y="179"/>
                  <a:pt x="79" y="180"/>
                </a:cubicBezTo>
                <a:close/>
                <a:moveTo>
                  <a:pt x="82" y="188"/>
                </a:moveTo>
                <a:cubicBezTo>
                  <a:pt x="82" y="189"/>
                  <a:pt x="82" y="189"/>
                  <a:pt x="83" y="189"/>
                </a:cubicBezTo>
                <a:cubicBezTo>
                  <a:pt x="82" y="189"/>
                  <a:pt x="81" y="190"/>
                  <a:pt x="80" y="190"/>
                </a:cubicBezTo>
                <a:cubicBezTo>
                  <a:pt x="81" y="189"/>
                  <a:pt x="81" y="189"/>
                  <a:pt x="82" y="188"/>
                </a:cubicBezTo>
                <a:close/>
                <a:moveTo>
                  <a:pt x="83" y="191"/>
                </a:moveTo>
                <a:cubicBezTo>
                  <a:pt x="83" y="191"/>
                  <a:pt x="83" y="191"/>
                  <a:pt x="83" y="191"/>
                </a:cubicBezTo>
                <a:cubicBezTo>
                  <a:pt x="83" y="192"/>
                  <a:pt x="82" y="192"/>
                  <a:pt x="82" y="192"/>
                </a:cubicBezTo>
                <a:cubicBezTo>
                  <a:pt x="81" y="192"/>
                  <a:pt x="81" y="192"/>
                  <a:pt x="81" y="192"/>
                </a:cubicBezTo>
                <a:cubicBezTo>
                  <a:pt x="82" y="191"/>
                  <a:pt x="82" y="191"/>
                  <a:pt x="83" y="191"/>
                </a:cubicBezTo>
                <a:close/>
                <a:moveTo>
                  <a:pt x="83" y="187"/>
                </a:moveTo>
                <a:cubicBezTo>
                  <a:pt x="83" y="187"/>
                  <a:pt x="83" y="187"/>
                  <a:pt x="83" y="187"/>
                </a:cubicBezTo>
                <a:cubicBezTo>
                  <a:pt x="84" y="188"/>
                  <a:pt x="84" y="188"/>
                  <a:pt x="85" y="188"/>
                </a:cubicBezTo>
                <a:cubicBezTo>
                  <a:pt x="85" y="188"/>
                  <a:pt x="85" y="189"/>
                  <a:pt x="85" y="189"/>
                </a:cubicBezTo>
                <a:cubicBezTo>
                  <a:pt x="85" y="189"/>
                  <a:pt x="85" y="189"/>
                  <a:pt x="85" y="189"/>
                </a:cubicBezTo>
                <a:cubicBezTo>
                  <a:pt x="84" y="188"/>
                  <a:pt x="83" y="188"/>
                  <a:pt x="83" y="187"/>
                </a:cubicBezTo>
                <a:close/>
                <a:moveTo>
                  <a:pt x="84" y="198"/>
                </a:moveTo>
                <a:cubicBezTo>
                  <a:pt x="85" y="198"/>
                  <a:pt x="85" y="199"/>
                  <a:pt x="85" y="199"/>
                </a:cubicBezTo>
                <a:cubicBezTo>
                  <a:pt x="85" y="199"/>
                  <a:pt x="85" y="200"/>
                  <a:pt x="85" y="200"/>
                </a:cubicBezTo>
                <a:cubicBezTo>
                  <a:pt x="84" y="200"/>
                  <a:pt x="84" y="200"/>
                  <a:pt x="83" y="199"/>
                </a:cubicBezTo>
                <a:cubicBezTo>
                  <a:pt x="84" y="199"/>
                  <a:pt x="84" y="199"/>
                  <a:pt x="84" y="198"/>
                </a:cubicBezTo>
                <a:close/>
                <a:moveTo>
                  <a:pt x="85" y="194"/>
                </a:moveTo>
                <a:cubicBezTo>
                  <a:pt x="86" y="194"/>
                  <a:pt x="87" y="193"/>
                  <a:pt x="88" y="193"/>
                </a:cubicBezTo>
                <a:cubicBezTo>
                  <a:pt x="87" y="194"/>
                  <a:pt x="86" y="194"/>
                  <a:pt x="86" y="195"/>
                </a:cubicBezTo>
                <a:cubicBezTo>
                  <a:pt x="85" y="195"/>
                  <a:pt x="85" y="195"/>
                  <a:pt x="85" y="194"/>
                </a:cubicBezTo>
                <a:close/>
                <a:moveTo>
                  <a:pt x="86" y="205"/>
                </a:moveTo>
                <a:cubicBezTo>
                  <a:pt x="86" y="206"/>
                  <a:pt x="87" y="206"/>
                  <a:pt x="88" y="207"/>
                </a:cubicBezTo>
                <a:cubicBezTo>
                  <a:pt x="88" y="207"/>
                  <a:pt x="88" y="207"/>
                  <a:pt x="88" y="207"/>
                </a:cubicBezTo>
                <a:cubicBezTo>
                  <a:pt x="88" y="207"/>
                  <a:pt x="88" y="207"/>
                  <a:pt x="88" y="207"/>
                </a:cubicBezTo>
                <a:cubicBezTo>
                  <a:pt x="87" y="207"/>
                  <a:pt x="87" y="207"/>
                  <a:pt x="87" y="207"/>
                </a:cubicBezTo>
                <a:cubicBezTo>
                  <a:pt x="86" y="206"/>
                  <a:pt x="86" y="206"/>
                  <a:pt x="86" y="206"/>
                </a:cubicBezTo>
                <a:cubicBezTo>
                  <a:pt x="86" y="205"/>
                  <a:pt x="86" y="205"/>
                  <a:pt x="86" y="205"/>
                </a:cubicBezTo>
                <a:close/>
                <a:moveTo>
                  <a:pt x="88" y="204"/>
                </a:moveTo>
                <a:cubicBezTo>
                  <a:pt x="88" y="204"/>
                  <a:pt x="88" y="204"/>
                  <a:pt x="88" y="204"/>
                </a:cubicBezTo>
                <a:cubicBezTo>
                  <a:pt x="89" y="204"/>
                  <a:pt x="89" y="204"/>
                  <a:pt x="90" y="205"/>
                </a:cubicBezTo>
                <a:cubicBezTo>
                  <a:pt x="90" y="205"/>
                  <a:pt x="89" y="205"/>
                  <a:pt x="89" y="205"/>
                </a:cubicBezTo>
                <a:cubicBezTo>
                  <a:pt x="89" y="205"/>
                  <a:pt x="88" y="205"/>
                  <a:pt x="88" y="204"/>
                </a:cubicBezTo>
                <a:close/>
                <a:moveTo>
                  <a:pt x="90" y="186"/>
                </a:moveTo>
                <a:cubicBezTo>
                  <a:pt x="90" y="185"/>
                  <a:pt x="91" y="184"/>
                  <a:pt x="92" y="183"/>
                </a:cubicBezTo>
                <a:cubicBezTo>
                  <a:pt x="92" y="183"/>
                  <a:pt x="92" y="183"/>
                  <a:pt x="93" y="183"/>
                </a:cubicBezTo>
                <a:cubicBezTo>
                  <a:pt x="92" y="184"/>
                  <a:pt x="91" y="185"/>
                  <a:pt x="90" y="186"/>
                </a:cubicBezTo>
                <a:close/>
                <a:moveTo>
                  <a:pt x="91" y="205"/>
                </a:moveTo>
                <a:cubicBezTo>
                  <a:pt x="92" y="206"/>
                  <a:pt x="92" y="206"/>
                  <a:pt x="93" y="206"/>
                </a:cubicBezTo>
                <a:cubicBezTo>
                  <a:pt x="93" y="207"/>
                  <a:pt x="92" y="207"/>
                  <a:pt x="92" y="207"/>
                </a:cubicBezTo>
                <a:cubicBezTo>
                  <a:pt x="91" y="207"/>
                  <a:pt x="91" y="207"/>
                  <a:pt x="90" y="206"/>
                </a:cubicBezTo>
                <a:cubicBezTo>
                  <a:pt x="91" y="206"/>
                  <a:pt x="91" y="206"/>
                  <a:pt x="91" y="205"/>
                </a:cubicBezTo>
                <a:close/>
                <a:moveTo>
                  <a:pt x="93" y="186"/>
                </a:moveTo>
                <a:cubicBezTo>
                  <a:pt x="95" y="184"/>
                  <a:pt x="98" y="182"/>
                  <a:pt x="100" y="179"/>
                </a:cubicBezTo>
                <a:cubicBezTo>
                  <a:pt x="102" y="179"/>
                  <a:pt x="103" y="178"/>
                  <a:pt x="104" y="177"/>
                </a:cubicBezTo>
                <a:cubicBezTo>
                  <a:pt x="102" y="180"/>
                  <a:pt x="99" y="182"/>
                  <a:pt x="97" y="185"/>
                </a:cubicBezTo>
                <a:cubicBezTo>
                  <a:pt x="96" y="185"/>
                  <a:pt x="94" y="186"/>
                  <a:pt x="93" y="186"/>
                </a:cubicBezTo>
                <a:close/>
                <a:moveTo>
                  <a:pt x="95" y="190"/>
                </a:moveTo>
                <a:cubicBezTo>
                  <a:pt x="95" y="190"/>
                  <a:pt x="95" y="191"/>
                  <a:pt x="96" y="191"/>
                </a:cubicBezTo>
                <a:cubicBezTo>
                  <a:pt x="95" y="191"/>
                  <a:pt x="95" y="192"/>
                  <a:pt x="94" y="192"/>
                </a:cubicBezTo>
                <a:cubicBezTo>
                  <a:pt x="94" y="192"/>
                  <a:pt x="94" y="192"/>
                  <a:pt x="93" y="192"/>
                </a:cubicBezTo>
                <a:cubicBezTo>
                  <a:pt x="94" y="191"/>
                  <a:pt x="94" y="191"/>
                  <a:pt x="95" y="190"/>
                </a:cubicBezTo>
                <a:close/>
                <a:moveTo>
                  <a:pt x="96" y="208"/>
                </a:moveTo>
                <a:cubicBezTo>
                  <a:pt x="96" y="208"/>
                  <a:pt x="96" y="208"/>
                  <a:pt x="96" y="208"/>
                </a:cubicBezTo>
                <a:cubicBezTo>
                  <a:pt x="97" y="209"/>
                  <a:pt x="98" y="209"/>
                  <a:pt x="100" y="210"/>
                </a:cubicBezTo>
                <a:cubicBezTo>
                  <a:pt x="99" y="210"/>
                  <a:pt x="99" y="210"/>
                  <a:pt x="99" y="211"/>
                </a:cubicBezTo>
                <a:cubicBezTo>
                  <a:pt x="98" y="211"/>
                  <a:pt x="98" y="211"/>
                  <a:pt x="97" y="211"/>
                </a:cubicBezTo>
                <a:cubicBezTo>
                  <a:pt x="97" y="210"/>
                  <a:pt x="96" y="210"/>
                  <a:pt x="95" y="209"/>
                </a:cubicBezTo>
                <a:cubicBezTo>
                  <a:pt x="95" y="209"/>
                  <a:pt x="95" y="208"/>
                  <a:pt x="96" y="208"/>
                </a:cubicBezTo>
                <a:close/>
                <a:moveTo>
                  <a:pt x="99" y="218"/>
                </a:moveTo>
                <a:cubicBezTo>
                  <a:pt x="99" y="218"/>
                  <a:pt x="100" y="219"/>
                  <a:pt x="101" y="219"/>
                </a:cubicBezTo>
                <a:cubicBezTo>
                  <a:pt x="100" y="219"/>
                  <a:pt x="100" y="219"/>
                  <a:pt x="100" y="219"/>
                </a:cubicBezTo>
                <a:cubicBezTo>
                  <a:pt x="99" y="219"/>
                  <a:pt x="99" y="219"/>
                  <a:pt x="99" y="219"/>
                </a:cubicBezTo>
                <a:cubicBezTo>
                  <a:pt x="99" y="218"/>
                  <a:pt x="99" y="218"/>
                  <a:pt x="99" y="218"/>
                </a:cubicBezTo>
                <a:close/>
                <a:moveTo>
                  <a:pt x="101" y="224"/>
                </a:moveTo>
                <a:cubicBezTo>
                  <a:pt x="101" y="223"/>
                  <a:pt x="101" y="223"/>
                  <a:pt x="102" y="223"/>
                </a:cubicBezTo>
                <a:cubicBezTo>
                  <a:pt x="103" y="223"/>
                  <a:pt x="104" y="224"/>
                  <a:pt x="105" y="225"/>
                </a:cubicBezTo>
                <a:cubicBezTo>
                  <a:pt x="105" y="225"/>
                  <a:pt x="105" y="225"/>
                  <a:pt x="105" y="226"/>
                </a:cubicBezTo>
                <a:cubicBezTo>
                  <a:pt x="105" y="226"/>
                  <a:pt x="105" y="226"/>
                  <a:pt x="105" y="226"/>
                </a:cubicBezTo>
                <a:cubicBezTo>
                  <a:pt x="103" y="225"/>
                  <a:pt x="102" y="225"/>
                  <a:pt x="100" y="224"/>
                </a:cubicBezTo>
                <a:cubicBezTo>
                  <a:pt x="100" y="224"/>
                  <a:pt x="101" y="224"/>
                  <a:pt x="101" y="224"/>
                </a:cubicBezTo>
                <a:close/>
                <a:moveTo>
                  <a:pt x="104" y="222"/>
                </a:moveTo>
                <a:cubicBezTo>
                  <a:pt x="104" y="222"/>
                  <a:pt x="104" y="222"/>
                  <a:pt x="104" y="222"/>
                </a:cubicBezTo>
                <a:cubicBezTo>
                  <a:pt x="104" y="222"/>
                  <a:pt x="104" y="221"/>
                  <a:pt x="104" y="221"/>
                </a:cubicBezTo>
                <a:cubicBezTo>
                  <a:pt x="105" y="222"/>
                  <a:pt x="106" y="222"/>
                  <a:pt x="106" y="222"/>
                </a:cubicBezTo>
                <a:cubicBezTo>
                  <a:pt x="106" y="222"/>
                  <a:pt x="106" y="223"/>
                  <a:pt x="106" y="223"/>
                </a:cubicBezTo>
                <a:cubicBezTo>
                  <a:pt x="106" y="222"/>
                  <a:pt x="105" y="222"/>
                  <a:pt x="104" y="222"/>
                </a:cubicBezTo>
                <a:close/>
                <a:moveTo>
                  <a:pt x="108" y="226"/>
                </a:moveTo>
                <a:cubicBezTo>
                  <a:pt x="108" y="226"/>
                  <a:pt x="109" y="227"/>
                  <a:pt x="110" y="227"/>
                </a:cubicBezTo>
                <a:cubicBezTo>
                  <a:pt x="110" y="227"/>
                  <a:pt x="109" y="228"/>
                  <a:pt x="109" y="228"/>
                </a:cubicBezTo>
                <a:cubicBezTo>
                  <a:pt x="109" y="228"/>
                  <a:pt x="109" y="228"/>
                  <a:pt x="109" y="228"/>
                </a:cubicBezTo>
                <a:cubicBezTo>
                  <a:pt x="108" y="228"/>
                  <a:pt x="107" y="227"/>
                  <a:pt x="106" y="227"/>
                </a:cubicBezTo>
                <a:cubicBezTo>
                  <a:pt x="107" y="226"/>
                  <a:pt x="107" y="226"/>
                  <a:pt x="108" y="226"/>
                </a:cubicBezTo>
                <a:close/>
                <a:moveTo>
                  <a:pt x="108" y="210"/>
                </a:moveTo>
                <a:cubicBezTo>
                  <a:pt x="109" y="210"/>
                  <a:pt x="110" y="209"/>
                  <a:pt x="111" y="208"/>
                </a:cubicBezTo>
                <a:cubicBezTo>
                  <a:pt x="112" y="208"/>
                  <a:pt x="112" y="209"/>
                  <a:pt x="112" y="209"/>
                </a:cubicBezTo>
                <a:cubicBezTo>
                  <a:pt x="111" y="210"/>
                  <a:pt x="110" y="210"/>
                  <a:pt x="110" y="211"/>
                </a:cubicBezTo>
                <a:cubicBezTo>
                  <a:pt x="109" y="211"/>
                  <a:pt x="109" y="211"/>
                  <a:pt x="108" y="210"/>
                </a:cubicBezTo>
                <a:close/>
                <a:moveTo>
                  <a:pt x="112" y="213"/>
                </a:moveTo>
                <a:cubicBezTo>
                  <a:pt x="111" y="212"/>
                  <a:pt x="111" y="212"/>
                  <a:pt x="111" y="212"/>
                </a:cubicBezTo>
                <a:cubicBezTo>
                  <a:pt x="112" y="211"/>
                  <a:pt x="113" y="211"/>
                  <a:pt x="114" y="210"/>
                </a:cubicBezTo>
                <a:cubicBezTo>
                  <a:pt x="114" y="210"/>
                  <a:pt x="114" y="210"/>
                  <a:pt x="115" y="210"/>
                </a:cubicBezTo>
                <a:cubicBezTo>
                  <a:pt x="114" y="211"/>
                  <a:pt x="113" y="212"/>
                  <a:pt x="112" y="213"/>
                </a:cubicBezTo>
                <a:close/>
                <a:moveTo>
                  <a:pt x="119" y="221"/>
                </a:moveTo>
                <a:cubicBezTo>
                  <a:pt x="120" y="221"/>
                  <a:pt x="120" y="221"/>
                  <a:pt x="120" y="221"/>
                </a:cubicBezTo>
                <a:cubicBezTo>
                  <a:pt x="120" y="221"/>
                  <a:pt x="119" y="222"/>
                  <a:pt x="119" y="222"/>
                </a:cubicBezTo>
                <a:cubicBezTo>
                  <a:pt x="119" y="222"/>
                  <a:pt x="119" y="222"/>
                  <a:pt x="119" y="222"/>
                </a:cubicBezTo>
                <a:cubicBezTo>
                  <a:pt x="119" y="222"/>
                  <a:pt x="119" y="221"/>
                  <a:pt x="119" y="221"/>
                </a:cubicBezTo>
                <a:cubicBezTo>
                  <a:pt x="119" y="221"/>
                  <a:pt x="119" y="221"/>
                  <a:pt x="119" y="221"/>
                </a:cubicBezTo>
                <a:close/>
                <a:moveTo>
                  <a:pt x="120" y="211"/>
                </a:moveTo>
                <a:cubicBezTo>
                  <a:pt x="120" y="210"/>
                  <a:pt x="120" y="210"/>
                  <a:pt x="121" y="210"/>
                </a:cubicBezTo>
                <a:cubicBezTo>
                  <a:pt x="121" y="210"/>
                  <a:pt x="121" y="210"/>
                  <a:pt x="121" y="210"/>
                </a:cubicBezTo>
                <a:cubicBezTo>
                  <a:pt x="121" y="211"/>
                  <a:pt x="121" y="211"/>
                  <a:pt x="121" y="211"/>
                </a:cubicBezTo>
                <a:cubicBezTo>
                  <a:pt x="120" y="211"/>
                  <a:pt x="120" y="211"/>
                  <a:pt x="120" y="211"/>
                </a:cubicBezTo>
                <a:close/>
                <a:moveTo>
                  <a:pt x="123" y="218"/>
                </a:moveTo>
                <a:cubicBezTo>
                  <a:pt x="123" y="218"/>
                  <a:pt x="123" y="219"/>
                  <a:pt x="124" y="219"/>
                </a:cubicBezTo>
                <a:cubicBezTo>
                  <a:pt x="123" y="219"/>
                  <a:pt x="122" y="220"/>
                  <a:pt x="121" y="220"/>
                </a:cubicBezTo>
                <a:cubicBezTo>
                  <a:pt x="121" y="220"/>
                  <a:pt x="121" y="220"/>
                  <a:pt x="121" y="220"/>
                </a:cubicBezTo>
                <a:cubicBezTo>
                  <a:pt x="122" y="219"/>
                  <a:pt x="122" y="219"/>
                  <a:pt x="123" y="218"/>
                </a:cubicBezTo>
                <a:close/>
                <a:moveTo>
                  <a:pt x="123" y="222"/>
                </a:moveTo>
                <a:cubicBezTo>
                  <a:pt x="124" y="222"/>
                  <a:pt x="124" y="221"/>
                  <a:pt x="125" y="221"/>
                </a:cubicBezTo>
                <a:cubicBezTo>
                  <a:pt x="125" y="221"/>
                  <a:pt x="126" y="222"/>
                  <a:pt x="126" y="222"/>
                </a:cubicBezTo>
                <a:cubicBezTo>
                  <a:pt x="126" y="223"/>
                  <a:pt x="125" y="223"/>
                  <a:pt x="125" y="223"/>
                </a:cubicBezTo>
                <a:cubicBezTo>
                  <a:pt x="124" y="223"/>
                  <a:pt x="124" y="223"/>
                  <a:pt x="123" y="222"/>
                </a:cubicBezTo>
                <a:close/>
                <a:moveTo>
                  <a:pt x="125" y="225"/>
                </a:moveTo>
                <a:cubicBezTo>
                  <a:pt x="126" y="225"/>
                  <a:pt x="126" y="225"/>
                  <a:pt x="127" y="224"/>
                </a:cubicBezTo>
                <a:cubicBezTo>
                  <a:pt x="127" y="224"/>
                  <a:pt x="127" y="225"/>
                  <a:pt x="128" y="225"/>
                </a:cubicBezTo>
                <a:cubicBezTo>
                  <a:pt x="127" y="226"/>
                  <a:pt x="126" y="226"/>
                  <a:pt x="125" y="227"/>
                </a:cubicBezTo>
                <a:cubicBezTo>
                  <a:pt x="125" y="227"/>
                  <a:pt x="125" y="227"/>
                  <a:pt x="124" y="226"/>
                </a:cubicBezTo>
                <a:cubicBezTo>
                  <a:pt x="124" y="226"/>
                  <a:pt x="125" y="226"/>
                  <a:pt x="125" y="225"/>
                </a:cubicBezTo>
                <a:close/>
                <a:moveTo>
                  <a:pt x="127" y="221"/>
                </a:moveTo>
                <a:cubicBezTo>
                  <a:pt x="127" y="221"/>
                  <a:pt x="126" y="220"/>
                  <a:pt x="126" y="219"/>
                </a:cubicBezTo>
                <a:cubicBezTo>
                  <a:pt x="126" y="219"/>
                  <a:pt x="126" y="219"/>
                  <a:pt x="126" y="219"/>
                </a:cubicBezTo>
                <a:cubicBezTo>
                  <a:pt x="127" y="220"/>
                  <a:pt x="127" y="220"/>
                  <a:pt x="128" y="220"/>
                </a:cubicBezTo>
                <a:cubicBezTo>
                  <a:pt x="128" y="221"/>
                  <a:pt x="127" y="221"/>
                  <a:pt x="127" y="221"/>
                </a:cubicBezTo>
                <a:close/>
                <a:moveTo>
                  <a:pt x="128" y="218"/>
                </a:moveTo>
                <a:cubicBezTo>
                  <a:pt x="128" y="217"/>
                  <a:pt x="129" y="216"/>
                  <a:pt x="130" y="216"/>
                </a:cubicBezTo>
                <a:cubicBezTo>
                  <a:pt x="130" y="216"/>
                  <a:pt x="130" y="216"/>
                  <a:pt x="130" y="216"/>
                </a:cubicBezTo>
                <a:cubicBezTo>
                  <a:pt x="130" y="216"/>
                  <a:pt x="130" y="217"/>
                  <a:pt x="129" y="217"/>
                </a:cubicBezTo>
                <a:cubicBezTo>
                  <a:pt x="129" y="218"/>
                  <a:pt x="129" y="219"/>
                  <a:pt x="130" y="219"/>
                </a:cubicBezTo>
                <a:cubicBezTo>
                  <a:pt x="130" y="219"/>
                  <a:pt x="129" y="219"/>
                  <a:pt x="129" y="219"/>
                </a:cubicBezTo>
                <a:cubicBezTo>
                  <a:pt x="129" y="219"/>
                  <a:pt x="128" y="218"/>
                  <a:pt x="128" y="218"/>
                </a:cubicBezTo>
                <a:close/>
                <a:moveTo>
                  <a:pt x="130" y="222"/>
                </a:moveTo>
                <a:cubicBezTo>
                  <a:pt x="130" y="222"/>
                  <a:pt x="130" y="222"/>
                  <a:pt x="130" y="222"/>
                </a:cubicBezTo>
                <a:cubicBezTo>
                  <a:pt x="130" y="223"/>
                  <a:pt x="130" y="223"/>
                  <a:pt x="129" y="224"/>
                </a:cubicBezTo>
                <a:cubicBezTo>
                  <a:pt x="129" y="224"/>
                  <a:pt x="129" y="224"/>
                  <a:pt x="129" y="224"/>
                </a:cubicBezTo>
                <a:cubicBezTo>
                  <a:pt x="129" y="224"/>
                  <a:pt x="128" y="224"/>
                  <a:pt x="128" y="223"/>
                </a:cubicBezTo>
                <a:cubicBezTo>
                  <a:pt x="129" y="223"/>
                  <a:pt x="129" y="223"/>
                  <a:pt x="130" y="222"/>
                </a:cubicBezTo>
                <a:close/>
                <a:moveTo>
                  <a:pt x="162" y="206"/>
                </a:moveTo>
                <a:cubicBezTo>
                  <a:pt x="163" y="205"/>
                  <a:pt x="164" y="204"/>
                  <a:pt x="165" y="203"/>
                </a:cubicBezTo>
                <a:cubicBezTo>
                  <a:pt x="167" y="201"/>
                  <a:pt x="169" y="200"/>
                  <a:pt x="172" y="198"/>
                </a:cubicBezTo>
                <a:cubicBezTo>
                  <a:pt x="172" y="198"/>
                  <a:pt x="171" y="198"/>
                  <a:pt x="171" y="198"/>
                </a:cubicBezTo>
                <a:cubicBezTo>
                  <a:pt x="170" y="199"/>
                  <a:pt x="169" y="200"/>
                  <a:pt x="168" y="202"/>
                </a:cubicBezTo>
                <a:cubicBezTo>
                  <a:pt x="166" y="203"/>
                  <a:pt x="164" y="205"/>
                  <a:pt x="162" y="206"/>
                </a:cubicBezTo>
                <a:close/>
                <a:moveTo>
                  <a:pt x="167" y="210"/>
                </a:moveTo>
                <a:cubicBezTo>
                  <a:pt x="160" y="216"/>
                  <a:pt x="153" y="221"/>
                  <a:pt x="146" y="225"/>
                </a:cubicBezTo>
                <a:cubicBezTo>
                  <a:pt x="149" y="222"/>
                  <a:pt x="152" y="219"/>
                  <a:pt x="156" y="216"/>
                </a:cubicBezTo>
                <a:cubicBezTo>
                  <a:pt x="158" y="214"/>
                  <a:pt x="160" y="213"/>
                  <a:pt x="163" y="212"/>
                </a:cubicBezTo>
                <a:cubicBezTo>
                  <a:pt x="163" y="212"/>
                  <a:pt x="163" y="212"/>
                  <a:pt x="164" y="212"/>
                </a:cubicBezTo>
                <a:cubicBezTo>
                  <a:pt x="165" y="211"/>
                  <a:pt x="166" y="211"/>
                  <a:pt x="167" y="210"/>
                </a:cubicBezTo>
                <a:close/>
                <a:moveTo>
                  <a:pt x="154" y="209"/>
                </a:moveTo>
                <a:cubicBezTo>
                  <a:pt x="155" y="208"/>
                  <a:pt x="156" y="208"/>
                  <a:pt x="157" y="207"/>
                </a:cubicBezTo>
                <a:cubicBezTo>
                  <a:pt x="161" y="203"/>
                  <a:pt x="166" y="199"/>
                  <a:pt x="171" y="195"/>
                </a:cubicBezTo>
                <a:cubicBezTo>
                  <a:pt x="168" y="197"/>
                  <a:pt x="166" y="200"/>
                  <a:pt x="163" y="202"/>
                </a:cubicBezTo>
                <a:cubicBezTo>
                  <a:pt x="160" y="204"/>
                  <a:pt x="157" y="207"/>
                  <a:pt x="154" y="209"/>
                </a:cubicBezTo>
                <a:close/>
                <a:moveTo>
                  <a:pt x="158" y="208"/>
                </a:moveTo>
                <a:cubicBezTo>
                  <a:pt x="157" y="210"/>
                  <a:pt x="156" y="211"/>
                  <a:pt x="155" y="212"/>
                </a:cubicBezTo>
                <a:cubicBezTo>
                  <a:pt x="153" y="214"/>
                  <a:pt x="150" y="216"/>
                  <a:pt x="148" y="218"/>
                </a:cubicBezTo>
                <a:cubicBezTo>
                  <a:pt x="146" y="220"/>
                  <a:pt x="143" y="221"/>
                  <a:pt x="141" y="222"/>
                </a:cubicBezTo>
                <a:cubicBezTo>
                  <a:pt x="146" y="217"/>
                  <a:pt x="152" y="213"/>
                  <a:pt x="158" y="208"/>
                </a:cubicBezTo>
                <a:close/>
                <a:moveTo>
                  <a:pt x="146" y="227"/>
                </a:moveTo>
                <a:cubicBezTo>
                  <a:pt x="146" y="227"/>
                  <a:pt x="146" y="227"/>
                  <a:pt x="146" y="227"/>
                </a:cubicBezTo>
                <a:cubicBezTo>
                  <a:pt x="147" y="227"/>
                  <a:pt x="148" y="227"/>
                  <a:pt x="148" y="228"/>
                </a:cubicBezTo>
                <a:cubicBezTo>
                  <a:pt x="148" y="228"/>
                  <a:pt x="150" y="228"/>
                  <a:pt x="150" y="228"/>
                </a:cubicBezTo>
                <a:cubicBezTo>
                  <a:pt x="150" y="228"/>
                  <a:pt x="150" y="228"/>
                  <a:pt x="150" y="228"/>
                </a:cubicBezTo>
                <a:cubicBezTo>
                  <a:pt x="149" y="228"/>
                  <a:pt x="147" y="228"/>
                  <a:pt x="146" y="228"/>
                </a:cubicBezTo>
                <a:cubicBezTo>
                  <a:pt x="146" y="227"/>
                  <a:pt x="146" y="227"/>
                  <a:pt x="146" y="227"/>
                </a:cubicBezTo>
                <a:close/>
                <a:moveTo>
                  <a:pt x="151" y="231"/>
                </a:moveTo>
                <a:cubicBezTo>
                  <a:pt x="151" y="231"/>
                  <a:pt x="151" y="231"/>
                  <a:pt x="151" y="231"/>
                </a:cubicBezTo>
                <a:cubicBezTo>
                  <a:pt x="151" y="231"/>
                  <a:pt x="150" y="232"/>
                  <a:pt x="150" y="232"/>
                </a:cubicBezTo>
                <a:cubicBezTo>
                  <a:pt x="150" y="232"/>
                  <a:pt x="149" y="232"/>
                  <a:pt x="149" y="232"/>
                </a:cubicBezTo>
                <a:cubicBezTo>
                  <a:pt x="150" y="231"/>
                  <a:pt x="151" y="231"/>
                  <a:pt x="151" y="231"/>
                </a:cubicBezTo>
                <a:close/>
                <a:moveTo>
                  <a:pt x="150" y="228"/>
                </a:moveTo>
                <a:cubicBezTo>
                  <a:pt x="149" y="227"/>
                  <a:pt x="148" y="227"/>
                  <a:pt x="147" y="227"/>
                </a:cubicBezTo>
                <a:cubicBezTo>
                  <a:pt x="157" y="222"/>
                  <a:pt x="165" y="214"/>
                  <a:pt x="174" y="206"/>
                </a:cubicBezTo>
                <a:cubicBezTo>
                  <a:pt x="174" y="207"/>
                  <a:pt x="174" y="207"/>
                  <a:pt x="175" y="207"/>
                </a:cubicBezTo>
                <a:cubicBezTo>
                  <a:pt x="174" y="208"/>
                  <a:pt x="173" y="208"/>
                  <a:pt x="173" y="209"/>
                </a:cubicBezTo>
                <a:cubicBezTo>
                  <a:pt x="165" y="215"/>
                  <a:pt x="158" y="221"/>
                  <a:pt x="150" y="228"/>
                </a:cubicBezTo>
                <a:close/>
                <a:moveTo>
                  <a:pt x="169" y="216"/>
                </a:moveTo>
                <a:cubicBezTo>
                  <a:pt x="169" y="216"/>
                  <a:pt x="169" y="216"/>
                  <a:pt x="169" y="216"/>
                </a:cubicBezTo>
                <a:cubicBezTo>
                  <a:pt x="168" y="216"/>
                  <a:pt x="169" y="217"/>
                  <a:pt x="170" y="217"/>
                </a:cubicBezTo>
                <a:cubicBezTo>
                  <a:pt x="171" y="216"/>
                  <a:pt x="172" y="216"/>
                  <a:pt x="174" y="215"/>
                </a:cubicBezTo>
                <a:cubicBezTo>
                  <a:pt x="168" y="220"/>
                  <a:pt x="162" y="225"/>
                  <a:pt x="155" y="229"/>
                </a:cubicBezTo>
                <a:cubicBezTo>
                  <a:pt x="160" y="224"/>
                  <a:pt x="164" y="220"/>
                  <a:pt x="169" y="216"/>
                </a:cubicBezTo>
                <a:close/>
                <a:moveTo>
                  <a:pt x="183" y="211"/>
                </a:moveTo>
                <a:cubicBezTo>
                  <a:pt x="185" y="210"/>
                  <a:pt x="186" y="209"/>
                  <a:pt x="187" y="209"/>
                </a:cubicBezTo>
                <a:cubicBezTo>
                  <a:pt x="182" y="213"/>
                  <a:pt x="176" y="218"/>
                  <a:pt x="170" y="222"/>
                </a:cubicBezTo>
                <a:cubicBezTo>
                  <a:pt x="174" y="218"/>
                  <a:pt x="179" y="214"/>
                  <a:pt x="183" y="211"/>
                </a:cubicBezTo>
                <a:close/>
                <a:moveTo>
                  <a:pt x="180" y="210"/>
                </a:moveTo>
                <a:cubicBezTo>
                  <a:pt x="179" y="210"/>
                  <a:pt x="179" y="211"/>
                  <a:pt x="178" y="212"/>
                </a:cubicBezTo>
                <a:cubicBezTo>
                  <a:pt x="176" y="213"/>
                  <a:pt x="173" y="214"/>
                  <a:pt x="171" y="215"/>
                </a:cubicBezTo>
                <a:cubicBezTo>
                  <a:pt x="172" y="214"/>
                  <a:pt x="172" y="213"/>
                  <a:pt x="173" y="212"/>
                </a:cubicBezTo>
                <a:cubicBezTo>
                  <a:pt x="178" y="208"/>
                  <a:pt x="183" y="204"/>
                  <a:pt x="188" y="200"/>
                </a:cubicBezTo>
                <a:cubicBezTo>
                  <a:pt x="186" y="203"/>
                  <a:pt x="183" y="206"/>
                  <a:pt x="180" y="210"/>
                </a:cubicBezTo>
                <a:close/>
                <a:moveTo>
                  <a:pt x="183" y="199"/>
                </a:moveTo>
                <a:cubicBezTo>
                  <a:pt x="184" y="198"/>
                  <a:pt x="185" y="197"/>
                  <a:pt x="186" y="196"/>
                </a:cubicBezTo>
                <a:cubicBezTo>
                  <a:pt x="186" y="195"/>
                  <a:pt x="187" y="195"/>
                  <a:pt x="187" y="195"/>
                </a:cubicBezTo>
                <a:cubicBezTo>
                  <a:pt x="188" y="194"/>
                  <a:pt x="189" y="193"/>
                  <a:pt x="190" y="193"/>
                </a:cubicBezTo>
                <a:cubicBezTo>
                  <a:pt x="188" y="195"/>
                  <a:pt x="185" y="197"/>
                  <a:pt x="183" y="199"/>
                </a:cubicBezTo>
                <a:close/>
                <a:moveTo>
                  <a:pt x="195" y="193"/>
                </a:moveTo>
                <a:cubicBezTo>
                  <a:pt x="194" y="194"/>
                  <a:pt x="193" y="195"/>
                  <a:pt x="192" y="195"/>
                </a:cubicBezTo>
                <a:cubicBezTo>
                  <a:pt x="191" y="196"/>
                  <a:pt x="190" y="197"/>
                  <a:pt x="189" y="197"/>
                </a:cubicBezTo>
                <a:cubicBezTo>
                  <a:pt x="191" y="196"/>
                  <a:pt x="193" y="194"/>
                  <a:pt x="195" y="193"/>
                </a:cubicBezTo>
                <a:close/>
                <a:moveTo>
                  <a:pt x="197" y="198"/>
                </a:moveTo>
                <a:cubicBezTo>
                  <a:pt x="196" y="199"/>
                  <a:pt x="196" y="199"/>
                  <a:pt x="195" y="200"/>
                </a:cubicBezTo>
                <a:cubicBezTo>
                  <a:pt x="195" y="200"/>
                  <a:pt x="194" y="201"/>
                  <a:pt x="194" y="201"/>
                </a:cubicBezTo>
                <a:cubicBezTo>
                  <a:pt x="195" y="200"/>
                  <a:pt x="196" y="199"/>
                  <a:pt x="197" y="198"/>
                </a:cubicBezTo>
                <a:close/>
                <a:moveTo>
                  <a:pt x="196" y="192"/>
                </a:moveTo>
                <a:cubicBezTo>
                  <a:pt x="196" y="191"/>
                  <a:pt x="195" y="191"/>
                  <a:pt x="194" y="191"/>
                </a:cubicBezTo>
                <a:cubicBezTo>
                  <a:pt x="194" y="191"/>
                  <a:pt x="194" y="192"/>
                  <a:pt x="193" y="192"/>
                </a:cubicBezTo>
                <a:cubicBezTo>
                  <a:pt x="196" y="189"/>
                  <a:pt x="199" y="187"/>
                  <a:pt x="202" y="184"/>
                </a:cubicBezTo>
                <a:cubicBezTo>
                  <a:pt x="200" y="187"/>
                  <a:pt x="198" y="189"/>
                  <a:pt x="196" y="192"/>
                </a:cubicBezTo>
                <a:close/>
                <a:moveTo>
                  <a:pt x="204" y="185"/>
                </a:moveTo>
                <a:cubicBezTo>
                  <a:pt x="204" y="185"/>
                  <a:pt x="204" y="185"/>
                  <a:pt x="205" y="185"/>
                </a:cubicBezTo>
                <a:cubicBezTo>
                  <a:pt x="203" y="187"/>
                  <a:pt x="201" y="189"/>
                  <a:pt x="199" y="190"/>
                </a:cubicBezTo>
                <a:cubicBezTo>
                  <a:pt x="201" y="188"/>
                  <a:pt x="202" y="187"/>
                  <a:pt x="204" y="185"/>
                </a:cubicBezTo>
                <a:close/>
                <a:moveTo>
                  <a:pt x="200" y="181"/>
                </a:moveTo>
                <a:cubicBezTo>
                  <a:pt x="201" y="180"/>
                  <a:pt x="202" y="178"/>
                  <a:pt x="202" y="177"/>
                </a:cubicBezTo>
                <a:cubicBezTo>
                  <a:pt x="203" y="175"/>
                  <a:pt x="204" y="174"/>
                  <a:pt x="206" y="172"/>
                </a:cubicBezTo>
                <a:cubicBezTo>
                  <a:pt x="207" y="171"/>
                  <a:pt x="209" y="169"/>
                  <a:pt x="210" y="168"/>
                </a:cubicBezTo>
                <a:cubicBezTo>
                  <a:pt x="209" y="170"/>
                  <a:pt x="208" y="173"/>
                  <a:pt x="207" y="175"/>
                </a:cubicBezTo>
                <a:cubicBezTo>
                  <a:pt x="205" y="177"/>
                  <a:pt x="203" y="179"/>
                  <a:pt x="200" y="181"/>
                </a:cubicBezTo>
                <a:close/>
                <a:moveTo>
                  <a:pt x="207" y="181"/>
                </a:moveTo>
                <a:cubicBezTo>
                  <a:pt x="212" y="175"/>
                  <a:pt x="217" y="169"/>
                  <a:pt x="221" y="163"/>
                </a:cubicBezTo>
                <a:cubicBezTo>
                  <a:pt x="221" y="164"/>
                  <a:pt x="221" y="164"/>
                  <a:pt x="221" y="165"/>
                </a:cubicBezTo>
                <a:cubicBezTo>
                  <a:pt x="217" y="170"/>
                  <a:pt x="213" y="174"/>
                  <a:pt x="210" y="179"/>
                </a:cubicBezTo>
                <a:cubicBezTo>
                  <a:pt x="209" y="180"/>
                  <a:pt x="208" y="181"/>
                  <a:pt x="207" y="183"/>
                </a:cubicBezTo>
                <a:cubicBezTo>
                  <a:pt x="206" y="183"/>
                  <a:pt x="206" y="183"/>
                  <a:pt x="206" y="184"/>
                </a:cubicBezTo>
                <a:cubicBezTo>
                  <a:pt x="206" y="183"/>
                  <a:pt x="207" y="182"/>
                  <a:pt x="207" y="181"/>
                </a:cubicBezTo>
                <a:close/>
                <a:moveTo>
                  <a:pt x="218" y="155"/>
                </a:moveTo>
                <a:cubicBezTo>
                  <a:pt x="219" y="153"/>
                  <a:pt x="219" y="151"/>
                  <a:pt x="220" y="149"/>
                </a:cubicBezTo>
                <a:cubicBezTo>
                  <a:pt x="221" y="147"/>
                  <a:pt x="222" y="144"/>
                  <a:pt x="222" y="141"/>
                </a:cubicBezTo>
                <a:cubicBezTo>
                  <a:pt x="222" y="141"/>
                  <a:pt x="223" y="141"/>
                  <a:pt x="223" y="141"/>
                </a:cubicBezTo>
                <a:cubicBezTo>
                  <a:pt x="222" y="145"/>
                  <a:pt x="222" y="149"/>
                  <a:pt x="222" y="154"/>
                </a:cubicBezTo>
                <a:cubicBezTo>
                  <a:pt x="220" y="154"/>
                  <a:pt x="219" y="154"/>
                  <a:pt x="218" y="155"/>
                </a:cubicBezTo>
                <a:close/>
                <a:moveTo>
                  <a:pt x="217" y="149"/>
                </a:moveTo>
                <a:cubicBezTo>
                  <a:pt x="217" y="144"/>
                  <a:pt x="218" y="139"/>
                  <a:pt x="218" y="135"/>
                </a:cubicBezTo>
                <a:cubicBezTo>
                  <a:pt x="220" y="132"/>
                  <a:pt x="221" y="129"/>
                  <a:pt x="223" y="126"/>
                </a:cubicBezTo>
                <a:cubicBezTo>
                  <a:pt x="222" y="134"/>
                  <a:pt x="219" y="142"/>
                  <a:pt x="217" y="149"/>
                </a:cubicBezTo>
                <a:close/>
                <a:moveTo>
                  <a:pt x="223" y="98"/>
                </a:moveTo>
                <a:cubicBezTo>
                  <a:pt x="222" y="97"/>
                  <a:pt x="222" y="96"/>
                  <a:pt x="222" y="95"/>
                </a:cubicBezTo>
                <a:cubicBezTo>
                  <a:pt x="222" y="95"/>
                  <a:pt x="222" y="95"/>
                  <a:pt x="222" y="94"/>
                </a:cubicBezTo>
                <a:cubicBezTo>
                  <a:pt x="223" y="96"/>
                  <a:pt x="223" y="97"/>
                  <a:pt x="224" y="98"/>
                </a:cubicBezTo>
                <a:cubicBezTo>
                  <a:pt x="223" y="98"/>
                  <a:pt x="223" y="98"/>
                  <a:pt x="223" y="98"/>
                </a:cubicBezTo>
                <a:close/>
                <a:moveTo>
                  <a:pt x="221" y="87"/>
                </a:moveTo>
                <a:cubicBezTo>
                  <a:pt x="222" y="87"/>
                  <a:pt x="222" y="87"/>
                  <a:pt x="222" y="87"/>
                </a:cubicBezTo>
                <a:cubicBezTo>
                  <a:pt x="223" y="88"/>
                  <a:pt x="223" y="90"/>
                  <a:pt x="223" y="91"/>
                </a:cubicBezTo>
                <a:cubicBezTo>
                  <a:pt x="223" y="91"/>
                  <a:pt x="223" y="91"/>
                  <a:pt x="223" y="91"/>
                </a:cubicBezTo>
                <a:cubicBezTo>
                  <a:pt x="222" y="90"/>
                  <a:pt x="222" y="89"/>
                  <a:pt x="221" y="87"/>
                </a:cubicBezTo>
                <a:close/>
                <a:moveTo>
                  <a:pt x="226" y="83"/>
                </a:moveTo>
                <a:cubicBezTo>
                  <a:pt x="225" y="83"/>
                  <a:pt x="224" y="84"/>
                  <a:pt x="223" y="84"/>
                </a:cubicBezTo>
                <a:cubicBezTo>
                  <a:pt x="222" y="82"/>
                  <a:pt x="222" y="80"/>
                  <a:pt x="221" y="77"/>
                </a:cubicBezTo>
                <a:cubicBezTo>
                  <a:pt x="222" y="78"/>
                  <a:pt x="222" y="78"/>
                  <a:pt x="223" y="79"/>
                </a:cubicBezTo>
                <a:cubicBezTo>
                  <a:pt x="223" y="79"/>
                  <a:pt x="224" y="79"/>
                  <a:pt x="224" y="78"/>
                </a:cubicBezTo>
                <a:cubicBezTo>
                  <a:pt x="225" y="79"/>
                  <a:pt x="225" y="80"/>
                  <a:pt x="226" y="81"/>
                </a:cubicBezTo>
                <a:cubicBezTo>
                  <a:pt x="226" y="82"/>
                  <a:pt x="226" y="82"/>
                  <a:pt x="226" y="83"/>
                </a:cubicBezTo>
                <a:cubicBezTo>
                  <a:pt x="226" y="83"/>
                  <a:pt x="226" y="83"/>
                  <a:pt x="226" y="83"/>
                </a:cubicBezTo>
                <a:close/>
                <a:moveTo>
                  <a:pt x="224" y="75"/>
                </a:moveTo>
                <a:cubicBezTo>
                  <a:pt x="223" y="74"/>
                  <a:pt x="223" y="74"/>
                  <a:pt x="223" y="73"/>
                </a:cubicBezTo>
                <a:cubicBezTo>
                  <a:pt x="223" y="73"/>
                  <a:pt x="223" y="73"/>
                  <a:pt x="223" y="73"/>
                </a:cubicBezTo>
                <a:cubicBezTo>
                  <a:pt x="224" y="74"/>
                  <a:pt x="224" y="75"/>
                  <a:pt x="224" y="76"/>
                </a:cubicBezTo>
                <a:cubicBezTo>
                  <a:pt x="224" y="75"/>
                  <a:pt x="224" y="75"/>
                  <a:pt x="224" y="75"/>
                </a:cubicBezTo>
                <a:close/>
                <a:moveTo>
                  <a:pt x="224" y="70"/>
                </a:moveTo>
                <a:cubicBezTo>
                  <a:pt x="223" y="69"/>
                  <a:pt x="222" y="67"/>
                  <a:pt x="221" y="65"/>
                </a:cubicBezTo>
                <a:cubicBezTo>
                  <a:pt x="222" y="67"/>
                  <a:pt x="223" y="68"/>
                  <a:pt x="224" y="69"/>
                </a:cubicBezTo>
                <a:cubicBezTo>
                  <a:pt x="224" y="69"/>
                  <a:pt x="223" y="69"/>
                  <a:pt x="224" y="70"/>
                </a:cubicBezTo>
                <a:cubicBezTo>
                  <a:pt x="224" y="70"/>
                  <a:pt x="224" y="70"/>
                  <a:pt x="224" y="70"/>
                </a:cubicBezTo>
                <a:close/>
                <a:moveTo>
                  <a:pt x="222" y="76"/>
                </a:moveTo>
                <a:cubicBezTo>
                  <a:pt x="222" y="76"/>
                  <a:pt x="222" y="76"/>
                  <a:pt x="222" y="76"/>
                </a:cubicBezTo>
                <a:cubicBezTo>
                  <a:pt x="221" y="75"/>
                  <a:pt x="221" y="75"/>
                  <a:pt x="220" y="74"/>
                </a:cubicBezTo>
                <a:cubicBezTo>
                  <a:pt x="220" y="74"/>
                  <a:pt x="220" y="74"/>
                  <a:pt x="220" y="73"/>
                </a:cubicBezTo>
                <a:cubicBezTo>
                  <a:pt x="220" y="74"/>
                  <a:pt x="221" y="74"/>
                  <a:pt x="221" y="75"/>
                </a:cubicBezTo>
                <a:cubicBezTo>
                  <a:pt x="221" y="75"/>
                  <a:pt x="222" y="75"/>
                  <a:pt x="222" y="76"/>
                </a:cubicBezTo>
                <a:close/>
                <a:moveTo>
                  <a:pt x="220" y="81"/>
                </a:moveTo>
                <a:cubicBezTo>
                  <a:pt x="219" y="80"/>
                  <a:pt x="219" y="78"/>
                  <a:pt x="218" y="77"/>
                </a:cubicBezTo>
                <a:cubicBezTo>
                  <a:pt x="217" y="75"/>
                  <a:pt x="217" y="74"/>
                  <a:pt x="216" y="73"/>
                </a:cubicBezTo>
                <a:cubicBezTo>
                  <a:pt x="217" y="73"/>
                  <a:pt x="218" y="74"/>
                  <a:pt x="219" y="75"/>
                </a:cubicBezTo>
                <a:cubicBezTo>
                  <a:pt x="219" y="77"/>
                  <a:pt x="220" y="79"/>
                  <a:pt x="220" y="81"/>
                </a:cubicBezTo>
                <a:close/>
                <a:moveTo>
                  <a:pt x="218" y="67"/>
                </a:moveTo>
                <a:cubicBezTo>
                  <a:pt x="217" y="65"/>
                  <a:pt x="216" y="63"/>
                  <a:pt x="215" y="61"/>
                </a:cubicBezTo>
                <a:cubicBezTo>
                  <a:pt x="217" y="63"/>
                  <a:pt x="218" y="65"/>
                  <a:pt x="219" y="68"/>
                </a:cubicBezTo>
                <a:cubicBezTo>
                  <a:pt x="219" y="67"/>
                  <a:pt x="219" y="67"/>
                  <a:pt x="218" y="67"/>
                </a:cubicBezTo>
                <a:close/>
                <a:moveTo>
                  <a:pt x="216" y="64"/>
                </a:moveTo>
                <a:cubicBezTo>
                  <a:pt x="214" y="62"/>
                  <a:pt x="212" y="59"/>
                  <a:pt x="210" y="56"/>
                </a:cubicBezTo>
                <a:cubicBezTo>
                  <a:pt x="209" y="54"/>
                  <a:pt x="207" y="53"/>
                  <a:pt x="206" y="51"/>
                </a:cubicBezTo>
                <a:cubicBezTo>
                  <a:pt x="208" y="53"/>
                  <a:pt x="211" y="55"/>
                  <a:pt x="213" y="58"/>
                </a:cubicBezTo>
                <a:cubicBezTo>
                  <a:pt x="213" y="58"/>
                  <a:pt x="213" y="58"/>
                  <a:pt x="213" y="58"/>
                </a:cubicBezTo>
                <a:cubicBezTo>
                  <a:pt x="214" y="60"/>
                  <a:pt x="215" y="62"/>
                  <a:pt x="216" y="64"/>
                </a:cubicBezTo>
                <a:close/>
                <a:moveTo>
                  <a:pt x="201" y="44"/>
                </a:moveTo>
                <a:cubicBezTo>
                  <a:pt x="200" y="44"/>
                  <a:pt x="200" y="43"/>
                  <a:pt x="199" y="43"/>
                </a:cubicBezTo>
                <a:cubicBezTo>
                  <a:pt x="202" y="45"/>
                  <a:pt x="205" y="47"/>
                  <a:pt x="208" y="50"/>
                </a:cubicBezTo>
                <a:cubicBezTo>
                  <a:pt x="205" y="48"/>
                  <a:pt x="203" y="46"/>
                  <a:pt x="201" y="44"/>
                </a:cubicBezTo>
                <a:close/>
                <a:moveTo>
                  <a:pt x="201" y="46"/>
                </a:moveTo>
                <a:cubicBezTo>
                  <a:pt x="204" y="50"/>
                  <a:pt x="207" y="55"/>
                  <a:pt x="209" y="58"/>
                </a:cubicBezTo>
                <a:cubicBezTo>
                  <a:pt x="209" y="58"/>
                  <a:pt x="209" y="58"/>
                  <a:pt x="209" y="58"/>
                </a:cubicBezTo>
                <a:cubicBezTo>
                  <a:pt x="205" y="53"/>
                  <a:pt x="201" y="48"/>
                  <a:pt x="197" y="44"/>
                </a:cubicBezTo>
                <a:cubicBezTo>
                  <a:pt x="198" y="45"/>
                  <a:pt x="200" y="45"/>
                  <a:pt x="201" y="46"/>
                </a:cubicBezTo>
                <a:close/>
                <a:moveTo>
                  <a:pt x="189" y="41"/>
                </a:moveTo>
                <a:cubicBezTo>
                  <a:pt x="189" y="41"/>
                  <a:pt x="189" y="41"/>
                  <a:pt x="188" y="41"/>
                </a:cubicBezTo>
                <a:cubicBezTo>
                  <a:pt x="188" y="40"/>
                  <a:pt x="188" y="40"/>
                  <a:pt x="187" y="40"/>
                </a:cubicBezTo>
                <a:cubicBezTo>
                  <a:pt x="187" y="40"/>
                  <a:pt x="187" y="40"/>
                  <a:pt x="186" y="40"/>
                </a:cubicBezTo>
                <a:cubicBezTo>
                  <a:pt x="186" y="40"/>
                  <a:pt x="186" y="40"/>
                  <a:pt x="186" y="40"/>
                </a:cubicBezTo>
                <a:cubicBezTo>
                  <a:pt x="186" y="40"/>
                  <a:pt x="185" y="39"/>
                  <a:pt x="185" y="39"/>
                </a:cubicBezTo>
                <a:cubicBezTo>
                  <a:pt x="186" y="39"/>
                  <a:pt x="188" y="38"/>
                  <a:pt x="189" y="38"/>
                </a:cubicBezTo>
                <a:cubicBezTo>
                  <a:pt x="190" y="39"/>
                  <a:pt x="191" y="40"/>
                  <a:pt x="192" y="41"/>
                </a:cubicBezTo>
                <a:cubicBezTo>
                  <a:pt x="191" y="41"/>
                  <a:pt x="190" y="41"/>
                  <a:pt x="189" y="41"/>
                </a:cubicBezTo>
                <a:close/>
                <a:moveTo>
                  <a:pt x="188" y="44"/>
                </a:moveTo>
                <a:cubicBezTo>
                  <a:pt x="189" y="45"/>
                  <a:pt x="190" y="46"/>
                  <a:pt x="191" y="47"/>
                </a:cubicBezTo>
                <a:cubicBezTo>
                  <a:pt x="190" y="47"/>
                  <a:pt x="189" y="47"/>
                  <a:pt x="188" y="48"/>
                </a:cubicBezTo>
                <a:cubicBezTo>
                  <a:pt x="187" y="47"/>
                  <a:pt x="186" y="46"/>
                  <a:pt x="185" y="46"/>
                </a:cubicBezTo>
                <a:cubicBezTo>
                  <a:pt x="186" y="45"/>
                  <a:pt x="187" y="45"/>
                  <a:pt x="188" y="44"/>
                </a:cubicBezTo>
                <a:close/>
                <a:moveTo>
                  <a:pt x="186" y="48"/>
                </a:moveTo>
                <a:cubicBezTo>
                  <a:pt x="185" y="49"/>
                  <a:pt x="183" y="49"/>
                  <a:pt x="182" y="49"/>
                </a:cubicBezTo>
                <a:cubicBezTo>
                  <a:pt x="182" y="49"/>
                  <a:pt x="181" y="48"/>
                  <a:pt x="181" y="47"/>
                </a:cubicBezTo>
                <a:cubicBezTo>
                  <a:pt x="181" y="47"/>
                  <a:pt x="182" y="47"/>
                  <a:pt x="183" y="46"/>
                </a:cubicBezTo>
                <a:cubicBezTo>
                  <a:pt x="184" y="47"/>
                  <a:pt x="185" y="48"/>
                  <a:pt x="186" y="48"/>
                </a:cubicBezTo>
                <a:close/>
                <a:moveTo>
                  <a:pt x="172" y="43"/>
                </a:moveTo>
                <a:cubicBezTo>
                  <a:pt x="176" y="42"/>
                  <a:pt x="180" y="41"/>
                  <a:pt x="183" y="40"/>
                </a:cubicBezTo>
                <a:cubicBezTo>
                  <a:pt x="183" y="40"/>
                  <a:pt x="184" y="40"/>
                  <a:pt x="184" y="40"/>
                </a:cubicBezTo>
                <a:cubicBezTo>
                  <a:pt x="184" y="40"/>
                  <a:pt x="184" y="40"/>
                  <a:pt x="184" y="40"/>
                </a:cubicBezTo>
                <a:cubicBezTo>
                  <a:pt x="180" y="41"/>
                  <a:pt x="176" y="42"/>
                  <a:pt x="172" y="43"/>
                </a:cubicBezTo>
                <a:close/>
                <a:moveTo>
                  <a:pt x="159" y="44"/>
                </a:moveTo>
                <a:cubicBezTo>
                  <a:pt x="161" y="43"/>
                  <a:pt x="163" y="41"/>
                  <a:pt x="164" y="40"/>
                </a:cubicBezTo>
                <a:cubicBezTo>
                  <a:pt x="170" y="39"/>
                  <a:pt x="175" y="38"/>
                  <a:pt x="180" y="37"/>
                </a:cubicBezTo>
                <a:cubicBezTo>
                  <a:pt x="173" y="40"/>
                  <a:pt x="166" y="42"/>
                  <a:pt x="159" y="44"/>
                </a:cubicBezTo>
                <a:close/>
                <a:moveTo>
                  <a:pt x="172" y="31"/>
                </a:moveTo>
                <a:cubicBezTo>
                  <a:pt x="171" y="31"/>
                  <a:pt x="171" y="31"/>
                  <a:pt x="170" y="31"/>
                </a:cubicBezTo>
                <a:cubicBezTo>
                  <a:pt x="169" y="31"/>
                  <a:pt x="168" y="31"/>
                  <a:pt x="167" y="30"/>
                </a:cubicBezTo>
                <a:cubicBezTo>
                  <a:pt x="167" y="30"/>
                  <a:pt x="167" y="30"/>
                  <a:pt x="166" y="29"/>
                </a:cubicBezTo>
                <a:cubicBezTo>
                  <a:pt x="166" y="29"/>
                  <a:pt x="165" y="29"/>
                  <a:pt x="164" y="28"/>
                </a:cubicBezTo>
                <a:cubicBezTo>
                  <a:pt x="164" y="28"/>
                  <a:pt x="164" y="28"/>
                  <a:pt x="164" y="28"/>
                </a:cubicBezTo>
                <a:cubicBezTo>
                  <a:pt x="167" y="29"/>
                  <a:pt x="170" y="30"/>
                  <a:pt x="173" y="31"/>
                </a:cubicBezTo>
                <a:cubicBezTo>
                  <a:pt x="173" y="31"/>
                  <a:pt x="173" y="31"/>
                  <a:pt x="172" y="31"/>
                </a:cubicBezTo>
                <a:close/>
                <a:moveTo>
                  <a:pt x="166" y="36"/>
                </a:moveTo>
                <a:cubicBezTo>
                  <a:pt x="166" y="36"/>
                  <a:pt x="167" y="36"/>
                  <a:pt x="167" y="36"/>
                </a:cubicBezTo>
                <a:cubicBezTo>
                  <a:pt x="167" y="36"/>
                  <a:pt x="167" y="36"/>
                  <a:pt x="167" y="36"/>
                </a:cubicBezTo>
                <a:cubicBezTo>
                  <a:pt x="166" y="37"/>
                  <a:pt x="164" y="37"/>
                  <a:pt x="163" y="37"/>
                </a:cubicBezTo>
                <a:cubicBezTo>
                  <a:pt x="164" y="37"/>
                  <a:pt x="165" y="36"/>
                  <a:pt x="166" y="36"/>
                </a:cubicBezTo>
                <a:close/>
                <a:moveTo>
                  <a:pt x="154" y="12"/>
                </a:moveTo>
                <a:cubicBezTo>
                  <a:pt x="154" y="12"/>
                  <a:pt x="154" y="12"/>
                  <a:pt x="154" y="12"/>
                </a:cubicBezTo>
                <a:cubicBezTo>
                  <a:pt x="153" y="11"/>
                  <a:pt x="153" y="11"/>
                  <a:pt x="152" y="11"/>
                </a:cubicBezTo>
                <a:cubicBezTo>
                  <a:pt x="153" y="11"/>
                  <a:pt x="155" y="11"/>
                  <a:pt x="156" y="12"/>
                </a:cubicBezTo>
                <a:cubicBezTo>
                  <a:pt x="157" y="12"/>
                  <a:pt x="159" y="13"/>
                  <a:pt x="160" y="14"/>
                </a:cubicBezTo>
                <a:cubicBezTo>
                  <a:pt x="158" y="13"/>
                  <a:pt x="156" y="13"/>
                  <a:pt x="154" y="12"/>
                </a:cubicBezTo>
                <a:close/>
                <a:moveTo>
                  <a:pt x="154" y="6"/>
                </a:moveTo>
                <a:cubicBezTo>
                  <a:pt x="153" y="6"/>
                  <a:pt x="153" y="6"/>
                  <a:pt x="153" y="7"/>
                </a:cubicBezTo>
                <a:cubicBezTo>
                  <a:pt x="150" y="6"/>
                  <a:pt x="147" y="6"/>
                  <a:pt x="144" y="6"/>
                </a:cubicBezTo>
                <a:cubicBezTo>
                  <a:pt x="144" y="5"/>
                  <a:pt x="143" y="5"/>
                  <a:pt x="142" y="5"/>
                </a:cubicBezTo>
                <a:cubicBezTo>
                  <a:pt x="139" y="5"/>
                  <a:pt x="136" y="4"/>
                  <a:pt x="133" y="3"/>
                </a:cubicBezTo>
                <a:cubicBezTo>
                  <a:pt x="136" y="3"/>
                  <a:pt x="138" y="3"/>
                  <a:pt x="140" y="3"/>
                </a:cubicBezTo>
                <a:cubicBezTo>
                  <a:pt x="147" y="4"/>
                  <a:pt x="154" y="5"/>
                  <a:pt x="161" y="7"/>
                </a:cubicBezTo>
                <a:cubicBezTo>
                  <a:pt x="163" y="8"/>
                  <a:pt x="165" y="9"/>
                  <a:pt x="167" y="10"/>
                </a:cubicBezTo>
                <a:cubicBezTo>
                  <a:pt x="167" y="10"/>
                  <a:pt x="166" y="10"/>
                  <a:pt x="166" y="10"/>
                </a:cubicBezTo>
                <a:cubicBezTo>
                  <a:pt x="165" y="9"/>
                  <a:pt x="165" y="10"/>
                  <a:pt x="165" y="10"/>
                </a:cubicBezTo>
                <a:cubicBezTo>
                  <a:pt x="164" y="9"/>
                  <a:pt x="162" y="9"/>
                  <a:pt x="160" y="8"/>
                </a:cubicBezTo>
                <a:cubicBezTo>
                  <a:pt x="158" y="7"/>
                  <a:pt x="156" y="7"/>
                  <a:pt x="154" y="6"/>
                </a:cubicBezTo>
                <a:close/>
                <a:moveTo>
                  <a:pt x="136" y="26"/>
                </a:moveTo>
                <a:cubicBezTo>
                  <a:pt x="135" y="26"/>
                  <a:pt x="135" y="26"/>
                  <a:pt x="135" y="27"/>
                </a:cubicBezTo>
                <a:cubicBezTo>
                  <a:pt x="134" y="26"/>
                  <a:pt x="133" y="26"/>
                  <a:pt x="132" y="26"/>
                </a:cubicBezTo>
                <a:cubicBezTo>
                  <a:pt x="133" y="26"/>
                  <a:pt x="135" y="26"/>
                  <a:pt x="136" y="26"/>
                </a:cubicBezTo>
                <a:close/>
                <a:moveTo>
                  <a:pt x="135" y="28"/>
                </a:moveTo>
                <a:cubicBezTo>
                  <a:pt x="135" y="29"/>
                  <a:pt x="134" y="29"/>
                  <a:pt x="134" y="29"/>
                </a:cubicBezTo>
                <a:cubicBezTo>
                  <a:pt x="134" y="29"/>
                  <a:pt x="133" y="29"/>
                  <a:pt x="133" y="29"/>
                </a:cubicBezTo>
                <a:cubicBezTo>
                  <a:pt x="134" y="29"/>
                  <a:pt x="134" y="29"/>
                  <a:pt x="135" y="28"/>
                </a:cubicBezTo>
                <a:cubicBezTo>
                  <a:pt x="135" y="28"/>
                  <a:pt x="135" y="28"/>
                  <a:pt x="135" y="28"/>
                </a:cubicBezTo>
                <a:close/>
                <a:moveTo>
                  <a:pt x="120" y="31"/>
                </a:moveTo>
                <a:cubicBezTo>
                  <a:pt x="120" y="31"/>
                  <a:pt x="119" y="31"/>
                  <a:pt x="118" y="31"/>
                </a:cubicBezTo>
                <a:cubicBezTo>
                  <a:pt x="118" y="31"/>
                  <a:pt x="118" y="31"/>
                  <a:pt x="118" y="31"/>
                </a:cubicBezTo>
                <a:cubicBezTo>
                  <a:pt x="119" y="31"/>
                  <a:pt x="120" y="31"/>
                  <a:pt x="121" y="31"/>
                </a:cubicBezTo>
                <a:cubicBezTo>
                  <a:pt x="121" y="31"/>
                  <a:pt x="121" y="31"/>
                  <a:pt x="120" y="31"/>
                </a:cubicBezTo>
                <a:close/>
                <a:moveTo>
                  <a:pt x="118" y="29"/>
                </a:moveTo>
                <a:cubicBezTo>
                  <a:pt x="117" y="29"/>
                  <a:pt x="117" y="29"/>
                  <a:pt x="116" y="29"/>
                </a:cubicBezTo>
                <a:cubicBezTo>
                  <a:pt x="117" y="28"/>
                  <a:pt x="119" y="27"/>
                  <a:pt x="120" y="27"/>
                </a:cubicBezTo>
                <a:cubicBezTo>
                  <a:pt x="121" y="27"/>
                  <a:pt x="121" y="26"/>
                  <a:pt x="122" y="26"/>
                </a:cubicBezTo>
                <a:cubicBezTo>
                  <a:pt x="121" y="27"/>
                  <a:pt x="120" y="28"/>
                  <a:pt x="118" y="29"/>
                </a:cubicBezTo>
                <a:close/>
                <a:moveTo>
                  <a:pt x="122" y="24"/>
                </a:moveTo>
                <a:cubicBezTo>
                  <a:pt x="120" y="24"/>
                  <a:pt x="119" y="24"/>
                  <a:pt x="118" y="24"/>
                </a:cubicBezTo>
                <a:cubicBezTo>
                  <a:pt x="118" y="24"/>
                  <a:pt x="118" y="23"/>
                  <a:pt x="119" y="23"/>
                </a:cubicBezTo>
                <a:cubicBezTo>
                  <a:pt x="120" y="24"/>
                  <a:pt x="121" y="24"/>
                  <a:pt x="122" y="24"/>
                </a:cubicBezTo>
                <a:cubicBezTo>
                  <a:pt x="122" y="24"/>
                  <a:pt x="122" y="24"/>
                  <a:pt x="122" y="24"/>
                </a:cubicBezTo>
                <a:close/>
                <a:moveTo>
                  <a:pt x="117" y="16"/>
                </a:moveTo>
                <a:cubicBezTo>
                  <a:pt x="116" y="16"/>
                  <a:pt x="116" y="16"/>
                  <a:pt x="116" y="16"/>
                </a:cubicBezTo>
                <a:cubicBezTo>
                  <a:pt x="117" y="16"/>
                  <a:pt x="117" y="15"/>
                  <a:pt x="116" y="15"/>
                </a:cubicBezTo>
                <a:cubicBezTo>
                  <a:pt x="115" y="15"/>
                  <a:pt x="113" y="15"/>
                  <a:pt x="112" y="16"/>
                </a:cubicBezTo>
                <a:cubicBezTo>
                  <a:pt x="111" y="16"/>
                  <a:pt x="111" y="16"/>
                  <a:pt x="111" y="16"/>
                </a:cubicBezTo>
                <a:cubicBezTo>
                  <a:pt x="111" y="15"/>
                  <a:pt x="110" y="15"/>
                  <a:pt x="110" y="15"/>
                </a:cubicBezTo>
                <a:cubicBezTo>
                  <a:pt x="113" y="14"/>
                  <a:pt x="115" y="13"/>
                  <a:pt x="118" y="12"/>
                </a:cubicBezTo>
                <a:cubicBezTo>
                  <a:pt x="119" y="12"/>
                  <a:pt x="119" y="12"/>
                  <a:pt x="119" y="12"/>
                </a:cubicBezTo>
                <a:cubicBezTo>
                  <a:pt x="121" y="12"/>
                  <a:pt x="122" y="12"/>
                  <a:pt x="123" y="13"/>
                </a:cubicBezTo>
                <a:cubicBezTo>
                  <a:pt x="121" y="14"/>
                  <a:pt x="119" y="15"/>
                  <a:pt x="117" y="16"/>
                </a:cubicBezTo>
                <a:close/>
                <a:moveTo>
                  <a:pt x="107" y="24"/>
                </a:moveTo>
                <a:cubicBezTo>
                  <a:pt x="108" y="24"/>
                  <a:pt x="109" y="24"/>
                  <a:pt x="110" y="24"/>
                </a:cubicBezTo>
                <a:cubicBezTo>
                  <a:pt x="109" y="25"/>
                  <a:pt x="108" y="25"/>
                  <a:pt x="107" y="25"/>
                </a:cubicBezTo>
                <a:cubicBezTo>
                  <a:pt x="107" y="25"/>
                  <a:pt x="106" y="25"/>
                  <a:pt x="105" y="25"/>
                </a:cubicBezTo>
                <a:cubicBezTo>
                  <a:pt x="106" y="25"/>
                  <a:pt x="107" y="24"/>
                  <a:pt x="107" y="24"/>
                </a:cubicBezTo>
                <a:close/>
                <a:moveTo>
                  <a:pt x="100" y="22"/>
                </a:moveTo>
                <a:cubicBezTo>
                  <a:pt x="101" y="22"/>
                  <a:pt x="102" y="22"/>
                  <a:pt x="102" y="21"/>
                </a:cubicBezTo>
                <a:cubicBezTo>
                  <a:pt x="104" y="22"/>
                  <a:pt x="105" y="22"/>
                  <a:pt x="106" y="22"/>
                </a:cubicBezTo>
                <a:cubicBezTo>
                  <a:pt x="106" y="22"/>
                  <a:pt x="106" y="22"/>
                  <a:pt x="105" y="22"/>
                </a:cubicBezTo>
                <a:cubicBezTo>
                  <a:pt x="104" y="22"/>
                  <a:pt x="102" y="22"/>
                  <a:pt x="100" y="22"/>
                </a:cubicBezTo>
                <a:close/>
                <a:moveTo>
                  <a:pt x="103" y="8"/>
                </a:moveTo>
                <a:cubicBezTo>
                  <a:pt x="104" y="7"/>
                  <a:pt x="104" y="7"/>
                  <a:pt x="105" y="7"/>
                </a:cubicBezTo>
                <a:cubicBezTo>
                  <a:pt x="106" y="7"/>
                  <a:pt x="106" y="7"/>
                  <a:pt x="106" y="7"/>
                </a:cubicBezTo>
                <a:cubicBezTo>
                  <a:pt x="105" y="7"/>
                  <a:pt x="104" y="7"/>
                  <a:pt x="103" y="8"/>
                </a:cubicBezTo>
                <a:close/>
                <a:moveTo>
                  <a:pt x="104" y="17"/>
                </a:moveTo>
                <a:cubicBezTo>
                  <a:pt x="103" y="17"/>
                  <a:pt x="103" y="17"/>
                  <a:pt x="102" y="17"/>
                </a:cubicBezTo>
                <a:cubicBezTo>
                  <a:pt x="101" y="18"/>
                  <a:pt x="99" y="18"/>
                  <a:pt x="97" y="18"/>
                </a:cubicBezTo>
                <a:cubicBezTo>
                  <a:pt x="97" y="18"/>
                  <a:pt x="97" y="18"/>
                  <a:pt x="97" y="18"/>
                </a:cubicBezTo>
                <a:cubicBezTo>
                  <a:pt x="97" y="18"/>
                  <a:pt x="97" y="18"/>
                  <a:pt x="97" y="18"/>
                </a:cubicBezTo>
                <a:cubicBezTo>
                  <a:pt x="99" y="18"/>
                  <a:pt x="101" y="17"/>
                  <a:pt x="102" y="16"/>
                </a:cubicBezTo>
                <a:cubicBezTo>
                  <a:pt x="103" y="16"/>
                  <a:pt x="103" y="17"/>
                  <a:pt x="104" y="17"/>
                </a:cubicBezTo>
                <a:close/>
                <a:moveTo>
                  <a:pt x="100" y="11"/>
                </a:moveTo>
                <a:cubicBezTo>
                  <a:pt x="99" y="12"/>
                  <a:pt x="98" y="12"/>
                  <a:pt x="97" y="12"/>
                </a:cubicBezTo>
                <a:cubicBezTo>
                  <a:pt x="97" y="12"/>
                  <a:pt x="97" y="12"/>
                  <a:pt x="97" y="12"/>
                </a:cubicBezTo>
                <a:cubicBezTo>
                  <a:pt x="97" y="12"/>
                  <a:pt x="98" y="11"/>
                  <a:pt x="98" y="11"/>
                </a:cubicBezTo>
                <a:cubicBezTo>
                  <a:pt x="99" y="11"/>
                  <a:pt x="100" y="11"/>
                  <a:pt x="102" y="11"/>
                </a:cubicBezTo>
                <a:cubicBezTo>
                  <a:pt x="101" y="11"/>
                  <a:pt x="101" y="11"/>
                  <a:pt x="100" y="11"/>
                </a:cubicBezTo>
                <a:close/>
                <a:moveTo>
                  <a:pt x="102" y="24"/>
                </a:moveTo>
                <a:cubicBezTo>
                  <a:pt x="102" y="24"/>
                  <a:pt x="101" y="25"/>
                  <a:pt x="100" y="25"/>
                </a:cubicBezTo>
                <a:cubicBezTo>
                  <a:pt x="97" y="25"/>
                  <a:pt x="95" y="25"/>
                  <a:pt x="93" y="25"/>
                </a:cubicBezTo>
                <a:cubicBezTo>
                  <a:pt x="93" y="24"/>
                  <a:pt x="93" y="24"/>
                  <a:pt x="94" y="24"/>
                </a:cubicBezTo>
                <a:cubicBezTo>
                  <a:pt x="97" y="24"/>
                  <a:pt x="99" y="24"/>
                  <a:pt x="102" y="24"/>
                </a:cubicBezTo>
                <a:close/>
                <a:moveTo>
                  <a:pt x="93" y="10"/>
                </a:moveTo>
                <a:cubicBezTo>
                  <a:pt x="93" y="10"/>
                  <a:pt x="93" y="11"/>
                  <a:pt x="92" y="11"/>
                </a:cubicBezTo>
                <a:cubicBezTo>
                  <a:pt x="91" y="11"/>
                  <a:pt x="89" y="12"/>
                  <a:pt x="88" y="12"/>
                </a:cubicBezTo>
                <a:cubicBezTo>
                  <a:pt x="87" y="13"/>
                  <a:pt x="87" y="13"/>
                  <a:pt x="87" y="13"/>
                </a:cubicBezTo>
                <a:cubicBezTo>
                  <a:pt x="86" y="13"/>
                  <a:pt x="86" y="14"/>
                  <a:pt x="85" y="14"/>
                </a:cubicBezTo>
                <a:cubicBezTo>
                  <a:pt x="87" y="12"/>
                  <a:pt x="90" y="11"/>
                  <a:pt x="93" y="10"/>
                </a:cubicBezTo>
                <a:cubicBezTo>
                  <a:pt x="94" y="9"/>
                  <a:pt x="95" y="9"/>
                  <a:pt x="96" y="9"/>
                </a:cubicBezTo>
                <a:cubicBezTo>
                  <a:pt x="95" y="9"/>
                  <a:pt x="94" y="10"/>
                  <a:pt x="93" y="10"/>
                </a:cubicBezTo>
                <a:close/>
                <a:moveTo>
                  <a:pt x="92" y="8"/>
                </a:moveTo>
                <a:cubicBezTo>
                  <a:pt x="78" y="11"/>
                  <a:pt x="65" y="20"/>
                  <a:pt x="55" y="27"/>
                </a:cubicBezTo>
                <a:cubicBezTo>
                  <a:pt x="50" y="30"/>
                  <a:pt x="46" y="34"/>
                  <a:pt x="42" y="37"/>
                </a:cubicBezTo>
                <a:cubicBezTo>
                  <a:pt x="41" y="37"/>
                  <a:pt x="41" y="37"/>
                  <a:pt x="41" y="38"/>
                </a:cubicBezTo>
                <a:cubicBezTo>
                  <a:pt x="41" y="38"/>
                  <a:pt x="41" y="38"/>
                  <a:pt x="41" y="38"/>
                </a:cubicBezTo>
                <a:cubicBezTo>
                  <a:pt x="40" y="38"/>
                  <a:pt x="39" y="38"/>
                  <a:pt x="39" y="39"/>
                </a:cubicBezTo>
                <a:cubicBezTo>
                  <a:pt x="42" y="35"/>
                  <a:pt x="46" y="32"/>
                  <a:pt x="51" y="29"/>
                </a:cubicBezTo>
                <a:cubicBezTo>
                  <a:pt x="57" y="24"/>
                  <a:pt x="65" y="19"/>
                  <a:pt x="72" y="15"/>
                </a:cubicBezTo>
                <a:cubicBezTo>
                  <a:pt x="79" y="12"/>
                  <a:pt x="87" y="9"/>
                  <a:pt x="94" y="7"/>
                </a:cubicBezTo>
                <a:cubicBezTo>
                  <a:pt x="94" y="7"/>
                  <a:pt x="94" y="7"/>
                  <a:pt x="95" y="7"/>
                </a:cubicBezTo>
                <a:cubicBezTo>
                  <a:pt x="94" y="8"/>
                  <a:pt x="93" y="8"/>
                  <a:pt x="92" y="8"/>
                </a:cubicBezTo>
                <a:close/>
                <a:moveTo>
                  <a:pt x="42" y="39"/>
                </a:moveTo>
                <a:cubicBezTo>
                  <a:pt x="42" y="39"/>
                  <a:pt x="42" y="39"/>
                  <a:pt x="42" y="39"/>
                </a:cubicBezTo>
                <a:cubicBezTo>
                  <a:pt x="44" y="38"/>
                  <a:pt x="47" y="37"/>
                  <a:pt x="49" y="36"/>
                </a:cubicBezTo>
                <a:cubicBezTo>
                  <a:pt x="49" y="37"/>
                  <a:pt x="49" y="37"/>
                  <a:pt x="49" y="37"/>
                </a:cubicBezTo>
                <a:cubicBezTo>
                  <a:pt x="49" y="38"/>
                  <a:pt x="48" y="38"/>
                  <a:pt x="48" y="39"/>
                </a:cubicBezTo>
                <a:cubicBezTo>
                  <a:pt x="47" y="40"/>
                  <a:pt x="46" y="40"/>
                  <a:pt x="45" y="41"/>
                </a:cubicBezTo>
                <a:cubicBezTo>
                  <a:pt x="46" y="40"/>
                  <a:pt x="47" y="39"/>
                  <a:pt x="49" y="38"/>
                </a:cubicBezTo>
                <a:cubicBezTo>
                  <a:pt x="49" y="37"/>
                  <a:pt x="48" y="36"/>
                  <a:pt x="48" y="37"/>
                </a:cubicBezTo>
                <a:cubicBezTo>
                  <a:pt x="46" y="39"/>
                  <a:pt x="44" y="40"/>
                  <a:pt x="42" y="42"/>
                </a:cubicBezTo>
                <a:cubicBezTo>
                  <a:pt x="42" y="42"/>
                  <a:pt x="41" y="42"/>
                  <a:pt x="41" y="42"/>
                </a:cubicBezTo>
                <a:cubicBezTo>
                  <a:pt x="41" y="43"/>
                  <a:pt x="40" y="43"/>
                  <a:pt x="40" y="44"/>
                </a:cubicBezTo>
                <a:cubicBezTo>
                  <a:pt x="40" y="44"/>
                  <a:pt x="40" y="44"/>
                  <a:pt x="39" y="44"/>
                </a:cubicBezTo>
                <a:cubicBezTo>
                  <a:pt x="40" y="43"/>
                  <a:pt x="41" y="41"/>
                  <a:pt x="42" y="39"/>
                </a:cubicBezTo>
                <a:close/>
                <a:moveTo>
                  <a:pt x="41" y="46"/>
                </a:moveTo>
                <a:cubicBezTo>
                  <a:pt x="42" y="46"/>
                  <a:pt x="43" y="45"/>
                  <a:pt x="44" y="44"/>
                </a:cubicBezTo>
                <a:cubicBezTo>
                  <a:pt x="42" y="47"/>
                  <a:pt x="40" y="50"/>
                  <a:pt x="38" y="53"/>
                </a:cubicBezTo>
                <a:cubicBezTo>
                  <a:pt x="38" y="53"/>
                  <a:pt x="37" y="54"/>
                  <a:pt x="37" y="54"/>
                </a:cubicBezTo>
                <a:cubicBezTo>
                  <a:pt x="37" y="54"/>
                  <a:pt x="37" y="54"/>
                  <a:pt x="37" y="54"/>
                </a:cubicBezTo>
                <a:cubicBezTo>
                  <a:pt x="38" y="52"/>
                  <a:pt x="39" y="49"/>
                  <a:pt x="41" y="46"/>
                </a:cubicBezTo>
                <a:close/>
                <a:moveTo>
                  <a:pt x="36" y="50"/>
                </a:moveTo>
                <a:cubicBezTo>
                  <a:pt x="36" y="50"/>
                  <a:pt x="36" y="50"/>
                  <a:pt x="37" y="49"/>
                </a:cubicBezTo>
                <a:cubicBezTo>
                  <a:pt x="37" y="50"/>
                  <a:pt x="37" y="50"/>
                  <a:pt x="37" y="50"/>
                </a:cubicBezTo>
                <a:cubicBezTo>
                  <a:pt x="36" y="52"/>
                  <a:pt x="35" y="54"/>
                  <a:pt x="34" y="57"/>
                </a:cubicBezTo>
                <a:cubicBezTo>
                  <a:pt x="33" y="57"/>
                  <a:pt x="32" y="58"/>
                  <a:pt x="31" y="59"/>
                </a:cubicBezTo>
                <a:cubicBezTo>
                  <a:pt x="33" y="56"/>
                  <a:pt x="34" y="53"/>
                  <a:pt x="36" y="50"/>
                </a:cubicBezTo>
                <a:close/>
                <a:moveTo>
                  <a:pt x="35" y="46"/>
                </a:moveTo>
                <a:cubicBezTo>
                  <a:pt x="36" y="45"/>
                  <a:pt x="37" y="44"/>
                  <a:pt x="38" y="43"/>
                </a:cubicBezTo>
                <a:cubicBezTo>
                  <a:pt x="37" y="44"/>
                  <a:pt x="36" y="45"/>
                  <a:pt x="36" y="46"/>
                </a:cubicBezTo>
                <a:cubicBezTo>
                  <a:pt x="35" y="46"/>
                  <a:pt x="35" y="46"/>
                  <a:pt x="35" y="46"/>
                </a:cubicBezTo>
                <a:cubicBezTo>
                  <a:pt x="35" y="46"/>
                  <a:pt x="35" y="46"/>
                  <a:pt x="35" y="46"/>
                </a:cubicBezTo>
                <a:close/>
                <a:moveTo>
                  <a:pt x="32" y="55"/>
                </a:moveTo>
                <a:cubicBezTo>
                  <a:pt x="31" y="57"/>
                  <a:pt x="30" y="58"/>
                  <a:pt x="29" y="60"/>
                </a:cubicBezTo>
                <a:cubicBezTo>
                  <a:pt x="28" y="60"/>
                  <a:pt x="28" y="60"/>
                  <a:pt x="28" y="60"/>
                </a:cubicBezTo>
                <a:lnTo>
                  <a:pt x="32" y="55"/>
                </a:lnTo>
                <a:close/>
                <a:moveTo>
                  <a:pt x="28" y="54"/>
                </a:moveTo>
                <a:cubicBezTo>
                  <a:pt x="30" y="51"/>
                  <a:pt x="32" y="49"/>
                  <a:pt x="34" y="47"/>
                </a:cubicBezTo>
                <a:cubicBezTo>
                  <a:pt x="33" y="48"/>
                  <a:pt x="32" y="50"/>
                  <a:pt x="31" y="51"/>
                </a:cubicBezTo>
                <a:cubicBezTo>
                  <a:pt x="30" y="52"/>
                  <a:pt x="29" y="53"/>
                  <a:pt x="28" y="54"/>
                </a:cubicBezTo>
                <a:close/>
                <a:moveTo>
                  <a:pt x="31" y="79"/>
                </a:moveTo>
                <a:cubicBezTo>
                  <a:pt x="30" y="80"/>
                  <a:pt x="29" y="81"/>
                  <a:pt x="28" y="82"/>
                </a:cubicBezTo>
                <a:cubicBezTo>
                  <a:pt x="27" y="82"/>
                  <a:pt x="25" y="83"/>
                  <a:pt x="24" y="84"/>
                </a:cubicBezTo>
                <a:cubicBezTo>
                  <a:pt x="25" y="83"/>
                  <a:pt x="25" y="81"/>
                  <a:pt x="26" y="80"/>
                </a:cubicBezTo>
                <a:cubicBezTo>
                  <a:pt x="28" y="80"/>
                  <a:pt x="29" y="79"/>
                  <a:pt x="31" y="79"/>
                </a:cubicBezTo>
                <a:close/>
                <a:moveTo>
                  <a:pt x="23" y="83"/>
                </a:moveTo>
                <a:cubicBezTo>
                  <a:pt x="22" y="83"/>
                  <a:pt x="22" y="83"/>
                  <a:pt x="22" y="83"/>
                </a:cubicBezTo>
                <a:cubicBezTo>
                  <a:pt x="22" y="82"/>
                  <a:pt x="23" y="81"/>
                  <a:pt x="24" y="80"/>
                </a:cubicBezTo>
                <a:cubicBezTo>
                  <a:pt x="24" y="80"/>
                  <a:pt x="24" y="80"/>
                  <a:pt x="24" y="80"/>
                </a:cubicBezTo>
                <a:cubicBezTo>
                  <a:pt x="24" y="80"/>
                  <a:pt x="24" y="80"/>
                  <a:pt x="24" y="80"/>
                </a:cubicBezTo>
                <a:cubicBezTo>
                  <a:pt x="24" y="81"/>
                  <a:pt x="23" y="82"/>
                  <a:pt x="23" y="83"/>
                </a:cubicBezTo>
                <a:close/>
                <a:moveTo>
                  <a:pt x="22" y="98"/>
                </a:moveTo>
                <a:cubicBezTo>
                  <a:pt x="24" y="103"/>
                  <a:pt x="25" y="109"/>
                  <a:pt x="26" y="115"/>
                </a:cubicBezTo>
                <a:cubicBezTo>
                  <a:pt x="26" y="117"/>
                  <a:pt x="26" y="118"/>
                  <a:pt x="27" y="120"/>
                </a:cubicBezTo>
                <a:cubicBezTo>
                  <a:pt x="25" y="114"/>
                  <a:pt x="23" y="108"/>
                  <a:pt x="22" y="102"/>
                </a:cubicBezTo>
                <a:cubicBezTo>
                  <a:pt x="22" y="101"/>
                  <a:pt x="22" y="99"/>
                  <a:pt x="22" y="98"/>
                </a:cubicBezTo>
                <a:close/>
                <a:moveTo>
                  <a:pt x="27" y="139"/>
                </a:moveTo>
                <a:cubicBezTo>
                  <a:pt x="27" y="139"/>
                  <a:pt x="27" y="139"/>
                  <a:pt x="27" y="139"/>
                </a:cubicBezTo>
                <a:cubicBezTo>
                  <a:pt x="26" y="140"/>
                  <a:pt x="27" y="140"/>
                  <a:pt x="27" y="140"/>
                </a:cubicBezTo>
                <a:cubicBezTo>
                  <a:pt x="27" y="141"/>
                  <a:pt x="27" y="141"/>
                  <a:pt x="27" y="141"/>
                </a:cubicBezTo>
                <a:cubicBezTo>
                  <a:pt x="25" y="137"/>
                  <a:pt x="24" y="133"/>
                  <a:pt x="23" y="129"/>
                </a:cubicBezTo>
                <a:cubicBezTo>
                  <a:pt x="23" y="127"/>
                  <a:pt x="23" y="125"/>
                  <a:pt x="23" y="123"/>
                </a:cubicBezTo>
                <a:cubicBezTo>
                  <a:pt x="22" y="121"/>
                  <a:pt x="22" y="118"/>
                  <a:pt x="22" y="115"/>
                </a:cubicBezTo>
                <a:cubicBezTo>
                  <a:pt x="24" y="123"/>
                  <a:pt x="25" y="131"/>
                  <a:pt x="27" y="139"/>
                </a:cubicBezTo>
                <a:close/>
                <a:moveTo>
                  <a:pt x="25" y="156"/>
                </a:moveTo>
                <a:cubicBezTo>
                  <a:pt x="23" y="153"/>
                  <a:pt x="22" y="149"/>
                  <a:pt x="21" y="146"/>
                </a:cubicBezTo>
                <a:cubicBezTo>
                  <a:pt x="21" y="145"/>
                  <a:pt x="20" y="145"/>
                  <a:pt x="20" y="144"/>
                </a:cubicBezTo>
                <a:cubicBezTo>
                  <a:pt x="20" y="144"/>
                  <a:pt x="20" y="144"/>
                  <a:pt x="20" y="144"/>
                </a:cubicBezTo>
                <a:cubicBezTo>
                  <a:pt x="22" y="147"/>
                  <a:pt x="23" y="150"/>
                  <a:pt x="25" y="154"/>
                </a:cubicBezTo>
                <a:cubicBezTo>
                  <a:pt x="25" y="154"/>
                  <a:pt x="25" y="155"/>
                  <a:pt x="25" y="156"/>
                </a:cubicBezTo>
                <a:cubicBezTo>
                  <a:pt x="25" y="156"/>
                  <a:pt x="25" y="156"/>
                  <a:pt x="25" y="156"/>
                </a:cubicBezTo>
                <a:close/>
                <a:moveTo>
                  <a:pt x="29" y="163"/>
                </a:moveTo>
                <a:cubicBezTo>
                  <a:pt x="30" y="164"/>
                  <a:pt x="30" y="165"/>
                  <a:pt x="30" y="167"/>
                </a:cubicBezTo>
                <a:cubicBezTo>
                  <a:pt x="29" y="164"/>
                  <a:pt x="29" y="162"/>
                  <a:pt x="28" y="160"/>
                </a:cubicBezTo>
                <a:cubicBezTo>
                  <a:pt x="28" y="161"/>
                  <a:pt x="29" y="162"/>
                  <a:pt x="29" y="163"/>
                </a:cubicBezTo>
                <a:close/>
                <a:moveTo>
                  <a:pt x="29" y="148"/>
                </a:moveTo>
                <a:cubicBezTo>
                  <a:pt x="29" y="147"/>
                  <a:pt x="29" y="146"/>
                  <a:pt x="29" y="145"/>
                </a:cubicBezTo>
                <a:cubicBezTo>
                  <a:pt x="30" y="143"/>
                  <a:pt x="30" y="142"/>
                  <a:pt x="31" y="140"/>
                </a:cubicBezTo>
                <a:cubicBezTo>
                  <a:pt x="31" y="141"/>
                  <a:pt x="31" y="141"/>
                  <a:pt x="31" y="141"/>
                </a:cubicBezTo>
                <a:cubicBezTo>
                  <a:pt x="31" y="142"/>
                  <a:pt x="31" y="143"/>
                  <a:pt x="32" y="144"/>
                </a:cubicBezTo>
                <a:cubicBezTo>
                  <a:pt x="32" y="147"/>
                  <a:pt x="33" y="151"/>
                  <a:pt x="33" y="155"/>
                </a:cubicBezTo>
                <a:cubicBezTo>
                  <a:pt x="32" y="153"/>
                  <a:pt x="31" y="151"/>
                  <a:pt x="30" y="149"/>
                </a:cubicBezTo>
                <a:cubicBezTo>
                  <a:pt x="30" y="149"/>
                  <a:pt x="30" y="149"/>
                  <a:pt x="30" y="149"/>
                </a:cubicBezTo>
                <a:cubicBezTo>
                  <a:pt x="30" y="149"/>
                  <a:pt x="30" y="148"/>
                  <a:pt x="29" y="148"/>
                </a:cubicBezTo>
                <a:close/>
                <a:moveTo>
                  <a:pt x="35" y="166"/>
                </a:moveTo>
                <a:cubicBezTo>
                  <a:pt x="36" y="168"/>
                  <a:pt x="36" y="169"/>
                  <a:pt x="36" y="171"/>
                </a:cubicBezTo>
                <a:cubicBezTo>
                  <a:pt x="35" y="166"/>
                  <a:pt x="33" y="161"/>
                  <a:pt x="30" y="156"/>
                </a:cubicBezTo>
                <a:cubicBezTo>
                  <a:pt x="30" y="156"/>
                  <a:pt x="30" y="155"/>
                  <a:pt x="30" y="155"/>
                </a:cubicBezTo>
                <a:cubicBezTo>
                  <a:pt x="32" y="159"/>
                  <a:pt x="33" y="162"/>
                  <a:pt x="35" y="166"/>
                </a:cubicBezTo>
                <a:close/>
                <a:moveTo>
                  <a:pt x="38" y="182"/>
                </a:moveTo>
                <a:cubicBezTo>
                  <a:pt x="39" y="183"/>
                  <a:pt x="39" y="185"/>
                  <a:pt x="39" y="186"/>
                </a:cubicBezTo>
                <a:cubicBezTo>
                  <a:pt x="39" y="186"/>
                  <a:pt x="39" y="186"/>
                  <a:pt x="39" y="186"/>
                </a:cubicBezTo>
                <a:cubicBezTo>
                  <a:pt x="38" y="184"/>
                  <a:pt x="37" y="182"/>
                  <a:pt x="35" y="180"/>
                </a:cubicBezTo>
                <a:cubicBezTo>
                  <a:pt x="34" y="178"/>
                  <a:pt x="33" y="175"/>
                  <a:pt x="32" y="173"/>
                </a:cubicBezTo>
                <a:cubicBezTo>
                  <a:pt x="32" y="171"/>
                  <a:pt x="32" y="170"/>
                  <a:pt x="31" y="168"/>
                </a:cubicBezTo>
                <a:cubicBezTo>
                  <a:pt x="34" y="173"/>
                  <a:pt x="36" y="177"/>
                  <a:pt x="38" y="182"/>
                </a:cubicBezTo>
                <a:close/>
                <a:moveTo>
                  <a:pt x="32" y="177"/>
                </a:moveTo>
                <a:cubicBezTo>
                  <a:pt x="32" y="177"/>
                  <a:pt x="32" y="178"/>
                  <a:pt x="32" y="178"/>
                </a:cubicBezTo>
                <a:cubicBezTo>
                  <a:pt x="34" y="182"/>
                  <a:pt x="37" y="186"/>
                  <a:pt x="39" y="190"/>
                </a:cubicBezTo>
                <a:cubicBezTo>
                  <a:pt x="39" y="190"/>
                  <a:pt x="39" y="190"/>
                  <a:pt x="39" y="191"/>
                </a:cubicBezTo>
                <a:cubicBezTo>
                  <a:pt x="36" y="188"/>
                  <a:pt x="34" y="185"/>
                  <a:pt x="32" y="183"/>
                </a:cubicBezTo>
                <a:cubicBezTo>
                  <a:pt x="32" y="182"/>
                  <a:pt x="32" y="182"/>
                  <a:pt x="32" y="182"/>
                </a:cubicBezTo>
                <a:cubicBezTo>
                  <a:pt x="32" y="182"/>
                  <a:pt x="32" y="182"/>
                  <a:pt x="32" y="181"/>
                </a:cubicBezTo>
                <a:cubicBezTo>
                  <a:pt x="32" y="180"/>
                  <a:pt x="32" y="179"/>
                  <a:pt x="32" y="177"/>
                </a:cubicBezTo>
                <a:close/>
                <a:moveTo>
                  <a:pt x="38" y="192"/>
                </a:moveTo>
                <a:cubicBezTo>
                  <a:pt x="38" y="192"/>
                  <a:pt x="38" y="193"/>
                  <a:pt x="38" y="193"/>
                </a:cubicBezTo>
                <a:cubicBezTo>
                  <a:pt x="38" y="192"/>
                  <a:pt x="37" y="192"/>
                  <a:pt x="37" y="192"/>
                </a:cubicBezTo>
                <a:cubicBezTo>
                  <a:pt x="36" y="190"/>
                  <a:pt x="36" y="189"/>
                  <a:pt x="35" y="188"/>
                </a:cubicBezTo>
                <a:cubicBezTo>
                  <a:pt x="36" y="189"/>
                  <a:pt x="37" y="191"/>
                  <a:pt x="38" y="192"/>
                </a:cubicBezTo>
                <a:close/>
                <a:moveTo>
                  <a:pt x="39" y="197"/>
                </a:moveTo>
                <a:cubicBezTo>
                  <a:pt x="39" y="196"/>
                  <a:pt x="39" y="196"/>
                  <a:pt x="38" y="196"/>
                </a:cubicBezTo>
                <a:cubicBezTo>
                  <a:pt x="39" y="196"/>
                  <a:pt x="39" y="196"/>
                  <a:pt x="39" y="196"/>
                </a:cubicBezTo>
                <a:cubicBezTo>
                  <a:pt x="41" y="199"/>
                  <a:pt x="44" y="202"/>
                  <a:pt x="48" y="204"/>
                </a:cubicBezTo>
                <a:cubicBezTo>
                  <a:pt x="48" y="204"/>
                  <a:pt x="49" y="204"/>
                  <a:pt x="49" y="203"/>
                </a:cubicBezTo>
                <a:cubicBezTo>
                  <a:pt x="49" y="204"/>
                  <a:pt x="50" y="205"/>
                  <a:pt x="50" y="205"/>
                </a:cubicBezTo>
                <a:cubicBezTo>
                  <a:pt x="50" y="205"/>
                  <a:pt x="49" y="205"/>
                  <a:pt x="49" y="204"/>
                </a:cubicBezTo>
                <a:cubicBezTo>
                  <a:pt x="48" y="204"/>
                  <a:pt x="48" y="205"/>
                  <a:pt x="48" y="206"/>
                </a:cubicBezTo>
                <a:cubicBezTo>
                  <a:pt x="50" y="207"/>
                  <a:pt x="52" y="208"/>
                  <a:pt x="54" y="209"/>
                </a:cubicBezTo>
                <a:cubicBezTo>
                  <a:pt x="54" y="210"/>
                  <a:pt x="55" y="211"/>
                  <a:pt x="56" y="212"/>
                </a:cubicBezTo>
                <a:cubicBezTo>
                  <a:pt x="54" y="210"/>
                  <a:pt x="51" y="209"/>
                  <a:pt x="49" y="208"/>
                </a:cubicBezTo>
                <a:cubicBezTo>
                  <a:pt x="46" y="205"/>
                  <a:pt x="42" y="201"/>
                  <a:pt x="39" y="197"/>
                </a:cubicBezTo>
                <a:close/>
                <a:moveTo>
                  <a:pt x="51" y="212"/>
                </a:moveTo>
                <a:cubicBezTo>
                  <a:pt x="52" y="214"/>
                  <a:pt x="54" y="216"/>
                  <a:pt x="56" y="218"/>
                </a:cubicBezTo>
                <a:cubicBezTo>
                  <a:pt x="56" y="217"/>
                  <a:pt x="56" y="217"/>
                  <a:pt x="56" y="217"/>
                </a:cubicBezTo>
                <a:cubicBezTo>
                  <a:pt x="55" y="217"/>
                  <a:pt x="54" y="216"/>
                  <a:pt x="52" y="215"/>
                </a:cubicBezTo>
                <a:cubicBezTo>
                  <a:pt x="51" y="214"/>
                  <a:pt x="50" y="212"/>
                  <a:pt x="49" y="210"/>
                </a:cubicBezTo>
                <a:cubicBezTo>
                  <a:pt x="49" y="211"/>
                  <a:pt x="50" y="211"/>
                  <a:pt x="51" y="212"/>
                </a:cubicBezTo>
                <a:close/>
                <a:moveTo>
                  <a:pt x="54" y="220"/>
                </a:moveTo>
                <a:cubicBezTo>
                  <a:pt x="55" y="221"/>
                  <a:pt x="56" y="222"/>
                  <a:pt x="57" y="223"/>
                </a:cubicBezTo>
                <a:cubicBezTo>
                  <a:pt x="56" y="222"/>
                  <a:pt x="55" y="222"/>
                  <a:pt x="54" y="221"/>
                </a:cubicBezTo>
                <a:cubicBezTo>
                  <a:pt x="53" y="220"/>
                  <a:pt x="52" y="220"/>
                  <a:pt x="52" y="219"/>
                </a:cubicBezTo>
                <a:cubicBezTo>
                  <a:pt x="52" y="219"/>
                  <a:pt x="52" y="219"/>
                  <a:pt x="52" y="219"/>
                </a:cubicBezTo>
                <a:cubicBezTo>
                  <a:pt x="52" y="219"/>
                  <a:pt x="53" y="220"/>
                  <a:pt x="53" y="220"/>
                </a:cubicBezTo>
                <a:cubicBezTo>
                  <a:pt x="54" y="220"/>
                  <a:pt x="54" y="220"/>
                  <a:pt x="54" y="220"/>
                </a:cubicBezTo>
                <a:close/>
                <a:moveTo>
                  <a:pt x="53" y="222"/>
                </a:moveTo>
                <a:cubicBezTo>
                  <a:pt x="53" y="223"/>
                  <a:pt x="54" y="223"/>
                  <a:pt x="54" y="223"/>
                </a:cubicBezTo>
                <a:cubicBezTo>
                  <a:pt x="53" y="223"/>
                  <a:pt x="52" y="222"/>
                  <a:pt x="51" y="221"/>
                </a:cubicBezTo>
                <a:cubicBezTo>
                  <a:pt x="51" y="221"/>
                  <a:pt x="51" y="221"/>
                  <a:pt x="51" y="220"/>
                </a:cubicBezTo>
                <a:cubicBezTo>
                  <a:pt x="51" y="221"/>
                  <a:pt x="52" y="222"/>
                  <a:pt x="53" y="222"/>
                </a:cubicBezTo>
                <a:close/>
                <a:moveTo>
                  <a:pt x="56" y="228"/>
                </a:moveTo>
                <a:cubicBezTo>
                  <a:pt x="57" y="228"/>
                  <a:pt x="57" y="228"/>
                  <a:pt x="57" y="228"/>
                </a:cubicBezTo>
                <a:cubicBezTo>
                  <a:pt x="57" y="228"/>
                  <a:pt x="57" y="228"/>
                  <a:pt x="57" y="228"/>
                </a:cubicBezTo>
                <a:cubicBezTo>
                  <a:pt x="55" y="227"/>
                  <a:pt x="54" y="226"/>
                  <a:pt x="52" y="225"/>
                </a:cubicBezTo>
                <a:cubicBezTo>
                  <a:pt x="54" y="226"/>
                  <a:pt x="55" y="227"/>
                  <a:pt x="56" y="228"/>
                </a:cubicBezTo>
                <a:close/>
                <a:moveTo>
                  <a:pt x="55" y="218"/>
                </a:moveTo>
                <a:cubicBezTo>
                  <a:pt x="55" y="218"/>
                  <a:pt x="55" y="218"/>
                  <a:pt x="55" y="218"/>
                </a:cubicBezTo>
                <a:cubicBezTo>
                  <a:pt x="57" y="219"/>
                  <a:pt x="58" y="220"/>
                  <a:pt x="60" y="221"/>
                </a:cubicBezTo>
                <a:cubicBezTo>
                  <a:pt x="63" y="224"/>
                  <a:pt x="66" y="227"/>
                  <a:pt x="69" y="230"/>
                </a:cubicBezTo>
                <a:cubicBezTo>
                  <a:pt x="69" y="230"/>
                  <a:pt x="68" y="230"/>
                  <a:pt x="67" y="229"/>
                </a:cubicBezTo>
                <a:cubicBezTo>
                  <a:pt x="65" y="228"/>
                  <a:pt x="62" y="226"/>
                  <a:pt x="60" y="225"/>
                </a:cubicBezTo>
                <a:cubicBezTo>
                  <a:pt x="58" y="223"/>
                  <a:pt x="56" y="220"/>
                  <a:pt x="55" y="218"/>
                </a:cubicBezTo>
                <a:close/>
                <a:moveTo>
                  <a:pt x="68" y="227"/>
                </a:moveTo>
                <a:cubicBezTo>
                  <a:pt x="68" y="227"/>
                  <a:pt x="68" y="227"/>
                  <a:pt x="68" y="227"/>
                </a:cubicBezTo>
                <a:cubicBezTo>
                  <a:pt x="67" y="226"/>
                  <a:pt x="66" y="225"/>
                  <a:pt x="65" y="224"/>
                </a:cubicBezTo>
                <a:cubicBezTo>
                  <a:pt x="66" y="225"/>
                  <a:pt x="67" y="226"/>
                  <a:pt x="69" y="226"/>
                </a:cubicBezTo>
                <a:cubicBezTo>
                  <a:pt x="69" y="227"/>
                  <a:pt x="70" y="227"/>
                  <a:pt x="70" y="228"/>
                </a:cubicBezTo>
                <a:cubicBezTo>
                  <a:pt x="69" y="228"/>
                  <a:pt x="69" y="228"/>
                  <a:pt x="68" y="227"/>
                </a:cubicBezTo>
                <a:close/>
                <a:moveTo>
                  <a:pt x="60" y="220"/>
                </a:moveTo>
                <a:cubicBezTo>
                  <a:pt x="59" y="218"/>
                  <a:pt x="57" y="216"/>
                  <a:pt x="55" y="215"/>
                </a:cubicBezTo>
                <a:cubicBezTo>
                  <a:pt x="58" y="216"/>
                  <a:pt x="60" y="218"/>
                  <a:pt x="63" y="219"/>
                </a:cubicBezTo>
                <a:cubicBezTo>
                  <a:pt x="64" y="221"/>
                  <a:pt x="65" y="222"/>
                  <a:pt x="66" y="223"/>
                </a:cubicBezTo>
                <a:cubicBezTo>
                  <a:pt x="64" y="222"/>
                  <a:pt x="62" y="221"/>
                  <a:pt x="60" y="220"/>
                </a:cubicBezTo>
                <a:close/>
                <a:moveTo>
                  <a:pt x="62" y="216"/>
                </a:moveTo>
                <a:cubicBezTo>
                  <a:pt x="66" y="219"/>
                  <a:pt x="71" y="222"/>
                  <a:pt x="75" y="225"/>
                </a:cubicBezTo>
                <a:cubicBezTo>
                  <a:pt x="71" y="222"/>
                  <a:pt x="67" y="220"/>
                  <a:pt x="63" y="218"/>
                </a:cubicBezTo>
                <a:cubicBezTo>
                  <a:pt x="63" y="217"/>
                  <a:pt x="62" y="217"/>
                  <a:pt x="62" y="216"/>
                </a:cubicBezTo>
                <a:close/>
                <a:moveTo>
                  <a:pt x="74" y="221"/>
                </a:moveTo>
                <a:cubicBezTo>
                  <a:pt x="73" y="220"/>
                  <a:pt x="73" y="220"/>
                  <a:pt x="72" y="219"/>
                </a:cubicBezTo>
                <a:cubicBezTo>
                  <a:pt x="75" y="221"/>
                  <a:pt x="77" y="223"/>
                  <a:pt x="80" y="225"/>
                </a:cubicBezTo>
                <a:cubicBezTo>
                  <a:pt x="80" y="225"/>
                  <a:pt x="80" y="225"/>
                  <a:pt x="80" y="225"/>
                </a:cubicBezTo>
                <a:cubicBezTo>
                  <a:pt x="78" y="224"/>
                  <a:pt x="76" y="222"/>
                  <a:pt x="74" y="221"/>
                </a:cubicBezTo>
                <a:close/>
                <a:moveTo>
                  <a:pt x="68" y="215"/>
                </a:moveTo>
                <a:cubicBezTo>
                  <a:pt x="66" y="214"/>
                  <a:pt x="65" y="213"/>
                  <a:pt x="64" y="211"/>
                </a:cubicBezTo>
                <a:cubicBezTo>
                  <a:pt x="65" y="212"/>
                  <a:pt x="67" y="212"/>
                  <a:pt x="68" y="213"/>
                </a:cubicBezTo>
                <a:cubicBezTo>
                  <a:pt x="69" y="213"/>
                  <a:pt x="69" y="214"/>
                  <a:pt x="70" y="214"/>
                </a:cubicBezTo>
                <a:cubicBezTo>
                  <a:pt x="70" y="214"/>
                  <a:pt x="70" y="215"/>
                  <a:pt x="69" y="215"/>
                </a:cubicBezTo>
                <a:cubicBezTo>
                  <a:pt x="69" y="216"/>
                  <a:pt x="70" y="216"/>
                  <a:pt x="71" y="216"/>
                </a:cubicBezTo>
                <a:cubicBezTo>
                  <a:pt x="71" y="215"/>
                  <a:pt x="72" y="215"/>
                  <a:pt x="73" y="215"/>
                </a:cubicBezTo>
                <a:cubicBezTo>
                  <a:pt x="74" y="215"/>
                  <a:pt x="75" y="215"/>
                  <a:pt x="75" y="216"/>
                </a:cubicBezTo>
                <a:cubicBezTo>
                  <a:pt x="77" y="218"/>
                  <a:pt x="78" y="220"/>
                  <a:pt x="79" y="222"/>
                </a:cubicBezTo>
                <a:cubicBezTo>
                  <a:pt x="75" y="220"/>
                  <a:pt x="71" y="217"/>
                  <a:pt x="68" y="215"/>
                </a:cubicBezTo>
                <a:close/>
                <a:moveTo>
                  <a:pt x="76" y="204"/>
                </a:moveTo>
                <a:cubicBezTo>
                  <a:pt x="75" y="203"/>
                  <a:pt x="74" y="202"/>
                  <a:pt x="73" y="202"/>
                </a:cubicBezTo>
                <a:cubicBezTo>
                  <a:pt x="73" y="202"/>
                  <a:pt x="73" y="202"/>
                  <a:pt x="73" y="202"/>
                </a:cubicBezTo>
                <a:cubicBezTo>
                  <a:pt x="74" y="202"/>
                  <a:pt x="75" y="203"/>
                  <a:pt x="76" y="203"/>
                </a:cubicBezTo>
                <a:cubicBezTo>
                  <a:pt x="76" y="203"/>
                  <a:pt x="76" y="204"/>
                  <a:pt x="76" y="204"/>
                </a:cubicBezTo>
                <a:close/>
                <a:moveTo>
                  <a:pt x="74" y="200"/>
                </a:moveTo>
                <a:cubicBezTo>
                  <a:pt x="74" y="200"/>
                  <a:pt x="74" y="200"/>
                  <a:pt x="74" y="200"/>
                </a:cubicBezTo>
                <a:cubicBezTo>
                  <a:pt x="74" y="200"/>
                  <a:pt x="74" y="199"/>
                  <a:pt x="74" y="199"/>
                </a:cubicBezTo>
                <a:cubicBezTo>
                  <a:pt x="75" y="200"/>
                  <a:pt x="76" y="201"/>
                  <a:pt x="77" y="202"/>
                </a:cubicBezTo>
                <a:cubicBezTo>
                  <a:pt x="77" y="202"/>
                  <a:pt x="77" y="202"/>
                  <a:pt x="77" y="202"/>
                </a:cubicBezTo>
                <a:cubicBezTo>
                  <a:pt x="76" y="201"/>
                  <a:pt x="75" y="201"/>
                  <a:pt x="74" y="200"/>
                </a:cubicBezTo>
                <a:close/>
                <a:moveTo>
                  <a:pt x="75" y="199"/>
                </a:moveTo>
                <a:cubicBezTo>
                  <a:pt x="75" y="199"/>
                  <a:pt x="76" y="199"/>
                  <a:pt x="76" y="199"/>
                </a:cubicBezTo>
                <a:cubicBezTo>
                  <a:pt x="76" y="199"/>
                  <a:pt x="77" y="200"/>
                  <a:pt x="78" y="200"/>
                </a:cubicBezTo>
                <a:cubicBezTo>
                  <a:pt x="78" y="200"/>
                  <a:pt x="78" y="201"/>
                  <a:pt x="78" y="201"/>
                </a:cubicBezTo>
                <a:cubicBezTo>
                  <a:pt x="77" y="200"/>
                  <a:pt x="76" y="199"/>
                  <a:pt x="75" y="199"/>
                </a:cubicBezTo>
                <a:close/>
                <a:moveTo>
                  <a:pt x="78" y="208"/>
                </a:moveTo>
                <a:cubicBezTo>
                  <a:pt x="78" y="208"/>
                  <a:pt x="79" y="208"/>
                  <a:pt x="79" y="208"/>
                </a:cubicBezTo>
                <a:cubicBezTo>
                  <a:pt x="79" y="208"/>
                  <a:pt x="78" y="209"/>
                  <a:pt x="78" y="209"/>
                </a:cubicBezTo>
                <a:cubicBezTo>
                  <a:pt x="78" y="209"/>
                  <a:pt x="78" y="208"/>
                  <a:pt x="77" y="208"/>
                </a:cubicBezTo>
                <a:cubicBezTo>
                  <a:pt x="78" y="208"/>
                  <a:pt x="78" y="208"/>
                  <a:pt x="78" y="208"/>
                </a:cubicBezTo>
                <a:close/>
                <a:moveTo>
                  <a:pt x="78" y="206"/>
                </a:moveTo>
                <a:cubicBezTo>
                  <a:pt x="78" y="206"/>
                  <a:pt x="78" y="206"/>
                  <a:pt x="78" y="205"/>
                </a:cubicBezTo>
                <a:cubicBezTo>
                  <a:pt x="78" y="205"/>
                  <a:pt x="78" y="205"/>
                  <a:pt x="79" y="204"/>
                </a:cubicBezTo>
                <a:cubicBezTo>
                  <a:pt x="79" y="204"/>
                  <a:pt x="79" y="204"/>
                  <a:pt x="79" y="204"/>
                </a:cubicBezTo>
                <a:cubicBezTo>
                  <a:pt x="79" y="205"/>
                  <a:pt x="79" y="205"/>
                  <a:pt x="79" y="205"/>
                </a:cubicBezTo>
                <a:cubicBezTo>
                  <a:pt x="79" y="205"/>
                  <a:pt x="78" y="205"/>
                  <a:pt x="78" y="206"/>
                </a:cubicBezTo>
                <a:close/>
                <a:moveTo>
                  <a:pt x="79" y="197"/>
                </a:moveTo>
                <a:cubicBezTo>
                  <a:pt x="79" y="196"/>
                  <a:pt x="80" y="196"/>
                  <a:pt x="80" y="196"/>
                </a:cubicBezTo>
                <a:cubicBezTo>
                  <a:pt x="81" y="196"/>
                  <a:pt x="81" y="196"/>
                  <a:pt x="81" y="196"/>
                </a:cubicBezTo>
                <a:cubicBezTo>
                  <a:pt x="81" y="197"/>
                  <a:pt x="80" y="197"/>
                  <a:pt x="80" y="197"/>
                </a:cubicBezTo>
                <a:lnTo>
                  <a:pt x="79" y="197"/>
                </a:lnTo>
                <a:close/>
                <a:moveTo>
                  <a:pt x="80" y="206"/>
                </a:moveTo>
                <a:cubicBezTo>
                  <a:pt x="81" y="206"/>
                  <a:pt x="81" y="206"/>
                  <a:pt x="81" y="206"/>
                </a:cubicBezTo>
                <a:cubicBezTo>
                  <a:pt x="81" y="207"/>
                  <a:pt x="81" y="207"/>
                  <a:pt x="81" y="207"/>
                </a:cubicBezTo>
                <a:cubicBezTo>
                  <a:pt x="81" y="207"/>
                  <a:pt x="80" y="207"/>
                  <a:pt x="80" y="207"/>
                </a:cubicBezTo>
                <a:cubicBezTo>
                  <a:pt x="80" y="207"/>
                  <a:pt x="80" y="207"/>
                  <a:pt x="80" y="207"/>
                </a:cubicBezTo>
                <a:cubicBezTo>
                  <a:pt x="80" y="207"/>
                  <a:pt x="80" y="206"/>
                  <a:pt x="80" y="206"/>
                </a:cubicBezTo>
                <a:close/>
                <a:moveTo>
                  <a:pt x="80" y="209"/>
                </a:moveTo>
                <a:cubicBezTo>
                  <a:pt x="82" y="210"/>
                  <a:pt x="83" y="211"/>
                  <a:pt x="85" y="212"/>
                </a:cubicBezTo>
                <a:cubicBezTo>
                  <a:pt x="85" y="212"/>
                  <a:pt x="84" y="212"/>
                  <a:pt x="84" y="212"/>
                </a:cubicBezTo>
                <a:cubicBezTo>
                  <a:pt x="83" y="211"/>
                  <a:pt x="81" y="210"/>
                  <a:pt x="80" y="210"/>
                </a:cubicBezTo>
                <a:cubicBezTo>
                  <a:pt x="80" y="209"/>
                  <a:pt x="80" y="209"/>
                  <a:pt x="80" y="209"/>
                </a:cubicBezTo>
                <a:close/>
                <a:moveTo>
                  <a:pt x="82" y="208"/>
                </a:moveTo>
                <a:cubicBezTo>
                  <a:pt x="82" y="208"/>
                  <a:pt x="82" y="208"/>
                  <a:pt x="83" y="208"/>
                </a:cubicBezTo>
                <a:cubicBezTo>
                  <a:pt x="84" y="208"/>
                  <a:pt x="85" y="209"/>
                  <a:pt x="86" y="210"/>
                </a:cubicBezTo>
                <a:cubicBezTo>
                  <a:pt x="86" y="210"/>
                  <a:pt x="86" y="210"/>
                  <a:pt x="85" y="211"/>
                </a:cubicBezTo>
                <a:cubicBezTo>
                  <a:pt x="84" y="210"/>
                  <a:pt x="83" y="209"/>
                  <a:pt x="82" y="208"/>
                </a:cubicBezTo>
                <a:close/>
                <a:moveTo>
                  <a:pt x="85" y="214"/>
                </a:moveTo>
                <a:cubicBezTo>
                  <a:pt x="88" y="216"/>
                  <a:pt x="91" y="217"/>
                  <a:pt x="94" y="219"/>
                </a:cubicBezTo>
                <a:cubicBezTo>
                  <a:pt x="93" y="218"/>
                  <a:pt x="91" y="218"/>
                  <a:pt x="89" y="217"/>
                </a:cubicBezTo>
                <a:cubicBezTo>
                  <a:pt x="88" y="216"/>
                  <a:pt x="86" y="215"/>
                  <a:pt x="85" y="214"/>
                </a:cubicBezTo>
                <a:cubicBezTo>
                  <a:pt x="85" y="214"/>
                  <a:pt x="85" y="214"/>
                  <a:pt x="85" y="214"/>
                </a:cubicBezTo>
                <a:close/>
                <a:moveTo>
                  <a:pt x="95" y="221"/>
                </a:moveTo>
                <a:cubicBezTo>
                  <a:pt x="95" y="221"/>
                  <a:pt x="95" y="221"/>
                  <a:pt x="95" y="221"/>
                </a:cubicBezTo>
                <a:cubicBezTo>
                  <a:pt x="95" y="221"/>
                  <a:pt x="94" y="221"/>
                  <a:pt x="94" y="221"/>
                </a:cubicBezTo>
                <a:cubicBezTo>
                  <a:pt x="94" y="221"/>
                  <a:pt x="93" y="220"/>
                  <a:pt x="93" y="220"/>
                </a:cubicBezTo>
                <a:cubicBezTo>
                  <a:pt x="94" y="220"/>
                  <a:pt x="94" y="220"/>
                  <a:pt x="95" y="221"/>
                </a:cubicBezTo>
                <a:close/>
                <a:moveTo>
                  <a:pt x="93" y="216"/>
                </a:moveTo>
                <a:cubicBezTo>
                  <a:pt x="94" y="215"/>
                  <a:pt x="94" y="215"/>
                  <a:pt x="94" y="215"/>
                </a:cubicBezTo>
                <a:cubicBezTo>
                  <a:pt x="95" y="216"/>
                  <a:pt x="96" y="216"/>
                  <a:pt x="97" y="217"/>
                </a:cubicBezTo>
                <a:cubicBezTo>
                  <a:pt x="96" y="217"/>
                  <a:pt x="97" y="218"/>
                  <a:pt x="97" y="218"/>
                </a:cubicBezTo>
                <a:cubicBezTo>
                  <a:pt x="97" y="218"/>
                  <a:pt x="97" y="218"/>
                  <a:pt x="97" y="218"/>
                </a:cubicBezTo>
                <a:cubicBezTo>
                  <a:pt x="96" y="217"/>
                  <a:pt x="95" y="216"/>
                  <a:pt x="93" y="216"/>
                </a:cubicBezTo>
                <a:close/>
                <a:moveTo>
                  <a:pt x="98" y="222"/>
                </a:moveTo>
                <a:cubicBezTo>
                  <a:pt x="99" y="222"/>
                  <a:pt x="99" y="222"/>
                  <a:pt x="100" y="222"/>
                </a:cubicBezTo>
                <a:cubicBezTo>
                  <a:pt x="100" y="222"/>
                  <a:pt x="100" y="222"/>
                  <a:pt x="99" y="223"/>
                </a:cubicBezTo>
                <a:cubicBezTo>
                  <a:pt x="99" y="223"/>
                  <a:pt x="99" y="223"/>
                  <a:pt x="99" y="223"/>
                </a:cubicBezTo>
                <a:cubicBezTo>
                  <a:pt x="99" y="223"/>
                  <a:pt x="98" y="223"/>
                  <a:pt x="97" y="222"/>
                </a:cubicBezTo>
                <a:cubicBezTo>
                  <a:pt x="97" y="222"/>
                  <a:pt x="98" y="222"/>
                  <a:pt x="98" y="222"/>
                </a:cubicBezTo>
                <a:close/>
                <a:moveTo>
                  <a:pt x="106" y="235"/>
                </a:moveTo>
                <a:cubicBezTo>
                  <a:pt x="106" y="236"/>
                  <a:pt x="106" y="236"/>
                  <a:pt x="107" y="236"/>
                </a:cubicBezTo>
                <a:cubicBezTo>
                  <a:pt x="108" y="236"/>
                  <a:pt x="109" y="237"/>
                  <a:pt x="110" y="237"/>
                </a:cubicBezTo>
                <a:cubicBezTo>
                  <a:pt x="111" y="238"/>
                  <a:pt x="111" y="238"/>
                  <a:pt x="111" y="238"/>
                </a:cubicBezTo>
                <a:cubicBezTo>
                  <a:pt x="109" y="238"/>
                  <a:pt x="107" y="237"/>
                  <a:pt x="106" y="235"/>
                </a:cubicBezTo>
                <a:close/>
                <a:moveTo>
                  <a:pt x="110" y="234"/>
                </a:moveTo>
                <a:cubicBezTo>
                  <a:pt x="111" y="234"/>
                  <a:pt x="111" y="234"/>
                  <a:pt x="112" y="234"/>
                </a:cubicBezTo>
                <a:cubicBezTo>
                  <a:pt x="113" y="235"/>
                  <a:pt x="113" y="235"/>
                  <a:pt x="114" y="235"/>
                </a:cubicBezTo>
                <a:cubicBezTo>
                  <a:pt x="114" y="236"/>
                  <a:pt x="114" y="236"/>
                  <a:pt x="113" y="236"/>
                </a:cubicBezTo>
                <a:cubicBezTo>
                  <a:pt x="112" y="235"/>
                  <a:pt x="111" y="235"/>
                  <a:pt x="110" y="234"/>
                </a:cubicBezTo>
                <a:close/>
                <a:moveTo>
                  <a:pt x="114" y="231"/>
                </a:moveTo>
                <a:cubicBezTo>
                  <a:pt x="113" y="231"/>
                  <a:pt x="113" y="230"/>
                  <a:pt x="113" y="230"/>
                </a:cubicBezTo>
                <a:cubicBezTo>
                  <a:pt x="113" y="230"/>
                  <a:pt x="114" y="230"/>
                  <a:pt x="114" y="230"/>
                </a:cubicBezTo>
                <a:cubicBezTo>
                  <a:pt x="115" y="231"/>
                  <a:pt x="115" y="231"/>
                  <a:pt x="116" y="231"/>
                </a:cubicBezTo>
                <a:cubicBezTo>
                  <a:pt x="115" y="232"/>
                  <a:pt x="115" y="232"/>
                  <a:pt x="115" y="232"/>
                </a:cubicBezTo>
                <a:cubicBezTo>
                  <a:pt x="115" y="231"/>
                  <a:pt x="114" y="231"/>
                  <a:pt x="114" y="231"/>
                </a:cubicBezTo>
                <a:close/>
                <a:moveTo>
                  <a:pt x="113" y="227"/>
                </a:moveTo>
                <a:cubicBezTo>
                  <a:pt x="113" y="227"/>
                  <a:pt x="113" y="227"/>
                  <a:pt x="114" y="227"/>
                </a:cubicBezTo>
                <a:cubicBezTo>
                  <a:pt x="115" y="228"/>
                  <a:pt x="116" y="228"/>
                  <a:pt x="117" y="228"/>
                </a:cubicBezTo>
                <a:cubicBezTo>
                  <a:pt x="117" y="229"/>
                  <a:pt x="117" y="230"/>
                  <a:pt x="118" y="229"/>
                </a:cubicBezTo>
                <a:cubicBezTo>
                  <a:pt x="118" y="229"/>
                  <a:pt x="118" y="229"/>
                  <a:pt x="118" y="229"/>
                </a:cubicBezTo>
                <a:cubicBezTo>
                  <a:pt x="118" y="229"/>
                  <a:pt x="119" y="229"/>
                  <a:pt x="119" y="230"/>
                </a:cubicBezTo>
                <a:cubicBezTo>
                  <a:pt x="119" y="230"/>
                  <a:pt x="119" y="230"/>
                  <a:pt x="119" y="230"/>
                </a:cubicBezTo>
                <a:cubicBezTo>
                  <a:pt x="118" y="230"/>
                  <a:pt x="117" y="230"/>
                  <a:pt x="117" y="230"/>
                </a:cubicBezTo>
                <a:cubicBezTo>
                  <a:pt x="115" y="229"/>
                  <a:pt x="114" y="228"/>
                  <a:pt x="113" y="227"/>
                </a:cubicBezTo>
                <a:close/>
                <a:moveTo>
                  <a:pt x="118" y="224"/>
                </a:moveTo>
                <a:cubicBezTo>
                  <a:pt x="119" y="224"/>
                  <a:pt x="120" y="223"/>
                  <a:pt x="121" y="222"/>
                </a:cubicBezTo>
                <a:cubicBezTo>
                  <a:pt x="121" y="222"/>
                  <a:pt x="121" y="222"/>
                  <a:pt x="121" y="222"/>
                </a:cubicBezTo>
                <a:cubicBezTo>
                  <a:pt x="121" y="223"/>
                  <a:pt x="120" y="224"/>
                  <a:pt x="119" y="225"/>
                </a:cubicBezTo>
                <a:cubicBezTo>
                  <a:pt x="119" y="225"/>
                  <a:pt x="118" y="225"/>
                  <a:pt x="118" y="224"/>
                </a:cubicBezTo>
                <a:close/>
                <a:moveTo>
                  <a:pt x="121" y="232"/>
                </a:moveTo>
                <a:cubicBezTo>
                  <a:pt x="121" y="232"/>
                  <a:pt x="121" y="232"/>
                  <a:pt x="122" y="232"/>
                </a:cubicBezTo>
                <a:cubicBezTo>
                  <a:pt x="123" y="232"/>
                  <a:pt x="124" y="233"/>
                  <a:pt x="124" y="234"/>
                </a:cubicBezTo>
                <a:cubicBezTo>
                  <a:pt x="125" y="234"/>
                  <a:pt x="126" y="233"/>
                  <a:pt x="125" y="232"/>
                </a:cubicBezTo>
                <a:cubicBezTo>
                  <a:pt x="125" y="232"/>
                  <a:pt x="124" y="232"/>
                  <a:pt x="124" y="231"/>
                </a:cubicBezTo>
                <a:cubicBezTo>
                  <a:pt x="126" y="231"/>
                  <a:pt x="129" y="230"/>
                  <a:pt x="131" y="230"/>
                </a:cubicBezTo>
                <a:cubicBezTo>
                  <a:pt x="131" y="230"/>
                  <a:pt x="131" y="230"/>
                  <a:pt x="131" y="230"/>
                </a:cubicBezTo>
                <a:cubicBezTo>
                  <a:pt x="130" y="231"/>
                  <a:pt x="130" y="232"/>
                  <a:pt x="129" y="233"/>
                </a:cubicBezTo>
                <a:cubicBezTo>
                  <a:pt x="128" y="233"/>
                  <a:pt x="128" y="233"/>
                  <a:pt x="128" y="234"/>
                </a:cubicBezTo>
                <a:cubicBezTo>
                  <a:pt x="126" y="234"/>
                  <a:pt x="124" y="234"/>
                  <a:pt x="122" y="234"/>
                </a:cubicBezTo>
                <a:cubicBezTo>
                  <a:pt x="121" y="233"/>
                  <a:pt x="121" y="233"/>
                  <a:pt x="120" y="232"/>
                </a:cubicBezTo>
                <a:cubicBezTo>
                  <a:pt x="120" y="232"/>
                  <a:pt x="120" y="232"/>
                  <a:pt x="121" y="232"/>
                </a:cubicBezTo>
                <a:close/>
                <a:moveTo>
                  <a:pt x="132" y="235"/>
                </a:moveTo>
                <a:cubicBezTo>
                  <a:pt x="130" y="235"/>
                  <a:pt x="128" y="236"/>
                  <a:pt x="126" y="236"/>
                </a:cubicBezTo>
                <a:cubicBezTo>
                  <a:pt x="125" y="236"/>
                  <a:pt x="124" y="235"/>
                  <a:pt x="123" y="235"/>
                </a:cubicBezTo>
                <a:cubicBezTo>
                  <a:pt x="126" y="235"/>
                  <a:pt x="129" y="235"/>
                  <a:pt x="132" y="235"/>
                </a:cubicBezTo>
                <a:close/>
                <a:moveTo>
                  <a:pt x="137" y="235"/>
                </a:moveTo>
                <a:cubicBezTo>
                  <a:pt x="137" y="235"/>
                  <a:pt x="136" y="235"/>
                  <a:pt x="136" y="236"/>
                </a:cubicBezTo>
                <a:cubicBezTo>
                  <a:pt x="135" y="236"/>
                  <a:pt x="134" y="236"/>
                  <a:pt x="133" y="236"/>
                </a:cubicBezTo>
                <a:cubicBezTo>
                  <a:pt x="132" y="236"/>
                  <a:pt x="131" y="236"/>
                  <a:pt x="130" y="237"/>
                </a:cubicBezTo>
                <a:cubicBezTo>
                  <a:pt x="132" y="236"/>
                  <a:pt x="134" y="236"/>
                  <a:pt x="137" y="235"/>
                </a:cubicBezTo>
                <a:close/>
                <a:moveTo>
                  <a:pt x="130" y="234"/>
                </a:moveTo>
                <a:cubicBezTo>
                  <a:pt x="132" y="233"/>
                  <a:pt x="134" y="232"/>
                  <a:pt x="135" y="231"/>
                </a:cubicBezTo>
                <a:cubicBezTo>
                  <a:pt x="135" y="231"/>
                  <a:pt x="136" y="232"/>
                  <a:pt x="137" y="232"/>
                </a:cubicBezTo>
                <a:cubicBezTo>
                  <a:pt x="138" y="231"/>
                  <a:pt x="139" y="231"/>
                  <a:pt x="140" y="230"/>
                </a:cubicBezTo>
                <a:cubicBezTo>
                  <a:pt x="139" y="231"/>
                  <a:pt x="139" y="232"/>
                  <a:pt x="138" y="233"/>
                </a:cubicBezTo>
                <a:cubicBezTo>
                  <a:pt x="135" y="233"/>
                  <a:pt x="133" y="234"/>
                  <a:pt x="130" y="234"/>
                </a:cubicBezTo>
                <a:close/>
                <a:moveTo>
                  <a:pt x="139" y="226"/>
                </a:moveTo>
                <a:cubicBezTo>
                  <a:pt x="139" y="226"/>
                  <a:pt x="139" y="227"/>
                  <a:pt x="139" y="227"/>
                </a:cubicBezTo>
                <a:cubicBezTo>
                  <a:pt x="138" y="227"/>
                  <a:pt x="137" y="227"/>
                  <a:pt x="136" y="227"/>
                </a:cubicBezTo>
                <a:cubicBezTo>
                  <a:pt x="137" y="227"/>
                  <a:pt x="137" y="227"/>
                  <a:pt x="137" y="227"/>
                </a:cubicBezTo>
                <a:cubicBezTo>
                  <a:pt x="139" y="226"/>
                  <a:pt x="140" y="225"/>
                  <a:pt x="142" y="224"/>
                </a:cubicBezTo>
                <a:cubicBezTo>
                  <a:pt x="141" y="225"/>
                  <a:pt x="140" y="225"/>
                  <a:pt x="139" y="226"/>
                </a:cubicBezTo>
                <a:close/>
                <a:moveTo>
                  <a:pt x="143" y="229"/>
                </a:moveTo>
                <a:cubicBezTo>
                  <a:pt x="145" y="229"/>
                  <a:pt x="146" y="229"/>
                  <a:pt x="147" y="229"/>
                </a:cubicBezTo>
                <a:cubicBezTo>
                  <a:pt x="148" y="229"/>
                  <a:pt x="149" y="229"/>
                  <a:pt x="149" y="229"/>
                </a:cubicBezTo>
                <a:cubicBezTo>
                  <a:pt x="149" y="229"/>
                  <a:pt x="148" y="230"/>
                  <a:pt x="148" y="230"/>
                </a:cubicBezTo>
                <a:cubicBezTo>
                  <a:pt x="147" y="231"/>
                  <a:pt x="145" y="232"/>
                  <a:pt x="144" y="232"/>
                </a:cubicBezTo>
                <a:cubicBezTo>
                  <a:pt x="143" y="233"/>
                  <a:pt x="141" y="233"/>
                  <a:pt x="140" y="233"/>
                </a:cubicBezTo>
                <a:cubicBezTo>
                  <a:pt x="141" y="232"/>
                  <a:pt x="142" y="230"/>
                  <a:pt x="143" y="229"/>
                </a:cubicBezTo>
                <a:close/>
                <a:moveTo>
                  <a:pt x="145" y="236"/>
                </a:moveTo>
                <a:cubicBezTo>
                  <a:pt x="149" y="235"/>
                  <a:pt x="153" y="234"/>
                  <a:pt x="158" y="234"/>
                </a:cubicBezTo>
                <a:cubicBezTo>
                  <a:pt x="157" y="234"/>
                  <a:pt x="157" y="234"/>
                  <a:pt x="157" y="235"/>
                </a:cubicBezTo>
                <a:cubicBezTo>
                  <a:pt x="152" y="235"/>
                  <a:pt x="148" y="236"/>
                  <a:pt x="144" y="236"/>
                </a:cubicBezTo>
                <a:cubicBezTo>
                  <a:pt x="144" y="236"/>
                  <a:pt x="145" y="236"/>
                  <a:pt x="145" y="236"/>
                </a:cubicBezTo>
                <a:close/>
                <a:moveTo>
                  <a:pt x="157" y="231"/>
                </a:moveTo>
                <a:cubicBezTo>
                  <a:pt x="158" y="231"/>
                  <a:pt x="160" y="230"/>
                  <a:pt x="161" y="229"/>
                </a:cubicBezTo>
                <a:cubicBezTo>
                  <a:pt x="160" y="230"/>
                  <a:pt x="160" y="230"/>
                  <a:pt x="159" y="231"/>
                </a:cubicBezTo>
                <a:cubicBezTo>
                  <a:pt x="159" y="231"/>
                  <a:pt x="158" y="231"/>
                  <a:pt x="157" y="231"/>
                </a:cubicBezTo>
                <a:close/>
                <a:moveTo>
                  <a:pt x="159" y="229"/>
                </a:moveTo>
                <a:cubicBezTo>
                  <a:pt x="161" y="227"/>
                  <a:pt x="164" y="225"/>
                  <a:pt x="166" y="223"/>
                </a:cubicBezTo>
                <a:cubicBezTo>
                  <a:pt x="166" y="224"/>
                  <a:pt x="165" y="225"/>
                  <a:pt x="164" y="226"/>
                </a:cubicBezTo>
                <a:cubicBezTo>
                  <a:pt x="162" y="227"/>
                  <a:pt x="161" y="228"/>
                  <a:pt x="159" y="229"/>
                </a:cubicBezTo>
                <a:close/>
                <a:moveTo>
                  <a:pt x="165" y="227"/>
                </a:moveTo>
                <a:cubicBezTo>
                  <a:pt x="174" y="222"/>
                  <a:pt x="182" y="215"/>
                  <a:pt x="190" y="208"/>
                </a:cubicBezTo>
                <a:cubicBezTo>
                  <a:pt x="190" y="209"/>
                  <a:pt x="189" y="210"/>
                  <a:pt x="189" y="210"/>
                </a:cubicBezTo>
                <a:cubicBezTo>
                  <a:pt x="189" y="210"/>
                  <a:pt x="189" y="210"/>
                  <a:pt x="189" y="210"/>
                </a:cubicBezTo>
                <a:cubicBezTo>
                  <a:pt x="180" y="217"/>
                  <a:pt x="172" y="224"/>
                  <a:pt x="163" y="231"/>
                </a:cubicBezTo>
                <a:cubicBezTo>
                  <a:pt x="163" y="231"/>
                  <a:pt x="162" y="231"/>
                  <a:pt x="162" y="231"/>
                </a:cubicBezTo>
                <a:cubicBezTo>
                  <a:pt x="163" y="229"/>
                  <a:pt x="164" y="228"/>
                  <a:pt x="165" y="227"/>
                </a:cubicBezTo>
                <a:close/>
                <a:moveTo>
                  <a:pt x="177" y="222"/>
                </a:moveTo>
                <a:cubicBezTo>
                  <a:pt x="175" y="224"/>
                  <a:pt x="172" y="226"/>
                  <a:pt x="170" y="229"/>
                </a:cubicBezTo>
                <a:cubicBezTo>
                  <a:pt x="169" y="229"/>
                  <a:pt x="168" y="230"/>
                  <a:pt x="168" y="230"/>
                </a:cubicBezTo>
                <a:cubicBezTo>
                  <a:pt x="167" y="230"/>
                  <a:pt x="167" y="230"/>
                  <a:pt x="167" y="230"/>
                </a:cubicBezTo>
                <a:cubicBezTo>
                  <a:pt x="170" y="227"/>
                  <a:pt x="174" y="224"/>
                  <a:pt x="177" y="222"/>
                </a:cubicBezTo>
                <a:close/>
                <a:moveTo>
                  <a:pt x="185" y="218"/>
                </a:moveTo>
                <a:cubicBezTo>
                  <a:pt x="184" y="218"/>
                  <a:pt x="183" y="219"/>
                  <a:pt x="183" y="220"/>
                </a:cubicBezTo>
                <a:cubicBezTo>
                  <a:pt x="181" y="221"/>
                  <a:pt x="179" y="223"/>
                  <a:pt x="177" y="225"/>
                </a:cubicBezTo>
                <a:cubicBezTo>
                  <a:pt x="176" y="225"/>
                  <a:pt x="176" y="226"/>
                  <a:pt x="175" y="226"/>
                </a:cubicBezTo>
                <a:cubicBezTo>
                  <a:pt x="178" y="223"/>
                  <a:pt x="181" y="220"/>
                  <a:pt x="185" y="218"/>
                </a:cubicBezTo>
                <a:close/>
                <a:moveTo>
                  <a:pt x="184" y="216"/>
                </a:moveTo>
                <a:cubicBezTo>
                  <a:pt x="186" y="215"/>
                  <a:pt x="188" y="213"/>
                  <a:pt x="190" y="212"/>
                </a:cubicBezTo>
                <a:cubicBezTo>
                  <a:pt x="190" y="212"/>
                  <a:pt x="190" y="212"/>
                  <a:pt x="190" y="212"/>
                </a:cubicBezTo>
                <a:cubicBezTo>
                  <a:pt x="191" y="211"/>
                  <a:pt x="191" y="211"/>
                  <a:pt x="192" y="210"/>
                </a:cubicBezTo>
                <a:cubicBezTo>
                  <a:pt x="192" y="211"/>
                  <a:pt x="192" y="211"/>
                  <a:pt x="191" y="211"/>
                </a:cubicBezTo>
                <a:cubicBezTo>
                  <a:pt x="189" y="213"/>
                  <a:pt x="186" y="215"/>
                  <a:pt x="184" y="216"/>
                </a:cubicBezTo>
                <a:close/>
                <a:moveTo>
                  <a:pt x="192" y="212"/>
                </a:moveTo>
                <a:cubicBezTo>
                  <a:pt x="193" y="212"/>
                  <a:pt x="193" y="212"/>
                  <a:pt x="194" y="212"/>
                </a:cubicBezTo>
                <a:cubicBezTo>
                  <a:pt x="193" y="212"/>
                  <a:pt x="193" y="213"/>
                  <a:pt x="192" y="214"/>
                </a:cubicBezTo>
                <a:cubicBezTo>
                  <a:pt x="191" y="215"/>
                  <a:pt x="189" y="217"/>
                  <a:pt x="187" y="218"/>
                </a:cubicBezTo>
                <a:cubicBezTo>
                  <a:pt x="189" y="216"/>
                  <a:pt x="191" y="214"/>
                  <a:pt x="192" y="212"/>
                </a:cubicBezTo>
                <a:close/>
                <a:moveTo>
                  <a:pt x="193" y="207"/>
                </a:moveTo>
                <a:cubicBezTo>
                  <a:pt x="194" y="206"/>
                  <a:pt x="194" y="205"/>
                  <a:pt x="195" y="204"/>
                </a:cubicBezTo>
                <a:cubicBezTo>
                  <a:pt x="197" y="202"/>
                  <a:pt x="199" y="201"/>
                  <a:pt x="201" y="199"/>
                </a:cubicBezTo>
                <a:cubicBezTo>
                  <a:pt x="202" y="198"/>
                  <a:pt x="202" y="198"/>
                  <a:pt x="203" y="197"/>
                </a:cubicBezTo>
                <a:cubicBezTo>
                  <a:pt x="203" y="198"/>
                  <a:pt x="202" y="199"/>
                  <a:pt x="201" y="200"/>
                </a:cubicBezTo>
                <a:cubicBezTo>
                  <a:pt x="198" y="203"/>
                  <a:pt x="196" y="205"/>
                  <a:pt x="193" y="207"/>
                </a:cubicBezTo>
                <a:close/>
                <a:moveTo>
                  <a:pt x="206" y="192"/>
                </a:moveTo>
                <a:cubicBezTo>
                  <a:pt x="204" y="194"/>
                  <a:pt x="202" y="196"/>
                  <a:pt x="199" y="197"/>
                </a:cubicBezTo>
                <a:cubicBezTo>
                  <a:pt x="201" y="195"/>
                  <a:pt x="202" y="193"/>
                  <a:pt x="204" y="191"/>
                </a:cubicBezTo>
                <a:cubicBezTo>
                  <a:pt x="210" y="184"/>
                  <a:pt x="216" y="177"/>
                  <a:pt x="223" y="171"/>
                </a:cubicBezTo>
                <a:cubicBezTo>
                  <a:pt x="223" y="171"/>
                  <a:pt x="223" y="171"/>
                  <a:pt x="223" y="171"/>
                </a:cubicBezTo>
                <a:cubicBezTo>
                  <a:pt x="220" y="174"/>
                  <a:pt x="218" y="177"/>
                  <a:pt x="216" y="179"/>
                </a:cubicBezTo>
                <a:cubicBezTo>
                  <a:pt x="213" y="183"/>
                  <a:pt x="209" y="188"/>
                  <a:pt x="206" y="192"/>
                </a:cubicBezTo>
                <a:close/>
                <a:moveTo>
                  <a:pt x="220" y="144"/>
                </a:moveTo>
                <a:cubicBezTo>
                  <a:pt x="220" y="146"/>
                  <a:pt x="219" y="148"/>
                  <a:pt x="219" y="150"/>
                </a:cubicBezTo>
                <a:cubicBezTo>
                  <a:pt x="219" y="150"/>
                  <a:pt x="219" y="150"/>
                  <a:pt x="219" y="150"/>
                </a:cubicBezTo>
                <a:cubicBezTo>
                  <a:pt x="221" y="144"/>
                  <a:pt x="222" y="137"/>
                  <a:pt x="224" y="131"/>
                </a:cubicBezTo>
                <a:cubicBezTo>
                  <a:pt x="223" y="133"/>
                  <a:pt x="223" y="134"/>
                  <a:pt x="223" y="136"/>
                </a:cubicBezTo>
                <a:cubicBezTo>
                  <a:pt x="222" y="139"/>
                  <a:pt x="221" y="142"/>
                  <a:pt x="220" y="144"/>
                </a:cubicBezTo>
                <a:close/>
                <a:moveTo>
                  <a:pt x="223" y="102"/>
                </a:moveTo>
                <a:cubicBezTo>
                  <a:pt x="223" y="102"/>
                  <a:pt x="223" y="101"/>
                  <a:pt x="223" y="101"/>
                </a:cubicBezTo>
                <a:cubicBezTo>
                  <a:pt x="224" y="101"/>
                  <a:pt x="224" y="100"/>
                  <a:pt x="225" y="100"/>
                </a:cubicBezTo>
                <a:cubicBezTo>
                  <a:pt x="225" y="100"/>
                  <a:pt x="225" y="101"/>
                  <a:pt x="225" y="101"/>
                </a:cubicBezTo>
                <a:cubicBezTo>
                  <a:pt x="225" y="101"/>
                  <a:pt x="224" y="102"/>
                  <a:pt x="223" y="102"/>
                </a:cubicBezTo>
                <a:close/>
                <a:moveTo>
                  <a:pt x="226" y="103"/>
                </a:moveTo>
                <a:cubicBezTo>
                  <a:pt x="226" y="103"/>
                  <a:pt x="227" y="104"/>
                  <a:pt x="227" y="104"/>
                </a:cubicBezTo>
                <a:cubicBezTo>
                  <a:pt x="227" y="104"/>
                  <a:pt x="227" y="104"/>
                  <a:pt x="227" y="104"/>
                </a:cubicBezTo>
                <a:cubicBezTo>
                  <a:pt x="226" y="105"/>
                  <a:pt x="225" y="105"/>
                  <a:pt x="224" y="105"/>
                </a:cubicBezTo>
                <a:cubicBezTo>
                  <a:pt x="224" y="105"/>
                  <a:pt x="224" y="105"/>
                  <a:pt x="224" y="104"/>
                </a:cubicBezTo>
                <a:cubicBezTo>
                  <a:pt x="224" y="104"/>
                  <a:pt x="225" y="103"/>
                  <a:pt x="226" y="103"/>
                </a:cubicBezTo>
                <a:close/>
                <a:moveTo>
                  <a:pt x="226" y="151"/>
                </a:moveTo>
                <a:cubicBezTo>
                  <a:pt x="226" y="151"/>
                  <a:pt x="225" y="152"/>
                  <a:pt x="225" y="152"/>
                </a:cubicBezTo>
                <a:cubicBezTo>
                  <a:pt x="225" y="152"/>
                  <a:pt x="225" y="153"/>
                  <a:pt x="225" y="153"/>
                </a:cubicBezTo>
                <a:cubicBezTo>
                  <a:pt x="225" y="152"/>
                  <a:pt x="225" y="151"/>
                  <a:pt x="226" y="151"/>
                </a:cubicBezTo>
                <a:close/>
                <a:moveTo>
                  <a:pt x="224" y="151"/>
                </a:moveTo>
                <a:cubicBezTo>
                  <a:pt x="224" y="146"/>
                  <a:pt x="225" y="140"/>
                  <a:pt x="225" y="135"/>
                </a:cubicBezTo>
                <a:cubicBezTo>
                  <a:pt x="225" y="135"/>
                  <a:pt x="225" y="135"/>
                  <a:pt x="226" y="135"/>
                </a:cubicBezTo>
                <a:cubicBezTo>
                  <a:pt x="226" y="138"/>
                  <a:pt x="226" y="142"/>
                  <a:pt x="226" y="145"/>
                </a:cubicBezTo>
                <a:cubicBezTo>
                  <a:pt x="225" y="147"/>
                  <a:pt x="225" y="149"/>
                  <a:pt x="224" y="151"/>
                </a:cubicBezTo>
                <a:close/>
                <a:moveTo>
                  <a:pt x="226" y="158"/>
                </a:moveTo>
                <a:cubicBezTo>
                  <a:pt x="226" y="157"/>
                  <a:pt x="227" y="157"/>
                  <a:pt x="227" y="156"/>
                </a:cubicBezTo>
                <a:cubicBezTo>
                  <a:pt x="227" y="157"/>
                  <a:pt x="227" y="157"/>
                  <a:pt x="227" y="158"/>
                </a:cubicBezTo>
                <a:cubicBezTo>
                  <a:pt x="226" y="159"/>
                  <a:pt x="226" y="159"/>
                  <a:pt x="225" y="160"/>
                </a:cubicBezTo>
                <a:cubicBezTo>
                  <a:pt x="226" y="159"/>
                  <a:pt x="226" y="159"/>
                  <a:pt x="226" y="158"/>
                </a:cubicBezTo>
                <a:close/>
                <a:moveTo>
                  <a:pt x="226" y="123"/>
                </a:moveTo>
                <a:cubicBezTo>
                  <a:pt x="226" y="122"/>
                  <a:pt x="226" y="121"/>
                  <a:pt x="226" y="119"/>
                </a:cubicBezTo>
                <a:cubicBezTo>
                  <a:pt x="226" y="119"/>
                  <a:pt x="226" y="119"/>
                  <a:pt x="226" y="119"/>
                </a:cubicBezTo>
                <a:cubicBezTo>
                  <a:pt x="227" y="124"/>
                  <a:pt x="227" y="129"/>
                  <a:pt x="227" y="135"/>
                </a:cubicBezTo>
                <a:cubicBezTo>
                  <a:pt x="227" y="131"/>
                  <a:pt x="226" y="127"/>
                  <a:pt x="226" y="123"/>
                </a:cubicBezTo>
                <a:close/>
                <a:moveTo>
                  <a:pt x="224" y="164"/>
                </a:moveTo>
                <a:cubicBezTo>
                  <a:pt x="225" y="163"/>
                  <a:pt x="226" y="162"/>
                  <a:pt x="227" y="161"/>
                </a:cubicBezTo>
                <a:cubicBezTo>
                  <a:pt x="227" y="162"/>
                  <a:pt x="227" y="162"/>
                  <a:pt x="227" y="162"/>
                </a:cubicBezTo>
                <a:cubicBezTo>
                  <a:pt x="226" y="163"/>
                  <a:pt x="225" y="164"/>
                  <a:pt x="224" y="165"/>
                </a:cubicBezTo>
                <a:cubicBezTo>
                  <a:pt x="224" y="164"/>
                  <a:pt x="224" y="164"/>
                  <a:pt x="224" y="164"/>
                </a:cubicBezTo>
                <a:close/>
                <a:moveTo>
                  <a:pt x="227" y="169"/>
                </a:moveTo>
                <a:cubicBezTo>
                  <a:pt x="227" y="168"/>
                  <a:pt x="228" y="167"/>
                  <a:pt x="228" y="167"/>
                </a:cubicBezTo>
                <a:cubicBezTo>
                  <a:pt x="227" y="168"/>
                  <a:pt x="226" y="170"/>
                  <a:pt x="225" y="171"/>
                </a:cubicBezTo>
                <a:cubicBezTo>
                  <a:pt x="225" y="171"/>
                  <a:pt x="225" y="171"/>
                  <a:pt x="225" y="171"/>
                </a:cubicBezTo>
                <a:cubicBezTo>
                  <a:pt x="226" y="171"/>
                  <a:pt x="226" y="170"/>
                  <a:pt x="227" y="169"/>
                </a:cubicBezTo>
                <a:close/>
                <a:moveTo>
                  <a:pt x="228" y="123"/>
                </a:moveTo>
                <a:cubicBezTo>
                  <a:pt x="228" y="121"/>
                  <a:pt x="228" y="119"/>
                  <a:pt x="228" y="117"/>
                </a:cubicBezTo>
                <a:cubicBezTo>
                  <a:pt x="228" y="116"/>
                  <a:pt x="228" y="116"/>
                  <a:pt x="229" y="115"/>
                </a:cubicBezTo>
                <a:cubicBezTo>
                  <a:pt x="228" y="118"/>
                  <a:pt x="228" y="121"/>
                  <a:pt x="228" y="123"/>
                </a:cubicBezTo>
                <a:close/>
                <a:moveTo>
                  <a:pt x="227" y="112"/>
                </a:moveTo>
                <a:cubicBezTo>
                  <a:pt x="227" y="111"/>
                  <a:pt x="227" y="111"/>
                  <a:pt x="226" y="110"/>
                </a:cubicBezTo>
                <a:cubicBezTo>
                  <a:pt x="227" y="110"/>
                  <a:pt x="228" y="109"/>
                  <a:pt x="229" y="108"/>
                </a:cubicBezTo>
                <a:cubicBezTo>
                  <a:pt x="229" y="109"/>
                  <a:pt x="229" y="109"/>
                  <a:pt x="229" y="109"/>
                </a:cubicBezTo>
                <a:cubicBezTo>
                  <a:pt x="228" y="110"/>
                  <a:pt x="227" y="111"/>
                  <a:pt x="227" y="112"/>
                </a:cubicBezTo>
                <a:close/>
                <a:moveTo>
                  <a:pt x="232" y="108"/>
                </a:moveTo>
                <a:cubicBezTo>
                  <a:pt x="232" y="108"/>
                  <a:pt x="232" y="107"/>
                  <a:pt x="232" y="107"/>
                </a:cubicBezTo>
                <a:cubicBezTo>
                  <a:pt x="232" y="106"/>
                  <a:pt x="232" y="106"/>
                  <a:pt x="233" y="105"/>
                </a:cubicBezTo>
                <a:cubicBezTo>
                  <a:pt x="233" y="108"/>
                  <a:pt x="234" y="111"/>
                  <a:pt x="235" y="114"/>
                </a:cubicBezTo>
                <a:cubicBezTo>
                  <a:pt x="235" y="114"/>
                  <a:pt x="235" y="114"/>
                  <a:pt x="235" y="115"/>
                </a:cubicBezTo>
                <a:cubicBezTo>
                  <a:pt x="234" y="112"/>
                  <a:pt x="233" y="110"/>
                  <a:pt x="232" y="108"/>
                </a:cubicBezTo>
                <a:close/>
                <a:moveTo>
                  <a:pt x="234" y="103"/>
                </a:moveTo>
                <a:cubicBezTo>
                  <a:pt x="234" y="103"/>
                  <a:pt x="234" y="103"/>
                  <a:pt x="233" y="103"/>
                </a:cubicBezTo>
                <a:cubicBezTo>
                  <a:pt x="232" y="97"/>
                  <a:pt x="230" y="92"/>
                  <a:pt x="229" y="87"/>
                </a:cubicBezTo>
                <a:cubicBezTo>
                  <a:pt x="230" y="89"/>
                  <a:pt x="231" y="90"/>
                  <a:pt x="231" y="92"/>
                </a:cubicBezTo>
                <a:cubicBezTo>
                  <a:pt x="233" y="97"/>
                  <a:pt x="234" y="102"/>
                  <a:pt x="235" y="107"/>
                </a:cubicBezTo>
                <a:cubicBezTo>
                  <a:pt x="235" y="106"/>
                  <a:pt x="234" y="105"/>
                  <a:pt x="234" y="103"/>
                </a:cubicBezTo>
                <a:close/>
                <a:moveTo>
                  <a:pt x="229" y="69"/>
                </a:moveTo>
                <a:cubicBezTo>
                  <a:pt x="230" y="69"/>
                  <a:pt x="230" y="69"/>
                  <a:pt x="230" y="70"/>
                </a:cubicBezTo>
                <a:cubicBezTo>
                  <a:pt x="231" y="71"/>
                  <a:pt x="231" y="72"/>
                  <a:pt x="232" y="72"/>
                </a:cubicBezTo>
                <a:cubicBezTo>
                  <a:pt x="231" y="72"/>
                  <a:pt x="231" y="72"/>
                  <a:pt x="231" y="72"/>
                </a:cubicBezTo>
                <a:cubicBezTo>
                  <a:pt x="231" y="72"/>
                  <a:pt x="231" y="72"/>
                  <a:pt x="231" y="71"/>
                </a:cubicBezTo>
                <a:cubicBezTo>
                  <a:pt x="230" y="71"/>
                  <a:pt x="230" y="71"/>
                  <a:pt x="230" y="71"/>
                </a:cubicBezTo>
                <a:cubicBezTo>
                  <a:pt x="230" y="71"/>
                  <a:pt x="230" y="71"/>
                  <a:pt x="230" y="71"/>
                </a:cubicBezTo>
                <a:cubicBezTo>
                  <a:pt x="230" y="70"/>
                  <a:pt x="229" y="69"/>
                  <a:pt x="229" y="69"/>
                </a:cubicBezTo>
                <a:close/>
                <a:moveTo>
                  <a:pt x="233" y="86"/>
                </a:moveTo>
                <a:cubicBezTo>
                  <a:pt x="233" y="86"/>
                  <a:pt x="233" y="86"/>
                  <a:pt x="233" y="86"/>
                </a:cubicBezTo>
                <a:cubicBezTo>
                  <a:pt x="233" y="87"/>
                  <a:pt x="234" y="88"/>
                  <a:pt x="234" y="88"/>
                </a:cubicBezTo>
                <a:cubicBezTo>
                  <a:pt x="234" y="88"/>
                  <a:pt x="233" y="87"/>
                  <a:pt x="233" y="86"/>
                </a:cubicBezTo>
                <a:close/>
                <a:moveTo>
                  <a:pt x="232" y="69"/>
                </a:moveTo>
                <a:cubicBezTo>
                  <a:pt x="231" y="68"/>
                  <a:pt x="231" y="68"/>
                  <a:pt x="231" y="67"/>
                </a:cubicBezTo>
                <a:cubicBezTo>
                  <a:pt x="232" y="69"/>
                  <a:pt x="233" y="70"/>
                  <a:pt x="235" y="71"/>
                </a:cubicBezTo>
                <a:cubicBezTo>
                  <a:pt x="235" y="72"/>
                  <a:pt x="235" y="73"/>
                  <a:pt x="236" y="74"/>
                </a:cubicBezTo>
                <a:cubicBezTo>
                  <a:pt x="236" y="74"/>
                  <a:pt x="236" y="74"/>
                  <a:pt x="237" y="74"/>
                </a:cubicBezTo>
                <a:cubicBezTo>
                  <a:pt x="237" y="75"/>
                  <a:pt x="237" y="75"/>
                  <a:pt x="237" y="76"/>
                </a:cubicBezTo>
                <a:cubicBezTo>
                  <a:pt x="235" y="73"/>
                  <a:pt x="234" y="71"/>
                  <a:pt x="232" y="69"/>
                </a:cubicBezTo>
                <a:close/>
                <a:moveTo>
                  <a:pt x="226" y="55"/>
                </a:moveTo>
                <a:cubicBezTo>
                  <a:pt x="225" y="54"/>
                  <a:pt x="225" y="53"/>
                  <a:pt x="224" y="52"/>
                </a:cubicBezTo>
                <a:cubicBezTo>
                  <a:pt x="224" y="51"/>
                  <a:pt x="223" y="50"/>
                  <a:pt x="223" y="50"/>
                </a:cubicBezTo>
                <a:cubicBezTo>
                  <a:pt x="224" y="51"/>
                  <a:pt x="225" y="52"/>
                  <a:pt x="226" y="53"/>
                </a:cubicBezTo>
                <a:cubicBezTo>
                  <a:pt x="226" y="53"/>
                  <a:pt x="226" y="54"/>
                  <a:pt x="226" y="55"/>
                </a:cubicBezTo>
                <a:close/>
                <a:moveTo>
                  <a:pt x="223" y="54"/>
                </a:moveTo>
                <a:cubicBezTo>
                  <a:pt x="225" y="56"/>
                  <a:pt x="226" y="59"/>
                  <a:pt x="228" y="62"/>
                </a:cubicBezTo>
                <a:cubicBezTo>
                  <a:pt x="226" y="60"/>
                  <a:pt x="224" y="58"/>
                  <a:pt x="223" y="56"/>
                </a:cubicBezTo>
                <a:cubicBezTo>
                  <a:pt x="223" y="56"/>
                  <a:pt x="224" y="56"/>
                  <a:pt x="223" y="56"/>
                </a:cubicBezTo>
                <a:cubicBezTo>
                  <a:pt x="223" y="55"/>
                  <a:pt x="223" y="54"/>
                  <a:pt x="223" y="54"/>
                </a:cubicBezTo>
                <a:close/>
                <a:moveTo>
                  <a:pt x="228" y="65"/>
                </a:moveTo>
                <a:cubicBezTo>
                  <a:pt x="227" y="66"/>
                  <a:pt x="227" y="66"/>
                  <a:pt x="227" y="66"/>
                </a:cubicBezTo>
                <a:cubicBezTo>
                  <a:pt x="227" y="68"/>
                  <a:pt x="228" y="70"/>
                  <a:pt x="228" y="71"/>
                </a:cubicBezTo>
                <a:cubicBezTo>
                  <a:pt x="228" y="71"/>
                  <a:pt x="228" y="72"/>
                  <a:pt x="228" y="72"/>
                </a:cubicBezTo>
                <a:cubicBezTo>
                  <a:pt x="227" y="70"/>
                  <a:pt x="226" y="68"/>
                  <a:pt x="225" y="66"/>
                </a:cubicBezTo>
                <a:cubicBezTo>
                  <a:pt x="225" y="65"/>
                  <a:pt x="224" y="65"/>
                  <a:pt x="224" y="65"/>
                </a:cubicBezTo>
                <a:cubicBezTo>
                  <a:pt x="223" y="64"/>
                  <a:pt x="222" y="62"/>
                  <a:pt x="222" y="61"/>
                </a:cubicBezTo>
                <a:cubicBezTo>
                  <a:pt x="222" y="61"/>
                  <a:pt x="223" y="60"/>
                  <a:pt x="222" y="60"/>
                </a:cubicBezTo>
                <a:cubicBezTo>
                  <a:pt x="221" y="58"/>
                  <a:pt x="220" y="57"/>
                  <a:pt x="218" y="55"/>
                </a:cubicBezTo>
                <a:cubicBezTo>
                  <a:pt x="218" y="55"/>
                  <a:pt x="218" y="54"/>
                  <a:pt x="217" y="53"/>
                </a:cubicBezTo>
                <a:cubicBezTo>
                  <a:pt x="221" y="57"/>
                  <a:pt x="225" y="61"/>
                  <a:pt x="228" y="65"/>
                </a:cubicBezTo>
                <a:close/>
                <a:moveTo>
                  <a:pt x="214" y="48"/>
                </a:moveTo>
                <a:cubicBezTo>
                  <a:pt x="213" y="47"/>
                  <a:pt x="212" y="45"/>
                  <a:pt x="211" y="44"/>
                </a:cubicBezTo>
                <a:cubicBezTo>
                  <a:pt x="214" y="46"/>
                  <a:pt x="216" y="47"/>
                  <a:pt x="218" y="49"/>
                </a:cubicBezTo>
                <a:cubicBezTo>
                  <a:pt x="219" y="51"/>
                  <a:pt x="220" y="53"/>
                  <a:pt x="221" y="54"/>
                </a:cubicBezTo>
                <a:cubicBezTo>
                  <a:pt x="219" y="52"/>
                  <a:pt x="216" y="50"/>
                  <a:pt x="214" y="48"/>
                </a:cubicBezTo>
                <a:close/>
                <a:moveTo>
                  <a:pt x="211" y="42"/>
                </a:moveTo>
                <a:cubicBezTo>
                  <a:pt x="211" y="41"/>
                  <a:pt x="211" y="41"/>
                  <a:pt x="210" y="41"/>
                </a:cubicBezTo>
                <a:cubicBezTo>
                  <a:pt x="210" y="41"/>
                  <a:pt x="210" y="41"/>
                  <a:pt x="210" y="41"/>
                </a:cubicBezTo>
                <a:cubicBezTo>
                  <a:pt x="212" y="42"/>
                  <a:pt x="214" y="43"/>
                  <a:pt x="215" y="45"/>
                </a:cubicBezTo>
                <a:cubicBezTo>
                  <a:pt x="214" y="44"/>
                  <a:pt x="212" y="43"/>
                  <a:pt x="211" y="42"/>
                </a:cubicBezTo>
                <a:close/>
                <a:moveTo>
                  <a:pt x="210" y="47"/>
                </a:moveTo>
                <a:cubicBezTo>
                  <a:pt x="211" y="48"/>
                  <a:pt x="211" y="48"/>
                  <a:pt x="211" y="49"/>
                </a:cubicBezTo>
                <a:cubicBezTo>
                  <a:pt x="210" y="47"/>
                  <a:pt x="208" y="45"/>
                  <a:pt x="206" y="43"/>
                </a:cubicBezTo>
                <a:cubicBezTo>
                  <a:pt x="207" y="44"/>
                  <a:pt x="209" y="46"/>
                  <a:pt x="210" y="47"/>
                </a:cubicBezTo>
                <a:close/>
                <a:moveTo>
                  <a:pt x="208" y="40"/>
                </a:moveTo>
                <a:cubicBezTo>
                  <a:pt x="207" y="39"/>
                  <a:pt x="206" y="38"/>
                  <a:pt x="206" y="37"/>
                </a:cubicBezTo>
                <a:cubicBezTo>
                  <a:pt x="206" y="38"/>
                  <a:pt x="207" y="38"/>
                  <a:pt x="208" y="39"/>
                </a:cubicBezTo>
                <a:cubicBezTo>
                  <a:pt x="208" y="39"/>
                  <a:pt x="208" y="39"/>
                  <a:pt x="208" y="40"/>
                </a:cubicBezTo>
                <a:cubicBezTo>
                  <a:pt x="208" y="40"/>
                  <a:pt x="208" y="40"/>
                  <a:pt x="208" y="40"/>
                </a:cubicBezTo>
                <a:close/>
                <a:moveTo>
                  <a:pt x="207" y="42"/>
                </a:moveTo>
                <a:cubicBezTo>
                  <a:pt x="205" y="40"/>
                  <a:pt x="202" y="39"/>
                  <a:pt x="200" y="37"/>
                </a:cubicBezTo>
                <a:cubicBezTo>
                  <a:pt x="200" y="37"/>
                  <a:pt x="200" y="37"/>
                  <a:pt x="201" y="37"/>
                </a:cubicBezTo>
                <a:cubicBezTo>
                  <a:pt x="201" y="37"/>
                  <a:pt x="202" y="36"/>
                  <a:pt x="201" y="36"/>
                </a:cubicBezTo>
                <a:cubicBezTo>
                  <a:pt x="201" y="36"/>
                  <a:pt x="201" y="36"/>
                  <a:pt x="201" y="36"/>
                </a:cubicBezTo>
                <a:cubicBezTo>
                  <a:pt x="202" y="36"/>
                  <a:pt x="202" y="36"/>
                  <a:pt x="203" y="36"/>
                </a:cubicBezTo>
                <a:cubicBezTo>
                  <a:pt x="204" y="38"/>
                  <a:pt x="206" y="40"/>
                  <a:pt x="207" y="42"/>
                </a:cubicBezTo>
                <a:close/>
                <a:moveTo>
                  <a:pt x="202" y="34"/>
                </a:moveTo>
                <a:cubicBezTo>
                  <a:pt x="201" y="34"/>
                  <a:pt x="201" y="34"/>
                  <a:pt x="200" y="34"/>
                </a:cubicBezTo>
                <a:cubicBezTo>
                  <a:pt x="198" y="32"/>
                  <a:pt x="196" y="30"/>
                  <a:pt x="194" y="28"/>
                </a:cubicBezTo>
                <a:cubicBezTo>
                  <a:pt x="197" y="29"/>
                  <a:pt x="200" y="31"/>
                  <a:pt x="202" y="33"/>
                </a:cubicBezTo>
                <a:cubicBezTo>
                  <a:pt x="202" y="33"/>
                  <a:pt x="201" y="34"/>
                  <a:pt x="202" y="34"/>
                </a:cubicBezTo>
                <a:close/>
                <a:moveTo>
                  <a:pt x="194" y="32"/>
                </a:moveTo>
                <a:cubicBezTo>
                  <a:pt x="195" y="32"/>
                  <a:pt x="195" y="32"/>
                  <a:pt x="195" y="32"/>
                </a:cubicBezTo>
                <a:cubicBezTo>
                  <a:pt x="196" y="33"/>
                  <a:pt x="197" y="34"/>
                  <a:pt x="198" y="35"/>
                </a:cubicBezTo>
                <a:cubicBezTo>
                  <a:pt x="198" y="35"/>
                  <a:pt x="198" y="35"/>
                  <a:pt x="198" y="35"/>
                </a:cubicBezTo>
                <a:cubicBezTo>
                  <a:pt x="197" y="35"/>
                  <a:pt x="196" y="34"/>
                  <a:pt x="195" y="34"/>
                </a:cubicBezTo>
                <a:cubicBezTo>
                  <a:pt x="193" y="33"/>
                  <a:pt x="191" y="31"/>
                  <a:pt x="189" y="29"/>
                </a:cubicBezTo>
                <a:cubicBezTo>
                  <a:pt x="190" y="29"/>
                  <a:pt x="190" y="29"/>
                  <a:pt x="190" y="29"/>
                </a:cubicBezTo>
                <a:cubicBezTo>
                  <a:pt x="191" y="30"/>
                  <a:pt x="193" y="31"/>
                  <a:pt x="194" y="32"/>
                </a:cubicBezTo>
                <a:close/>
                <a:moveTo>
                  <a:pt x="192" y="33"/>
                </a:moveTo>
                <a:cubicBezTo>
                  <a:pt x="191" y="33"/>
                  <a:pt x="191" y="33"/>
                  <a:pt x="190" y="33"/>
                </a:cubicBezTo>
                <a:cubicBezTo>
                  <a:pt x="190" y="32"/>
                  <a:pt x="190" y="33"/>
                  <a:pt x="190" y="33"/>
                </a:cubicBezTo>
                <a:cubicBezTo>
                  <a:pt x="191" y="34"/>
                  <a:pt x="193" y="35"/>
                  <a:pt x="195" y="36"/>
                </a:cubicBezTo>
                <a:cubicBezTo>
                  <a:pt x="195" y="36"/>
                  <a:pt x="196" y="36"/>
                  <a:pt x="196" y="37"/>
                </a:cubicBezTo>
                <a:cubicBezTo>
                  <a:pt x="196" y="37"/>
                  <a:pt x="196" y="37"/>
                  <a:pt x="196" y="37"/>
                </a:cubicBezTo>
                <a:cubicBezTo>
                  <a:pt x="198" y="38"/>
                  <a:pt x="200" y="40"/>
                  <a:pt x="201" y="41"/>
                </a:cubicBezTo>
                <a:cubicBezTo>
                  <a:pt x="203" y="43"/>
                  <a:pt x="204" y="44"/>
                  <a:pt x="205" y="46"/>
                </a:cubicBezTo>
                <a:cubicBezTo>
                  <a:pt x="202" y="42"/>
                  <a:pt x="197" y="39"/>
                  <a:pt x="193" y="36"/>
                </a:cubicBezTo>
                <a:cubicBezTo>
                  <a:pt x="193" y="36"/>
                  <a:pt x="193" y="35"/>
                  <a:pt x="192" y="35"/>
                </a:cubicBezTo>
                <a:cubicBezTo>
                  <a:pt x="191" y="35"/>
                  <a:pt x="191" y="35"/>
                  <a:pt x="191" y="35"/>
                </a:cubicBezTo>
                <a:cubicBezTo>
                  <a:pt x="190" y="34"/>
                  <a:pt x="188" y="34"/>
                  <a:pt x="187" y="33"/>
                </a:cubicBezTo>
                <a:cubicBezTo>
                  <a:pt x="187" y="33"/>
                  <a:pt x="186" y="34"/>
                  <a:pt x="187" y="34"/>
                </a:cubicBezTo>
                <a:cubicBezTo>
                  <a:pt x="187" y="34"/>
                  <a:pt x="187" y="34"/>
                  <a:pt x="187" y="35"/>
                </a:cubicBezTo>
                <a:cubicBezTo>
                  <a:pt x="184" y="35"/>
                  <a:pt x="180" y="35"/>
                  <a:pt x="177" y="36"/>
                </a:cubicBezTo>
                <a:cubicBezTo>
                  <a:pt x="178" y="35"/>
                  <a:pt x="180" y="35"/>
                  <a:pt x="181" y="34"/>
                </a:cubicBezTo>
                <a:cubicBezTo>
                  <a:pt x="182" y="34"/>
                  <a:pt x="182" y="33"/>
                  <a:pt x="181" y="33"/>
                </a:cubicBezTo>
                <a:cubicBezTo>
                  <a:pt x="180" y="33"/>
                  <a:pt x="179" y="32"/>
                  <a:pt x="178" y="32"/>
                </a:cubicBezTo>
                <a:cubicBezTo>
                  <a:pt x="179" y="32"/>
                  <a:pt x="179" y="31"/>
                  <a:pt x="178" y="31"/>
                </a:cubicBezTo>
                <a:cubicBezTo>
                  <a:pt x="176" y="30"/>
                  <a:pt x="173" y="29"/>
                  <a:pt x="170" y="28"/>
                </a:cubicBezTo>
                <a:cubicBezTo>
                  <a:pt x="170" y="27"/>
                  <a:pt x="170" y="27"/>
                  <a:pt x="170" y="27"/>
                </a:cubicBezTo>
                <a:cubicBezTo>
                  <a:pt x="168" y="26"/>
                  <a:pt x="166" y="26"/>
                  <a:pt x="164" y="25"/>
                </a:cubicBezTo>
                <a:cubicBezTo>
                  <a:pt x="164" y="25"/>
                  <a:pt x="165" y="24"/>
                  <a:pt x="166" y="23"/>
                </a:cubicBezTo>
                <a:cubicBezTo>
                  <a:pt x="166" y="23"/>
                  <a:pt x="166" y="23"/>
                  <a:pt x="166" y="23"/>
                </a:cubicBezTo>
                <a:cubicBezTo>
                  <a:pt x="173" y="26"/>
                  <a:pt x="180" y="29"/>
                  <a:pt x="186" y="32"/>
                </a:cubicBezTo>
                <a:cubicBezTo>
                  <a:pt x="187" y="32"/>
                  <a:pt x="188" y="31"/>
                  <a:pt x="187" y="30"/>
                </a:cubicBezTo>
                <a:cubicBezTo>
                  <a:pt x="186" y="30"/>
                  <a:pt x="185" y="29"/>
                  <a:pt x="184" y="28"/>
                </a:cubicBezTo>
                <a:cubicBezTo>
                  <a:pt x="185" y="29"/>
                  <a:pt x="186" y="29"/>
                  <a:pt x="187" y="29"/>
                </a:cubicBezTo>
                <a:cubicBezTo>
                  <a:pt x="189" y="30"/>
                  <a:pt x="190" y="32"/>
                  <a:pt x="192" y="33"/>
                </a:cubicBezTo>
                <a:close/>
                <a:moveTo>
                  <a:pt x="167" y="17"/>
                </a:moveTo>
                <a:cubicBezTo>
                  <a:pt x="165" y="15"/>
                  <a:pt x="162" y="14"/>
                  <a:pt x="160" y="12"/>
                </a:cubicBezTo>
                <a:cubicBezTo>
                  <a:pt x="160" y="12"/>
                  <a:pt x="160" y="12"/>
                  <a:pt x="161" y="12"/>
                </a:cubicBezTo>
                <a:cubicBezTo>
                  <a:pt x="161" y="12"/>
                  <a:pt x="161" y="12"/>
                  <a:pt x="161" y="12"/>
                </a:cubicBezTo>
                <a:cubicBezTo>
                  <a:pt x="164" y="12"/>
                  <a:pt x="166" y="14"/>
                  <a:pt x="169" y="15"/>
                </a:cubicBezTo>
                <a:cubicBezTo>
                  <a:pt x="174" y="18"/>
                  <a:pt x="180" y="23"/>
                  <a:pt x="185" y="26"/>
                </a:cubicBezTo>
                <a:cubicBezTo>
                  <a:pt x="179" y="23"/>
                  <a:pt x="173" y="20"/>
                  <a:pt x="167" y="17"/>
                </a:cubicBezTo>
                <a:close/>
                <a:moveTo>
                  <a:pt x="172" y="13"/>
                </a:moveTo>
                <a:cubicBezTo>
                  <a:pt x="171" y="13"/>
                  <a:pt x="169" y="12"/>
                  <a:pt x="168" y="11"/>
                </a:cubicBezTo>
                <a:cubicBezTo>
                  <a:pt x="169" y="12"/>
                  <a:pt x="171" y="12"/>
                  <a:pt x="173" y="13"/>
                </a:cubicBezTo>
                <a:cubicBezTo>
                  <a:pt x="172" y="13"/>
                  <a:pt x="172" y="13"/>
                  <a:pt x="172" y="13"/>
                </a:cubicBezTo>
                <a:close/>
                <a:moveTo>
                  <a:pt x="133" y="12"/>
                </a:moveTo>
                <a:cubicBezTo>
                  <a:pt x="133" y="12"/>
                  <a:pt x="132" y="12"/>
                  <a:pt x="132" y="12"/>
                </a:cubicBezTo>
                <a:cubicBezTo>
                  <a:pt x="131" y="12"/>
                  <a:pt x="129" y="12"/>
                  <a:pt x="128" y="12"/>
                </a:cubicBezTo>
                <a:cubicBezTo>
                  <a:pt x="128" y="12"/>
                  <a:pt x="127" y="12"/>
                  <a:pt x="127" y="12"/>
                </a:cubicBezTo>
                <a:cubicBezTo>
                  <a:pt x="127" y="12"/>
                  <a:pt x="127" y="11"/>
                  <a:pt x="128" y="11"/>
                </a:cubicBezTo>
                <a:cubicBezTo>
                  <a:pt x="130" y="11"/>
                  <a:pt x="131" y="11"/>
                  <a:pt x="133" y="12"/>
                </a:cubicBezTo>
                <a:close/>
                <a:moveTo>
                  <a:pt x="132" y="28"/>
                </a:moveTo>
                <a:cubicBezTo>
                  <a:pt x="132" y="28"/>
                  <a:pt x="131" y="29"/>
                  <a:pt x="130" y="29"/>
                </a:cubicBezTo>
                <a:cubicBezTo>
                  <a:pt x="129" y="29"/>
                  <a:pt x="129" y="29"/>
                  <a:pt x="128" y="29"/>
                </a:cubicBezTo>
                <a:cubicBezTo>
                  <a:pt x="129" y="29"/>
                  <a:pt x="129" y="28"/>
                  <a:pt x="129" y="28"/>
                </a:cubicBezTo>
                <a:cubicBezTo>
                  <a:pt x="129" y="28"/>
                  <a:pt x="129" y="27"/>
                  <a:pt x="128" y="27"/>
                </a:cubicBezTo>
                <a:cubicBezTo>
                  <a:pt x="127" y="28"/>
                  <a:pt x="126" y="28"/>
                  <a:pt x="124" y="29"/>
                </a:cubicBezTo>
                <a:cubicBezTo>
                  <a:pt x="123" y="29"/>
                  <a:pt x="122" y="29"/>
                  <a:pt x="121" y="29"/>
                </a:cubicBezTo>
                <a:cubicBezTo>
                  <a:pt x="122" y="28"/>
                  <a:pt x="124" y="27"/>
                  <a:pt x="125" y="26"/>
                </a:cubicBezTo>
                <a:cubicBezTo>
                  <a:pt x="128" y="27"/>
                  <a:pt x="130" y="27"/>
                  <a:pt x="132" y="28"/>
                </a:cubicBezTo>
                <a:close/>
                <a:moveTo>
                  <a:pt x="124" y="22"/>
                </a:moveTo>
                <a:cubicBezTo>
                  <a:pt x="123" y="22"/>
                  <a:pt x="122" y="22"/>
                  <a:pt x="121" y="22"/>
                </a:cubicBezTo>
                <a:cubicBezTo>
                  <a:pt x="121" y="22"/>
                  <a:pt x="122" y="22"/>
                  <a:pt x="122" y="21"/>
                </a:cubicBezTo>
                <a:cubicBezTo>
                  <a:pt x="123" y="21"/>
                  <a:pt x="125" y="22"/>
                  <a:pt x="126" y="22"/>
                </a:cubicBezTo>
                <a:cubicBezTo>
                  <a:pt x="125" y="22"/>
                  <a:pt x="125" y="22"/>
                  <a:pt x="124" y="22"/>
                </a:cubicBezTo>
                <a:close/>
                <a:moveTo>
                  <a:pt x="123" y="15"/>
                </a:moveTo>
                <a:cubicBezTo>
                  <a:pt x="122" y="16"/>
                  <a:pt x="121" y="16"/>
                  <a:pt x="120" y="17"/>
                </a:cubicBezTo>
                <a:cubicBezTo>
                  <a:pt x="120" y="17"/>
                  <a:pt x="119" y="17"/>
                  <a:pt x="119" y="17"/>
                </a:cubicBezTo>
                <a:cubicBezTo>
                  <a:pt x="121" y="16"/>
                  <a:pt x="122" y="15"/>
                  <a:pt x="124" y="14"/>
                </a:cubicBezTo>
                <a:cubicBezTo>
                  <a:pt x="124" y="14"/>
                  <a:pt x="124" y="14"/>
                  <a:pt x="124" y="14"/>
                </a:cubicBezTo>
                <a:cubicBezTo>
                  <a:pt x="124" y="14"/>
                  <a:pt x="125" y="14"/>
                  <a:pt x="126" y="15"/>
                </a:cubicBezTo>
                <a:cubicBezTo>
                  <a:pt x="125" y="15"/>
                  <a:pt x="124" y="15"/>
                  <a:pt x="123" y="15"/>
                </a:cubicBezTo>
                <a:close/>
                <a:moveTo>
                  <a:pt x="125" y="11"/>
                </a:moveTo>
                <a:cubicBezTo>
                  <a:pt x="124" y="11"/>
                  <a:pt x="123" y="11"/>
                  <a:pt x="122" y="11"/>
                </a:cubicBezTo>
                <a:cubicBezTo>
                  <a:pt x="123" y="11"/>
                  <a:pt x="124" y="11"/>
                  <a:pt x="125" y="11"/>
                </a:cubicBezTo>
                <a:cubicBezTo>
                  <a:pt x="125" y="11"/>
                  <a:pt x="125" y="11"/>
                  <a:pt x="125" y="11"/>
                </a:cubicBezTo>
                <a:close/>
                <a:moveTo>
                  <a:pt x="114" y="5"/>
                </a:moveTo>
                <a:cubicBezTo>
                  <a:pt x="114" y="5"/>
                  <a:pt x="114" y="5"/>
                  <a:pt x="113" y="5"/>
                </a:cubicBezTo>
                <a:cubicBezTo>
                  <a:pt x="113" y="5"/>
                  <a:pt x="113" y="5"/>
                  <a:pt x="113" y="6"/>
                </a:cubicBezTo>
                <a:cubicBezTo>
                  <a:pt x="111" y="6"/>
                  <a:pt x="110" y="6"/>
                  <a:pt x="108" y="6"/>
                </a:cubicBezTo>
                <a:cubicBezTo>
                  <a:pt x="108" y="6"/>
                  <a:pt x="108" y="6"/>
                  <a:pt x="108" y="6"/>
                </a:cubicBezTo>
                <a:cubicBezTo>
                  <a:pt x="109" y="6"/>
                  <a:pt x="111" y="5"/>
                  <a:pt x="113" y="5"/>
                </a:cubicBezTo>
                <a:cubicBezTo>
                  <a:pt x="114" y="5"/>
                  <a:pt x="114" y="5"/>
                  <a:pt x="115" y="5"/>
                </a:cubicBezTo>
                <a:cubicBezTo>
                  <a:pt x="115" y="5"/>
                  <a:pt x="115" y="5"/>
                  <a:pt x="114" y="5"/>
                </a:cubicBezTo>
                <a:close/>
                <a:moveTo>
                  <a:pt x="99" y="5"/>
                </a:moveTo>
                <a:cubicBezTo>
                  <a:pt x="99" y="5"/>
                  <a:pt x="98" y="5"/>
                  <a:pt x="98" y="5"/>
                </a:cubicBezTo>
                <a:cubicBezTo>
                  <a:pt x="99" y="5"/>
                  <a:pt x="100" y="4"/>
                  <a:pt x="102" y="4"/>
                </a:cubicBezTo>
                <a:cubicBezTo>
                  <a:pt x="101" y="4"/>
                  <a:pt x="100" y="5"/>
                  <a:pt x="99" y="5"/>
                </a:cubicBezTo>
                <a:close/>
                <a:moveTo>
                  <a:pt x="22" y="63"/>
                </a:moveTo>
                <a:cubicBezTo>
                  <a:pt x="23" y="63"/>
                  <a:pt x="23" y="63"/>
                  <a:pt x="23" y="63"/>
                </a:cubicBezTo>
                <a:cubicBezTo>
                  <a:pt x="23" y="63"/>
                  <a:pt x="23" y="63"/>
                  <a:pt x="23" y="63"/>
                </a:cubicBezTo>
                <a:cubicBezTo>
                  <a:pt x="22" y="65"/>
                  <a:pt x="21" y="66"/>
                  <a:pt x="20" y="68"/>
                </a:cubicBezTo>
                <a:cubicBezTo>
                  <a:pt x="19" y="68"/>
                  <a:pt x="19" y="69"/>
                  <a:pt x="18" y="70"/>
                </a:cubicBezTo>
                <a:cubicBezTo>
                  <a:pt x="18" y="70"/>
                  <a:pt x="17" y="70"/>
                  <a:pt x="17" y="70"/>
                </a:cubicBezTo>
                <a:cubicBezTo>
                  <a:pt x="19" y="68"/>
                  <a:pt x="20" y="65"/>
                  <a:pt x="22" y="63"/>
                </a:cubicBezTo>
                <a:close/>
                <a:moveTo>
                  <a:pt x="21" y="78"/>
                </a:moveTo>
                <a:cubicBezTo>
                  <a:pt x="23" y="76"/>
                  <a:pt x="24" y="75"/>
                  <a:pt x="25" y="73"/>
                </a:cubicBezTo>
                <a:cubicBezTo>
                  <a:pt x="24" y="76"/>
                  <a:pt x="22" y="79"/>
                  <a:pt x="20" y="82"/>
                </a:cubicBezTo>
                <a:cubicBezTo>
                  <a:pt x="19" y="83"/>
                  <a:pt x="18" y="84"/>
                  <a:pt x="17" y="85"/>
                </a:cubicBezTo>
                <a:cubicBezTo>
                  <a:pt x="17" y="85"/>
                  <a:pt x="17" y="84"/>
                  <a:pt x="17" y="84"/>
                </a:cubicBezTo>
                <a:cubicBezTo>
                  <a:pt x="17" y="83"/>
                  <a:pt x="17" y="83"/>
                  <a:pt x="16" y="83"/>
                </a:cubicBezTo>
                <a:cubicBezTo>
                  <a:pt x="17" y="82"/>
                  <a:pt x="17" y="81"/>
                  <a:pt x="17" y="80"/>
                </a:cubicBezTo>
                <a:cubicBezTo>
                  <a:pt x="18" y="79"/>
                  <a:pt x="19" y="78"/>
                  <a:pt x="20" y="77"/>
                </a:cubicBezTo>
                <a:cubicBezTo>
                  <a:pt x="20" y="78"/>
                  <a:pt x="21" y="78"/>
                  <a:pt x="21" y="78"/>
                </a:cubicBezTo>
                <a:close/>
                <a:moveTo>
                  <a:pt x="20" y="88"/>
                </a:moveTo>
                <a:cubicBezTo>
                  <a:pt x="20" y="87"/>
                  <a:pt x="20" y="87"/>
                  <a:pt x="20" y="86"/>
                </a:cubicBezTo>
                <a:cubicBezTo>
                  <a:pt x="20" y="85"/>
                  <a:pt x="21" y="85"/>
                  <a:pt x="21" y="84"/>
                </a:cubicBezTo>
                <a:cubicBezTo>
                  <a:pt x="21" y="84"/>
                  <a:pt x="21" y="84"/>
                  <a:pt x="21" y="84"/>
                </a:cubicBezTo>
                <a:cubicBezTo>
                  <a:pt x="22" y="84"/>
                  <a:pt x="22" y="85"/>
                  <a:pt x="22" y="85"/>
                </a:cubicBezTo>
                <a:cubicBezTo>
                  <a:pt x="21" y="86"/>
                  <a:pt x="21" y="87"/>
                  <a:pt x="20" y="88"/>
                </a:cubicBezTo>
                <a:close/>
                <a:moveTo>
                  <a:pt x="21" y="120"/>
                </a:moveTo>
                <a:cubicBezTo>
                  <a:pt x="19" y="113"/>
                  <a:pt x="18" y="107"/>
                  <a:pt x="17" y="100"/>
                </a:cubicBezTo>
                <a:cubicBezTo>
                  <a:pt x="18" y="100"/>
                  <a:pt x="18" y="100"/>
                  <a:pt x="18" y="100"/>
                </a:cubicBezTo>
                <a:cubicBezTo>
                  <a:pt x="19" y="102"/>
                  <a:pt x="19" y="105"/>
                  <a:pt x="20" y="108"/>
                </a:cubicBezTo>
                <a:cubicBezTo>
                  <a:pt x="20" y="110"/>
                  <a:pt x="20" y="113"/>
                  <a:pt x="20" y="115"/>
                </a:cubicBezTo>
                <a:cubicBezTo>
                  <a:pt x="20" y="117"/>
                  <a:pt x="21" y="118"/>
                  <a:pt x="21" y="120"/>
                </a:cubicBezTo>
                <a:close/>
                <a:moveTo>
                  <a:pt x="17" y="89"/>
                </a:moveTo>
                <a:cubicBezTo>
                  <a:pt x="17" y="89"/>
                  <a:pt x="17" y="89"/>
                  <a:pt x="18" y="89"/>
                </a:cubicBezTo>
                <a:cubicBezTo>
                  <a:pt x="18" y="91"/>
                  <a:pt x="18" y="93"/>
                  <a:pt x="18" y="95"/>
                </a:cubicBezTo>
                <a:cubicBezTo>
                  <a:pt x="18" y="95"/>
                  <a:pt x="18" y="95"/>
                  <a:pt x="18" y="95"/>
                </a:cubicBezTo>
                <a:cubicBezTo>
                  <a:pt x="18" y="93"/>
                  <a:pt x="17" y="92"/>
                  <a:pt x="17" y="90"/>
                </a:cubicBezTo>
                <a:cubicBezTo>
                  <a:pt x="17" y="90"/>
                  <a:pt x="17" y="90"/>
                  <a:pt x="16" y="89"/>
                </a:cubicBezTo>
                <a:cubicBezTo>
                  <a:pt x="17" y="89"/>
                  <a:pt x="17" y="89"/>
                  <a:pt x="17" y="89"/>
                </a:cubicBezTo>
                <a:close/>
                <a:moveTo>
                  <a:pt x="18" y="114"/>
                </a:moveTo>
                <a:cubicBezTo>
                  <a:pt x="17" y="110"/>
                  <a:pt x="16" y="106"/>
                  <a:pt x="15" y="103"/>
                </a:cubicBezTo>
                <a:cubicBezTo>
                  <a:pt x="15" y="102"/>
                  <a:pt x="16" y="102"/>
                  <a:pt x="16" y="102"/>
                </a:cubicBezTo>
                <a:cubicBezTo>
                  <a:pt x="16" y="106"/>
                  <a:pt x="17" y="110"/>
                  <a:pt x="18" y="114"/>
                </a:cubicBezTo>
                <a:close/>
                <a:moveTo>
                  <a:pt x="15" y="100"/>
                </a:moveTo>
                <a:cubicBezTo>
                  <a:pt x="15" y="98"/>
                  <a:pt x="15" y="96"/>
                  <a:pt x="15" y="93"/>
                </a:cubicBezTo>
                <a:cubicBezTo>
                  <a:pt x="15" y="95"/>
                  <a:pt x="16" y="97"/>
                  <a:pt x="16" y="98"/>
                </a:cubicBezTo>
                <a:cubicBezTo>
                  <a:pt x="15" y="99"/>
                  <a:pt x="15" y="99"/>
                  <a:pt x="15" y="100"/>
                </a:cubicBezTo>
                <a:close/>
                <a:moveTo>
                  <a:pt x="21" y="131"/>
                </a:moveTo>
                <a:cubicBezTo>
                  <a:pt x="21" y="133"/>
                  <a:pt x="22" y="135"/>
                  <a:pt x="22" y="136"/>
                </a:cubicBezTo>
                <a:cubicBezTo>
                  <a:pt x="22" y="136"/>
                  <a:pt x="22" y="136"/>
                  <a:pt x="22" y="135"/>
                </a:cubicBezTo>
                <a:cubicBezTo>
                  <a:pt x="21" y="134"/>
                  <a:pt x="20" y="135"/>
                  <a:pt x="20" y="136"/>
                </a:cubicBezTo>
                <a:cubicBezTo>
                  <a:pt x="21" y="139"/>
                  <a:pt x="22" y="142"/>
                  <a:pt x="23" y="145"/>
                </a:cubicBezTo>
                <a:cubicBezTo>
                  <a:pt x="22" y="143"/>
                  <a:pt x="21" y="141"/>
                  <a:pt x="19" y="140"/>
                </a:cubicBezTo>
                <a:cubicBezTo>
                  <a:pt x="17" y="129"/>
                  <a:pt x="16" y="118"/>
                  <a:pt x="14" y="107"/>
                </a:cubicBezTo>
                <a:cubicBezTo>
                  <a:pt x="16" y="115"/>
                  <a:pt x="19" y="123"/>
                  <a:pt x="21" y="131"/>
                </a:cubicBezTo>
                <a:close/>
                <a:moveTo>
                  <a:pt x="17" y="165"/>
                </a:moveTo>
                <a:cubicBezTo>
                  <a:pt x="17" y="165"/>
                  <a:pt x="17" y="165"/>
                  <a:pt x="17" y="165"/>
                </a:cubicBezTo>
                <a:cubicBezTo>
                  <a:pt x="18" y="167"/>
                  <a:pt x="18" y="168"/>
                  <a:pt x="19" y="170"/>
                </a:cubicBezTo>
                <a:cubicBezTo>
                  <a:pt x="19" y="169"/>
                  <a:pt x="18" y="169"/>
                  <a:pt x="18" y="168"/>
                </a:cubicBezTo>
                <a:cubicBezTo>
                  <a:pt x="17" y="167"/>
                  <a:pt x="17" y="166"/>
                  <a:pt x="16" y="166"/>
                </a:cubicBezTo>
                <a:cubicBezTo>
                  <a:pt x="17" y="165"/>
                  <a:pt x="17" y="165"/>
                  <a:pt x="17" y="165"/>
                </a:cubicBezTo>
                <a:cubicBezTo>
                  <a:pt x="17" y="165"/>
                  <a:pt x="17" y="165"/>
                  <a:pt x="17" y="165"/>
                </a:cubicBezTo>
                <a:close/>
                <a:moveTo>
                  <a:pt x="19" y="163"/>
                </a:moveTo>
                <a:cubicBezTo>
                  <a:pt x="19" y="163"/>
                  <a:pt x="18" y="163"/>
                  <a:pt x="18" y="163"/>
                </a:cubicBezTo>
                <a:cubicBezTo>
                  <a:pt x="17" y="162"/>
                  <a:pt x="17" y="162"/>
                  <a:pt x="16" y="161"/>
                </a:cubicBezTo>
                <a:cubicBezTo>
                  <a:pt x="16" y="157"/>
                  <a:pt x="15" y="154"/>
                  <a:pt x="15" y="150"/>
                </a:cubicBezTo>
                <a:cubicBezTo>
                  <a:pt x="16" y="155"/>
                  <a:pt x="18" y="160"/>
                  <a:pt x="20" y="164"/>
                </a:cubicBezTo>
                <a:cubicBezTo>
                  <a:pt x="19" y="164"/>
                  <a:pt x="19" y="164"/>
                  <a:pt x="19" y="163"/>
                </a:cubicBezTo>
                <a:close/>
                <a:moveTo>
                  <a:pt x="15" y="169"/>
                </a:moveTo>
                <a:cubicBezTo>
                  <a:pt x="15" y="169"/>
                  <a:pt x="15" y="169"/>
                  <a:pt x="15" y="169"/>
                </a:cubicBezTo>
                <a:cubicBezTo>
                  <a:pt x="14" y="165"/>
                  <a:pt x="13" y="162"/>
                  <a:pt x="11" y="158"/>
                </a:cubicBezTo>
                <a:cubicBezTo>
                  <a:pt x="12" y="160"/>
                  <a:pt x="13" y="162"/>
                  <a:pt x="14" y="164"/>
                </a:cubicBezTo>
                <a:cubicBezTo>
                  <a:pt x="14" y="164"/>
                  <a:pt x="14" y="164"/>
                  <a:pt x="14" y="164"/>
                </a:cubicBezTo>
                <a:cubicBezTo>
                  <a:pt x="15" y="165"/>
                  <a:pt x="15" y="166"/>
                  <a:pt x="16" y="167"/>
                </a:cubicBezTo>
                <a:cubicBezTo>
                  <a:pt x="16" y="168"/>
                  <a:pt x="16" y="168"/>
                  <a:pt x="16" y="168"/>
                </a:cubicBezTo>
                <a:cubicBezTo>
                  <a:pt x="16" y="168"/>
                  <a:pt x="15" y="168"/>
                  <a:pt x="15" y="169"/>
                </a:cubicBezTo>
                <a:close/>
                <a:moveTo>
                  <a:pt x="8" y="128"/>
                </a:moveTo>
                <a:cubicBezTo>
                  <a:pt x="9" y="129"/>
                  <a:pt x="10" y="128"/>
                  <a:pt x="10" y="128"/>
                </a:cubicBezTo>
                <a:cubicBezTo>
                  <a:pt x="10" y="124"/>
                  <a:pt x="9" y="120"/>
                  <a:pt x="9" y="117"/>
                </a:cubicBezTo>
                <a:cubicBezTo>
                  <a:pt x="9" y="116"/>
                  <a:pt x="10" y="115"/>
                  <a:pt x="10" y="114"/>
                </a:cubicBezTo>
                <a:cubicBezTo>
                  <a:pt x="10" y="121"/>
                  <a:pt x="11" y="129"/>
                  <a:pt x="12" y="137"/>
                </a:cubicBezTo>
                <a:cubicBezTo>
                  <a:pt x="12" y="142"/>
                  <a:pt x="13" y="146"/>
                  <a:pt x="13" y="151"/>
                </a:cubicBezTo>
                <a:cubicBezTo>
                  <a:pt x="12" y="147"/>
                  <a:pt x="11" y="142"/>
                  <a:pt x="10" y="138"/>
                </a:cubicBezTo>
                <a:cubicBezTo>
                  <a:pt x="10" y="136"/>
                  <a:pt x="9" y="134"/>
                  <a:pt x="9" y="133"/>
                </a:cubicBezTo>
                <a:cubicBezTo>
                  <a:pt x="9" y="131"/>
                  <a:pt x="8" y="129"/>
                  <a:pt x="8" y="128"/>
                </a:cubicBezTo>
                <a:cubicBezTo>
                  <a:pt x="8" y="128"/>
                  <a:pt x="8" y="128"/>
                  <a:pt x="8" y="128"/>
                </a:cubicBezTo>
                <a:close/>
                <a:moveTo>
                  <a:pt x="8" y="106"/>
                </a:moveTo>
                <a:cubicBezTo>
                  <a:pt x="8" y="105"/>
                  <a:pt x="9" y="104"/>
                  <a:pt x="9" y="103"/>
                </a:cubicBezTo>
                <a:cubicBezTo>
                  <a:pt x="9" y="105"/>
                  <a:pt x="9" y="108"/>
                  <a:pt x="9" y="111"/>
                </a:cubicBezTo>
                <a:cubicBezTo>
                  <a:pt x="9" y="109"/>
                  <a:pt x="8" y="108"/>
                  <a:pt x="8" y="106"/>
                </a:cubicBezTo>
                <a:close/>
                <a:moveTo>
                  <a:pt x="9" y="99"/>
                </a:moveTo>
                <a:cubicBezTo>
                  <a:pt x="10" y="98"/>
                  <a:pt x="10" y="97"/>
                  <a:pt x="10" y="96"/>
                </a:cubicBezTo>
                <a:cubicBezTo>
                  <a:pt x="10" y="97"/>
                  <a:pt x="11" y="97"/>
                  <a:pt x="11" y="97"/>
                </a:cubicBezTo>
                <a:cubicBezTo>
                  <a:pt x="11" y="99"/>
                  <a:pt x="10" y="101"/>
                  <a:pt x="10" y="103"/>
                </a:cubicBezTo>
                <a:cubicBezTo>
                  <a:pt x="10" y="102"/>
                  <a:pt x="10" y="100"/>
                  <a:pt x="9" y="99"/>
                </a:cubicBezTo>
                <a:close/>
                <a:moveTo>
                  <a:pt x="11" y="149"/>
                </a:moveTo>
                <a:cubicBezTo>
                  <a:pt x="12" y="153"/>
                  <a:pt x="13" y="157"/>
                  <a:pt x="14" y="161"/>
                </a:cubicBezTo>
                <a:cubicBezTo>
                  <a:pt x="13" y="159"/>
                  <a:pt x="12" y="156"/>
                  <a:pt x="11" y="154"/>
                </a:cubicBezTo>
                <a:cubicBezTo>
                  <a:pt x="11" y="152"/>
                  <a:pt x="11" y="150"/>
                  <a:pt x="11" y="149"/>
                </a:cubicBezTo>
                <a:close/>
                <a:moveTo>
                  <a:pt x="14" y="141"/>
                </a:moveTo>
                <a:cubicBezTo>
                  <a:pt x="14" y="140"/>
                  <a:pt x="14" y="139"/>
                  <a:pt x="14" y="138"/>
                </a:cubicBezTo>
                <a:cubicBezTo>
                  <a:pt x="14" y="136"/>
                  <a:pt x="14" y="134"/>
                  <a:pt x="14" y="132"/>
                </a:cubicBezTo>
                <a:cubicBezTo>
                  <a:pt x="14" y="133"/>
                  <a:pt x="14" y="134"/>
                  <a:pt x="15" y="135"/>
                </a:cubicBezTo>
                <a:cubicBezTo>
                  <a:pt x="15" y="138"/>
                  <a:pt x="16" y="141"/>
                  <a:pt x="16" y="143"/>
                </a:cubicBezTo>
                <a:cubicBezTo>
                  <a:pt x="17" y="147"/>
                  <a:pt x="17" y="152"/>
                  <a:pt x="18" y="156"/>
                </a:cubicBezTo>
                <a:cubicBezTo>
                  <a:pt x="17" y="151"/>
                  <a:pt x="15" y="146"/>
                  <a:pt x="14" y="141"/>
                </a:cubicBezTo>
                <a:close/>
                <a:moveTo>
                  <a:pt x="10" y="90"/>
                </a:moveTo>
                <a:cubicBezTo>
                  <a:pt x="10" y="91"/>
                  <a:pt x="9" y="92"/>
                  <a:pt x="8" y="92"/>
                </a:cubicBezTo>
                <a:cubicBezTo>
                  <a:pt x="9" y="91"/>
                  <a:pt x="10" y="89"/>
                  <a:pt x="12" y="88"/>
                </a:cubicBezTo>
                <a:cubicBezTo>
                  <a:pt x="11" y="89"/>
                  <a:pt x="11" y="89"/>
                  <a:pt x="10" y="90"/>
                </a:cubicBezTo>
                <a:close/>
                <a:moveTo>
                  <a:pt x="9" y="93"/>
                </a:moveTo>
                <a:cubicBezTo>
                  <a:pt x="9" y="94"/>
                  <a:pt x="9" y="95"/>
                  <a:pt x="9" y="96"/>
                </a:cubicBezTo>
                <a:cubicBezTo>
                  <a:pt x="8" y="96"/>
                  <a:pt x="8" y="95"/>
                  <a:pt x="8" y="95"/>
                </a:cubicBezTo>
                <a:cubicBezTo>
                  <a:pt x="8" y="95"/>
                  <a:pt x="8" y="95"/>
                  <a:pt x="8" y="95"/>
                </a:cubicBezTo>
                <a:cubicBezTo>
                  <a:pt x="8" y="94"/>
                  <a:pt x="9" y="94"/>
                  <a:pt x="9" y="93"/>
                </a:cubicBezTo>
                <a:close/>
                <a:moveTo>
                  <a:pt x="8" y="116"/>
                </a:moveTo>
                <a:cubicBezTo>
                  <a:pt x="8" y="117"/>
                  <a:pt x="7" y="117"/>
                  <a:pt x="7" y="118"/>
                </a:cubicBezTo>
                <a:cubicBezTo>
                  <a:pt x="7" y="117"/>
                  <a:pt x="7" y="117"/>
                  <a:pt x="7" y="116"/>
                </a:cubicBezTo>
                <a:cubicBezTo>
                  <a:pt x="7" y="115"/>
                  <a:pt x="7" y="113"/>
                  <a:pt x="7" y="112"/>
                </a:cubicBezTo>
                <a:cubicBezTo>
                  <a:pt x="7" y="113"/>
                  <a:pt x="8" y="115"/>
                  <a:pt x="8" y="116"/>
                </a:cubicBezTo>
                <a:close/>
                <a:moveTo>
                  <a:pt x="8" y="144"/>
                </a:moveTo>
                <a:cubicBezTo>
                  <a:pt x="8" y="140"/>
                  <a:pt x="7" y="136"/>
                  <a:pt x="7" y="133"/>
                </a:cubicBezTo>
                <a:cubicBezTo>
                  <a:pt x="7" y="133"/>
                  <a:pt x="7" y="134"/>
                  <a:pt x="7" y="134"/>
                </a:cubicBezTo>
                <a:cubicBezTo>
                  <a:pt x="8" y="137"/>
                  <a:pt x="8" y="141"/>
                  <a:pt x="8" y="144"/>
                </a:cubicBezTo>
                <a:close/>
                <a:moveTo>
                  <a:pt x="9" y="159"/>
                </a:moveTo>
                <a:cubicBezTo>
                  <a:pt x="9" y="158"/>
                  <a:pt x="8" y="157"/>
                  <a:pt x="8" y="157"/>
                </a:cubicBezTo>
                <a:cubicBezTo>
                  <a:pt x="8" y="156"/>
                  <a:pt x="8" y="156"/>
                  <a:pt x="8" y="155"/>
                </a:cubicBezTo>
                <a:cubicBezTo>
                  <a:pt x="8" y="156"/>
                  <a:pt x="9" y="157"/>
                  <a:pt x="9" y="158"/>
                </a:cubicBezTo>
                <a:cubicBezTo>
                  <a:pt x="9" y="158"/>
                  <a:pt x="10" y="158"/>
                  <a:pt x="10" y="158"/>
                </a:cubicBezTo>
                <a:cubicBezTo>
                  <a:pt x="11" y="160"/>
                  <a:pt x="12" y="163"/>
                  <a:pt x="12" y="165"/>
                </a:cubicBezTo>
                <a:cubicBezTo>
                  <a:pt x="12" y="165"/>
                  <a:pt x="12" y="165"/>
                  <a:pt x="12" y="166"/>
                </a:cubicBezTo>
                <a:cubicBezTo>
                  <a:pt x="14" y="171"/>
                  <a:pt x="16" y="176"/>
                  <a:pt x="19" y="181"/>
                </a:cubicBezTo>
                <a:cubicBezTo>
                  <a:pt x="20" y="182"/>
                  <a:pt x="20" y="183"/>
                  <a:pt x="20" y="184"/>
                </a:cubicBezTo>
                <a:cubicBezTo>
                  <a:pt x="20" y="183"/>
                  <a:pt x="20" y="182"/>
                  <a:pt x="19" y="182"/>
                </a:cubicBezTo>
                <a:cubicBezTo>
                  <a:pt x="15" y="174"/>
                  <a:pt x="12" y="166"/>
                  <a:pt x="9" y="159"/>
                </a:cubicBezTo>
                <a:close/>
                <a:moveTo>
                  <a:pt x="18" y="144"/>
                </a:moveTo>
                <a:cubicBezTo>
                  <a:pt x="19" y="145"/>
                  <a:pt x="19" y="145"/>
                  <a:pt x="19" y="146"/>
                </a:cubicBezTo>
                <a:cubicBezTo>
                  <a:pt x="19" y="147"/>
                  <a:pt x="19" y="147"/>
                  <a:pt x="19" y="148"/>
                </a:cubicBezTo>
                <a:cubicBezTo>
                  <a:pt x="21" y="154"/>
                  <a:pt x="23" y="161"/>
                  <a:pt x="25" y="168"/>
                </a:cubicBezTo>
                <a:cubicBezTo>
                  <a:pt x="25" y="168"/>
                  <a:pt x="25" y="169"/>
                  <a:pt x="25" y="169"/>
                </a:cubicBezTo>
                <a:cubicBezTo>
                  <a:pt x="24" y="168"/>
                  <a:pt x="24" y="168"/>
                  <a:pt x="23" y="168"/>
                </a:cubicBezTo>
                <a:cubicBezTo>
                  <a:pt x="22" y="160"/>
                  <a:pt x="20" y="152"/>
                  <a:pt x="18" y="144"/>
                </a:cubicBezTo>
                <a:close/>
                <a:moveTo>
                  <a:pt x="27" y="189"/>
                </a:moveTo>
                <a:cubicBezTo>
                  <a:pt x="28" y="191"/>
                  <a:pt x="29" y="193"/>
                  <a:pt x="30" y="195"/>
                </a:cubicBezTo>
                <a:cubicBezTo>
                  <a:pt x="30" y="195"/>
                  <a:pt x="30" y="195"/>
                  <a:pt x="29" y="195"/>
                </a:cubicBezTo>
                <a:cubicBezTo>
                  <a:pt x="28" y="191"/>
                  <a:pt x="26" y="188"/>
                  <a:pt x="25" y="185"/>
                </a:cubicBezTo>
                <a:cubicBezTo>
                  <a:pt x="25" y="187"/>
                  <a:pt x="26" y="188"/>
                  <a:pt x="27" y="189"/>
                </a:cubicBezTo>
                <a:close/>
                <a:moveTo>
                  <a:pt x="30" y="190"/>
                </a:moveTo>
                <a:cubicBezTo>
                  <a:pt x="29" y="190"/>
                  <a:pt x="29" y="189"/>
                  <a:pt x="29" y="188"/>
                </a:cubicBezTo>
                <a:cubicBezTo>
                  <a:pt x="29" y="189"/>
                  <a:pt x="30" y="190"/>
                  <a:pt x="31" y="191"/>
                </a:cubicBezTo>
                <a:cubicBezTo>
                  <a:pt x="32" y="192"/>
                  <a:pt x="32" y="193"/>
                  <a:pt x="32" y="194"/>
                </a:cubicBezTo>
                <a:cubicBezTo>
                  <a:pt x="32" y="194"/>
                  <a:pt x="32" y="194"/>
                  <a:pt x="32" y="194"/>
                </a:cubicBezTo>
                <a:cubicBezTo>
                  <a:pt x="31" y="193"/>
                  <a:pt x="31" y="192"/>
                  <a:pt x="30" y="190"/>
                </a:cubicBezTo>
                <a:close/>
                <a:moveTo>
                  <a:pt x="31" y="187"/>
                </a:moveTo>
                <a:cubicBezTo>
                  <a:pt x="30" y="185"/>
                  <a:pt x="28" y="182"/>
                  <a:pt x="27" y="180"/>
                </a:cubicBezTo>
                <a:cubicBezTo>
                  <a:pt x="29" y="182"/>
                  <a:pt x="30" y="184"/>
                  <a:pt x="31" y="186"/>
                </a:cubicBezTo>
                <a:cubicBezTo>
                  <a:pt x="31" y="186"/>
                  <a:pt x="31" y="186"/>
                  <a:pt x="32" y="187"/>
                </a:cubicBezTo>
                <a:cubicBezTo>
                  <a:pt x="33" y="189"/>
                  <a:pt x="35" y="192"/>
                  <a:pt x="36" y="195"/>
                </a:cubicBezTo>
                <a:cubicBezTo>
                  <a:pt x="36" y="195"/>
                  <a:pt x="36" y="195"/>
                  <a:pt x="36" y="195"/>
                </a:cubicBezTo>
                <a:cubicBezTo>
                  <a:pt x="36" y="194"/>
                  <a:pt x="35" y="194"/>
                  <a:pt x="35" y="193"/>
                </a:cubicBezTo>
                <a:cubicBezTo>
                  <a:pt x="34" y="192"/>
                  <a:pt x="34" y="192"/>
                  <a:pt x="33" y="191"/>
                </a:cubicBezTo>
                <a:cubicBezTo>
                  <a:pt x="32" y="190"/>
                  <a:pt x="32" y="188"/>
                  <a:pt x="31" y="187"/>
                </a:cubicBezTo>
                <a:close/>
                <a:moveTo>
                  <a:pt x="37" y="206"/>
                </a:moveTo>
                <a:cubicBezTo>
                  <a:pt x="39" y="208"/>
                  <a:pt x="41" y="210"/>
                  <a:pt x="43" y="212"/>
                </a:cubicBezTo>
                <a:cubicBezTo>
                  <a:pt x="42" y="211"/>
                  <a:pt x="41" y="211"/>
                  <a:pt x="40" y="210"/>
                </a:cubicBezTo>
                <a:cubicBezTo>
                  <a:pt x="40" y="210"/>
                  <a:pt x="40" y="210"/>
                  <a:pt x="39" y="209"/>
                </a:cubicBezTo>
                <a:cubicBezTo>
                  <a:pt x="38" y="207"/>
                  <a:pt x="36" y="205"/>
                  <a:pt x="34" y="204"/>
                </a:cubicBezTo>
                <a:cubicBezTo>
                  <a:pt x="35" y="204"/>
                  <a:pt x="36" y="205"/>
                  <a:pt x="37" y="206"/>
                </a:cubicBezTo>
                <a:close/>
                <a:moveTo>
                  <a:pt x="41" y="205"/>
                </a:moveTo>
                <a:cubicBezTo>
                  <a:pt x="41" y="204"/>
                  <a:pt x="40" y="203"/>
                  <a:pt x="40" y="203"/>
                </a:cubicBezTo>
                <a:cubicBezTo>
                  <a:pt x="40" y="203"/>
                  <a:pt x="40" y="203"/>
                  <a:pt x="40" y="203"/>
                </a:cubicBezTo>
                <a:cubicBezTo>
                  <a:pt x="42" y="205"/>
                  <a:pt x="44" y="208"/>
                  <a:pt x="46" y="211"/>
                </a:cubicBezTo>
                <a:cubicBezTo>
                  <a:pt x="45" y="209"/>
                  <a:pt x="43" y="207"/>
                  <a:pt x="41" y="205"/>
                </a:cubicBezTo>
                <a:close/>
                <a:moveTo>
                  <a:pt x="43" y="212"/>
                </a:moveTo>
                <a:cubicBezTo>
                  <a:pt x="44" y="212"/>
                  <a:pt x="44" y="213"/>
                  <a:pt x="45" y="213"/>
                </a:cubicBezTo>
                <a:cubicBezTo>
                  <a:pt x="45" y="213"/>
                  <a:pt x="45" y="213"/>
                  <a:pt x="45" y="213"/>
                </a:cubicBezTo>
                <a:cubicBezTo>
                  <a:pt x="46" y="214"/>
                  <a:pt x="47" y="215"/>
                  <a:pt x="49" y="216"/>
                </a:cubicBezTo>
                <a:cubicBezTo>
                  <a:pt x="47" y="214"/>
                  <a:pt x="45" y="213"/>
                  <a:pt x="43" y="212"/>
                </a:cubicBezTo>
                <a:cubicBezTo>
                  <a:pt x="43" y="212"/>
                  <a:pt x="43" y="212"/>
                  <a:pt x="43" y="212"/>
                </a:cubicBezTo>
                <a:close/>
                <a:moveTo>
                  <a:pt x="44" y="215"/>
                </a:moveTo>
                <a:cubicBezTo>
                  <a:pt x="45" y="215"/>
                  <a:pt x="45" y="215"/>
                  <a:pt x="45" y="216"/>
                </a:cubicBezTo>
                <a:cubicBezTo>
                  <a:pt x="45" y="216"/>
                  <a:pt x="45" y="216"/>
                  <a:pt x="45" y="216"/>
                </a:cubicBezTo>
                <a:cubicBezTo>
                  <a:pt x="45" y="217"/>
                  <a:pt x="46" y="217"/>
                  <a:pt x="46" y="217"/>
                </a:cubicBezTo>
                <a:cubicBezTo>
                  <a:pt x="45" y="216"/>
                  <a:pt x="44" y="216"/>
                  <a:pt x="44" y="215"/>
                </a:cubicBezTo>
                <a:cubicBezTo>
                  <a:pt x="44" y="215"/>
                  <a:pt x="44" y="215"/>
                  <a:pt x="44" y="215"/>
                </a:cubicBezTo>
                <a:close/>
                <a:moveTo>
                  <a:pt x="50" y="222"/>
                </a:moveTo>
                <a:cubicBezTo>
                  <a:pt x="51" y="222"/>
                  <a:pt x="51" y="222"/>
                  <a:pt x="51" y="223"/>
                </a:cubicBezTo>
                <a:cubicBezTo>
                  <a:pt x="49" y="221"/>
                  <a:pt x="47" y="219"/>
                  <a:pt x="45" y="217"/>
                </a:cubicBezTo>
                <a:cubicBezTo>
                  <a:pt x="46" y="219"/>
                  <a:pt x="48" y="220"/>
                  <a:pt x="50" y="222"/>
                </a:cubicBezTo>
                <a:close/>
                <a:moveTo>
                  <a:pt x="73" y="227"/>
                </a:moveTo>
                <a:cubicBezTo>
                  <a:pt x="72" y="226"/>
                  <a:pt x="70" y="226"/>
                  <a:pt x="69" y="225"/>
                </a:cubicBezTo>
                <a:cubicBezTo>
                  <a:pt x="68" y="223"/>
                  <a:pt x="67" y="222"/>
                  <a:pt x="66" y="221"/>
                </a:cubicBezTo>
                <a:cubicBezTo>
                  <a:pt x="74" y="225"/>
                  <a:pt x="81" y="229"/>
                  <a:pt x="88" y="235"/>
                </a:cubicBezTo>
                <a:cubicBezTo>
                  <a:pt x="87" y="235"/>
                  <a:pt x="86" y="234"/>
                  <a:pt x="86" y="234"/>
                </a:cubicBezTo>
                <a:cubicBezTo>
                  <a:pt x="81" y="232"/>
                  <a:pt x="77" y="229"/>
                  <a:pt x="73" y="227"/>
                </a:cubicBezTo>
                <a:close/>
                <a:moveTo>
                  <a:pt x="81" y="225"/>
                </a:moveTo>
                <a:cubicBezTo>
                  <a:pt x="82" y="226"/>
                  <a:pt x="84" y="227"/>
                  <a:pt x="85" y="229"/>
                </a:cubicBezTo>
                <a:cubicBezTo>
                  <a:pt x="84" y="228"/>
                  <a:pt x="83" y="227"/>
                  <a:pt x="81" y="226"/>
                </a:cubicBezTo>
                <a:cubicBezTo>
                  <a:pt x="81" y="226"/>
                  <a:pt x="81" y="226"/>
                  <a:pt x="81" y="225"/>
                </a:cubicBezTo>
                <a:close/>
                <a:moveTo>
                  <a:pt x="82" y="223"/>
                </a:moveTo>
                <a:cubicBezTo>
                  <a:pt x="81" y="223"/>
                  <a:pt x="81" y="223"/>
                  <a:pt x="81" y="224"/>
                </a:cubicBezTo>
                <a:cubicBezTo>
                  <a:pt x="81" y="224"/>
                  <a:pt x="81" y="223"/>
                  <a:pt x="80" y="223"/>
                </a:cubicBezTo>
                <a:cubicBezTo>
                  <a:pt x="79" y="221"/>
                  <a:pt x="78" y="219"/>
                  <a:pt x="77" y="216"/>
                </a:cubicBezTo>
                <a:cubicBezTo>
                  <a:pt x="79" y="218"/>
                  <a:pt x="81" y="220"/>
                  <a:pt x="83" y="222"/>
                </a:cubicBezTo>
                <a:cubicBezTo>
                  <a:pt x="83" y="222"/>
                  <a:pt x="83" y="222"/>
                  <a:pt x="83" y="223"/>
                </a:cubicBezTo>
                <a:cubicBezTo>
                  <a:pt x="86" y="225"/>
                  <a:pt x="89" y="228"/>
                  <a:pt x="93" y="230"/>
                </a:cubicBezTo>
                <a:cubicBezTo>
                  <a:pt x="93" y="230"/>
                  <a:pt x="93" y="230"/>
                  <a:pt x="93" y="231"/>
                </a:cubicBezTo>
                <a:cubicBezTo>
                  <a:pt x="89" y="229"/>
                  <a:pt x="86" y="226"/>
                  <a:pt x="82" y="223"/>
                </a:cubicBezTo>
                <a:close/>
                <a:moveTo>
                  <a:pt x="98" y="240"/>
                </a:moveTo>
                <a:cubicBezTo>
                  <a:pt x="98" y="240"/>
                  <a:pt x="99" y="239"/>
                  <a:pt x="99" y="239"/>
                </a:cubicBezTo>
                <a:cubicBezTo>
                  <a:pt x="99" y="239"/>
                  <a:pt x="99" y="239"/>
                  <a:pt x="99" y="239"/>
                </a:cubicBezTo>
                <a:cubicBezTo>
                  <a:pt x="99" y="239"/>
                  <a:pt x="99" y="239"/>
                  <a:pt x="99" y="239"/>
                </a:cubicBezTo>
                <a:cubicBezTo>
                  <a:pt x="99" y="239"/>
                  <a:pt x="99" y="239"/>
                  <a:pt x="99" y="239"/>
                </a:cubicBezTo>
                <a:cubicBezTo>
                  <a:pt x="98" y="238"/>
                  <a:pt x="97" y="237"/>
                  <a:pt x="96" y="236"/>
                </a:cubicBezTo>
                <a:cubicBezTo>
                  <a:pt x="97" y="237"/>
                  <a:pt x="97" y="237"/>
                  <a:pt x="98" y="237"/>
                </a:cubicBezTo>
                <a:cubicBezTo>
                  <a:pt x="98" y="237"/>
                  <a:pt x="98" y="238"/>
                  <a:pt x="98" y="238"/>
                </a:cubicBezTo>
                <a:cubicBezTo>
                  <a:pt x="100" y="239"/>
                  <a:pt x="102" y="240"/>
                  <a:pt x="104" y="241"/>
                </a:cubicBezTo>
                <a:cubicBezTo>
                  <a:pt x="102" y="241"/>
                  <a:pt x="101" y="241"/>
                  <a:pt x="99" y="241"/>
                </a:cubicBezTo>
                <a:cubicBezTo>
                  <a:pt x="97" y="239"/>
                  <a:pt x="95" y="238"/>
                  <a:pt x="93" y="237"/>
                </a:cubicBezTo>
                <a:cubicBezTo>
                  <a:pt x="91" y="236"/>
                  <a:pt x="90" y="235"/>
                  <a:pt x="89" y="234"/>
                </a:cubicBezTo>
                <a:cubicBezTo>
                  <a:pt x="92" y="236"/>
                  <a:pt x="95" y="238"/>
                  <a:pt x="98" y="240"/>
                </a:cubicBezTo>
                <a:close/>
                <a:moveTo>
                  <a:pt x="96" y="243"/>
                </a:moveTo>
                <a:cubicBezTo>
                  <a:pt x="99" y="244"/>
                  <a:pt x="102" y="244"/>
                  <a:pt x="105" y="244"/>
                </a:cubicBezTo>
                <a:cubicBezTo>
                  <a:pt x="107" y="245"/>
                  <a:pt x="109" y="245"/>
                  <a:pt x="112" y="246"/>
                </a:cubicBezTo>
                <a:cubicBezTo>
                  <a:pt x="109" y="246"/>
                  <a:pt x="107" y="246"/>
                  <a:pt x="104" y="246"/>
                </a:cubicBezTo>
                <a:cubicBezTo>
                  <a:pt x="101" y="245"/>
                  <a:pt x="99" y="244"/>
                  <a:pt x="96" y="244"/>
                </a:cubicBezTo>
                <a:cubicBezTo>
                  <a:pt x="96" y="244"/>
                  <a:pt x="96" y="243"/>
                  <a:pt x="96" y="243"/>
                </a:cubicBezTo>
                <a:close/>
                <a:moveTo>
                  <a:pt x="109" y="242"/>
                </a:moveTo>
                <a:cubicBezTo>
                  <a:pt x="106" y="241"/>
                  <a:pt x="104" y="240"/>
                  <a:pt x="101" y="238"/>
                </a:cubicBezTo>
                <a:cubicBezTo>
                  <a:pt x="104" y="239"/>
                  <a:pt x="106" y="239"/>
                  <a:pt x="108" y="239"/>
                </a:cubicBezTo>
                <a:cubicBezTo>
                  <a:pt x="110" y="241"/>
                  <a:pt x="113" y="242"/>
                  <a:pt x="115" y="243"/>
                </a:cubicBezTo>
                <a:cubicBezTo>
                  <a:pt x="113" y="243"/>
                  <a:pt x="111" y="243"/>
                  <a:pt x="109" y="242"/>
                </a:cubicBezTo>
                <a:close/>
                <a:moveTo>
                  <a:pt x="122" y="241"/>
                </a:moveTo>
                <a:cubicBezTo>
                  <a:pt x="122" y="241"/>
                  <a:pt x="122" y="240"/>
                  <a:pt x="122" y="240"/>
                </a:cubicBezTo>
                <a:cubicBezTo>
                  <a:pt x="122" y="240"/>
                  <a:pt x="122" y="240"/>
                  <a:pt x="122" y="240"/>
                </a:cubicBezTo>
                <a:cubicBezTo>
                  <a:pt x="123" y="240"/>
                  <a:pt x="124" y="241"/>
                  <a:pt x="125" y="241"/>
                </a:cubicBezTo>
                <a:cubicBezTo>
                  <a:pt x="126" y="241"/>
                  <a:pt x="127" y="240"/>
                  <a:pt x="126" y="240"/>
                </a:cubicBezTo>
                <a:cubicBezTo>
                  <a:pt x="126" y="240"/>
                  <a:pt x="126" y="240"/>
                  <a:pt x="126" y="240"/>
                </a:cubicBezTo>
                <a:cubicBezTo>
                  <a:pt x="129" y="240"/>
                  <a:pt x="131" y="239"/>
                  <a:pt x="134" y="239"/>
                </a:cubicBezTo>
                <a:cubicBezTo>
                  <a:pt x="131" y="240"/>
                  <a:pt x="127" y="241"/>
                  <a:pt x="124" y="242"/>
                </a:cubicBezTo>
                <a:cubicBezTo>
                  <a:pt x="123" y="242"/>
                  <a:pt x="122" y="241"/>
                  <a:pt x="122" y="241"/>
                </a:cubicBezTo>
                <a:close/>
                <a:moveTo>
                  <a:pt x="127" y="244"/>
                </a:moveTo>
                <a:cubicBezTo>
                  <a:pt x="129" y="244"/>
                  <a:pt x="131" y="244"/>
                  <a:pt x="133" y="244"/>
                </a:cubicBezTo>
                <a:cubicBezTo>
                  <a:pt x="131" y="244"/>
                  <a:pt x="129" y="244"/>
                  <a:pt x="127" y="245"/>
                </a:cubicBezTo>
                <a:cubicBezTo>
                  <a:pt x="127" y="244"/>
                  <a:pt x="127" y="244"/>
                  <a:pt x="127" y="244"/>
                </a:cubicBezTo>
                <a:close/>
                <a:moveTo>
                  <a:pt x="127" y="243"/>
                </a:moveTo>
                <a:cubicBezTo>
                  <a:pt x="136" y="240"/>
                  <a:pt x="146" y="238"/>
                  <a:pt x="155" y="237"/>
                </a:cubicBezTo>
                <a:cubicBezTo>
                  <a:pt x="155" y="237"/>
                  <a:pt x="155" y="237"/>
                  <a:pt x="155" y="237"/>
                </a:cubicBezTo>
                <a:cubicBezTo>
                  <a:pt x="146" y="239"/>
                  <a:pt x="137" y="242"/>
                  <a:pt x="127" y="243"/>
                </a:cubicBezTo>
                <a:close/>
                <a:moveTo>
                  <a:pt x="140" y="245"/>
                </a:moveTo>
                <a:cubicBezTo>
                  <a:pt x="143" y="245"/>
                  <a:pt x="145" y="245"/>
                  <a:pt x="148" y="244"/>
                </a:cubicBezTo>
                <a:cubicBezTo>
                  <a:pt x="150" y="244"/>
                  <a:pt x="153" y="244"/>
                  <a:pt x="155" y="243"/>
                </a:cubicBezTo>
                <a:cubicBezTo>
                  <a:pt x="152" y="244"/>
                  <a:pt x="149" y="245"/>
                  <a:pt x="146" y="245"/>
                </a:cubicBezTo>
                <a:cubicBezTo>
                  <a:pt x="144" y="245"/>
                  <a:pt x="142" y="246"/>
                  <a:pt x="140" y="246"/>
                </a:cubicBezTo>
                <a:cubicBezTo>
                  <a:pt x="139" y="246"/>
                  <a:pt x="138" y="246"/>
                  <a:pt x="136" y="246"/>
                </a:cubicBezTo>
                <a:cubicBezTo>
                  <a:pt x="138" y="246"/>
                  <a:pt x="139" y="246"/>
                  <a:pt x="140" y="245"/>
                </a:cubicBezTo>
                <a:close/>
                <a:moveTo>
                  <a:pt x="147" y="243"/>
                </a:moveTo>
                <a:cubicBezTo>
                  <a:pt x="146" y="243"/>
                  <a:pt x="144" y="243"/>
                  <a:pt x="142" y="243"/>
                </a:cubicBezTo>
                <a:cubicBezTo>
                  <a:pt x="150" y="242"/>
                  <a:pt x="157" y="240"/>
                  <a:pt x="164" y="237"/>
                </a:cubicBezTo>
                <a:cubicBezTo>
                  <a:pt x="165" y="237"/>
                  <a:pt x="165" y="236"/>
                  <a:pt x="165" y="236"/>
                </a:cubicBezTo>
                <a:cubicBezTo>
                  <a:pt x="165" y="236"/>
                  <a:pt x="165" y="236"/>
                  <a:pt x="165" y="236"/>
                </a:cubicBezTo>
                <a:cubicBezTo>
                  <a:pt x="165" y="236"/>
                  <a:pt x="166" y="236"/>
                  <a:pt x="166" y="236"/>
                </a:cubicBezTo>
                <a:cubicBezTo>
                  <a:pt x="169" y="236"/>
                  <a:pt x="172" y="235"/>
                  <a:pt x="175" y="234"/>
                </a:cubicBezTo>
                <a:cubicBezTo>
                  <a:pt x="175" y="234"/>
                  <a:pt x="174" y="234"/>
                  <a:pt x="174" y="234"/>
                </a:cubicBezTo>
                <a:cubicBezTo>
                  <a:pt x="174" y="235"/>
                  <a:pt x="174" y="235"/>
                  <a:pt x="174" y="235"/>
                </a:cubicBezTo>
                <a:cubicBezTo>
                  <a:pt x="169" y="237"/>
                  <a:pt x="164" y="239"/>
                  <a:pt x="160" y="242"/>
                </a:cubicBezTo>
                <a:cubicBezTo>
                  <a:pt x="160" y="242"/>
                  <a:pt x="159" y="242"/>
                  <a:pt x="159" y="242"/>
                </a:cubicBezTo>
                <a:cubicBezTo>
                  <a:pt x="155" y="242"/>
                  <a:pt x="151" y="242"/>
                  <a:pt x="147" y="243"/>
                </a:cubicBezTo>
                <a:close/>
                <a:moveTo>
                  <a:pt x="168" y="234"/>
                </a:moveTo>
                <a:cubicBezTo>
                  <a:pt x="168" y="234"/>
                  <a:pt x="168" y="233"/>
                  <a:pt x="169" y="233"/>
                </a:cubicBezTo>
                <a:cubicBezTo>
                  <a:pt x="172" y="231"/>
                  <a:pt x="175" y="229"/>
                  <a:pt x="178" y="226"/>
                </a:cubicBezTo>
                <a:cubicBezTo>
                  <a:pt x="182" y="224"/>
                  <a:pt x="186" y="221"/>
                  <a:pt x="190" y="218"/>
                </a:cubicBezTo>
                <a:cubicBezTo>
                  <a:pt x="188" y="220"/>
                  <a:pt x="186" y="223"/>
                  <a:pt x="184" y="225"/>
                </a:cubicBezTo>
                <a:cubicBezTo>
                  <a:pt x="184" y="225"/>
                  <a:pt x="184" y="225"/>
                  <a:pt x="184" y="225"/>
                </a:cubicBezTo>
                <a:cubicBezTo>
                  <a:pt x="183" y="226"/>
                  <a:pt x="182" y="227"/>
                  <a:pt x="181" y="228"/>
                </a:cubicBezTo>
                <a:cubicBezTo>
                  <a:pt x="181" y="228"/>
                  <a:pt x="181" y="228"/>
                  <a:pt x="181" y="229"/>
                </a:cubicBezTo>
                <a:cubicBezTo>
                  <a:pt x="180" y="229"/>
                  <a:pt x="180" y="229"/>
                  <a:pt x="180" y="230"/>
                </a:cubicBezTo>
                <a:cubicBezTo>
                  <a:pt x="176" y="232"/>
                  <a:pt x="172" y="233"/>
                  <a:pt x="168" y="234"/>
                </a:cubicBezTo>
                <a:close/>
                <a:moveTo>
                  <a:pt x="198" y="221"/>
                </a:moveTo>
                <a:cubicBezTo>
                  <a:pt x="198" y="221"/>
                  <a:pt x="199" y="220"/>
                  <a:pt x="199" y="220"/>
                </a:cubicBezTo>
                <a:cubicBezTo>
                  <a:pt x="199" y="220"/>
                  <a:pt x="199" y="220"/>
                  <a:pt x="199" y="221"/>
                </a:cubicBezTo>
                <a:cubicBezTo>
                  <a:pt x="198" y="221"/>
                  <a:pt x="197" y="222"/>
                  <a:pt x="196" y="223"/>
                </a:cubicBezTo>
                <a:cubicBezTo>
                  <a:pt x="196" y="223"/>
                  <a:pt x="196" y="223"/>
                  <a:pt x="196" y="223"/>
                </a:cubicBezTo>
                <a:cubicBezTo>
                  <a:pt x="196" y="222"/>
                  <a:pt x="197" y="222"/>
                  <a:pt x="198" y="221"/>
                </a:cubicBezTo>
                <a:close/>
                <a:moveTo>
                  <a:pt x="192" y="219"/>
                </a:moveTo>
                <a:cubicBezTo>
                  <a:pt x="193" y="218"/>
                  <a:pt x="193" y="218"/>
                  <a:pt x="194" y="217"/>
                </a:cubicBezTo>
                <a:cubicBezTo>
                  <a:pt x="196" y="215"/>
                  <a:pt x="198" y="214"/>
                  <a:pt x="200" y="212"/>
                </a:cubicBezTo>
                <a:cubicBezTo>
                  <a:pt x="197" y="214"/>
                  <a:pt x="195" y="217"/>
                  <a:pt x="192" y="219"/>
                </a:cubicBezTo>
                <a:close/>
                <a:moveTo>
                  <a:pt x="229" y="185"/>
                </a:moveTo>
                <a:cubicBezTo>
                  <a:pt x="231" y="183"/>
                  <a:pt x="232" y="181"/>
                  <a:pt x="233" y="179"/>
                </a:cubicBezTo>
                <a:cubicBezTo>
                  <a:pt x="234" y="177"/>
                  <a:pt x="235" y="175"/>
                  <a:pt x="237" y="172"/>
                </a:cubicBezTo>
                <a:cubicBezTo>
                  <a:pt x="237" y="172"/>
                  <a:pt x="237" y="172"/>
                  <a:pt x="237" y="172"/>
                </a:cubicBezTo>
                <a:cubicBezTo>
                  <a:pt x="236" y="174"/>
                  <a:pt x="236" y="176"/>
                  <a:pt x="235" y="177"/>
                </a:cubicBezTo>
                <a:cubicBezTo>
                  <a:pt x="235" y="178"/>
                  <a:pt x="234" y="179"/>
                  <a:pt x="234" y="180"/>
                </a:cubicBezTo>
                <a:cubicBezTo>
                  <a:pt x="232" y="183"/>
                  <a:pt x="230" y="185"/>
                  <a:pt x="228" y="188"/>
                </a:cubicBezTo>
                <a:cubicBezTo>
                  <a:pt x="229" y="187"/>
                  <a:pt x="229" y="186"/>
                  <a:pt x="229" y="185"/>
                </a:cubicBezTo>
                <a:close/>
                <a:moveTo>
                  <a:pt x="233" y="152"/>
                </a:moveTo>
                <a:cubicBezTo>
                  <a:pt x="234" y="142"/>
                  <a:pt x="235" y="131"/>
                  <a:pt x="236" y="120"/>
                </a:cubicBezTo>
                <a:cubicBezTo>
                  <a:pt x="236" y="120"/>
                  <a:pt x="236" y="120"/>
                  <a:pt x="237" y="120"/>
                </a:cubicBezTo>
                <a:cubicBezTo>
                  <a:pt x="237" y="121"/>
                  <a:pt x="237" y="122"/>
                  <a:pt x="237" y="122"/>
                </a:cubicBezTo>
                <a:cubicBezTo>
                  <a:pt x="237" y="123"/>
                  <a:pt x="237" y="124"/>
                  <a:pt x="237" y="125"/>
                </a:cubicBezTo>
                <a:cubicBezTo>
                  <a:pt x="237" y="134"/>
                  <a:pt x="235" y="143"/>
                  <a:pt x="233" y="152"/>
                </a:cubicBezTo>
                <a:close/>
                <a:moveTo>
                  <a:pt x="237" y="112"/>
                </a:moveTo>
                <a:cubicBezTo>
                  <a:pt x="237" y="112"/>
                  <a:pt x="237" y="111"/>
                  <a:pt x="237" y="110"/>
                </a:cubicBezTo>
                <a:cubicBezTo>
                  <a:pt x="237" y="112"/>
                  <a:pt x="238" y="113"/>
                  <a:pt x="238" y="115"/>
                </a:cubicBezTo>
                <a:cubicBezTo>
                  <a:pt x="238" y="115"/>
                  <a:pt x="238" y="116"/>
                  <a:pt x="238" y="117"/>
                </a:cubicBezTo>
                <a:cubicBezTo>
                  <a:pt x="238" y="115"/>
                  <a:pt x="237" y="114"/>
                  <a:pt x="237" y="112"/>
                </a:cubicBezTo>
                <a:close/>
                <a:moveTo>
                  <a:pt x="236" y="94"/>
                </a:moveTo>
                <a:cubicBezTo>
                  <a:pt x="237" y="98"/>
                  <a:pt x="238" y="101"/>
                  <a:pt x="239" y="105"/>
                </a:cubicBezTo>
                <a:cubicBezTo>
                  <a:pt x="239" y="104"/>
                  <a:pt x="239" y="103"/>
                  <a:pt x="238" y="103"/>
                </a:cubicBezTo>
                <a:cubicBezTo>
                  <a:pt x="238" y="100"/>
                  <a:pt x="237" y="97"/>
                  <a:pt x="236" y="94"/>
                </a:cubicBezTo>
                <a:close/>
                <a:moveTo>
                  <a:pt x="239" y="156"/>
                </a:moveTo>
                <a:cubicBezTo>
                  <a:pt x="239" y="156"/>
                  <a:pt x="239" y="155"/>
                  <a:pt x="240" y="155"/>
                </a:cubicBezTo>
                <a:cubicBezTo>
                  <a:pt x="240" y="156"/>
                  <a:pt x="239" y="157"/>
                  <a:pt x="239" y="158"/>
                </a:cubicBezTo>
                <a:cubicBezTo>
                  <a:pt x="239" y="158"/>
                  <a:pt x="239" y="159"/>
                  <a:pt x="238" y="160"/>
                </a:cubicBezTo>
                <a:cubicBezTo>
                  <a:pt x="239" y="158"/>
                  <a:pt x="239" y="157"/>
                  <a:pt x="239" y="156"/>
                </a:cubicBezTo>
                <a:close/>
                <a:moveTo>
                  <a:pt x="239" y="153"/>
                </a:moveTo>
                <a:cubicBezTo>
                  <a:pt x="239" y="151"/>
                  <a:pt x="239" y="150"/>
                  <a:pt x="240" y="148"/>
                </a:cubicBezTo>
                <a:cubicBezTo>
                  <a:pt x="241" y="140"/>
                  <a:pt x="241" y="132"/>
                  <a:pt x="241" y="124"/>
                </a:cubicBezTo>
                <a:cubicBezTo>
                  <a:pt x="241" y="124"/>
                  <a:pt x="242" y="125"/>
                  <a:pt x="242" y="126"/>
                </a:cubicBezTo>
                <a:cubicBezTo>
                  <a:pt x="242" y="127"/>
                  <a:pt x="243" y="127"/>
                  <a:pt x="243" y="127"/>
                </a:cubicBezTo>
                <a:cubicBezTo>
                  <a:pt x="243" y="127"/>
                  <a:pt x="243" y="127"/>
                  <a:pt x="243" y="127"/>
                </a:cubicBezTo>
                <a:cubicBezTo>
                  <a:pt x="243" y="127"/>
                  <a:pt x="243" y="127"/>
                  <a:pt x="243" y="127"/>
                </a:cubicBezTo>
                <a:cubicBezTo>
                  <a:pt x="243" y="136"/>
                  <a:pt x="242" y="144"/>
                  <a:pt x="240" y="153"/>
                </a:cubicBezTo>
                <a:cubicBezTo>
                  <a:pt x="240" y="153"/>
                  <a:pt x="240" y="153"/>
                  <a:pt x="240" y="153"/>
                </a:cubicBezTo>
                <a:cubicBezTo>
                  <a:pt x="240" y="153"/>
                  <a:pt x="239" y="153"/>
                  <a:pt x="239" y="153"/>
                </a:cubicBezTo>
                <a:close/>
                <a:moveTo>
                  <a:pt x="244" y="139"/>
                </a:moveTo>
                <a:cubicBezTo>
                  <a:pt x="245" y="141"/>
                  <a:pt x="245" y="143"/>
                  <a:pt x="245" y="145"/>
                </a:cubicBezTo>
                <a:cubicBezTo>
                  <a:pt x="245" y="146"/>
                  <a:pt x="245" y="147"/>
                  <a:pt x="244" y="148"/>
                </a:cubicBezTo>
                <a:cubicBezTo>
                  <a:pt x="244" y="148"/>
                  <a:pt x="244" y="148"/>
                  <a:pt x="244" y="148"/>
                </a:cubicBezTo>
                <a:cubicBezTo>
                  <a:pt x="244" y="150"/>
                  <a:pt x="243" y="151"/>
                  <a:pt x="243" y="153"/>
                </a:cubicBezTo>
                <a:cubicBezTo>
                  <a:pt x="243" y="155"/>
                  <a:pt x="242" y="156"/>
                  <a:pt x="242" y="158"/>
                </a:cubicBezTo>
                <a:cubicBezTo>
                  <a:pt x="243" y="152"/>
                  <a:pt x="244" y="145"/>
                  <a:pt x="244" y="139"/>
                </a:cubicBezTo>
                <a:close/>
                <a:moveTo>
                  <a:pt x="245" y="135"/>
                </a:moveTo>
                <a:cubicBezTo>
                  <a:pt x="245" y="132"/>
                  <a:pt x="245" y="129"/>
                  <a:pt x="245" y="126"/>
                </a:cubicBezTo>
                <a:cubicBezTo>
                  <a:pt x="245" y="126"/>
                  <a:pt x="245" y="126"/>
                  <a:pt x="245" y="127"/>
                </a:cubicBezTo>
                <a:cubicBezTo>
                  <a:pt x="245" y="127"/>
                  <a:pt x="245" y="127"/>
                  <a:pt x="246" y="127"/>
                </a:cubicBezTo>
                <a:cubicBezTo>
                  <a:pt x="246" y="131"/>
                  <a:pt x="246" y="135"/>
                  <a:pt x="246" y="140"/>
                </a:cubicBezTo>
                <a:cubicBezTo>
                  <a:pt x="246" y="138"/>
                  <a:pt x="245" y="137"/>
                  <a:pt x="245" y="136"/>
                </a:cubicBezTo>
                <a:cubicBezTo>
                  <a:pt x="245" y="135"/>
                  <a:pt x="245" y="135"/>
                  <a:pt x="245" y="135"/>
                </a:cubicBezTo>
                <a:close/>
                <a:moveTo>
                  <a:pt x="245" y="95"/>
                </a:moveTo>
                <a:cubicBezTo>
                  <a:pt x="247" y="99"/>
                  <a:pt x="248" y="103"/>
                  <a:pt x="248" y="107"/>
                </a:cubicBezTo>
                <a:cubicBezTo>
                  <a:pt x="248" y="103"/>
                  <a:pt x="246" y="99"/>
                  <a:pt x="245" y="95"/>
                </a:cubicBezTo>
                <a:close/>
                <a:moveTo>
                  <a:pt x="247" y="129"/>
                </a:moveTo>
                <a:cubicBezTo>
                  <a:pt x="247" y="129"/>
                  <a:pt x="247" y="129"/>
                  <a:pt x="248" y="128"/>
                </a:cubicBezTo>
                <a:cubicBezTo>
                  <a:pt x="247" y="130"/>
                  <a:pt x="247" y="132"/>
                  <a:pt x="247" y="133"/>
                </a:cubicBezTo>
                <a:cubicBezTo>
                  <a:pt x="247" y="132"/>
                  <a:pt x="247" y="130"/>
                  <a:pt x="247" y="129"/>
                </a:cubicBezTo>
                <a:close/>
                <a:moveTo>
                  <a:pt x="247" y="123"/>
                </a:moveTo>
                <a:cubicBezTo>
                  <a:pt x="247" y="120"/>
                  <a:pt x="247" y="116"/>
                  <a:pt x="247" y="112"/>
                </a:cubicBezTo>
                <a:cubicBezTo>
                  <a:pt x="248" y="114"/>
                  <a:pt x="248" y="117"/>
                  <a:pt x="249" y="119"/>
                </a:cubicBezTo>
                <a:cubicBezTo>
                  <a:pt x="248" y="122"/>
                  <a:pt x="248" y="125"/>
                  <a:pt x="248" y="127"/>
                </a:cubicBezTo>
                <a:cubicBezTo>
                  <a:pt x="248" y="126"/>
                  <a:pt x="247" y="125"/>
                  <a:pt x="247" y="123"/>
                </a:cubicBezTo>
                <a:close/>
                <a:moveTo>
                  <a:pt x="225" y="50"/>
                </a:moveTo>
                <a:cubicBezTo>
                  <a:pt x="223" y="47"/>
                  <a:pt x="220" y="45"/>
                  <a:pt x="218" y="42"/>
                </a:cubicBezTo>
                <a:cubicBezTo>
                  <a:pt x="218" y="42"/>
                  <a:pt x="217" y="42"/>
                  <a:pt x="217" y="43"/>
                </a:cubicBezTo>
                <a:cubicBezTo>
                  <a:pt x="216" y="41"/>
                  <a:pt x="215" y="40"/>
                  <a:pt x="213" y="39"/>
                </a:cubicBezTo>
                <a:cubicBezTo>
                  <a:pt x="213" y="38"/>
                  <a:pt x="212" y="39"/>
                  <a:pt x="212" y="39"/>
                </a:cubicBezTo>
                <a:cubicBezTo>
                  <a:pt x="211" y="39"/>
                  <a:pt x="211" y="38"/>
                  <a:pt x="211" y="38"/>
                </a:cubicBezTo>
                <a:cubicBezTo>
                  <a:pt x="211" y="38"/>
                  <a:pt x="211" y="37"/>
                  <a:pt x="211" y="37"/>
                </a:cubicBezTo>
                <a:cubicBezTo>
                  <a:pt x="210" y="36"/>
                  <a:pt x="208" y="34"/>
                  <a:pt x="207" y="33"/>
                </a:cubicBezTo>
                <a:cubicBezTo>
                  <a:pt x="204" y="29"/>
                  <a:pt x="200" y="26"/>
                  <a:pt x="195" y="24"/>
                </a:cubicBezTo>
                <a:cubicBezTo>
                  <a:pt x="190" y="20"/>
                  <a:pt x="184" y="17"/>
                  <a:pt x="179" y="13"/>
                </a:cubicBezTo>
                <a:cubicBezTo>
                  <a:pt x="192" y="19"/>
                  <a:pt x="204" y="28"/>
                  <a:pt x="215" y="38"/>
                </a:cubicBezTo>
                <a:cubicBezTo>
                  <a:pt x="219" y="42"/>
                  <a:pt x="222" y="46"/>
                  <a:pt x="225" y="50"/>
                </a:cubicBezTo>
                <a:close/>
                <a:moveTo>
                  <a:pt x="178" y="13"/>
                </a:moveTo>
                <a:cubicBezTo>
                  <a:pt x="178" y="13"/>
                  <a:pt x="177" y="13"/>
                  <a:pt x="177" y="13"/>
                </a:cubicBezTo>
                <a:cubicBezTo>
                  <a:pt x="177" y="13"/>
                  <a:pt x="177" y="13"/>
                  <a:pt x="177" y="13"/>
                </a:cubicBezTo>
                <a:cubicBezTo>
                  <a:pt x="177" y="13"/>
                  <a:pt x="177" y="13"/>
                  <a:pt x="177" y="13"/>
                </a:cubicBezTo>
                <a:cubicBezTo>
                  <a:pt x="177" y="13"/>
                  <a:pt x="177" y="13"/>
                  <a:pt x="176" y="13"/>
                </a:cubicBezTo>
                <a:cubicBezTo>
                  <a:pt x="176" y="12"/>
                  <a:pt x="175" y="12"/>
                  <a:pt x="175" y="12"/>
                </a:cubicBezTo>
                <a:cubicBezTo>
                  <a:pt x="174" y="12"/>
                  <a:pt x="174" y="11"/>
                  <a:pt x="173" y="11"/>
                </a:cubicBezTo>
                <a:cubicBezTo>
                  <a:pt x="175" y="11"/>
                  <a:pt x="176" y="12"/>
                  <a:pt x="178" y="13"/>
                </a:cubicBezTo>
                <a:close/>
                <a:moveTo>
                  <a:pt x="128" y="2"/>
                </a:moveTo>
                <a:cubicBezTo>
                  <a:pt x="124" y="2"/>
                  <a:pt x="120" y="2"/>
                  <a:pt x="116" y="3"/>
                </a:cubicBezTo>
                <a:cubicBezTo>
                  <a:pt x="114" y="3"/>
                  <a:pt x="112" y="3"/>
                  <a:pt x="110" y="3"/>
                </a:cubicBezTo>
                <a:cubicBezTo>
                  <a:pt x="116" y="2"/>
                  <a:pt x="121" y="2"/>
                  <a:pt x="126" y="2"/>
                </a:cubicBezTo>
                <a:cubicBezTo>
                  <a:pt x="127" y="2"/>
                  <a:pt x="127" y="2"/>
                  <a:pt x="128" y="2"/>
                </a:cubicBezTo>
                <a:close/>
                <a:moveTo>
                  <a:pt x="8" y="87"/>
                </a:moveTo>
                <a:cubicBezTo>
                  <a:pt x="9" y="86"/>
                  <a:pt x="10" y="84"/>
                  <a:pt x="11" y="83"/>
                </a:cubicBezTo>
                <a:cubicBezTo>
                  <a:pt x="13" y="82"/>
                  <a:pt x="14" y="81"/>
                  <a:pt x="15" y="79"/>
                </a:cubicBezTo>
                <a:cubicBezTo>
                  <a:pt x="16" y="79"/>
                  <a:pt x="15" y="79"/>
                  <a:pt x="15" y="79"/>
                </a:cubicBezTo>
                <a:cubicBezTo>
                  <a:pt x="14" y="79"/>
                  <a:pt x="14" y="80"/>
                  <a:pt x="13" y="81"/>
                </a:cubicBezTo>
                <a:cubicBezTo>
                  <a:pt x="12" y="81"/>
                  <a:pt x="12" y="82"/>
                  <a:pt x="12" y="82"/>
                </a:cubicBezTo>
                <a:cubicBezTo>
                  <a:pt x="14" y="78"/>
                  <a:pt x="17" y="75"/>
                  <a:pt x="19" y="71"/>
                </a:cubicBezTo>
                <a:cubicBezTo>
                  <a:pt x="20" y="71"/>
                  <a:pt x="20" y="71"/>
                  <a:pt x="20" y="71"/>
                </a:cubicBezTo>
                <a:cubicBezTo>
                  <a:pt x="19" y="73"/>
                  <a:pt x="19" y="74"/>
                  <a:pt x="18" y="75"/>
                </a:cubicBezTo>
                <a:cubicBezTo>
                  <a:pt x="17" y="77"/>
                  <a:pt x="17" y="78"/>
                  <a:pt x="16" y="79"/>
                </a:cubicBezTo>
                <a:cubicBezTo>
                  <a:pt x="13" y="83"/>
                  <a:pt x="10" y="87"/>
                  <a:pt x="7" y="92"/>
                </a:cubicBezTo>
                <a:cubicBezTo>
                  <a:pt x="7" y="90"/>
                  <a:pt x="8" y="89"/>
                  <a:pt x="8" y="87"/>
                </a:cubicBezTo>
                <a:close/>
                <a:moveTo>
                  <a:pt x="8" y="166"/>
                </a:moveTo>
                <a:cubicBezTo>
                  <a:pt x="9" y="168"/>
                  <a:pt x="10" y="170"/>
                  <a:pt x="11" y="173"/>
                </a:cubicBezTo>
                <a:cubicBezTo>
                  <a:pt x="11" y="173"/>
                  <a:pt x="11" y="173"/>
                  <a:pt x="11" y="173"/>
                </a:cubicBezTo>
                <a:cubicBezTo>
                  <a:pt x="12" y="173"/>
                  <a:pt x="12" y="173"/>
                  <a:pt x="12" y="173"/>
                </a:cubicBezTo>
                <a:cubicBezTo>
                  <a:pt x="13" y="177"/>
                  <a:pt x="15" y="181"/>
                  <a:pt x="17" y="184"/>
                </a:cubicBezTo>
                <a:cubicBezTo>
                  <a:pt x="16" y="183"/>
                  <a:pt x="15" y="182"/>
                  <a:pt x="14" y="180"/>
                </a:cubicBezTo>
                <a:cubicBezTo>
                  <a:pt x="11" y="176"/>
                  <a:pt x="9" y="171"/>
                  <a:pt x="8" y="166"/>
                </a:cubicBezTo>
                <a:close/>
                <a:moveTo>
                  <a:pt x="17" y="188"/>
                </a:moveTo>
                <a:cubicBezTo>
                  <a:pt x="19" y="189"/>
                  <a:pt x="20" y="191"/>
                  <a:pt x="21" y="192"/>
                </a:cubicBezTo>
                <a:cubicBezTo>
                  <a:pt x="21" y="192"/>
                  <a:pt x="21" y="192"/>
                  <a:pt x="21" y="192"/>
                </a:cubicBezTo>
                <a:cubicBezTo>
                  <a:pt x="22" y="193"/>
                  <a:pt x="23" y="194"/>
                  <a:pt x="23" y="195"/>
                </a:cubicBezTo>
                <a:cubicBezTo>
                  <a:pt x="24" y="195"/>
                  <a:pt x="24" y="195"/>
                  <a:pt x="24" y="195"/>
                </a:cubicBezTo>
                <a:cubicBezTo>
                  <a:pt x="24" y="195"/>
                  <a:pt x="24" y="195"/>
                  <a:pt x="24" y="196"/>
                </a:cubicBezTo>
                <a:cubicBezTo>
                  <a:pt x="24" y="196"/>
                  <a:pt x="25" y="197"/>
                  <a:pt x="25" y="197"/>
                </a:cubicBezTo>
                <a:cubicBezTo>
                  <a:pt x="28" y="200"/>
                  <a:pt x="30" y="203"/>
                  <a:pt x="33" y="206"/>
                </a:cubicBezTo>
                <a:cubicBezTo>
                  <a:pt x="32" y="206"/>
                  <a:pt x="32" y="207"/>
                  <a:pt x="32" y="207"/>
                </a:cubicBezTo>
                <a:cubicBezTo>
                  <a:pt x="33" y="209"/>
                  <a:pt x="35" y="210"/>
                  <a:pt x="36" y="211"/>
                </a:cubicBezTo>
                <a:cubicBezTo>
                  <a:pt x="36" y="211"/>
                  <a:pt x="36" y="211"/>
                  <a:pt x="36" y="212"/>
                </a:cubicBezTo>
                <a:cubicBezTo>
                  <a:pt x="40" y="216"/>
                  <a:pt x="43" y="220"/>
                  <a:pt x="47" y="223"/>
                </a:cubicBezTo>
                <a:cubicBezTo>
                  <a:pt x="44" y="221"/>
                  <a:pt x="41" y="218"/>
                  <a:pt x="38" y="215"/>
                </a:cubicBezTo>
                <a:cubicBezTo>
                  <a:pt x="30" y="207"/>
                  <a:pt x="23" y="198"/>
                  <a:pt x="17" y="188"/>
                </a:cubicBezTo>
                <a:close/>
                <a:moveTo>
                  <a:pt x="94" y="245"/>
                </a:moveTo>
                <a:cubicBezTo>
                  <a:pt x="95" y="246"/>
                  <a:pt x="96" y="246"/>
                  <a:pt x="97" y="246"/>
                </a:cubicBezTo>
                <a:cubicBezTo>
                  <a:pt x="97" y="246"/>
                  <a:pt x="97" y="247"/>
                  <a:pt x="97" y="247"/>
                </a:cubicBezTo>
                <a:cubicBezTo>
                  <a:pt x="100" y="248"/>
                  <a:pt x="102" y="248"/>
                  <a:pt x="105" y="249"/>
                </a:cubicBezTo>
                <a:cubicBezTo>
                  <a:pt x="105" y="249"/>
                  <a:pt x="105" y="249"/>
                  <a:pt x="105" y="248"/>
                </a:cubicBezTo>
                <a:cubicBezTo>
                  <a:pt x="109" y="249"/>
                  <a:pt x="112" y="249"/>
                  <a:pt x="116" y="249"/>
                </a:cubicBezTo>
                <a:cubicBezTo>
                  <a:pt x="115" y="250"/>
                  <a:pt x="116" y="250"/>
                  <a:pt x="116" y="250"/>
                </a:cubicBezTo>
                <a:cubicBezTo>
                  <a:pt x="119" y="251"/>
                  <a:pt x="121" y="251"/>
                  <a:pt x="123" y="251"/>
                </a:cubicBezTo>
                <a:cubicBezTo>
                  <a:pt x="111" y="251"/>
                  <a:pt x="99" y="249"/>
                  <a:pt x="88" y="245"/>
                </a:cubicBezTo>
                <a:cubicBezTo>
                  <a:pt x="90" y="245"/>
                  <a:pt x="92" y="245"/>
                  <a:pt x="94" y="245"/>
                </a:cubicBezTo>
                <a:close/>
                <a:moveTo>
                  <a:pt x="135" y="251"/>
                </a:moveTo>
                <a:cubicBezTo>
                  <a:pt x="140" y="250"/>
                  <a:pt x="145" y="249"/>
                  <a:pt x="150" y="248"/>
                </a:cubicBezTo>
                <a:cubicBezTo>
                  <a:pt x="151" y="248"/>
                  <a:pt x="150" y="247"/>
                  <a:pt x="150" y="247"/>
                </a:cubicBezTo>
                <a:cubicBezTo>
                  <a:pt x="142" y="249"/>
                  <a:pt x="134" y="250"/>
                  <a:pt x="127" y="250"/>
                </a:cubicBezTo>
                <a:cubicBezTo>
                  <a:pt x="127" y="250"/>
                  <a:pt x="126" y="249"/>
                  <a:pt x="126" y="249"/>
                </a:cubicBezTo>
                <a:cubicBezTo>
                  <a:pt x="120" y="248"/>
                  <a:pt x="114" y="248"/>
                  <a:pt x="108" y="248"/>
                </a:cubicBezTo>
                <a:cubicBezTo>
                  <a:pt x="108" y="247"/>
                  <a:pt x="108" y="247"/>
                  <a:pt x="108" y="247"/>
                </a:cubicBezTo>
                <a:cubicBezTo>
                  <a:pt x="110" y="247"/>
                  <a:pt x="113" y="247"/>
                  <a:pt x="115" y="247"/>
                </a:cubicBezTo>
                <a:cubicBezTo>
                  <a:pt x="115" y="247"/>
                  <a:pt x="115" y="247"/>
                  <a:pt x="115" y="246"/>
                </a:cubicBezTo>
                <a:cubicBezTo>
                  <a:pt x="117" y="246"/>
                  <a:pt x="118" y="247"/>
                  <a:pt x="119" y="247"/>
                </a:cubicBezTo>
                <a:cubicBezTo>
                  <a:pt x="120" y="247"/>
                  <a:pt x="120" y="247"/>
                  <a:pt x="120" y="247"/>
                </a:cubicBezTo>
                <a:cubicBezTo>
                  <a:pt x="120" y="247"/>
                  <a:pt x="120" y="247"/>
                  <a:pt x="120" y="247"/>
                </a:cubicBezTo>
                <a:cubicBezTo>
                  <a:pt x="121" y="247"/>
                  <a:pt x="121" y="247"/>
                  <a:pt x="121" y="247"/>
                </a:cubicBezTo>
                <a:cubicBezTo>
                  <a:pt x="121" y="247"/>
                  <a:pt x="121" y="247"/>
                  <a:pt x="121" y="247"/>
                </a:cubicBezTo>
                <a:cubicBezTo>
                  <a:pt x="122" y="247"/>
                  <a:pt x="122" y="247"/>
                  <a:pt x="122" y="247"/>
                </a:cubicBezTo>
                <a:cubicBezTo>
                  <a:pt x="123" y="247"/>
                  <a:pt x="125" y="247"/>
                  <a:pt x="126" y="248"/>
                </a:cubicBezTo>
                <a:cubicBezTo>
                  <a:pt x="126" y="248"/>
                  <a:pt x="126" y="248"/>
                  <a:pt x="127" y="248"/>
                </a:cubicBezTo>
                <a:cubicBezTo>
                  <a:pt x="136" y="248"/>
                  <a:pt x="144" y="247"/>
                  <a:pt x="153" y="246"/>
                </a:cubicBezTo>
                <a:cubicBezTo>
                  <a:pt x="153" y="246"/>
                  <a:pt x="153" y="246"/>
                  <a:pt x="154" y="246"/>
                </a:cubicBezTo>
                <a:cubicBezTo>
                  <a:pt x="154" y="246"/>
                  <a:pt x="154" y="246"/>
                  <a:pt x="154" y="246"/>
                </a:cubicBezTo>
                <a:cubicBezTo>
                  <a:pt x="154" y="246"/>
                  <a:pt x="154" y="246"/>
                  <a:pt x="154" y="246"/>
                </a:cubicBezTo>
                <a:cubicBezTo>
                  <a:pt x="155" y="246"/>
                  <a:pt x="156" y="246"/>
                  <a:pt x="157" y="245"/>
                </a:cubicBezTo>
                <a:cubicBezTo>
                  <a:pt x="157" y="246"/>
                  <a:pt x="158" y="246"/>
                  <a:pt x="159" y="246"/>
                </a:cubicBezTo>
                <a:cubicBezTo>
                  <a:pt x="160" y="246"/>
                  <a:pt x="161" y="245"/>
                  <a:pt x="162" y="244"/>
                </a:cubicBezTo>
                <a:cubicBezTo>
                  <a:pt x="164" y="244"/>
                  <a:pt x="165" y="243"/>
                  <a:pt x="166" y="243"/>
                </a:cubicBezTo>
                <a:cubicBezTo>
                  <a:pt x="168" y="242"/>
                  <a:pt x="170" y="242"/>
                  <a:pt x="171" y="241"/>
                </a:cubicBezTo>
                <a:cubicBezTo>
                  <a:pt x="172" y="241"/>
                  <a:pt x="174" y="240"/>
                  <a:pt x="175" y="240"/>
                </a:cubicBezTo>
                <a:cubicBezTo>
                  <a:pt x="177" y="239"/>
                  <a:pt x="178" y="238"/>
                  <a:pt x="180" y="238"/>
                </a:cubicBezTo>
                <a:cubicBezTo>
                  <a:pt x="180" y="238"/>
                  <a:pt x="180" y="238"/>
                  <a:pt x="181" y="238"/>
                </a:cubicBezTo>
                <a:cubicBezTo>
                  <a:pt x="184" y="236"/>
                  <a:pt x="188" y="234"/>
                  <a:pt x="191" y="232"/>
                </a:cubicBezTo>
                <a:cubicBezTo>
                  <a:pt x="192" y="231"/>
                  <a:pt x="191" y="230"/>
                  <a:pt x="190" y="231"/>
                </a:cubicBezTo>
                <a:cubicBezTo>
                  <a:pt x="193" y="229"/>
                  <a:pt x="195" y="228"/>
                  <a:pt x="197" y="226"/>
                </a:cubicBezTo>
                <a:cubicBezTo>
                  <a:pt x="197" y="226"/>
                  <a:pt x="197" y="226"/>
                  <a:pt x="197" y="226"/>
                </a:cubicBezTo>
                <a:cubicBezTo>
                  <a:pt x="198" y="225"/>
                  <a:pt x="199" y="225"/>
                  <a:pt x="200" y="224"/>
                </a:cubicBezTo>
                <a:cubicBezTo>
                  <a:pt x="200" y="223"/>
                  <a:pt x="201" y="223"/>
                  <a:pt x="201" y="223"/>
                </a:cubicBezTo>
                <a:cubicBezTo>
                  <a:pt x="203" y="221"/>
                  <a:pt x="205" y="220"/>
                  <a:pt x="207" y="218"/>
                </a:cubicBezTo>
                <a:cubicBezTo>
                  <a:pt x="207" y="218"/>
                  <a:pt x="207" y="218"/>
                  <a:pt x="208" y="218"/>
                </a:cubicBezTo>
                <a:cubicBezTo>
                  <a:pt x="207" y="218"/>
                  <a:pt x="207" y="219"/>
                  <a:pt x="206" y="220"/>
                </a:cubicBezTo>
                <a:cubicBezTo>
                  <a:pt x="206" y="220"/>
                  <a:pt x="207" y="221"/>
                  <a:pt x="207" y="221"/>
                </a:cubicBezTo>
                <a:cubicBezTo>
                  <a:pt x="208" y="220"/>
                  <a:pt x="209" y="219"/>
                  <a:pt x="210" y="218"/>
                </a:cubicBezTo>
                <a:cubicBezTo>
                  <a:pt x="210" y="218"/>
                  <a:pt x="211" y="219"/>
                  <a:pt x="211" y="219"/>
                </a:cubicBezTo>
                <a:cubicBezTo>
                  <a:pt x="190" y="237"/>
                  <a:pt x="163" y="249"/>
                  <a:pt x="135" y="251"/>
                </a:cubicBezTo>
                <a:close/>
                <a:moveTo>
                  <a:pt x="215" y="215"/>
                </a:moveTo>
                <a:cubicBezTo>
                  <a:pt x="214" y="215"/>
                  <a:pt x="214" y="215"/>
                  <a:pt x="214" y="216"/>
                </a:cubicBezTo>
                <a:cubicBezTo>
                  <a:pt x="214" y="215"/>
                  <a:pt x="215" y="214"/>
                  <a:pt x="216" y="213"/>
                </a:cubicBezTo>
                <a:cubicBezTo>
                  <a:pt x="220" y="209"/>
                  <a:pt x="224" y="203"/>
                  <a:pt x="227" y="197"/>
                </a:cubicBezTo>
                <a:cubicBezTo>
                  <a:pt x="229" y="196"/>
                  <a:pt x="230" y="195"/>
                  <a:pt x="231" y="194"/>
                </a:cubicBezTo>
                <a:cubicBezTo>
                  <a:pt x="231" y="193"/>
                  <a:pt x="231" y="193"/>
                  <a:pt x="231" y="193"/>
                </a:cubicBezTo>
                <a:cubicBezTo>
                  <a:pt x="229" y="193"/>
                  <a:pt x="228" y="193"/>
                  <a:pt x="227" y="194"/>
                </a:cubicBezTo>
                <a:cubicBezTo>
                  <a:pt x="227" y="193"/>
                  <a:pt x="227" y="193"/>
                  <a:pt x="227" y="193"/>
                </a:cubicBezTo>
                <a:cubicBezTo>
                  <a:pt x="227" y="193"/>
                  <a:pt x="228" y="193"/>
                  <a:pt x="228" y="193"/>
                </a:cubicBezTo>
                <a:cubicBezTo>
                  <a:pt x="230" y="192"/>
                  <a:pt x="231" y="190"/>
                  <a:pt x="232" y="188"/>
                </a:cubicBezTo>
                <a:cubicBezTo>
                  <a:pt x="232" y="188"/>
                  <a:pt x="232" y="188"/>
                  <a:pt x="233" y="188"/>
                </a:cubicBezTo>
                <a:cubicBezTo>
                  <a:pt x="233" y="188"/>
                  <a:pt x="233" y="188"/>
                  <a:pt x="233" y="188"/>
                </a:cubicBezTo>
                <a:cubicBezTo>
                  <a:pt x="234" y="187"/>
                  <a:pt x="234" y="185"/>
                  <a:pt x="235" y="184"/>
                </a:cubicBezTo>
                <a:cubicBezTo>
                  <a:pt x="242" y="175"/>
                  <a:pt x="246" y="164"/>
                  <a:pt x="246" y="153"/>
                </a:cubicBezTo>
                <a:cubicBezTo>
                  <a:pt x="246" y="152"/>
                  <a:pt x="246" y="151"/>
                  <a:pt x="246" y="150"/>
                </a:cubicBezTo>
                <a:cubicBezTo>
                  <a:pt x="248" y="145"/>
                  <a:pt x="248" y="140"/>
                  <a:pt x="248" y="134"/>
                </a:cubicBezTo>
                <a:cubicBezTo>
                  <a:pt x="249" y="132"/>
                  <a:pt x="249" y="129"/>
                  <a:pt x="250" y="126"/>
                </a:cubicBezTo>
                <a:cubicBezTo>
                  <a:pt x="250" y="128"/>
                  <a:pt x="250" y="131"/>
                  <a:pt x="250" y="133"/>
                </a:cubicBezTo>
                <a:cubicBezTo>
                  <a:pt x="250" y="134"/>
                  <a:pt x="251" y="134"/>
                  <a:pt x="252" y="133"/>
                </a:cubicBezTo>
                <a:cubicBezTo>
                  <a:pt x="250" y="164"/>
                  <a:pt x="237" y="193"/>
                  <a:pt x="215" y="215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wrap="none" lIns="0" tIns="0" rIns="0" bIns="0" anchor="ctr">
            <a:normAutofit/>
          </a:bodyPr>
          <a:lstStyle/>
          <a:p>
            <a:pPr algn="ctr">
              <a:defRPr/>
            </a:pPr>
            <a:r>
              <a:rPr lang="en-US" altLang="zh-CN" sz="2800" b="1" dirty="0">
                <a:latin typeface="Arial" panose="020B0604020202020204" pitchFamily="34" charset="0"/>
                <a:ea typeface="思源黑体 CN Light" panose="020B0300000000000000" pitchFamily="34" charset="-122"/>
                <a:cs typeface="Arial" panose="020B0604020202020204" pitchFamily="34" charset="0"/>
              </a:rPr>
              <a:t>04</a:t>
            </a:r>
            <a:endParaRPr lang="zh-CN" altLang="en-US" sz="2800" b="1" dirty="0">
              <a:latin typeface="Arial" panose="020B0604020202020204" pitchFamily="34" charset="0"/>
              <a:ea typeface="思源黑体 CN Light" panose="020B0300000000000000" pitchFamily="34" charset="-122"/>
              <a:cs typeface="Arial" panose="020B0604020202020204" pitchFamily="34" charset="0"/>
            </a:endParaRPr>
          </a:p>
        </p:txBody>
      </p:sp>
      <p:sp>
        <p:nvSpPr>
          <p:cNvPr id="11" name="MH_Other_5"/>
          <p:cNvSpPr>
            <a:spLocks noEditPoints="1"/>
          </p:cNvSpPr>
          <p:nvPr>
            <p:custDataLst>
              <p:tags r:id="rId5"/>
            </p:custDataLst>
          </p:nvPr>
        </p:nvSpPr>
        <p:spPr bwMode="auto">
          <a:xfrm rot="20634168">
            <a:off x="6042133" y="5033119"/>
            <a:ext cx="358447" cy="280050"/>
          </a:xfrm>
          <a:custGeom>
            <a:avLst/>
            <a:gdLst>
              <a:gd name="T0" fmla="*/ 202 w 232"/>
              <a:gd name="T1" fmla="*/ 90 h 184"/>
              <a:gd name="T2" fmla="*/ 21 w 232"/>
              <a:gd name="T3" fmla="*/ 128 h 184"/>
              <a:gd name="T4" fmla="*/ 108 w 232"/>
              <a:gd name="T5" fmla="*/ 145 h 184"/>
              <a:gd name="T6" fmla="*/ 208 w 232"/>
              <a:gd name="T7" fmla="*/ 117 h 184"/>
              <a:gd name="T8" fmla="*/ 4 w 232"/>
              <a:gd name="T9" fmla="*/ 84 h 184"/>
              <a:gd name="T10" fmla="*/ 110 w 232"/>
              <a:gd name="T11" fmla="*/ 159 h 184"/>
              <a:gd name="T12" fmla="*/ 116 w 232"/>
              <a:gd name="T13" fmla="*/ 162 h 184"/>
              <a:gd name="T14" fmla="*/ 28 w 232"/>
              <a:gd name="T15" fmla="*/ 120 h 184"/>
              <a:gd name="T16" fmla="*/ 28 w 232"/>
              <a:gd name="T17" fmla="*/ 120 h 184"/>
              <a:gd name="T18" fmla="*/ 93 w 232"/>
              <a:gd name="T19" fmla="*/ 153 h 184"/>
              <a:gd name="T20" fmla="*/ 25 w 232"/>
              <a:gd name="T21" fmla="*/ 129 h 184"/>
              <a:gd name="T22" fmla="*/ 160 w 232"/>
              <a:gd name="T23" fmla="*/ 171 h 184"/>
              <a:gd name="T24" fmla="*/ 111 w 232"/>
              <a:gd name="T25" fmla="*/ 151 h 184"/>
              <a:gd name="T26" fmla="*/ 134 w 232"/>
              <a:gd name="T27" fmla="*/ 157 h 184"/>
              <a:gd name="T28" fmla="*/ 37 w 232"/>
              <a:gd name="T29" fmla="*/ 126 h 184"/>
              <a:gd name="T30" fmla="*/ 127 w 232"/>
              <a:gd name="T31" fmla="*/ 153 h 184"/>
              <a:gd name="T32" fmla="*/ 100 w 232"/>
              <a:gd name="T33" fmla="*/ 148 h 184"/>
              <a:gd name="T34" fmla="*/ 105 w 232"/>
              <a:gd name="T35" fmla="*/ 151 h 184"/>
              <a:gd name="T36" fmla="*/ 134 w 232"/>
              <a:gd name="T37" fmla="*/ 154 h 184"/>
              <a:gd name="T38" fmla="*/ 174 w 232"/>
              <a:gd name="T39" fmla="*/ 168 h 184"/>
              <a:gd name="T40" fmla="*/ 84 w 232"/>
              <a:gd name="T41" fmla="*/ 133 h 184"/>
              <a:gd name="T42" fmla="*/ 103 w 232"/>
              <a:gd name="T43" fmla="*/ 157 h 184"/>
              <a:gd name="T44" fmla="*/ 180 w 232"/>
              <a:gd name="T45" fmla="*/ 164 h 184"/>
              <a:gd name="T46" fmla="*/ 145 w 232"/>
              <a:gd name="T47" fmla="*/ 158 h 184"/>
              <a:gd name="T48" fmla="*/ 140 w 232"/>
              <a:gd name="T49" fmla="*/ 156 h 184"/>
              <a:gd name="T50" fmla="*/ 96 w 232"/>
              <a:gd name="T51" fmla="*/ 146 h 184"/>
              <a:gd name="T52" fmla="*/ 98 w 232"/>
              <a:gd name="T53" fmla="*/ 140 h 184"/>
              <a:gd name="T54" fmla="*/ 155 w 232"/>
              <a:gd name="T55" fmla="*/ 166 h 184"/>
              <a:gd name="T56" fmla="*/ 147 w 232"/>
              <a:gd name="T57" fmla="*/ 164 h 184"/>
              <a:gd name="T58" fmla="*/ 12 w 232"/>
              <a:gd name="T59" fmla="*/ 38 h 184"/>
              <a:gd name="T60" fmla="*/ 142 w 232"/>
              <a:gd name="T61" fmla="*/ 156 h 184"/>
              <a:gd name="T62" fmla="*/ 83 w 232"/>
              <a:gd name="T63" fmla="*/ 70 h 184"/>
              <a:gd name="T64" fmla="*/ 173 w 232"/>
              <a:gd name="T65" fmla="*/ 159 h 184"/>
              <a:gd name="T66" fmla="*/ 157 w 232"/>
              <a:gd name="T67" fmla="*/ 158 h 184"/>
              <a:gd name="T68" fmla="*/ 144 w 232"/>
              <a:gd name="T69" fmla="*/ 164 h 184"/>
              <a:gd name="T70" fmla="*/ 85 w 232"/>
              <a:gd name="T71" fmla="*/ 133 h 184"/>
              <a:gd name="T72" fmla="*/ 32 w 232"/>
              <a:gd name="T73" fmla="*/ 23 h 184"/>
              <a:gd name="T74" fmla="*/ 17 w 232"/>
              <a:gd name="T75" fmla="*/ 49 h 184"/>
              <a:gd name="T76" fmla="*/ 88 w 232"/>
              <a:gd name="T77" fmla="*/ 67 h 184"/>
              <a:gd name="T78" fmla="*/ 14 w 232"/>
              <a:gd name="T79" fmla="*/ 45 h 184"/>
              <a:gd name="T80" fmla="*/ 94 w 232"/>
              <a:gd name="T81" fmla="*/ 60 h 184"/>
              <a:gd name="T82" fmla="*/ 59 w 232"/>
              <a:gd name="T83" fmla="*/ 114 h 184"/>
              <a:gd name="T84" fmla="*/ 24 w 232"/>
              <a:gd name="T85" fmla="*/ 54 h 184"/>
              <a:gd name="T86" fmla="*/ 19 w 232"/>
              <a:gd name="T87" fmla="*/ 120 h 184"/>
              <a:gd name="T88" fmla="*/ 153 w 232"/>
              <a:gd name="T89" fmla="*/ 147 h 184"/>
              <a:gd name="T90" fmla="*/ 204 w 232"/>
              <a:gd name="T91" fmla="*/ 129 h 184"/>
              <a:gd name="T92" fmla="*/ 186 w 232"/>
              <a:gd name="T93" fmla="*/ 132 h 184"/>
              <a:gd name="T94" fmla="*/ 168 w 232"/>
              <a:gd name="T95" fmla="*/ 117 h 184"/>
              <a:gd name="T96" fmla="*/ 192 w 232"/>
              <a:gd name="T97" fmla="*/ 108 h 184"/>
              <a:gd name="T98" fmla="*/ 64 w 232"/>
              <a:gd name="T99" fmla="*/ 66 h 184"/>
              <a:gd name="T100" fmla="*/ 47 w 232"/>
              <a:gd name="T101" fmla="*/ 31 h 184"/>
              <a:gd name="T102" fmla="*/ 40 w 232"/>
              <a:gd name="T103" fmla="*/ 59 h 184"/>
              <a:gd name="T104" fmla="*/ 28 w 232"/>
              <a:gd name="T105" fmla="*/ 61 h 184"/>
              <a:gd name="T106" fmla="*/ 209 w 232"/>
              <a:gd name="T107" fmla="*/ 172 h 184"/>
              <a:gd name="T108" fmla="*/ 162 w 232"/>
              <a:gd name="T109" fmla="*/ 176 h 184"/>
              <a:gd name="T110" fmla="*/ 47 w 232"/>
              <a:gd name="T111" fmla="*/ 126 h 184"/>
              <a:gd name="T112" fmla="*/ 6 w 232"/>
              <a:gd name="T113" fmla="*/ 74 h 184"/>
              <a:gd name="T114" fmla="*/ 4 w 232"/>
              <a:gd name="T115" fmla="*/ 81 h 184"/>
              <a:gd name="T116" fmla="*/ 2 w 232"/>
              <a:gd name="T117" fmla="*/ 38 h 184"/>
              <a:gd name="T118" fmla="*/ 7 w 232"/>
              <a:gd name="T119" fmla="*/ 6 h 184"/>
              <a:gd name="T120" fmla="*/ 104 w 232"/>
              <a:gd name="T121" fmla="*/ 31 h 184"/>
              <a:gd name="T122" fmla="*/ 186 w 232"/>
              <a:gd name="T123" fmla="*/ 83 h 184"/>
              <a:gd name="T124" fmla="*/ 224 w 232"/>
              <a:gd name="T125" fmla="*/ 140 h 1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32" h="184">
                <a:moveTo>
                  <a:pt x="191" y="61"/>
                </a:moveTo>
                <a:cubicBezTo>
                  <a:pt x="191" y="61"/>
                  <a:pt x="191" y="62"/>
                  <a:pt x="191" y="62"/>
                </a:cubicBezTo>
                <a:cubicBezTo>
                  <a:pt x="190" y="62"/>
                  <a:pt x="191" y="61"/>
                  <a:pt x="191" y="61"/>
                </a:cubicBezTo>
                <a:cubicBezTo>
                  <a:pt x="191" y="61"/>
                  <a:pt x="191" y="61"/>
                  <a:pt x="191" y="61"/>
                </a:cubicBezTo>
                <a:close/>
                <a:moveTo>
                  <a:pt x="16" y="50"/>
                </a:moveTo>
                <a:cubicBezTo>
                  <a:pt x="16" y="50"/>
                  <a:pt x="16" y="50"/>
                  <a:pt x="16" y="50"/>
                </a:cubicBezTo>
                <a:cubicBezTo>
                  <a:pt x="16" y="50"/>
                  <a:pt x="16" y="50"/>
                  <a:pt x="16" y="49"/>
                </a:cubicBezTo>
                <a:cubicBezTo>
                  <a:pt x="16" y="51"/>
                  <a:pt x="16" y="51"/>
                  <a:pt x="16" y="51"/>
                </a:cubicBezTo>
                <a:cubicBezTo>
                  <a:pt x="15" y="51"/>
                  <a:pt x="15" y="51"/>
                  <a:pt x="15" y="51"/>
                </a:cubicBezTo>
                <a:cubicBezTo>
                  <a:pt x="16" y="51"/>
                  <a:pt x="16" y="51"/>
                  <a:pt x="16" y="51"/>
                </a:cubicBezTo>
                <a:cubicBezTo>
                  <a:pt x="16" y="50"/>
                  <a:pt x="16" y="50"/>
                  <a:pt x="16" y="50"/>
                </a:cubicBezTo>
                <a:close/>
                <a:moveTo>
                  <a:pt x="201" y="88"/>
                </a:moveTo>
                <a:cubicBezTo>
                  <a:pt x="201" y="89"/>
                  <a:pt x="201" y="89"/>
                  <a:pt x="201" y="89"/>
                </a:cubicBezTo>
                <a:cubicBezTo>
                  <a:pt x="201" y="90"/>
                  <a:pt x="201" y="90"/>
                  <a:pt x="202" y="90"/>
                </a:cubicBezTo>
                <a:cubicBezTo>
                  <a:pt x="201" y="90"/>
                  <a:pt x="201" y="89"/>
                  <a:pt x="201" y="89"/>
                </a:cubicBezTo>
                <a:lnTo>
                  <a:pt x="201" y="88"/>
                </a:lnTo>
                <a:close/>
                <a:moveTo>
                  <a:pt x="81" y="71"/>
                </a:moveTo>
                <a:cubicBezTo>
                  <a:pt x="81" y="69"/>
                  <a:pt x="81" y="69"/>
                  <a:pt x="81" y="69"/>
                </a:cubicBezTo>
                <a:cubicBezTo>
                  <a:pt x="80" y="69"/>
                  <a:pt x="81" y="70"/>
                  <a:pt x="81" y="70"/>
                </a:cubicBezTo>
                <a:cubicBezTo>
                  <a:pt x="81" y="71"/>
                  <a:pt x="81" y="71"/>
                  <a:pt x="81" y="71"/>
                </a:cubicBezTo>
                <a:close/>
                <a:moveTo>
                  <a:pt x="91" y="82"/>
                </a:moveTo>
                <a:cubicBezTo>
                  <a:pt x="91" y="81"/>
                  <a:pt x="90" y="81"/>
                  <a:pt x="89" y="81"/>
                </a:cubicBezTo>
                <a:cubicBezTo>
                  <a:pt x="89" y="82"/>
                  <a:pt x="90" y="82"/>
                  <a:pt x="91" y="82"/>
                </a:cubicBezTo>
                <a:close/>
                <a:moveTo>
                  <a:pt x="21" y="128"/>
                </a:moveTo>
                <a:cubicBezTo>
                  <a:pt x="21" y="128"/>
                  <a:pt x="21" y="129"/>
                  <a:pt x="21" y="129"/>
                </a:cubicBezTo>
                <a:cubicBezTo>
                  <a:pt x="21" y="130"/>
                  <a:pt x="21" y="130"/>
                  <a:pt x="21" y="130"/>
                </a:cubicBezTo>
                <a:cubicBezTo>
                  <a:pt x="21" y="129"/>
                  <a:pt x="21" y="129"/>
                  <a:pt x="21" y="129"/>
                </a:cubicBezTo>
                <a:cubicBezTo>
                  <a:pt x="21" y="129"/>
                  <a:pt x="21" y="128"/>
                  <a:pt x="21" y="128"/>
                </a:cubicBezTo>
                <a:close/>
                <a:moveTo>
                  <a:pt x="143" y="168"/>
                </a:moveTo>
                <a:cubicBezTo>
                  <a:pt x="143" y="168"/>
                  <a:pt x="143" y="168"/>
                  <a:pt x="143" y="169"/>
                </a:cubicBezTo>
                <a:cubicBezTo>
                  <a:pt x="143" y="169"/>
                  <a:pt x="144" y="169"/>
                  <a:pt x="145" y="168"/>
                </a:cubicBezTo>
                <a:cubicBezTo>
                  <a:pt x="144" y="168"/>
                  <a:pt x="144" y="168"/>
                  <a:pt x="143" y="168"/>
                </a:cubicBezTo>
                <a:close/>
                <a:moveTo>
                  <a:pt x="4" y="52"/>
                </a:moveTo>
                <a:cubicBezTo>
                  <a:pt x="4" y="52"/>
                  <a:pt x="4" y="52"/>
                  <a:pt x="4" y="52"/>
                </a:cubicBezTo>
                <a:cubicBezTo>
                  <a:pt x="4" y="53"/>
                  <a:pt x="4" y="54"/>
                  <a:pt x="4" y="54"/>
                </a:cubicBezTo>
                <a:lnTo>
                  <a:pt x="4" y="52"/>
                </a:lnTo>
                <a:close/>
                <a:moveTo>
                  <a:pt x="185" y="153"/>
                </a:moveTo>
                <a:cubicBezTo>
                  <a:pt x="185" y="154"/>
                  <a:pt x="185" y="153"/>
                  <a:pt x="185" y="153"/>
                </a:cubicBezTo>
                <a:cubicBezTo>
                  <a:pt x="184" y="153"/>
                  <a:pt x="184" y="154"/>
                  <a:pt x="185" y="154"/>
                </a:cubicBezTo>
                <a:cubicBezTo>
                  <a:pt x="185" y="154"/>
                  <a:pt x="186" y="154"/>
                  <a:pt x="185" y="153"/>
                </a:cubicBezTo>
                <a:close/>
                <a:moveTo>
                  <a:pt x="108" y="145"/>
                </a:moveTo>
                <a:cubicBezTo>
                  <a:pt x="108" y="145"/>
                  <a:pt x="108" y="145"/>
                  <a:pt x="108" y="145"/>
                </a:cubicBezTo>
                <a:cubicBezTo>
                  <a:pt x="108" y="146"/>
                  <a:pt x="108" y="147"/>
                  <a:pt x="108" y="147"/>
                </a:cubicBezTo>
                <a:cubicBezTo>
                  <a:pt x="108" y="146"/>
                  <a:pt x="109" y="146"/>
                  <a:pt x="108" y="145"/>
                </a:cubicBezTo>
                <a:close/>
                <a:moveTo>
                  <a:pt x="25" y="136"/>
                </a:moveTo>
                <a:cubicBezTo>
                  <a:pt x="25" y="136"/>
                  <a:pt x="26" y="135"/>
                  <a:pt x="25" y="135"/>
                </a:cubicBezTo>
                <a:cubicBezTo>
                  <a:pt x="25" y="135"/>
                  <a:pt x="26" y="137"/>
                  <a:pt x="25" y="136"/>
                </a:cubicBezTo>
                <a:close/>
                <a:moveTo>
                  <a:pt x="175" y="171"/>
                </a:moveTo>
                <a:cubicBezTo>
                  <a:pt x="174" y="171"/>
                  <a:pt x="173" y="171"/>
                  <a:pt x="173" y="172"/>
                </a:cubicBezTo>
                <a:cubicBezTo>
                  <a:pt x="174" y="172"/>
                  <a:pt x="175" y="172"/>
                  <a:pt x="176" y="172"/>
                </a:cubicBezTo>
                <a:cubicBezTo>
                  <a:pt x="175" y="171"/>
                  <a:pt x="175" y="171"/>
                  <a:pt x="175" y="171"/>
                </a:cubicBezTo>
                <a:close/>
                <a:moveTo>
                  <a:pt x="14" y="33"/>
                </a:moveTo>
                <a:cubicBezTo>
                  <a:pt x="14" y="34"/>
                  <a:pt x="13" y="34"/>
                  <a:pt x="13" y="35"/>
                </a:cubicBezTo>
                <a:cubicBezTo>
                  <a:pt x="13" y="35"/>
                  <a:pt x="14" y="34"/>
                  <a:pt x="14" y="33"/>
                </a:cubicBezTo>
                <a:close/>
                <a:moveTo>
                  <a:pt x="209" y="119"/>
                </a:moveTo>
                <a:cubicBezTo>
                  <a:pt x="209" y="119"/>
                  <a:pt x="208" y="118"/>
                  <a:pt x="208" y="117"/>
                </a:cubicBezTo>
                <a:cubicBezTo>
                  <a:pt x="208" y="118"/>
                  <a:pt x="208" y="119"/>
                  <a:pt x="209" y="119"/>
                </a:cubicBezTo>
                <a:close/>
                <a:moveTo>
                  <a:pt x="5" y="87"/>
                </a:moveTo>
                <a:cubicBezTo>
                  <a:pt x="5" y="88"/>
                  <a:pt x="5" y="89"/>
                  <a:pt x="5" y="89"/>
                </a:cubicBezTo>
                <a:cubicBezTo>
                  <a:pt x="4" y="88"/>
                  <a:pt x="4" y="88"/>
                  <a:pt x="4" y="87"/>
                </a:cubicBezTo>
                <a:lnTo>
                  <a:pt x="5" y="87"/>
                </a:lnTo>
                <a:close/>
                <a:moveTo>
                  <a:pt x="24" y="123"/>
                </a:moveTo>
                <a:cubicBezTo>
                  <a:pt x="24" y="121"/>
                  <a:pt x="24" y="121"/>
                  <a:pt x="24" y="121"/>
                </a:cubicBezTo>
                <a:cubicBezTo>
                  <a:pt x="23" y="121"/>
                  <a:pt x="24" y="122"/>
                  <a:pt x="24" y="123"/>
                </a:cubicBezTo>
                <a:cubicBezTo>
                  <a:pt x="24" y="123"/>
                  <a:pt x="24" y="123"/>
                  <a:pt x="24" y="123"/>
                </a:cubicBezTo>
                <a:close/>
                <a:moveTo>
                  <a:pt x="21" y="128"/>
                </a:moveTo>
                <a:cubicBezTo>
                  <a:pt x="21" y="127"/>
                  <a:pt x="21" y="126"/>
                  <a:pt x="20" y="126"/>
                </a:cubicBezTo>
                <a:cubicBezTo>
                  <a:pt x="20" y="126"/>
                  <a:pt x="20" y="127"/>
                  <a:pt x="21" y="128"/>
                </a:cubicBezTo>
                <a:close/>
                <a:moveTo>
                  <a:pt x="4" y="84"/>
                </a:moveTo>
                <a:cubicBezTo>
                  <a:pt x="4" y="83"/>
                  <a:pt x="3" y="84"/>
                  <a:pt x="4" y="84"/>
                </a:cubicBezTo>
                <a:cubicBezTo>
                  <a:pt x="4" y="84"/>
                  <a:pt x="3" y="86"/>
                  <a:pt x="4" y="85"/>
                </a:cubicBezTo>
                <a:cubicBezTo>
                  <a:pt x="4" y="85"/>
                  <a:pt x="4" y="84"/>
                  <a:pt x="4" y="84"/>
                </a:cubicBezTo>
                <a:close/>
                <a:moveTo>
                  <a:pt x="103" y="139"/>
                </a:moveTo>
                <a:cubicBezTo>
                  <a:pt x="102" y="139"/>
                  <a:pt x="102" y="139"/>
                  <a:pt x="102" y="139"/>
                </a:cubicBezTo>
                <a:cubicBezTo>
                  <a:pt x="102" y="139"/>
                  <a:pt x="103" y="140"/>
                  <a:pt x="104" y="139"/>
                </a:cubicBezTo>
                <a:cubicBezTo>
                  <a:pt x="104" y="139"/>
                  <a:pt x="103" y="139"/>
                  <a:pt x="103" y="139"/>
                </a:cubicBezTo>
                <a:close/>
                <a:moveTo>
                  <a:pt x="87" y="67"/>
                </a:moveTo>
                <a:cubicBezTo>
                  <a:pt x="87" y="66"/>
                  <a:pt x="86" y="66"/>
                  <a:pt x="86" y="67"/>
                </a:cubicBezTo>
                <a:cubicBezTo>
                  <a:pt x="86" y="67"/>
                  <a:pt x="86" y="69"/>
                  <a:pt x="87" y="68"/>
                </a:cubicBezTo>
                <a:cubicBezTo>
                  <a:pt x="87" y="68"/>
                  <a:pt x="87" y="67"/>
                  <a:pt x="87" y="67"/>
                </a:cubicBezTo>
                <a:close/>
                <a:moveTo>
                  <a:pt x="191" y="170"/>
                </a:moveTo>
                <a:cubicBezTo>
                  <a:pt x="191" y="170"/>
                  <a:pt x="190" y="171"/>
                  <a:pt x="189" y="172"/>
                </a:cubicBezTo>
                <a:cubicBezTo>
                  <a:pt x="190" y="171"/>
                  <a:pt x="191" y="171"/>
                  <a:pt x="191" y="170"/>
                </a:cubicBezTo>
                <a:close/>
                <a:moveTo>
                  <a:pt x="110" y="159"/>
                </a:moveTo>
                <a:cubicBezTo>
                  <a:pt x="109" y="159"/>
                  <a:pt x="111" y="160"/>
                  <a:pt x="109" y="160"/>
                </a:cubicBezTo>
                <a:cubicBezTo>
                  <a:pt x="110" y="161"/>
                  <a:pt x="110" y="161"/>
                  <a:pt x="110" y="161"/>
                </a:cubicBezTo>
                <a:cubicBezTo>
                  <a:pt x="110" y="160"/>
                  <a:pt x="111" y="160"/>
                  <a:pt x="110" y="159"/>
                </a:cubicBezTo>
                <a:close/>
                <a:moveTo>
                  <a:pt x="27" y="122"/>
                </a:moveTo>
                <a:cubicBezTo>
                  <a:pt x="28" y="121"/>
                  <a:pt x="27" y="120"/>
                  <a:pt x="27" y="118"/>
                </a:cubicBezTo>
                <a:cubicBezTo>
                  <a:pt x="27" y="120"/>
                  <a:pt x="27" y="121"/>
                  <a:pt x="27" y="122"/>
                </a:cubicBezTo>
                <a:cubicBezTo>
                  <a:pt x="27" y="122"/>
                  <a:pt x="27" y="122"/>
                  <a:pt x="27" y="122"/>
                </a:cubicBezTo>
                <a:close/>
                <a:moveTo>
                  <a:pt x="195" y="170"/>
                </a:moveTo>
                <a:cubicBezTo>
                  <a:pt x="194" y="170"/>
                  <a:pt x="193" y="171"/>
                  <a:pt x="193" y="172"/>
                </a:cubicBezTo>
                <a:cubicBezTo>
                  <a:pt x="194" y="172"/>
                  <a:pt x="195" y="171"/>
                  <a:pt x="195" y="170"/>
                </a:cubicBezTo>
                <a:close/>
                <a:moveTo>
                  <a:pt x="116" y="162"/>
                </a:moveTo>
                <a:cubicBezTo>
                  <a:pt x="116" y="162"/>
                  <a:pt x="116" y="162"/>
                  <a:pt x="115" y="162"/>
                </a:cubicBezTo>
                <a:cubicBezTo>
                  <a:pt x="115" y="162"/>
                  <a:pt x="116" y="163"/>
                  <a:pt x="116" y="163"/>
                </a:cubicBezTo>
                <a:cubicBezTo>
                  <a:pt x="116" y="163"/>
                  <a:pt x="117" y="162"/>
                  <a:pt x="116" y="162"/>
                </a:cubicBezTo>
                <a:close/>
                <a:moveTo>
                  <a:pt x="92" y="152"/>
                </a:moveTo>
                <a:cubicBezTo>
                  <a:pt x="91" y="151"/>
                  <a:pt x="90" y="151"/>
                  <a:pt x="89" y="150"/>
                </a:cubicBezTo>
                <a:cubicBezTo>
                  <a:pt x="90" y="151"/>
                  <a:pt x="91" y="152"/>
                  <a:pt x="92" y="152"/>
                </a:cubicBezTo>
                <a:cubicBezTo>
                  <a:pt x="92" y="152"/>
                  <a:pt x="92" y="152"/>
                  <a:pt x="92" y="152"/>
                </a:cubicBezTo>
                <a:close/>
                <a:moveTo>
                  <a:pt x="98" y="155"/>
                </a:moveTo>
                <a:cubicBezTo>
                  <a:pt x="98" y="155"/>
                  <a:pt x="98" y="154"/>
                  <a:pt x="98" y="154"/>
                </a:cubicBezTo>
                <a:cubicBezTo>
                  <a:pt x="97" y="155"/>
                  <a:pt x="98" y="156"/>
                  <a:pt x="99" y="156"/>
                </a:cubicBezTo>
                <a:cubicBezTo>
                  <a:pt x="99" y="156"/>
                  <a:pt x="99" y="155"/>
                  <a:pt x="99" y="155"/>
                </a:cubicBezTo>
                <a:cubicBezTo>
                  <a:pt x="99" y="155"/>
                  <a:pt x="98" y="155"/>
                  <a:pt x="98" y="155"/>
                </a:cubicBezTo>
                <a:close/>
                <a:moveTo>
                  <a:pt x="107" y="149"/>
                </a:moveTo>
                <a:cubicBezTo>
                  <a:pt x="106" y="149"/>
                  <a:pt x="106" y="149"/>
                  <a:pt x="106" y="149"/>
                </a:cubicBezTo>
                <a:cubicBezTo>
                  <a:pt x="106" y="150"/>
                  <a:pt x="106" y="153"/>
                  <a:pt x="106" y="153"/>
                </a:cubicBezTo>
                <a:cubicBezTo>
                  <a:pt x="106" y="152"/>
                  <a:pt x="106" y="151"/>
                  <a:pt x="107" y="149"/>
                </a:cubicBezTo>
                <a:close/>
                <a:moveTo>
                  <a:pt x="28" y="120"/>
                </a:moveTo>
                <a:cubicBezTo>
                  <a:pt x="28" y="119"/>
                  <a:pt x="29" y="118"/>
                  <a:pt x="29" y="117"/>
                </a:cubicBezTo>
                <a:cubicBezTo>
                  <a:pt x="28" y="117"/>
                  <a:pt x="28" y="118"/>
                  <a:pt x="28" y="118"/>
                </a:cubicBezTo>
                <a:cubicBezTo>
                  <a:pt x="28" y="119"/>
                  <a:pt x="28" y="119"/>
                  <a:pt x="28" y="120"/>
                </a:cubicBezTo>
                <a:close/>
                <a:moveTo>
                  <a:pt x="139" y="167"/>
                </a:moveTo>
                <a:cubicBezTo>
                  <a:pt x="138" y="168"/>
                  <a:pt x="137" y="167"/>
                  <a:pt x="136" y="168"/>
                </a:cubicBezTo>
                <a:cubicBezTo>
                  <a:pt x="137" y="168"/>
                  <a:pt x="139" y="168"/>
                  <a:pt x="139" y="168"/>
                </a:cubicBezTo>
                <a:cubicBezTo>
                  <a:pt x="140" y="168"/>
                  <a:pt x="140" y="167"/>
                  <a:pt x="139" y="167"/>
                </a:cubicBezTo>
                <a:close/>
                <a:moveTo>
                  <a:pt x="28" y="120"/>
                </a:moveTo>
                <a:cubicBezTo>
                  <a:pt x="28" y="121"/>
                  <a:pt x="29" y="122"/>
                  <a:pt x="29" y="124"/>
                </a:cubicBezTo>
                <a:cubicBezTo>
                  <a:pt x="29" y="124"/>
                  <a:pt x="29" y="124"/>
                  <a:pt x="29" y="124"/>
                </a:cubicBezTo>
                <a:cubicBezTo>
                  <a:pt x="29" y="125"/>
                  <a:pt x="29" y="125"/>
                  <a:pt x="29" y="125"/>
                </a:cubicBezTo>
                <a:cubicBezTo>
                  <a:pt x="29" y="124"/>
                  <a:pt x="29" y="124"/>
                  <a:pt x="29" y="124"/>
                </a:cubicBezTo>
                <a:cubicBezTo>
                  <a:pt x="29" y="123"/>
                  <a:pt x="29" y="121"/>
                  <a:pt x="29" y="120"/>
                </a:cubicBezTo>
                <a:cubicBezTo>
                  <a:pt x="29" y="120"/>
                  <a:pt x="28" y="120"/>
                  <a:pt x="28" y="120"/>
                </a:cubicBezTo>
                <a:close/>
                <a:moveTo>
                  <a:pt x="179" y="154"/>
                </a:moveTo>
                <a:cubicBezTo>
                  <a:pt x="180" y="154"/>
                  <a:pt x="182" y="154"/>
                  <a:pt x="183" y="154"/>
                </a:cubicBezTo>
                <a:cubicBezTo>
                  <a:pt x="182" y="154"/>
                  <a:pt x="181" y="154"/>
                  <a:pt x="181" y="153"/>
                </a:cubicBezTo>
                <a:cubicBezTo>
                  <a:pt x="180" y="154"/>
                  <a:pt x="180" y="154"/>
                  <a:pt x="179" y="154"/>
                </a:cubicBezTo>
                <a:close/>
                <a:moveTo>
                  <a:pt x="114" y="148"/>
                </a:moveTo>
                <a:cubicBezTo>
                  <a:pt x="114" y="149"/>
                  <a:pt x="114" y="150"/>
                  <a:pt x="114" y="151"/>
                </a:cubicBezTo>
                <a:cubicBezTo>
                  <a:pt x="114" y="150"/>
                  <a:pt x="114" y="149"/>
                  <a:pt x="115" y="149"/>
                </a:cubicBezTo>
                <a:cubicBezTo>
                  <a:pt x="115" y="148"/>
                  <a:pt x="115" y="148"/>
                  <a:pt x="114" y="148"/>
                </a:cubicBezTo>
                <a:close/>
                <a:moveTo>
                  <a:pt x="156" y="154"/>
                </a:moveTo>
                <a:cubicBezTo>
                  <a:pt x="156" y="154"/>
                  <a:pt x="156" y="153"/>
                  <a:pt x="156" y="153"/>
                </a:cubicBezTo>
                <a:cubicBezTo>
                  <a:pt x="155" y="153"/>
                  <a:pt x="153" y="153"/>
                  <a:pt x="152" y="153"/>
                </a:cubicBezTo>
                <a:lnTo>
                  <a:pt x="156" y="154"/>
                </a:lnTo>
                <a:close/>
                <a:moveTo>
                  <a:pt x="96" y="154"/>
                </a:moveTo>
                <a:cubicBezTo>
                  <a:pt x="95" y="153"/>
                  <a:pt x="94" y="153"/>
                  <a:pt x="93" y="153"/>
                </a:cubicBezTo>
                <a:cubicBezTo>
                  <a:pt x="94" y="154"/>
                  <a:pt x="95" y="154"/>
                  <a:pt x="96" y="155"/>
                </a:cubicBezTo>
                <a:cubicBezTo>
                  <a:pt x="96" y="155"/>
                  <a:pt x="96" y="154"/>
                  <a:pt x="96" y="154"/>
                </a:cubicBezTo>
                <a:close/>
                <a:moveTo>
                  <a:pt x="171" y="171"/>
                </a:moveTo>
                <a:cubicBezTo>
                  <a:pt x="170" y="172"/>
                  <a:pt x="169" y="171"/>
                  <a:pt x="168" y="171"/>
                </a:cubicBezTo>
                <a:cubicBezTo>
                  <a:pt x="168" y="171"/>
                  <a:pt x="168" y="172"/>
                  <a:pt x="168" y="172"/>
                </a:cubicBezTo>
                <a:cubicBezTo>
                  <a:pt x="169" y="172"/>
                  <a:pt x="170" y="172"/>
                  <a:pt x="170" y="172"/>
                </a:cubicBezTo>
                <a:cubicBezTo>
                  <a:pt x="171" y="172"/>
                  <a:pt x="172" y="172"/>
                  <a:pt x="171" y="171"/>
                </a:cubicBezTo>
                <a:close/>
                <a:moveTo>
                  <a:pt x="24" y="123"/>
                </a:moveTo>
                <a:cubicBezTo>
                  <a:pt x="24" y="123"/>
                  <a:pt x="24" y="124"/>
                  <a:pt x="24" y="125"/>
                </a:cubicBezTo>
                <a:cubicBezTo>
                  <a:pt x="24" y="125"/>
                  <a:pt x="25" y="125"/>
                  <a:pt x="25" y="125"/>
                </a:cubicBezTo>
                <a:cubicBezTo>
                  <a:pt x="25" y="125"/>
                  <a:pt x="25" y="126"/>
                  <a:pt x="25" y="126"/>
                </a:cubicBezTo>
                <a:cubicBezTo>
                  <a:pt x="25" y="127"/>
                  <a:pt x="25" y="127"/>
                  <a:pt x="25" y="127"/>
                </a:cubicBezTo>
                <a:cubicBezTo>
                  <a:pt x="25" y="128"/>
                  <a:pt x="25" y="128"/>
                  <a:pt x="25" y="128"/>
                </a:cubicBezTo>
                <a:cubicBezTo>
                  <a:pt x="25" y="129"/>
                  <a:pt x="25" y="129"/>
                  <a:pt x="25" y="129"/>
                </a:cubicBezTo>
                <a:cubicBezTo>
                  <a:pt x="25" y="130"/>
                  <a:pt x="25" y="130"/>
                  <a:pt x="25" y="130"/>
                </a:cubicBezTo>
                <a:cubicBezTo>
                  <a:pt x="25" y="129"/>
                  <a:pt x="25" y="129"/>
                  <a:pt x="25" y="129"/>
                </a:cubicBezTo>
                <a:cubicBezTo>
                  <a:pt x="25" y="128"/>
                  <a:pt x="25" y="128"/>
                  <a:pt x="25" y="128"/>
                </a:cubicBezTo>
                <a:cubicBezTo>
                  <a:pt x="25" y="127"/>
                  <a:pt x="25" y="127"/>
                  <a:pt x="25" y="127"/>
                </a:cubicBezTo>
                <a:cubicBezTo>
                  <a:pt x="25" y="126"/>
                  <a:pt x="25" y="126"/>
                  <a:pt x="25" y="126"/>
                </a:cubicBezTo>
                <a:cubicBezTo>
                  <a:pt x="25" y="126"/>
                  <a:pt x="25" y="125"/>
                  <a:pt x="25" y="125"/>
                </a:cubicBezTo>
                <a:cubicBezTo>
                  <a:pt x="25" y="124"/>
                  <a:pt x="25" y="124"/>
                  <a:pt x="25" y="123"/>
                </a:cubicBezTo>
                <a:cubicBezTo>
                  <a:pt x="24" y="123"/>
                  <a:pt x="24" y="123"/>
                  <a:pt x="24" y="123"/>
                </a:cubicBezTo>
                <a:close/>
                <a:moveTo>
                  <a:pt x="114" y="161"/>
                </a:moveTo>
                <a:cubicBezTo>
                  <a:pt x="113" y="161"/>
                  <a:pt x="112" y="160"/>
                  <a:pt x="112" y="160"/>
                </a:cubicBezTo>
                <a:cubicBezTo>
                  <a:pt x="111" y="161"/>
                  <a:pt x="112" y="161"/>
                  <a:pt x="113" y="162"/>
                </a:cubicBezTo>
                <a:cubicBezTo>
                  <a:pt x="113" y="162"/>
                  <a:pt x="114" y="161"/>
                  <a:pt x="114" y="161"/>
                </a:cubicBezTo>
                <a:close/>
                <a:moveTo>
                  <a:pt x="162" y="171"/>
                </a:moveTo>
                <a:cubicBezTo>
                  <a:pt x="161" y="171"/>
                  <a:pt x="161" y="170"/>
                  <a:pt x="160" y="171"/>
                </a:cubicBezTo>
                <a:cubicBezTo>
                  <a:pt x="161" y="171"/>
                  <a:pt x="162" y="171"/>
                  <a:pt x="163" y="171"/>
                </a:cubicBezTo>
                <a:cubicBezTo>
                  <a:pt x="163" y="171"/>
                  <a:pt x="164" y="171"/>
                  <a:pt x="164" y="171"/>
                </a:cubicBezTo>
                <a:cubicBezTo>
                  <a:pt x="163" y="171"/>
                  <a:pt x="163" y="171"/>
                  <a:pt x="162" y="171"/>
                </a:cubicBezTo>
                <a:close/>
                <a:moveTo>
                  <a:pt x="96" y="84"/>
                </a:moveTo>
                <a:cubicBezTo>
                  <a:pt x="95" y="83"/>
                  <a:pt x="93" y="82"/>
                  <a:pt x="91" y="82"/>
                </a:cubicBezTo>
                <a:cubicBezTo>
                  <a:pt x="93" y="82"/>
                  <a:pt x="94" y="83"/>
                  <a:pt x="96" y="84"/>
                </a:cubicBezTo>
                <a:close/>
                <a:moveTo>
                  <a:pt x="123" y="154"/>
                </a:moveTo>
                <a:cubicBezTo>
                  <a:pt x="124" y="153"/>
                  <a:pt x="124" y="152"/>
                  <a:pt x="125" y="152"/>
                </a:cubicBezTo>
                <a:cubicBezTo>
                  <a:pt x="124" y="151"/>
                  <a:pt x="124" y="151"/>
                  <a:pt x="124" y="152"/>
                </a:cubicBezTo>
                <a:cubicBezTo>
                  <a:pt x="123" y="153"/>
                  <a:pt x="123" y="154"/>
                  <a:pt x="123" y="155"/>
                </a:cubicBezTo>
                <a:cubicBezTo>
                  <a:pt x="123" y="155"/>
                  <a:pt x="123" y="154"/>
                  <a:pt x="123" y="154"/>
                </a:cubicBezTo>
                <a:close/>
                <a:moveTo>
                  <a:pt x="112" y="147"/>
                </a:moveTo>
                <a:cubicBezTo>
                  <a:pt x="112" y="147"/>
                  <a:pt x="111" y="147"/>
                  <a:pt x="111" y="147"/>
                </a:cubicBezTo>
                <a:cubicBezTo>
                  <a:pt x="111" y="148"/>
                  <a:pt x="111" y="150"/>
                  <a:pt x="111" y="151"/>
                </a:cubicBezTo>
                <a:cubicBezTo>
                  <a:pt x="111" y="149"/>
                  <a:pt x="112" y="148"/>
                  <a:pt x="112" y="147"/>
                </a:cubicBezTo>
                <a:close/>
                <a:moveTo>
                  <a:pt x="201" y="88"/>
                </a:moveTo>
                <a:cubicBezTo>
                  <a:pt x="201" y="87"/>
                  <a:pt x="200" y="85"/>
                  <a:pt x="200" y="83"/>
                </a:cubicBezTo>
                <a:cubicBezTo>
                  <a:pt x="200" y="84"/>
                  <a:pt x="199" y="84"/>
                  <a:pt x="199" y="84"/>
                </a:cubicBezTo>
                <a:cubicBezTo>
                  <a:pt x="200" y="86"/>
                  <a:pt x="200" y="87"/>
                  <a:pt x="201" y="88"/>
                </a:cubicBezTo>
                <a:close/>
                <a:moveTo>
                  <a:pt x="207" y="158"/>
                </a:moveTo>
                <a:cubicBezTo>
                  <a:pt x="206" y="159"/>
                  <a:pt x="204" y="160"/>
                  <a:pt x="203" y="162"/>
                </a:cubicBezTo>
                <a:cubicBezTo>
                  <a:pt x="203" y="162"/>
                  <a:pt x="203" y="162"/>
                  <a:pt x="203" y="162"/>
                </a:cubicBezTo>
                <a:cubicBezTo>
                  <a:pt x="204" y="161"/>
                  <a:pt x="206" y="160"/>
                  <a:pt x="207" y="158"/>
                </a:cubicBezTo>
                <a:cubicBezTo>
                  <a:pt x="207" y="158"/>
                  <a:pt x="207" y="158"/>
                  <a:pt x="207" y="158"/>
                </a:cubicBezTo>
                <a:close/>
                <a:moveTo>
                  <a:pt x="134" y="157"/>
                </a:moveTo>
                <a:cubicBezTo>
                  <a:pt x="133" y="159"/>
                  <a:pt x="132" y="160"/>
                  <a:pt x="131" y="162"/>
                </a:cubicBezTo>
                <a:cubicBezTo>
                  <a:pt x="131" y="162"/>
                  <a:pt x="131" y="162"/>
                  <a:pt x="132" y="162"/>
                </a:cubicBezTo>
                <a:lnTo>
                  <a:pt x="134" y="157"/>
                </a:lnTo>
                <a:close/>
                <a:moveTo>
                  <a:pt x="112" y="151"/>
                </a:moveTo>
                <a:cubicBezTo>
                  <a:pt x="112" y="152"/>
                  <a:pt x="111" y="154"/>
                  <a:pt x="111" y="155"/>
                </a:cubicBezTo>
                <a:cubicBezTo>
                  <a:pt x="112" y="155"/>
                  <a:pt x="112" y="155"/>
                  <a:pt x="112" y="155"/>
                </a:cubicBezTo>
                <a:cubicBezTo>
                  <a:pt x="112" y="154"/>
                  <a:pt x="112" y="153"/>
                  <a:pt x="112" y="152"/>
                </a:cubicBezTo>
                <a:cubicBezTo>
                  <a:pt x="112" y="151"/>
                  <a:pt x="113" y="151"/>
                  <a:pt x="112" y="151"/>
                </a:cubicBezTo>
                <a:close/>
                <a:moveTo>
                  <a:pt x="164" y="153"/>
                </a:moveTo>
                <a:cubicBezTo>
                  <a:pt x="164" y="153"/>
                  <a:pt x="164" y="154"/>
                  <a:pt x="164" y="154"/>
                </a:cubicBezTo>
                <a:cubicBezTo>
                  <a:pt x="157" y="153"/>
                  <a:pt x="157" y="153"/>
                  <a:pt x="157" y="153"/>
                </a:cubicBezTo>
                <a:cubicBezTo>
                  <a:pt x="159" y="154"/>
                  <a:pt x="161" y="154"/>
                  <a:pt x="162" y="154"/>
                </a:cubicBezTo>
                <a:cubicBezTo>
                  <a:pt x="163" y="154"/>
                  <a:pt x="164" y="154"/>
                  <a:pt x="164" y="153"/>
                </a:cubicBezTo>
                <a:close/>
                <a:moveTo>
                  <a:pt x="37" y="126"/>
                </a:moveTo>
                <a:cubicBezTo>
                  <a:pt x="37" y="124"/>
                  <a:pt x="37" y="122"/>
                  <a:pt x="36" y="120"/>
                </a:cubicBezTo>
                <a:cubicBezTo>
                  <a:pt x="37" y="120"/>
                  <a:pt x="36" y="119"/>
                  <a:pt x="36" y="120"/>
                </a:cubicBezTo>
                <a:cubicBezTo>
                  <a:pt x="37" y="126"/>
                  <a:pt x="37" y="126"/>
                  <a:pt x="37" y="126"/>
                </a:cubicBezTo>
                <a:cubicBezTo>
                  <a:pt x="37" y="126"/>
                  <a:pt x="38" y="127"/>
                  <a:pt x="37" y="126"/>
                </a:cubicBezTo>
                <a:close/>
                <a:moveTo>
                  <a:pt x="35" y="127"/>
                </a:moveTo>
                <a:cubicBezTo>
                  <a:pt x="33" y="120"/>
                  <a:pt x="33" y="120"/>
                  <a:pt x="33" y="120"/>
                </a:cubicBezTo>
                <a:cubicBezTo>
                  <a:pt x="33" y="123"/>
                  <a:pt x="34" y="126"/>
                  <a:pt x="34" y="129"/>
                </a:cubicBezTo>
                <a:cubicBezTo>
                  <a:pt x="34" y="128"/>
                  <a:pt x="35" y="128"/>
                  <a:pt x="35" y="127"/>
                </a:cubicBezTo>
                <a:close/>
                <a:moveTo>
                  <a:pt x="15" y="21"/>
                </a:moveTo>
                <a:cubicBezTo>
                  <a:pt x="13" y="21"/>
                  <a:pt x="12" y="23"/>
                  <a:pt x="11" y="25"/>
                </a:cubicBezTo>
                <a:cubicBezTo>
                  <a:pt x="13" y="24"/>
                  <a:pt x="14" y="22"/>
                  <a:pt x="15" y="21"/>
                </a:cubicBezTo>
                <a:close/>
                <a:moveTo>
                  <a:pt x="74" y="67"/>
                </a:moveTo>
                <a:cubicBezTo>
                  <a:pt x="74" y="67"/>
                  <a:pt x="73" y="64"/>
                  <a:pt x="73" y="63"/>
                </a:cubicBezTo>
                <a:cubicBezTo>
                  <a:pt x="73" y="64"/>
                  <a:pt x="72" y="64"/>
                  <a:pt x="72" y="65"/>
                </a:cubicBezTo>
                <a:cubicBezTo>
                  <a:pt x="73" y="66"/>
                  <a:pt x="73" y="67"/>
                  <a:pt x="74" y="68"/>
                </a:cubicBezTo>
                <a:cubicBezTo>
                  <a:pt x="74" y="68"/>
                  <a:pt x="74" y="68"/>
                  <a:pt x="74" y="67"/>
                </a:cubicBezTo>
                <a:close/>
                <a:moveTo>
                  <a:pt x="127" y="153"/>
                </a:moveTo>
                <a:cubicBezTo>
                  <a:pt x="126" y="154"/>
                  <a:pt x="126" y="156"/>
                  <a:pt x="126" y="157"/>
                </a:cubicBezTo>
                <a:cubicBezTo>
                  <a:pt x="127" y="156"/>
                  <a:pt x="128" y="154"/>
                  <a:pt x="128" y="153"/>
                </a:cubicBezTo>
                <a:lnTo>
                  <a:pt x="127" y="153"/>
                </a:lnTo>
                <a:close/>
                <a:moveTo>
                  <a:pt x="125" y="154"/>
                </a:moveTo>
                <a:cubicBezTo>
                  <a:pt x="124" y="155"/>
                  <a:pt x="123" y="157"/>
                  <a:pt x="122" y="159"/>
                </a:cubicBezTo>
                <a:cubicBezTo>
                  <a:pt x="122" y="159"/>
                  <a:pt x="123" y="160"/>
                  <a:pt x="123" y="159"/>
                </a:cubicBezTo>
                <a:lnTo>
                  <a:pt x="125" y="154"/>
                </a:lnTo>
                <a:close/>
                <a:moveTo>
                  <a:pt x="30" y="123"/>
                </a:moveTo>
                <a:cubicBezTo>
                  <a:pt x="30" y="124"/>
                  <a:pt x="30" y="124"/>
                  <a:pt x="30" y="124"/>
                </a:cubicBezTo>
                <a:cubicBezTo>
                  <a:pt x="31" y="131"/>
                  <a:pt x="31" y="131"/>
                  <a:pt x="31" y="131"/>
                </a:cubicBezTo>
                <a:cubicBezTo>
                  <a:pt x="31" y="131"/>
                  <a:pt x="32" y="131"/>
                  <a:pt x="32" y="130"/>
                </a:cubicBezTo>
                <a:cubicBezTo>
                  <a:pt x="30" y="124"/>
                  <a:pt x="30" y="124"/>
                  <a:pt x="30" y="124"/>
                </a:cubicBezTo>
                <a:lnTo>
                  <a:pt x="30" y="123"/>
                </a:lnTo>
                <a:close/>
                <a:moveTo>
                  <a:pt x="100" y="148"/>
                </a:moveTo>
                <a:cubicBezTo>
                  <a:pt x="99" y="147"/>
                  <a:pt x="100" y="146"/>
                  <a:pt x="99" y="145"/>
                </a:cubicBezTo>
                <a:cubicBezTo>
                  <a:pt x="98" y="150"/>
                  <a:pt x="98" y="150"/>
                  <a:pt x="98" y="150"/>
                </a:cubicBezTo>
                <a:cubicBezTo>
                  <a:pt x="100" y="151"/>
                  <a:pt x="100" y="151"/>
                  <a:pt x="100" y="151"/>
                </a:cubicBezTo>
                <a:cubicBezTo>
                  <a:pt x="100" y="150"/>
                  <a:pt x="100" y="149"/>
                  <a:pt x="100" y="148"/>
                </a:cubicBezTo>
                <a:close/>
                <a:moveTo>
                  <a:pt x="134" y="160"/>
                </a:moveTo>
                <a:cubicBezTo>
                  <a:pt x="135" y="158"/>
                  <a:pt x="137" y="157"/>
                  <a:pt x="138" y="155"/>
                </a:cubicBezTo>
                <a:cubicBezTo>
                  <a:pt x="137" y="155"/>
                  <a:pt x="136" y="154"/>
                  <a:pt x="136" y="155"/>
                </a:cubicBezTo>
                <a:cubicBezTo>
                  <a:pt x="136" y="157"/>
                  <a:pt x="135" y="158"/>
                  <a:pt x="134" y="160"/>
                </a:cubicBezTo>
                <a:close/>
                <a:moveTo>
                  <a:pt x="27" y="122"/>
                </a:moveTo>
                <a:cubicBezTo>
                  <a:pt x="29" y="133"/>
                  <a:pt x="29" y="133"/>
                  <a:pt x="29" y="133"/>
                </a:cubicBezTo>
                <a:cubicBezTo>
                  <a:pt x="29" y="133"/>
                  <a:pt x="30" y="133"/>
                  <a:pt x="29" y="132"/>
                </a:cubicBezTo>
                <a:lnTo>
                  <a:pt x="27" y="122"/>
                </a:lnTo>
                <a:close/>
                <a:moveTo>
                  <a:pt x="104" y="151"/>
                </a:moveTo>
                <a:cubicBezTo>
                  <a:pt x="105" y="151"/>
                  <a:pt x="105" y="151"/>
                  <a:pt x="105" y="151"/>
                </a:cubicBezTo>
                <a:cubicBezTo>
                  <a:pt x="105" y="149"/>
                  <a:pt x="106" y="146"/>
                  <a:pt x="106" y="144"/>
                </a:cubicBezTo>
                <a:cubicBezTo>
                  <a:pt x="105" y="144"/>
                  <a:pt x="105" y="144"/>
                  <a:pt x="105" y="144"/>
                </a:cubicBezTo>
                <a:cubicBezTo>
                  <a:pt x="105" y="146"/>
                  <a:pt x="105" y="148"/>
                  <a:pt x="104" y="151"/>
                </a:cubicBezTo>
                <a:close/>
                <a:moveTo>
                  <a:pt x="179" y="154"/>
                </a:moveTo>
                <a:cubicBezTo>
                  <a:pt x="175" y="154"/>
                  <a:pt x="171" y="154"/>
                  <a:pt x="166" y="154"/>
                </a:cubicBezTo>
                <a:cubicBezTo>
                  <a:pt x="166" y="155"/>
                  <a:pt x="167" y="154"/>
                  <a:pt x="167" y="154"/>
                </a:cubicBezTo>
                <a:cubicBezTo>
                  <a:pt x="172" y="154"/>
                  <a:pt x="175" y="154"/>
                  <a:pt x="179" y="154"/>
                </a:cubicBezTo>
                <a:close/>
                <a:moveTo>
                  <a:pt x="77" y="69"/>
                </a:moveTo>
                <a:cubicBezTo>
                  <a:pt x="76" y="62"/>
                  <a:pt x="76" y="62"/>
                  <a:pt x="76" y="62"/>
                </a:cubicBezTo>
                <a:cubicBezTo>
                  <a:pt x="76" y="62"/>
                  <a:pt x="75" y="62"/>
                  <a:pt x="75" y="62"/>
                </a:cubicBezTo>
                <a:cubicBezTo>
                  <a:pt x="76" y="65"/>
                  <a:pt x="76" y="68"/>
                  <a:pt x="77" y="71"/>
                </a:cubicBezTo>
                <a:cubicBezTo>
                  <a:pt x="77" y="70"/>
                  <a:pt x="77" y="69"/>
                  <a:pt x="77" y="69"/>
                </a:cubicBezTo>
                <a:close/>
                <a:moveTo>
                  <a:pt x="130" y="160"/>
                </a:moveTo>
                <a:cubicBezTo>
                  <a:pt x="132" y="158"/>
                  <a:pt x="133" y="156"/>
                  <a:pt x="134" y="154"/>
                </a:cubicBezTo>
                <a:cubicBezTo>
                  <a:pt x="133" y="155"/>
                  <a:pt x="133" y="154"/>
                  <a:pt x="132" y="154"/>
                </a:cubicBezTo>
                <a:lnTo>
                  <a:pt x="130" y="160"/>
                </a:lnTo>
                <a:close/>
                <a:moveTo>
                  <a:pt x="188" y="169"/>
                </a:moveTo>
                <a:cubicBezTo>
                  <a:pt x="187" y="170"/>
                  <a:pt x="186" y="171"/>
                  <a:pt x="184" y="171"/>
                </a:cubicBezTo>
                <a:cubicBezTo>
                  <a:pt x="184" y="171"/>
                  <a:pt x="183" y="171"/>
                  <a:pt x="183" y="172"/>
                </a:cubicBezTo>
                <a:cubicBezTo>
                  <a:pt x="188" y="172"/>
                  <a:pt x="188" y="172"/>
                  <a:pt x="188" y="172"/>
                </a:cubicBezTo>
                <a:cubicBezTo>
                  <a:pt x="187" y="171"/>
                  <a:pt x="189" y="170"/>
                  <a:pt x="188" y="169"/>
                </a:cubicBezTo>
                <a:close/>
                <a:moveTo>
                  <a:pt x="125" y="165"/>
                </a:moveTo>
                <a:cubicBezTo>
                  <a:pt x="118" y="162"/>
                  <a:pt x="118" y="162"/>
                  <a:pt x="118" y="162"/>
                </a:cubicBezTo>
                <a:cubicBezTo>
                  <a:pt x="118" y="162"/>
                  <a:pt x="118" y="163"/>
                  <a:pt x="117" y="163"/>
                </a:cubicBezTo>
                <a:cubicBezTo>
                  <a:pt x="120" y="164"/>
                  <a:pt x="122" y="164"/>
                  <a:pt x="125" y="165"/>
                </a:cubicBezTo>
                <a:close/>
                <a:moveTo>
                  <a:pt x="179" y="163"/>
                </a:moveTo>
                <a:cubicBezTo>
                  <a:pt x="177" y="164"/>
                  <a:pt x="175" y="166"/>
                  <a:pt x="173" y="168"/>
                </a:cubicBezTo>
                <a:cubicBezTo>
                  <a:pt x="173" y="168"/>
                  <a:pt x="174" y="168"/>
                  <a:pt x="174" y="168"/>
                </a:cubicBezTo>
                <a:cubicBezTo>
                  <a:pt x="176" y="167"/>
                  <a:pt x="177" y="165"/>
                  <a:pt x="179" y="163"/>
                </a:cubicBezTo>
                <a:cubicBezTo>
                  <a:pt x="179" y="163"/>
                  <a:pt x="179" y="163"/>
                  <a:pt x="179" y="163"/>
                </a:cubicBezTo>
                <a:close/>
                <a:moveTo>
                  <a:pt x="122" y="151"/>
                </a:moveTo>
                <a:cubicBezTo>
                  <a:pt x="122" y="151"/>
                  <a:pt x="122" y="151"/>
                  <a:pt x="122" y="151"/>
                </a:cubicBezTo>
                <a:cubicBezTo>
                  <a:pt x="121" y="153"/>
                  <a:pt x="120" y="156"/>
                  <a:pt x="119" y="158"/>
                </a:cubicBezTo>
                <a:cubicBezTo>
                  <a:pt x="120" y="158"/>
                  <a:pt x="120" y="159"/>
                  <a:pt x="121" y="158"/>
                </a:cubicBezTo>
                <a:cubicBezTo>
                  <a:pt x="123" y="152"/>
                  <a:pt x="123" y="152"/>
                  <a:pt x="123" y="152"/>
                </a:cubicBezTo>
                <a:cubicBezTo>
                  <a:pt x="123" y="152"/>
                  <a:pt x="122" y="151"/>
                  <a:pt x="122" y="151"/>
                </a:cubicBezTo>
                <a:close/>
                <a:moveTo>
                  <a:pt x="84" y="133"/>
                </a:moveTo>
                <a:cubicBezTo>
                  <a:pt x="84" y="133"/>
                  <a:pt x="84" y="132"/>
                  <a:pt x="84" y="132"/>
                </a:cubicBezTo>
                <a:cubicBezTo>
                  <a:pt x="83" y="132"/>
                  <a:pt x="82" y="131"/>
                  <a:pt x="82" y="131"/>
                </a:cubicBezTo>
                <a:cubicBezTo>
                  <a:pt x="81" y="131"/>
                  <a:pt x="81" y="131"/>
                  <a:pt x="81" y="132"/>
                </a:cubicBezTo>
                <a:cubicBezTo>
                  <a:pt x="82" y="133"/>
                  <a:pt x="82" y="136"/>
                  <a:pt x="83" y="138"/>
                </a:cubicBezTo>
                <a:lnTo>
                  <a:pt x="84" y="133"/>
                </a:lnTo>
                <a:close/>
                <a:moveTo>
                  <a:pt x="94" y="138"/>
                </a:moveTo>
                <a:cubicBezTo>
                  <a:pt x="94" y="138"/>
                  <a:pt x="94" y="138"/>
                  <a:pt x="93" y="138"/>
                </a:cubicBezTo>
                <a:cubicBezTo>
                  <a:pt x="93" y="140"/>
                  <a:pt x="93" y="143"/>
                  <a:pt x="94" y="146"/>
                </a:cubicBezTo>
                <a:cubicBezTo>
                  <a:pt x="94" y="143"/>
                  <a:pt x="95" y="141"/>
                  <a:pt x="95" y="139"/>
                </a:cubicBezTo>
                <a:cubicBezTo>
                  <a:pt x="95" y="139"/>
                  <a:pt x="94" y="139"/>
                  <a:pt x="94" y="138"/>
                </a:cubicBezTo>
                <a:close/>
                <a:moveTo>
                  <a:pt x="119" y="150"/>
                </a:moveTo>
                <a:cubicBezTo>
                  <a:pt x="119" y="150"/>
                  <a:pt x="118" y="150"/>
                  <a:pt x="118" y="149"/>
                </a:cubicBezTo>
                <a:cubicBezTo>
                  <a:pt x="118" y="152"/>
                  <a:pt x="117" y="155"/>
                  <a:pt x="116" y="157"/>
                </a:cubicBezTo>
                <a:cubicBezTo>
                  <a:pt x="117" y="155"/>
                  <a:pt x="118" y="152"/>
                  <a:pt x="119" y="150"/>
                </a:cubicBezTo>
                <a:close/>
                <a:moveTo>
                  <a:pt x="108" y="159"/>
                </a:moveTo>
                <a:cubicBezTo>
                  <a:pt x="107" y="158"/>
                  <a:pt x="107" y="158"/>
                  <a:pt x="106" y="158"/>
                </a:cubicBezTo>
                <a:cubicBezTo>
                  <a:pt x="106" y="158"/>
                  <a:pt x="105" y="158"/>
                  <a:pt x="105" y="157"/>
                </a:cubicBezTo>
                <a:cubicBezTo>
                  <a:pt x="104" y="157"/>
                  <a:pt x="104" y="157"/>
                  <a:pt x="103" y="158"/>
                </a:cubicBezTo>
                <a:cubicBezTo>
                  <a:pt x="103" y="158"/>
                  <a:pt x="103" y="157"/>
                  <a:pt x="103" y="157"/>
                </a:cubicBezTo>
                <a:cubicBezTo>
                  <a:pt x="103" y="156"/>
                  <a:pt x="102" y="156"/>
                  <a:pt x="101" y="156"/>
                </a:cubicBezTo>
                <a:cubicBezTo>
                  <a:pt x="100" y="155"/>
                  <a:pt x="100" y="156"/>
                  <a:pt x="100" y="156"/>
                </a:cubicBezTo>
                <a:cubicBezTo>
                  <a:pt x="103" y="158"/>
                  <a:pt x="105" y="159"/>
                  <a:pt x="108" y="160"/>
                </a:cubicBezTo>
                <a:cubicBezTo>
                  <a:pt x="108" y="159"/>
                  <a:pt x="108" y="159"/>
                  <a:pt x="108" y="159"/>
                </a:cubicBezTo>
                <a:close/>
                <a:moveTo>
                  <a:pt x="17" y="21"/>
                </a:moveTo>
                <a:cubicBezTo>
                  <a:pt x="17" y="21"/>
                  <a:pt x="17" y="21"/>
                  <a:pt x="17" y="21"/>
                </a:cubicBezTo>
                <a:cubicBezTo>
                  <a:pt x="15" y="23"/>
                  <a:pt x="13" y="25"/>
                  <a:pt x="12" y="27"/>
                </a:cubicBezTo>
                <a:cubicBezTo>
                  <a:pt x="12" y="27"/>
                  <a:pt x="12" y="28"/>
                  <a:pt x="12" y="28"/>
                </a:cubicBezTo>
                <a:cubicBezTo>
                  <a:pt x="14" y="26"/>
                  <a:pt x="16" y="24"/>
                  <a:pt x="17" y="22"/>
                </a:cubicBezTo>
                <a:cubicBezTo>
                  <a:pt x="18" y="22"/>
                  <a:pt x="18" y="21"/>
                  <a:pt x="17" y="21"/>
                </a:cubicBezTo>
                <a:close/>
                <a:moveTo>
                  <a:pt x="180" y="164"/>
                </a:moveTo>
                <a:cubicBezTo>
                  <a:pt x="183" y="162"/>
                  <a:pt x="185" y="160"/>
                  <a:pt x="188" y="158"/>
                </a:cubicBezTo>
                <a:cubicBezTo>
                  <a:pt x="187" y="158"/>
                  <a:pt x="186" y="158"/>
                  <a:pt x="186" y="158"/>
                </a:cubicBezTo>
                <a:cubicBezTo>
                  <a:pt x="184" y="160"/>
                  <a:pt x="182" y="162"/>
                  <a:pt x="180" y="164"/>
                </a:cubicBezTo>
                <a:close/>
                <a:moveTo>
                  <a:pt x="198" y="152"/>
                </a:moveTo>
                <a:cubicBezTo>
                  <a:pt x="194" y="152"/>
                  <a:pt x="190" y="152"/>
                  <a:pt x="187" y="153"/>
                </a:cubicBezTo>
                <a:cubicBezTo>
                  <a:pt x="186" y="153"/>
                  <a:pt x="186" y="154"/>
                  <a:pt x="186" y="153"/>
                </a:cubicBezTo>
                <a:cubicBezTo>
                  <a:pt x="190" y="153"/>
                  <a:pt x="195" y="153"/>
                  <a:pt x="198" y="152"/>
                </a:cubicBezTo>
                <a:close/>
                <a:moveTo>
                  <a:pt x="116" y="149"/>
                </a:moveTo>
                <a:cubicBezTo>
                  <a:pt x="116" y="149"/>
                  <a:pt x="116" y="149"/>
                  <a:pt x="116" y="149"/>
                </a:cubicBezTo>
                <a:cubicBezTo>
                  <a:pt x="113" y="156"/>
                  <a:pt x="113" y="156"/>
                  <a:pt x="113" y="156"/>
                </a:cubicBezTo>
                <a:cubicBezTo>
                  <a:pt x="114" y="156"/>
                  <a:pt x="115" y="157"/>
                  <a:pt x="115" y="156"/>
                </a:cubicBezTo>
                <a:cubicBezTo>
                  <a:pt x="116" y="154"/>
                  <a:pt x="116" y="151"/>
                  <a:pt x="116" y="149"/>
                </a:cubicBezTo>
                <a:close/>
                <a:moveTo>
                  <a:pt x="145" y="158"/>
                </a:moveTo>
                <a:cubicBezTo>
                  <a:pt x="143" y="160"/>
                  <a:pt x="142" y="162"/>
                  <a:pt x="140" y="164"/>
                </a:cubicBezTo>
                <a:cubicBezTo>
                  <a:pt x="142" y="164"/>
                  <a:pt x="142" y="164"/>
                  <a:pt x="142" y="164"/>
                </a:cubicBezTo>
                <a:cubicBezTo>
                  <a:pt x="143" y="162"/>
                  <a:pt x="144" y="160"/>
                  <a:pt x="145" y="159"/>
                </a:cubicBezTo>
                <a:cubicBezTo>
                  <a:pt x="145" y="159"/>
                  <a:pt x="145" y="158"/>
                  <a:pt x="145" y="158"/>
                </a:cubicBezTo>
                <a:close/>
                <a:moveTo>
                  <a:pt x="109" y="153"/>
                </a:moveTo>
                <a:cubicBezTo>
                  <a:pt x="110" y="149"/>
                  <a:pt x="110" y="149"/>
                  <a:pt x="110" y="149"/>
                </a:cubicBezTo>
                <a:cubicBezTo>
                  <a:pt x="110" y="148"/>
                  <a:pt x="110" y="146"/>
                  <a:pt x="109" y="147"/>
                </a:cubicBezTo>
                <a:cubicBezTo>
                  <a:pt x="108" y="154"/>
                  <a:pt x="108" y="154"/>
                  <a:pt x="108" y="154"/>
                </a:cubicBezTo>
                <a:cubicBezTo>
                  <a:pt x="107" y="154"/>
                  <a:pt x="109" y="155"/>
                  <a:pt x="109" y="155"/>
                </a:cubicBezTo>
                <a:cubicBezTo>
                  <a:pt x="109" y="154"/>
                  <a:pt x="109" y="153"/>
                  <a:pt x="109" y="153"/>
                </a:cubicBezTo>
                <a:close/>
                <a:moveTo>
                  <a:pt x="173" y="161"/>
                </a:moveTo>
                <a:cubicBezTo>
                  <a:pt x="170" y="163"/>
                  <a:pt x="167" y="165"/>
                  <a:pt x="165" y="167"/>
                </a:cubicBezTo>
                <a:cubicBezTo>
                  <a:pt x="166" y="167"/>
                  <a:pt x="167" y="168"/>
                  <a:pt x="168" y="167"/>
                </a:cubicBezTo>
                <a:lnTo>
                  <a:pt x="173" y="161"/>
                </a:lnTo>
                <a:close/>
                <a:moveTo>
                  <a:pt x="140" y="156"/>
                </a:moveTo>
                <a:cubicBezTo>
                  <a:pt x="137" y="158"/>
                  <a:pt x="136" y="160"/>
                  <a:pt x="134" y="163"/>
                </a:cubicBezTo>
                <a:cubicBezTo>
                  <a:pt x="135" y="163"/>
                  <a:pt x="136" y="163"/>
                  <a:pt x="136" y="163"/>
                </a:cubicBezTo>
                <a:cubicBezTo>
                  <a:pt x="137" y="161"/>
                  <a:pt x="139" y="158"/>
                  <a:pt x="140" y="156"/>
                </a:cubicBezTo>
                <a:close/>
                <a:moveTo>
                  <a:pt x="80" y="72"/>
                </a:moveTo>
                <a:cubicBezTo>
                  <a:pt x="80" y="68"/>
                  <a:pt x="79" y="64"/>
                  <a:pt x="78" y="60"/>
                </a:cubicBezTo>
                <a:cubicBezTo>
                  <a:pt x="78" y="59"/>
                  <a:pt x="77" y="60"/>
                  <a:pt x="77" y="61"/>
                </a:cubicBezTo>
                <a:cubicBezTo>
                  <a:pt x="78" y="64"/>
                  <a:pt x="78" y="67"/>
                  <a:pt x="79" y="70"/>
                </a:cubicBezTo>
                <a:cubicBezTo>
                  <a:pt x="79" y="70"/>
                  <a:pt x="79" y="72"/>
                  <a:pt x="80" y="72"/>
                </a:cubicBezTo>
                <a:close/>
                <a:moveTo>
                  <a:pt x="199" y="159"/>
                </a:moveTo>
                <a:cubicBezTo>
                  <a:pt x="195" y="161"/>
                  <a:pt x="192" y="164"/>
                  <a:pt x="189" y="166"/>
                </a:cubicBezTo>
                <a:cubicBezTo>
                  <a:pt x="191" y="167"/>
                  <a:pt x="193" y="166"/>
                  <a:pt x="194" y="164"/>
                </a:cubicBezTo>
                <a:cubicBezTo>
                  <a:pt x="195" y="163"/>
                  <a:pt x="197" y="161"/>
                  <a:pt x="199" y="159"/>
                </a:cubicBezTo>
                <a:close/>
                <a:moveTo>
                  <a:pt x="96" y="146"/>
                </a:moveTo>
                <a:cubicBezTo>
                  <a:pt x="96" y="140"/>
                  <a:pt x="96" y="140"/>
                  <a:pt x="96" y="140"/>
                </a:cubicBezTo>
                <a:cubicBezTo>
                  <a:pt x="96" y="143"/>
                  <a:pt x="95" y="145"/>
                  <a:pt x="94" y="149"/>
                </a:cubicBezTo>
                <a:cubicBezTo>
                  <a:pt x="96" y="149"/>
                  <a:pt x="96" y="149"/>
                  <a:pt x="96" y="149"/>
                </a:cubicBezTo>
                <a:cubicBezTo>
                  <a:pt x="97" y="148"/>
                  <a:pt x="97" y="147"/>
                  <a:pt x="96" y="146"/>
                </a:cubicBezTo>
                <a:close/>
                <a:moveTo>
                  <a:pt x="86" y="69"/>
                </a:moveTo>
                <a:cubicBezTo>
                  <a:pt x="84" y="56"/>
                  <a:pt x="84" y="56"/>
                  <a:pt x="84" y="56"/>
                </a:cubicBezTo>
                <a:cubicBezTo>
                  <a:pt x="84" y="56"/>
                  <a:pt x="82" y="56"/>
                  <a:pt x="83" y="56"/>
                </a:cubicBezTo>
                <a:cubicBezTo>
                  <a:pt x="85" y="68"/>
                  <a:pt x="85" y="68"/>
                  <a:pt x="85" y="68"/>
                </a:cubicBezTo>
                <a:cubicBezTo>
                  <a:pt x="85" y="69"/>
                  <a:pt x="86" y="69"/>
                  <a:pt x="86" y="69"/>
                </a:cubicBezTo>
                <a:close/>
                <a:moveTo>
                  <a:pt x="104" y="150"/>
                </a:moveTo>
                <a:cubicBezTo>
                  <a:pt x="104" y="146"/>
                  <a:pt x="104" y="146"/>
                  <a:pt x="104" y="146"/>
                </a:cubicBezTo>
                <a:cubicBezTo>
                  <a:pt x="104" y="145"/>
                  <a:pt x="104" y="144"/>
                  <a:pt x="103" y="143"/>
                </a:cubicBezTo>
                <a:cubicBezTo>
                  <a:pt x="101" y="151"/>
                  <a:pt x="101" y="151"/>
                  <a:pt x="101" y="151"/>
                </a:cubicBezTo>
                <a:cubicBezTo>
                  <a:pt x="101" y="152"/>
                  <a:pt x="102" y="152"/>
                  <a:pt x="103" y="152"/>
                </a:cubicBezTo>
                <a:cubicBezTo>
                  <a:pt x="103" y="152"/>
                  <a:pt x="104" y="150"/>
                  <a:pt x="104" y="150"/>
                </a:cubicBezTo>
                <a:close/>
                <a:moveTo>
                  <a:pt x="102" y="143"/>
                </a:moveTo>
                <a:cubicBezTo>
                  <a:pt x="102" y="143"/>
                  <a:pt x="102" y="142"/>
                  <a:pt x="102" y="142"/>
                </a:cubicBezTo>
                <a:cubicBezTo>
                  <a:pt x="100" y="142"/>
                  <a:pt x="99" y="141"/>
                  <a:pt x="98" y="140"/>
                </a:cubicBezTo>
                <a:cubicBezTo>
                  <a:pt x="97" y="142"/>
                  <a:pt x="98" y="144"/>
                  <a:pt x="98" y="146"/>
                </a:cubicBezTo>
                <a:cubicBezTo>
                  <a:pt x="98" y="145"/>
                  <a:pt x="98" y="144"/>
                  <a:pt x="99" y="143"/>
                </a:cubicBezTo>
                <a:cubicBezTo>
                  <a:pt x="99" y="142"/>
                  <a:pt x="100" y="142"/>
                  <a:pt x="100" y="142"/>
                </a:cubicBezTo>
                <a:cubicBezTo>
                  <a:pt x="100" y="143"/>
                  <a:pt x="101" y="145"/>
                  <a:pt x="101" y="147"/>
                </a:cubicBezTo>
                <a:cubicBezTo>
                  <a:pt x="101" y="145"/>
                  <a:pt x="102" y="144"/>
                  <a:pt x="102" y="143"/>
                </a:cubicBezTo>
                <a:close/>
                <a:moveTo>
                  <a:pt x="36" y="127"/>
                </a:moveTo>
                <a:cubicBezTo>
                  <a:pt x="35" y="122"/>
                  <a:pt x="34" y="117"/>
                  <a:pt x="34" y="112"/>
                </a:cubicBezTo>
                <a:cubicBezTo>
                  <a:pt x="33" y="113"/>
                  <a:pt x="33" y="113"/>
                  <a:pt x="33" y="113"/>
                </a:cubicBezTo>
                <a:cubicBezTo>
                  <a:pt x="35" y="126"/>
                  <a:pt x="35" y="126"/>
                  <a:pt x="35" y="126"/>
                </a:cubicBezTo>
                <a:cubicBezTo>
                  <a:pt x="35" y="126"/>
                  <a:pt x="36" y="128"/>
                  <a:pt x="36" y="127"/>
                </a:cubicBezTo>
                <a:close/>
                <a:moveTo>
                  <a:pt x="162" y="158"/>
                </a:moveTo>
                <a:cubicBezTo>
                  <a:pt x="161" y="158"/>
                  <a:pt x="161" y="159"/>
                  <a:pt x="161" y="159"/>
                </a:cubicBezTo>
                <a:cubicBezTo>
                  <a:pt x="158" y="161"/>
                  <a:pt x="156" y="163"/>
                  <a:pt x="153" y="166"/>
                </a:cubicBezTo>
                <a:cubicBezTo>
                  <a:pt x="154" y="166"/>
                  <a:pt x="155" y="166"/>
                  <a:pt x="155" y="166"/>
                </a:cubicBezTo>
                <a:cubicBezTo>
                  <a:pt x="158" y="164"/>
                  <a:pt x="159" y="161"/>
                  <a:pt x="162" y="158"/>
                </a:cubicBezTo>
                <a:close/>
                <a:moveTo>
                  <a:pt x="218" y="145"/>
                </a:moveTo>
                <a:cubicBezTo>
                  <a:pt x="217" y="141"/>
                  <a:pt x="217" y="141"/>
                  <a:pt x="217" y="141"/>
                </a:cubicBezTo>
                <a:cubicBezTo>
                  <a:pt x="216" y="139"/>
                  <a:pt x="216" y="137"/>
                  <a:pt x="215" y="137"/>
                </a:cubicBezTo>
                <a:cubicBezTo>
                  <a:pt x="215" y="140"/>
                  <a:pt x="216" y="143"/>
                  <a:pt x="217" y="145"/>
                </a:cubicBezTo>
                <a:cubicBezTo>
                  <a:pt x="217" y="146"/>
                  <a:pt x="217" y="145"/>
                  <a:pt x="218" y="145"/>
                </a:cubicBezTo>
                <a:cubicBezTo>
                  <a:pt x="218" y="145"/>
                  <a:pt x="218" y="146"/>
                  <a:pt x="218" y="145"/>
                </a:cubicBezTo>
                <a:close/>
                <a:moveTo>
                  <a:pt x="191" y="160"/>
                </a:moveTo>
                <a:cubicBezTo>
                  <a:pt x="187" y="162"/>
                  <a:pt x="184" y="164"/>
                  <a:pt x="181" y="167"/>
                </a:cubicBezTo>
                <a:cubicBezTo>
                  <a:pt x="180" y="168"/>
                  <a:pt x="181" y="168"/>
                  <a:pt x="181" y="168"/>
                </a:cubicBezTo>
                <a:cubicBezTo>
                  <a:pt x="182" y="167"/>
                  <a:pt x="183" y="168"/>
                  <a:pt x="183" y="168"/>
                </a:cubicBezTo>
                <a:cubicBezTo>
                  <a:pt x="186" y="164"/>
                  <a:pt x="188" y="162"/>
                  <a:pt x="191" y="160"/>
                </a:cubicBezTo>
                <a:close/>
                <a:moveTo>
                  <a:pt x="154" y="158"/>
                </a:moveTo>
                <a:cubicBezTo>
                  <a:pt x="152" y="160"/>
                  <a:pt x="149" y="162"/>
                  <a:pt x="147" y="164"/>
                </a:cubicBezTo>
                <a:cubicBezTo>
                  <a:pt x="147" y="165"/>
                  <a:pt x="149" y="166"/>
                  <a:pt x="149" y="165"/>
                </a:cubicBezTo>
                <a:cubicBezTo>
                  <a:pt x="154" y="159"/>
                  <a:pt x="154" y="159"/>
                  <a:pt x="154" y="159"/>
                </a:cubicBezTo>
                <a:cubicBezTo>
                  <a:pt x="153" y="158"/>
                  <a:pt x="154" y="157"/>
                  <a:pt x="154" y="158"/>
                </a:cubicBezTo>
                <a:close/>
                <a:moveTo>
                  <a:pt x="33" y="129"/>
                </a:moveTo>
                <a:cubicBezTo>
                  <a:pt x="33" y="124"/>
                  <a:pt x="31" y="120"/>
                  <a:pt x="32" y="114"/>
                </a:cubicBezTo>
                <a:cubicBezTo>
                  <a:pt x="31" y="115"/>
                  <a:pt x="30" y="115"/>
                  <a:pt x="30" y="116"/>
                </a:cubicBezTo>
                <a:cubicBezTo>
                  <a:pt x="31" y="120"/>
                  <a:pt x="32" y="124"/>
                  <a:pt x="33" y="129"/>
                </a:cubicBezTo>
                <a:cubicBezTo>
                  <a:pt x="33" y="129"/>
                  <a:pt x="33" y="130"/>
                  <a:pt x="33" y="129"/>
                </a:cubicBezTo>
                <a:close/>
                <a:moveTo>
                  <a:pt x="24" y="26"/>
                </a:moveTo>
                <a:cubicBezTo>
                  <a:pt x="24" y="27"/>
                  <a:pt x="24" y="27"/>
                  <a:pt x="24" y="27"/>
                </a:cubicBezTo>
                <a:cubicBezTo>
                  <a:pt x="24" y="27"/>
                  <a:pt x="24" y="27"/>
                  <a:pt x="24" y="27"/>
                </a:cubicBezTo>
                <a:cubicBezTo>
                  <a:pt x="23" y="27"/>
                  <a:pt x="23" y="27"/>
                  <a:pt x="23" y="28"/>
                </a:cubicBezTo>
                <a:cubicBezTo>
                  <a:pt x="23" y="28"/>
                  <a:pt x="23" y="28"/>
                  <a:pt x="23" y="28"/>
                </a:cubicBezTo>
                <a:cubicBezTo>
                  <a:pt x="19" y="31"/>
                  <a:pt x="16" y="34"/>
                  <a:pt x="12" y="38"/>
                </a:cubicBezTo>
                <a:cubicBezTo>
                  <a:pt x="12" y="38"/>
                  <a:pt x="12" y="39"/>
                  <a:pt x="12" y="40"/>
                </a:cubicBezTo>
                <a:cubicBezTo>
                  <a:pt x="13" y="41"/>
                  <a:pt x="13" y="40"/>
                  <a:pt x="13" y="40"/>
                </a:cubicBezTo>
                <a:cubicBezTo>
                  <a:pt x="16" y="35"/>
                  <a:pt x="19" y="32"/>
                  <a:pt x="23" y="28"/>
                </a:cubicBezTo>
                <a:cubicBezTo>
                  <a:pt x="23" y="28"/>
                  <a:pt x="23" y="28"/>
                  <a:pt x="23" y="28"/>
                </a:cubicBezTo>
                <a:cubicBezTo>
                  <a:pt x="23" y="28"/>
                  <a:pt x="24" y="27"/>
                  <a:pt x="24" y="27"/>
                </a:cubicBezTo>
                <a:cubicBezTo>
                  <a:pt x="24" y="27"/>
                  <a:pt x="24" y="27"/>
                  <a:pt x="24" y="27"/>
                </a:cubicBezTo>
                <a:lnTo>
                  <a:pt x="24" y="26"/>
                </a:lnTo>
                <a:close/>
                <a:moveTo>
                  <a:pt x="21" y="21"/>
                </a:moveTo>
                <a:cubicBezTo>
                  <a:pt x="21" y="21"/>
                  <a:pt x="20" y="21"/>
                  <a:pt x="20" y="21"/>
                </a:cubicBezTo>
                <a:cubicBezTo>
                  <a:pt x="17" y="25"/>
                  <a:pt x="14" y="28"/>
                  <a:pt x="12" y="32"/>
                </a:cubicBezTo>
                <a:cubicBezTo>
                  <a:pt x="23" y="22"/>
                  <a:pt x="23" y="22"/>
                  <a:pt x="23" y="22"/>
                </a:cubicBezTo>
                <a:cubicBezTo>
                  <a:pt x="22" y="22"/>
                  <a:pt x="22" y="21"/>
                  <a:pt x="21" y="21"/>
                </a:cubicBezTo>
                <a:close/>
                <a:moveTo>
                  <a:pt x="144" y="156"/>
                </a:moveTo>
                <a:cubicBezTo>
                  <a:pt x="143" y="156"/>
                  <a:pt x="142" y="156"/>
                  <a:pt x="142" y="156"/>
                </a:cubicBezTo>
                <a:cubicBezTo>
                  <a:pt x="141" y="156"/>
                  <a:pt x="141" y="156"/>
                  <a:pt x="141" y="156"/>
                </a:cubicBezTo>
                <a:cubicBezTo>
                  <a:pt x="140" y="159"/>
                  <a:pt x="139" y="161"/>
                  <a:pt x="137" y="163"/>
                </a:cubicBezTo>
                <a:cubicBezTo>
                  <a:pt x="137" y="163"/>
                  <a:pt x="138" y="163"/>
                  <a:pt x="138" y="163"/>
                </a:cubicBezTo>
                <a:cubicBezTo>
                  <a:pt x="140" y="161"/>
                  <a:pt x="142" y="159"/>
                  <a:pt x="144" y="156"/>
                </a:cubicBezTo>
                <a:cubicBezTo>
                  <a:pt x="144" y="156"/>
                  <a:pt x="144" y="156"/>
                  <a:pt x="144" y="156"/>
                </a:cubicBezTo>
                <a:close/>
                <a:moveTo>
                  <a:pt x="197" y="163"/>
                </a:moveTo>
                <a:cubicBezTo>
                  <a:pt x="201" y="161"/>
                  <a:pt x="205" y="158"/>
                  <a:pt x="208" y="155"/>
                </a:cubicBezTo>
                <a:cubicBezTo>
                  <a:pt x="207" y="155"/>
                  <a:pt x="205" y="155"/>
                  <a:pt x="205" y="155"/>
                </a:cubicBezTo>
                <a:cubicBezTo>
                  <a:pt x="202" y="158"/>
                  <a:pt x="199" y="160"/>
                  <a:pt x="197" y="163"/>
                </a:cubicBezTo>
                <a:close/>
                <a:moveTo>
                  <a:pt x="83" y="70"/>
                </a:moveTo>
                <a:cubicBezTo>
                  <a:pt x="83" y="66"/>
                  <a:pt x="82" y="61"/>
                  <a:pt x="81" y="57"/>
                </a:cubicBezTo>
                <a:cubicBezTo>
                  <a:pt x="81" y="58"/>
                  <a:pt x="80" y="58"/>
                  <a:pt x="80" y="59"/>
                </a:cubicBezTo>
                <a:cubicBezTo>
                  <a:pt x="81" y="63"/>
                  <a:pt x="82" y="67"/>
                  <a:pt x="83" y="71"/>
                </a:cubicBezTo>
                <a:cubicBezTo>
                  <a:pt x="84" y="71"/>
                  <a:pt x="83" y="70"/>
                  <a:pt x="83" y="70"/>
                </a:cubicBezTo>
                <a:close/>
                <a:moveTo>
                  <a:pt x="129" y="154"/>
                </a:moveTo>
                <a:cubicBezTo>
                  <a:pt x="128" y="156"/>
                  <a:pt x="127" y="158"/>
                  <a:pt x="125" y="160"/>
                </a:cubicBezTo>
                <a:cubicBezTo>
                  <a:pt x="126" y="160"/>
                  <a:pt x="127" y="160"/>
                  <a:pt x="128" y="161"/>
                </a:cubicBezTo>
                <a:cubicBezTo>
                  <a:pt x="129" y="159"/>
                  <a:pt x="130" y="156"/>
                  <a:pt x="131" y="154"/>
                </a:cubicBezTo>
                <a:cubicBezTo>
                  <a:pt x="131" y="154"/>
                  <a:pt x="130" y="153"/>
                  <a:pt x="129" y="154"/>
                </a:cubicBezTo>
                <a:close/>
                <a:moveTo>
                  <a:pt x="14" y="33"/>
                </a:moveTo>
                <a:cubicBezTo>
                  <a:pt x="14" y="33"/>
                  <a:pt x="15" y="34"/>
                  <a:pt x="15" y="33"/>
                </a:cubicBezTo>
                <a:cubicBezTo>
                  <a:pt x="27" y="22"/>
                  <a:pt x="27" y="22"/>
                  <a:pt x="27" y="22"/>
                </a:cubicBezTo>
                <a:cubicBezTo>
                  <a:pt x="26" y="22"/>
                  <a:pt x="26" y="22"/>
                  <a:pt x="25" y="21"/>
                </a:cubicBezTo>
                <a:cubicBezTo>
                  <a:pt x="21" y="25"/>
                  <a:pt x="18" y="29"/>
                  <a:pt x="14" y="33"/>
                </a:cubicBezTo>
                <a:close/>
                <a:moveTo>
                  <a:pt x="173" y="159"/>
                </a:moveTo>
                <a:cubicBezTo>
                  <a:pt x="171" y="159"/>
                  <a:pt x="170" y="158"/>
                  <a:pt x="169" y="159"/>
                </a:cubicBezTo>
                <a:cubicBezTo>
                  <a:pt x="162" y="167"/>
                  <a:pt x="162" y="167"/>
                  <a:pt x="162" y="167"/>
                </a:cubicBezTo>
                <a:lnTo>
                  <a:pt x="173" y="159"/>
                </a:lnTo>
                <a:close/>
                <a:moveTo>
                  <a:pt x="39" y="123"/>
                </a:moveTo>
                <a:cubicBezTo>
                  <a:pt x="38" y="118"/>
                  <a:pt x="37" y="114"/>
                  <a:pt x="37" y="109"/>
                </a:cubicBezTo>
                <a:cubicBezTo>
                  <a:pt x="36" y="109"/>
                  <a:pt x="35" y="110"/>
                  <a:pt x="35" y="111"/>
                </a:cubicBezTo>
                <a:cubicBezTo>
                  <a:pt x="39" y="126"/>
                  <a:pt x="39" y="126"/>
                  <a:pt x="39" y="126"/>
                </a:cubicBezTo>
                <a:cubicBezTo>
                  <a:pt x="39" y="124"/>
                  <a:pt x="39" y="123"/>
                  <a:pt x="39" y="123"/>
                </a:cubicBezTo>
                <a:close/>
                <a:moveTo>
                  <a:pt x="46" y="119"/>
                </a:moveTo>
                <a:cubicBezTo>
                  <a:pt x="45" y="113"/>
                  <a:pt x="45" y="113"/>
                  <a:pt x="45" y="113"/>
                </a:cubicBezTo>
                <a:cubicBezTo>
                  <a:pt x="45" y="113"/>
                  <a:pt x="44" y="112"/>
                  <a:pt x="44" y="112"/>
                </a:cubicBezTo>
                <a:cubicBezTo>
                  <a:pt x="43" y="112"/>
                  <a:pt x="43" y="111"/>
                  <a:pt x="43" y="111"/>
                </a:cubicBezTo>
                <a:cubicBezTo>
                  <a:pt x="43" y="115"/>
                  <a:pt x="44" y="118"/>
                  <a:pt x="44" y="123"/>
                </a:cubicBezTo>
                <a:cubicBezTo>
                  <a:pt x="44" y="122"/>
                  <a:pt x="45" y="122"/>
                  <a:pt x="45" y="122"/>
                </a:cubicBezTo>
                <a:cubicBezTo>
                  <a:pt x="45" y="121"/>
                  <a:pt x="46" y="120"/>
                  <a:pt x="46" y="119"/>
                </a:cubicBezTo>
                <a:close/>
                <a:moveTo>
                  <a:pt x="159" y="158"/>
                </a:moveTo>
                <a:cubicBezTo>
                  <a:pt x="158" y="158"/>
                  <a:pt x="158" y="158"/>
                  <a:pt x="157" y="158"/>
                </a:cubicBezTo>
                <a:cubicBezTo>
                  <a:pt x="157" y="158"/>
                  <a:pt x="155" y="157"/>
                  <a:pt x="155" y="158"/>
                </a:cubicBezTo>
                <a:cubicBezTo>
                  <a:pt x="154" y="160"/>
                  <a:pt x="153" y="162"/>
                  <a:pt x="152" y="163"/>
                </a:cubicBezTo>
                <a:cubicBezTo>
                  <a:pt x="152" y="164"/>
                  <a:pt x="151" y="166"/>
                  <a:pt x="151" y="166"/>
                </a:cubicBezTo>
                <a:cubicBezTo>
                  <a:pt x="159" y="159"/>
                  <a:pt x="159" y="159"/>
                  <a:pt x="159" y="159"/>
                </a:cubicBezTo>
                <a:cubicBezTo>
                  <a:pt x="159" y="159"/>
                  <a:pt x="160" y="158"/>
                  <a:pt x="159" y="158"/>
                </a:cubicBezTo>
                <a:close/>
                <a:moveTo>
                  <a:pt x="42" y="123"/>
                </a:moveTo>
                <a:cubicBezTo>
                  <a:pt x="42" y="123"/>
                  <a:pt x="42" y="123"/>
                  <a:pt x="42" y="123"/>
                </a:cubicBezTo>
                <a:cubicBezTo>
                  <a:pt x="40" y="118"/>
                  <a:pt x="39" y="114"/>
                  <a:pt x="38" y="109"/>
                </a:cubicBezTo>
                <a:cubicBezTo>
                  <a:pt x="39" y="114"/>
                  <a:pt x="39" y="120"/>
                  <a:pt x="40" y="125"/>
                </a:cubicBezTo>
                <a:cubicBezTo>
                  <a:pt x="40" y="125"/>
                  <a:pt x="41" y="124"/>
                  <a:pt x="42" y="123"/>
                </a:cubicBezTo>
                <a:close/>
                <a:moveTo>
                  <a:pt x="149" y="157"/>
                </a:moveTo>
                <a:cubicBezTo>
                  <a:pt x="149" y="157"/>
                  <a:pt x="148" y="157"/>
                  <a:pt x="148" y="157"/>
                </a:cubicBezTo>
                <a:cubicBezTo>
                  <a:pt x="144" y="164"/>
                  <a:pt x="144" y="164"/>
                  <a:pt x="144" y="164"/>
                </a:cubicBezTo>
                <a:cubicBezTo>
                  <a:pt x="143" y="164"/>
                  <a:pt x="144" y="165"/>
                  <a:pt x="144" y="164"/>
                </a:cubicBezTo>
                <a:cubicBezTo>
                  <a:pt x="147" y="162"/>
                  <a:pt x="149" y="160"/>
                  <a:pt x="152" y="157"/>
                </a:cubicBezTo>
                <a:cubicBezTo>
                  <a:pt x="151" y="157"/>
                  <a:pt x="150" y="157"/>
                  <a:pt x="149" y="157"/>
                </a:cubicBezTo>
                <a:close/>
                <a:moveTo>
                  <a:pt x="200" y="156"/>
                </a:moveTo>
                <a:cubicBezTo>
                  <a:pt x="195" y="156"/>
                  <a:pt x="193" y="159"/>
                  <a:pt x="191" y="162"/>
                </a:cubicBezTo>
                <a:cubicBezTo>
                  <a:pt x="186" y="167"/>
                  <a:pt x="186" y="167"/>
                  <a:pt x="186" y="167"/>
                </a:cubicBezTo>
                <a:cubicBezTo>
                  <a:pt x="190" y="163"/>
                  <a:pt x="195" y="160"/>
                  <a:pt x="200" y="156"/>
                </a:cubicBezTo>
                <a:close/>
                <a:moveTo>
                  <a:pt x="157" y="166"/>
                </a:moveTo>
                <a:cubicBezTo>
                  <a:pt x="157" y="167"/>
                  <a:pt x="158" y="167"/>
                  <a:pt x="158" y="167"/>
                </a:cubicBezTo>
                <a:cubicBezTo>
                  <a:pt x="161" y="164"/>
                  <a:pt x="164" y="162"/>
                  <a:pt x="167" y="159"/>
                </a:cubicBezTo>
                <a:cubicBezTo>
                  <a:pt x="166" y="159"/>
                  <a:pt x="165" y="158"/>
                  <a:pt x="163" y="159"/>
                </a:cubicBezTo>
                <a:lnTo>
                  <a:pt x="157" y="166"/>
                </a:lnTo>
                <a:close/>
                <a:moveTo>
                  <a:pt x="87" y="144"/>
                </a:moveTo>
                <a:cubicBezTo>
                  <a:pt x="87" y="140"/>
                  <a:pt x="86" y="137"/>
                  <a:pt x="86" y="134"/>
                </a:cubicBezTo>
                <a:cubicBezTo>
                  <a:pt x="86" y="134"/>
                  <a:pt x="85" y="133"/>
                  <a:pt x="85" y="133"/>
                </a:cubicBezTo>
                <a:cubicBezTo>
                  <a:pt x="84" y="137"/>
                  <a:pt x="83" y="140"/>
                  <a:pt x="83" y="143"/>
                </a:cubicBezTo>
                <a:cubicBezTo>
                  <a:pt x="84" y="143"/>
                  <a:pt x="85" y="144"/>
                  <a:pt x="86" y="145"/>
                </a:cubicBezTo>
                <a:cubicBezTo>
                  <a:pt x="86" y="145"/>
                  <a:pt x="87" y="144"/>
                  <a:pt x="87" y="144"/>
                </a:cubicBezTo>
                <a:close/>
                <a:moveTo>
                  <a:pt x="182" y="158"/>
                </a:moveTo>
                <a:cubicBezTo>
                  <a:pt x="180" y="159"/>
                  <a:pt x="179" y="159"/>
                  <a:pt x="177" y="159"/>
                </a:cubicBezTo>
                <a:cubicBezTo>
                  <a:pt x="169" y="168"/>
                  <a:pt x="169" y="168"/>
                  <a:pt x="169" y="168"/>
                </a:cubicBezTo>
                <a:cubicBezTo>
                  <a:pt x="169" y="168"/>
                  <a:pt x="170" y="168"/>
                  <a:pt x="170" y="168"/>
                </a:cubicBezTo>
                <a:cubicBezTo>
                  <a:pt x="174" y="165"/>
                  <a:pt x="178" y="162"/>
                  <a:pt x="181" y="159"/>
                </a:cubicBezTo>
                <a:cubicBezTo>
                  <a:pt x="182" y="159"/>
                  <a:pt x="183" y="158"/>
                  <a:pt x="182" y="158"/>
                </a:cubicBezTo>
                <a:close/>
                <a:moveTo>
                  <a:pt x="30" y="23"/>
                </a:moveTo>
                <a:cubicBezTo>
                  <a:pt x="30" y="23"/>
                  <a:pt x="29" y="23"/>
                  <a:pt x="29" y="23"/>
                </a:cubicBezTo>
                <a:cubicBezTo>
                  <a:pt x="24" y="29"/>
                  <a:pt x="18" y="34"/>
                  <a:pt x="14" y="41"/>
                </a:cubicBezTo>
                <a:cubicBezTo>
                  <a:pt x="14" y="41"/>
                  <a:pt x="15" y="41"/>
                  <a:pt x="15" y="41"/>
                </a:cubicBezTo>
                <a:cubicBezTo>
                  <a:pt x="20" y="35"/>
                  <a:pt x="26" y="29"/>
                  <a:pt x="32" y="23"/>
                </a:cubicBezTo>
                <a:cubicBezTo>
                  <a:pt x="31" y="23"/>
                  <a:pt x="30" y="23"/>
                  <a:pt x="30" y="23"/>
                </a:cubicBezTo>
                <a:close/>
                <a:moveTo>
                  <a:pt x="44" y="112"/>
                </a:moveTo>
                <a:cubicBezTo>
                  <a:pt x="44" y="109"/>
                  <a:pt x="44" y="107"/>
                  <a:pt x="43" y="104"/>
                </a:cubicBezTo>
                <a:cubicBezTo>
                  <a:pt x="39" y="107"/>
                  <a:pt x="39" y="107"/>
                  <a:pt x="39" y="107"/>
                </a:cubicBezTo>
                <a:cubicBezTo>
                  <a:pt x="40" y="112"/>
                  <a:pt x="41" y="118"/>
                  <a:pt x="43" y="122"/>
                </a:cubicBezTo>
                <a:cubicBezTo>
                  <a:pt x="43" y="117"/>
                  <a:pt x="42" y="112"/>
                  <a:pt x="42" y="108"/>
                </a:cubicBezTo>
                <a:cubicBezTo>
                  <a:pt x="42" y="107"/>
                  <a:pt x="42" y="107"/>
                  <a:pt x="42" y="107"/>
                </a:cubicBezTo>
                <a:cubicBezTo>
                  <a:pt x="44" y="112"/>
                  <a:pt x="44" y="112"/>
                  <a:pt x="44" y="112"/>
                </a:cubicBezTo>
                <a:cubicBezTo>
                  <a:pt x="44" y="112"/>
                  <a:pt x="44" y="112"/>
                  <a:pt x="44" y="112"/>
                </a:cubicBezTo>
                <a:close/>
                <a:moveTo>
                  <a:pt x="17" y="49"/>
                </a:moveTo>
                <a:cubicBezTo>
                  <a:pt x="25" y="41"/>
                  <a:pt x="32" y="32"/>
                  <a:pt x="41" y="25"/>
                </a:cubicBezTo>
                <a:cubicBezTo>
                  <a:pt x="41" y="25"/>
                  <a:pt x="39" y="25"/>
                  <a:pt x="38" y="25"/>
                </a:cubicBezTo>
                <a:cubicBezTo>
                  <a:pt x="38" y="25"/>
                  <a:pt x="37" y="25"/>
                  <a:pt x="37" y="26"/>
                </a:cubicBezTo>
                <a:cubicBezTo>
                  <a:pt x="30" y="33"/>
                  <a:pt x="24" y="41"/>
                  <a:pt x="17" y="49"/>
                </a:cubicBezTo>
                <a:close/>
                <a:moveTo>
                  <a:pt x="82" y="140"/>
                </a:moveTo>
                <a:cubicBezTo>
                  <a:pt x="82" y="137"/>
                  <a:pt x="81" y="136"/>
                  <a:pt x="81" y="134"/>
                </a:cubicBezTo>
                <a:cubicBezTo>
                  <a:pt x="81" y="133"/>
                  <a:pt x="80" y="131"/>
                  <a:pt x="80" y="132"/>
                </a:cubicBezTo>
                <a:cubicBezTo>
                  <a:pt x="79" y="134"/>
                  <a:pt x="78" y="136"/>
                  <a:pt x="77" y="139"/>
                </a:cubicBezTo>
                <a:cubicBezTo>
                  <a:pt x="77" y="139"/>
                  <a:pt x="77" y="139"/>
                  <a:pt x="77" y="138"/>
                </a:cubicBezTo>
                <a:cubicBezTo>
                  <a:pt x="76" y="136"/>
                  <a:pt x="76" y="134"/>
                  <a:pt x="75" y="132"/>
                </a:cubicBezTo>
                <a:cubicBezTo>
                  <a:pt x="75" y="134"/>
                  <a:pt x="75" y="136"/>
                  <a:pt x="75" y="139"/>
                </a:cubicBezTo>
                <a:cubicBezTo>
                  <a:pt x="77" y="140"/>
                  <a:pt x="80" y="141"/>
                  <a:pt x="82" y="142"/>
                </a:cubicBezTo>
                <a:cubicBezTo>
                  <a:pt x="82" y="141"/>
                  <a:pt x="82" y="140"/>
                  <a:pt x="82" y="140"/>
                </a:cubicBezTo>
                <a:close/>
                <a:moveTo>
                  <a:pt x="89" y="64"/>
                </a:moveTo>
                <a:cubicBezTo>
                  <a:pt x="89" y="64"/>
                  <a:pt x="89" y="63"/>
                  <a:pt x="89" y="63"/>
                </a:cubicBezTo>
                <a:cubicBezTo>
                  <a:pt x="89" y="59"/>
                  <a:pt x="89" y="55"/>
                  <a:pt x="89" y="51"/>
                </a:cubicBezTo>
                <a:cubicBezTo>
                  <a:pt x="85" y="55"/>
                  <a:pt x="85" y="55"/>
                  <a:pt x="85" y="55"/>
                </a:cubicBezTo>
                <a:cubicBezTo>
                  <a:pt x="86" y="58"/>
                  <a:pt x="87" y="62"/>
                  <a:pt x="88" y="67"/>
                </a:cubicBezTo>
                <a:cubicBezTo>
                  <a:pt x="88" y="67"/>
                  <a:pt x="89" y="67"/>
                  <a:pt x="89" y="66"/>
                </a:cubicBezTo>
                <a:cubicBezTo>
                  <a:pt x="89" y="66"/>
                  <a:pt x="89" y="65"/>
                  <a:pt x="89" y="64"/>
                </a:cubicBezTo>
                <a:close/>
                <a:moveTo>
                  <a:pt x="92" y="145"/>
                </a:moveTo>
                <a:cubicBezTo>
                  <a:pt x="92" y="137"/>
                  <a:pt x="92" y="137"/>
                  <a:pt x="92" y="137"/>
                </a:cubicBezTo>
                <a:cubicBezTo>
                  <a:pt x="91" y="137"/>
                  <a:pt x="89" y="136"/>
                  <a:pt x="88" y="135"/>
                </a:cubicBezTo>
                <a:cubicBezTo>
                  <a:pt x="87" y="135"/>
                  <a:pt x="87" y="133"/>
                  <a:pt x="87" y="135"/>
                </a:cubicBezTo>
                <a:cubicBezTo>
                  <a:pt x="88" y="142"/>
                  <a:pt x="88" y="142"/>
                  <a:pt x="88" y="142"/>
                </a:cubicBezTo>
                <a:cubicBezTo>
                  <a:pt x="88" y="140"/>
                  <a:pt x="89" y="139"/>
                  <a:pt x="89" y="137"/>
                </a:cubicBezTo>
                <a:cubicBezTo>
                  <a:pt x="89" y="136"/>
                  <a:pt x="90" y="136"/>
                  <a:pt x="90" y="137"/>
                </a:cubicBezTo>
                <a:cubicBezTo>
                  <a:pt x="89" y="140"/>
                  <a:pt x="89" y="143"/>
                  <a:pt x="88" y="146"/>
                </a:cubicBezTo>
                <a:cubicBezTo>
                  <a:pt x="90" y="146"/>
                  <a:pt x="91" y="147"/>
                  <a:pt x="92" y="148"/>
                </a:cubicBezTo>
                <a:cubicBezTo>
                  <a:pt x="92" y="146"/>
                  <a:pt x="92" y="145"/>
                  <a:pt x="92" y="145"/>
                </a:cubicBezTo>
                <a:close/>
                <a:moveTo>
                  <a:pt x="34" y="24"/>
                </a:moveTo>
                <a:cubicBezTo>
                  <a:pt x="27" y="30"/>
                  <a:pt x="20" y="37"/>
                  <a:pt x="14" y="45"/>
                </a:cubicBezTo>
                <a:cubicBezTo>
                  <a:pt x="13" y="46"/>
                  <a:pt x="12" y="47"/>
                  <a:pt x="13" y="49"/>
                </a:cubicBezTo>
                <a:cubicBezTo>
                  <a:pt x="13" y="50"/>
                  <a:pt x="13" y="50"/>
                  <a:pt x="13" y="50"/>
                </a:cubicBezTo>
                <a:cubicBezTo>
                  <a:pt x="21" y="41"/>
                  <a:pt x="28" y="32"/>
                  <a:pt x="37" y="24"/>
                </a:cubicBezTo>
                <a:cubicBezTo>
                  <a:pt x="36" y="24"/>
                  <a:pt x="34" y="23"/>
                  <a:pt x="34" y="24"/>
                </a:cubicBezTo>
                <a:close/>
                <a:moveTo>
                  <a:pt x="103" y="54"/>
                </a:moveTo>
                <a:cubicBezTo>
                  <a:pt x="102" y="53"/>
                  <a:pt x="101" y="53"/>
                  <a:pt x="101" y="53"/>
                </a:cubicBezTo>
                <a:cubicBezTo>
                  <a:pt x="101" y="48"/>
                  <a:pt x="101" y="43"/>
                  <a:pt x="101" y="38"/>
                </a:cubicBezTo>
                <a:cubicBezTo>
                  <a:pt x="97" y="42"/>
                  <a:pt x="94" y="46"/>
                  <a:pt x="91" y="50"/>
                </a:cubicBezTo>
                <a:cubicBezTo>
                  <a:pt x="92" y="52"/>
                  <a:pt x="92" y="55"/>
                  <a:pt x="93" y="59"/>
                </a:cubicBezTo>
                <a:cubicBezTo>
                  <a:pt x="93" y="59"/>
                  <a:pt x="94" y="59"/>
                  <a:pt x="94" y="59"/>
                </a:cubicBezTo>
                <a:cubicBezTo>
                  <a:pt x="96" y="50"/>
                  <a:pt x="96" y="50"/>
                  <a:pt x="96" y="50"/>
                </a:cubicBezTo>
                <a:cubicBezTo>
                  <a:pt x="96" y="49"/>
                  <a:pt x="96" y="49"/>
                  <a:pt x="97" y="48"/>
                </a:cubicBezTo>
                <a:cubicBezTo>
                  <a:pt x="96" y="59"/>
                  <a:pt x="96" y="59"/>
                  <a:pt x="96" y="59"/>
                </a:cubicBezTo>
                <a:cubicBezTo>
                  <a:pt x="96" y="60"/>
                  <a:pt x="95" y="60"/>
                  <a:pt x="94" y="60"/>
                </a:cubicBezTo>
                <a:cubicBezTo>
                  <a:pt x="93" y="60"/>
                  <a:pt x="93" y="60"/>
                  <a:pt x="92" y="59"/>
                </a:cubicBezTo>
                <a:cubicBezTo>
                  <a:pt x="91" y="56"/>
                  <a:pt x="91" y="53"/>
                  <a:pt x="90" y="50"/>
                </a:cubicBezTo>
                <a:cubicBezTo>
                  <a:pt x="90" y="56"/>
                  <a:pt x="90" y="60"/>
                  <a:pt x="90" y="66"/>
                </a:cubicBezTo>
                <a:cubicBezTo>
                  <a:pt x="95" y="62"/>
                  <a:pt x="98" y="58"/>
                  <a:pt x="103" y="54"/>
                </a:cubicBezTo>
                <a:close/>
                <a:moveTo>
                  <a:pt x="73" y="136"/>
                </a:moveTo>
                <a:cubicBezTo>
                  <a:pt x="73" y="137"/>
                  <a:pt x="74" y="137"/>
                  <a:pt x="74" y="138"/>
                </a:cubicBezTo>
                <a:cubicBezTo>
                  <a:pt x="74" y="135"/>
                  <a:pt x="74" y="132"/>
                  <a:pt x="75" y="130"/>
                </a:cubicBezTo>
                <a:cubicBezTo>
                  <a:pt x="75" y="129"/>
                  <a:pt x="76" y="130"/>
                  <a:pt x="76" y="130"/>
                </a:cubicBezTo>
                <a:cubicBezTo>
                  <a:pt x="77" y="137"/>
                  <a:pt x="77" y="137"/>
                  <a:pt x="77" y="137"/>
                </a:cubicBezTo>
                <a:cubicBezTo>
                  <a:pt x="78" y="136"/>
                  <a:pt x="78" y="133"/>
                  <a:pt x="79" y="131"/>
                </a:cubicBezTo>
                <a:cubicBezTo>
                  <a:pt x="80" y="131"/>
                  <a:pt x="80" y="130"/>
                  <a:pt x="81" y="131"/>
                </a:cubicBezTo>
                <a:cubicBezTo>
                  <a:pt x="73" y="126"/>
                  <a:pt x="67" y="121"/>
                  <a:pt x="60" y="115"/>
                </a:cubicBezTo>
                <a:cubicBezTo>
                  <a:pt x="60" y="115"/>
                  <a:pt x="59" y="115"/>
                  <a:pt x="60" y="115"/>
                </a:cubicBezTo>
                <a:cubicBezTo>
                  <a:pt x="60" y="114"/>
                  <a:pt x="60" y="115"/>
                  <a:pt x="59" y="114"/>
                </a:cubicBezTo>
                <a:cubicBezTo>
                  <a:pt x="58" y="114"/>
                  <a:pt x="58" y="113"/>
                  <a:pt x="57" y="112"/>
                </a:cubicBezTo>
                <a:cubicBezTo>
                  <a:pt x="50" y="105"/>
                  <a:pt x="50" y="105"/>
                  <a:pt x="50" y="105"/>
                </a:cubicBezTo>
                <a:cubicBezTo>
                  <a:pt x="50" y="111"/>
                  <a:pt x="51" y="116"/>
                  <a:pt x="52" y="121"/>
                </a:cubicBezTo>
                <a:cubicBezTo>
                  <a:pt x="58" y="127"/>
                  <a:pt x="65" y="132"/>
                  <a:pt x="73" y="137"/>
                </a:cubicBezTo>
                <a:cubicBezTo>
                  <a:pt x="72" y="137"/>
                  <a:pt x="72" y="136"/>
                  <a:pt x="73" y="136"/>
                </a:cubicBezTo>
                <a:close/>
                <a:moveTo>
                  <a:pt x="33" y="51"/>
                </a:moveTo>
                <a:cubicBezTo>
                  <a:pt x="33" y="51"/>
                  <a:pt x="33" y="51"/>
                  <a:pt x="33" y="51"/>
                </a:cubicBezTo>
                <a:cubicBezTo>
                  <a:pt x="33" y="51"/>
                  <a:pt x="33" y="51"/>
                  <a:pt x="33" y="51"/>
                </a:cubicBezTo>
                <a:cubicBezTo>
                  <a:pt x="31" y="53"/>
                  <a:pt x="30" y="54"/>
                  <a:pt x="28" y="56"/>
                </a:cubicBezTo>
                <a:cubicBezTo>
                  <a:pt x="25" y="58"/>
                  <a:pt x="23" y="61"/>
                  <a:pt x="20" y="63"/>
                </a:cubicBezTo>
                <a:cubicBezTo>
                  <a:pt x="19" y="64"/>
                  <a:pt x="18" y="62"/>
                  <a:pt x="18" y="62"/>
                </a:cubicBezTo>
                <a:cubicBezTo>
                  <a:pt x="20" y="59"/>
                  <a:pt x="22" y="57"/>
                  <a:pt x="24" y="54"/>
                </a:cubicBezTo>
                <a:cubicBezTo>
                  <a:pt x="24" y="54"/>
                  <a:pt x="24" y="54"/>
                  <a:pt x="24" y="54"/>
                </a:cubicBezTo>
                <a:cubicBezTo>
                  <a:pt x="24" y="54"/>
                  <a:pt x="24" y="54"/>
                  <a:pt x="24" y="54"/>
                </a:cubicBezTo>
                <a:cubicBezTo>
                  <a:pt x="24" y="54"/>
                  <a:pt x="23" y="54"/>
                  <a:pt x="23" y="54"/>
                </a:cubicBezTo>
                <a:cubicBezTo>
                  <a:pt x="21" y="56"/>
                  <a:pt x="19" y="59"/>
                  <a:pt x="17" y="61"/>
                </a:cubicBezTo>
                <a:cubicBezTo>
                  <a:pt x="16" y="61"/>
                  <a:pt x="15" y="62"/>
                  <a:pt x="14" y="61"/>
                </a:cubicBezTo>
                <a:cubicBezTo>
                  <a:pt x="13" y="61"/>
                  <a:pt x="13" y="60"/>
                  <a:pt x="14" y="59"/>
                </a:cubicBezTo>
                <a:cubicBezTo>
                  <a:pt x="16" y="54"/>
                  <a:pt x="19" y="50"/>
                  <a:pt x="23" y="46"/>
                </a:cubicBezTo>
                <a:cubicBezTo>
                  <a:pt x="28" y="39"/>
                  <a:pt x="35" y="34"/>
                  <a:pt x="42" y="27"/>
                </a:cubicBezTo>
                <a:cubicBezTo>
                  <a:pt x="39" y="29"/>
                  <a:pt x="37" y="30"/>
                  <a:pt x="35" y="32"/>
                </a:cubicBezTo>
                <a:cubicBezTo>
                  <a:pt x="27" y="39"/>
                  <a:pt x="20" y="48"/>
                  <a:pt x="13" y="56"/>
                </a:cubicBezTo>
                <a:cubicBezTo>
                  <a:pt x="13" y="66"/>
                  <a:pt x="12" y="78"/>
                  <a:pt x="13" y="88"/>
                </a:cubicBezTo>
                <a:cubicBezTo>
                  <a:pt x="13" y="93"/>
                  <a:pt x="13" y="97"/>
                  <a:pt x="14" y="101"/>
                </a:cubicBezTo>
                <a:cubicBezTo>
                  <a:pt x="14" y="101"/>
                  <a:pt x="14" y="102"/>
                  <a:pt x="13" y="102"/>
                </a:cubicBezTo>
                <a:cubicBezTo>
                  <a:pt x="14" y="109"/>
                  <a:pt x="14" y="116"/>
                  <a:pt x="16" y="121"/>
                </a:cubicBezTo>
                <a:cubicBezTo>
                  <a:pt x="16" y="122"/>
                  <a:pt x="17" y="122"/>
                  <a:pt x="17" y="122"/>
                </a:cubicBezTo>
                <a:cubicBezTo>
                  <a:pt x="18" y="122"/>
                  <a:pt x="19" y="121"/>
                  <a:pt x="19" y="120"/>
                </a:cubicBezTo>
                <a:cubicBezTo>
                  <a:pt x="21" y="119"/>
                  <a:pt x="23" y="117"/>
                  <a:pt x="24" y="115"/>
                </a:cubicBezTo>
                <a:cubicBezTo>
                  <a:pt x="24" y="115"/>
                  <a:pt x="25" y="115"/>
                  <a:pt x="25" y="115"/>
                </a:cubicBezTo>
                <a:cubicBezTo>
                  <a:pt x="25" y="114"/>
                  <a:pt x="25" y="113"/>
                  <a:pt x="26" y="112"/>
                </a:cubicBezTo>
                <a:cubicBezTo>
                  <a:pt x="26" y="112"/>
                  <a:pt x="26" y="113"/>
                  <a:pt x="27" y="114"/>
                </a:cubicBezTo>
                <a:cubicBezTo>
                  <a:pt x="33" y="108"/>
                  <a:pt x="38" y="103"/>
                  <a:pt x="45" y="99"/>
                </a:cubicBezTo>
                <a:cubicBezTo>
                  <a:pt x="45" y="97"/>
                  <a:pt x="46" y="97"/>
                  <a:pt x="47" y="97"/>
                </a:cubicBezTo>
                <a:cubicBezTo>
                  <a:pt x="48" y="98"/>
                  <a:pt x="48" y="99"/>
                  <a:pt x="49" y="100"/>
                </a:cubicBezTo>
                <a:cubicBezTo>
                  <a:pt x="49" y="100"/>
                  <a:pt x="50" y="100"/>
                  <a:pt x="51" y="100"/>
                </a:cubicBezTo>
                <a:cubicBezTo>
                  <a:pt x="60" y="107"/>
                  <a:pt x="68" y="113"/>
                  <a:pt x="77" y="120"/>
                </a:cubicBezTo>
                <a:cubicBezTo>
                  <a:pt x="81" y="122"/>
                  <a:pt x="85" y="125"/>
                  <a:pt x="89" y="127"/>
                </a:cubicBezTo>
                <a:cubicBezTo>
                  <a:pt x="98" y="132"/>
                  <a:pt x="107" y="136"/>
                  <a:pt x="117" y="140"/>
                </a:cubicBezTo>
                <a:cubicBezTo>
                  <a:pt x="123" y="142"/>
                  <a:pt x="129" y="143"/>
                  <a:pt x="135" y="144"/>
                </a:cubicBezTo>
                <a:cubicBezTo>
                  <a:pt x="141" y="146"/>
                  <a:pt x="146" y="146"/>
                  <a:pt x="152" y="147"/>
                </a:cubicBezTo>
                <a:cubicBezTo>
                  <a:pt x="153" y="146"/>
                  <a:pt x="153" y="147"/>
                  <a:pt x="153" y="147"/>
                </a:cubicBezTo>
                <a:cubicBezTo>
                  <a:pt x="154" y="147"/>
                  <a:pt x="155" y="147"/>
                  <a:pt x="155" y="146"/>
                </a:cubicBezTo>
                <a:cubicBezTo>
                  <a:pt x="155" y="147"/>
                  <a:pt x="155" y="147"/>
                  <a:pt x="155" y="147"/>
                </a:cubicBezTo>
                <a:cubicBezTo>
                  <a:pt x="155" y="148"/>
                  <a:pt x="156" y="148"/>
                  <a:pt x="156" y="148"/>
                </a:cubicBezTo>
                <a:cubicBezTo>
                  <a:pt x="177" y="150"/>
                  <a:pt x="196" y="148"/>
                  <a:pt x="215" y="146"/>
                </a:cubicBezTo>
                <a:cubicBezTo>
                  <a:pt x="212" y="134"/>
                  <a:pt x="212" y="134"/>
                  <a:pt x="212" y="134"/>
                </a:cubicBezTo>
                <a:cubicBezTo>
                  <a:pt x="211" y="130"/>
                  <a:pt x="209" y="127"/>
                  <a:pt x="208" y="123"/>
                </a:cubicBezTo>
                <a:cubicBezTo>
                  <a:pt x="209" y="127"/>
                  <a:pt x="210" y="131"/>
                  <a:pt x="211" y="134"/>
                </a:cubicBezTo>
                <a:cubicBezTo>
                  <a:pt x="211" y="134"/>
                  <a:pt x="211" y="134"/>
                  <a:pt x="212" y="134"/>
                </a:cubicBezTo>
                <a:cubicBezTo>
                  <a:pt x="212" y="135"/>
                  <a:pt x="212" y="135"/>
                  <a:pt x="211" y="136"/>
                </a:cubicBezTo>
                <a:cubicBezTo>
                  <a:pt x="210" y="136"/>
                  <a:pt x="210" y="135"/>
                  <a:pt x="210" y="135"/>
                </a:cubicBezTo>
                <a:cubicBezTo>
                  <a:pt x="207" y="126"/>
                  <a:pt x="205" y="116"/>
                  <a:pt x="201" y="106"/>
                </a:cubicBezTo>
                <a:cubicBezTo>
                  <a:pt x="203" y="114"/>
                  <a:pt x="203" y="122"/>
                  <a:pt x="206" y="129"/>
                </a:cubicBezTo>
                <a:cubicBezTo>
                  <a:pt x="206" y="130"/>
                  <a:pt x="205" y="130"/>
                  <a:pt x="205" y="130"/>
                </a:cubicBezTo>
                <a:cubicBezTo>
                  <a:pt x="205" y="130"/>
                  <a:pt x="204" y="130"/>
                  <a:pt x="204" y="129"/>
                </a:cubicBezTo>
                <a:cubicBezTo>
                  <a:pt x="202" y="123"/>
                  <a:pt x="201" y="117"/>
                  <a:pt x="199" y="111"/>
                </a:cubicBezTo>
                <a:cubicBezTo>
                  <a:pt x="198" y="110"/>
                  <a:pt x="198" y="109"/>
                  <a:pt x="198" y="109"/>
                </a:cubicBezTo>
                <a:cubicBezTo>
                  <a:pt x="198" y="110"/>
                  <a:pt x="198" y="110"/>
                  <a:pt x="198" y="111"/>
                </a:cubicBezTo>
                <a:cubicBezTo>
                  <a:pt x="198" y="111"/>
                  <a:pt x="198" y="111"/>
                  <a:pt x="199" y="111"/>
                </a:cubicBezTo>
                <a:cubicBezTo>
                  <a:pt x="198" y="111"/>
                  <a:pt x="198" y="111"/>
                  <a:pt x="198" y="111"/>
                </a:cubicBezTo>
                <a:cubicBezTo>
                  <a:pt x="199" y="119"/>
                  <a:pt x="200" y="126"/>
                  <a:pt x="201" y="134"/>
                </a:cubicBezTo>
                <a:cubicBezTo>
                  <a:pt x="201" y="134"/>
                  <a:pt x="200" y="134"/>
                  <a:pt x="200" y="134"/>
                </a:cubicBezTo>
                <a:cubicBezTo>
                  <a:pt x="198" y="126"/>
                  <a:pt x="195" y="118"/>
                  <a:pt x="193" y="110"/>
                </a:cubicBezTo>
                <a:cubicBezTo>
                  <a:pt x="193" y="117"/>
                  <a:pt x="194" y="124"/>
                  <a:pt x="194" y="131"/>
                </a:cubicBezTo>
                <a:cubicBezTo>
                  <a:pt x="194" y="132"/>
                  <a:pt x="193" y="132"/>
                  <a:pt x="193" y="131"/>
                </a:cubicBezTo>
                <a:cubicBezTo>
                  <a:pt x="191" y="125"/>
                  <a:pt x="190" y="119"/>
                  <a:pt x="188" y="113"/>
                </a:cubicBezTo>
                <a:cubicBezTo>
                  <a:pt x="188" y="120"/>
                  <a:pt x="188" y="120"/>
                  <a:pt x="188" y="120"/>
                </a:cubicBezTo>
                <a:cubicBezTo>
                  <a:pt x="188" y="124"/>
                  <a:pt x="188" y="128"/>
                  <a:pt x="187" y="133"/>
                </a:cubicBezTo>
                <a:cubicBezTo>
                  <a:pt x="187" y="132"/>
                  <a:pt x="186" y="133"/>
                  <a:pt x="186" y="132"/>
                </a:cubicBezTo>
                <a:cubicBezTo>
                  <a:pt x="185" y="127"/>
                  <a:pt x="183" y="121"/>
                  <a:pt x="182" y="115"/>
                </a:cubicBezTo>
                <a:cubicBezTo>
                  <a:pt x="180" y="128"/>
                  <a:pt x="180" y="128"/>
                  <a:pt x="180" y="128"/>
                </a:cubicBezTo>
                <a:cubicBezTo>
                  <a:pt x="180" y="128"/>
                  <a:pt x="179" y="128"/>
                  <a:pt x="179" y="128"/>
                </a:cubicBezTo>
                <a:cubicBezTo>
                  <a:pt x="178" y="124"/>
                  <a:pt x="178" y="120"/>
                  <a:pt x="177" y="116"/>
                </a:cubicBezTo>
                <a:cubicBezTo>
                  <a:pt x="176" y="120"/>
                  <a:pt x="175" y="123"/>
                  <a:pt x="175" y="126"/>
                </a:cubicBezTo>
                <a:cubicBezTo>
                  <a:pt x="174" y="127"/>
                  <a:pt x="173" y="126"/>
                  <a:pt x="173" y="126"/>
                </a:cubicBezTo>
                <a:cubicBezTo>
                  <a:pt x="171" y="124"/>
                  <a:pt x="171" y="121"/>
                  <a:pt x="170" y="119"/>
                </a:cubicBezTo>
                <a:cubicBezTo>
                  <a:pt x="170" y="118"/>
                  <a:pt x="169" y="118"/>
                  <a:pt x="168" y="118"/>
                </a:cubicBezTo>
                <a:cubicBezTo>
                  <a:pt x="166" y="121"/>
                  <a:pt x="164" y="123"/>
                  <a:pt x="162" y="126"/>
                </a:cubicBezTo>
                <a:cubicBezTo>
                  <a:pt x="161" y="127"/>
                  <a:pt x="160" y="128"/>
                  <a:pt x="158" y="128"/>
                </a:cubicBezTo>
                <a:cubicBezTo>
                  <a:pt x="155" y="127"/>
                  <a:pt x="154" y="125"/>
                  <a:pt x="153" y="123"/>
                </a:cubicBezTo>
                <a:cubicBezTo>
                  <a:pt x="155" y="125"/>
                  <a:pt x="156" y="127"/>
                  <a:pt x="159" y="127"/>
                </a:cubicBezTo>
                <a:cubicBezTo>
                  <a:pt x="161" y="125"/>
                  <a:pt x="162" y="124"/>
                  <a:pt x="164" y="122"/>
                </a:cubicBezTo>
                <a:cubicBezTo>
                  <a:pt x="165" y="120"/>
                  <a:pt x="166" y="118"/>
                  <a:pt x="168" y="117"/>
                </a:cubicBezTo>
                <a:cubicBezTo>
                  <a:pt x="169" y="117"/>
                  <a:pt x="170" y="117"/>
                  <a:pt x="170" y="118"/>
                </a:cubicBezTo>
                <a:cubicBezTo>
                  <a:pt x="172" y="119"/>
                  <a:pt x="172" y="122"/>
                  <a:pt x="174" y="125"/>
                </a:cubicBezTo>
                <a:cubicBezTo>
                  <a:pt x="176" y="115"/>
                  <a:pt x="176" y="115"/>
                  <a:pt x="176" y="115"/>
                </a:cubicBezTo>
                <a:cubicBezTo>
                  <a:pt x="176" y="114"/>
                  <a:pt x="177" y="114"/>
                  <a:pt x="177" y="115"/>
                </a:cubicBezTo>
                <a:cubicBezTo>
                  <a:pt x="178" y="117"/>
                  <a:pt x="179" y="120"/>
                  <a:pt x="179" y="123"/>
                </a:cubicBezTo>
                <a:cubicBezTo>
                  <a:pt x="180" y="121"/>
                  <a:pt x="180" y="118"/>
                  <a:pt x="181" y="114"/>
                </a:cubicBezTo>
                <a:cubicBezTo>
                  <a:pt x="181" y="113"/>
                  <a:pt x="183" y="114"/>
                  <a:pt x="183" y="115"/>
                </a:cubicBezTo>
                <a:cubicBezTo>
                  <a:pt x="185" y="119"/>
                  <a:pt x="185" y="124"/>
                  <a:pt x="186" y="128"/>
                </a:cubicBezTo>
                <a:cubicBezTo>
                  <a:pt x="187" y="123"/>
                  <a:pt x="187" y="119"/>
                  <a:pt x="187" y="114"/>
                </a:cubicBezTo>
                <a:cubicBezTo>
                  <a:pt x="187" y="113"/>
                  <a:pt x="186" y="111"/>
                  <a:pt x="187" y="110"/>
                </a:cubicBezTo>
                <a:cubicBezTo>
                  <a:pt x="188" y="110"/>
                  <a:pt x="188" y="110"/>
                  <a:pt x="189" y="111"/>
                </a:cubicBezTo>
                <a:cubicBezTo>
                  <a:pt x="190" y="113"/>
                  <a:pt x="191" y="117"/>
                  <a:pt x="192" y="120"/>
                </a:cubicBezTo>
                <a:cubicBezTo>
                  <a:pt x="191" y="112"/>
                  <a:pt x="191" y="112"/>
                  <a:pt x="191" y="112"/>
                </a:cubicBezTo>
                <a:cubicBezTo>
                  <a:pt x="191" y="111"/>
                  <a:pt x="191" y="109"/>
                  <a:pt x="192" y="108"/>
                </a:cubicBezTo>
                <a:cubicBezTo>
                  <a:pt x="192" y="108"/>
                  <a:pt x="193" y="108"/>
                  <a:pt x="193" y="109"/>
                </a:cubicBezTo>
                <a:cubicBezTo>
                  <a:pt x="198" y="121"/>
                  <a:pt x="198" y="121"/>
                  <a:pt x="198" y="121"/>
                </a:cubicBezTo>
                <a:cubicBezTo>
                  <a:pt x="198" y="122"/>
                  <a:pt x="198" y="122"/>
                  <a:pt x="198" y="122"/>
                </a:cubicBezTo>
                <a:cubicBezTo>
                  <a:pt x="198" y="121"/>
                  <a:pt x="198" y="121"/>
                  <a:pt x="198" y="121"/>
                </a:cubicBezTo>
                <a:cubicBezTo>
                  <a:pt x="196" y="107"/>
                  <a:pt x="196" y="107"/>
                  <a:pt x="196" y="107"/>
                </a:cubicBezTo>
                <a:cubicBezTo>
                  <a:pt x="196" y="106"/>
                  <a:pt x="195" y="104"/>
                  <a:pt x="196" y="102"/>
                </a:cubicBezTo>
                <a:cubicBezTo>
                  <a:pt x="196" y="102"/>
                  <a:pt x="197" y="103"/>
                  <a:pt x="197" y="103"/>
                </a:cubicBezTo>
                <a:cubicBezTo>
                  <a:pt x="199" y="106"/>
                  <a:pt x="200" y="108"/>
                  <a:pt x="200" y="111"/>
                </a:cubicBezTo>
                <a:cubicBezTo>
                  <a:pt x="200" y="107"/>
                  <a:pt x="199" y="102"/>
                  <a:pt x="198" y="98"/>
                </a:cubicBezTo>
                <a:cubicBezTo>
                  <a:pt x="198" y="97"/>
                  <a:pt x="198" y="96"/>
                  <a:pt x="199" y="95"/>
                </a:cubicBezTo>
                <a:cubicBezTo>
                  <a:pt x="198" y="92"/>
                  <a:pt x="197" y="89"/>
                  <a:pt x="196" y="86"/>
                </a:cubicBezTo>
                <a:cubicBezTo>
                  <a:pt x="182" y="91"/>
                  <a:pt x="168" y="94"/>
                  <a:pt x="153" y="96"/>
                </a:cubicBezTo>
                <a:cubicBezTo>
                  <a:pt x="133" y="98"/>
                  <a:pt x="105" y="94"/>
                  <a:pt x="87" y="85"/>
                </a:cubicBezTo>
                <a:cubicBezTo>
                  <a:pt x="77" y="80"/>
                  <a:pt x="69" y="74"/>
                  <a:pt x="64" y="66"/>
                </a:cubicBezTo>
                <a:cubicBezTo>
                  <a:pt x="62" y="61"/>
                  <a:pt x="62" y="61"/>
                  <a:pt x="62" y="61"/>
                </a:cubicBezTo>
                <a:cubicBezTo>
                  <a:pt x="61" y="61"/>
                  <a:pt x="63" y="59"/>
                  <a:pt x="64" y="60"/>
                </a:cubicBezTo>
                <a:cubicBezTo>
                  <a:pt x="68" y="63"/>
                  <a:pt x="68" y="63"/>
                  <a:pt x="68" y="63"/>
                </a:cubicBezTo>
                <a:cubicBezTo>
                  <a:pt x="77" y="55"/>
                  <a:pt x="77" y="55"/>
                  <a:pt x="77" y="55"/>
                </a:cubicBezTo>
                <a:cubicBezTo>
                  <a:pt x="85" y="49"/>
                  <a:pt x="93" y="43"/>
                  <a:pt x="99" y="35"/>
                </a:cubicBezTo>
                <a:cubicBezTo>
                  <a:pt x="94" y="35"/>
                  <a:pt x="90" y="35"/>
                  <a:pt x="85" y="34"/>
                </a:cubicBezTo>
                <a:cubicBezTo>
                  <a:pt x="75" y="32"/>
                  <a:pt x="66" y="31"/>
                  <a:pt x="58" y="29"/>
                </a:cubicBezTo>
                <a:cubicBezTo>
                  <a:pt x="53" y="27"/>
                  <a:pt x="49" y="27"/>
                  <a:pt x="44" y="26"/>
                </a:cubicBezTo>
                <a:cubicBezTo>
                  <a:pt x="43" y="29"/>
                  <a:pt x="40" y="30"/>
                  <a:pt x="38" y="32"/>
                </a:cubicBezTo>
                <a:cubicBezTo>
                  <a:pt x="30" y="41"/>
                  <a:pt x="22" y="48"/>
                  <a:pt x="15" y="59"/>
                </a:cubicBezTo>
                <a:cubicBezTo>
                  <a:pt x="16" y="59"/>
                  <a:pt x="14" y="60"/>
                  <a:pt x="15" y="60"/>
                </a:cubicBezTo>
                <a:cubicBezTo>
                  <a:pt x="16" y="60"/>
                  <a:pt x="17" y="58"/>
                  <a:pt x="18" y="58"/>
                </a:cubicBezTo>
                <a:cubicBezTo>
                  <a:pt x="22" y="53"/>
                  <a:pt x="27" y="49"/>
                  <a:pt x="32" y="44"/>
                </a:cubicBezTo>
                <a:cubicBezTo>
                  <a:pt x="36" y="39"/>
                  <a:pt x="41" y="35"/>
                  <a:pt x="47" y="31"/>
                </a:cubicBezTo>
                <a:cubicBezTo>
                  <a:pt x="47" y="30"/>
                  <a:pt x="48" y="31"/>
                  <a:pt x="48" y="32"/>
                </a:cubicBezTo>
                <a:cubicBezTo>
                  <a:pt x="46" y="34"/>
                  <a:pt x="45" y="35"/>
                  <a:pt x="43" y="37"/>
                </a:cubicBezTo>
                <a:cubicBezTo>
                  <a:pt x="36" y="44"/>
                  <a:pt x="28" y="51"/>
                  <a:pt x="22" y="60"/>
                </a:cubicBezTo>
                <a:cubicBezTo>
                  <a:pt x="21" y="60"/>
                  <a:pt x="21" y="60"/>
                  <a:pt x="21" y="61"/>
                </a:cubicBezTo>
                <a:cubicBezTo>
                  <a:pt x="21" y="60"/>
                  <a:pt x="22" y="60"/>
                  <a:pt x="22" y="60"/>
                </a:cubicBezTo>
                <a:cubicBezTo>
                  <a:pt x="22" y="60"/>
                  <a:pt x="22" y="60"/>
                  <a:pt x="22" y="60"/>
                </a:cubicBezTo>
                <a:cubicBezTo>
                  <a:pt x="24" y="58"/>
                  <a:pt x="25" y="57"/>
                  <a:pt x="26" y="55"/>
                </a:cubicBezTo>
                <a:cubicBezTo>
                  <a:pt x="32" y="51"/>
                  <a:pt x="36" y="46"/>
                  <a:pt x="41" y="43"/>
                </a:cubicBezTo>
                <a:cubicBezTo>
                  <a:pt x="42" y="42"/>
                  <a:pt x="42" y="44"/>
                  <a:pt x="42" y="44"/>
                </a:cubicBezTo>
                <a:cubicBezTo>
                  <a:pt x="37" y="49"/>
                  <a:pt x="33" y="54"/>
                  <a:pt x="29" y="60"/>
                </a:cubicBezTo>
                <a:cubicBezTo>
                  <a:pt x="43" y="50"/>
                  <a:pt x="43" y="50"/>
                  <a:pt x="43" y="50"/>
                </a:cubicBezTo>
                <a:cubicBezTo>
                  <a:pt x="44" y="49"/>
                  <a:pt x="44" y="51"/>
                  <a:pt x="44" y="51"/>
                </a:cubicBezTo>
                <a:cubicBezTo>
                  <a:pt x="42" y="55"/>
                  <a:pt x="39" y="58"/>
                  <a:pt x="36" y="62"/>
                </a:cubicBezTo>
                <a:cubicBezTo>
                  <a:pt x="38" y="61"/>
                  <a:pt x="39" y="60"/>
                  <a:pt x="40" y="59"/>
                </a:cubicBezTo>
                <a:cubicBezTo>
                  <a:pt x="41" y="59"/>
                  <a:pt x="42" y="59"/>
                  <a:pt x="42" y="60"/>
                </a:cubicBezTo>
                <a:cubicBezTo>
                  <a:pt x="42" y="62"/>
                  <a:pt x="41" y="64"/>
                  <a:pt x="41" y="66"/>
                </a:cubicBezTo>
                <a:cubicBezTo>
                  <a:pt x="41" y="66"/>
                  <a:pt x="41" y="67"/>
                  <a:pt x="42" y="67"/>
                </a:cubicBezTo>
                <a:cubicBezTo>
                  <a:pt x="43" y="67"/>
                  <a:pt x="45" y="67"/>
                  <a:pt x="46" y="67"/>
                </a:cubicBezTo>
                <a:cubicBezTo>
                  <a:pt x="46" y="67"/>
                  <a:pt x="46" y="68"/>
                  <a:pt x="45" y="68"/>
                </a:cubicBezTo>
                <a:cubicBezTo>
                  <a:pt x="45" y="68"/>
                  <a:pt x="44" y="68"/>
                  <a:pt x="43" y="69"/>
                </a:cubicBezTo>
                <a:cubicBezTo>
                  <a:pt x="41" y="69"/>
                  <a:pt x="40" y="68"/>
                  <a:pt x="39" y="66"/>
                </a:cubicBezTo>
                <a:cubicBezTo>
                  <a:pt x="39" y="65"/>
                  <a:pt x="39" y="63"/>
                  <a:pt x="40" y="61"/>
                </a:cubicBezTo>
                <a:cubicBezTo>
                  <a:pt x="39" y="62"/>
                  <a:pt x="38" y="62"/>
                  <a:pt x="37" y="63"/>
                </a:cubicBezTo>
                <a:cubicBezTo>
                  <a:pt x="37" y="64"/>
                  <a:pt x="36" y="64"/>
                  <a:pt x="35" y="63"/>
                </a:cubicBezTo>
                <a:cubicBezTo>
                  <a:pt x="34" y="62"/>
                  <a:pt x="35" y="61"/>
                  <a:pt x="36" y="60"/>
                </a:cubicBezTo>
                <a:cubicBezTo>
                  <a:pt x="41" y="53"/>
                  <a:pt x="41" y="53"/>
                  <a:pt x="41" y="53"/>
                </a:cubicBezTo>
                <a:cubicBezTo>
                  <a:pt x="32" y="60"/>
                  <a:pt x="32" y="60"/>
                  <a:pt x="32" y="60"/>
                </a:cubicBezTo>
                <a:cubicBezTo>
                  <a:pt x="31" y="61"/>
                  <a:pt x="30" y="62"/>
                  <a:pt x="28" y="61"/>
                </a:cubicBezTo>
                <a:cubicBezTo>
                  <a:pt x="28" y="61"/>
                  <a:pt x="27" y="60"/>
                  <a:pt x="28" y="59"/>
                </a:cubicBezTo>
                <a:cubicBezTo>
                  <a:pt x="29" y="56"/>
                  <a:pt x="31" y="54"/>
                  <a:pt x="33" y="51"/>
                </a:cubicBezTo>
                <a:close/>
                <a:moveTo>
                  <a:pt x="232" y="140"/>
                </a:moveTo>
                <a:cubicBezTo>
                  <a:pt x="230" y="143"/>
                  <a:pt x="228" y="146"/>
                  <a:pt x="226" y="148"/>
                </a:cubicBezTo>
                <a:cubicBezTo>
                  <a:pt x="228" y="154"/>
                  <a:pt x="228" y="154"/>
                  <a:pt x="228" y="154"/>
                </a:cubicBezTo>
                <a:cubicBezTo>
                  <a:pt x="228" y="154"/>
                  <a:pt x="227" y="155"/>
                  <a:pt x="228" y="156"/>
                </a:cubicBezTo>
                <a:cubicBezTo>
                  <a:pt x="227" y="156"/>
                  <a:pt x="225" y="156"/>
                  <a:pt x="224" y="156"/>
                </a:cubicBezTo>
                <a:cubicBezTo>
                  <a:pt x="223" y="156"/>
                  <a:pt x="222" y="154"/>
                  <a:pt x="222" y="153"/>
                </a:cubicBezTo>
                <a:cubicBezTo>
                  <a:pt x="216" y="158"/>
                  <a:pt x="211" y="163"/>
                  <a:pt x="206" y="169"/>
                </a:cubicBezTo>
                <a:cubicBezTo>
                  <a:pt x="206" y="169"/>
                  <a:pt x="206" y="170"/>
                  <a:pt x="205" y="170"/>
                </a:cubicBezTo>
                <a:cubicBezTo>
                  <a:pt x="207" y="170"/>
                  <a:pt x="207" y="170"/>
                  <a:pt x="207" y="170"/>
                </a:cubicBezTo>
                <a:cubicBezTo>
                  <a:pt x="207" y="170"/>
                  <a:pt x="207" y="169"/>
                  <a:pt x="207" y="169"/>
                </a:cubicBezTo>
                <a:cubicBezTo>
                  <a:pt x="207" y="169"/>
                  <a:pt x="209" y="169"/>
                  <a:pt x="209" y="170"/>
                </a:cubicBezTo>
                <a:cubicBezTo>
                  <a:pt x="210" y="170"/>
                  <a:pt x="210" y="172"/>
                  <a:pt x="209" y="172"/>
                </a:cubicBezTo>
                <a:cubicBezTo>
                  <a:pt x="208" y="173"/>
                  <a:pt x="207" y="174"/>
                  <a:pt x="206" y="174"/>
                </a:cubicBezTo>
                <a:cubicBezTo>
                  <a:pt x="207" y="176"/>
                  <a:pt x="207" y="178"/>
                  <a:pt x="208" y="180"/>
                </a:cubicBezTo>
                <a:cubicBezTo>
                  <a:pt x="209" y="181"/>
                  <a:pt x="209" y="181"/>
                  <a:pt x="209" y="182"/>
                </a:cubicBezTo>
                <a:cubicBezTo>
                  <a:pt x="208" y="183"/>
                  <a:pt x="207" y="184"/>
                  <a:pt x="205" y="183"/>
                </a:cubicBezTo>
                <a:cubicBezTo>
                  <a:pt x="205" y="183"/>
                  <a:pt x="205" y="183"/>
                  <a:pt x="205" y="182"/>
                </a:cubicBezTo>
                <a:cubicBezTo>
                  <a:pt x="205" y="182"/>
                  <a:pt x="204" y="183"/>
                  <a:pt x="204" y="182"/>
                </a:cubicBezTo>
                <a:cubicBezTo>
                  <a:pt x="203" y="180"/>
                  <a:pt x="203" y="177"/>
                  <a:pt x="202" y="175"/>
                </a:cubicBezTo>
                <a:cubicBezTo>
                  <a:pt x="198" y="175"/>
                  <a:pt x="195" y="177"/>
                  <a:pt x="193" y="180"/>
                </a:cubicBezTo>
                <a:cubicBezTo>
                  <a:pt x="193" y="181"/>
                  <a:pt x="192" y="182"/>
                  <a:pt x="191" y="182"/>
                </a:cubicBezTo>
                <a:cubicBezTo>
                  <a:pt x="191" y="183"/>
                  <a:pt x="190" y="183"/>
                  <a:pt x="190" y="183"/>
                </a:cubicBezTo>
                <a:cubicBezTo>
                  <a:pt x="189" y="182"/>
                  <a:pt x="189" y="182"/>
                  <a:pt x="189" y="181"/>
                </a:cubicBezTo>
                <a:cubicBezTo>
                  <a:pt x="189" y="181"/>
                  <a:pt x="189" y="180"/>
                  <a:pt x="188" y="181"/>
                </a:cubicBezTo>
                <a:cubicBezTo>
                  <a:pt x="187" y="179"/>
                  <a:pt x="187" y="177"/>
                  <a:pt x="189" y="176"/>
                </a:cubicBezTo>
                <a:cubicBezTo>
                  <a:pt x="180" y="175"/>
                  <a:pt x="172" y="177"/>
                  <a:pt x="162" y="176"/>
                </a:cubicBezTo>
                <a:cubicBezTo>
                  <a:pt x="162" y="176"/>
                  <a:pt x="161" y="177"/>
                  <a:pt x="161" y="176"/>
                </a:cubicBezTo>
                <a:cubicBezTo>
                  <a:pt x="161" y="175"/>
                  <a:pt x="159" y="175"/>
                  <a:pt x="159" y="175"/>
                </a:cubicBezTo>
                <a:cubicBezTo>
                  <a:pt x="153" y="175"/>
                  <a:pt x="150" y="174"/>
                  <a:pt x="145" y="173"/>
                </a:cubicBezTo>
                <a:cubicBezTo>
                  <a:pt x="145" y="173"/>
                  <a:pt x="145" y="174"/>
                  <a:pt x="144" y="174"/>
                </a:cubicBezTo>
                <a:cubicBezTo>
                  <a:pt x="143" y="174"/>
                  <a:pt x="143" y="173"/>
                  <a:pt x="143" y="173"/>
                </a:cubicBezTo>
                <a:cubicBezTo>
                  <a:pt x="129" y="170"/>
                  <a:pt x="113" y="168"/>
                  <a:pt x="102" y="162"/>
                </a:cubicBezTo>
                <a:cubicBezTo>
                  <a:pt x="94" y="159"/>
                  <a:pt x="87" y="155"/>
                  <a:pt x="80" y="151"/>
                </a:cubicBezTo>
                <a:cubicBezTo>
                  <a:pt x="71" y="146"/>
                  <a:pt x="62" y="139"/>
                  <a:pt x="55" y="133"/>
                </a:cubicBezTo>
                <a:cubicBezTo>
                  <a:pt x="54" y="132"/>
                  <a:pt x="53" y="131"/>
                  <a:pt x="52" y="130"/>
                </a:cubicBezTo>
                <a:cubicBezTo>
                  <a:pt x="51" y="129"/>
                  <a:pt x="52" y="130"/>
                  <a:pt x="52" y="130"/>
                </a:cubicBezTo>
                <a:cubicBezTo>
                  <a:pt x="51" y="132"/>
                  <a:pt x="52" y="133"/>
                  <a:pt x="52" y="135"/>
                </a:cubicBezTo>
                <a:cubicBezTo>
                  <a:pt x="52" y="136"/>
                  <a:pt x="51" y="136"/>
                  <a:pt x="51" y="136"/>
                </a:cubicBezTo>
                <a:cubicBezTo>
                  <a:pt x="50" y="136"/>
                  <a:pt x="48" y="137"/>
                  <a:pt x="48" y="136"/>
                </a:cubicBezTo>
                <a:cubicBezTo>
                  <a:pt x="47" y="132"/>
                  <a:pt x="47" y="129"/>
                  <a:pt x="47" y="126"/>
                </a:cubicBezTo>
                <a:cubicBezTo>
                  <a:pt x="46" y="126"/>
                  <a:pt x="44" y="127"/>
                  <a:pt x="43" y="127"/>
                </a:cubicBezTo>
                <a:cubicBezTo>
                  <a:pt x="36" y="131"/>
                  <a:pt x="31" y="136"/>
                  <a:pt x="26" y="142"/>
                </a:cubicBezTo>
                <a:cubicBezTo>
                  <a:pt x="25" y="143"/>
                  <a:pt x="24" y="144"/>
                  <a:pt x="23" y="144"/>
                </a:cubicBezTo>
                <a:cubicBezTo>
                  <a:pt x="23" y="144"/>
                  <a:pt x="22" y="143"/>
                  <a:pt x="21" y="142"/>
                </a:cubicBezTo>
                <a:cubicBezTo>
                  <a:pt x="22" y="145"/>
                  <a:pt x="24" y="147"/>
                  <a:pt x="24" y="149"/>
                </a:cubicBezTo>
                <a:cubicBezTo>
                  <a:pt x="24" y="150"/>
                  <a:pt x="24" y="152"/>
                  <a:pt x="24" y="152"/>
                </a:cubicBezTo>
                <a:cubicBezTo>
                  <a:pt x="23" y="151"/>
                  <a:pt x="21" y="153"/>
                  <a:pt x="21" y="152"/>
                </a:cubicBezTo>
                <a:cubicBezTo>
                  <a:pt x="19" y="146"/>
                  <a:pt x="17" y="139"/>
                  <a:pt x="15" y="133"/>
                </a:cubicBezTo>
                <a:cubicBezTo>
                  <a:pt x="14" y="133"/>
                  <a:pt x="14" y="133"/>
                  <a:pt x="14" y="133"/>
                </a:cubicBezTo>
                <a:cubicBezTo>
                  <a:pt x="14" y="134"/>
                  <a:pt x="15" y="135"/>
                  <a:pt x="14" y="136"/>
                </a:cubicBezTo>
                <a:cubicBezTo>
                  <a:pt x="14" y="136"/>
                  <a:pt x="12" y="136"/>
                  <a:pt x="11" y="136"/>
                </a:cubicBezTo>
                <a:cubicBezTo>
                  <a:pt x="11" y="135"/>
                  <a:pt x="10" y="133"/>
                  <a:pt x="10" y="133"/>
                </a:cubicBezTo>
                <a:cubicBezTo>
                  <a:pt x="8" y="119"/>
                  <a:pt x="7" y="105"/>
                  <a:pt x="7" y="90"/>
                </a:cubicBezTo>
                <a:cubicBezTo>
                  <a:pt x="7" y="85"/>
                  <a:pt x="7" y="79"/>
                  <a:pt x="6" y="74"/>
                </a:cubicBezTo>
                <a:cubicBezTo>
                  <a:pt x="6" y="70"/>
                  <a:pt x="5" y="65"/>
                  <a:pt x="5" y="60"/>
                </a:cubicBezTo>
                <a:cubicBezTo>
                  <a:pt x="4" y="60"/>
                  <a:pt x="4" y="60"/>
                  <a:pt x="4" y="59"/>
                </a:cubicBezTo>
                <a:cubicBezTo>
                  <a:pt x="5" y="60"/>
                  <a:pt x="5" y="59"/>
                  <a:pt x="5" y="59"/>
                </a:cubicBezTo>
                <a:cubicBezTo>
                  <a:pt x="4" y="59"/>
                  <a:pt x="4" y="58"/>
                  <a:pt x="4" y="58"/>
                </a:cubicBezTo>
                <a:cubicBezTo>
                  <a:pt x="5" y="57"/>
                  <a:pt x="4" y="56"/>
                  <a:pt x="4" y="54"/>
                </a:cubicBezTo>
                <a:cubicBezTo>
                  <a:pt x="4" y="55"/>
                  <a:pt x="4" y="56"/>
                  <a:pt x="4" y="57"/>
                </a:cubicBezTo>
                <a:cubicBezTo>
                  <a:pt x="4" y="58"/>
                  <a:pt x="4" y="60"/>
                  <a:pt x="4" y="61"/>
                </a:cubicBezTo>
                <a:cubicBezTo>
                  <a:pt x="4" y="60"/>
                  <a:pt x="5" y="61"/>
                  <a:pt x="4" y="62"/>
                </a:cubicBezTo>
                <a:cubicBezTo>
                  <a:pt x="4" y="62"/>
                  <a:pt x="4" y="61"/>
                  <a:pt x="4" y="61"/>
                </a:cubicBezTo>
                <a:cubicBezTo>
                  <a:pt x="4" y="62"/>
                  <a:pt x="4" y="64"/>
                  <a:pt x="4" y="65"/>
                </a:cubicBezTo>
                <a:cubicBezTo>
                  <a:pt x="4" y="66"/>
                  <a:pt x="5" y="66"/>
                  <a:pt x="4" y="66"/>
                </a:cubicBezTo>
                <a:cubicBezTo>
                  <a:pt x="3" y="70"/>
                  <a:pt x="4" y="75"/>
                  <a:pt x="4" y="79"/>
                </a:cubicBezTo>
                <a:cubicBezTo>
                  <a:pt x="4" y="79"/>
                  <a:pt x="5" y="80"/>
                  <a:pt x="4" y="81"/>
                </a:cubicBezTo>
                <a:cubicBezTo>
                  <a:pt x="3" y="81"/>
                  <a:pt x="4" y="81"/>
                  <a:pt x="4" y="81"/>
                </a:cubicBezTo>
                <a:cubicBezTo>
                  <a:pt x="4" y="82"/>
                  <a:pt x="4" y="84"/>
                  <a:pt x="5" y="85"/>
                </a:cubicBezTo>
                <a:cubicBezTo>
                  <a:pt x="5" y="85"/>
                  <a:pt x="5" y="85"/>
                  <a:pt x="4" y="85"/>
                </a:cubicBezTo>
                <a:cubicBezTo>
                  <a:pt x="5" y="86"/>
                  <a:pt x="5" y="87"/>
                  <a:pt x="4" y="87"/>
                </a:cubicBezTo>
                <a:cubicBezTo>
                  <a:pt x="4" y="87"/>
                  <a:pt x="4" y="86"/>
                  <a:pt x="4" y="86"/>
                </a:cubicBezTo>
                <a:cubicBezTo>
                  <a:pt x="5" y="98"/>
                  <a:pt x="5" y="98"/>
                  <a:pt x="5" y="98"/>
                </a:cubicBezTo>
                <a:cubicBezTo>
                  <a:pt x="5" y="98"/>
                  <a:pt x="5" y="99"/>
                  <a:pt x="5" y="100"/>
                </a:cubicBezTo>
                <a:cubicBezTo>
                  <a:pt x="4" y="96"/>
                  <a:pt x="4" y="93"/>
                  <a:pt x="3" y="90"/>
                </a:cubicBezTo>
                <a:cubicBezTo>
                  <a:pt x="3" y="87"/>
                  <a:pt x="3" y="84"/>
                  <a:pt x="2" y="81"/>
                </a:cubicBezTo>
                <a:cubicBezTo>
                  <a:pt x="2" y="80"/>
                  <a:pt x="2" y="80"/>
                  <a:pt x="3" y="80"/>
                </a:cubicBezTo>
                <a:cubicBezTo>
                  <a:pt x="3" y="80"/>
                  <a:pt x="2" y="79"/>
                  <a:pt x="2" y="79"/>
                </a:cubicBezTo>
                <a:cubicBezTo>
                  <a:pt x="2" y="76"/>
                  <a:pt x="2" y="73"/>
                  <a:pt x="2" y="70"/>
                </a:cubicBezTo>
                <a:cubicBezTo>
                  <a:pt x="2" y="70"/>
                  <a:pt x="2" y="70"/>
                  <a:pt x="2" y="69"/>
                </a:cubicBezTo>
                <a:cubicBezTo>
                  <a:pt x="2" y="69"/>
                  <a:pt x="2" y="68"/>
                  <a:pt x="2" y="68"/>
                </a:cubicBezTo>
                <a:cubicBezTo>
                  <a:pt x="1" y="58"/>
                  <a:pt x="2" y="48"/>
                  <a:pt x="2" y="38"/>
                </a:cubicBezTo>
                <a:cubicBezTo>
                  <a:pt x="2" y="36"/>
                  <a:pt x="3" y="35"/>
                  <a:pt x="3" y="33"/>
                </a:cubicBezTo>
                <a:cubicBezTo>
                  <a:pt x="3" y="33"/>
                  <a:pt x="3" y="33"/>
                  <a:pt x="3" y="33"/>
                </a:cubicBezTo>
                <a:cubicBezTo>
                  <a:pt x="3" y="18"/>
                  <a:pt x="3" y="18"/>
                  <a:pt x="3" y="18"/>
                </a:cubicBezTo>
                <a:cubicBezTo>
                  <a:pt x="3" y="17"/>
                  <a:pt x="2" y="16"/>
                  <a:pt x="3" y="15"/>
                </a:cubicBezTo>
                <a:cubicBezTo>
                  <a:pt x="3" y="16"/>
                  <a:pt x="4" y="15"/>
                  <a:pt x="3" y="15"/>
                </a:cubicBezTo>
                <a:cubicBezTo>
                  <a:pt x="3" y="15"/>
                  <a:pt x="2" y="15"/>
                  <a:pt x="2" y="14"/>
                </a:cubicBezTo>
                <a:cubicBezTo>
                  <a:pt x="3" y="15"/>
                  <a:pt x="4" y="14"/>
                  <a:pt x="3" y="14"/>
                </a:cubicBezTo>
                <a:cubicBezTo>
                  <a:pt x="3" y="13"/>
                  <a:pt x="2" y="13"/>
                  <a:pt x="1" y="13"/>
                </a:cubicBezTo>
                <a:cubicBezTo>
                  <a:pt x="0" y="12"/>
                  <a:pt x="0" y="11"/>
                  <a:pt x="0" y="11"/>
                </a:cubicBezTo>
                <a:cubicBezTo>
                  <a:pt x="1" y="9"/>
                  <a:pt x="1" y="8"/>
                  <a:pt x="2" y="7"/>
                </a:cubicBezTo>
                <a:cubicBezTo>
                  <a:pt x="3" y="7"/>
                  <a:pt x="3" y="7"/>
                  <a:pt x="4" y="7"/>
                </a:cubicBezTo>
                <a:cubicBezTo>
                  <a:pt x="4" y="1"/>
                  <a:pt x="4" y="1"/>
                  <a:pt x="4" y="1"/>
                </a:cubicBezTo>
                <a:cubicBezTo>
                  <a:pt x="5" y="0"/>
                  <a:pt x="6" y="0"/>
                  <a:pt x="7" y="0"/>
                </a:cubicBezTo>
                <a:cubicBezTo>
                  <a:pt x="7" y="2"/>
                  <a:pt x="7" y="4"/>
                  <a:pt x="7" y="6"/>
                </a:cubicBezTo>
                <a:cubicBezTo>
                  <a:pt x="7" y="6"/>
                  <a:pt x="8" y="7"/>
                  <a:pt x="8" y="8"/>
                </a:cubicBezTo>
                <a:cubicBezTo>
                  <a:pt x="8" y="8"/>
                  <a:pt x="8" y="9"/>
                  <a:pt x="8" y="9"/>
                </a:cubicBezTo>
                <a:cubicBezTo>
                  <a:pt x="9" y="9"/>
                  <a:pt x="10" y="8"/>
                  <a:pt x="11" y="9"/>
                </a:cubicBezTo>
                <a:cubicBezTo>
                  <a:pt x="11" y="10"/>
                  <a:pt x="11" y="11"/>
                  <a:pt x="12" y="11"/>
                </a:cubicBezTo>
                <a:cubicBezTo>
                  <a:pt x="17" y="11"/>
                  <a:pt x="21" y="12"/>
                  <a:pt x="26" y="13"/>
                </a:cubicBezTo>
                <a:cubicBezTo>
                  <a:pt x="27" y="13"/>
                  <a:pt x="28" y="13"/>
                  <a:pt x="28" y="13"/>
                </a:cubicBezTo>
                <a:cubicBezTo>
                  <a:pt x="29" y="13"/>
                  <a:pt x="31" y="14"/>
                  <a:pt x="32" y="14"/>
                </a:cubicBezTo>
                <a:cubicBezTo>
                  <a:pt x="32" y="14"/>
                  <a:pt x="33" y="15"/>
                  <a:pt x="33" y="15"/>
                </a:cubicBezTo>
                <a:cubicBezTo>
                  <a:pt x="52" y="17"/>
                  <a:pt x="72" y="21"/>
                  <a:pt x="90" y="26"/>
                </a:cubicBezTo>
                <a:cubicBezTo>
                  <a:pt x="93" y="27"/>
                  <a:pt x="97" y="27"/>
                  <a:pt x="100" y="28"/>
                </a:cubicBezTo>
                <a:cubicBezTo>
                  <a:pt x="100" y="27"/>
                  <a:pt x="99" y="27"/>
                  <a:pt x="100" y="26"/>
                </a:cubicBezTo>
                <a:cubicBezTo>
                  <a:pt x="101" y="26"/>
                  <a:pt x="102" y="25"/>
                  <a:pt x="103" y="25"/>
                </a:cubicBezTo>
                <a:cubicBezTo>
                  <a:pt x="104" y="26"/>
                  <a:pt x="103" y="26"/>
                  <a:pt x="103" y="27"/>
                </a:cubicBezTo>
                <a:cubicBezTo>
                  <a:pt x="103" y="28"/>
                  <a:pt x="104" y="30"/>
                  <a:pt x="104" y="31"/>
                </a:cubicBezTo>
                <a:cubicBezTo>
                  <a:pt x="104" y="31"/>
                  <a:pt x="105" y="31"/>
                  <a:pt x="105" y="31"/>
                </a:cubicBezTo>
                <a:cubicBezTo>
                  <a:pt x="105" y="32"/>
                  <a:pt x="105" y="33"/>
                  <a:pt x="106" y="33"/>
                </a:cubicBezTo>
                <a:cubicBezTo>
                  <a:pt x="106" y="34"/>
                  <a:pt x="104" y="35"/>
                  <a:pt x="104" y="36"/>
                </a:cubicBezTo>
                <a:cubicBezTo>
                  <a:pt x="105" y="42"/>
                  <a:pt x="107" y="47"/>
                  <a:pt x="108" y="53"/>
                </a:cubicBezTo>
                <a:cubicBezTo>
                  <a:pt x="110" y="59"/>
                  <a:pt x="110" y="59"/>
                  <a:pt x="110" y="59"/>
                </a:cubicBezTo>
                <a:cubicBezTo>
                  <a:pt x="110" y="60"/>
                  <a:pt x="108" y="60"/>
                  <a:pt x="107" y="61"/>
                </a:cubicBezTo>
                <a:cubicBezTo>
                  <a:pt x="108" y="63"/>
                  <a:pt x="108" y="64"/>
                  <a:pt x="109" y="65"/>
                </a:cubicBezTo>
                <a:cubicBezTo>
                  <a:pt x="109" y="65"/>
                  <a:pt x="109" y="67"/>
                  <a:pt x="108" y="67"/>
                </a:cubicBezTo>
                <a:cubicBezTo>
                  <a:pt x="107" y="67"/>
                  <a:pt x="106" y="67"/>
                  <a:pt x="105" y="66"/>
                </a:cubicBezTo>
                <a:cubicBezTo>
                  <a:pt x="104" y="64"/>
                  <a:pt x="104" y="61"/>
                  <a:pt x="104" y="58"/>
                </a:cubicBezTo>
                <a:cubicBezTo>
                  <a:pt x="95" y="67"/>
                  <a:pt x="95" y="67"/>
                  <a:pt x="95" y="67"/>
                </a:cubicBezTo>
                <a:cubicBezTo>
                  <a:pt x="92" y="69"/>
                  <a:pt x="88" y="71"/>
                  <a:pt x="85" y="74"/>
                </a:cubicBezTo>
                <a:cubicBezTo>
                  <a:pt x="104" y="83"/>
                  <a:pt x="133" y="91"/>
                  <a:pt x="155" y="89"/>
                </a:cubicBezTo>
                <a:cubicBezTo>
                  <a:pt x="167" y="89"/>
                  <a:pt x="176" y="85"/>
                  <a:pt x="186" y="83"/>
                </a:cubicBezTo>
                <a:cubicBezTo>
                  <a:pt x="188" y="82"/>
                  <a:pt x="191" y="81"/>
                  <a:pt x="193" y="81"/>
                </a:cubicBezTo>
                <a:cubicBezTo>
                  <a:pt x="194" y="81"/>
                  <a:pt x="194" y="81"/>
                  <a:pt x="194" y="80"/>
                </a:cubicBezTo>
                <a:cubicBezTo>
                  <a:pt x="193" y="78"/>
                  <a:pt x="193" y="76"/>
                  <a:pt x="193" y="74"/>
                </a:cubicBezTo>
                <a:cubicBezTo>
                  <a:pt x="193" y="73"/>
                  <a:pt x="193" y="73"/>
                  <a:pt x="193" y="72"/>
                </a:cubicBezTo>
                <a:cubicBezTo>
                  <a:pt x="194" y="72"/>
                  <a:pt x="195" y="72"/>
                  <a:pt x="196" y="72"/>
                </a:cubicBezTo>
                <a:cubicBezTo>
                  <a:pt x="196" y="75"/>
                  <a:pt x="197" y="77"/>
                  <a:pt x="198" y="79"/>
                </a:cubicBezTo>
                <a:cubicBezTo>
                  <a:pt x="198" y="80"/>
                  <a:pt x="199" y="79"/>
                  <a:pt x="199" y="79"/>
                </a:cubicBezTo>
                <a:cubicBezTo>
                  <a:pt x="198" y="77"/>
                  <a:pt x="197" y="76"/>
                  <a:pt x="197" y="74"/>
                </a:cubicBezTo>
                <a:cubicBezTo>
                  <a:pt x="197" y="73"/>
                  <a:pt x="197" y="73"/>
                  <a:pt x="198" y="73"/>
                </a:cubicBezTo>
                <a:cubicBezTo>
                  <a:pt x="198" y="73"/>
                  <a:pt x="199" y="72"/>
                  <a:pt x="200" y="72"/>
                </a:cubicBezTo>
                <a:cubicBezTo>
                  <a:pt x="200" y="72"/>
                  <a:pt x="201" y="73"/>
                  <a:pt x="201" y="74"/>
                </a:cubicBezTo>
                <a:cubicBezTo>
                  <a:pt x="207" y="96"/>
                  <a:pt x="215" y="117"/>
                  <a:pt x="222" y="138"/>
                </a:cubicBezTo>
                <a:cubicBezTo>
                  <a:pt x="222" y="139"/>
                  <a:pt x="223" y="140"/>
                  <a:pt x="224" y="141"/>
                </a:cubicBezTo>
                <a:cubicBezTo>
                  <a:pt x="224" y="141"/>
                  <a:pt x="224" y="140"/>
                  <a:pt x="224" y="140"/>
                </a:cubicBezTo>
                <a:cubicBezTo>
                  <a:pt x="225" y="140"/>
                  <a:pt x="226" y="140"/>
                  <a:pt x="226" y="140"/>
                </a:cubicBezTo>
                <a:cubicBezTo>
                  <a:pt x="226" y="141"/>
                  <a:pt x="227" y="142"/>
                  <a:pt x="226" y="142"/>
                </a:cubicBezTo>
                <a:cubicBezTo>
                  <a:pt x="227" y="143"/>
                  <a:pt x="227" y="142"/>
                  <a:pt x="227" y="142"/>
                </a:cubicBezTo>
                <a:cubicBezTo>
                  <a:pt x="229" y="138"/>
                  <a:pt x="229" y="138"/>
                  <a:pt x="229" y="138"/>
                </a:cubicBezTo>
                <a:cubicBezTo>
                  <a:pt x="230" y="138"/>
                  <a:pt x="231" y="138"/>
                  <a:pt x="232" y="139"/>
                </a:cubicBezTo>
                <a:cubicBezTo>
                  <a:pt x="232" y="139"/>
                  <a:pt x="232" y="140"/>
                  <a:pt x="232" y="14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wrap="none" lIns="0" tIns="0" rIns="0" bIns="0" anchor="ctr">
            <a:normAutofit/>
          </a:bodyPr>
          <a:lstStyle/>
          <a:p>
            <a:pPr>
              <a:defRPr/>
            </a:pPr>
            <a:endParaRPr lang="zh-CN" altLang="en-US" sz="1600" dirty="0">
              <a:solidFill>
                <a:schemeClr val="accent1">
                  <a:lumMod val="50000"/>
                </a:schemeClr>
              </a:solidFill>
              <a:latin typeface="Arial" panose="020B0604020202020204" pitchFamily="34" charset="0"/>
              <a:ea typeface="思源黑体 CN Light" panose="020B0300000000000000" pitchFamily="34" charset="-122"/>
              <a:cs typeface="Arial" panose="020B0604020202020204" pitchFamily="34" charset="0"/>
            </a:endParaRPr>
          </a:p>
        </p:txBody>
      </p:sp>
      <p:sp>
        <p:nvSpPr>
          <p:cNvPr id="12" name="MH_Other_6"/>
          <p:cNvSpPr>
            <a:spLocks noEditPoints="1"/>
          </p:cNvSpPr>
          <p:nvPr>
            <p:custDataLst>
              <p:tags r:id="rId6"/>
            </p:custDataLst>
          </p:nvPr>
        </p:nvSpPr>
        <p:spPr bwMode="auto">
          <a:xfrm rot="6727599">
            <a:off x="5279469" y="2925142"/>
            <a:ext cx="352721" cy="286396"/>
          </a:xfrm>
          <a:custGeom>
            <a:avLst/>
            <a:gdLst>
              <a:gd name="T0" fmla="*/ 202 w 232"/>
              <a:gd name="T1" fmla="*/ 90 h 184"/>
              <a:gd name="T2" fmla="*/ 21 w 232"/>
              <a:gd name="T3" fmla="*/ 128 h 184"/>
              <a:gd name="T4" fmla="*/ 108 w 232"/>
              <a:gd name="T5" fmla="*/ 145 h 184"/>
              <a:gd name="T6" fmla="*/ 208 w 232"/>
              <a:gd name="T7" fmla="*/ 117 h 184"/>
              <a:gd name="T8" fmla="*/ 4 w 232"/>
              <a:gd name="T9" fmla="*/ 84 h 184"/>
              <a:gd name="T10" fmla="*/ 110 w 232"/>
              <a:gd name="T11" fmla="*/ 159 h 184"/>
              <a:gd name="T12" fmla="*/ 116 w 232"/>
              <a:gd name="T13" fmla="*/ 162 h 184"/>
              <a:gd name="T14" fmla="*/ 28 w 232"/>
              <a:gd name="T15" fmla="*/ 120 h 184"/>
              <a:gd name="T16" fmla="*/ 28 w 232"/>
              <a:gd name="T17" fmla="*/ 120 h 184"/>
              <a:gd name="T18" fmla="*/ 93 w 232"/>
              <a:gd name="T19" fmla="*/ 153 h 184"/>
              <a:gd name="T20" fmla="*/ 25 w 232"/>
              <a:gd name="T21" fmla="*/ 129 h 184"/>
              <a:gd name="T22" fmla="*/ 160 w 232"/>
              <a:gd name="T23" fmla="*/ 171 h 184"/>
              <a:gd name="T24" fmla="*/ 111 w 232"/>
              <a:gd name="T25" fmla="*/ 151 h 184"/>
              <a:gd name="T26" fmla="*/ 134 w 232"/>
              <a:gd name="T27" fmla="*/ 157 h 184"/>
              <a:gd name="T28" fmla="*/ 37 w 232"/>
              <a:gd name="T29" fmla="*/ 126 h 184"/>
              <a:gd name="T30" fmla="*/ 127 w 232"/>
              <a:gd name="T31" fmla="*/ 153 h 184"/>
              <a:gd name="T32" fmla="*/ 100 w 232"/>
              <a:gd name="T33" fmla="*/ 148 h 184"/>
              <a:gd name="T34" fmla="*/ 105 w 232"/>
              <a:gd name="T35" fmla="*/ 151 h 184"/>
              <a:gd name="T36" fmla="*/ 134 w 232"/>
              <a:gd name="T37" fmla="*/ 154 h 184"/>
              <a:gd name="T38" fmla="*/ 174 w 232"/>
              <a:gd name="T39" fmla="*/ 168 h 184"/>
              <a:gd name="T40" fmla="*/ 84 w 232"/>
              <a:gd name="T41" fmla="*/ 133 h 184"/>
              <a:gd name="T42" fmla="*/ 103 w 232"/>
              <a:gd name="T43" fmla="*/ 157 h 184"/>
              <a:gd name="T44" fmla="*/ 180 w 232"/>
              <a:gd name="T45" fmla="*/ 164 h 184"/>
              <a:gd name="T46" fmla="*/ 145 w 232"/>
              <a:gd name="T47" fmla="*/ 158 h 184"/>
              <a:gd name="T48" fmla="*/ 140 w 232"/>
              <a:gd name="T49" fmla="*/ 156 h 184"/>
              <a:gd name="T50" fmla="*/ 96 w 232"/>
              <a:gd name="T51" fmla="*/ 146 h 184"/>
              <a:gd name="T52" fmla="*/ 98 w 232"/>
              <a:gd name="T53" fmla="*/ 140 h 184"/>
              <a:gd name="T54" fmla="*/ 155 w 232"/>
              <a:gd name="T55" fmla="*/ 166 h 184"/>
              <a:gd name="T56" fmla="*/ 147 w 232"/>
              <a:gd name="T57" fmla="*/ 164 h 184"/>
              <a:gd name="T58" fmla="*/ 12 w 232"/>
              <a:gd name="T59" fmla="*/ 38 h 184"/>
              <a:gd name="T60" fmla="*/ 142 w 232"/>
              <a:gd name="T61" fmla="*/ 156 h 184"/>
              <a:gd name="T62" fmla="*/ 83 w 232"/>
              <a:gd name="T63" fmla="*/ 70 h 184"/>
              <a:gd name="T64" fmla="*/ 173 w 232"/>
              <a:gd name="T65" fmla="*/ 159 h 184"/>
              <a:gd name="T66" fmla="*/ 157 w 232"/>
              <a:gd name="T67" fmla="*/ 158 h 184"/>
              <a:gd name="T68" fmla="*/ 144 w 232"/>
              <a:gd name="T69" fmla="*/ 164 h 184"/>
              <a:gd name="T70" fmla="*/ 85 w 232"/>
              <a:gd name="T71" fmla="*/ 133 h 184"/>
              <a:gd name="T72" fmla="*/ 32 w 232"/>
              <a:gd name="T73" fmla="*/ 23 h 184"/>
              <a:gd name="T74" fmla="*/ 17 w 232"/>
              <a:gd name="T75" fmla="*/ 49 h 184"/>
              <a:gd name="T76" fmla="*/ 88 w 232"/>
              <a:gd name="T77" fmla="*/ 67 h 184"/>
              <a:gd name="T78" fmla="*/ 14 w 232"/>
              <a:gd name="T79" fmla="*/ 45 h 184"/>
              <a:gd name="T80" fmla="*/ 94 w 232"/>
              <a:gd name="T81" fmla="*/ 60 h 184"/>
              <a:gd name="T82" fmla="*/ 59 w 232"/>
              <a:gd name="T83" fmla="*/ 114 h 184"/>
              <a:gd name="T84" fmla="*/ 24 w 232"/>
              <a:gd name="T85" fmla="*/ 54 h 184"/>
              <a:gd name="T86" fmla="*/ 19 w 232"/>
              <a:gd name="T87" fmla="*/ 120 h 184"/>
              <a:gd name="T88" fmla="*/ 153 w 232"/>
              <a:gd name="T89" fmla="*/ 147 h 184"/>
              <a:gd name="T90" fmla="*/ 204 w 232"/>
              <a:gd name="T91" fmla="*/ 129 h 184"/>
              <a:gd name="T92" fmla="*/ 186 w 232"/>
              <a:gd name="T93" fmla="*/ 132 h 184"/>
              <a:gd name="T94" fmla="*/ 168 w 232"/>
              <a:gd name="T95" fmla="*/ 117 h 184"/>
              <a:gd name="T96" fmla="*/ 192 w 232"/>
              <a:gd name="T97" fmla="*/ 108 h 184"/>
              <a:gd name="T98" fmla="*/ 64 w 232"/>
              <a:gd name="T99" fmla="*/ 66 h 184"/>
              <a:gd name="T100" fmla="*/ 47 w 232"/>
              <a:gd name="T101" fmla="*/ 31 h 184"/>
              <a:gd name="T102" fmla="*/ 40 w 232"/>
              <a:gd name="T103" fmla="*/ 59 h 184"/>
              <a:gd name="T104" fmla="*/ 28 w 232"/>
              <a:gd name="T105" fmla="*/ 61 h 184"/>
              <a:gd name="T106" fmla="*/ 209 w 232"/>
              <a:gd name="T107" fmla="*/ 172 h 184"/>
              <a:gd name="T108" fmla="*/ 162 w 232"/>
              <a:gd name="T109" fmla="*/ 176 h 184"/>
              <a:gd name="T110" fmla="*/ 47 w 232"/>
              <a:gd name="T111" fmla="*/ 126 h 184"/>
              <a:gd name="T112" fmla="*/ 6 w 232"/>
              <a:gd name="T113" fmla="*/ 74 h 184"/>
              <a:gd name="T114" fmla="*/ 4 w 232"/>
              <a:gd name="T115" fmla="*/ 81 h 184"/>
              <a:gd name="T116" fmla="*/ 2 w 232"/>
              <a:gd name="T117" fmla="*/ 38 h 184"/>
              <a:gd name="T118" fmla="*/ 7 w 232"/>
              <a:gd name="T119" fmla="*/ 6 h 184"/>
              <a:gd name="T120" fmla="*/ 104 w 232"/>
              <a:gd name="T121" fmla="*/ 31 h 184"/>
              <a:gd name="T122" fmla="*/ 186 w 232"/>
              <a:gd name="T123" fmla="*/ 83 h 184"/>
              <a:gd name="T124" fmla="*/ 224 w 232"/>
              <a:gd name="T125" fmla="*/ 140 h 1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32" h="184">
                <a:moveTo>
                  <a:pt x="191" y="61"/>
                </a:moveTo>
                <a:cubicBezTo>
                  <a:pt x="191" y="61"/>
                  <a:pt x="191" y="62"/>
                  <a:pt x="191" y="62"/>
                </a:cubicBezTo>
                <a:cubicBezTo>
                  <a:pt x="190" y="62"/>
                  <a:pt x="191" y="61"/>
                  <a:pt x="191" y="61"/>
                </a:cubicBezTo>
                <a:cubicBezTo>
                  <a:pt x="191" y="61"/>
                  <a:pt x="191" y="61"/>
                  <a:pt x="191" y="61"/>
                </a:cubicBezTo>
                <a:close/>
                <a:moveTo>
                  <a:pt x="16" y="50"/>
                </a:moveTo>
                <a:cubicBezTo>
                  <a:pt x="16" y="50"/>
                  <a:pt x="16" y="50"/>
                  <a:pt x="16" y="50"/>
                </a:cubicBezTo>
                <a:cubicBezTo>
                  <a:pt x="16" y="50"/>
                  <a:pt x="16" y="50"/>
                  <a:pt x="16" y="49"/>
                </a:cubicBezTo>
                <a:cubicBezTo>
                  <a:pt x="16" y="51"/>
                  <a:pt x="16" y="51"/>
                  <a:pt x="16" y="51"/>
                </a:cubicBezTo>
                <a:cubicBezTo>
                  <a:pt x="15" y="51"/>
                  <a:pt x="15" y="51"/>
                  <a:pt x="15" y="51"/>
                </a:cubicBezTo>
                <a:cubicBezTo>
                  <a:pt x="16" y="51"/>
                  <a:pt x="16" y="51"/>
                  <a:pt x="16" y="51"/>
                </a:cubicBezTo>
                <a:cubicBezTo>
                  <a:pt x="16" y="50"/>
                  <a:pt x="16" y="50"/>
                  <a:pt x="16" y="50"/>
                </a:cubicBezTo>
                <a:close/>
                <a:moveTo>
                  <a:pt x="201" y="88"/>
                </a:moveTo>
                <a:cubicBezTo>
                  <a:pt x="201" y="89"/>
                  <a:pt x="201" y="89"/>
                  <a:pt x="201" y="89"/>
                </a:cubicBezTo>
                <a:cubicBezTo>
                  <a:pt x="201" y="90"/>
                  <a:pt x="201" y="90"/>
                  <a:pt x="202" y="90"/>
                </a:cubicBezTo>
                <a:cubicBezTo>
                  <a:pt x="201" y="90"/>
                  <a:pt x="201" y="89"/>
                  <a:pt x="201" y="89"/>
                </a:cubicBezTo>
                <a:lnTo>
                  <a:pt x="201" y="88"/>
                </a:lnTo>
                <a:close/>
                <a:moveTo>
                  <a:pt x="81" y="71"/>
                </a:moveTo>
                <a:cubicBezTo>
                  <a:pt x="81" y="69"/>
                  <a:pt x="81" y="69"/>
                  <a:pt x="81" y="69"/>
                </a:cubicBezTo>
                <a:cubicBezTo>
                  <a:pt x="80" y="69"/>
                  <a:pt x="81" y="70"/>
                  <a:pt x="81" y="70"/>
                </a:cubicBezTo>
                <a:cubicBezTo>
                  <a:pt x="81" y="71"/>
                  <a:pt x="81" y="71"/>
                  <a:pt x="81" y="71"/>
                </a:cubicBezTo>
                <a:close/>
                <a:moveTo>
                  <a:pt x="91" y="82"/>
                </a:moveTo>
                <a:cubicBezTo>
                  <a:pt x="91" y="81"/>
                  <a:pt x="90" y="81"/>
                  <a:pt x="89" y="81"/>
                </a:cubicBezTo>
                <a:cubicBezTo>
                  <a:pt x="89" y="82"/>
                  <a:pt x="90" y="82"/>
                  <a:pt x="91" y="82"/>
                </a:cubicBezTo>
                <a:close/>
                <a:moveTo>
                  <a:pt x="21" y="128"/>
                </a:moveTo>
                <a:cubicBezTo>
                  <a:pt x="21" y="128"/>
                  <a:pt x="21" y="129"/>
                  <a:pt x="21" y="129"/>
                </a:cubicBezTo>
                <a:cubicBezTo>
                  <a:pt x="21" y="130"/>
                  <a:pt x="21" y="130"/>
                  <a:pt x="21" y="130"/>
                </a:cubicBezTo>
                <a:cubicBezTo>
                  <a:pt x="21" y="129"/>
                  <a:pt x="21" y="129"/>
                  <a:pt x="21" y="129"/>
                </a:cubicBezTo>
                <a:cubicBezTo>
                  <a:pt x="21" y="129"/>
                  <a:pt x="21" y="128"/>
                  <a:pt x="21" y="128"/>
                </a:cubicBezTo>
                <a:close/>
                <a:moveTo>
                  <a:pt x="143" y="168"/>
                </a:moveTo>
                <a:cubicBezTo>
                  <a:pt x="143" y="168"/>
                  <a:pt x="143" y="168"/>
                  <a:pt x="143" y="169"/>
                </a:cubicBezTo>
                <a:cubicBezTo>
                  <a:pt x="143" y="169"/>
                  <a:pt x="144" y="169"/>
                  <a:pt x="145" y="168"/>
                </a:cubicBezTo>
                <a:cubicBezTo>
                  <a:pt x="144" y="168"/>
                  <a:pt x="144" y="168"/>
                  <a:pt x="143" y="168"/>
                </a:cubicBezTo>
                <a:close/>
                <a:moveTo>
                  <a:pt x="4" y="52"/>
                </a:moveTo>
                <a:cubicBezTo>
                  <a:pt x="4" y="52"/>
                  <a:pt x="4" y="52"/>
                  <a:pt x="4" y="52"/>
                </a:cubicBezTo>
                <a:cubicBezTo>
                  <a:pt x="4" y="53"/>
                  <a:pt x="4" y="54"/>
                  <a:pt x="4" y="54"/>
                </a:cubicBezTo>
                <a:lnTo>
                  <a:pt x="4" y="52"/>
                </a:lnTo>
                <a:close/>
                <a:moveTo>
                  <a:pt x="185" y="153"/>
                </a:moveTo>
                <a:cubicBezTo>
                  <a:pt x="185" y="154"/>
                  <a:pt x="185" y="153"/>
                  <a:pt x="185" y="153"/>
                </a:cubicBezTo>
                <a:cubicBezTo>
                  <a:pt x="184" y="153"/>
                  <a:pt x="184" y="154"/>
                  <a:pt x="185" y="154"/>
                </a:cubicBezTo>
                <a:cubicBezTo>
                  <a:pt x="185" y="154"/>
                  <a:pt x="186" y="154"/>
                  <a:pt x="185" y="153"/>
                </a:cubicBezTo>
                <a:close/>
                <a:moveTo>
                  <a:pt x="108" y="145"/>
                </a:moveTo>
                <a:cubicBezTo>
                  <a:pt x="108" y="145"/>
                  <a:pt x="108" y="145"/>
                  <a:pt x="108" y="145"/>
                </a:cubicBezTo>
                <a:cubicBezTo>
                  <a:pt x="108" y="146"/>
                  <a:pt x="108" y="147"/>
                  <a:pt x="108" y="147"/>
                </a:cubicBezTo>
                <a:cubicBezTo>
                  <a:pt x="108" y="146"/>
                  <a:pt x="109" y="146"/>
                  <a:pt x="108" y="145"/>
                </a:cubicBezTo>
                <a:close/>
                <a:moveTo>
                  <a:pt x="25" y="136"/>
                </a:moveTo>
                <a:cubicBezTo>
                  <a:pt x="25" y="136"/>
                  <a:pt x="26" y="135"/>
                  <a:pt x="25" y="135"/>
                </a:cubicBezTo>
                <a:cubicBezTo>
                  <a:pt x="25" y="135"/>
                  <a:pt x="26" y="137"/>
                  <a:pt x="25" y="136"/>
                </a:cubicBezTo>
                <a:close/>
                <a:moveTo>
                  <a:pt x="175" y="171"/>
                </a:moveTo>
                <a:cubicBezTo>
                  <a:pt x="174" y="171"/>
                  <a:pt x="173" y="171"/>
                  <a:pt x="173" y="172"/>
                </a:cubicBezTo>
                <a:cubicBezTo>
                  <a:pt x="174" y="172"/>
                  <a:pt x="175" y="172"/>
                  <a:pt x="176" y="172"/>
                </a:cubicBezTo>
                <a:cubicBezTo>
                  <a:pt x="175" y="171"/>
                  <a:pt x="175" y="171"/>
                  <a:pt x="175" y="171"/>
                </a:cubicBezTo>
                <a:close/>
                <a:moveTo>
                  <a:pt x="14" y="33"/>
                </a:moveTo>
                <a:cubicBezTo>
                  <a:pt x="14" y="34"/>
                  <a:pt x="13" y="34"/>
                  <a:pt x="13" y="35"/>
                </a:cubicBezTo>
                <a:cubicBezTo>
                  <a:pt x="13" y="35"/>
                  <a:pt x="14" y="34"/>
                  <a:pt x="14" y="33"/>
                </a:cubicBezTo>
                <a:close/>
                <a:moveTo>
                  <a:pt x="209" y="119"/>
                </a:moveTo>
                <a:cubicBezTo>
                  <a:pt x="209" y="119"/>
                  <a:pt x="208" y="118"/>
                  <a:pt x="208" y="117"/>
                </a:cubicBezTo>
                <a:cubicBezTo>
                  <a:pt x="208" y="118"/>
                  <a:pt x="208" y="119"/>
                  <a:pt x="209" y="119"/>
                </a:cubicBezTo>
                <a:close/>
                <a:moveTo>
                  <a:pt x="5" y="87"/>
                </a:moveTo>
                <a:cubicBezTo>
                  <a:pt x="5" y="88"/>
                  <a:pt x="5" y="89"/>
                  <a:pt x="5" y="89"/>
                </a:cubicBezTo>
                <a:cubicBezTo>
                  <a:pt x="4" y="88"/>
                  <a:pt x="4" y="88"/>
                  <a:pt x="4" y="87"/>
                </a:cubicBezTo>
                <a:lnTo>
                  <a:pt x="5" y="87"/>
                </a:lnTo>
                <a:close/>
                <a:moveTo>
                  <a:pt x="24" y="123"/>
                </a:moveTo>
                <a:cubicBezTo>
                  <a:pt x="24" y="121"/>
                  <a:pt x="24" y="121"/>
                  <a:pt x="24" y="121"/>
                </a:cubicBezTo>
                <a:cubicBezTo>
                  <a:pt x="23" y="121"/>
                  <a:pt x="24" y="122"/>
                  <a:pt x="24" y="123"/>
                </a:cubicBezTo>
                <a:cubicBezTo>
                  <a:pt x="24" y="123"/>
                  <a:pt x="24" y="123"/>
                  <a:pt x="24" y="123"/>
                </a:cubicBezTo>
                <a:close/>
                <a:moveTo>
                  <a:pt x="21" y="128"/>
                </a:moveTo>
                <a:cubicBezTo>
                  <a:pt x="21" y="127"/>
                  <a:pt x="21" y="126"/>
                  <a:pt x="20" y="126"/>
                </a:cubicBezTo>
                <a:cubicBezTo>
                  <a:pt x="20" y="126"/>
                  <a:pt x="20" y="127"/>
                  <a:pt x="21" y="128"/>
                </a:cubicBezTo>
                <a:close/>
                <a:moveTo>
                  <a:pt x="4" y="84"/>
                </a:moveTo>
                <a:cubicBezTo>
                  <a:pt x="4" y="83"/>
                  <a:pt x="3" y="84"/>
                  <a:pt x="4" y="84"/>
                </a:cubicBezTo>
                <a:cubicBezTo>
                  <a:pt x="4" y="84"/>
                  <a:pt x="3" y="86"/>
                  <a:pt x="4" y="85"/>
                </a:cubicBezTo>
                <a:cubicBezTo>
                  <a:pt x="4" y="85"/>
                  <a:pt x="4" y="84"/>
                  <a:pt x="4" y="84"/>
                </a:cubicBezTo>
                <a:close/>
                <a:moveTo>
                  <a:pt x="103" y="139"/>
                </a:moveTo>
                <a:cubicBezTo>
                  <a:pt x="102" y="139"/>
                  <a:pt x="102" y="139"/>
                  <a:pt x="102" y="139"/>
                </a:cubicBezTo>
                <a:cubicBezTo>
                  <a:pt x="102" y="139"/>
                  <a:pt x="103" y="140"/>
                  <a:pt x="104" y="139"/>
                </a:cubicBezTo>
                <a:cubicBezTo>
                  <a:pt x="104" y="139"/>
                  <a:pt x="103" y="139"/>
                  <a:pt x="103" y="139"/>
                </a:cubicBezTo>
                <a:close/>
                <a:moveTo>
                  <a:pt x="87" y="67"/>
                </a:moveTo>
                <a:cubicBezTo>
                  <a:pt x="87" y="66"/>
                  <a:pt x="86" y="66"/>
                  <a:pt x="86" y="67"/>
                </a:cubicBezTo>
                <a:cubicBezTo>
                  <a:pt x="86" y="67"/>
                  <a:pt x="86" y="69"/>
                  <a:pt x="87" y="68"/>
                </a:cubicBezTo>
                <a:cubicBezTo>
                  <a:pt x="87" y="68"/>
                  <a:pt x="87" y="67"/>
                  <a:pt x="87" y="67"/>
                </a:cubicBezTo>
                <a:close/>
                <a:moveTo>
                  <a:pt x="191" y="170"/>
                </a:moveTo>
                <a:cubicBezTo>
                  <a:pt x="191" y="170"/>
                  <a:pt x="190" y="171"/>
                  <a:pt x="189" y="172"/>
                </a:cubicBezTo>
                <a:cubicBezTo>
                  <a:pt x="190" y="171"/>
                  <a:pt x="191" y="171"/>
                  <a:pt x="191" y="170"/>
                </a:cubicBezTo>
                <a:close/>
                <a:moveTo>
                  <a:pt x="110" y="159"/>
                </a:moveTo>
                <a:cubicBezTo>
                  <a:pt x="109" y="159"/>
                  <a:pt x="111" y="160"/>
                  <a:pt x="109" y="160"/>
                </a:cubicBezTo>
                <a:cubicBezTo>
                  <a:pt x="110" y="161"/>
                  <a:pt x="110" y="161"/>
                  <a:pt x="110" y="161"/>
                </a:cubicBezTo>
                <a:cubicBezTo>
                  <a:pt x="110" y="160"/>
                  <a:pt x="111" y="160"/>
                  <a:pt x="110" y="159"/>
                </a:cubicBezTo>
                <a:close/>
                <a:moveTo>
                  <a:pt x="27" y="122"/>
                </a:moveTo>
                <a:cubicBezTo>
                  <a:pt x="28" y="121"/>
                  <a:pt x="27" y="120"/>
                  <a:pt x="27" y="118"/>
                </a:cubicBezTo>
                <a:cubicBezTo>
                  <a:pt x="27" y="120"/>
                  <a:pt x="27" y="121"/>
                  <a:pt x="27" y="122"/>
                </a:cubicBezTo>
                <a:cubicBezTo>
                  <a:pt x="27" y="122"/>
                  <a:pt x="27" y="122"/>
                  <a:pt x="27" y="122"/>
                </a:cubicBezTo>
                <a:close/>
                <a:moveTo>
                  <a:pt x="195" y="170"/>
                </a:moveTo>
                <a:cubicBezTo>
                  <a:pt x="194" y="170"/>
                  <a:pt x="193" y="171"/>
                  <a:pt x="193" y="172"/>
                </a:cubicBezTo>
                <a:cubicBezTo>
                  <a:pt x="194" y="172"/>
                  <a:pt x="195" y="171"/>
                  <a:pt x="195" y="170"/>
                </a:cubicBezTo>
                <a:close/>
                <a:moveTo>
                  <a:pt x="116" y="162"/>
                </a:moveTo>
                <a:cubicBezTo>
                  <a:pt x="116" y="162"/>
                  <a:pt x="116" y="162"/>
                  <a:pt x="115" y="162"/>
                </a:cubicBezTo>
                <a:cubicBezTo>
                  <a:pt x="115" y="162"/>
                  <a:pt x="116" y="163"/>
                  <a:pt x="116" y="163"/>
                </a:cubicBezTo>
                <a:cubicBezTo>
                  <a:pt x="116" y="163"/>
                  <a:pt x="117" y="162"/>
                  <a:pt x="116" y="162"/>
                </a:cubicBezTo>
                <a:close/>
                <a:moveTo>
                  <a:pt x="92" y="152"/>
                </a:moveTo>
                <a:cubicBezTo>
                  <a:pt x="91" y="151"/>
                  <a:pt x="90" y="151"/>
                  <a:pt x="89" y="150"/>
                </a:cubicBezTo>
                <a:cubicBezTo>
                  <a:pt x="90" y="151"/>
                  <a:pt x="91" y="152"/>
                  <a:pt x="92" y="152"/>
                </a:cubicBezTo>
                <a:cubicBezTo>
                  <a:pt x="92" y="152"/>
                  <a:pt x="92" y="152"/>
                  <a:pt x="92" y="152"/>
                </a:cubicBezTo>
                <a:close/>
                <a:moveTo>
                  <a:pt x="98" y="155"/>
                </a:moveTo>
                <a:cubicBezTo>
                  <a:pt x="98" y="155"/>
                  <a:pt x="98" y="154"/>
                  <a:pt x="98" y="154"/>
                </a:cubicBezTo>
                <a:cubicBezTo>
                  <a:pt x="97" y="155"/>
                  <a:pt x="98" y="156"/>
                  <a:pt x="99" y="156"/>
                </a:cubicBezTo>
                <a:cubicBezTo>
                  <a:pt x="99" y="156"/>
                  <a:pt x="99" y="155"/>
                  <a:pt x="99" y="155"/>
                </a:cubicBezTo>
                <a:cubicBezTo>
                  <a:pt x="99" y="155"/>
                  <a:pt x="98" y="155"/>
                  <a:pt x="98" y="155"/>
                </a:cubicBezTo>
                <a:close/>
                <a:moveTo>
                  <a:pt x="107" y="149"/>
                </a:moveTo>
                <a:cubicBezTo>
                  <a:pt x="106" y="149"/>
                  <a:pt x="106" y="149"/>
                  <a:pt x="106" y="149"/>
                </a:cubicBezTo>
                <a:cubicBezTo>
                  <a:pt x="106" y="150"/>
                  <a:pt x="106" y="153"/>
                  <a:pt x="106" y="153"/>
                </a:cubicBezTo>
                <a:cubicBezTo>
                  <a:pt x="106" y="152"/>
                  <a:pt x="106" y="151"/>
                  <a:pt x="107" y="149"/>
                </a:cubicBezTo>
                <a:close/>
                <a:moveTo>
                  <a:pt x="28" y="120"/>
                </a:moveTo>
                <a:cubicBezTo>
                  <a:pt x="28" y="119"/>
                  <a:pt x="29" y="118"/>
                  <a:pt x="29" y="117"/>
                </a:cubicBezTo>
                <a:cubicBezTo>
                  <a:pt x="28" y="117"/>
                  <a:pt x="28" y="118"/>
                  <a:pt x="28" y="118"/>
                </a:cubicBezTo>
                <a:cubicBezTo>
                  <a:pt x="28" y="119"/>
                  <a:pt x="28" y="119"/>
                  <a:pt x="28" y="120"/>
                </a:cubicBezTo>
                <a:close/>
                <a:moveTo>
                  <a:pt x="139" y="167"/>
                </a:moveTo>
                <a:cubicBezTo>
                  <a:pt x="138" y="168"/>
                  <a:pt x="137" y="167"/>
                  <a:pt x="136" y="168"/>
                </a:cubicBezTo>
                <a:cubicBezTo>
                  <a:pt x="137" y="168"/>
                  <a:pt x="139" y="168"/>
                  <a:pt x="139" y="168"/>
                </a:cubicBezTo>
                <a:cubicBezTo>
                  <a:pt x="140" y="168"/>
                  <a:pt x="140" y="167"/>
                  <a:pt x="139" y="167"/>
                </a:cubicBezTo>
                <a:close/>
                <a:moveTo>
                  <a:pt x="28" y="120"/>
                </a:moveTo>
                <a:cubicBezTo>
                  <a:pt x="28" y="121"/>
                  <a:pt x="29" y="122"/>
                  <a:pt x="29" y="124"/>
                </a:cubicBezTo>
                <a:cubicBezTo>
                  <a:pt x="29" y="124"/>
                  <a:pt x="29" y="124"/>
                  <a:pt x="29" y="124"/>
                </a:cubicBezTo>
                <a:cubicBezTo>
                  <a:pt x="29" y="125"/>
                  <a:pt x="29" y="125"/>
                  <a:pt x="29" y="125"/>
                </a:cubicBezTo>
                <a:cubicBezTo>
                  <a:pt x="29" y="124"/>
                  <a:pt x="29" y="124"/>
                  <a:pt x="29" y="124"/>
                </a:cubicBezTo>
                <a:cubicBezTo>
                  <a:pt x="29" y="123"/>
                  <a:pt x="29" y="121"/>
                  <a:pt x="29" y="120"/>
                </a:cubicBezTo>
                <a:cubicBezTo>
                  <a:pt x="29" y="120"/>
                  <a:pt x="28" y="120"/>
                  <a:pt x="28" y="120"/>
                </a:cubicBezTo>
                <a:close/>
                <a:moveTo>
                  <a:pt x="179" y="154"/>
                </a:moveTo>
                <a:cubicBezTo>
                  <a:pt x="180" y="154"/>
                  <a:pt x="182" y="154"/>
                  <a:pt x="183" y="154"/>
                </a:cubicBezTo>
                <a:cubicBezTo>
                  <a:pt x="182" y="154"/>
                  <a:pt x="181" y="154"/>
                  <a:pt x="181" y="153"/>
                </a:cubicBezTo>
                <a:cubicBezTo>
                  <a:pt x="180" y="154"/>
                  <a:pt x="180" y="154"/>
                  <a:pt x="179" y="154"/>
                </a:cubicBezTo>
                <a:close/>
                <a:moveTo>
                  <a:pt x="114" y="148"/>
                </a:moveTo>
                <a:cubicBezTo>
                  <a:pt x="114" y="149"/>
                  <a:pt x="114" y="150"/>
                  <a:pt x="114" y="151"/>
                </a:cubicBezTo>
                <a:cubicBezTo>
                  <a:pt x="114" y="150"/>
                  <a:pt x="114" y="149"/>
                  <a:pt x="115" y="149"/>
                </a:cubicBezTo>
                <a:cubicBezTo>
                  <a:pt x="115" y="148"/>
                  <a:pt x="115" y="148"/>
                  <a:pt x="114" y="148"/>
                </a:cubicBezTo>
                <a:close/>
                <a:moveTo>
                  <a:pt x="156" y="154"/>
                </a:moveTo>
                <a:cubicBezTo>
                  <a:pt x="156" y="154"/>
                  <a:pt x="156" y="153"/>
                  <a:pt x="156" y="153"/>
                </a:cubicBezTo>
                <a:cubicBezTo>
                  <a:pt x="155" y="153"/>
                  <a:pt x="153" y="153"/>
                  <a:pt x="152" y="153"/>
                </a:cubicBezTo>
                <a:lnTo>
                  <a:pt x="156" y="154"/>
                </a:lnTo>
                <a:close/>
                <a:moveTo>
                  <a:pt x="96" y="154"/>
                </a:moveTo>
                <a:cubicBezTo>
                  <a:pt x="95" y="153"/>
                  <a:pt x="94" y="153"/>
                  <a:pt x="93" y="153"/>
                </a:cubicBezTo>
                <a:cubicBezTo>
                  <a:pt x="94" y="154"/>
                  <a:pt x="95" y="154"/>
                  <a:pt x="96" y="155"/>
                </a:cubicBezTo>
                <a:cubicBezTo>
                  <a:pt x="96" y="155"/>
                  <a:pt x="96" y="154"/>
                  <a:pt x="96" y="154"/>
                </a:cubicBezTo>
                <a:close/>
                <a:moveTo>
                  <a:pt x="171" y="171"/>
                </a:moveTo>
                <a:cubicBezTo>
                  <a:pt x="170" y="172"/>
                  <a:pt x="169" y="171"/>
                  <a:pt x="168" y="171"/>
                </a:cubicBezTo>
                <a:cubicBezTo>
                  <a:pt x="168" y="171"/>
                  <a:pt x="168" y="172"/>
                  <a:pt x="168" y="172"/>
                </a:cubicBezTo>
                <a:cubicBezTo>
                  <a:pt x="169" y="172"/>
                  <a:pt x="170" y="172"/>
                  <a:pt x="170" y="172"/>
                </a:cubicBezTo>
                <a:cubicBezTo>
                  <a:pt x="171" y="172"/>
                  <a:pt x="172" y="172"/>
                  <a:pt x="171" y="171"/>
                </a:cubicBezTo>
                <a:close/>
                <a:moveTo>
                  <a:pt x="24" y="123"/>
                </a:moveTo>
                <a:cubicBezTo>
                  <a:pt x="24" y="123"/>
                  <a:pt x="24" y="124"/>
                  <a:pt x="24" y="125"/>
                </a:cubicBezTo>
                <a:cubicBezTo>
                  <a:pt x="24" y="125"/>
                  <a:pt x="25" y="125"/>
                  <a:pt x="25" y="125"/>
                </a:cubicBezTo>
                <a:cubicBezTo>
                  <a:pt x="25" y="125"/>
                  <a:pt x="25" y="126"/>
                  <a:pt x="25" y="126"/>
                </a:cubicBezTo>
                <a:cubicBezTo>
                  <a:pt x="25" y="127"/>
                  <a:pt x="25" y="127"/>
                  <a:pt x="25" y="127"/>
                </a:cubicBezTo>
                <a:cubicBezTo>
                  <a:pt x="25" y="128"/>
                  <a:pt x="25" y="128"/>
                  <a:pt x="25" y="128"/>
                </a:cubicBezTo>
                <a:cubicBezTo>
                  <a:pt x="25" y="129"/>
                  <a:pt x="25" y="129"/>
                  <a:pt x="25" y="129"/>
                </a:cubicBezTo>
                <a:cubicBezTo>
                  <a:pt x="25" y="130"/>
                  <a:pt x="25" y="130"/>
                  <a:pt x="25" y="130"/>
                </a:cubicBezTo>
                <a:cubicBezTo>
                  <a:pt x="25" y="129"/>
                  <a:pt x="25" y="129"/>
                  <a:pt x="25" y="129"/>
                </a:cubicBezTo>
                <a:cubicBezTo>
                  <a:pt x="25" y="128"/>
                  <a:pt x="25" y="128"/>
                  <a:pt x="25" y="128"/>
                </a:cubicBezTo>
                <a:cubicBezTo>
                  <a:pt x="25" y="127"/>
                  <a:pt x="25" y="127"/>
                  <a:pt x="25" y="127"/>
                </a:cubicBezTo>
                <a:cubicBezTo>
                  <a:pt x="25" y="126"/>
                  <a:pt x="25" y="126"/>
                  <a:pt x="25" y="126"/>
                </a:cubicBezTo>
                <a:cubicBezTo>
                  <a:pt x="25" y="126"/>
                  <a:pt x="25" y="125"/>
                  <a:pt x="25" y="125"/>
                </a:cubicBezTo>
                <a:cubicBezTo>
                  <a:pt x="25" y="124"/>
                  <a:pt x="25" y="124"/>
                  <a:pt x="25" y="123"/>
                </a:cubicBezTo>
                <a:cubicBezTo>
                  <a:pt x="24" y="123"/>
                  <a:pt x="24" y="123"/>
                  <a:pt x="24" y="123"/>
                </a:cubicBezTo>
                <a:close/>
                <a:moveTo>
                  <a:pt x="114" y="161"/>
                </a:moveTo>
                <a:cubicBezTo>
                  <a:pt x="113" y="161"/>
                  <a:pt x="112" y="160"/>
                  <a:pt x="112" y="160"/>
                </a:cubicBezTo>
                <a:cubicBezTo>
                  <a:pt x="111" y="161"/>
                  <a:pt x="112" y="161"/>
                  <a:pt x="113" y="162"/>
                </a:cubicBezTo>
                <a:cubicBezTo>
                  <a:pt x="113" y="162"/>
                  <a:pt x="114" y="161"/>
                  <a:pt x="114" y="161"/>
                </a:cubicBezTo>
                <a:close/>
                <a:moveTo>
                  <a:pt x="162" y="171"/>
                </a:moveTo>
                <a:cubicBezTo>
                  <a:pt x="161" y="171"/>
                  <a:pt x="161" y="170"/>
                  <a:pt x="160" y="171"/>
                </a:cubicBezTo>
                <a:cubicBezTo>
                  <a:pt x="161" y="171"/>
                  <a:pt x="162" y="171"/>
                  <a:pt x="163" y="171"/>
                </a:cubicBezTo>
                <a:cubicBezTo>
                  <a:pt x="163" y="171"/>
                  <a:pt x="164" y="171"/>
                  <a:pt x="164" y="171"/>
                </a:cubicBezTo>
                <a:cubicBezTo>
                  <a:pt x="163" y="171"/>
                  <a:pt x="163" y="171"/>
                  <a:pt x="162" y="171"/>
                </a:cubicBezTo>
                <a:close/>
                <a:moveTo>
                  <a:pt x="96" y="84"/>
                </a:moveTo>
                <a:cubicBezTo>
                  <a:pt x="95" y="83"/>
                  <a:pt x="93" y="82"/>
                  <a:pt x="91" y="82"/>
                </a:cubicBezTo>
                <a:cubicBezTo>
                  <a:pt x="93" y="82"/>
                  <a:pt x="94" y="83"/>
                  <a:pt x="96" y="84"/>
                </a:cubicBezTo>
                <a:close/>
                <a:moveTo>
                  <a:pt x="123" y="154"/>
                </a:moveTo>
                <a:cubicBezTo>
                  <a:pt x="124" y="153"/>
                  <a:pt x="124" y="152"/>
                  <a:pt x="125" y="152"/>
                </a:cubicBezTo>
                <a:cubicBezTo>
                  <a:pt x="124" y="151"/>
                  <a:pt x="124" y="151"/>
                  <a:pt x="124" y="152"/>
                </a:cubicBezTo>
                <a:cubicBezTo>
                  <a:pt x="123" y="153"/>
                  <a:pt x="123" y="154"/>
                  <a:pt x="123" y="155"/>
                </a:cubicBezTo>
                <a:cubicBezTo>
                  <a:pt x="123" y="155"/>
                  <a:pt x="123" y="154"/>
                  <a:pt x="123" y="154"/>
                </a:cubicBezTo>
                <a:close/>
                <a:moveTo>
                  <a:pt x="112" y="147"/>
                </a:moveTo>
                <a:cubicBezTo>
                  <a:pt x="112" y="147"/>
                  <a:pt x="111" y="147"/>
                  <a:pt x="111" y="147"/>
                </a:cubicBezTo>
                <a:cubicBezTo>
                  <a:pt x="111" y="148"/>
                  <a:pt x="111" y="150"/>
                  <a:pt x="111" y="151"/>
                </a:cubicBezTo>
                <a:cubicBezTo>
                  <a:pt x="111" y="149"/>
                  <a:pt x="112" y="148"/>
                  <a:pt x="112" y="147"/>
                </a:cubicBezTo>
                <a:close/>
                <a:moveTo>
                  <a:pt x="201" y="88"/>
                </a:moveTo>
                <a:cubicBezTo>
                  <a:pt x="201" y="87"/>
                  <a:pt x="200" y="85"/>
                  <a:pt x="200" y="83"/>
                </a:cubicBezTo>
                <a:cubicBezTo>
                  <a:pt x="200" y="84"/>
                  <a:pt x="199" y="84"/>
                  <a:pt x="199" y="84"/>
                </a:cubicBezTo>
                <a:cubicBezTo>
                  <a:pt x="200" y="86"/>
                  <a:pt x="200" y="87"/>
                  <a:pt x="201" y="88"/>
                </a:cubicBezTo>
                <a:close/>
                <a:moveTo>
                  <a:pt x="207" y="158"/>
                </a:moveTo>
                <a:cubicBezTo>
                  <a:pt x="206" y="159"/>
                  <a:pt x="204" y="160"/>
                  <a:pt x="203" y="162"/>
                </a:cubicBezTo>
                <a:cubicBezTo>
                  <a:pt x="203" y="162"/>
                  <a:pt x="203" y="162"/>
                  <a:pt x="203" y="162"/>
                </a:cubicBezTo>
                <a:cubicBezTo>
                  <a:pt x="204" y="161"/>
                  <a:pt x="206" y="160"/>
                  <a:pt x="207" y="158"/>
                </a:cubicBezTo>
                <a:cubicBezTo>
                  <a:pt x="207" y="158"/>
                  <a:pt x="207" y="158"/>
                  <a:pt x="207" y="158"/>
                </a:cubicBezTo>
                <a:close/>
                <a:moveTo>
                  <a:pt x="134" y="157"/>
                </a:moveTo>
                <a:cubicBezTo>
                  <a:pt x="133" y="159"/>
                  <a:pt x="132" y="160"/>
                  <a:pt x="131" y="162"/>
                </a:cubicBezTo>
                <a:cubicBezTo>
                  <a:pt x="131" y="162"/>
                  <a:pt x="131" y="162"/>
                  <a:pt x="132" y="162"/>
                </a:cubicBezTo>
                <a:lnTo>
                  <a:pt x="134" y="157"/>
                </a:lnTo>
                <a:close/>
                <a:moveTo>
                  <a:pt x="112" y="151"/>
                </a:moveTo>
                <a:cubicBezTo>
                  <a:pt x="112" y="152"/>
                  <a:pt x="111" y="154"/>
                  <a:pt x="111" y="155"/>
                </a:cubicBezTo>
                <a:cubicBezTo>
                  <a:pt x="112" y="155"/>
                  <a:pt x="112" y="155"/>
                  <a:pt x="112" y="155"/>
                </a:cubicBezTo>
                <a:cubicBezTo>
                  <a:pt x="112" y="154"/>
                  <a:pt x="112" y="153"/>
                  <a:pt x="112" y="152"/>
                </a:cubicBezTo>
                <a:cubicBezTo>
                  <a:pt x="112" y="151"/>
                  <a:pt x="113" y="151"/>
                  <a:pt x="112" y="151"/>
                </a:cubicBezTo>
                <a:close/>
                <a:moveTo>
                  <a:pt x="164" y="153"/>
                </a:moveTo>
                <a:cubicBezTo>
                  <a:pt x="164" y="153"/>
                  <a:pt x="164" y="154"/>
                  <a:pt x="164" y="154"/>
                </a:cubicBezTo>
                <a:cubicBezTo>
                  <a:pt x="157" y="153"/>
                  <a:pt x="157" y="153"/>
                  <a:pt x="157" y="153"/>
                </a:cubicBezTo>
                <a:cubicBezTo>
                  <a:pt x="159" y="154"/>
                  <a:pt x="161" y="154"/>
                  <a:pt x="162" y="154"/>
                </a:cubicBezTo>
                <a:cubicBezTo>
                  <a:pt x="163" y="154"/>
                  <a:pt x="164" y="154"/>
                  <a:pt x="164" y="153"/>
                </a:cubicBezTo>
                <a:close/>
                <a:moveTo>
                  <a:pt x="37" y="126"/>
                </a:moveTo>
                <a:cubicBezTo>
                  <a:pt x="37" y="124"/>
                  <a:pt x="37" y="122"/>
                  <a:pt x="36" y="120"/>
                </a:cubicBezTo>
                <a:cubicBezTo>
                  <a:pt x="37" y="120"/>
                  <a:pt x="36" y="119"/>
                  <a:pt x="36" y="120"/>
                </a:cubicBezTo>
                <a:cubicBezTo>
                  <a:pt x="37" y="126"/>
                  <a:pt x="37" y="126"/>
                  <a:pt x="37" y="126"/>
                </a:cubicBezTo>
                <a:cubicBezTo>
                  <a:pt x="37" y="126"/>
                  <a:pt x="38" y="127"/>
                  <a:pt x="37" y="126"/>
                </a:cubicBezTo>
                <a:close/>
                <a:moveTo>
                  <a:pt x="35" y="127"/>
                </a:moveTo>
                <a:cubicBezTo>
                  <a:pt x="33" y="120"/>
                  <a:pt x="33" y="120"/>
                  <a:pt x="33" y="120"/>
                </a:cubicBezTo>
                <a:cubicBezTo>
                  <a:pt x="33" y="123"/>
                  <a:pt x="34" y="126"/>
                  <a:pt x="34" y="129"/>
                </a:cubicBezTo>
                <a:cubicBezTo>
                  <a:pt x="34" y="128"/>
                  <a:pt x="35" y="128"/>
                  <a:pt x="35" y="127"/>
                </a:cubicBezTo>
                <a:close/>
                <a:moveTo>
                  <a:pt x="15" y="21"/>
                </a:moveTo>
                <a:cubicBezTo>
                  <a:pt x="13" y="21"/>
                  <a:pt x="12" y="23"/>
                  <a:pt x="11" y="25"/>
                </a:cubicBezTo>
                <a:cubicBezTo>
                  <a:pt x="13" y="24"/>
                  <a:pt x="14" y="22"/>
                  <a:pt x="15" y="21"/>
                </a:cubicBezTo>
                <a:close/>
                <a:moveTo>
                  <a:pt x="74" y="67"/>
                </a:moveTo>
                <a:cubicBezTo>
                  <a:pt x="74" y="67"/>
                  <a:pt x="73" y="64"/>
                  <a:pt x="73" y="63"/>
                </a:cubicBezTo>
                <a:cubicBezTo>
                  <a:pt x="73" y="64"/>
                  <a:pt x="72" y="64"/>
                  <a:pt x="72" y="65"/>
                </a:cubicBezTo>
                <a:cubicBezTo>
                  <a:pt x="73" y="66"/>
                  <a:pt x="73" y="67"/>
                  <a:pt x="74" y="68"/>
                </a:cubicBezTo>
                <a:cubicBezTo>
                  <a:pt x="74" y="68"/>
                  <a:pt x="74" y="68"/>
                  <a:pt x="74" y="67"/>
                </a:cubicBezTo>
                <a:close/>
                <a:moveTo>
                  <a:pt x="127" y="153"/>
                </a:moveTo>
                <a:cubicBezTo>
                  <a:pt x="126" y="154"/>
                  <a:pt x="126" y="156"/>
                  <a:pt x="126" y="157"/>
                </a:cubicBezTo>
                <a:cubicBezTo>
                  <a:pt x="127" y="156"/>
                  <a:pt x="128" y="154"/>
                  <a:pt x="128" y="153"/>
                </a:cubicBezTo>
                <a:lnTo>
                  <a:pt x="127" y="153"/>
                </a:lnTo>
                <a:close/>
                <a:moveTo>
                  <a:pt x="125" y="154"/>
                </a:moveTo>
                <a:cubicBezTo>
                  <a:pt x="124" y="155"/>
                  <a:pt x="123" y="157"/>
                  <a:pt x="122" y="159"/>
                </a:cubicBezTo>
                <a:cubicBezTo>
                  <a:pt x="122" y="159"/>
                  <a:pt x="123" y="160"/>
                  <a:pt x="123" y="159"/>
                </a:cubicBezTo>
                <a:lnTo>
                  <a:pt x="125" y="154"/>
                </a:lnTo>
                <a:close/>
                <a:moveTo>
                  <a:pt x="30" y="123"/>
                </a:moveTo>
                <a:cubicBezTo>
                  <a:pt x="30" y="124"/>
                  <a:pt x="30" y="124"/>
                  <a:pt x="30" y="124"/>
                </a:cubicBezTo>
                <a:cubicBezTo>
                  <a:pt x="31" y="131"/>
                  <a:pt x="31" y="131"/>
                  <a:pt x="31" y="131"/>
                </a:cubicBezTo>
                <a:cubicBezTo>
                  <a:pt x="31" y="131"/>
                  <a:pt x="32" y="131"/>
                  <a:pt x="32" y="130"/>
                </a:cubicBezTo>
                <a:cubicBezTo>
                  <a:pt x="30" y="124"/>
                  <a:pt x="30" y="124"/>
                  <a:pt x="30" y="124"/>
                </a:cubicBezTo>
                <a:lnTo>
                  <a:pt x="30" y="123"/>
                </a:lnTo>
                <a:close/>
                <a:moveTo>
                  <a:pt x="100" y="148"/>
                </a:moveTo>
                <a:cubicBezTo>
                  <a:pt x="99" y="147"/>
                  <a:pt x="100" y="146"/>
                  <a:pt x="99" y="145"/>
                </a:cubicBezTo>
                <a:cubicBezTo>
                  <a:pt x="98" y="150"/>
                  <a:pt x="98" y="150"/>
                  <a:pt x="98" y="150"/>
                </a:cubicBezTo>
                <a:cubicBezTo>
                  <a:pt x="100" y="151"/>
                  <a:pt x="100" y="151"/>
                  <a:pt x="100" y="151"/>
                </a:cubicBezTo>
                <a:cubicBezTo>
                  <a:pt x="100" y="150"/>
                  <a:pt x="100" y="149"/>
                  <a:pt x="100" y="148"/>
                </a:cubicBezTo>
                <a:close/>
                <a:moveTo>
                  <a:pt x="134" y="160"/>
                </a:moveTo>
                <a:cubicBezTo>
                  <a:pt x="135" y="158"/>
                  <a:pt x="137" y="157"/>
                  <a:pt x="138" y="155"/>
                </a:cubicBezTo>
                <a:cubicBezTo>
                  <a:pt x="137" y="155"/>
                  <a:pt x="136" y="154"/>
                  <a:pt x="136" y="155"/>
                </a:cubicBezTo>
                <a:cubicBezTo>
                  <a:pt x="136" y="157"/>
                  <a:pt x="135" y="158"/>
                  <a:pt x="134" y="160"/>
                </a:cubicBezTo>
                <a:close/>
                <a:moveTo>
                  <a:pt x="27" y="122"/>
                </a:moveTo>
                <a:cubicBezTo>
                  <a:pt x="29" y="133"/>
                  <a:pt x="29" y="133"/>
                  <a:pt x="29" y="133"/>
                </a:cubicBezTo>
                <a:cubicBezTo>
                  <a:pt x="29" y="133"/>
                  <a:pt x="30" y="133"/>
                  <a:pt x="29" y="132"/>
                </a:cubicBezTo>
                <a:lnTo>
                  <a:pt x="27" y="122"/>
                </a:lnTo>
                <a:close/>
                <a:moveTo>
                  <a:pt x="104" y="151"/>
                </a:moveTo>
                <a:cubicBezTo>
                  <a:pt x="105" y="151"/>
                  <a:pt x="105" y="151"/>
                  <a:pt x="105" y="151"/>
                </a:cubicBezTo>
                <a:cubicBezTo>
                  <a:pt x="105" y="149"/>
                  <a:pt x="106" y="146"/>
                  <a:pt x="106" y="144"/>
                </a:cubicBezTo>
                <a:cubicBezTo>
                  <a:pt x="105" y="144"/>
                  <a:pt x="105" y="144"/>
                  <a:pt x="105" y="144"/>
                </a:cubicBezTo>
                <a:cubicBezTo>
                  <a:pt x="105" y="146"/>
                  <a:pt x="105" y="148"/>
                  <a:pt x="104" y="151"/>
                </a:cubicBezTo>
                <a:close/>
                <a:moveTo>
                  <a:pt x="179" y="154"/>
                </a:moveTo>
                <a:cubicBezTo>
                  <a:pt x="175" y="154"/>
                  <a:pt x="171" y="154"/>
                  <a:pt x="166" y="154"/>
                </a:cubicBezTo>
                <a:cubicBezTo>
                  <a:pt x="166" y="155"/>
                  <a:pt x="167" y="154"/>
                  <a:pt x="167" y="154"/>
                </a:cubicBezTo>
                <a:cubicBezTo>
                  <a:pt x="172" y="154"/>
                  <a:pt x="175" y="154"/>
                  <a:pt x="179" y="154"/>
                </a:cubicBezTo>
                <a:close/>
                <a:moveTo>
                  <a:pt x="77" y="69"/>
                </a:moveTo>
                <a:cubicBezTo>
                  <a:pt x="76" y="62"/>
                  <a:pt x="76" y="62"/>
                  <a:pt x="76" y="62"/>
                </a:cubicBezTo>
                <a:cubicBezTo>
                  <a:pt x="76" y="62"/>
                  <a:pt x="75" y="62"/>
                  <a:pt x="75" y="62"/>
                </a:cubicBezTo>
                <a:cubicBezTo>
                  <a:pt x="76" y="65"/>
                  <a:pt x="76" y="68"/>
                  <a:pt x="77" y="71"/>
                </a:cubicBezTo>
                <a:cubicBezTo>
                  <a:pt x="77" y="70"/>
                  <a:pt x="77" y="69"/>
                  <a:pt x="77" y="69"/>
                </a:cubicBezTo>
                <a:close/>
                <a:moveTo>
                  <a:pt x="130" y="160"/>
                </a:moveTo>
                <a:cubicBezTo>
                  <a:pt x="132" y="158"/>
                  <a:pt x="133" y="156"/>
                  <a:pt x="134" y="154"/>
                </a:cubicBezTo>
                <a:cubicBezTo>
                  <a:pt x="133" y="155"/>
                  <a:pt x="133" y="154"/>
                  <a:pt x="132" y="154"/>
                </a:cubicBezTo>
                <a:lnTo>
                  <a:pt x="130" y="160"/>
                </a:lnTo>
                <a:close/>
                <a:moveTo>
                  <a:pt x="188" y="169"/>
                </a:moveTo>
                <a:cubicBezTo>
                  <a:pt x="187" y="170"/>
                  <a:pt x="186" y="171"/>
                  <a:pt x="184" y="171"/>
                </a:cubicBezTo>
                <a:cubicBezTo>
                  <a:pt x="184" y="171"/>
                  <a:pt x="183" y="171"/>
                  <a:pt x="183" y="172"/>
                </a:cubicBezTo>
                <a:cubicBezTo>
                  <a:pt x="188" y="172"/>
                  <a:pt x="188" y="172"/>
                  <a:pt x="188" y="172"/>
                </a:cubicBezTo>
                <a:cubicBezTo>
                  <a:pt x="187" y="171"/>
                  <a:pt x="189" y="170"/>
                  <a:pt x="188" y="169"/>
                </a:cubicBezTo>
                <a:close/>
                <a:moveTo>
                  <a:pt x="125" y="165"/>
                </a:moveTo>
                <a:cubicBezTo>
                  <a:pt x="118" y="162"/>
                  <a:pt x="118" y="162"/>
                  <a:pt x="118" y="162"/>
                </a:cubicBezTo>
                <a:cubicBezTo>
                  <a:pt x="118" y="162"/>
                  <a:pt x="118" y="163"/>
                  <a:pt x="117" y="163"/>
                </a:cubicBezTo>
                <a:cubicBezTo>
                  <a:pt x="120" y="164"/>
                  <a:pt x="122" y="164"/>
                  <a:pt x="125" y="165"/>
                </a:cubicBezTo>
                <a:close/>
                <a:moveTo>
                  <a:pt x="179" y="163"/>
                </a:moveTo>
                <a:cubicBezTo>
                  <a:pt x="177" y="164"/>
                  <a:pt x="175" y="166"/>
                  <a:pt x="173" y="168"/>
                </a:cubicBezTo>
                <a:cubicBezTo>
                  <a:pt x="173" y="168"/>
                  <a:pt x="174" y="168"/>
                  <a:pt x="174" y="168"/>
                </a:cubicBezTo>
                <a:cubicBezTo>
                  <a:pt x="176" y="167"/>
                  <a:pt x="177" y="165"/>
                  <a:pt x="179" y="163"/>
                </a:cubicBezTo>
                <a:cubicBezTo>
                  <a:pt x="179" y="163"/>
                  <a:pt x="179" y="163"/>
                  <a:pt x="179" y="163"/>
                </a:cubicBezTo>
                <a:close/>
                <a:moveTo>
                  <a:pt x="122" y="151"/>
                </a:moveTo>
                <a:cubicBezTo>
                  <a:pt x="122" y="151"/>
                  <a:pt x="122" y="151"/>
                  <a:pt x="122" y="151"/>
                </a:cubicBezTo>
                <a:cubicBezTo>
                  <a:pt x="121" y="153"/>
                  <a:pt x="120" y="156"/>
                  <a:pt x="119" y="158"/>
                </a:cubicBezTo>
                <a:cubicBezTo>
                  <a:pt x="120" y="158"/>
                  <a:pt x="120" y="159"/>
                  <a:pt x="121" y="158"/>
                </a:cubicBezTo>
                <a:cubicBezTo>
                  <a:pt x="123" y="152"/>
                  <a:pt x="123" y="152"/>
                  <a:pt x="123" y="152"/>
                </a:cubicBezTo>
                <a:cubicBezTo>
                  <a:pt x="123" y="152"/>
                  <a:pt x="122" y="151"/>
                  <a:pt x="122" y="151"/>
                </a:cubicBezTo>
                <a:close/>
                <a:moveTo>
                  <a:pt x="84" y="133"/>
                </a:moveTo>
                <a:cubicBezTo>
                  <a:pt x="84" y="133"/>
                  <a:pt x="84" y="132"/>
                  <a:pt x="84" y="132"/>
                </a:cubicBezTo>
                <a:cubicBezTo>
                  <a:pt x="83" y="132"/>
                  <a:pt x="82" y="131"/>
                  <a:pt x="82" y="131"/>
                </a:cubicBezTo>
                <a:cubicBezTo>
                  <a:pt x="81" y="131"/>
                  <a:pt x="81" y="131"/>
                  <a:pt x="81" y="132"/>
                </a:cubicBezTo>
                <a:cubicBezTo>
                  <a:pt x="82" y="133"/>
                  <a:pt x="82" y="136"/>
                  <a:pt x="83" y="138"/>
                </a:cubicBezTo>
                <a:lnTo>
                  <a:pt x="84" y="133"/>
                </a:lnTo>
                <a:close/>
                <a:moveTo>
                  <a:pt x="94" y="138"/>
                </a:moveTo>
                <a:cubicBezTo>
                  <a:pt x="94" y="138"/>
                  <a:pt x="94" y="138"/>
                  <a:pt x="93" y="138"/>
                </a:cubicBezTo>
                <a:cubicBezTo>
                  <a:pt x="93" y="140"/>
                  <a:pt x="93" y="143"/>
                  <a:pt x="94" y="146"/>
                </a:cubicBezTo>
                <a:cubicBezTo>
                  <a:pt x="94" y="143"/>
                  <a:pt x="95" y="141"/>
                  <a:pt x="95" y="139"/>
                </a:cubicBezTo>
                <a:cubicBezTo>
                  <a:pt x="95" y="139"/>
                  <a:pt x="94" y="139"/>
                  <a:pt x="94" y="138"/>
                </a:cubicBezTo>
                <a:close/>
                <a:moveTo>
                  <a:pt x="119" y="150"/>
                </a:moveTo>
                <a:cubicBezTo>
                  <a:pt x="119" y="150"/>
                  <a:pt x="118" y="150"/>
                  <a:pt x="118" y="149"/>
                </a:cubicBezTo>
                <a:cubicBezTo>
                  <a:pt x="118" y="152"/>
                  <a:pt x="117" y="155"/>
                  <a:pt x="116" y="157"/>
                </a:cubicBezTo>
                <a:cubicBezTo>
                  <a:pt x="117" y="155"/>
                  <a:pt x="118" y="152"/>
                  <a:pt x="119" y="150"/>
                </a:cubicBezTo>
                <a:close/>
                <a:moveTo>
                  <a:pt x="108" y="159"/>
                </a:moveTo>
                <a:cubicBezTo>
                  <a:pt x="107" y="158"/>
                  <a:pt x="107" y="158"/>
                  <a:pt x="106" y="158"/>
                </a:cubicBezTo>
                <a:cubicBezTo>
                  <a:pt x="106" y="158"/>
                  <a:pt x="105" y="158"/>
                  <a:pt x="105" y="157"/>
                </a:cubicBezTo>
                <a:cubicBezTo>
                  <a:pt x="104" y="157"/>
                  <a:pt x="104" y="157"/>
                  <a:pt x="103" y="158"/>
                </a:cubicBezTo>
                <a:cubicBezTo>
                  <a:pt x="103" y="158"/>
                  <a:pt x="103" y="157"/>
                  <a:pt x="103" y="157"/>
                </a:cubicBezTo>
                <a:cubicBezTo>
                  <a:pt x="103" y="156"/>
                  <a:pt x="102" y="156"/>
                  <a:pt x="101" y="156"/>
                </a:cubicBezTo>
                <a:cubicBezTo>
                  <a:pt x="100" y="155"/>
                  <a:pt x="100" y="156"/>
                  <a:pt x="100" y="156"/>
                </a:cubicBezTo>
                <a:cubicBezTo>
                  <a:pt x="103" y="158"/>
                  <a:pt x="105" y="159"/>
                  <a:pt x="108" y="160"/>
                </a:cubicBezTo>
                <a:cubicBezTo>
                  <a:pt x="108" y="159"/>
                  <a:pt x="108" y="159"/>
                  <a:pt x="108" y="159"/>
                </a:cubicBezTo>
                <a:close/>
                <a:moveTo>
                  <a:pt x="17" y="21"/>
                </a:moveTo>
                <a:cubicBezTo>
                  <a:pt x="17" y="21"/>
                  <a:pt x="17" y="21"/>
                  <a:pt x="17" y="21"/>
                </a:cubicBezTo>
                <a:cubicBezTo>
                  <a:pt x="15" y="23"/>
                  <a:pt x="13" y="25"/>
                  <a:pt x="12" y="27"/>
                </a:cubicBezTo>
                <a:cubicBezTo>
                  <a:pt x="12" y="27"/>
                  <a:pt x="12" y="28"/>
                  <a:pt x="12" y="28"/>
                </a:cubicBezTo>
                <a:cubicBezTo>
                  <a:pt x="14" y="26"/>
                  <a:pt x="16" y="24"/>
                  <a:pt x="17" y="22"/>
                </a:cubicBezTo>
                <a:cubicBezTo>
                  <a:pt x="18" y="22"/>
                  <a:pt x="18" y="21"/>
                  <a:pt x="17" y="21"/>
                </a:cubicBezTo>
                <a:close/>
                <a:moveTo>
                  <a:pt x="180" y="164"/>
                </a:moveTo>
                <a:cubicBezTo>
                  <a:pt x="183" y="162"/>
                  <a:pt x="185" y="160"/>
                  <a:pt x="188" y="158"/>
                </a:cubicBezTo>
                <a:cubicBezTo>
                  <a:pt x="187" y="158"/>
                  <a:pt x="186" y="158"/>
                  <a:pt x="186" y="158"/>
                </a:cubicBezTo>
                <a:cubicBezTo>
                  <a:pt x="184" y="160"/>
                  <a:pt x="182" y="162"/>
                  <a:pt x="180" y="164"/>
                </a:cubicBezTo>
                <a:close/>
                <a:moveTo>
                  <a:pt x="198" y="152"/>
                </a:moveTo>
                <a:cubicBezTo>
                  <a:pt x="194" y="152"/>
                  <a:pt x="190" y="152"/>
                  <a:pt x="187" y="153"/>
                </a:cubicBezTo>
                <a:cubicBezTo>
                  <a:pt x="186" y="153"/>
                  <a:pt x="186" y="154"/>
                  <a:pt x="186" y="153"/>
                </a:cubicBezTo>
                <a:cubicBezTo>
                  <a:pt x="190" y="153"/>
                  <a:pt x="195" y="153"/>
                  <a:pt x="198" y="152"/>
                </a:cubicBezTo>
                <a:close/>
                <a:moveTo>
                  <a:pt x="116" y="149"/>
                </a:moveTo>
                <a:cubicBezTo>
                  <a:pt x="116" y="149"/>
                  <a:pt x="116" y="149"/>
                  <a:pt x="116" y="149"/>
                </a:cubicBezTo>
                <a:cubicBezTo>
                  <a:pt x="113" y="156"/>
                  <a:pt x="113" y="156"/>
                  <a:pt x="113" y="156"/>
                </a:cubicBezTo>
                <a:cubicBezTo>
                  <a:pt x="114" y="156"/>
                  <a:pt x="115" y="157"/>
                  <a:pt x="115" y="156"/>
                </a:cubicBezTo>
                <a:cubicBezTo>
                  <a:pt x="116" y="154"/>
                  <a:pt x="116" y="151"/>
                  <a:pt x="116" y="149"/>
                </a:cubicBezTo>
                <a:close/>
                <a:moveTo>
                  <a:pt x="145" y="158"/>
                </a:moveTo>
                <a:cubicBezTo>
                  <a:pt x="143" y="160"/>
                  <a:pt x="142" y="162"/>
                  <a:pt x="140" y="164"/>
                </a:cubicBezTo>
                <a:cubicBezTo>
                  <a:pt x="142" y="164"/>
                  <a:pt x="142" y="164"/>
                  <a:pt x="142" y="164"/>
                </a:cubicBezTo>
                <a:cubicBezTo>
                  <a:pt x="143" y="162"/>
                  <a:pt x="144" y="160"/>
                  <a:pt x="145" y="159"/>
                </a:cubicBezTo>
                <a:cubicBezTo>
                  <a:pt x="145" y="159"/>
                  <a:pt x="145" y="158"/>
                  <a:pt x="145" y="158"/>
                </a:cubicBezTo>
                <a:close/>
                <a:moveTo>
                  <a:pt x="109" y="153"/>
                </a:moveTo>
                <a:cubicBezTo>
                  <a:pt x="110" y="149"/>
                  <a:pt x="110" y="149"/>
                  <a:pt x="110" y="149"/>
                </a:cubicBezTo>
                <a:cubicBezTo>
                  <a:pt x="110" y="148"/>
                  <a:pt x="110" y="146"/>
                  <a:pt x="109" y="147"/>
                </a:cubicBezTo>
                <a:cubicBezTo>
                  <a:pt x="108" y="154"/>
                  <a:pt x="108" y="154"/>
                  <a:pt x="108" y="154"/>
                </a:cubicBezTo>
                <a:cubicBezTo>
                  <a:pt x="107" y="154"/>
                  <a:pt x="109" y="155"/>
                  <a:pt x="109" y="155"/>
                </a:cubicBezTo>
                <a:cubicBezTo>
                  <a:pt x="109" y="154"/>
                  <a:pt x="109" y="153"/>
                  <a:pt x="109" y="153"/>
                </a:cubicBezTo>
                <a:close/>
                <a:moveTo>
                  <a:pt x="173" y="161"/>
                </a:moveTo>
                <a:cubicBezTo>
                  <a:pt x="170" y="163"/>
                  <a:pt x="167" y="165"/>
                  <a:pt x="165" y="167"/>
                </a:cubicBezTo>
                <a:cubicBezTo>
                  <a:pt x="166" y="167"/>
                  <a:pt x="167" y="168"/>
                  <a:pt x="168" y="167"/>
                </a:cubicBezTo>
                <a:lnTo>
                  <a:pt x="173" y="161"/>
                </a:lnTo>
                <a:close/>
                <a:moveTo>
                  <a:pt x="140" y="156"/>
                </a:moveTo>
                <a:cubicBezTo>
                  <a:pt x="137" y="158"/>
                  <a:pt x="136" y="160"/>
                  <a:pt x="134" y="163"/>
                </a:cubicBezTo>
                <a:cubicBezTo>
                  <a:pt x="135" y="163"/>
                  <a:pt x="136" y="163"/>
                  <a:pt x="136" y="163"/>
                </a:cubicBezTo>
                <a:cubicBezTo>
                  <a:pt x="137" y="161"/>
                  <a:pt x="139" y="158"/>
                  <a:pt x="140" y="156"/>
                </a:cubicBezTo>
                <a:close/>
                <a:moveTo>
                  <a:pt x="80" y="72"/>
                </a:moveTo>
                <a:cubicBezTo>
                  <a:pt x="80" y="68"/>
                  <a:pt x="79" y="64"/>
                  <a:pt x="78" y="60"/>
                </a:cubicBezTo>
                <a:cubicBezTo>
                  <a:pt x="78" y="59"/>
                  <a:pt x="77" y="60"/>
                  <a:pt x="77" y="61"/>
                </a:cubicBezTo>
                <a:cubicBezTo>
                  <a:pt x="78" y="64"/>
                  <a:pt x="78" y="67"/>
                  <a:pt x="79" y="70"/>
                </a:cubicBezTo>
                <a:cubicBezTo>
                  <a:pt x="79" y="70"/>
                  <a:pt x="79" y="72"/>
                  <a:pt x="80" y="72"/>
                </a:cubicBezTo>
                <a:close/>
                <a:moveTo>
                  <a:pt x="199" y="159"/>
                </a:moveTo>
                <a:cubicBezTo>
                  <a:pt x="195" y="161"/>
                  <a:pt x="192" y="164"/>
                  <a:pt x="189" y="166"/>
                </a:cubicBezTo>
                <a:cubicBezTo>
                  <a:pt x="191" y="167"/>
                  <a:pt x="193" y="166"/>
                  <a:pt x="194" y="164"/>
                </a:cubicBezTo>
                <a:cubicBezTo>
                  <a:pt x="195" y="163"/>
                  <a:pt x="197" y="161"/>
                  <a:pt x="199" y="159"/>
                </a:cubicBezTo>
                <a:close/>
                <a:moveTo>
                  <a:pt x="96" y="146"/>
                </a:moveTo>
                <a:cubicBezTo>
                  <a:pt x="96" y="140"/>
                  <a:pt x="96" y="140"/>
                  <a:pt x="96" y="140"/>
                </a:cubicBezTo>
                <a:cubicBezTo>
                  <a:pt x="96" y="143"/>
                  <a:pt x="95" y="145"/>
                  <a:pt x="94" y="149"/>
                </a:cubicBezTo>
                <a:cubicBezTo>
                  <a:pt x="96" y="149"/>
                  <a:pt x="96" y="149"/>
                  <a:pt x="96" y="149"/>
                </a:cubicBezTo>
                <a:cubicBezTo>
                  <a:pt x="97" y="148"/>
                  <a:pt x="97" y="147"/>
                  <a:pt x="96" y="146"/>
                </a:cubicBezTo>
                <a:close/>
                <a:moveTo>
                  <a:pt x="86" y="69"/>
                </a:moveTo>
                <a:cubicBezTo>
                  <a:pt x="84" y="56"/>
                  <a:pt x="84" y="56"/>
                  <a:pt x="84" y="56"/>
                </a:cubicBezTo>
                <a:cubicBezTo>
                  <a:pt x="84" y="56"/>
                  <a:pt x="82" y="56"/>
                  <a:pt x="83" y="56"/>
                </a:cubicBezTo>
                <a:cubicBezTo>
                  <a:pt x="85" y="68"/>
                  <a:pt x="85" y="68"/>
                  <a:pt x="85" y="68"/>
                </a:cubicBezTo>
                <a:cubicBezTo>
                  <a:pt x="85" y="69"/>
                  <a:pt x="86" y="69"/>
                  <a:pt x="86" y="69"/>
                </a:cubicBezTo>
                <a:close/>
                <a:moveTo>
                  <a:pt x="104" y="150"/>
                </a:moveTo>
                <a:cubicBezTo>
                  <a:pt x="104" y="146"/>
                  <a:pt x="104" y="146"/>
                  <a:pt x="104" y="146"/>
                </a:cubicBezTo>
                <a:cubicBezTo>
                  <a:pt x="104" y="145"/>
                  <a:pt x="104" y="144"/>
                  <a:pt x="103" y="143"/>
                </a:cubicBezTo>
                <a:cubicBezTo>
                  <a:pt x="101" y="151"/>
                  <a:pt x="101" y="151"/>
                  <a:pt x="101" y="151"/>
                </a:cubicBezTo>
                <a:cubicBezTo>
                  <a:pt x="101" y="152"/>
                  <a:pt x="102" y="152"/>
                  <a:pt x="103" y="152"/>
                </a:cubicBezTo>
                <a:cubicBezTo>
                  <a:pt x="103" y="152"/>
                  <a:pt x="104" y="150"/>
                  <a:pt x="104" y="150"/>
                </a:cubicBezTo>
                <a:close/>
                <a:moveTo>
                  <a:pt x="102" y="143"/>
                </a:moveTo>
                <a:cubicBezTo>
                  <a:pt x="102" y="143"/>
                  <a:pt x="102" y="142"/>
                  <a:pt x="102" y="142"/>
                </a:cubicBezTo>
                <a:cubicBezTo>
                  <a:pt x="100" y="142"/>
                  <a:pt x="99" y="141"/>
                  <a:pt x="98" y="140"/>
                </a:cubicBezTo>
                <a:cubicBezTo>
                  <a:pt x="97" y="142"/>
                  <a:pt x="98" y="144"/>
                  <a:pt x="98" y="146"/>
                </a:cubicBezTo>
                <a:cubicBezTo>
                  <a:pt x="98" y="145"/>
                  <a:pt x="98" y="144"/>
                  <a:pt x="99" y="143"/>
                </a:cubicBezTo>
                <a:cubicBezTo>
                  <a:pt x="99" y="142"/>
                  <a:pt x="100" y="142"/>
                  <a:pt x="100" y="142"/>
                </a:cubicBezTo>
                <a:cubicBezTo>
                  <a:pt x="100" y="143"/>
                  <a:pt x="101" y="145"/>
                  <a:pt x="101" y="147"/>
                </a:cubicBezTo>
                <a:cubicBezTo>
                  <a:pt x="101" y="145"/>
                  <a:pt x="102" y="144"/>
                  <a:pt x="102" y="143"/>
                </a:cubicBezTo>
                <a:close/>
                <a:moveTo>
                  <a:pt x="36" y="127"/>
                </a:moveTo>
                <a:cubicBezTo>
                  <a:pt x="35" y="122"/>
                  <a:pt x="34" y="117"/>
                  <a:pt x="34" y="112"/>
                </a:cubicBezTo>
                <a:cubicBezTo>
                  <a:pt x="33" y="113"/>
                  <a:pt x="33" y="113"/>
                  <a:pt x="33" y="113"/>
                </a:cubicBezTo>
                <a:cubicBezTo>
                  <a:pt x="35" y="126"/>
                  <a:pt x="35" y="126"/>
                  <a:pt x="35" y="126"/>
                </a:cubicBezTo>
                <a:cubicBezTo>
                  <a:pt x="35" y="126"/>
                  <a:pt x="36" y="128"/>
                  <a:pt x="36" y="127"/>
                </a:cubicBezTo>
                <a:close/>
                <a:moveTo>
                  <a:pt x="162" y="158"/>
                </a:moveTo>
                <a:cubicBezTo>
                  <a:pt x="161" y="158"/>
                  <a:pt x="161" y="159"/>
                  <a:pt x="161" y="159"/>
                </a:cubicBezTo>
                <a:cubicBezTo>
                  <a:pt x="158" y="161"/>
                  <a:pt x="156" y="163"/>
                  <a:pt x="153" y="166"/>
                </a:cubicBezTo>
                <a:cubicBezTo>
                  <a:pt x="154" y="166"/>
                  <a:pt x="155" y="166"/>
                  <a:pt x="155" y="166"/>
                </a:cubicBezTo>
                <a:cubicBezTo>
                  <a:pt x="158" y="164"/>
                  <a:pt x="159" y="161"/>
                  <a:pt x="162" y="158"/>
                </a:cubicBezTo>
                <a:close/>
                <a:moveTo>
                  <a:pt x="218" y="145"/>
                </a:moveTo>
                <a:cubicBezTo>
                  <a:pt x="217" y="141"/>
                  <a:pt x="217" y="141"/>
                  <a:pt x="217" y="141"/>
                </a:cubicBezTo>
                <a:cubicBezTo>
                  <a:pt x="216" y="139"/>
                  <a:pt x="216" y="137"/>
                  <a:pt x="215" y="137"/>
                </a:cubicBezTo>
                <a:cubicBezTo>
                  <a:pt x="215" y="140"/>
                  <a:pt x="216" y="143"/>
                  <a:pt x="217" y="145"/>
                </a:cubicBezTo>
                <a:cubicBezTo>
                  <a:pt x="217" y="146"/>
                  <a:pt x="217" y="145"/>
                  <a:pt x="218" y="145"/>
                </a:cubicBezTo>
                <a:cubicBezTo>
                  <a:pt x="218" y="145"/>
                  <a:pt x="218" y="146"/>
                  <a:pt x="218" y="145"/>
                </a:cubicBezTo>
                <a:close/>
                <a:moveTo>
                  <a:pt x="191" y="160"/>
                </a:moveTo>
                <a:cubicBezTo>
                  <a:pt x="187" y="162"/>
                  <a:pt x="184" y="164"/>
                  <a:pt x="181" y="167"/>
                </a:cubicBezTo>
                <a:cubicBezTo>
                  <a:pt x="180" y="168"/>
                  <a:pt x="181" y="168"/>
                  <a:pt x="181" y="168"/>
                </a:cubicBezTo>
                <a:cubicBezTo>
                  <a:pt x="182" y="167"/>
                  <a:pt x="183" y="168"/>
                  <a:pt x="183" y="168"/>
                </a:cubicBezTo>
                <a:cubicBezTo>
                  <a:pt x="186" y="164"/>
                  <a:pt x="188" y="162"/>
                  <a:pt x="191" y="160"/>
                </a:cubicBezTo>
                <a:close/>
                <a:moveTo>
                  <a:pt x="154" y="158"/>
                </a:moveTo>
                <a:cubicBezTo>
                  <a:pt x="152" y="160"/>
                  <a:pt x="149" y="162"/>
                  <a:pt x="147" y="164"/>
                </a:cubicBezTo>
                <a:cubicBezTo>
                  <a:pt x="147" y="165"/>
                  <a:pt x="149" y="166"/>
                  <a:pt x="149" y="165"/>
                </a:cubicBezTo>
                <a:cubicBezTo>
                  <a:pt x="154" y="159"/>
                  <a:pt x="154" y="159"/>
                  <a:pt x="154" y="159"/>
                </a:cubicBezTo>
                <a:cubicBezTo>
                  <a:pt x="153" y="158"/>
                  <a:pt x="154" y="157"/>
                  <a:pt x="154" y="158"/>
                </a:cubicBezTo>
                <a:close/>
                <a:moveTo>
                  <a:pt x="33" y="129"/>
                </a:moveTo>
                <a:cubicBezTo>
                  <a:pt x="33" y="124"/>
                  <a:pt x="31" y="120"/>
                  <a:pt x="32" y="114"/>
                </a:cubicBezTo>
                <a:cubicBezTo>
                  <a:pt x="31" y="115"/>
                  <a:pt x="30" y="115"/>
                  <a:pt x="30" y="116"/>
                </a:cubicBezTo>
                <a:cubicBezTo>
                  <a:pt x="31" y="120"/>
                  <a:pt x="32" y="124"/>
                  <a:pt x="33" y="129"/>
                </a:cubicBezTo>
                <a:cubicBezTo>
                  <a:pt x="33" y="129"/>
                  <a:pt x="33" y="130"/>
                  <a:pt x="33" y="129"/>
                </a:cubicBezTo>
                <a:close/>
                <a:moveTo>
                  <a:pt x="24" y="26"/>
                </a:moveTo>
                <a:cubicBezTo>
                  <a:pt x="24" y="27"/>
                  <a:pt x="24" y="27"/>
                  <a:pt x="24" y="27"/>
                </a:cubicBezTo>
                <a:cubicBezTo>
                  <a:pt x="24" y="27"/>
                  <a:pt x="24" y="27"/>
                  <a:pt x="24" y="27"/>
                </a:cubicBezTo>
                <a:cubicBezTo>
                  <a:pt x="23" y="27"/>
                  <a:pt x="23" y="27"/>
                  <a:pt x="23" y="28"/>
                </a:cubicBezTo>
                <a:cubicBezTo>
                  <a:pt x="23" y="28"/>
                  <a:pt x="23" y="28"/>
                  <a:pt x="23" y="28"/>
                </a:cubicBezTo>
                <a:cubicBezTo>
                  <a:pt x="19" y="31"/>
                  <a:pt x="16" y="34"/>
                  <a:pt x="12" y="38"/>
                </a:cubicBezTo>
                <a:cubicBezTo>
                  <a:pt x="12" y="38"/>
                  <a:pt x="12" y="39"/>
                  <a:pt x="12" y="40"/>
                </a:cubicBezTo>
                <a:cubicBezTo>
                  <a:pt x="13" y="41"/>
                  <a:pt x="13" y="40"/>
                  <a:pt x="13" y="40"/>
                </a:cubicBezTo>
                <a:cubicBezTo>
                  <a:pt x="16" y="35"/>
                  <a:pt x="19" y="32"/>
                  <a:pt x="23" y="28"/>
                </a:cubicBezTo>
                <a:cubicBezTo>
                  <a:pt x="23" y="28"/>
                  <a:pt x="23" y="28"/>
                  <a:pt x="23" y="28"/>
                </a:cubicBezTo>
                <a:cubicBezTo>
                  <a:pt x="23" y="28"/>
                  <a:pt x="24" y="27"/>
                  <a:pt x="24" y="27"/>
                </a:cubicBezTo>
                <a:cubicBezTo>
                  <a:pt x="24" y="27"/>
                  <a:pt x="24" y="27"/>
                  <a:pt x="24" y="27"/>
                </a:cubicBezTo>
                <a:lnTo>
                  <a:pt x="24" y="26"/>
                </a:lnTo>
                <a:close/>
                <a:moveTo>
                  <a:pt x="21" y="21"/>
                </a:moveTo>
                <a:cubicBezTo>
                  <a:pt x="21" y="21"/>
                  <a:pt x="20" y="21"/>
                  <a:pt x="20" y="21"/>
                </a:cubicBezTo>
                <a:cubicBezTo>
                  <a:pt x="17" y="25"/>
                  <a:pt x="14" y="28"/>
                  <a:pt x="12" y="32"/>
                </a:cubicBezTo>
                <a:cubicBezTo>
                  <a:pt x="23" y="22"/>
                  <a:pt x="23" y="22"/>
                  <a:pt x="23" y="22"/>
                </a:cubicBezTo>
                <a:cubicBezTo>
                  <a:pt x="22" y="22"/>
                  <a:pt x="22" y="21"/>
                  <a:pt x="21" y="21"/>
                </a:cubicBezTo>
                <a:close/>
                <a:moveTo>
                  <a:pt x="144" y="156"/>
                </a:moveTo>
                <a:cubicBezTo>
                  <a:pt x="143" y="156"/>
                  <a:pt x="142" y="156"/>
                  <a:pt x="142" y="156"/>
                </a:cubicBezTo>
                <a:cubicBezTo>
                  <a:pt x="141" y="156"/>
                  <a:pt x="141" y="156"/>
                  <a:pt x="141" y="156"/>
                </a:cubicBezTo>
                <a:cubicBezTo>
                  <a:pt x="140" y="159"/>
                  <a:pt x="139" y="161"/>
                  <a:pt x="137" y="163"/>
                </a:cubicBezTo>
                <a:cubicBezTo>
                  <a:pt x="137" y="163"/>
                  <a:pt x="138" y="163"/>
                  <a:pt x="138" y="163"/>
                </a:cubicBezTo>
                <a:cubicBezTo>
                  <a:pt x="140" y="161"/>
                  <a:pt x="142" y="159"/>
                  <a:pt x="144" y="156"/>
                </a:cubicBezTo>
                <a:cubicBezTo>
                  <a:pt x="144" y="156"/>
                  <a:pt x="144" y="156"/>
                  <a:pt x="144" y="156"/>
                </a:cubicBezTo>
                <a:close/>
                <a:moveTo>
                  <a:pt x="197" y="163"/>
                </a:moveTo>
                <a:cubicBezTo>
                  <a:pt x="201" y="161"/>
                  <a:pt x="205" y="158"/>
                  <a:pt x="208" y="155"/>
                </a:cubicBezTo>
                <a:cubicBezTo>
                  <a:pt x="207" y="155"/>
                  <a:pt x="205" y="155"/>
                  <a:pt x="205" y="155"/>
                </a:cubicBezTo>
                <a:cubicBezTo>
                  <a:pt x="202" y="158"/>
                  <a:pt x="199" y="160"/>
                  <a:pt x="197" y="163"/>
                </a:cubicBezTo>
                <a:close/>
                <a:moveTo>
                  <a:pt x="83" y="70"/>
                </a:moveTo>
                <a:cubicBezTo>
                  <a:pt x="83" y="66"/>
                  <a:pt x="82" y="61"/>
                  <a:pt x="81" y="57"/>
                </a:cubicBezTo>
                <a:cubicBezTo>
                  <a:pt x="81" y="58"/>
                  <a:pt x="80" y="58"/>
                  <a:pt x="80" y="59"/>
                </a:cubicBezTo>
                <a:cubicBezTo>
                  <a:pt x="81" y="63"/>
                  <a:pt x="82" y="67"/>
                  <a:pt x="83" y="71"/>
                </a:cubicBezTo>
                <a:cubicBezTo>
                  <a:pt x="84" y="71"/>
                  <a:pt x="83" y="70"/>
                  <a:pt x="83" y="70"/>
                </a:cubicBezTo>
                <a:close/>
                <a:moveTo>
                  <a:pt x="129" y="154"/>
                </a:moveTo>
                <a:cubicBezTo>
                  <a:pt x="128" y="156"/>
                  <a:pt x="127" y="158"/>
                  <a:pt x="125" y="160"/>
                </a:cubicBezTo>
                <a:cubicBezTo>
                  <a:pt x="126" y="160"/>
                  <a:pt x="127" y="160"/>
                  <a:pt x="128" y="161"/>
                </a:cubicBezTo>
                <a:cubicBezTo>
                  <a:pt x="129" y="159"/>
                  <a:pt x="130" y="156"/>
                  <a:pt x="131" y="154"/>
                </a:cubicBezTo>
                <a:cubicBezTo>
                  <a:pt x="131" y="154"/>
                  <a:pt x="130" y="153"/>
                  <a:pt x="129" y="154"/>
                </a:cubicBezTo>
                <a:close/>
                <a:moveTo>
                  <a:pt x="14" y="33"/>
                </a:moveTo>
                <a:cubicBezTo>
                  <a:pt x="14" y="33"/>
                  <a:pt x="15" y="34"/>
                  <a:pt x="15" y="33"/>
                </a:cubicBezTo>
                <a:cubicBezTo>
                  <a:pt x="27" y="22"/>
                  <a:pt x="27" y="22"/>
                  <a:pt x="27" y="22"/>
                </a:cubicBezTo>
                <a:cubicBezTo>
                  <a:pt x="26" y="22"/>
                  <a:pt x="26" y="22"/>
                  <a:pt x="25" y="21"/>
                </a:cubicBezTo>
                <a:cubicBezTo>
                  <a:pt x="21" y="25"/>
                  <a:pt x="18" y="29"/>
                  <a:pt x="14" y="33"/>
                </a:cubicBezTo>
                <a:close/>
                <a:moveTo>
                  <a:pt x="173" y="159"/>
                </a:moveTo>
                <a:cubicBezTo>
                  <a:pt x="171" y="159"/>
                  <a:pt x="170" y="158"/>
                  <a:pt x="169" y="159"/>
                </a:cubicBezTo>
                <a:cubicBezTo>
                  <a:pt x="162" y="167"/>
                  <a:pt x="162" y="167"/>
                  <a:pt x="162" y="167"/>
                </a:cubicBezTo>
                <a:lnTo>
                  <a:pt x="173" y="159"/>
                </a:lnTo>
                <a:close/>
                <a:moveTo>
                  <a:pt x="39" y="123"/>
                </a:moveTo>
                <a:cubicBezTo>
                  <a:pt x="38" y="118"/>
                  <a:pt x="37" y="114"/>
                  <a:pt x="37" y="109"/>
                </a:cubicBezTo>
                <a:cubicBezTo>
                  <a:pt x="36" y="109"/>
                  <a:pt x="35" y="110"/>
                  <a:pt x="35" y="111"/>
                </a:cubicBezTo>
                <a:cubicBezTo>
                  <a:pt x="39" y="126"/>
                  <a:pt x="39" y="126"/>
                  <a:pt x="39" y="126"/>
                </a:cubicBezTo>
                <a:cubicBezTo>
                  <a:pt x="39" y="124"/>
                  <a:pt x="39" y="123"/>
                  <a:pt x="39" y="123"/>
                </a:cubicBezTo>
                <a:close/>
                <a:moveTo>
                  <a:pt x="46" y="119"/>
                </a:moveTo>
                <a:cubicBezTo>
                  <a:pt x="45" y="113"/>
                  <a:pt x="45" y="113"/>
                  <a:pt x="45" y="113"/>
                </a:cubicBezTo>
                <a:cubicBezTo>
                  <a:pt x="45" y="113"/>
                  <a:pt x="44" y="112"/>
                  <a:pt x="44" y="112"/>
                </a:cubicBezTo>
                <a:cubicBezTo>
                  <a:pt x="43" y="112"/>
                  <a:pt x="43" y="111"/>
                  <a:pt x="43" y="111"/>
                </a:cubicBezTo>
                <a:cubicBezTo>
                  <a:pt x="43" y="115"/>
                  <a:pt x="44" y="118"/>
                  <a:pt x="44" y="123"/>
                </a:cubicBezTo>
                <a:cubicBezTo>
                  <a:pt x="44" y="122"/>
                  <a:pt x="45" y="122"/>
                  <a:pt x="45" y="122"/>
                </a:cubicBezTo>
                <a:cubicBezTo>
                  <a:pt x="45" y="121"/>
                  <a:pt x="46" y="120"/>
                  <a:pt x="46" y="119"/>
                </a:cubicBezTo>
                <a:close/>
                <a:moveTo>
                  <a:pt x="159" y="158"/>
                </a:moveTo>
                <a:cubicBezTo>
                  <a:pt x="158" y="158"/>
                  <a:pt x="158" y="158"/>
                  <a:pt x="157" y="158"/>
                </a:cubicBezTo>
                <a:cubicBezTo>
                  <a:pt x="157" y="158"/>
                  <a:pt x="155" y="157"/>
                  <a:pt x="155" y="158"/>
                </a:cubicBezTo>
                <a:cubicBezTo>
                  <a:pt x="154" y="160"/>
                  <a:pt x="153" y="162"/>
                  <a:pt x="152" y="163"/>
                </a:cubicBezTo>
                <a:cubicBezTo>
                  <a:pt x="152" y="164"/>
                  <a:pt x="151" y="166"/>
                  <a:pt x="151" y="166"/>
                </a:cubicBezTo>
                <a:cubicBezTo>
                  <a:pt x="159" y="159"/>
                  <a:pt x="159" y="159"/>
                  <a:pt x="159" y="159"/>
                </a:cubicBezTo>
                <a:cubicBezTo>
                  <a:pt x="159" y="159"/>
                  <a:pt x="160" y="158"/>
                  <a:pt x="159" y="158"/>
                </a:cubicBezTo>
                <a:close/>
                <a:moveTo>
                  <a:pt x="42" y="123"/>
                </a:moveTo>
                <a:cubicBezTo>
                  <a:pt x="42" y="123"/>
                  <a:pt x="42" y="123"/>
                  <a:pt x="42" y="123"/>
                </a:cubicBezTo>
                <a:cubicBezTo>
                  <a:pt x="40" y="118"/>
                  <a:pt x="39" y="114"/>
                  <a:pt x="38" y="109"/>
                </a:cubicBezTo>
                <a:cubicBezTo>
                  <a:pt x="39" y="114"/>
                  <a:pt x="39" y="120"/>
                  <a:pt x="40" y="125"/>
                </a:cubicBezTo>
                <a:cubicBezTo>
                  <a:pt x="40" y="125"/>
                  <a:pt x="41" y="124"/>
                  <a:pt x="42" y="123"/>
                </a:cubicBezTo>
                <a:close/>
                <a:moveTo>
                  <a:pt x="149" y="157"/>
                </a:moveTo>
                <a:cubicBezTo>
                  <a:pt x="149" y="157"/>
                  <a:pt x="148" y="157"/>
                  <a:pt x="148" y="157"/>
                </a:cubicBezTo>
                <a:cubicBezTo>
                  <a:pt x="144" y="164"/>
                  <a:pt x="144" y="164"/>
                  <a:pt x="144" y="164"/>
                </a:cubicBezTo>
                <a:cubicBezTo>
                  <a:pt x="143" y="164"/>
                  <a:pt x="144" y="165"/>
                  <a:pt x="144" y="164"/>
                </a:cubicBezTo>
                <a:cubicBezTo>
                  <a:pt x="147" y="162"/>
                  <a:pt x="149" y="160"/>
                  <a:pt x="152" y="157"/>
                </a:cubicBezTo>
                <a:cubicBezTo>
                  <a:pt x="151" y="157"/>
                  <a:pt x="150" y="157"/>
                  <a:pt x="149" y="157"/>
                </a:cubicBezTo>
                <a:close/>
                <a:moveTo>
                  <a:pt x="200" y="156"/>
                </a:moveTo>
                <a:cubicBezTo>
                  <a:pt x="195" y="156"/>
                  <a:pt x="193" y="159"/>
                  <a:pt x="191" y="162"/>
                </a:cubicBezTo>
                <a:cubicBezTo>
                  <a:pt x="186" y="167"/>
                  <a:pt x="186" y="167"/>
                  <a:pt x="186" y="167"/>
                </a:cubicBezTo>
                <a:cubicBezTo>
                  <a:pt x="190" y="163"/>
                  <a:pt x="195" y="160"/>
                  <a:pt x="200" y="156"/>
                </a:cubicBezTo>
                <a:close/>
                <a:moveTo>
                  <a:pt x="157" y="166"/>
                </a:moveTo>
                <a:cubicBezTo>
                  <a:pt x="157" y="167"/>
                  <a:pt x="158" y="167"/>
                  <a:pt x="158" y="167"/>
                </a:cubicBezTo>
                <a:cubicBezTo>
                  <a:pt x="161" y="164"/>
                  <a:pt x="164" y="162"/>
                  <a:pt x="167" y="159"/>
                </a:cubicBezTo>
                <a:cubicBezTo>
                  <a:pt x="166" y="159"/>
                  <a:pt x="165" y="158"/>
                  <a:pt x="163" y="159"/>
                </a:cubicBezTo>
                <a:lnTo>
                  <a:pt x="157" y="166"/>
                </a:lnTo>
                <a:close/>
                <a:moveTo>
                  <a:pt x="87" y="144"/>
                </a:moveTo>
                <a:cubicBezTo>
                  <a:pt x="87" y="140"/>
                  <a:pt x="86" y="137"/>
                  <a:pt x="86" y="134"/>
                </a:cubicBezTo>
                <a:cubicBezTo>
                  <a:pt x="86" y="134"/>
                  <a:pt x="85" y="133"/>
                  <a:pt x="85" y="133"/>
                </a:cubicBezTo>
                <a:cubicBezTo>
                  <a:pt x="84" y="137"/>
                  <a:pt x="83" y="140"/>
                  <a:pt x="83" y="143"/>
                </a:cubicBezTo>
                <a:cubicBezTo>
                  <a:pt x="84" y="143"/>
                  <a:pt x="85" y="144"/>
                  <a:pt x="86" y="145"/>
                </a:cubicBezTo>
                <a:cubicBezTo>
                  <a:pt x="86" y="145"/>
                  <a:pt x="87" y="144"/>
                  <a:pt x="87" y="144"/>
                </a:cubicBezTo>
                <a:close/>
                <a:moveTo>
                  <a:pt x="182" y="158"/>
                </a:moveTo>
                <a:cubicBezTo>
                  <a:pt x="180" y="159"/>
                  <a:pt x="179" y="159"/>
                  <a:pt x="177" y="159"/>
                </a:cubicBezTo>
                <a:cubicBezTo>
                  <a:pt x="169" y="168"/>
                  <a:pt x="169" y="168"/>
                  <a:pt x="169" y="168"/>
                </a:cubicBezTo>
                <a:cubicBezTo>
                  <a:pt x="169" y="168"/>
                  <a:pt x="170" y="168"/>
                  <a:pt x="170" y="168"/>
                </a:cubicBezTo>
                <a:cubicBezTo>
                  <a:pt x="174" y="165"/>
                  <a:pt x="178" y="162"/>
                  <a:pt x="181" y="159"/>
                </a:cubicBezTo>
                <a:cubicBezTo>
                  <a:pt x="182" y="159"/>
                  <a:pt x="183" y="158"/>
                  <a:pt x="182" y="158"/>
                </a:cubicBezTo>
                <a:close/>
                <a:moveTo>
                  <a:pt x="30" y="23"/>
                </a:moveTo>
                <a:cubicBezTo>
                  <a:pt x="30" y="23"/>
                  <a:pt x="29" y="23"/>
                  <a:pt x="29" y="23"/>
                </a:cubicBezTo>
                <a:cubicBezTo>
                  <a:pt x="24" y="29"/>
                  <a:pt x="18" y="34"/>
                  <a:pt x="14" y="41"/>
                </a:cubicBezTo>
                <a:cubicBezTo>
                  <a:pt x="14" y="41"/>
                  <a:pt x="15" y="41"/>
                  <a:pt x="15" y="41"/>
                </a:cubicBezTo>
                <a:cubicBezTo>
                  <a:pt x="20" y="35"/>
                  <a:pt x="26" y="29"/>
                  <a:pt x="32" y="23"/>
                </a:cubicBezTo>
                <a:cubicBezTo>
                  <a:pt x="31" y="23"/>
                  <a:pt x="30" y="23"/>
                  <a:pt x="30" y="23"/>
                </a:cubicBezTo>
                <a:close/>
                <a:moveTo>
                  <a:pt x="44" y="112"/>
                </a:moveTo>
                <a:cubicBezTo>
                  <a:pt x="44" y="109"/>
                  <a:pt x="44" y="107"/>
                  <a:pt x="43" y="104"/>
                </a:cubicBezTo>
                <a:cubicBezTo>
                  <a:pt x="39" y="107"/>
                  <a:pt x="39" y="107"/>
                  <a:pt x="39" y="107"/>
                </a:cubicBezTo>
                <a:cubicBezTo>
                  <a:pt x="40" y="112"/>
                  <a:pt x="41" y="118"/>
                  <a:pt x="43" y="122"/>
                </a:cubicBezTo>
                <a:cubicBezTo>
                  <a:pt x="43" y="117"/>
                  <a:pt x="42" y="112"/>
                  <a:pt x="42" y="108"/>
                </a:cubicBezTo>
                <a:cubicBezTo>
                  <a:pt x="42" y="107"/>
                  <a:pt x="42" y="107"/>
                  <a:pt x="42" y="107"/>
                </a:cubicBezTo>
                <a:cubicBezTo>
                  <a:pt x="44" y="112"/>
                  <a:pt x="44" y="112"/>
                  <a:pt x="44" y="112"/>
                </a:cubicBezTo>
                <a:cubicBezTo>
                  <a:pt x="44" y="112"/>
                  <a:pt x="44" y="112"/>
                  <a:pt x="44" y="112"/>
                </a:cubicBezTo>
                <a:close/>
                <a:moveTo>
                  <a:pt x="17" y="49"/>
                </a:moveTo>
                <a:cubicBezTo>
                  <a:pt x="25" y="41"/>
                  <a:pt x="32" y="32"/>
                  <a:pt x="41" y="25"/>
                </a:cubicBezTo>
                <a:cubicBezTo>
                  <a:pt x="41" y="25"/>
                  <a:pt x="39" y="25"/>
                  <a:pt x="38" y="25"/>
                </a:cubicBezTo>
                <a:cubicBezTo>
                  <a:pt x="38" y="25"/>
                  <a:pt x="37" y="25"/>
                  <a:pt x="37" y="26"/>
                </a:cubicBezTo>
                <a:cubicBezTo>
                  <a:pt x="30" y="33"/>
                  <a:pt x="24" y="41"/>
                  <a:pt x="17" y="49"/>
                </a:cubicBezTo>
                <a:close/>
                <a:moveTo>
                  <a:pt x="82" y="140"/>
                </a:moveTo>
                <a:cubicBezTo>
                  <a:pt x="82" y="137"/>
                  <a:pt x="81" y="136"/>
                  <a:pt x="81" y="134"/>
                </a:cubicBezTo>
                <a:cubicBezTo>
                  <a:pt x="81" y="133"/>
                  <a:pt x="80" y="131"/>
                  <a:pt x="80" y="132"/>
                </a:cubicBezTo>
                <a:cubicBezTo>
                  <a:pt x="79" y="134"/>
                  <a:pt x="78" y="136"/>
                  <a:pt x="77" y="139"/>
                </a:cubicBezTo>
                <a:cubicBezTo>
                  <a:pt x="77" y="139"/>
                  <a:pt x="77" y="139"/>
                  <a:pt x="77" y="138"/>
                </a:cubicBezTo>
                <a:cubicBezTo>
                  <a:pt x="76" y="136"/>
                  <a:pt x="76" y="134"/>
                  <a:pt x="75" y="132"/>
                </a:cubicBezTo>
                <a:cubicBezTo>
                  <a:pt x="75" y="134"/>
                  <a:pt x="75" y="136"/>
                  <a:pt x="75" y="139"/>
                </a:cubicBezTo>
                <a:cubicBezTo>
                  <a:pt x="77" y="140"/>
                  <a:pt x="80" y="141"/>
                  <a:pt x="82" y="142"/>
                </a:cubicBezTo>
                <a:cubicBezTo>
                  <a:pt x="82" y="141"/>
                  <a:pt x="82" y="140"/>
                  <a:pt x="82" y="140"/>
                </a:cubicBezTo>
                <a:close/>
                <a:moveTo>
                  <a:pt x="89" y="64"/>
                </a:moveTo>
                <a:cubicBezTo>
                  <a:pt x="89" y="64"/>
                  <a:pt x="89" y="63"/>
                  <a:pt x="89" y="63"/>
                </a:cubicBezTo>
                <a:cubicBezTo>
                  <a:pt x="89" y="59"/>
                  <a:pt x="89" y="55"/>
                  <a:pt x="89" y="51"/>
                </a:cubicBezTo>
                <a:cubicBezTo>
                  <a:pt x="85" y="55"/>
                  <a:pt x="85" y="55"/>
                  <a:pt x="85" y="55"/>
                </a:cubicBezTo>
                <a:cubicBezTo>
                  <a:pt x="86" y="58"/>
                  <a:pt x="87" y="62"/>
                  <a:pt x="88" y="67"/>
                </a:cubicBezTo>
                <a:cubicBezTo>
                  <a:pt x="88" y="67"/>
                  <a:pt x="89" y="67"/>
                  <a:pt x="89" y="66"/>
                </a:cubicBezTo>
                <a:cubicBezTo>
                  <a:pt x="89" y="66"/>
                  <a:pt x="89" y="65"/>
                  <a:pt x="89" y="64"/>
                </a:cubicBezTo>
                <a:close/>
                <a:moveTo>
                  <a:pt x="92" y="145"/>
                </a:moveTo>
                <a:cubicBezTo>
                  <a:pt x="92" y="137"/>
                  <a:pt x="92" y="137"/>
                  <a:pt x="92" y="137"/>
                </a:cubicBezTo>
                <a:cubicBezTo>
                  <a:pt x="91" y="137"/>
                  <a:pt x="89" y="136"/>
                  <a:pt x="88" y="135"/>
                </a:cubicBezTo>
                <a:cubicBezTo>
                  <a:pt x="87" y="135"/>
                  <a:pt x="87" y="133"/>
                  <a:pt x="87" y="135"/>
                </a:cubicBezTo>
                <a:cubicBezTo>
                  <a:pt x="88" y="142"/>
                  <a:pt x="88" y="142"/>
                  <a:pt x="88" y="142"/>
                </a:cubicBezTo>
                <a:cubicBezTo>
                  <a:pt x="88" y="140"/>
                  <a:pt x="89" y="139"/>
                  <a:pt x="89" y="137"/>
                </a:cubicBezTo>
                <a:cubicBezTo>
                  <a:pt x="89" y="136"/>
                  <a:pt x="90" y="136"/>
                  <a:pt x="90" y="137"/>
                </a:cubicBezTo>
                <a:cubicBezTo>
                  <a:pt x="89" y="140"/>
                  <a:pt x="89" y="143"/>
                  <a:pt x="88" y="146"/>
                </a:cubicBezTo>
                <a:cubicBezTo>
                  <a:pt x="90" y="146"/>
                  <a:pt x="91" y="147"/>
                  <a:pt x="92" y="148"/>
                </a:cubicBezTo>
                <a:cubicBezTo>
                  <a:pt x="92" y="146"/>
                  <a:pt x="92" y="145"/>
                  <a:pt x="92" y="145"/>
                </a:cubicBezTo>
                <a:close/>
                <a:moveTo>
                  <a:pt x="34" y="24"/>
                </a:moveTo>
                <a:cubicBezTo>
                  <a:pt x="27" y="30"/>
                  <a:pt x="20" y="37"/>
                  <a:pt x="14" y="45"/>
                </a:cubicBezTo>
                <a:cubicBezTo>
                  <a:pt x="13" y="46"/>
                  <a:pt x="12" y="47"/>
                  <a:pt x="13" y="49"/>
                </a:cubicBezTo>
                <a:cubicBezTo>
                  <a:pt x="13" y="50"/>
                  <a:pt x="13" y="50"/>
                  <a:pt x="13" y="50"/>
                </a:cubicBezTo>
                <a:cubicBezTo>
                  <a:pt x="21" y="41"/>
                  <a:pt x="28" y="32"/>
                  <a:pt x="37" y="24"/>
                </a:cubicBezTo>
                <a:cubicBezTo>
                  <a:pt x="36" y="24"/>
                  <a:pt x="34" y="23"/>
                  <a:pt x="34" y="24"/>
                </a:cubicBezTo>
                <a:close/>
                <a:moveTo>
                  <a:pt x="103" y="54"/>
                </a:moveTo>
                <a:cubicBezTo>
                  <a:pt x="102" y="53"/>
                  <a:pt x="101" y="53"/>
                  <a:pt x="101" y="53"/>
                </a:cubicBezTo>
                <a:cubicBezTo>
                  <a:pt x="101" y="48"/>
                  <a:pt x="101" y="43"/>
                  <a:pt x="101" y="38"/>
                </a:cubicBezTo>
                <a:cubicBezTo>
                  <a:pt x="97" y="42"/>
                  <a:pt x="94" y="46"/>
                  <a:pt x="91" y="50"/>
                </a:cubicBezTo>
                <a:cubicBezTo>
                  <a:pt x="92" y="52"/>
                  <a:pt x="92" y="55"/>
                  <a:pt x="93" y="59"/>
                </a:cubicBezTo>
                <a:cubicBezTo>
                  <a:pt x="93" y="59"/>
                  <a:pt x="94" y="59"/>
                  <a:pt x="94" y="59"/>
                </a:cubicBezTo>
                <a:cubicBezTo>
                  <a:pt x="96" y="50"/>
                  <a:pt x="96" y="50"/>
                  <a:pt x="96" y="50"/>
                </a:cubicBezTo>
                <a:cubicBezTo>
                  <a:pt x="96" y="49"/>
                  <a:pt x="96" y="49"/>
                  <a:pt x="97" y="48"/>
                </a:cubicBezTo>
                <a:cubicBezTo>
                  <a:pt x="96" y="59"/>
                  <a:pt x="96" y="59"/>
                  <a:pt x="96" y="59"/>
                </a:cubicBezTo>
                <a:cubicBezTo>
                  <a:pt x="96" y="60"/>
                  <a:pt x="95" y="60"/>
                  <a:pt x="94" y="60"/>
                </a:cubicBezTo>
                <a:cubicBezTo>
                  <a:pt x="93" y="60"/>
                  <a:pt x="93" y="60"/>
                  <a:pt x="92" y="59"/>
                </a:cubicBezTo>
                <a:cubicBezTo>
                  <a:pt x="91" y="56"/>
                  <a:pt x="91" y="53"/>
                  <a:pt x="90" y="50"/>
                </a:cubicBezTo>
                <a:cubicBezTo>
                  <a:pt x="90" y="56"/>
                  <a:pt x="90" y="60"/>
                  <a:pt x="90" y="66"/>
                </a:cubicBezTo>
                <a:cubicBezTo>
                  <a:pt x="95" y="62"/>
                  <a:pt x="98" y="58"/>
                  <a:pt x="103" y="54"/>
                </a:cubicBezTo>
                <a:close/>
                <a:moveTo>
                  <a:pt x="73" y="136"/>
                </a:moveTo>
                <a:cubicBezTo>
                  <a:pt x="73" y="137"/>
                  <a:pt x="74" y="137"/>
                  <a:pt x="74" y="138"/>
                </a:cubicBezTo>
                <a:cubicBezTo>
                  <a:pt x="74" y="135"/>
                  <a:pt x="74" y="132"/>
                  <a:pt x="75" y="130"/>
                </a:cubicBezTo>
                <a:cubicBezTo>
                  <a:pt x="75" y="129"/>
                  <a:pt x="76" y="130"/>
                  <a:pt x="76" y="130"/>
                </a:cubicBezTo>
                <a:cubicBezTo>
                  <a:pt x="77" y="137"/>
                  <a:pt x="77" y="137"/>
                  <a:pt x="77" y="137"/>
                </a:cubicBezTo>
                <a:cubicBezTo>
                  <a:pt x="78" y="136"/>
                  <a:pt x="78" y="133"/>
                  <a:pt x="79" y="131"/>
                </a:cubicBezTo>
                <a:cubicBezTo>
                  <a:pt x="80" y="131"/>
                  <a:pt x="80" y="130"/>
                  <a:pt x="81" y="131"/>
                </a:cubicBezTo>
                <a:cubicBezTo>
                  <a:pt x="73" y="126"/>
                  <a:pt x="67" y="121"/>
                  <a:pt x="60" y="115"/>
                </a:cubicBezTo>
                <a:cubicBezTo>
                  <a:pt x="60" y="115"/>
                  <a:pt x="59" y="115"/>
                  <a:pt x="60" y="115"/>
                </a:cubicBezTo>
                <a:cubicBezTo>
                  <a:pt x="60" y="114"/>
                  <a:pt x="60" y="115"/>
                  <a:pt x="59" y="114"/>
                </a:cubicBezTo>
                <a:cubicBezTo>
                  <a:pt x="58" y="114"/>
                  <a:pt x="58" y="113"/>
                  <a:pt x="57" y="112"/>
                </a:cubicBezTo>
                <a:cubicBezTo>
                  <a:pt x="50" y="105"/>
                  <a:pt x="50" y="105"/>
                  <a:pt x="50" y="105"/>
                </a:cubicBezTo>
                <a:cubicBezTo>
                  <a:pt x="50" y="111"/>
                  <a:pt x="51" y="116"/>
                  <a:pt x="52" y="121"/>
                </a:cubicBezTo>
                <a:cubicBezTo>
                  <a:pt x="58" y="127"/>
                  <a:pt x="65" y="132"/>
                  <a:pt x="73" y="137"/>
                </a:cubicBezTo>
                <a:cubicBezTo>
                  <a:pt x="72" y="137"/>
                  <a:pt x="72" y="136"/>
                  <a:pt x="73" y="136"/>
                </a:cubicBezTo>
                <a:close/>
                <a:moveTo>
                  <a:pt x="33" y="51"/>
                </a:moveTo>
                <a:cubicBezTo>
                  <a:pt x="33" y="51"/>
                  <a:pt x="33" y="51"/>
                  <a:pt x="33" y="51"/>
                </a:cubicBezTo>
                <a:cubicBezTo>
                  <a:pt x="33" y="51"/>
                  <a:pt x="33" y="51"/>
                  <a:pt x="33" y="51"/>
                </a:cubicBezTo>
                <a:cubicBezTo>
                  <a:pt x="31" y="53"/>
                  <a:pt x="30" y="54"/>
                  <a:pt x="28" y="56"/>
                </a:cubicBezTo>
                <a:cubicBezTo>
                  <a:pt x="25" y="58"/>
                  <a:pt x="23" y="61"/>
                  <a:pt x="20" y="63"/>
                </a:cubicBezTo>
                <a:cubicBezTo>
                  <a:pt x="19" y="64"/>
                  <a:pt x="18" y="62"/>
                  <a:pt x="18" y="62"/>
                </a:cubicBezTo>
                <a:cubicBezTo>
                  <a:pt x="20" y="59"/>
                  <a:pt x="22" y="57"/>
                  <a:pt x="24" y="54"/>
                </a:cubicBezTo>
                <a:cubicBezTo>
                  <a:pt x="24" y="54"/>
                  <a:pt x="24" y="54"/>
                  <a:pt x="24" y="54"/>
                </a:cubicBezTo>
                <a:cubicBezTo>
                  <a:pt x="24" y="54"/>
                  <a:pt x="24" y="54"/>
                  <a:pt x="24" y="54"/>
                </a:cubicBezTo>
                <a:cubicBezTo>
                  <a:pt x="24" y="54"/>
                  <a:pt x="23" y="54"/>
                  <a:pt x="23" y="54"/>
                </a:cubicBezTo>
                <a:cubicBezTo>
                  <a:pt x="21" y="56"/>
                  <a:pt x="19" y="59"/>
                  <a:pt x="17" y="61"/>
                </a:cubicBezTo>
                <a:cubicBezTo>
                  <a:pt x="16" y="61"/>
                  <a:pt x="15" y="62"/>
                  <a:pt x="14" y="61"/>
                </a:cubicBezTo>
                <a:cubicBezTo>
                  <a:pt x="13" y="61"/>
                  <a:pt x="13" y="60"/>
                  <a:pt x="14" y="59"/>
                </a:cubicBezTo>
                <a:cubicBezTo>
                  <a:pt x="16" y="54"/>
                  <a:pt x="19" y="50"/>
                  <a:pt x="23" y="46"/>
                </a:cubicBezTo>
                <a:cubicBezTo>
                  <a:pt x="28" y="39"/>
                  <a:pt x="35" y="34"/>
                  <a:pt x="42" y="27"/>
                </a:cubicBezTo>
                <a:cubicBezTo>
                  <a:pt x="39" y="29"/>
                  <a:pt x="37" y="30"/>
                  <a:pt x="35" y="32"/>
                </a:cubicBezTo>
                <a:cubicBezTo>
                  <a:pt x="27" y="39"/>
                  <a:pt x="20" y="48"/>
                  <a:pt x="13" y="56"/>
                </a:cubicBezTo>
                <a:cubicBezTo>
                  <a:pt x="13" y="66"/>
                  <a:pt x="12" y="78"/>
                  <a:pt x="13" y="88"/>
                </a:cubicBezTo>
                <a:cubicBezTo>
                  <a:pt x="13" y="93"/>
                  <a:pt x="13" y="97"/>
                  <a:pt x="14" y="101"/>
                </a:cubicBezTo>
                <a:cubicBezTo>
                  <a:pt x="14" y="101"/>
                  <a:pt x="14" y="102"/>
                  <a:pt x="13" y="102"/>
                </a:cubicBezTo>
                <a:cubicBezTo>
                  <a:pt x="14" y="109"/>
                  <a:pt x="14" y="116"/>
                  <a:pt x="16" y="121"/>
                </a:cubicBezTo>
                <a:cubicBezTo>
                  <a:pt x="16" y="122"/>
                  <a:pt x="17" y="122"/>
                  <a:pt x="17" y="122"/>
                </a:cubicBezTo>
                <a:cubicBezTo>
                  <a:pt x="18" y="122"/>
                  <a:pt x="19" y="121"/>
                  <a:pt x="19" y="120"/>
                </a:cubicBezTo>
                <a:cubicBezTo>
                  <a:pt x="21" y="119"/>
                  <a:pt x="23" y="117"/>
                  <a:pt x="24" y="115"/>
                </a:cubicBezTo>
                <a:cubicBezTo>
                  <a:pt x="24" y="115"/>
                  <a:pt x="25" y="115"/>
                  <a:pt x="25" y="115"/>
                </a:cubicBezTo>
                <a:cubicBezTo>
                  <a:pt x="25" y="114"/>
                  <a:pt x="25" y="113"/>
                  <a:pt x="26" y="112"/>
                </a:cubicBezTo>
                <a:cubicBezTo>
                  <a:pt x="26" y="112"/>
                  <a:pt x="26" y="113"/>
                  <a:pt x="27" y="114"/>
                </a:cubicBezTo>
                <a:cubicBezTo>
                  <a:pt x="33" y="108"/>
                  <a:pt x="38" y="103"/>
                  <a:pt x="45" y="99"/>
                </a:cubicBezTo>
                <a:cubicBezTo>
                  <a:pt x="45" y="97"/>
                  <a:pt x="46" y="97"/>
                  <a:pt x="47" y="97"/>
                </a:cubicBezTo>
                <a:cubicBezTo>
                  <a:pt x="48" y="98"/>
                  <a:pt x="48" y="99"/>
                  <a:pt x="49" y="100"/>
                </a:cubicBezTo>
                <a:cubicBezTo>
                  <a:pt x="49" y="100"/>
                  <a:pt x="50" y="100"/>
                  <a:pt x="51" y="100"/>
                </a:cubicBezTo>
                <a:cubicBezTo>
                  <a:pt x="60" y="107"/>
                  <a:pt x="68" y="113"/>
                  <a:pt x="77" y="120"/>
                </a:cubicBezTo>
                <a:cubicBezTo>
                  <a:pt x="81" y="122"/>
                  <a:pt x="85" y="125"/>
                  <a:pt x="89" y="127"/>
                </a:cubicBezTo>
                <a:cubicBezTo>
                  <a:pt x="98" y="132"/>
                  <a:pt x="107" y="136"/>
                  <a:pt x="117" y="140"/>
                </a:cubicBezTo>
                <a:cubicBezTo>
                  <a:pt x="123" y="142"/>
                  <a:pt x="129" y="143"/>
                  <a:pt x="135" y="144"/>
                </a:cubicBezTo>
                <a:cubicBezTo>
                  <a:pt x="141" y="146"/>
                  <a:pt x="146" y="146"/>
                  <a:pt x="152" y="147"/>
                </a:cubicBezTo>
                <a:cubicBezTo>
                  <a:pt x="153" y="146"/>
                  <a:pt x="153" y="147"/>
                  <a:pt x="153" y="147"/>
                </a:cubicBezTo>
                <a:cubicBezTo>
                  <a:pt x="154" y="147"/>
                  <a:pt x="155" y="147"/>
                  <a:pt x="155" y="146"/>
                </a:cubicBezTo>
                <a:cubicBezTo>
                  <a:pt x="155" y="147"/>
                  <a:pt x="155" y="147"/>
                  <a:pt x="155" y="147"/>
                </a:cubicBezTo>
                <a:cubicBezTo>
                  <a:pt x="155" y="148"/>
                  <a:pt x="156" y="148"/>
                  <a:pt x="156" y="148"/>
                </a:cubicBezTo>
                <a:cubicBezTo>
                  <a:pt x="177" y="150"/>
                  <a:pt x="196" y="148"/>
                  <a:pt x="215" y="146"/>
                </a:cubicBezTo>
                <a:cubicBezTo>
                  <a:pt x="212" y="134"/>
                  <a:pt x="212" y="134"/>
                  <a:pt x="212" y="134"/>
                </a:cubicBezTo>
                <a:cubicBezTo>
                  <a:pt x="211" y="130"/>
                  <a:pt x="209" y="127"/>
                  <a:pt x="208" y="123"/>
                </a:cubicBezTo>
                <a:cubicBezTo>
                  <a:pt x="209" y="127"/>
                  <a:pt x="210" y="131"/>
                  <a:pt x="211" y="134"/>
                </a:cubicBezTo>
                <a:cubicBezTo>
                  <a:pt x="211" y="134"/>
                  <a:pt x="211" y="134"/>
                  <a:pt x="212" y="134"/>
                </a:cubicBezTo>
                <a:cubicBezTo>
                  <a:pt x="212" y="135"/>
                  <a:pt x="212" y="135"/>
                  <a:pt x="211" y="136"/>
                </a:cubicBezTo>
                <a:cubicBezTo>
                  <a:pt x="210" y="136"/>
                  <a:pt x="210" y="135"/>
                  <a:pt x="210" y="135"/>
                </a:cubicBezTo>
                <a:cubicBezTo>
                  <a:pt x="207" y="126"/>
                  <a:pt x="205" y="116"/>
                  <a:pt x="201" y="106"/>
                </a:cubicBezTo>
                <a:cubicBezTo>
                  <a:pt x="203" y="114"/>
                  <a:pt x="203" y="122"/>
                  <a:pt x="206" y="129"/>
                </a:cubicBezTo>
                <a:cubicBezTo>
                  <a:pt x="206" y="130"/>
                  <a:pt x="205" y="130"/>
                  <a:pt x="205" y="130"/>
                </a:cubicBezTo>
                <a:cubicBezTo>
                  <a:pt x="205" y="130"/>
                  <a:pt x="204" y="130"/>
                  <a:pt x="204" y="129"/>
                </a:cubicBezTo>
                <a:cubicBezTo>
                  <a:pt x="202" y="123"/>
                  <a:pt x="201" y="117"/>
                  <a:pt x="199" y="111"/>
                </a:cubicBezTo>
                <a:cubicBezTo>
                  <a:pt x="198" y="110"/>
                  <a:pt x="198" y="109"/>
                  <a:pt x="198" y="109"/>
                </a:cubicBezTo>
                <a:cubicBezTo>
                  <a:pt x="198" y="110"/>
                  <a:pt x="198" y="110"/>
                  <a:pt x="198" y="111"/>
                </a:cubicBezTo>
                <a:cubicBezTo>
                  <a:pt x="198" y="111"/>
                  <a:pt x="198" y="111"/>
                  <a:pt x="199" y="111"/>
                </a:cubicBezTo>
                <a:cubicBezTo>
                  <a:pt x="198" y="111"/>
                  <a:pt x="198" y="111"/>
                  <a:pt x="198" y="111"/>
                </a:cubicBezTo>
                <a:cubicBezTo>
                  <a:pt x="199" y="119"/>
                  <a:pt x="200" y="126"/>
                  <a:pt x="201" y="134"/>
                </a:cubicBezTo>
                <a:cubicBezTo>
                  <a:pt x="201" y="134"/>
                  <a:pt x="200" y="134"/>
                  <a:pt x="200" y="134"/>
                </a:cubicBezTo>
                <a:cubicBezTo>
                  <a:pt x="198" y="126"/>
                  <a:pt x="195" y="118"/>
                  <a:pt x="193" y="110"/>
                </a:cubicBezTo>
                <a:cubicBezTo>
                  <a:pt x="193" y="117"/>
                  <a:pt x="194" y="124"/>
                  <a:pt x="194" y="131"/>
                </a:cubicBezTo>
                <a:cubicBezTo>
                  <a:pt x="194" y="132"/>
                  <a:pt x="193" y="132"/>
                  <a:pt x="193" y="131"/>
                </a:cubicBezTo>
                <a:cubicBezTo>
                  <a:pt x="191" y="125"/>
                  <a:pt x="190" y="119"/>
                  <a:pt x="188" y="113"/>
                </a:cubicBezTo>
                <a:cubicBezTo>
                  <a:pt x="188" y="120"/>
                  <a:pt x="188" y="120"/>
                  <a:pt x="188" y="120"/>
                </a:cubicBezTo>
                <a:cubicBezTo>
                  <a:pt x="188" y="124"/>
                  <a:pt x="188" y="128"/>
                  <a:pt x="187" y="133"/>
                </a:cubicBezTo>
                <a:cubicBezTo>
                  <a:pt x="187" y="132"/>
                  <a:pt x="186" y="133"/>
                  <a:pt x="186" y="132"/>
                </a:cubicBezTo>
                <a:cubicBezTo>
                  <a:pt x="185" y="127"/>
                  <a:pt x="183" y="121"/>
                  <a:pt x="182" y="115"/>
                </a:cubicBezTo>
                <a:cubicBezTo>
                  <a:pt x="180" y="128"/>
                  <a:pt x="180" y="128"/>
                  <a:pt x="180" y="128"/>
                </a:cubicBezTo>
                <a:cubicBezTo>
                  <a:pt x="180" y="128"/>
                  <a:pt x="179" y="128"/>
                  <a:pt x="179" y="128"/>
                </a:cubicBezTo>
                <a:cubicBezTo>
                  <a:pt x="178" y="124"/>
                  <a:pt x="178" y="120"/>
                  <a:pt x="177" y="116"/>
                </a:cubicBezTo>
                <a:cubicBezTo>
                  <a:pt x="176" y="120"/>
                  <a:pt x="175" y="123"/>
                  <a:pt x="175" y="126"/>
                </a:cubicBezTo>
                <a:cubicBezTo>
                  <a:pt x="174" y="127"/>
                  <a:pt x="173" y="126"/>
                  <a:pt x="173" y="126"/>
                </a:cubicBezTo>
                <a:cubicBezTo>
                  <a:pt x="171" y="124"/>
                  <a:pt x="171" y="121"/>
                  <a:pt x="170" y="119"/>
                </a:cubicBezTo>
                <a:cubicBezTo>
                  <a:pt x="170" y="118"/>
                  <a:pt x="169" y="118"/>
                  <a:pt x="168" y="118"/>
                </a:cubicBezTo>
                <a:cubicBezTo>
                  <a:pt x="166" y="121"/>
                  <a:pt x="164" y="123"/>
                  <a:pt x="162" y="126"/>
                </a:cubicBezTo>
                <a:cubicBezTo>
                  <a:pt x="161" y="127"/>
                  <a:pt x="160" y="128"/>
                  <a:pt x="158" y="128"/>
                </a:cubicBezTo>
                <a:cubicBezTo>
                  <a:pt x="155" y="127"/>
                  <a:pt x="154" y="125"/>
                  <a:pt x="153" y="123"/>
                </a:cubicBezTo>
                <a:cubicBezTo>
                  <a:pt x="155" y="125"/>
                  <a:pt x="156" y="127"/>
                  <a:pt x="159" y="127"/>
                </a:cubicBezTo>
                <a:cubicBezTo>
                  <a:pt x="161" y="125"/>
                  <a:pt x="162" y="124"/>
                  <a:pt x="164" y="122"/>
                </a:cubicBezTo>
                <a:cubicBezTo>
                  <a:pt x="165" y="120"/>
                  <a:pt x="166" y="118"/>
                  <a:pt x="168" y="117"/>
                </a:cubicBezTo>
                <a:cubicBezTo>
                  <a:pt x="169" y="117"/>
                  <a:pt x="170" y="117"/>
                  <a:pt x="170" y="118"/>
                </a:cubicBezTo>
                <a:cubicBezTo>
                  <a:pt x="172" y="119"/>
                  <a:pt x="172" y="122"/>
                  <a:pt x="174" y="125"/>
                </a:cubicBezTo>
                <a:cubicBezTo>
                  <a:pt x="176" y="115"/>
                  <a:pt x="176" y="115"/>
                  <a:pt x="176" y="115"/>
                </a:cubicBezTo>
                <a:cubicBezTo>
                  <a:pt x="176" y="114"/>
                  <a:pt x="177" y="114"/>
                  <a:pt x="177" y="115"/>
                </a:cubicBezTo>
                <a:cubicBezTo>
                  <a:pt x="178" y="117"/>
                  <a:pt x="179" y="120"/>
                  <a:pt x="179" y="123"/>
                </a:cubicBezTo>
                <a:cubicBezTo>
                  <a:pt x="180" y="121"/>
                  <a:pt x="180" y="118"/>
                  <a:pt x="181" y="114"/>
                </a:cubicBezTo>
                <a:cubicBezTo>
                  <a:pt x="181" y="113"/>
                  <a:pt x="183" y="114"/>
                  <a:pt x="183" y="115"/>
                </a:cubicBezTo>
                <a:cubicBezTo>
                  <a:pt x="185" y="119"/>
                  <a:pt x="185" y="124"/>
                  <a:pt x="186" y="128"/>
                </a:cubicBezTo>
                <a:cubicBezTo>
                  <a:pt x="187" y="123"/>
                  <a:pt x="187" y="119"/>
                  <a:pt x="187" y="114"/>
                </a:cubicBezTo>
                <a:cubicBezTo>
                  <a:pt x="187" y="113"/>
                  <a:pt x="186" y="111"/>
                  <a:pt x="187" y="110"/>
                </a:cubicBezTo>
                <a:cubicBezTo>
                  <a:pt x="188" y="110"/>
                  <a:pt x="188" y="110"/>
                  <a:pt x="189" y="111"/>
                </a:cubicBezTo>
                <a:cubicBezTo>
                  <a:pt x="190" y="113"/>
                  <a:pt x="191" y="117"/>
                  <a:pt x="192" y="120"/>
                </a:cubicBezTo>
                <a:cubicBezTo>
                  <a:pt x="191" y="112"/>
                  <a:pt x="191" y="112"/>
                  <a:pt x="191" y="112"/>
                </a:cubicBezTo>
                <a:cubicBezTo>
                  <a:pt x="191" y="111"/>
                  <a:pt x="191" y="109"/>
                  <a:pt x="192" y="108"/>
                </a:cubicBezTo>
                <a:cubicBezTo>
                  <a:pt x="192" y="108"/>
                  <a:pt x="193" y="108"/>
                  <a:pt x="193" y="109"/>
                </a:cubicBezTo>
                <a:cubicBezTo>
                  <a:pt x="198" y="121"/>
                  <a:pt x="198" y="121"/>
                  <a:pt x="198" y="121"/>
                </a:cubicBezTo>
                <a:cubicBezTo>
                  <a:pt x="198" y="122"/>
                  <a:pt x="198" y="122"/>
                  <a:pt x="198" y="122"/>
                </a:cubicBezTo>
                <a:cubicBezTo>
                  <a:pt x="198" y="121"/>
                  <a:pt x="198" y="121"/>
                  <a:pt x="198" y="121"/>
                </a:cubicBezTo>
                <a:cubicBezTo>
                  <a:pt x="196" y="107"/>
                  <a:pt x="196" y="107"/>
                  <a:pt x="196" y="107"/>
                </a:cubicBezTo>
                <a:cubicBezTo>
                  <a:pt x="196" y="106"/>
                  <a:pt x="195" y="104"/>
                  <a:pt x="196" y="102"/>
                </a:cubicBezTo>
                <a:cubicBezTo>
                  <a:pt x="196" y="102"/>
                  <a:pt x="197" y="103"/>
                  <a:pt x="197" y="103"/>
                </a:cubicBezTo>
                <a:cubicBezTo>
                  <a:pt x="199" y="106"/>
                  <a:pt x="200" y="108"/>
                  <a:pt x="200" y="111"/>
                </a:cubicBezTo>
                <a:cubicBezTo>
                  <a:pt x="200" y="107"/>
                  <a:pt x="199" y="102"/>
                  <a:pt x="198" y="98"/>
                </a:cubicBezTo>
                <a:cubicBezTo>
                  <a:pt x="198" y="97"/>
                  <a:pt x="198" y="96"/>
                  <a:pt x="199" y="95"/>
                </a:cubicBezTo>
                <a:cubicBezTo>
                  <a:pt x="198" y="92"/>
                  <a:pt x="197" y="89"/>
                  <a:pt x="196" y="86"/>
                </a:cubicBezTo>
                <a:cubicBezTo>
                  <a:pt x="182" y="91"/>
                  <a:pt x="168" y="94"/>
                  <a:pt x="153" y="96"/>
                </a:cubicBezTo>
                <a:cubicBezTo>
                  <a:pt x="133" y="98"/>
                  <a:pt x="105" y="94"/>
                  <a:pt x="87" y="85"/>
                </a:cubicBezTo>
                <a:cubicBezTo>
                  <a:pt x="77" y="80"/>
                  <a:pt x="69" y="74"/>
                  <a:pt x="64" y="66"/>
                </a:cubicBezTo>
                <a:cubicBezTo>
                  <a:pt x="62" y="61"/>
                  <a:pt x="62" y="61"/>
                  <a:pt x="62" y="61"/>
                </a:cubicBezTo>
                <a:cubicBezTo>
                  <a:pt x="61" y="61"/>
                  <a:pt x="63" y="59"/>
                  <a:pt x="64" y="60"/>
                </a:cubicBezTo>
                <a:cubicBezTo>
                  <a:pt x="68" y="63"/>
                  <a:pt x="68" y="63"/>
                  <a:pt x="68" y="63"/>
                </a:cubicBezTo>
                <a:cubicBezTo>
                  <a:pt x="77" y="55"/>
                  <a:pt x="77" y="55"/>
                  <a:pt x="77" y="55"/>
                </a:cubicBezTo>
                <a:cubicBezTo>
                  <a:pt x="85" y="49"/>
                  <a:pt x="93" y="43"/>
                  <a:pt x="99" y="35"/>
                </a:cubicBezTo>
                <a:cubicBezTo>
                  <a:pt x="94" y="35"/>
                  <a:pt x="90" y="35"/>
                  <a:pt x="85" y="34"/>
                </a:cubicBezTo>
                <a:cubicBezTo>
                  <a:pt x="75" y="32"/>
                  <a:pt x="66" y="31"/>
                  <a:pt x="58" y="29"/>
                </a:cubicBezTo>
                <a:cubicBezTo>
                  <a:pt x="53" y="27"/>
                  <a:pt x="49" y="27"/>
                  <a:pt x="44" y="26"/>
                </a:cubicBezTo>
                <a:cubicBezTo>
                  <a:pt x="43" y="29"/>
                  <a:pt x="40" y="30"/>
                  <a:pt x="38" y="32"/>
                </a:cubicBezTo>
                <a:cubicBezTo>
                  <a:pt x="30" y="41"/>
                  <a:pt x="22" y="48"/>
                  <a:pt x="15" y="59"/>
                </a:cubicBezTo>
                <a:cubicBezTo>
                  <a:pt x="16" y="59"/>
                  <a:pt x="14" y="60"/>
                  <a:pt x="15" y="60"/>
                </a:cubicBezTo>
                <a:cubicBezTo>
                  <a:pt x="16" y="60"/>
                  <a:pt x="17" y="58"/>
                  <a:pt x="18" y="58"/>
                </a:cubicBezTo>
                <a:cubicBezTo>
                  <a:pt x="22" y="53"/>
                  <a:pt x="27" y="49"/>
                  <a:pt x="32" y="44"/>
                </a:cubicBezTo>
                <a:cubicBezTo>
                  <a:pt x="36" y="39"/>
                  <a:pt x="41" y="35"/>
                  <a:pt x="47" y="31"/>
                </a:cubicBezTo>
                <a:cubicBezTo>
                  <a:pt x="47" y="30"/>
                  <a:pt x="48" y="31"/>
                  <a:pt x="48" y="32"/>
                </a:cubicBezTo>
                <a:cubicBezTo>
                  <a:pt x="46" y="34"/>
                  <a:pt x="45" y="35"/>
                  <a:pt x="43" y="37"/>
                </a:cubicBezTo>
                <a:cubicBezTo>
                  <a:pt x="36" y="44"/>
                  <a:pt x="28" y="51"/>
                  <a:pt x="22" y="60"/>
                </a:cubicBezTo>
                <a:cubicBezTo>
                  <a:pt x="21" y="60"/>
                  <a:pt x="21" y="60"/>
                  <a:pt x="21" y="61"/>
                </a:cubicBezTo>
                <a:cubicBezTo>
                  <a:pt x="21" y="60"/>
                  <a:pt x="22" y="60"/>
                  <a:pt x="22" y="60"/>
                </a:cubicBezTo>
                <a:cubicBezTo>
                  <a:pt x="22" y="60"/>
                  <a:pt x="22" y="60"/>
                  <a:pt x="22" y="60"/>
                </a:cubicBezTo>
                <a:cubicBezTo>
                  <a:pt x="24" y="58"/>
                  <a:pt x="25" y="57"/>
                  <a:pt x="26" y="55"/>
                </a:cubicBezTo>
                <a:cubicBezTo>
                  <a:pt x="32" y="51"/>
                  <a:pt x="36" y="46"/>
                  <a:pt x="41" y="43"/>
                </a:cubicBezTo>
                <a:cubicBezTo>
                  <a:pt x="42" y="42"/>
                  <a:pt x="42" y="44"/>
                  <a:pt x="42" y="44"/>
                </a:cubicBezTo>
                <a:cubicBezTo>
                  <a:pt x="37" y="49"/>
                  <a:pt x="33" y="54"/>
                  <a:pt x="29" y="60"/>
                </a:cubicBezTo>
                <a:cubicBezTo>
                  <a:pt x="43" y="50"/>
                  <a:pt x="43" y="50"/>
                  <a:pt x="43" y="50"/>
                </a:cubicBezTo>
                <a:cubicBezTo>
                  <a:pt x="44" y="49"/>
                  <a:pt x="44" y="51"/>
                  <a:pt x="44" y="51"/>
                </a:cubicBezTo>
                <a:cubicBezTo>
                  <a:pt x="42" y="55"/>
                  <a:pt x="39" y="58"/>
                  <a:pt x="36" y="62"/>
                </a:cubicBezTo>
                <a:cubicBezTo>
                  <a:pt x="38" y="61"/>
                  <a:pt x="39" y="60"/>
                  <a:pt x="40" y="59"/>
                </a:cubicBezTo>
                <a:cubicBezTo>
                  <a:pt x="41" y="59"/>
                  <a:pt x="42" y="59"/>
                  <a:pt x="42" y="60"/>
                </a:cubicBezTo>
                <a:cubicBezTo>
                  <a:pt x="42" y="62"/>
                  <a:pt x="41" y="64"/>
                  <a:pt x="41" y="66"/>
                </a:cubicBezTo>
                <a:cubicBezTo>
                  <a:pt x="41" y="66"/>
                  <a:pt x="41" y="67"/>
                  <a:pt x="42" y="67"/>
                </a:cubicBezTo>
                <a:cubicBezTo>
                  <a:pt x="43" y="67"/>
                  <a:pt x="45" y="67"/>
                  <a:pt x="46" y="67"/>
                </a:cubicBezTo>
                <a:cubicBezTo>
                  <a:pt x="46" y="67"/>
                  <a:pt x="46" y="68"/>
                  <a:pt x="45" y="68"/>
                </a:cubicBezTo>
                <a:cubicBezTo>
                  <a:pt x="45" y="68"/>
                  <a:pt x="44" y="68"/>
                  <a:pt x="43" y="69"/>
                </a:cubicBezTo>
                <a:cubicBezTo>
                  <a:pt x="41" y="69"/>
                  <a:pt x="40" y="68"/>
                  <a:pt x="39" y="66"/>
                </a:cubicBezTo>
                <a:cubicBezTo>
                  <a:pt x="39" y="65"/>
                  <a:pt x="39" y="63"/>
                  <a:pt x="40" y="61"/>
                </a:cubicBezTo>
                <a:cubicBezTo>
                  <a:pt x="39" y="62"/>
                  <a:pt x="38" y="62"/>
                  <a:pt x="37" y="63"/>
                </a:cubicBezTo>
                <a:cubicBezTo>
                  <a:pt x="37" y="64"/>
                  <a:pt x="36" y="64"/>
                  <a:pt x="35" y="63"/>
                </a:cubicBezTo>
                <a:cubicBezTo>
                  <a:pt x="34" y="62"/>
                  <a:pt x="35" y="61"/>
                  <a:pt x="36" y="60"/>
                </a:cubicBezTo>
                <a:cubicBezTo>
                  <a:pt x="41" y="53"/>
                  <a:pt x="41" y="53"/>
                  <a:pt x="41" y="53"/>
                </a:cubicBezTo>
                <a:cubicBezTo>
                  <a:pt x="32" y="60"/>
                  <a:pt x="32" y="60"/>
                  <a:pt x="32" y="60"/>
                </a:cubicBezTo>
                <a:cubicBezTo>
                  <a:pt x="31" y="61"/>
                  <a:pt x="30" y="62"/>
                  <a:pt x="28" y="61"/>
                </a:cubicBezTo>
                <a:cubicBezTo>
                  <a:pt x="28" y="61"/>
                  <a:pt x="27" y="60"/>
                  <a:pt x="28" y="59"/>
                </a:cubicBezTo>
                <a:cubicBezTo>
                  <a:pt x="29" y="56"/>
                  <a:pt x="31" y="54"/>
                  <a:pt x="33" y="51"/>
                </a:cubicBezTo>
                <a:close/>
                <a:moveTo>
                  <a:pt x="232" y="140"/>
                </a:moveTo>
                <a:cubicBezTo>
                  <a:pt x="230" y="143"/>
                  <a:pt x="228" y="146"/>
                  <a:pt x="226" y="148"/>
                </a:cubicBezTo>
                <a:cubicBezTo>
                  <a:pt x="228" y="154"/>
                  <a:pt x="228" y="154"/>
                  <a:pt x="228" y="154"/>
                </a:cubicBezTo>
                <a:cubicBezTo>
                  <a:pt x="228" y="154"/>
                  <a:pt x="227" y="155"/>
                  <a:pt x="228" y="156"/>
                </a:cubicBezTo>
                <a:cubicBezTo>
                  <a:pt x="227" y="156"/>
                  <a:pt x="225" y="156"/>
                  <a:pt x="224" y="156"/>
                </a:cubicBezTo>
                <a:cubicBezTo>
                  <a:pt x="223" y="156"/>
                  <a:pt x="222" y="154"/>
                  <a:pt x="222" y="153"/>
                </a:cubicBezTo>
                <a:cubicBezTo>
                  <a:pt x="216" y="158"/>
                  <a:pt x="211" y="163"/>
                  <a:pt x="206" y="169"/>
                </a:cubicBezTo>
                <a:cubicBezTo>
                  <a:pt x="206" y="169"/>
                  <a:pt x="206" y="170"/>
                  <a:pt x="205" y="170"/>
                </a:cubicBezTo>
                <a:cubicBezTo>
                  <a:pt x="207" y="170"/>
                  <a:pt x="207" y="170"/>
                  <a:pt x="207" y="170"/>
                </a:cubicBezTo>
                <a:cubicBezTo>
                  <a:pt x="207" y="170"/>
                  <a:pt x="207" y="169"/>
                  <a:pt x="207" y="169"/>
                </a:cubicBezTo>
                <a:cubicBezTo>
                  <a:pt x="207" y="169"/>
                  <a:pt x="209" y="169"/>
                  <a:pt x="209" y="170"/>
                </a:cubicBezTo>
                <a:cubicBezTo>
                  <a:pt x="210" y="170"/>
                  <a:pt x="210" y="172"/>
                  <a:pt x="209" y="172"/>
                </a:cubicBezTo>
                <a:cubicBezTo>
                  <a:pt x="208" y="173"/>
                  <a:pt x="207" y="174"/>
                  <a:pt x="206" y="174"/>
                </a:cubicBezTo>
                <a:cubicBezTo>
                  <a:pt x="207" y="176"/>
                  <a:pt x="207" y="178"/>
                  <a:pt x="208" y="180"/>
                </a:cubicBezTo>
                <a:cubicBezTo>
                  <a:pt x="209" y="181"/>
                  <a:pt x="209" y="181"/>
                  <a:pt x="209" y="182"/>
                </a:cubicBezTo>
                <a:cubicBezTo>
                  <a:pt x="208" y="183"/>
                  <a:pt x="207" y="184"/>
                  <a:pt x="205" y="183"/>
                </a:cubicBezTo>
                <a:cubicBezTo>
                  <a:pt x="205" y="183"/>
                  <a:pt x="205" y="183"/>
                  <a:pt x="205" y="182"/>
                </a:cubicBezTo>
                <a:cubicBezTo>
                  <a:pt x="205" y="182"/>
                  <a:pt x="204" y="183"/>
                  <a:pt x="204" y="182"/>
                </a:cubicBezTo>
                <a:cubicBezTo>
                  <a:pt x="203" y="180"/>
                  <a:pt x="203" y="177"/>
                  <a:pt x="202" y="175"/>
                </a:cubicBezTo>
                <a:cubicBezTo>
                  <a:pt x="198" y="175"/>
                  <a:pt x="195" y="177"/>
                  <a:pt x="193" y="180"/>
                </a:cubicBezTo>
                <a:cubicBezTo>
                  <a:pt x="193" y="181"/>
                  <a:pt x="192" y="182"/>
                  <a:pt x="191" y="182"/>
                </a:cubicBezTo>
                <a:cubicBezTo>
                  <a:pt x="191" y="183"/>
                  <a:pt x="190" y="183"/>
                  <a:pt x="190" y="183"/>
                </a:cubicBezTo>
                <a:cubicBezTo>
                  <a:pt x="189" y="182"/>
                  <a:pt x="189" y="182"/>
                  <a:pt x="189" y="181"/>
                </a:cubicBezTo>
                <a:cubicBezTo>
                  <a:pt x="189" y="181"/>
                  <a:pt x="189" y="180"/>
                  <a:pt x="188" y="181"/>
                </a:cubicBezTo>
                <a:cubicBezTo>
                  <a:pt x="187" y="179"/>
                  <a:pt x="187" y="177"/>
                  <a:pt x="189" y="176"/>
                </a:cubicBezTo>
                <a:cubicBezTo>
                  <a:pt x="180" y="175"/>
                  <a:pt x="172" y="177"/>
                  <a:pt x="162" y="176"/>
                </a:cubicBezTo>
                <a:cubicBezTo>
                  <a:pt x="162" y="176"/>
                  <a:pt x="161" y="177"/>
                  <a:pt x="161" y="176"/>
                </a:cubicBezTo>
                <a:cubicBezTo>
                  <a:pt x="161" y="175"/>
                  <a:pt x="159" y="175"/>
                  <a:pt x="159" y="175"/>
                </a:cubicBezTo>
                <a:cubicBezTo>
                  <a:pt x="153" y="175"/>
                  <a:pt x="150" y="174"/>
                  <a:pt x="145" y="173"/>
                </a:cubicBezTo>
                <a:cubicBezTo>
                  <a:pt x="145" y="173"/>
                  <a:pt x="145" y="174"/>
                  <a:pt x="144" y="174"/>
                </a:cubicBezTo>
                <a:cubicBezTo>
                  <a:pt x="143" y="174"/>
                  <a:pt x="143" y="173"/>
                  <a:pt x="143" y="173"/>
                </a:cubicBezTo>
                <a:cubicBezTo>
                  <a:pt x="129" y="170"/>
                  <a:pt x="113" y="168"/>
                  <a:pt x="102" y="162"/>
                </a:cubicBezTo>
                <a:cubicBezTo>
                  <a:pt x="94" y="159"/>
                  <a:pt x="87" y="155"/>
                  <a:pt x="80" y="151"/>
                </a:cubicBezTo>
                <a:cubicBezTo>
                  <a:pt x="71" y="146"/>
                  <a:pt x="62" y="139"/>
                  <a:pt x="55" y="133"/>
                </a:cubicBezTo>
                <a:cubicBezTo>
                  <a:pt x="54" y="132"/>
                  <a:pt x="53" y="131"/>
                  <a:pt x="52" y="130"/>
                </a:cubicBezTo>
                <a:cubicBezTo>
                  <a:pt x="51" y="129"/>
                  <a:pt x="52" y="130"/>
                  <a:pt x="52" y="130"/>
                </a:cubicBezTo>
                <a:cubicBezTo>
                  <a:pt x="51" y="132"/>
                  <a:pt x="52" y="133"/>
                  <a:pt x="52" y="135"/>
                </a:cubicBezTo>
                <a:cubicBezTo>
                  <a:pt x="52" y="136"/>
                  <a:pt x="51" y="136"/>
                  <a:pt x="51" y="136"/>
                </a:cubicBezTo>
                <a:cubicBezTo>
                  <a:pt x="50" y="136"/>
                  <a:pt x="48" y="137"/>
                  <a:pt x="48" y="136"/>
                </a:cubicBezTo>
                <a:cubicBezTo>
                  <a:pt x="47" y="132"/>
                  <a:pt x="47" y="129"/>
                  <a:pt x="47" y="126"/>
                </a:cubicBezTo>
                <a:cubicBezTo>
                  <a:pt x="46" y="126"/>
                  <a:pt x="44" y="127"/>
                  <a:pt x="43" y="127"/>
                </a:cubicBezTo>
                <a:cubicBezTo>
                  <a:pt x="36" y="131"/>
                  <a:pt x="31" y="136"/>
                  <a:pt x="26" y="142"/>
                </a:cubicBezTo>
                <a:cubicBezTo>
                  <a:pt x="25" y="143"/>
                  <a:pt x="24" y="144"/>
                  <a:pt x="23" y="144"/>
                </a:cubicBezTo>
                <a:cubicBezTo>
                  <a:pt x="23" y="144"/>
                  <a:pt x="22" y="143"/>
                  <a:pt x="21" y="142"/>
                </a:cubicBezTo>
                <a:cubicBezTo>
                  <a:pt x="22" y="145"/>
                  <a:pt x="24" y="147"/>
                  <a:pt x="24" y="149"/>
                </a:cubicBezTo>
                <a:cubicBezTo>
                  <a:pt x="24" y="150"/>
                  <a:pt x="24" y="152"/>
                  <a:pt x="24" y="152"/>
                </a:cubicBezTo>
                <a:cubicBezTo>
                  <a:pt x="23" y="151"/>
                  <a:pt x="21" y="153"/>
                  <a:pt x="21" y="152"/>
                </a:cubicBezTo>
                <a:cubicBezTo>
                  <a:pt x="19" y="146"/>
                  <a:pt x="17" y="139"/>
                  <a:pt x="15" y="133"/>
                </a:cubicBezTo>
                <a:cubicBezTo>
                  <a:pt x="14" y="133"/>
                  <a:pt x="14" y="133"/>
                  <a:pt x="14" y="133"/>
                </a:cubicBezTo>
                <a:cubicBezTo>
                  <a:pt x="14" y="134"/>
                  <a:pt x="15" y="135"/>
                  <a:pt x="14" y="136"/>
                </a:cubicBezTo>
                <a:cubicBezTo>
                  <a:pt x="14" y="136"/>
                  <a:pt x="12" y="136"/>
                  <a:pt x="11" y="136"/>
                </a:cubicBezTo>
                <a:cubicBezTo>
                  <a:pt x="11" y="135"/>
                  <a:pt x="10" y="133"/>
                  <a:pt x="10" y="133"/>
                </a:cubicBezTo>
                <a:cubicBezTo>
                  <a:pt x="8" y="119"/>
                  <a:pt x="7" y="105"/>
                  <a:pt x="7" y="90"/>
                </a:cubicBezTo>
                <a:cubicBezTo>
                  <a:pt x="7" y="85"/>
                  <a:pt x="7" y="79"/>
                  <a:pt x="6" y="74"/>
                </a:cubicBezTo>
                <a:cubicBezTo>
                  <a:pt x="6" y="70"/>
                  <a:pt x="5" y="65"/>
                  <a:pt x="5" y="60"/>
                </a:cubicBezTo>
                <a:cubicBezTo>
                  <a:pt x="4" y="60"/>
                  <a:pt x="4" y="60"/>
                  <a:pt x="4" y="59"/>
                </a:cubicBezTo>
                <a:cubicBezTo>
                  <a:pt x="5" y="60"/>
                  <a:pt x="5" y="59"/>
                  <a:pt x="5" y="59"/>
                </a:cubicBezTo>
                <a:cubicBezTo>
                  <a:pt x="4" y="59"/>
                  <a:pt x="4" y="58"/>
                  <a:pt x="4" y="58"/>
                </a:cubicBezTo>
                <a:cubicBezTo>
                  <a:pt x="5" y="57"/>
                  <a:pt x="4" y="56"/>
                  <a:pt x="4" y="54"/>
                </a:cubicBezTo>
                <a:cubicBezTo>
                  <a:pt x="4" y="55"/>
                  <a:pt x="4" y="56"/>
                  <a:pt x="4" y="57"/>
                </a:cubicBezTo>
                <a:cubicBezTo>
                  <a:pt x="4" y="58"/>
                  <a:pt x="4" y="60"/>
                  <a:pt x="4" y="61"/>
                </a:cubicBezTo>
                <a:cubicBezTo>
                  <a:pt x="4" y="60"/>
                  <a:pt x="5" y="61"/>
                  <a:pt x="4" y="62"/>
                </a:cubicBezTo>
                <a:cubicBezTo>
                  <a:pt x="4" y="62"/>
                  <a:pt x="4" y="61"/>
                  <a:pt x="4" y="61"/>
                </a:cubicBezTo>
                <a:cubicBezTo>
                  <a:pt x="4" y="62"/>
                  <a:pt x="4" y="64"/>
                  <a:pt x="4" y="65"/>
                </a:cubicBezTo>
                <a:cubicBezTo>
                  <a:pt x="4" y="66"/>
                  <a:pt x="5" y="66"/>
                  <a:pt x="4" y="66"/>
                </a:cubicBezTo>
                <a:cubicBezTo>
                  <a:pt x="3" y="70"/>
                  <a:pt x="4" y="75"/>
                  <a:pt x="4" y="79"/>
                </a:cubicBezTo>
                <a:cubicBezTo>
                  <a:pt x="4" y="79"/>
                  <a:pt x="5" y="80"/>
                  <a:pt x="4" y="81"/>
                </a:cubicBezTo>
                <a:cubicBezTo>
                  <a:pt x="3" y="81"/>
                  <a:pt x="4" y="81"/>
                  <a:pt x="4" y="81"/>
                </a:cubicBezTo>
                <a:cubicBezTo>
                  <a:pt x="4" y="82"/>
                  <a:pt x="4" y="84"/>
                  <a:pt x="5" y="85"/>
                </a:cubicBezTo>
                <a:cubicBezTo>
                  <a:pt x="5" y="85"/>
                  <a:pt x="5" y="85"/>
                  <a:pt x="4" y="85"/>
                </a:cubicBezTo>
                <a:cubicBezTo>
                  <a:pt x="5" y="86"/>
                  <a:pt x="5" y="87"/>
                  <a:pt x="4" y="87"/>
                </a:cubicBezTo>
                <a:cubicBezTo>
                  <a:pt x="4" y="87"/>
                  <a:pt x="4" y="86"/>
                  <a:pt x="4" y="86"/>
                </a:cubicBezTo>
                <a:cubicBezTo>
                  <a:pt x="5" y="98"/>
                  <a:pt x="5" y="98"/>
                  <a:pt x="5" y="98"/>
                </a:cubicBezTo>
                <a:cubicBezTo>
                  <a:pt x="5" y="98"/>
                  <a:pt x="5" y="99"/>
                  <a:pt x="5" y="100"/>
                </a:cubicBezTo>
                <a:cubicBezTo>
                  <a:pt x="4" y="96"/>
                  <a:pt x="4" y="93"/>
                  <a:pt x="3" y="90"/>
                </a:cubicBezTo>
                <a:cubicBezTo>
                  <a:pt x="3" y="87"/>
                  <a:pt x="3" y="84"/>
                  <a:pt x="2" y="81"/>
                </a:cubicBezTo>
                <a:cubicBezTo>
                  <a:pt x="2" y="80"/>
                  <a:pt x="2" y="80"/>
                  <a:pt x="3" y="80"/>
                </a:cubicBezTo>
                <a:cubicBezTo>
                  <a:pt x="3" y="80"/>
                  <a:pt x="2" y="79"/>
                  <a:pt x="2" y="79"/>
                </a:cubicBezTo>
                <a:cubicBezTo>
                  <a:pt x="2" y="76"/>
                  <a:pt x="2" y="73"/>
                  <a:pt x="2" y="70"/>
                </a:cubicBezTo>
                <a:cubicBezTo>
                  <a:pt x="2" y="70"/>
                  <a:pt x="2" y="70"/>
                  <a:pt x="2" y="69"/>
                </a:cubicBezTo>
                <a:cubicBezTo>
                  <a:pt x="2" y="69"/>
                  <a:pt x="2" y="68"/>
                  <a:pt x="2" y="68"/>
                </a:cubicBezTo>
                <a:cubicBezTo>
                  <a:pt x="1" y="58"/>
                  <a:pt x="2" y="48"/>
                  <a:pt x="2" y="38"/>
                </a:cubicBezTo>
                <a:cubicBezTo>
                  <a:pt x="2" y="36"/>
                  <a:pt x="3" y="35"/>
                  <a:pt x="3" y="33"/>
                </a:cubicBezTo>
                <a:cubicBezTo>
                  <a:pt x="3" y="33"/>
                  <a:pt x="3" y="33"/>
                  <a:pt x="3" y="33"/>
                </a:cubicBezTo>
                <a:cubicBezTo>
                  <a:pt x="3" y="18"/>
                  <a:pt x="3" y="18"/>
                  <a:pt x="3" y="18"/>
                </a:cubicBezTo>
                <a:cubicBezTo>
                  <a:pt x="3" y="17"/>
                  <a:pt x="2" y="16"/>
                  <a:pt x="3" y="15"/>
                </a:cubicBezTo>
                <a:cubicBezTo>
                  <a:pt x="3" y="16"/>
                  <a:pt x="4" y="15"/>
                  <a:pt x="3" y="15"/>
                </a:cubicBezTo>
                <a:cubicBezTo>
                  <a:pt x="3" y="15"/>
                  <a:pt x="2" y="15"/>
                  <a:pt x="2" y="14"/>
                </a:cubicBezTo>
                <a:cubicBezTo>
                  <a:pt x="3" y="15"/>
                  <a:pt x="4" y="14"/>
                  <a:pt x="3" y="14"/>
                </a:cubicBezTo>
                <a:cubicBezTo>
                  <a:pt x="3" y="13"/>
                  <a:pt x="2" y="13"/>
                  <a:pt x="1" y="13"/>
                </a:cubicBezTo>
                <a:cubicBezTo>
                  <a:pt x="0" y="12"/>
                  <a:pt x="0" y="11"/>
                  <a:pt x="0" y="11"/>
                </a:cubicBezTo>
                <a:cubicBezTo>
                  <a:pt x="1" y="9"/>
                  <a:pt x="1" y="8"/>
                  <a:pt x="2" y="7"/>
                </a:cubicBezTo>
                <a:cubicBezTo>
                  <a:pt x="3" y="7"/>
                  <a:pt x="3" y="7"/>
                  <a:pt x="4" y="7"/>
                </a:cubicBezTo>
                <a:cubicBezTo>
                  <a:pt x="4" y="1"/>
                  <a:pt x="4" y="1"/>
                  <a:pt x="4" y="1"/>
                </a:cubicBezTo>
                <a:cubicBezTo>
                  <a:pt x="5" y="0"/>
                  <a:pt x="6" y="0"/>
                  <a:pt x="7" y="0"/>
                </a:cubicBezTo>
                <a:cubicBezTo>
                  <a:pt x="7" y="2"/>
                  <a:pt x="7" y="4"/>
                  <a:pt x="7" y="6"/>
                </a:cubicBezTo>
                <a:cubicBezTo>
                  <a:pt x="7" y="6"/>
                  <a:pt x="8" y="7"/>
                  <a:pt x="8" y="8"/>
                </a:cubicBezTo>
                <a:cubicBezTo>
                  <a:pt x="8" y="8"/>
                  <a:pt x="8" y="9"/>
                  <a:pt x="8" y="9"/>
                </a:cubicBezTo>
                <a:cubicBezTo>
                  <a:pt x="9" y="9"/>
                  <a:pt x="10" y="8"/>
                  <a:pt x="11" y="9"/>
                </a:cubicBezTo>
                <a:cubicBezTo>
                  <a:pt x="11" y="10"/>
                  <a:pt x="11" y="11"/>
                  <a:pt x="12" y="11"/>
                </a:cubicBezTo>
                <a:cubicBezTo>
                  <a:pt x="17" y="11"/>
                  <a:pt x="21" y="12"/>
                  <a:pt x="26" y="13"/>
                </a:cubicBezTo>
                <a:cubicBezTo>
                  <a:pt x="27" y="13"/>
                  <a:pt x="28" y="13"/>
                  <a:pt x="28" y="13"/>
                </a:cubicBezTo>
                <a:cubicBezTo>
                  <a:pt x="29" y="13"/>
                  <a:pt x="31" y="14"/>
                  <a:pt x="32" y="14"/>
                </a:cubicBezTo>
                <a:cubicBezTo>
                  <a:pt x="32" y="14"/>
                  <a:pt x="33" y="15"/>
                  <a:pt x="33" y="15"/>
                </a:cubicBezTo>
                <a:cubicBezTo>
                  <a:pt x="52" y="17"/>
                  <a:pt x="72" y="21"/>
                  <a:pt x="90" y="26"/>
                </a:cubicBezTo>
                <a:cubicBezTo>
                  <a:pt x="93" y="27"/>
                  <a:pt x="97" y="27"/>
                  <a:pt x="100" y="28"/>
                </a:cubicBezTo>
                <a:cubicBezTo>
                  <a:pt x="100" y="27"/>
                  <a:pt x="99" y="27"/>
                  <a:pt x="100" y="26"/>
                </a:cubicBezTo>
                <a:cubicBezTo>
                  <a:pt x="101" y="26"/>
                  <a:pt x="102" y="25"/>
                  <a:pt x="103" y="25"/>
                </a:cubicBezTo>
                <a:cubicBezTo>
                  <a:pt x="104" y="26"/>
                  <a:pt x="103" y="26"/>
                  <a:pt x="103" y="27"/>
                </a:cubicBezTo>
                <a:cubicBezTo>
                  <a:pt x="103" y="28"/>
                  <a:pt x="104" y="30"/>
                  <a:pt x="104" y="31"/>
                </a:cubicBezTo>
                <a:cubicBezTo>
                  <a:pt x="104" y="31"/>
                  <a:pt x="105" y="31"/>
                  <a:pt x="105" y="31"/>
                </a:cubicBezTo>
                <a:cubicBezTo>
                  <a:pt x="105" y="32"/>
                  <a:pt x="105" y="33"/>
                  <a:pt x="106" y="33"/>
                </a:cubicBezTo>
                <a:cubicBezTo>
                  <a:pt x="106" y="34"/>
                  <a:pt x="104" y="35"/>
                  <a:pt x="104" y="36"/>
                </a:cubicBezTo>
                <a:cubicBezTo>
                  <a:pt x="105" y="42"/>
                  <a:pt x="107" y="47"/>
                  <a:pt x="108" y="53"/>
                </a:cubicBezTo>
                <a:cubicBezTo>
                  <a:pt x="110" y="59"/>
                  <a:pt x="110" y="59"/>
                  <a:pt x="110" y="59"/>
                </a:cubicBezTo>
                <a:cubicBezTo>
                  <a:pt x="110" y="60"/>
                  <a:pt x="108" y="60"/>
                  <a:pt x="107" y="61"/>
                </a:cubicBezTo>
                <a:cubicBezTo>
                  <a:pt x="108" y="63"/>
                  <a:pt x="108" y="64"/>
                  <a:pt x="109" y="65"/>
                </a:cubicBezTo>
                <a:cubicBezTo>
                  <a:pt x="109" y="65"/>
                  <a:pt x="109" y="67"/>
                  <a:pt x="108" y="67"/>
                </a:cubicBezTo>
                <a:cubicBezTo>
                  <a:pt x="107" y="67"/>
                  <a:pt x="106" y="67"/>
                  <a:pt x="105" y="66"/>
                </a:cubicBezTo>
                <a:cubicBezTo>
                  <a:pt x="104" y="64"/>
                  <a:pt x="104" y="61"/>
                  <a:pt x="104" y="58"/>
                </a:cubicBezTo>
                <a:cubicBezTo>
                  <a:pt x="95" y="67"/>
                  <a:pt x="95" y="67"/>
                  <a:pt x="95" y="67"/>
                </a:cubicBezTo>
                <a:cubicBezTo>
                  <a:pt x="92" y="69"/>
                  <a:pt x="88" y="71"/>
                  <a:pt x="85" y="74"/>
                </a:cubicBezTo>
                <a:cubicBezTo>
                  <a:pt x="104" y="83"/>
                  <a:pt x="133" y="91"/>
                  <a:pt x="155" y="89"/>
                </a:cubicBezTo>
                <a:cubicBezTo>
                  <a:pt x="167" y="89"/>
                  <a:pt x="176" y="85"/>
                  <a:pt x="186" y="83"/>
                </a:cubicBezTo>
                <a:cubicBezTo>
                  <a:pt x="188" y="82"/>
                  <a:pt x="191" y="81"/>
                  <a:pt x="193" y="81"/>
                </a:cubicBezTo>
                <a:cubicBezTo>
                  <a:pt x="194" y="81"/>
                  <a:pt x="194" y="81"/>
                  <a:pt x="194" y="80"/>
                </a:cubicBezTo>
                <a:cubicBezTo>
                  <a:pt x="193" y="78"/>
                  <a:pt x="193" y="76"/>
                  <a:pt x="193" y="74"/>
                </a:cubicBezTo>
                <a:cubicBezTo>
                  <a:pt x="193" y="73"/>
                  <a:pt x="193" y="73"/>
                  <a:pt x="193" y="72"/>
                </a:cubicBezTo>
                <a:cubicBezTo>
                  <a:pt x="194" y="72"/>
                  <a:pt x="195" y="72"/>
                  <a:pt x="196" y="72"/>
                </a:cubicBezTo>
                <a:cubicBezTo>
                  <a:pt x="196" y="75"/>
                  <a:pt x="197" y="77"/>
                  <a:pt x="198" y="79"/>
                </a:cubicBezTo>
                <a:cubicBezTo>
                  <a:pt x="198" y="80"/>
                  <a:pt x="199" y="79"/>
                  <a:pt x="199" y="79"/>
                </a:cubicBezTo>
                <a:cubicBezTo>
                  <a:pt x="198" y="77"/>
                  <a:pt x="197" y="76"/>
                  <a:pt x="197" y="74"/>
                </a:cubicBezTo>
                <a:cubicBezTo>
                  <a:pt x="197" y="73"/>
                  <a:pt x="197" y="73"/>
                  <a:pt x="198" y="73"/>
                </a:cubicBezTo>
                <a:cubicBezTo>
                  <a:pt x="198" y="73"/>
                  <a:pt x="199" y="72"/>
                  <a:pt x="200" y="72"/>
                </a:cubicBezTo>
                <a:cubicBezTo>
                  <a:pt x="200" y="72"/>
                  <a:pt x="201" y="73"/>
                  <a:pt x="201" y="74"/>
                </a:cubicBezTo>
                <a:cubicBezTo>
                  <a:pt x="207" y="96"/>
                  <a:pt x="215" y="117"/>
                  <a:pt x="222" y="138"/>
                </a:cubicBezTo>
                <a:cubicBezTo>
                  <a:pt x="222" y="139"/>
                  <a:pt x="223" y="140"/>
                  <a:pt x="224" y="141"/>
                </a:cubicBezTo>
                <a:cubicBezTo>
                  <a:pt x="224" y="141"/>
                  <a:pt x="224" y="140"/>
                  <a:pt x="224" y="140"/>
                </a:cubicBezTo>
                <a:cubicBezTo>
                  <a:pt x="225" y="140"/>
                  <a:pt x="226" y="140"/>
                  <a:pt x="226" y="140"/>
                </a:cubicBezTo>
                <a:cubicBezTo>
                  <a:pt x="226" y="141"/>
                  <a:pt x="227" y="142"/>
                  <a:pt x="226" y="142"/>
                </a:cubicBezTo>
                <a:cubicBezTo>
                  <a:pt x="227" y="143"/>
                  <a:pt x="227" y="142"/>
                  <a:pt x="227" y="142"/>
                </a:cubicBezTo>
                <a:cubicBezTo>
                  <a:pt x="229" y="138"/>
                  <a:pt x="229" y="138"/>
                  <a:pt x="229" y="138"/>
                </a:cubicBezTo>
                <a:cubicBezTo>
                  <a:pt x="230" y="138"/>
                  <a:pt x="231" y="138"/>
                  <a:pt x="232" y="139"/>
                </a:cubicBezTo>
                <a:cubicBezTo>
                  <a:pt x="232" y="139"/>
                  <a:pt x="232" y="140"/>
                  <a:pt x="232" y="14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wrap="none" lIns="0" tIns="0" rIns="0" bIns="0" anchor="ctr">
            <a:normAutofit/>
          </a:bodyPr>
          <a:lstStyle/>
          <a:p>
            <a:pPr>
              <a:defRPr/>
            </a:pPr>
            <a:endParaRPr lang="zh-CN" altLang="en-US" sz="1600" dirty="0">
              <a:solidFill>
                <a:schemeClr val="accent1">
                  <a:lumMod val="50000"/>
                </a:schemeClr>
              </a:solidFill>
              <a:latin typeface="Arial" panose="020B0604020202020204" pitchFamily="34" charset="0"/>
              <a:ea typeface="思源黑体 CN Light" panose="020B0300000000000000" pitchFamily="34" charset="-122"/>
              <a:cs typeface="Arial" panose="020B0604020202020204" pitchFamily="34" charset="0"/>
            </a:endParaRPr>
          </a:p>
        </p:txBody>
      </p:sp>
      <p:sp>
        <p:nvSpPr>
          <p:cNvPr id="14" name="MH_Other_7"/>
          <p:cNvSpPr>
            <a:spLocks noEditPoints="1"/>
          </p:cNvSpPr>
          <p:nvPr>
            <p:custDataLst>
              <p:tags r:id="rId7"/>
            </p:custDataLst>
          </p:nvPr>
        </p:nvSpPr>
        <p:spPr bwMode="auto">
          <a:xfrm rot="11874108">
            <a:off x="6688776" y="2844124"/>
            <a:ext cx="358446" cy="280050"/>
          </a:xfrm>
          <a:custGeom>
            <a:avLst/>
            <a:gdLst>
              <a:gd name="T0" fmla="*/ 202 w 232"/>
              <a:gd name="T1" fmla="*/ 90 h 184"/>
              <a:gd name="T2" fmla="*/ 21 w 232"/>
              <a:gd name="T3" fmla="*/ 128 h 184"/>
              <a:gd name="T4" fmla="*/ 108 w 232"/>
              <a:gd name="T5" fmla="*/ 145 h 184"/>
              <a:gd name="T6" fmla="*/ 208 w 232"/>
              <a:gd name="T7" fmla="*/ 117 h 184"/>
              <a:gd name="T8" fmla="*/ 4 w 232"/>
              <a:gd name="T9" fmla="*/ 84 h 184"/>
              <a:gd name="T10" fmla="*/ 110 w 232"/>
              <a:gd name="T11" fmla="*/ 159 h 184"/>
              <a:gd name="T12" fmla="*/ 116 w 232"/>
              <a:gd name="T13" fmla="*/ 162 h 184"/>
              <a:gd name="T14" fmla="*/ 28 w 232"/>
              <a:gd name="T15" fmla="*/ 120 h 184"/>
              <a:gd name="T16" fmla="*/ 28 w 232"/>
              <a:gd name="T17" fmla="*/ 120 h 184"/>
              <a:gd name="T18" fmla="*/ 93 w 232"/>
              <a:gd name="T19" fmla="*/ 153 h 184"/>
              <a:gd name="T20" fmla="*/ 25 w 232"/>
              <a:gd name="T21" fmla="*/ 129 h 184"/>
              <a:gd name="T22" fmla="*/ 160 w 232"/>
              <a:gd name="T23" fmla="*/ 171 h 184"/>
              <a:gd name="T24" fmla="*/ 111 w 232"/>
              <a:gd name="T25" fmla="*/ 151 h 184"/>
              <a:gd name="T26" fmla="*/ 134 w 232"/>
              <a:gd name="T27" fmla="*/ 157 h 184"/>
              <a:gd name="T28" fmla="*/ 37 w 232"/>
              <a:gd name="T29" fmla="*/ 126 h 184"/>
              <a:gd name="T30" fmla="*/ 127 w 232"/>
              <a:gd name="T31" fmla="*/ 153 h 184"/>
              <a:gd name="T32" fmla="*/ 100 w 232"/>
              <a:gd name="T33" fmla="*/ 148 h 184"/>
              <a:gd name="T34" fmla="*/ 105 w 232"/>
              <a:gd name="T35" fmla="*/ 151 h 184"/>
              <a:gd name="T36" fmla="*/ 134 w 232"/>
              <a:gd name="T37" fmla="*/ 154 h 184"/>
              <a:gd name="T38" fmla="*/ 174 w 232"/>
              <a:gd name="T39" fmla="*/ 168 h 184"/>
              <a:gd name="T40" fmla="*/ 84 w 232"/>
              <a:gd name="T41" fmla="*/ 133 h 184"/>
              <a:gd name="T42" fmla="*/ 103 w 232"/>
              <a:gd name="T43" fmla="*/ 157 h 184"/>
              <a:gd name="T44" fmla="*/ 180 w 232"/>
              <a:gd name="T45" fmla="*/ 164 h 184"/>
              <a:gd name="T46" fmla="*/ 145 w 232"/>
              <a:gd name="T47" fmla="*/ 158 h 184"/>
              <a:gd name="T48" fmla="*/ 140 w 232"/>
              <a:gd name="T49" fmla="*/ 156 h 184"/>
              <a:gd name="T50" fmla="*/ 96 w 232"/>
              <a:gd name="T51" fmla="*/ 146 h 184"/>
              <a:gd name="T52" fmla="*/ 98 w 232"/>
              <a:gd name="T53" fmla="*/ 140 h 184"/>
              <a:gd name="T54" fmla="*/ 155 w 232"/>
              <a:gd name="T55" fmla="*/ 166 h 184"/>
              <a:gd name="T56" fmla="*/ 147 w 232"/>
              <a:gd name="T57" fmla="*/ 164 h 184"/>
              <a:gd name="T58" fmla="*/ 12 w 232"/>
              <a:gd name="T59" fmla="*/ 38 h 184"/>
              <a:gd name="T60" fmla="*/ 142 w 232"/>
              <a:gd name="T61" fmla="*/ 156 h 184"/>
              <a:gd name="T62" fmla="*/ 83 w 232"/>
              <a:gd name="T63" fmla="*/ 70 h 184"/>
              <a:gd name="T64" fmla="*/ 173 w 232"/>
              <a:gd name="T65" fmla="*/ 159 h 184"/>
              <a:gd name="T66" fmla="*/ 157 w 232"/>
              <a:gd name="T67" fmla="*/ 158 h 184"/>
              <a:gd name="T68" fmla="*/ 144 w 232"/>
              <a:gd name="T69" fmla="*/ 164 h 184"/>
              <a:gd name="T70" fmla="*/ 85 w 232"/>
              <a:gd name="T71" fmla="*/ 133 h 184"/>
              <a:gd name="T72" fmla="*/ 32 w 232"/>
              <a:gd name="T73" fmla="*/ 23 h 184"/>
              <a:gd name="T74" fmla="*/ 17 w 232"/>
              <a:gd name="T75" fmla="*/ 49 h 184"/>
              <a:gd name="T76" fmla="*/ 88 w 232"/>
              <a:gd name="T77" fmla="*/ 67 h 184"/>
              <a:gd name="T78" fmla="*/ 14 w 232"/>
              <a:gd name="T79" fmla="*/ 45 h 184"/>
              <a:gd name="T80" fmla="*/ 94 w 232"/>
              <a:gd name="T81" fmla="*/ 60 h 184"/>
              <a:gd name="T82" fmla="*/ 59 w 232"/>
              <a:gd name="T83" fmla="*/ 114 h 184"/>
              <a:gd name="T84" fmla="*/ 24 w 232"/>
              <a:gd name="T85" fmla="*/ 54 h 184"/>
              <a:gd name="T86" fmla="*/ 19 w 232"/>
              <a:gd name="T87" fmla="*/ 120 h 184"/>
              <a:gd name="T88" fmla="*/ 153 w 232"/>
              <a:gd name="T89" fmla="*/ 147 h 184"/>
              <a:gd name="T90" fmla="*/ 204 w 232"/>
              <a:gd name="T91" fmla="*/ 129 h 184"/>
              <a:gd name="T92" fmla="*/ 186 w 232"/>
              <a:gd name="T93" fmla="*/ 132 h 184"/>
              <a:gd name="T94" fmla="*/ 168 w 232"/>
              <a:gd name="T95" fmla="*/ 117 h 184"/>
              <a:gd name="T96" fmla="*/ 192 w 232"/>
              <a:gd name="T97" fmla="*/ 108 h 184"/>
              <a:gd name="T98" fmla="*/ 64 w 232"/>
              <a:gd name="T99" fmla="*/ 66 h 184"/>
              <a:gd name="T100" fmla="*/ 47 w 232"/>
              <a:gd name="T101" fmla="*/ 31 h 184"/>
              <a:gd name="T102" fmla="*/ 40 w 232"/>
              <a:gd name="T103" fmla="*/ 59 h 184"/>
              <a:gd name="T104" fmla="*/ 28 w 232"/>
              <a:gd name="T105" fmla="*/ 61 h 184"/>
              <a:gd name="T106" fmla="*/ 209 w 232"/>
              <a:gd name="T107" fmla="*/ 172 h 184"/>
              <a:gd name="T108" fmla="*/ 162 w 232"/>
              <a:gd name="T109" fmla="*/ 176 h 184"/>
              <a:gd name="T110" fmla="*/ 47 w 232"/>
              <a:gd name="T111" fmla="*/ 126 h 184"/>
              <a:gd name="T112" fmla="*/ 6 w 232"/>
              <a:gd name="T113" fmla="*/ 74 h 184"/>
              <a:gd name="T114" fmla="*/ 4 w 232"/>
              <a:gd name="T115" fmla="*/ 81 h 184"/>
              <a:gd name="T116" fmla="*/ 2 w 232"/>
              <a:gd name="T117" fmla="*/ 38 h 184"/>
              <a:gd name="T118" fmla="*/ 7 w 232"/>
              <a:gd name="T119" fmla="*/ 6 h 184"/>
              <a:gd name="T120" fmla="*/ 104 w 232"/>
              <a:gd name="T121" fmla="*/ 31 h 184"/>
              <a:gd name="T122" fmla="*/ 186 w 232"/>
              <a:gd name="T123" fmla="*/ 83 h 184"/>
              <a:gd name="T124" fmla="*/ 224 w 232"/>
              <a:gd name="T125" fmla="*/ 140 h 1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32" h="184">
                <a:moveTo>
                  <a:pt x="191" y="61"/>
                </a:moveTo>
                <a:cubicBezTo>
                  <a:pt x="191" y="61"/>
                  <a:pt x="191" y="62"/>
                  <a:pt x="191" y="62"/>
                </a:cubicBezTo>
                <a:cubicBezTo>
                  <a:pt x="190" y="62"/>
                  <a:pt x="191" y="61"/>
                  <a:pt x="191" y="61"/>
                </a:cubicBezTo>
                <a:cubicBezTo>
                  <a:pt x="191" y="61"/>
                  <a:pt x="191" y="61"/>
                  <a:pt x="191" y="61"/>
                </a:cubicBezTo>
                <a:close/>
                <a:moveTo>
                  <a:pt x="16" y="50"/>
                </a:moveTo>
                <a:cubicBezTo>
                  <a:pt x="16" y="50"/>
                  <a:pt x="16" y="50"/>
                  <a:pt x="16" y="50"/>
                </a:cubicBezTo>
                <a:cubicBezTo>
                  <a:pt x="16" y="50"/>
                  <a:pt x="16" y="50"/>
                  <a:pt x="16" y="49"/>
                </a:cubicBezTo>
                <a:cubicBezTo>
                  <a:pt x="16" y="51"/>
                  <a:pt x="16" y="51"/>
                  <a:pt x="16" y="51"/>
                </a:cubicBezTo>
                <a:cubicBezTo>
                  <a:pt x="15" y="51"/>
                  <a:pt x="15" y="51"/>
                  <a:pt x="15" y="51"/>
                </a:cubicBezTo>
                <a:cubicBezTo>
                  <a:pt x="16" y="51"/>
                  <a:pt x="16" y="51"/>
                  <a:pt x="16" y="51"/>
                </a:cubicBezTo>
                <a:cubicBezTo>
                  <a:pt x="16" y="50"/>
                  <a:pt x="16" y="50"/>
                  <a:pt x="16" y="50"/>
                </a:cubicBezTo>
                <a:close/>
                <a:moveTo>
                  <a:pt x="201" y="88"/>
                </a:moveTo>
                <a:cubicBezTo>
                  <a:pt x="201" y="89"/>
                  <a:pt x="201" y="89"/>
                  <a:pt x="201" y="89"/>
                </a:cubicBezTo>
                <a:cubicBezTo>
                  <a:pt x="201" y="90"/>
                  <a:pt x="201" y="90"/>
                  <a:pt x="202" y="90"/>
                </a:cubicBezTo>
                <a:cubicBezTo>
                  <a:pt x="201" y="90"/>
                  <a:pt x="201" y="89"/>
                  <a:pt x="201" y="89"/>
                </a:cubicBezTo>
                <a:lnTo>
                  <a:pt x="201" y="88"/>
                </a:lnTo>
                <a:close/>
                <a:moveTo>
                  <a:pt x="81" y="71"/>
                </a:moveTo>
                <a:cubicBezTo>
                  <a:pt x="81" y="69"/>
                  <a:pt x="81" y="69"/>
                  <a:pt x="81" y="69"/>
                </a:cubicBezTo>
                <a:cubicBezTo>
                  <a:pt x="80" y="69"/>
                  <a:pt x="81" y="70"/>
                  <a:pt x="81" y="70"/>
                </a:cubicBezTo>
                <a:cubicBezTo>
                  <a:pt x="81" y="71"/>
                  <a:pt x="81" y="71"/>
                  <a:pt x="81" y="71"/>
                </a:cubicBezTo>
                <a:close/>
                <a:moveTo>
                  <a:pt x="91" y="82"/>
                </a:moveTo>
                <a:cubicBezTo>
                  <a:pt x="91" y="81"/>
                  <a:pt x="90" y="81"/>
                  <a:pt x="89" y="81"/>
                </a:cubicBezTo>
                <a:cubicBezTo>
                  <a:pt x="89" y="82"/>
                  <a:pt x="90" y="82"/>
                  <a:pt x="91" y="82"/>
                </a:cubicBezTo>
                <a:close/>
                <a:moveTo>
                  <a:pt x="21" y="128"/>
                </a:moveTo>
                <a:cubicBezTo>
                  <a:pt x="21" y="128"/>
                  <a:pt x="21" y="129"/>
                  <a:pt x="21" y="129"/>
                </a:cubicBezTo>
                <a:cubicBezTo>
                  <a:pt x="21" y="130"/>
                  <a:pt x="21" y="130"/>
                  <a:pt x="21" y="130"/>
                </a:cubicBezTo>
                <a:cubicBezTo>
                  <a:pt x="21" y="129"/>
                  <a:pt x="21" y="129"/>
                  <a:pt x="21" y="129"/>
                </a:cubicBezTo>
                <a:cubicBezTo>
                  <a:pt x="21" y="129"/>
                  <a:pt x="21" y="128"/>
                  <a:pt x="21" y="128"/>
                </a:cubicBezTo>
                <a:close/>
                <a:moveTo>
                  <a:pt x="143" y="168"/>
                </a:moveTo>
                <a:cubicBezTo>
                  <a:pt x="143" y="168"/>
                  <a:pt x="143" y="168"/>
                  <a:pt x="143" y="169"/>
                </a:cubicBezTo>
                <a:cubicBezTo>
                  <a:pt x="143" y="169"/>
                  <a:pt x="144" y="169"/>
                  <a:pt x="145" y="168"/>
                </a:cubicBezTo>
                <a:cubicBezTo>
                  <a:pt x="144" y="168"/>
                  <a:pt x="144" y="168"/>
                  <a:pt x="143" y="168"/>
                </a:cubicBezTo>
                <a:close/>
                <a:moveTo>
                  <a:pt x="4" y="52"/>
                </a:moveTo>
                <a:cubicBezTo>
                  <a:pt x="4" y="52"/>
                  <a:pt x="4" y="52"/>
                  <a:pt x="4" y="52"/>
                </a:cubicBezTo>
                <a:cubicBezTo>
                  <a:pt x="4" y="53"/>
                  <a:pt x="4" y="54"/>
                  <a:pt x="4" y="54"/>
                </a:cubicBezTo>
                <a:lnTo>
                  <a:pt x="4" y="52"/>
                </a:lnTo>
                <a:close/>
                <a:moveTo>
                  <a:pt x="185" y="153"/>
                </a:moveTo>
                <a:cubicBezTo>
                  <a:pt x="185" y="154"/>
                  <a:pt x="185" y="153"/>
                  <a:pt x="185" y="153"/>
                </a:cubicBezTo>
                <a:cubicBezTo>
                  <a:pt x="184" y="153"/>
                  <a:pt x="184" y="154"/>
                  <a:pt x="185" y="154"/>
                </a:cubicBezTo>
                <a:cubicBezTo>
                  <a:pt x="185" y="154"/>
                  <a:pt x="186" y="154"/>
                  <a:pt x="185" y="153"/>
                </a:cubicBezTo>
                <a:close/>
                <a:moveTo>
                  <a:pt x="108" y="145"/>
                </a:moveTo>
                <a:cubicBezTo>
                  <a:pt x="108" y="145"/>
                  <a:pt x="108" y="145"/>
                  <a:pt x="108" y="145"/>
                </a:cubicBezTo>
                <a:cubicBezTo>
                  <a:pt x="108" y="146"/>
                  <a:pt x="108" y="147"/>
                  <a:pt x="108" y="147"/>
                </a:cubicBezTo>
                <a:cubicBezTo>
                  <a:pt x="108" y="146"/>
                  <a:pt x="109" y="146"/>
                  <a:pt x="108" y="145"/>
                </a:cubicBezTo>
                <a:close/>
                <a:moveTo>
                  <a:pt x="25" y="136"/>
                </a:moveTo>
                <a:cubicBezTo>
                  <a:pt x="25" y="136"/>
                  <a:pt x="26" y="135"/>
                  <a:pt x="25" y="135"/>
                </a:cubicBezTo>
                <a:cubicBezTo>
                  <a:pt x="25" y="135"/>
                  <a:pt x="26" y="137"/>
                  <a:pt x="25" y="136"/>
                </a:cubicBezTo>
                <a:close/>
                <a:moveTo>
                  <a:pt x="175" y="171"/>
                </a:moveTo>
                <a:cubicBezTo>
                  <a:pt x="174" y="171"/>
                  <a:pt x="173" y="171"/>
                  <a:pt x="173" y="172"/>
                </a:cubicBezTo>
                <a:cubicBezTo>
                  <a:pt x="174" y="172"/>
                  <a:pt x="175" y="172"/>
                  <a:pt x="176" y="172"/>
                </a:cubicBezTo>
                <a:cubicBezTo>
                  <a:pt x="175" y="171"/>
                  <a:pt x="175" y="171"/>
                  <a:pt x="175" y="171"/>
                </a:cubicBezTo>
                <a:close/>
                <a:moveTo>
                  <a:pt x="14" y="33"/>
                </a:moveTo>
                <a:cubicBezTo>
                  <a:pt x="14" y="34"/>
                  <a:pt x="13" y="34"/>
                  <a:pt x="13" y="35"/>
                </a:cubicBezTo>
                <a:cubicBezTo>
                  <a:pt x="13" y="35"/>
                  <a:pt x="14" y="34"/>
                  <a:pt x="14" y="33"/>
                </a:cubicBezTo>
                <a:close/>
                <a:moveTo>
                  <a:pt x="209" y="119"/>
                </a:moveTo>
                <a:cubicBezTo>
                  <a:pt x="209" y="119"/>
                  <a:pt x="208" y="118"/>
                  <a:pt x="208" y="117"/>
                </a:cubicBezTo>
                <a:cubicBezTo>
                  <a:pt x="208" y="118"/>
                  <a:pt x="208" y="119"/>
                  <a:pt x="209" y="119"/>
                </a:cubicBezTo>
                <a:close/>
                <a:moveTo>
                  <a:pt x="5" y="87"/>
                </a:moveTo>
                <a:cubicBezTo>
                  <a:pt x="5" y="88"/>
                  <a:pt x="5" y="89"/>
                  <a:pt x="5" y="89"/>
                </a:cubicBezTo>
                <a:cubicBezTo>
                  <a:pt x="4" y="88"/>
                  <a:pt x="4" y="88"/>
                  <a:pt x="4" y="87"/>
                </a:cubicBezTo>
                <a:lnTo>
                  <a:pt x="5" y="87"/>
                </a:lnTo>
                <a:close/>
                <a:moveTo>
                  <a:pt x="24" y="123"/>
                </a:moveTo>
                <a:cubicBezTo>
                  <a:pt x="24" y="121"/>
                  <a:pt x="24" y="121"/>
                  <a:pt x="24" y="121"/>
                </a:cubicBezTo>
                <a:cubicBezTo>
                  <a:pt x="23" y="121"/>
                  <a:pt x="24" y="122"/>
                  <a:pt x="24" y="123"/>
                </a:cubicBezTo>
                <a:cubicBezTo>
                  <a:pt x="24" y="123"/>
                  <a:pt x="24" y="123"/>
                  <a:pt x="24" y="123"/>
                </a:cubicBezTo>
                <a:close/>
                <a:moveTo>
                  <a:pt x="21" y="128"/>
                </a:moveTo>
                <a:cubicBezTo>
                  <a:pt x="21" y="127"/>
                  <a:pt x="21" y="126"/>
                  <a:pt x="20" y="126"/>
                </a:cubicBezTo>
                <a:cubicBezTo>
                  <a:pt x="20" y="126"/>
                  <a:pt x="20" y="127"/>
                  <a:pt x="21" y="128"/>
                </a:cubicBezTo>
                <a:close/>
                <a:moveTo>
                  <a:pt x="4" y="84"/>
                </a:moveTo>
                <a:cubicBezTo>
                  <a:pt x="4" y="83"/>
                  <a:pt x="3" y="84"/>
                  <a:pt x="4" y="84"/>
                </a:cubicBezTo>
                <a:cubicBezTo>
                  <a:pt x="4" y="84"/>
                  <a:pt x="3" y="86"/>
                  <a:pt x="4" y="85"/>
                </a:cubicBezTo>
                <a:cubicBezTo>
                  <a:pt x="4" y="85"/>
                  <a:pt x="4" y="84"/>
                  <a:pt x="4" y="84"/>
                </a:cubicBezTo>
                <a:close/>
                <a:moveTo>
                  <a:pt x="103" y="139"/>
                </a:moveTo>
                <a:cubicBezTo>
                  <a:pt x="102" y="139"/>
                  <a:pt x="102" y="139"/>
                  <a:pt x="102" y="139"/>
                </a:cubicBezTo>
                <a:cubicBezTo>
                  <a:pt x="102" y="139"/>
                  <a:pt x="103" y="140"/>
                  <a:pt x="104" y="139"/>
                </a:cubicBezTo>
                <a:cubicBezTo>
                  <a:pt x="104" y="139"/>
                  <a:pt x="103" y="139"/>
                  <a:pt x="103" y="139"/>
                </a:cubicBezTo>
                <a:close/>
                <a:moveTo>
                  <a:pt x="87" y="67"/>
                </a:moveTo>
                <a:cubicBezTo>
                  <a:pt x="87" y="66"/>
                  <a:pt x="86" y="66"/>
                  <a:pt x="86" y="67"/>
                </a:cubicBezTo>
                <a:cubicBezTo>
                  <a:pt x="86" y="67"/>
                  <a:pt x="86" y="69"/>
                  <a:pt x="87" y="68"/>
                </a:cubicBezTo>
                <a:cubicBezTo>
                  <a:pt x="87" y="68"/>
                  <a:pt x="87" y="67"/>
                  <a:pt x="87" y="67"/>
                </a:cubicBezTo>
                <a:close/>
                <a:moveTo>
                  <a:pt x="191" y="170"/>
                </a:moveTo>
                <a:cubicBezTo>
                  <a:pt x="191" y="170"/>
                  <a:pt x="190" y="171"/>
                  <a:pt x="189" y="172"/>
                </a:cubicBezTo>
                <a:cubicBezTo>
                  <a:pt x="190" y="171"/>
                  <a:pt x="191" y="171"/>
                  <a:pt x="191" y="170"/>
                </a:cubicBezTo>
                <a:close/>
                <a:moveTo>
                  <a:pt x="110" y="159"/>
                </a:moveTo>
                <a:cubicBezTo>
                  <a:pt x="109" y="159"/>
                  <a:pt x="111" y="160"/>
                  <a:pt x="109" y="160"/>
                </a:cubicBezTo>
                <a:cubicBezTo>
                  <a:pt x="110" y="161"/>
                  <a:pt x="110" y="161"/>
                  <a:pt x="110" y="161"/>
                </a:cubicBezTo>
                <a:cubicBezTo>
                  <a:pt x="110" y="160"/>
                  <a:pt x="111" y="160"/>
                  <a:pt x="110" y="159"/>
                </a:cubicBezTo>
                <a:close/>
                <a:moveTo>
                  <a:pt x="27" y="122"/>
                </a:moveTo>
                <a:cubicBezTo>
                  <a:pt x="28" y="121"/>
                  <a:pt x="27" y="120"/>
                  <a:pt x="27" y="118"/>
                </a:cubicBezTo>
                <a:cubicBezTo>
                  <a:pt x="27" y="120"/>
                  <a:pt x="27" y="121"/>
                  <a:pt x="27" y="122"/>
                </a:cubicBezTo>
                <a:cubicBezTo>
                  <a:pt x="27" y="122"/>
                  <a:pt x="27" y="122"/>
                  <a:pt x="27" y="122"/>
                </a:cubicBezTo>
                <a:close/>
                <a:moveTo>
                  <a:pt x="195" y="170"/>
                </a:moveTo>
                <a:cubicBezTo>
                  <a:pt x="194" y="170"/>
                  <a:pt x="193" y="171"/>
                  <a:pt x="193" y="172"/>
                </a:cubicBezTo>
                <a:cubicBezTo>
                  <a:pt x="194" y="172"/>
                  <a:pt x="195" y="171"/>
                  <a:pt x="195" y="170"/>
                </a:cubicBezTo>
                <a:close/>
                <a:moveTo>
                  <a:pt x="116" y="162"/>
                </a:moveTo>
                <a:cubicBezTo>
                  <a:pt x="116" y="162"/>
                  <a:pt x="116" y="162"/>
                  <a:pt x="115" y="162"/>
                </a:cubicBezTo>
                <a:cubicBezTo>
                  <a:pt x="115" y="162"/>
                  <a:pt x="116" y="163"/>
                  <a:pt x="116" y="163"/>
                </a:cubicBezTo>
                <a:cubicBezTo>
                  <a:pt x="116" y="163"/>
                  <a:pt x="117" y="162"/>
                  <a:pt x="116" y="162"/>
                </a:cubicBezTo>
                <a:close/>
                <a:moveTo>
                  <a:pt x="92" y="152"/>
                </a:moveTo>
                <a:cubicBezTo>
                  <a:pt x="91" y="151"/>
                  <a:pt x="90" y="151"/>
                  <a:pt x="89" y="150"/>
                </a:cubicBezTo>
                <a:cubicBezTo>
                  <a:pt x="90" y="151"/>
                  <a:pt x="91" y="152"/>
                  <a:pt x="92" y="152"/>
                </a:cubicBezTo>
                <a:cubicBezTo>
                  <a:pt x="92" y="152"/>
                  <a:pt x="92" y="152"/>
                  <a:pt x="92" y="152"/>
                </a:cubicBezTo>
                <a:close/>
                <a:moveTo>
                  <a:pt x="98" y="155"/>
                </a:moveTo>
                <a:cubicBezTo>
                  <a:pt x="98" y="155"/>
                  <a:pt x="98" y="154"/>
                  <a:pt x="98" y="154"/>
                </a:cubicBezTo>
                <a:cubicBezTo>
                  <a:pt x="97" y="155"/>
                  <a:pt x="98" y="156"/>
                  <a:pt x="99" y="156"/>
                </a:cubicBezTo>
                <a:cubicBezTo>
                  <a:pt x="99" y="156"/>
                  <a:pt x="99" y="155"/>
                  <a:pt x="99" y="155"/>
                </a:cubicBezTo>
                <a:cubicBezTo>
                  <a:pt x="99" y="155"/>
                  <a:pt x="98" y="155"/>
                  <a:pt x="98" y="155"/>
                </a:cubicBezTo>
                <a:close/>
                <a:moveTo>
                  <a:pt x="107" y="149"/>
                </a:moveTo>
                <a:cubicBezTo>
                  <a:pt x="106" y="149"/>
                  <a:pt x="106" y="149"/>
                  <a:pt x="106" y="149"/>
                </a:cubicBezTo>
                <a:cubicBezTo>
                  <a:pt x="106" y="150"/>
                  <a:pt x="106" y="153"/>
                  <a:pt x="106" y="153"/>
                </a:cubicBezTo>
                <a:cubicBezTo>
                  <a:pt x="106" y="152"/>
                  <a:pt x="106" y="151"/>
                  <a:pt x="107" y="149"/>
                </a:cubicBezTo>
                <a:close/>
                <a:moveTo>
                  <a:pt x="28" y="120"/>
                </a:moveTo>
                <a:cubicBezTo>
                  <a:pt x="28" y="119"/>
                  <a:pt x="29" y="118"/>
                  <a:pt x="29" y="117"/>
                </a:cubicBezTo>
                <a:cubicBezTo>
                  <a:pt x="28" y="117"/>
                  <a:pt x="28" y="118"/>
                  <a:pt x="28" y="118"/>
                </a:cubicBezTo>
                <a:cubicBezTo>
                  <a:pt x="28" y="119"/>
                  <a:pt x="28" y="119"/>
                  <a:pt x="28" y="120"/>
                </a:cubicBezTo>
                <a:close/>
                <a:moveTo>
                  <a:pt x="139" y="167"/>
                </a:moveTo>
                <a:cubicBezTo>
                  <a:pt x="138" y="168"/>
                  <a:pt x="137" y="167"/>
                  <a:pt x="136" y="168"/>
                </a:cubicBezTo>
                <a:cubicBezTo>
                  <a:pt x="137" y="168"/>
                  <a:pt x="139" y="168"/>
                  <a:pt x="139" y="168"/>
                </a:cubicBezTo>
                <a:cubicBezTo>
                  <a:pt x="140" y="168"/>
                  <a:pt x="140" y="167"/>
                  <a:pt x="139" y="167"/>
                </a:cubicBezTo>
                <a:close/>
                <a:moveTo>
                  <a:pt x="28" y="120"/>
                </a:moveTo>
                <a:cubicBezTo>
                  <a:pt x="28" y="121"/>
                  <a:pt x="29" y="122"/>
                  <a:pt x="29" y="124"/>
                </a:cubicBezTo>
                <a:cubicBezTo>
                  <a:pt x="29" y="124"/>
                  <a:pt x="29" y="124"/>
                  <a:pt x="29" y="124"/>
                </a:cubicBezTo>
                <a:cubicBezTo>
                  <a:pt x="29" y="125"/>
                  <a:pt x="29" y="125"/>
                  <a:pt x="29" y="125"/>
                </a:cubicBezTo>
                <a:cubicBezTo>
                  <a:pt x="29" y="124"/>
                  <a:pt x="29" y="124"/>
                  <a:pt x="29" y="124"/>
                </a:cubicBezTo>
                <a:cubicBezTo>
                  <a:pt x="29" y="123"/>
                  <a:pt x="29" y="121"/>
                  <a:pt x="29" y="120"/>
                </a:cubicBezTo>
                <a:cubicBezTo>
                  <a:pt x="29" y="120"/>
                  <a:pt x="28" y="120"/>
                  <a:pt x="28" y="120"/>
                </a:cubicBezTo>
                <a:close/>
                <a:moveTo>
                  <a:pt x="179" y="154"/>
                </a:moveTo>
                <a:cubicBezTo>
                  <a:pt x="180" y="154"/>
                  <a:pt x="182" y="154"/>
                  <a:pt x="183" y="154"/>
                </a:cubicBezTo>
                <a:cubicBezTo>
                  <a:pt x="182" y="154"/>
                  <a:pt x="181" y="154"/>
                  <a:pt x="181" y="153"/>
                </a:cubicBezTo>
                <a:cubicBezTo>
                  <a:pt x="180" y="154"/>
                  <a:pt x="180" y="154"/>
                  <a:pt x="179" y="154"/>
                </a:cubicBezTo>
                <a:close/>
                <a:moveTo>
                  <a:pt x="114" y="148"/>
                </a:moveTo>
                <a:cubicBezTo>
                  <a:pt x="114" y="149"/>
                  <a:pt x="114" y="150"/>
                  <a:pt x="114" y="151"/>
                </a:cubicBezTo>
                <a:cubicBezTo>
                  <a:pt x="114" y="150"/>
                  <a:pt x="114" y="149"/>
                  <a:pt x="115" y="149"/>
                </a:cubicBezTo>
                <a:cubicBezTo>
                  <a:pt x="115" y="148"/>
                  <a:pt x="115" y="148"/>
                  <a:pt x="114" y="148"/>
                </a:cubicBezTo>
                <a:close/>
                <a:moveTo>
                  <a:pt x="156" y="154"/>
                </a:moveTo>
                <a:cubicBezTo>
                  <a:pt x="156" y="154"/>
                  <a:pt x="156" y="153"/>
                  <a:pt x="156" y="153"/>
                </a:cubicBezTo>
                <a:cubicBezTo>
                  <a:pt x="155" y="153"/>
                  <a:pt x="153" y="153"/>
                  <a:pt x="152" y="153"/>
                </a:cubicBezTo>
                <a:lnTo>
                  <a:pt x="156" y="154"/>
                </a:lnTo>
                <a:close/>
                <a:moveTo>
                  <a:pt x="96" y="154"/>
                </a:moveTo>
                <a:cubicBezTo>
                  <a:pt x="95" y="153"/>
                  <a:pt x="94" y="153"/>
                  <a:pt x="93" y="153"/>
                </a:cubicBezTo>
                <a:cubicBezTo>
                  <a:pt x="94" y="154"/>
                  <a:pt x="95" y="154"/>
                  <a:pt x="96" y="155"/>
                </a:cubicBezTo>
                <a:cubicBezTo>
                  <a:pt x="96" y="155"/>
                  <a:pt x="96" y="154"/>
                  <a:pt x="96" y="154"/>
                </a:cubicBezTo>
                <a:close/>
                <a:moveTo>
                  <a:pt x="171" y="171"/>
                </a:moveTo>
                <a:cubicBezTo>
                  <a:pt x="170" y="172"/>
                  <a:pt x="169" y="171"/>
                  <a:pt x="168" y="171"/>
                </a:cubicBezTo>
                <a:cubicBezTo>
                  <a:pt x="168" y="171"/>
                  <a:pt x="168" y="172"/>
                  <a:pt x="168" y="172"/>
                </a:cubicBezTo>
                <a:cubicBezTo>
                  <a:pt x="169" y="172"/>
                  <a:pt x="170" y="172"/>
                  <a:pt x="170" y="172"/>
                </a:cubicBezTo>
                <a:cubicBezTo>
                  <a:pt x="171" y="172"/>
                  <a:pt x="172" y="172"/>
                  <a:pt x="171" y="171"/>
                </a:cubicBezTo>
                <a:close/>
                <a:moveTo>
                  <a:pt x="24" y="123"/>
                </a:moveTo>
                <a:cubicBezTo>
                  <a:pt x="24" y="123"/>
                  <a:pt x="24" y="124"/>
                  <a:pt x="24" y="125"/>
                </a:cubicBezTo>
                <a:cubicBezTo>
                  <a:pt x="24" y="125"/>
                  <a:pt x="25" y="125"/>
                  <a:pt x="25" y="125"/>
                </a:cubicBezTo>
                <a:cubicBezTo>
                  <a:pt x="25" y="125"/>
                  <a:pt x="25" y="126"/>
                  <a:pt x="25" y="126"/>
                </a:cubicBezTo>
                <a:cubicBezTo>
                  <a:pt x="25" y="127"/>
                  <a:pt x="25" y="127"/>
                  <a:pt x="25" y="127"/>
                </a:cubicBezTo>
                <a:cubicBezTo>
                  <a:pt x="25" y="128"/>
                  <a:pt x="25" y="128"/>
                  <a:pt x="25" y="128"/>
                </a:cubicBezTo>
                <a:cubicBezTo>
                  <a:pt x="25" y="129"/>
                  <a:pt x="25" y="129"/>
                  <a:pt x="25" y="129"/>
                </a:cubicBezTo>
                <a:cubicBezTo>
                  <a:pt x="25" y="130"/>
                  <a:pt x="25" y="130"/>
                  <a:pt x="25" y="130"/>
                </a:cubicBezTo>
                <a:cubicBezTo>
                  <a:pt x="25" y="129"/>
                  <a:pt x="25" y="129"/>
                  <a:pt x="25" y="129"/>
                </a:cubicBezTo>
                <a:cubicBezTo>
                  <a:pt x="25" y="128"/>
                  <a:pt x="25" y="128"/>
                  <a:pt x="25" y="128"/>
                </a:cubicBezTo>
                <a:cubicBezTo>
                  <a:pt x="25" y="127"/>
                  <a:pt x="25" y="127"/>
                  <a:pt x="25" y="127"/>
                </a:cubicBezTo>
                <a:cubicBezTo>
                  <a:pt x="25" y="126"/>
                  <a:pt x="25" y="126"/>
                  <a:pt x="25" y="126"/>
                </a:cubicBezTo>
                <a:cubicBezTo>
                  <a:pt x="25" y="126"/>
                  <a:pt x="25" y="125"/>
                  <a:pt x="25" y="125"/>
                </a:cubicBezTo>
                <a:cubicBezTo>
                  <a:pt x="25" y="124"/>
                  <a:pt x="25" y="124"/>
                  <a:pt x="25" y="123"/>
                </a:cubicBezTo>
                <a:cubicBezTo>
                  <a:pt x="24" y="123"/>
                  <a:pt x="24" y="123"/>
                  <a:pt x="24" y="123"/>
                </a:cubicBezTo>
                <a:close/>
                <a:moveTo>
                  <a:pt x="114" y="161"/>
                </a:moveTo>
                <a:cubicBezTo>
                  <a:pt x="113" y="161"/>
                  <a:pt x="112" y="160"/>
                  <a:pt x="112" y="160"/>
                </a:cubicBezTo>
                <a:cubicBezTo>
                  <a:pt x="111" y="161"/>
                  <a:pt x="112" y="161"/>
                  <a:pt x="113" y="162"/>
                </a:cubicBezTo>
                <a:cubicBezTo>
                  <a:pt x="113" y="162"/>
                  <a:pt x="114" y="161"/>
                  <a:pt x="114" y="161"/>
                </a:cubicBezTo>
                <a:close/>
                <a:moveTo>
                  <a:pt x="162" y="171"/>
                </a:moveTo>
                <a:cubicBezTo>
                  <a:pt x="161" y="171"/>
                  <a:pt x="161" y="170"/>
                  <a:pt x="160" y="171"/>
                </a:cubicBezTo>
                <a:cubicBezTo>
                  <a:pt x="161" y="171"/>
                  <a:pt x="162" y="171"/>
                  <a:pt x="163" y="171"/>
                </a:cubicBezTo>
                <a:cubicBezTo>
                  <a:pt x="163" y="171"/>
                  <a:pt x="164" y="171"/>
                  <a:pt x="164" y="171"/>
                </a:cubicBezTo>
                <a:cubicBezTo>
                  <a:pt x="163" y="171"/>
                  <a:pt x="163" y="171"/>
                  <a:pt x="162" y="171"/>
                </a:cubicBezTo>
                <a:close/>
                <a:moveTo>
                  <a:pt x="96" y="84"/>
                </a:moveTo>
                <a:cubicBezTo>
                  <a:pt x="95" y="83"/>
                  <a:pt x="93" y="82"/>
                  <a:pt x="91" y="82"/>
                </a:cubicBezTo>
                <a:cubicBezTo>
                  <a:pt x="93" y="82"/>
                  <a:pt x="94" y="83"/>
                  <a:pt x="96" y="84"/>
                </a:cubicBezTo>
                <a:close/>
                <a:moveTo>
                  <a:pt x="123" y="154"/>
                </a:moveTo>
                <a:cubicBezTo>
                  <a:pt x="124" y="153"/>
                  <a:pt x="124" y="152"/>
                  <a:pt x="125" y="152"/>
                </a:cubicBezTo>
                <a:cubicBezTo>
                  <a:pt x="124" y="151"/>
                  <a:pt x="124" y="151"/>
                  <a:pt x="124" y="152"/>
                </a:cubicBezTo>
                <a:cubicBezTo>
                  <a:pt x="123" y="153"/>
                  <a:pt x="123" y="154"/>
                  <a:pt x="123" y="155"/>
                </a:cubicBezTo>
                <a:cubicBezTo>
                  <a:pt x="123" y="155"/>
                  <a:pt x="123" y="154"/>
                  <a:pt x="123" y="154"/>
                </a:cubicBezTo>
                <a:close/>
                <a:moveTo>
                  <a:pt x="112" y="147"/>
                </a:moveTo>
                <a:cubicBezTo>
                  <a:pt x="112" y="147"/>
                  <a:pt x="111" y="147"/>
                  <a:pt x="111" y="147"/>
                </a:cubicBezTo>
                <a:cubicBezTo>
                  <a:pt x="111" y="148"/>
                  <a:pt x="111" y="150"/>
                  <a:pt x="111" y="151"/>
                </a:cubicBezTo>
                <a:cubicBezTo>
                  <a:pt x="111" y="149"/>
                  <a:pt x="112" y="148"/>
                  <a:pt x="112" y="147"/>
                </a:cubicBezTo>
                <a:close/>
                <a:moveTo>
                  <a:pt x="201" y="88"/>
                </a:moveTo>
                <a:cubicBezTo>
                  <a:pt x="201" y="87"/>
                  <a:pt x="200" y="85"/>
                  <a:pt x="200" y="83"/>
                </a:cubicBezTo>
                <a:cubicBezTo>
                  <a:pt x="200" y="84"/>
                  <a:pt x="199" y="84"/>
                  <a:pt x="199" y="84"/>
                </a:cubicBezTo>
                <a:cubicBezTo>
                  <a:pt x="200" y="86"/>
                  <a:pt x="200" y="87"/>
                  <a:pt x="201" y="88"/>
                </a:cubicBezTo>
                <a:close/>
                <a:moveTo>
                  <a:pt x="207" y="158"/>
                </a:moveTo>
                <a:cubicBezTo>
                  <a:pt x="206" y="159"/>
                  <a:pt x="204" y="160"/>
                  <a:pt x="203" y="162"/>
                </a:cubicBezTo>
                <a:cubicBezTo>
                  <a:pt x="203" y="162"/>
                  <a:pt x="203" y="162"/>
                  <a:pt x="203" y="162"/>
                </a:cubicBezTo>
                <a:cubicBezTo>
                  <a:pt x="204" y="161"/>
                  <a:pt x="206" y="160"/>
                  <a:pt x="207" y="158"/>
                </a:cubicBezTo>
                <a:cubicBezTo>
                  <a:pt x="207" y="158"/>
                  <a:pt x="207" y="158"/>
                  <a:pt x="207" y="158"/>
                </a:cubicBezTo>
                <a:close/>
                <a:moveTo>
                  <a:pt x="134" y="157"/>
                </a:moveTo>
                <a:cubicBezTo>
                  <a:pt x="133" y="159"/>
                  <a:pt x="132" y="160"/>
                  <a:pt x="131" y="162"/>
                </a:cubicBezTo>
                <a:cubicBezTo>
                  <a:pt x="131" y="162"/>
                  <a:pt x="131" y="162"/>
                  <a:pt x="132" y="162"/>
                </a:cubicBezTo>
                <a:lnTo>
                  <a:pt x="134" y="157"/>
                </a:lnTo>
                <a:close/>
                <a:moveTo>
                  <a:pt x="112" y="151"/>
                </a:moveTo>
                <a:cubicBezTo>
                  <a:pt x="112" y="152"/>
                  <a:pt x="111" y="154"/>
                  <a:pt x="111" y="155"/>
                </a:cubicBezTo>
                <a:cubicBezTo>
                  <a:pt x="112" y="155"/>
                  <a:pt x="112" y="155"/>
                  <a:pt x="112" y="155"/>
                </a:cubicBezTo>
                <a:cubicBezTo>
                  <a:pt x="112" y="154"/>
                  <a:pt x="112" y="153"/>
                  <a:pt x="112" y="152"/>
                </a:cubicBezTo>
                <a:cubicBezTo>
                  <a:pt x="112" y="151"/>
                  <a:pt x="113" y="151"/>
                  <a:pt x="112" y="151"/>
                </a:cubicBezTo>
                <a:close/>
                <a:moveTo>
                  <a:pt x="164" y="153"/>
                </a:moveTo>
                <a:cubicBezTo>
                  <a:pt x="164" y="153"/>
                  <a:pt x="164" y="154"/>
                  <a:pt x="164" y="154"/>
                </a:cubicBezTo>
                <a:cubicBezTo>
                  <a:pt x="157" y="153"/>
                  <a:pt x="157" y="153"/>
                  <a:pt x="157" y="153"/>
                </a:cubicBezTo>
                <a:cubicBezTo>
                  <a:pt x="159" y="154"/>
                  <a:pt x="161" y="154"/>
                  <a:pt x="162" y="154"/>
                </a:cubicBezTo>
                <a:cubicBezTo>
                  <a:pt x="163" y="154"/>
                  <a:pt x="164" y="154"/>
                  <a:pt x="164" y="153"/>
                </a:cubicBezTo>
                <a:close/>
                <a:moveTo>
                  <a:pt x="37" y="126"/>
                </a:moveTo>
                <a:cubicBezTo>
                  <a:pt x="37" y="124"/>
                  <a:pt x="37" y="122"/>
                  <a:pt x="36" y="120"/>
                </a:cubicBezTo>
                <a:cubicBezTo>
                  <a:pt x="37" y="120"/>
                  <a:pt x="36" y="119"/>
                  <a:pt x="36" y="120"/>
                </a:cubicBezTo>
                <a:cubicBezTo>
                  <a:pt x="37" y="126"/>
                  <a:pt x="37" y="126"/>
                  <a:pt x="37" y="126"/>
                </a:cubicBezTo>
                <a:cubicBezTo>
                  <a:pt x="37" y="126"/>
                  <a:pt x="38" y="127"/>
                  <a:pt x="37" y="126"/>
                </a:cubicBezTo>
                <a:close/>
                <a:moveTo>
                  <a:pt x="35" y="127"/>
                </a:moveTo>
                <a:cubicBezTo>
                  <a:pt x="33" y="120"/>
                  <a:pt x="33" y="120"/>
                  <a:pt x="33" y="120"/>
                </a:cubicBezTo>
                <a:cubicBezTo>
                  <a:pt x="33" y="123"/>
                  <a:pt x="34" y="126"/>
                  <a:pt x="34" y="129"/>
                </a:cubicBezTo>
                <a:cubicBezTo>
                  <a:pt x="34" y="128"/>
                  <a:pt x="35" y="128"/>
                  <a:pt x="35" y="127"/>
                </a:cubicBezTo>
                <a:close/>
                <a:moveTo>
                  <a:pt x="15" y="21"/>
                </a:moveTo>
                <a:cubicBezTo>
                  <a:pt x="13" y="21"/>
                  <a:pt x="12" y="23"/>
                  <a:pt x="11" y="25"/>
                </a:cubicBezTo>
                <a:cubicBezTo>
                  <a:pt x="13" y="24"/>
                  <a:pt x="14" y="22"/>
                  <a:pt x="15" y="21"/>
                </a:cubicBezTo>
                <a:close/>
                <a:moveTo>
                  <a:pt x="74" y="67"/>
                </a:moveTo>
                <a:cubicBezTo>
                  <a:pt x="74" y="67"/>
                  <a:pt x="73" y="64"/>
                  <a:pt x="73" y="63"/>
                </a:cubicBezTo>
                <a:cubicBezTo>
                  <a:pt x="73" y="64"/>
                  <a:pt x="72" y="64"/>
                  <a:pt x="72" y="65"/>
                </a:cubicBezTo>
                <a:cubicBezTo>
                  <a:pt x="73" y="66"/>
                  <a:pt x="73" y="67"/>
                  <a:pt x="74" y="68"/>
                </a:cubicBezTo>
                <a:cubicBezTo>
                  <a:pt x="74" y="68"/>
                  <a:pt x="74" y="68"/>
                  <a:pt x="74" y="67"/>
                </a:cubicBezTo>
                <a:close/>
                <a:moveTo>
                  <a:pt x="127" y="153"/>
                </a:moveTo>
                <a:cubicBezTo>
                  <a:pt x="126" y="154"/>
                  <a:pt x="126" y="156"/>
                  <a:pt x="126" y="157"/>
                </a:cubicBezTo>
                <a:cubicBezTo>
                  <a:pt x="127" y="156"/>
                  <a:pt x="128" y="154"/>
                  <a:pt x="128" y="153"/>
                </a:cubicBezTo>
                <a:lnTo>
                  <a:pt x="127" y="153"/>
                </a:lnTo>
                <a:close/>
                <a:moveTo>
                  <a:pt x="125" y="154"/>
                </a:moveTo>
                <a:cubicBezTo>
                  <a:pt x="124" y="155"/>
                  <a:pt x="123" y="157"/>
                  <a:pt x="122" y="159"/>
                </a:cubicBezTo>
                <a:cubicBezTo>
                  <a:pt x="122" y="159"/>
                  <a:pt x="123" y="160"/>
                  <a:pt x="123" y="159"/>
                </a:cubicBezTo>
                <a:lnTo>
                  <a:pt x="125" y="154"/>
                </a:lnTo>
                <a:close/>
                <a:moveTo>
                  <a:pt x="30" y="123"/>
                </a:moveTo>
                <a:cubicBezTo>
                  <a:pt x="30" y="124"/>
                  <a:pt x="30" y="124"/>
                  <a:pt x="30" y="124"/>
                </a:cubicBezTo>
                <a:cubicBezTo>
                  <a:pt x="31" y="131"/>
                  <a:pt x="31" y="131"/>
                  <a:pt x="31" y="131"/>
                </a:cubicBezTo>
                <a:cubicBezTo>
                  <a:pt x="31" y="131"/>
                  <a:pt x="32" y="131"/>
                  <a:pt x="32" y="130"/>
                </a:cubicBezTo>
                <a:cubicBezTo>
                  <a:pt x="30" y="124"/>
                  <a:pt x="30" y="124"/>
                  <a:pt x="30" y="124"/>
                </a:cubicBezTo>
                <a:lnTo>
                  <a:pt x="30" y="123"/>
                </a:lnTo>
                <a:close/>
                <a:moveTo>
                  <a:pt x="100" y="148"/>
                </a:moveTo>
                <a:cubicBezTo>
                  <a:pt x="99" y="147"/>
                  <a:pt x="100" y="146"/>
                  <a:pt x="99" y="145"/>
                </a:cubicBezTo>
                <a:cubicBezTo>
                  <a:pt x="98" y="150"/>
                  <a:pt x="98" y="150"/>
                  <a:pt x="98" y="150"/>
                </a:cubicBezTo>
                <a:cubicBezTo>
                  <a:pt x="100" y="151"/>
                  <a:pt x="100" y="151"/>
                  <a:pt x="100" y="151"/>
                </a:cubicBezTo>
                <a:cubicBezTo>
                  <a:pt x="100" y="150"/>
                  <a:pt x="100" y="149"/>
                  <a:pt x="100" y="148"/>
                </a:cubicBezTo>
                <a:close/>
                <a:moveTo>
                  <a:pt x="134" y="160"/>
                </a:moveTo>
                <a:cubicBezTo>
                  <a:pt x="135" y="158"/>
                  <a:pt x="137" y="157"/>
                  <a:pt x="138" y="155"/>
                </a:cubicBezTo>
                <a:cubicBezTo>
                  <a:pt x="137" y="155"/>
                  <a:pt x="136" y="154"/>
                  <a:pt x="136" y="155"/>
                </a:cubicBezTo>
                <a:cubicBezTo>
                  <a:pt x="136" y="157"/>
                  <a:pt x="135" y="158"/>
                  <a:pt x="134" y="160"/>
                </a:cubicBezTo>
                <a:close/>
                <a:moveTo>
                  <a:pt x="27" y="122"/>
                </a:moveTo>
                <a:cubicBezTo>
                  <a:pt x="29" y="133"/>
                  <a:pt x="29" y="133"/>
                  <a:pt x="29" y="133"/>
                </a:cubicBezTo>
                <a:cubicBezTo>
                  <a:pt x="29" y="133"/>
                  <a:pt x="30" y="133"/>
                  <a:pt x="29" y="132"/>
                </a:cubicBezTo>
                <a:lnTo>
                  <a:pt x="27" y="122"/>
                </a:lnTo>
                <a:close/>
                <a:moveTo>
                  <a:pt x="104" y="151"/>
                </a:moveTo>
                <a:cubicBezTo>
                  <a:pt x="105" y="151"/>
                  <a:pt x="105" y="151"/>
                  <a:pt x="105" y="151"/>
                </a:cubicBezTo>
                <a:cubicBezTo>
                  <a:pt x="105" y="149"/>
                  <a:pt x="106" y="146"/>
                  <a:pt x="106" y="144"/>
                </a:cubicBezTo>
                <a:cubicBezTo>
                  <a:pt x="105" y="144"/>
                  <a:pt x="105" y="144"/>
                  <a:pt x="105" y="144"/>
                </a:cubicBezTo>
                <a:cubicBezTo>
                  <a:pt x="105" y="146"/>
                  <a:pt x="105" y="148"/>
                  <a:pt x="104" y="151"/>
                </a:cubicBezTo>
                <a:close/>
                <a:moveTo>
                  <a:pt x="179" y="154"/>
                </a:moveTo>
                <a:cubicBezTo>
                  <a:pt x="175" y="154"/>
                  <a:pt x="171" y="154"/>
                  <a:pt x="166" y="154"/>
                </a:cubicBezTo>
                <a:cubicBezTo>
                  <a:pt x="166" y="155"/>
                  <a:pt x="167" y="154"/>
                  <a:pt x="167" y="154"/>
                </a:cubicBezTo>
                <a:cubicBezTo>
                  <a:pt x="172" y="154"/>
                  <a:pt x="175" y="154"/>
                  <a:pt x="179" y="154"/>
                </a:cubicBezTo>
                <a:close/>
                <a:moveTo>
                  <a:pt x="77" y="69"/>
                </a:moveTo>
                <a:cubicBezTo>
                  <a:pt x="76" y="62"/>
                  <a:pt x="76" y="62"/>
                  <a:pt x="76" y="62"/>
                </a:cubicBezTo>
                <a:cubicBezTo>
                  <a:pt x="76" y="62"/>
                  <a:pt x="75" y="62"/>
                  <a:pt x="75" y="62"/>
                </a:cubicBezTo>
                <a:cubicBezTo>
                  <a:pt x="76" y="65"/>
                  <a:pt x="76" y="68"/>
                  <a:pt x="77" y="71"/>
                </a:cubicBezTo>
                <a:cubicBezTo>
                  <a:pt x="77" y="70"/>
                  <a:pt x="77" y="69"/>
                  <a:pt x="77" y="69"/>
                </a:cubicBezTo>
                <a:close/>
                <a:moveTo>
                  <a:pt x="130" y="160"/>
                </a:moveTo>
                <a:cubicBezTo>
                  <a:pt x="132" y="158"/>
                  <a:pt x="133" y="156"/>
                  <a:pt x="134" y="154"/>
                </a:cubicBezTo>
                <a:cubicBezTo>
                  <a:pt x="133" y="155"/>
                  <a:pt x="133" y="154"/>
                  <a:pt x="132" y="154"/>
                </a:cubicBezTo>
                <a:lnTo>
                  <a:pt x="130" y="160"/>
                </a:lnTo>
                <a:close/>
                <a:moveTo>
                  <a:pt x="188" y="169"/>
                </a:moveTo>
                <a:cubicBezTo>
                  <a:pt x="187" y="170"/>
                  <a:pt x="186" y="171"/>
                  <a:pt x="184" y="171"/>
                </a:cubicBezTo>
                <a:cubicBezTo>
                  <a:pt x="184" y="171"/>
                  <a:pt x="183" y="171"/>
                  <a:pt x="183" y="172"/>
                </a:cubicBezTo>
                <a:cubicBezTo>
                  <a:pt x="188" y="172"/>
                  <a:pt x="188" y="172"/>
                  <a:pt x="188" y="172"/>
                </a:cubicBezTo>
                <a:cubicBezTo>
                  <a:pt x="187" y="171"/>
                  <a:pt x="189" y="170"/>
                  <a:pt x="188" y="169"/>
                </a:cubicBezTo>
                <a:close/>
                <a:moveTo>
                  <a:pt x="125" y="165"/>
                </a:moveTo>
                <a:cubicBezTo>
                  <a:pt x="118" y="162"/>
                  <a:pt x="118" y="162"/>
                  <a:pt x="118" y="162"/>
                </a:cubicBezTo>
                <a:cubicBezTo>
                  <a:pt x="118" y="162"/>
                  <a:pt x="118" y="163"/>
                  <a:pt x="117" y="163"/>
                </a:cubicBezTo>
                <a:cubicBezTo>
                  <a:pt x="120" y="164"/>
                  <a:pt x="122" y="164"/>
                  <a:pt x="125" y="165"/>
                </a:cubicBezTo>
                <a:close/>
                <a:moveTo>
                  <a:pt x="179" y="163"/>
                </a:moveTo>
                <a:cubicBezTo>
                  <a:pt x="177" y="164"/>
                  <a:pt x="175" y="166"/>
                  <a:pt x="173" y="168"/>
                </a:cubicBezTo>
                <a:cubicBezTo>
                  <a:pt x="173" y="168"/>
                  <a:pt x="174" y="168"/>
                  <a:pt x="174" y="168"/>
                </a:cubicBezTo>
                <a:cubicBezTo>
                  <a:pt x="176" y="167"/>
                  <a:pt x="177" y="165"/>
                  <a:pt x="179" y="163"/>
                </a:cubicBezTo>
                <a:cubicBezTo>
                  <a:pt x="179" y="163"/>
                  <a:pt x="179" y="163"/>
                  <a:pt x="179" y="163"/>
                </a:cubicBezTo>
                <a:close/>
                <a:moveTo>
                  <a:pt x="122" y="151"/>
                </a:moveTo>
                <a:cubicBezTo>
                  <a:pt x="122" y="151"/>
                  <a:pt x="122" y="151"/>
                  <a:pt x="122" y="151"/>
                </a:cubicBezTo>
                <a:cubicBezTo>
                  <a:pt x="121" y="153"/>
                  <a:pt x="120" y="156"/>
                  <a:pt x="119" y="158"/>
                </a:cubicBezTo>
                <a:cubicBezTo>
                  <a:pt x="120" y="158"/>
                  <a:pt x="120" y="159"/>
                  <a:pt x="121" y="158"/>
                </a:cubicBezTo>
                <a:cubicBezTo>
                  <a:pt x="123" y="152"/>
                  <a:pt x="123" y="152"/>
                  <a:pt x="123" y="152"/>
                </a:cubicBezTo>
                <a:cubicBezTo>
                  <a:pt x="123" y="152"/>
                  <a:pt x="122" y="151"/>
                  <a:pt x="122" y="151"/>
                </a:cubicBezTo>
                <a:close/>
                <a:moveTo>
                  <a:pt x="84" y="133"/>
                </a:moveTo>
                <a:cubicBezTo>
                  <a:pt x="84" y="133"/>
                  <a:pt x="84" y="132"/>
                  <a:pt x="84" y="132"/>
                </a:cubicBezTo>
                <a:cubicBezTo>
                  <a:pt x="83" y="132"/>
                  <a:pt x="82" y="131"/>
                  <a:pt x="82" y="131"/>
                </a:cubicBezTo>
                <a:cubicBezTo>
                  <a:pt x="81" y="131"/>
                  <a:pt x="81" y="131"/>
                  <a:pt x="81" y="132"/>
                </a:cubicBezTo>
                <a:cubicBezTo>
                  <a:pt x="82" y="133"/>
                  <a:pt x="82" y="136"/>
                  <a:pt x="83" y="138"/>
                </a:cubicBezTo>
                <a:lnTo>
                  <a:pt x="84" y="133"/>
                </a:lnTo>
                <a:close/>
                <a:moveTo>
                  <a:pt x="94" y="138"/>
                </a:moveTo>
                <a:cubicBezTo>
                  <a:pt x="94" y="138"/>
                  <a:pt x="94" y="138"/>
                  <a:pt x="93" y="138"/>
                </a:cubicBezTo>
                <a:cubicBezTo>
                  <a:pt x="93" y="140"/>
                  <a:pt x="93" y="143"/>
                  <a:pt x="94" y="146"/>
                </a:cubicBezTo>
                <a:cubicBezTo>
                  <a:pt x="94" y="143"/>
                  <a:pt x="95" y="141"/>
                  <a:pt x="95" y="139"/>
                </a:cubicBezTo>
                <a:cubicBezTo>
                  <a:pt x="95" y="139"/>
                  <a:pt x="94" y="139"/>
                  <a:pt x="94" y="138"/>
                </a:cubicBezTo>
                <a:close/>
                <a:moveTo>
                  <a:pt x="119" y="150"/>
                </a:moveTo>
                <a:cubicBezTo>
                  <a:pt x="119" y="150"/>
                  <a:pt x="118" y="150"/>
                  <a:pt x="118" y="149"/>
                </a:cubicBezTo>
                <a:cubicBezTo>
                  <a:pt x="118" y="152"/>
                  <a:pt x="117" y="155"/>
                  <a:pt x="116" y="157"/>
                </a:cubicBezTo>
                <a:cubicBezTo>
                  <a:pt x="117" y="155"/>
                  <a:pt x="118" y="152"/>
                  <a:pt x="119" y="150"/>
                </a:cubicBezTo>
                <a:close/>
                <a:moveTo>
                  <a:pt x="108" y="159"/>
                </a:moveTo>
                <a:cubicBezTo>
                  <a:pt x="107" y="158"/>
                  <a:pt x="107" y="158"/>
                  <a:pt x="106" y="158"/>
                </a:cubicBezTo>
                <a:cubicBezTo>
                  <a:pt x="106" y="158"/>
                  <a:pt x="105" y="158"/>
                  <a:pt x="105" y="157"/>
                </a:cubicBezTo>
                <a:cubicBezTo>
                  <a:pt x="104" y="157"/>
                  <a:pt x="104" y="157"/>
                  <a:pt x="103" y="158"/>
                </a:cubicBezTo>
                <a:cubicBezTo>
                  <a:pt x="103" y="158"/>
                  <a:pt x="103" y="157"/>
                  <a:pt x="103" y="157"/>
                </a:cubicBezTo>
                <a:cubicBezTo>
                  <a:pt x="103" y="156"/>
                  <a:pt x="102" y="156"/>
                  <a:pt x="101" y="156"/>
                </a:cubicBezTo>
                <a:cubicBezTo>
                  <a:pt x="100" y="155"/>
                  <a:pt x="100" y="156"/>
                  <a:pt x="100" y="156"/>
                </a:cubicBezTo>
                <a:cubicBezTo>
                  <a:pt x="103" y="158"/>
                  <a:pt x="105" y="159"/>
                  <a:pt x="108" y="160"/>
                </a:cubicBezTo>
                <a:cubicBezTo>
                  <a:pt x="108" y="159"/>
                  <a:pt x="108" y="159"/>
                  <a:pt x="108" y="159"/>
                </a:cubicBezTo>
                <a:close/>
                <a:moveTo>
                  <a:pt x="17" y="21"/>
                </a:moveTo>
                <a:cubicBezTo>
                  <a:pt x="17" y="21"/>
                  <a:pt x="17" y="21"/>
                  <a:pt x="17" y="21"/>
                </a:cubicBezTo>
                <a:cubicBezTo>
                  <a:pt x="15" y="23"/>
                  <a:pt x="13" y="25"/>
                  <a:pt x="12" y="27"/>
                </a:cubicBezTo>
                <a:cubicBezTo>
                  <a:pt x="12" y="27"/>
                  <a:pt x="12" y="28"/>
                  <a:pt x="12" y="28"/>
                </a:cubicBezTo>
                <a:cubicBezTo>
                  <a:pt x="14" y="26"/>
                  <a:pt x="16" y="24"/>
                  <a:pt x="17" y="22"/>
                </a:cubicBezTo>
                <a:cubicBezTo>
                  <a:pt x="18" y="22"/>
                  <a:pt x="18" y="21"/>
                  <a:pt x="17" y="21"/>
                </a:cubicBezTo>
                <a:close/>
                <a:moveTo>
                  <a:pt x="180" y="164"/>
                </a:moveTo>
                <a:cubicBezTo>
                  <a:pt x="183" y="162"/>
                  <a:pt x="185" y="160"/>
                  <a:pt x="188" y="158"/>
                </a:cubicBezTo>
                <a:cubicBezTo>
                  <a:pt x="187" y="158"/>
                  <a:pt x="186" y="158"/>
                  <a:pt x="186" y="158"/>
                </a:cubicBezTo>
                <a:cubicBezTo>
                  <a:pt x="184" y="160"/>
                  <a:pt x="182" y="162"/>
                  <a:pt x="180" y="164"/>
                </a:cubicBezTo>
                <a:close/>
                <a:moveTo>
                  <a:pt x="198" y="152"/>
                </a:moveTo>
                <a:cubicBezTo>
                  <a:pt x="194" y="152"/>
                  <a:pt x="190" y="152"/>
                  <a:pt x="187" y="153"/>
                </a:cubicBezTo>
                <a:cubicBezTo>
                  <a:pt x="186" y="153"/>
                  <a:pt x="186" y="154"/>
                  <a:pt x="186" y="153"/>
                </a:cubicBezTo>
                <a:cubicBezTo>
                  <a:pt x="190" y="153"/>
                  <a:pt x="195" y="153"/>
                  <a:pt x="198" y="152"/>
                </a:cubicBezTo>
                <a:close/>
                <a:moveTo>
                  <a:pt x="116" y="149"/>
                </a:moveTo>
                <a:cubicBezTo>
                  <a:pt x="116" y="149"/>
                  <a:pt x="116" y="149"/>
                  <a:pt x="116" y="149"/>
                </a:cubicBezTo>
                <a:cubicBezTo>
                  <a:pt x="113" y="156"/>
                  <a:pt x="113" y="156"/>
                  <a:pt x="113" y="156"/>
                </a:cubicBezTo>
                <a:cubicBezTo>
                  <a:pt x="114" y="156"/>
                  <a:pt x="115" y="157"/>
                  <a:pt x="115" y="156"/>
                </a:cubicBezTo>
                <a:cubicBezTo>
                  <a:pt x="116" y="154"/>
                  <a:pt x="116" y="151"/>
                  <a:pt x="116" y="149"/>
                </a:cubicBezTo>
                <a:close/>
                <a:moveTo>
                  <a:pt x="145" y="158"/>
                </a:moveTo>
                <a:cubicBezTo>
                  <a:pt x="143" y="160"/>
                  <a:pt x="142" y="162"/>
                  <a:pt x="140" y="164"/>
                </a:cubicBezTo>
                <a:cubicBezTo>
                  <a:pt x="142" y="164"/>
                  <a:pt x="142" y="164"/>
                  <a:pt x="142" y="164"/>
                </a:cubicBezTo>
                <a:cubicBezTo>
                  <a:pt x="143" y="162"/>
                  <a:pt x="144" y="160"/>
                  <a:pt x="145" y="159"/>
                </a:cubicBezTo>
                <a:cubicBezTo>
                  <a:pt x="145" y="159"/>
                  <a:pt x="145" y="158"/>
                  <a:pt x="145" y="158"/>
                </a:cubicBezTo>
                <a:close/>
                <a:moveTo>
                  <a:pt x="109" y="153"/>
                </a:moveTo>
                <a:cubicBezTo>
                  <a:pt x="110" y="149"/>
                  <a:pt x="110" y="149"/>
                  <a:pt x="110" y="149"/>
                </a:cubicBezTo>
                <a:cubicBezTo>
                  <a:pt x="110" y="148"/>
                  <a:pt x="110" y="146"/>
                  <a:pt x="109" y="147"/>
                </a:cubicBezTo>
                <a:cubicBezTo>
                  <a:pt x="108" y="154"/>
                  <a:pt x="108" y="154"/>
                  <a:pt x="108" y="154"/>
                </a:cubicBezTo>
                <a:cubicBezTo>
                  <a:pt x="107" y="154"/>
                  <a:pt x="109" y="155"/>
                  <a:pt x="109" y="155"/>
                </a:cubicBezTo>
                <a:cubicBezTo>
                  <a:pt x="109" y="154"/>
                  <a:pt x="109" y="153"/>
                  <a:pt x="109" y="153"/>
                </a:cubicBezTo>
                <a:close/>
                <a:moveTo>
                  <a:pt x="173" y="161"/>
                </a:moveTo>
                <a:cubicBezTo>
                  <a:pt x="170" y="163"/>
                  <a:pt x="167" y="165"/>
                  <a:pt x="165" y="167"/>
                </a:cubicBezTo>
                <a:cubicBezTo>
                  <a:pt x="166" y="167"/>
                  <a:pt x="167" y="168"/>
                  <a:pt x="168" y="167"/>
                </a:cubicBezTo>
                <a:lnTo>
                  <a:pt x="173" y="161"/>
                </a:lnTo>
                <a:close/>
                <a:moveTo>
                  <a:pt x="140" y="156"/>
                </a:moveTo>
                <a:cubicBezTo>
                  <a:pt x="137" y="158"/>
                  <a:pt x="136" y="160"/>
                  <a:pt x="134" y="163"/>
                </a:cubicBezTo>
                <a:cubicBezTo>
                  <a:pt x="135" y="163"/>
                  <a:pt x="136" y="163"/>
                  <a:pt x="136" y="163"/>
                </a:cubicBezTo>
                <a:cubicBezTo>
                  <a:pt x="137" y="161"/>
                  <a:pt x="139" y="158"/>
                  <a:pt x="140" y="156"/>
                </a:cubicBezTo>
                <a:close/>
                <a:moveTo>
                  <a:pt x="80" y="72"/>
                </a:moveTo>
                <a:cubicBezTo>
                  <a:pt x="80" y="68"/>
                  <a:pt x="79" y="64"/>
                  <a:pt x="78" y="60"/>
                </a:cubicBezTo>
                <a:cubicBezTo>
                  <a:pt x="78" y="59"/>
                  <a:pt x="77" y="60"/>
                  <a:pt x="77" y="61"/>
                </a:cubicBezTo>
                <a:cubicBezTo>
                  <a:pt x="78" y="64"/>
                  <a:pt x="78" y="67"/>
                  <a:pt x="79" y="70"/>
                </a:cubicBezTo>
                <a:cubicBezTo>
                  <a:pt x="79" y="70"/>
                  <a:pt x="79" y="72"/>
                  <a:pt x="80" y="72"/>
                </a:cubicBezTo>
                <a:close/>
                <a:moveTo>
                  <a:pt x="199" y="159"/>
                </a:moveTo>
                <a:cubicBezTo>
                  <a:pt x="195" y="161"/>
                  <a:pt x="192" y="164"/>
                  <a:pt x="189" y="166"/>
                </a:cubicBezTo>
                <a:cubicBezTo>
                  <a:pt x="191" y="167"/>
                  <a:pt x="193" y="166"/>
                  <a:pt x="194" y="164"/>
                </a:cubicBezTo>
                <a:cubicBezTo>
                  <a:pt x="195" y="163"/>
                  <a:pt x="197" y="161"/>
                  <a:pt x="199" y="159"/>
                </a:cubicBezTo>
                <a:close/>
                <a:moveTo>
                  <a:pt x="96" y="146"/>
                </a:moveTo>
                <a:cubicBezTo>
                  <a:pt x="96" y="140"/>
                  <a:pt x="96" y="140"/>
                  <a:pt x="96" y="140"/>
                </a:cubicBezTo>
                <a:cubicBezTo>
                  <a:pt x="96" y="143"/>
                  <a:pt x="95" y="145"/>
                  <a:pt x="94" y="149"/>
                </a:cubicBezTo>
                <a:cubicBezTo>
                  <a:pt x="96" y="149"/>
                  <a:pt x="96" y="149"/>
                  <a:pt x="96" y="149"/>
                </a:cubicBezTo>
                <a:cubicBezTo>
                  <a:pt x="97" y="148"/>
                  <a:pt x="97" y="147"/>
                  <a:pt x="96" y="146"/>
                </a:cubicBezTo>
                <a:close/>
                <a:moveTo>
                  <a:pt x="86" y="69"/>
                </a:moveTo>
                <a:cubicBezTo>
                  <a:pt x="84" y="56"/>
                  <a:pt x="84" y="56"/>
                  <a:pt x="84" y="56"/>
                </a:cubicBezTo>
                <a:cubicBezTo>
                  <a:pt x="84" y="56"/>
                  <a:pt x="82" y="56"/>
                  <a:pt x="83" y="56"/>
                </a:cubicBezTo>
                <a:cubicBezTo>
                  <a:pt x="85" y="68"/>
                  <a:pt x="85" y="68"/>
                  <a:pt x="85" y="68"/>
                </a:cubicBezTo>
                <a:cubicBezTo>
                  <a:pt x="85" y="69"/>
                  <a:pt x="86" y="69"/>
                  <a:pt x="86" y="69"/>
                </a:cubicBezTo>
                <a:close/>
                <a:moveTo>
                  <a:pt x="104" y="150"/>
                </a:moveTo>
                <a:cubicBezTo>
                  <a:pt x="104" y="146"/>
                  <a:pt x="104" y="146"/>
                  <a:pt x="104" y="146"/>
                </a:cubicBezTo>
                <a:cubicBezTo>
                  <a:pt x="104" y="145"/>
                  <a:pt x="104" y="144"/>
                  <a:pt x="103" y="143"/>
                </a:cubicBezTo>
                <a:cubicBezTo>
                  <a:pt x="101" y="151"/>
                  <a:pt x="101" y="151"/>
                  <a:pt x="101" y="151"/>
                </a:cubicBezTo>
                <a:cubicBezTo>
                  <a:pt x="101" y="152"/>
                  <a:pt x="102" y="152"/>
                  <a:pt x="103" y="152"/>
                </a:cubicBezTo>
                <a:cubicBezTo>
                  <a:pt x="103" y="152"/>
                  <a:pt x="104" y="150"/>
                  <a:pt x="104" y="150"/>
                </a:cubicBezTo>
                <a:close/>
                <a:moveTo>
                  <a:pt x="102" y="143"/>
                </a:moveTo>
                <a:cubicBezTo>
                  <a:pt x="102" y="143"/>
                  <a:pt x="102" y="142"/>
                  <a:pt x="102" y="142"/>
                </a:cubicBezTo>
                <a:cubicBezTo>
                  <a:pt x="100" y="142"/>
                  <a:pt x="99" y="141"/>
                  <a:pt x="98" y="140"/>
                </a:cubicBezTo>
                <a:cubicBezTo>
                  <a:pt x="97" y="142"/>
                  <a:pt x="98" y="144"/>
                  <a:pt x="98" y="146"/>
                </a:cubicBezTo>
                <a:cubicBezTo>
                  <a:pt x="98" y="145"/>
                  <a:pt x="98" y="144"/>
                  <a:pt x="99" y="143"/>
                </a:cubicBezTo>
                <a:cubicBezTo>
                  <a:pt x="99" y="142"/>
                  <a:pt x="100" y="142"/>
                  <a:pt x="100" y="142"/>
                </a:cubicBezTo>
                <a:cubicBezTo>
                  <a:pt x="100" y="143"/>
                  <a:pt x="101" y="145"/>
                  <a:pt x="101" y="147"/>
                </a:cubicBezTo>
                <a:cubicBezTo>
                  <a:pt x="101" y="145"/>
                  <a:pt x="102" y="144"/>
                  <a:pt x="102" y="143"/>
                </a:cubicBezTo>
                <a:close/>
                <a:moveTo>
                  <a:pt x="36" y="127"/>
                </a:moveTo>
                <a:cubicBezTo>
                  <a:pt x="35" y="122"/>
                  <a:pt x="34" y="117"/>
                  <a:pt x="34" y="112"/>
                </a:cubicBezTo>
                <a:cubicBezTo>
                  <a:pt x="33" y="113"/>
                  <a:pt x="33" y="113"/>
                  <a:pt x="33" y="113"/>
                </a:cubicBezTo>
                <a:cubicBezTo>
                  <a:pt x="35" y="126"/>
                  <a:pt x="35" y="126"/>
                  <a:pt x="35" y="126"/>
                </a:cubicBezTo>
                <a:cubicBezTo>
                  <a:pt x="35" y="126"/>
                  <a:pt x="36" y="128"/>
                  <a:pt x="36" y="127"/>
                </a:cubicBezTo>
                <a:close/>
                <a:moveTo>
                  <a:pt x="162" y="158"/>
                </a:moveTo>
                <a:cubicBezTo>
                  <a:pt x="161" y="158"/>
                  <a:pt x="161" y="159"/>
                  <a:pt x="161" y="159"/>
                </a:cubicBezTo>
                <a:cubicBezTo>
                  <a:pt x="158" y="161"/>
                  <a:pt x="156" y="163"/>
                  <a:pt x="153" y="166"/>
                </a:cubicBezTo>
                <a:cubicBezTo>
                  <a:pt x="154" y="166"/>
                  <a:pt x="155" y="166"/>
                  <a:pt x="155" y="166"/>
                </a:cubicBezTo>
                <a:cubicBezTo>
                  <a:pt x="158" y="164"/>
                  <a:pt x="159" y="161"/>
                  <a:pt x="162" y="158"/>
                </a:cubicBezTo>
                <a:close/>
                <a:moveTo>
                  <a:pt x="218" y="145"/>
                </a:moveTo>
                <a:cubicBezTo>
                  <a:pt x="217" y="141"/>
                  <a:pt x="217" y="141"/>
                  <a:pt x="217" y="141"/>
                </a:cubicBezTo>
                <a:cubicBezTo>
                  <a:pt x="216" y="139"/>
                  <a:pt x="216" y="137"/>
                  <a:pt x="215" y="137"/>
                </a:cubicBezTo>
                <a:cubicBezTo>
                  <a:pt x="215" y="140"/>
                  <a:pt x="216" y="143"/>
                  <a:pt x="217" y="145"/>
                </a:cubicBezTo>
                <a:cubicBezTo>
                  <a:pt x="217" y="146"/>
                  <a:pt x="217" y="145"/>
                  <a:pt x="218" y="145"/>
                </a:cubicBezTo>
                <a:cubicBezTo>
                  <a:pt x="218" y="145"/>
                  <a:pt x="218" y="146"/>
                  <a:pt x="218" y="145"/>
                </a:cubicBezTo>
                <a:close/>
                <a:moveTo>
                  <a:pt x="191" y="160"/>
                </a:moveTo>
                <a:cubicBezTo>
                  <a:pt x="187" y="162"/>
                  <a:pt x="184" y="164"/>
                  <a:pt x="181" y="167"/>
                </a:cubicBezTo>
                <a:cubicBezTo>
                  <a:pt x="180" y="168"/>
                  <a:pt x="181" y="168"/>
                  <a:pt x="181" y="168"/>
                </a:cubicBezTo>
                <a:cubicBezTo>
                  <a:pt x="182" y="167"/>
                  <a:pt x="183" y="168"/>
                  <a:pt x="183" y="168"/>
                </a:cubicBezTo>
                <a:cubicBezTo>
                  <a:pt x="186" y="164"/>
                  <a:pt x="188" y="162"/>
                  <a:pt x="191" y="160"/>
                </a:cubicBezTo>
                <a:close/>
                <a:moveTo>
                  <a:pt x="154" y="158"/>
                </a:moveTo>
                <a:cubicBezTo>
                  <a:pt x="152" y="160"/>
                  <a:pt x="149" y="162"/>
                  <a:pt x="147" y="164"/>
                </a:cubicBezTo>
                <a:cubicBezTo>
                  <a:pt x="147" y="165"/>
                  <a:pt x="149" y="166"/>
                  <a:pt x="149" y="165"/>
                </a:cubicBezTo>
                <a:cubicBezTo>
                  <a:pt x="154" y="159"/>
                  <a:pt x="154" y="159"/>
                  <a:pt x="154" y="159"/>
                </a:cubicBezTo>
                <a:cubicBezTo>
                  <a:pt x="153" y="158"/>
                  <a:pt x="154" y="157"/>
                  <a:pt x="154" y="158"/>
                </a:cubicBezTo>
                <a:close/>
                <a:moveTo>
                  <a:pt x="33" y="129"/>
                </a:moveTo>
                <a:cubicBezTo>
                  <a:pt x="33" y="124"/>
                  <a:pt x="31" y="120"/>
                  <a:pt x="32" y="114"/>
                </a:cubicBezTo>
                <a:cubicBezTo>
                  <a:pt x="31" y="115"/>
                  <a:pt x="30" y="115"/>
                  <a:pt x="30" y="116"/>
                </a:cubicBezTo>
                <a:cubicBezTo>
                  <a:pt x="31" y="120"/>
                  <a:pt x="32" y="124"/>
                  <a:pt x="33" y="129"/>
                </a:cubicBezTo>
                <a:cubicBezTo>
                  <a:pt x="33" y="129"/>
                  <a:pt x="33" y="130"/>
                  <a:pt x="33" y="129"/>
                </a:cubicBezTo>
                <a:close/>
                <a:moveTo>
                  <a:pt x="24" y="26"/>
                </a:moveTo>
                <a:cubicBezTo>
                  <a:pt x="24" y="27"/>
                  <a:pt x="24" y="27"/>
                  <a:pt x="24" y="27"/>
                </a:cubicBezTo>
                <a:cubicBezTo>
                  <a:pt x="24" y="27"/>
                  <a:pt x="24" y="27"/>
                  <a:pt x="24" y="27"/>
                </a:cubicBezTo>
                <a:cubicBezTo>
                  <a:pt x="23" y="27"/>
                  <a:pt x="23" y="27"/>
                  <a:pt x="23" y="28"/>
                </a:cubicBezTo>
                <a:cubicBezTo>
                  <a:pt x="23" y="28"/>
                  <a:pt x="23" y="28"/>
                  <a:pt x="23" y="28"/>
                </a:cubicBezTo>
                <a:cubicBezTo>
                  <a:pt x="19" y="31"/>
                  <a:pt x="16" y="34"/>
                  <a:pt x="12" y="38"/>
                </a:cubicBezTo>
                <a:cubicBezTo>
                  <a:pt x="12" y="38"/>
                  <a:pt x="12" y="39"/>
                  <a:pt x="12" y="40"/>
                </a:cubicBezTo>
                <a:cubicBezTo>
                  <a:pt x="13" y="41"/>
                  <a:pt x="13" y="40"/>
                  <a:pt x="13" y="40"/>
                </a:cubicBezTo>
                <a:cubicBezTo>
                  <a:pt x="16" y="35"/>
                  <a:pt x="19" y="32"/>
                  <a:pt x="23" y="28"/>
                </a:cubicBezTo>
                <a:cubicBezTo>
                  <a:pt x="23" y="28"/>
                  <a:pt x="23" y="28"/>
                  <a:pt x="23" y="28"/>
                </a:cubicBezTo>
                <a:cubicBezTo>
                  <a:pt x="23" y="28"/>
                  <a:pt x="24" y="27"/>
                  <a:pt x="24" y="27"/>
                </a:cubicBezTo>
                <a:cubicBezTo>
                  <a:pt x="24" y="27"/>
                  <a:pt x="24" y="27"/>
                  <a:pt x="24" y="27"/>
                </a:cubicBezTo>
                <a:lnTo>
                  <a:pt x="24" y="26"/>
                </a:lnTo>
                <a:close/>
                <a:moveTo>
                  <a:pt x="21" y="21"/>
                </a:moveTo>
                <a:cubicBezTo>
                  <a:pt x="21" y="21"/>
                  <a:pt x="20" y="21"/>
                  <a:pt x="20" y="21"/>
                </a:cubicBezTo>
                <a:cubicBezTo>
                  <a:pt x="17" y="25"/>
                  <a:pt x="14" y="28"/>
                  <a:pt x="12" y="32"/>
                </a:cubicBezTo>
                <a:cubicBezTo>
                  <a:pt x="23" y="22"/>
                  <a:pt x="23" y="22"/>
                  <a:pt x="23" y="22"/>
                </a:cubicBezTo>
                <a:cubicBezTo>
                  <a:pt x="22" y="22"/>
                  <a:pt x="22" y="21"/>
                  <a:pt x="21" y="21"/>
                </a:cubicBezTo>
                <a:close/>
                <a:moveTo>
                  <a:pt x="144" y="156"/>
                </a:moveTo>
                <a:cubicBezTo>
                  <a:pt x="143" y="156"/>
                  <a:pt x="142" y="156"/>
                  <a:pt x="142" y="156"/>
                </a:cubicBezTo>
                <a:cubicBezTo>
                  <a:pt x="141" y="156"/>
                  <a:pt x="141" y="156"/>
                  <a:pt x="141" y="156"/>
                </a:cubicBezTo>
                <a:cubicBezTo>
                  <a:pt x="140" y="159"/>
                  <a:pt x="139" y="161"/>
                  <a:pt x="137" y="163"/>
                </a:cubicBezTo>
                <a:cubicBezTo>
                  <a:pt x="137" y="163"/>
                  <a:pt x="138" y="163"/>
                  <a:pt x="138" y="163"/>
                </a:cubicBezTo>
                <a:cubicBezTo>
                  <a:pt x="140" y="161"/>
                  <a:pt x="142" y="159"/>
                  <a:pt x="144" y="156"/>
                </a:cubicBezTo>
                <a:cubicBezTo>
                  <a:pt x="144" y="156"/>
                  <a:pt x="144" y="156"/>
                  <a:pt x="144" y="156"/>
                </a:cubicBezTo>
                <a:close/>
                <a:moveTo>
                  <a:pt x="197" y="163"/>
                </a:moveTo>
                <a:cubicBezTo>
                  <a:pt x="201" y="161"/>
                  <a:pt x="205" y="158"/>
                  <a:pt x="208" y="155"/>
                </a:cubicBezTo>
                <a:cubicBezTo>
                  <a:pt x="207" y="155"/>
                  <a:pt x="205" y="155"/>
                  <a:pt x="205" y="155"/>
                </a:cubicBezTo>
                <a:cubicBezTo>
                  <a:pt x="202" y="158"/>
                  <a:pt x="199" y="160"/>
                  <a:pt x="197" y="163"/>
                </a:cubicBezTo>
                <a:close/>
                <a:moveTo>
                  <a:pt x="83" y="70"/>
                </a:moveTo>
                <a:cubicBezTo>
                  <a:pt x="83" y="66"/>
                  <a:pt x="82" y="61"/>
                  <a:pt x="81" y="57"/>
                </a:cubicBezTo>
                <a:cubicBezTo>
                  <a:pt x="81" y="58"/>
                  <a:pt x="80" y="58"/>
                  <a:pt x="80" y="59"/>
                </a:cubicBezTo>
                <a:cubicBezTo>
                  <a:pt x="81" y="63"/>
                  <a:pt x="82" y="67"/>
                  <a:pt x="83" y="71"/>
                </a:cubicBezTo>
                <a:cubicBezTo>
                  <a:pt x="84" y="71"/>
                  <a:pt x="83" y="70"/>
                  <a:pt x="83" y="70"/>
                </a:cubicBezTo>
                <a:close/>
                <a:moveTo>
                  <a:pt x="129" y="154"/>
                </a:moveTo>
                <a:cubicBezTo>
                  <a:pt x="128" y="156"/>
                  <a:pt x="127" y="158"/>
                  <a:pt x="125" y="160"/>
                </a:cubicBezTo>
                <a:cubicBezTo>
                  <a:pt x="126" y="160"/>
                  <a:pt x="127" y="160"/>
                  <a:pt x="128" y="161"/>
                </a:cubicBezTo>
                <a:cubicBezTo>
                  <a:pt x="129" y="159"/>
                  <a:pt x="130" y="156"/>
                  <a:pt x="131" y="154"/>
                </a:cubicBezTo>
                <a:cubicBezTo>
                  <a:pt x="131" y="154"/>
                  <a:pt x="130" y="153"/>
                  <a:pt x="129" y="154"/>
                </a:cubicBezTo>
                <a:close/>
                <a:moveTo>
                  <a:pt x="14" y="33"/>
                </a:moveTo>
                <a:cubicBezTo>
                  <a:pt x="14" y="33"/>
                  <a:pt x="15" y="34"/>
                  <a:pt x="15" y="33"/>
                </a:cubicBezTo>
                <a:cubicBezTo>
                  <a:pt x="27" y="22"/>
                  <a:pt x="27" y="22"/>
                  <a:pt x="27" y="22"/>
                </a:cubicBezTo>
                <a:cubicBezTo>
                  <a:pt x="26" y="22"/>
                  <a:pt x="26" y="22"/>
                  <a:pt x="25" y="21"/>
                </a:cubicBezTo>
                <a:cubicBezTo>
                  <a:pt x="21" y="25"/>
                  <a:pt x="18" y="29"/>
                  <a:pt x="14" y="33"/>
                </a:cubicBezTo>
                <a:close/>
                <a:moveTo>
                  <a:pt x="173" y="159"/>
                </a:moveTo>
                <a:cubicBezTo>
                  <a:pt x="171" y="159"/>
                  <a:pt x="170" y="158"/>
                  <a:pt x="169" y="159"/>
                </a:cubicBezTo>
                <a:cubicBezTo>
                  <a:pt x="162" y="167"/>
                  <a:pt x="162" y="167"/>
                  <a:pt x="162" y="167"/>
                </a:cubicBezTo>
                <a:lnTo>
                  <a:pt x="173" y="159"/>
                </a:lnTo>
                <a:close/>
                <a:moveTo>
                  <a:pt x="39" y="123"/>
                </a:moveTo>
                <a:cubicBezTo>
                  <a:pt x="38" y="118"/>
                  <a:pt x="37" y="114"/>
                  <a:pt x="37" y="109"/>
                </a:cubicBezTo>
                <a:cubicBezTo>
                  <a:pt x="36" y="109"/>
                  <a:pt x="35" y="110"/>
                  <a:pt x="35" y="111"/>
                </a:cubicBezTo>
                <a:cubicBezTo>
                  <a:pt x="39" y="126"/>
                  <a:pt x="39" y="126"/>
                  <a:pt x="39" y="126"/>
                </a:cubicBezTo>
                <a:cubicBezTo>
                  <a:pt x="39" y="124"/>
                  <a:pt x="39" y="123"/>
                  <a:pt x="39" y="123"/>
                </a:cubicBezTo>
                <a:close/>
                <a:moveTo>
                  <a:pt x="46" y="119"/>
                </a:moveTo>
                <a:cubicBezTo>
                  <a:pt x="45" y="113"/>
                  <a:pt x="45" y="113"/>
                  <a:pt x="45" y="113"/>
                </a:cubicBezTo>
                <a:cubicBezTo>
                  <a:pt x="45" y="113"/>
                  <a:pt x="44" y="112"/>
                  <a:pt x="44" y="112"/>
                </a:cubicBezTo>
                <a:cubicBezTo>
                  <a:pt x="43" y="112"/>
                  <a:pt x="43" y="111"/>
                  <a:pt x="43" y="111"/>
                </a:cubicBezTo>
                <a:cubicBezTo>
                  <a:pt x="43" y="115"/>
                  <a:pt x="44" y="118"/>
                  <a:pt x="44" y="123"/>
                </a:cubicBezTo>
                <a:cubicBezTo>
                  <a:pt x="44" y="122"/>
                  <a:pt x="45" y="122"/>
                  <a:pt x="45" y="122"/>
                </a:cubicBezTo>
                <a:cubicBezTo>
                  <a:pt x="45" y="121"/>
                  <a:pt x="46" y="120"/>
                  <a:pt x="46" y="119"/>
                </a:cubicBezTo>
                <a:close/>
                <a:moveTo>
                  <a:pt x="159" y="158"/>
                </a:moveTo>
                <a:cubicBezTo>
                  <a:pt x="158" y="158"/>
                  <a:pt x="158" y="158"/>
                  <a:pt x="157" y="158"/>
                </a:cubicBezTo>
                <a:cubicBezTo>
                  <a:pt x="157" y="158"/>
                  <a:pt x="155" y="157"/>
                  <a:pt x="155" y="158"/>
                </a:cubicBezTo>
                <a:cubicBezTo>
                  <a:pt x="154" y="160"/>
                  <a:pt x="153" y="162"/>
                  <a:pt x="152" y="163"/>
                </a:cubicBezTo>
                <a:cubicBezTo>
                  <a:pt x="152" y="164"/>
                  <a:pt x="151" y="166"/>
                  <a:pt x="151" y="166"/>
                </a:cubicBezTo>
                <a:cubicBezTo>
                  <a:pt x="159" y="159"/>
                  <a:pt x="159" y="159"/>
                  <a:pt x="159" y="159"/>
                </a:cubicBezTo>
                <a:cubicBezTo>
                  <a:pt x="159" y="159"/>
                  <a:pt x="160" y="158"/>
                  <a:pt x="159" y="158"/>
                </a:cubicBezTo>
                <a:close/>
                <a:moveTo>
                  <a:pt x="42" y="123"/>
                </a:moveTo>
                <a:cubicBezTo>
                  <a:pt x="42" y="123"/>
                  <a:pt x="42" y="123"/>
                  <a:pt x="42" y="123"/>
                </a:cubicBezTo>
                <a:cubicBezTo>
                  <a:pt x="40" y="118"/>
                  <a:pt x="39" y="114"/>
                  <a:pt x="38" y="109"/>
                </a:cubicBezTo>
                <a:cubicBezTo>
                  <a:pt x="39" y="114"/>
                  <a:pt x="39" y="120"/>
                  <a:pt x="40" y="125"/>
                </a:cubicBezTo>
                <a:cubicBezTo>
                  <a:pt x="40" y="125"/>
                  <a:pt x="41" y="124"/>
                  <a:pt x="42" y="123"/>
                </a:cubicBezTo>
                <a:close/>
                <a:moveTo>
                  <a:pt x="149" y="157"/>
                </a:moveTo>
                <a:cubicBezTo>
                  <a:pt x="149" y="157"/>
                  <a:pt x="148" y="157"/>
                  <a:pt x="148" y="157"/>
                </a:cubicBezTo>
                <a:cubicBezTo>
                  <a:pt x="144" y="164"/>
                  <a:pt x="144" y="164"/>
                  <a:pt x="144" y="164"/>
                </a:cubicBezTo>
                <a:cubicBezTo>
                  <a:pt x="143" y="164"/>
                  <a:pt x="144" y="165"/>
                  <a:pt x="144" y="164"/>
                </a:cubicBezTo>
                <a:cubicBezTo>
                  <a:pt x="147" y="162"/>
                  <a:pt x="149" y="160"/>
                  <a:pt x="152" y="157"/>
                </a:cubicBezTo>
                <a:cubicBezTo>
                  <a:pt x="151" y="157"/>
                  <a:pt x="150" y="157"/>
                  <a:pt x="149" y="157"/>
                </a:cubicBezTo>
                <a:close/>
                <a:moveTo>
                  <a:pt x="200" y="156"/>
                </a:moveTo>
                <a:cubicBezTo>
                  <a:pt x="195" y="156"/>
                  <a:pt x="193" y="159"/>
                  <a:pt x="191" y="162"/>
                </a:cubicBezTo>
                <a:cubicBezTo>
                  <a:pt x="186" y="167"/>
                  <a:pt x="186" y="167"/>
                  <a:pt x="186" y="167"/>
                </a:cubicBezTo>
                <a:cubicBezTo>
                  <a:pt x="190" y="163"/>
                  <a:pt x="195" y="160"/>
                  <a:pt x="200" y="156"/>
                </a:cubicBezTo>
                <a:close/>
                <a:moveTo>
                  <a:pt x="157" y="166"/>
                </a:moveTo>
                <a:cubicBezTo>
                  <a:pt x="157" y="167"/>
                  <a:pt x="158" y="167"/>
                  <a:pt x="158" y="167"/>
                </a:cubicBezTo>
                <a:cubicBezTo>
                  <a:pt x="161" y="164"/>
                  <a:pt x="164" y="162"/>
                  <a:pt x="167" y="159"/>
                </a:cubicBezTo>
                <a:cubicBezTo>
                  <a:pt x="166" y="159"/>
                  <a:pt x="165" y="158"/>
                  <a:pt x="163" y="159"/>
                </a:cubicBezTo>
                <a:lnTo>
                  <a:pt x="157" y="166"/>
                </a:lnTo>
                <a:close/>
                <a:moveTo>
                  <a:pt x="87" y="144"/>
                </a:moveTo>
                <a:cubicBezTo>
                  <a:pt x="87" y="140"/>
                  <a:pt x="86" y="137"/>
                  <a:pt x="86" y="134"/>
                </a:cubicBezTo>
                <a:cubicBezTo>
                  <a:pt x="86" y="134"/>
                  <a:pt x="85" y="133"/>
                  <a:pt x="85" y="133"/>
                </a:cubicBezTo>
                <a:cubicBezTo>
                  <a:pt x="84" y="137"/>
                  <a:pt x="83" y="140"/>
                  <a:pt x="83" y="143"/>
                </a:cubicBezTo>
                <a:cubicBezTo>
                  <a:pt x="84" y="143"/>
                  <a:pt x="85" y="144"/>
                  <a:pt x="86" y="145"/>
                </a:cubicBezTo>
                <a:cubicBezTo>
                  <a:pt x="86" y="145"/>
                  <a:pt x="87" y="144"/>
                  <a:pt x="87" y="144"/>
                </a:cubicBezTo>
                <a:close/>
                <a:moveTo>
                  <a:pt x="182" y="158"/>
                </a:moveTo>
                <a:cubicBezTo>
                  <a:pt x="180" y="159"/>
                  <a:pt x="179" y="159"/>
                  <a:pt x="177" y="159"/>
                </a:cubicBezTo>
                <a:cubicBezTo>
                  <a:pt x="169" y="168"/>
                  <a:pt x="169" y="168"/>
                  <a:pt x="169" y="168"/>
                </a:cubicBezTo>
                <a:cubicBezTo>
                  <a:pt x="169" y="168"/>
                  <a:pt x="170" y="168"/>
                  <a:pt x="170" y="168"/>
                </a:cubicBezTo>
                <a:cubicBezTo>
                  <a:pt x="174" y="165"/>
                  <a:pt x="178" y="162"/>
                  <a:pt x="181" y="159"/>
                </a:cubicBezTo>
                <a:cubicBezTo>
                  <a:pt x="182" y="159"/>
                  <a:pt x="183" y="158"/>
                  <a:pt x="182" y="158"/>
                </a:cubicBezTo>
                <a:close/>
                <a:moveTo>
                  <a:pt x="30" y="23"/>
                </a:moveTo>
                <a:cubicBezTo>
                  <a:pt x="30" y="23"/>
                  <a:pt x="29" y="23"/>
                  <a:pt x="29" y="23"/>
                </a:cubicBezTo>
                <a:cubicBezTo>
                  <a:pt x="24" y="29"/>
                  <a:pt x="18" y="34"/>
                  <a:pt x="14" y="41"/>
                </a:cubicBezTo>
                <a:cubicBezTo>
                  <a:pt x="14" y="41"/>
                  <a:pt x="15" y="41"/>
                  <a:pt x="15" y="41"/>
                </a:cubicBezTo>
                <a:cubicBezTo>
                  <a:pt x="20" y="35"/>
                  <a:pt x="26" y="29"/>
                  <a:pt x="32" y="23"/>
                </a:cubicBezTo>
                <a:cubicBezTo>
                  <a:pt x="31" y="23"/>
                  <a:pt x="30" y="23"/>
                  <a:pt x="30" y="23"/>
                </a:cubicBezTo>
                <a:close/>
                <a:moveTo>
                  <a:pt x="44" y="112"/>
                </a:moveTo>
                <a:cubicBezTo>
                  <a:pt x="44" y="109"/>
                  <a:pt x="44" y="107"/>
                  <a:pt x="43" y="104"/>
                </a:cubicBezTo>
                <a:cubicBezTo>
                  <a:pt x="39" y="107"/>
                  <a:pt x="39" y="107"/>
                  <a:pt x="39" y="107"/>
                </a:cubicBezTo>
                <a:cubicBezTo>
                  <a:pt x="40" y="112"/>
                  <a:pt x="41" y="118"/>
                  <a:pt x="43" y="122"/>
                </a:cubicBezTo>
                <a:cubicBezTo>
                  <a:pt x="43" y="117"/>
                  <a:pt x="42" y="112"/>
                  <a:pt x="42" y="108"/>
                </a:cubicBezTo>
                <a:cubicBezTo>
                  <a:pt x="42" y="107"/>
                  <a:pt x="42" y="107"/>
                  <a:pt x="42" y="107"/>
                </a:cubicBezTo>
                <a:cubicBezTo>
                  <a:pt x="44" y="112"/>
                  <a:pt x="44" y="112"/>
                  <a:pt x="44" y="112"/>
                </a:cubicBezTo>
                <a:cubicBezTo>
                  <a:pt x="44" y="112"/>
                  <a:pt x="44" y="112"/>
                  <a:pt x="44" y="112"/>
                </a:cubicBezTo>
                <a:close/>
                <a:moveTo>
                  <a:pt x="17" y="49"/>
                </a:moveTo>
                <a:cubicBezTo>
                  <a:pt x="25" y="41"/>
                  <a:pt x="32" y="32"/>
                  <a:pt x="41" y="25"/>
                </a:cubicBezTo>
                <a:cubicBezTo>
                  <a:pt x="41" y="25"/>
                  <a:pt x="39" y="25"/>
                  <a:pt x="38" y="25"/>
                </a:cubicBezTo>
                <a:cubicBezTo>
                  <a:pt x="38" y="25"/>
                  <a:pt x="37" y="25"/>
                  <a:pt x="37" y="26"/>
                </a:cubicBezTo>
                <a:cubicBezTo>
                  <a:pt x="30" y="33"/>
                  <a:pt x="24" y="41"/>
                  <a:pt x="17" y="49"/>
                </a:cubicBezTo>
                <a:close/>
                <a:moveTo>
                  <a:pt x="82" y="140"/>
                </a:moveTo>
                <a:cubicBezTo>
                  <a:pt x="82" y="137"/>
                  <a:pt x="81" y="136"/>
                  <a:pt x="81" y="134"/>
                </a:cubicBezTo>
                <a:cubicBezTo>
                  <a:pt x="81" y="133"/>
                  <a:pt x="80" y="131"/>
                  <a:pt x="80" y="132"/>
                </a:cubicBezTo>
                <a:cubicBezTo>
                  <a:pt x="79" y="134"/>
                  <a:pt x="78" y="136"/>
                  <a:pt x="77" y="139"/>
                </a:cubicBezTo>
                <a:cubicBezTo>
                  <a:pt x="77" y="139"/>
                  <a:pt x="77" y="139"/>
                  <a:pt x="77" y="138"/>
                </a:cubicBezTo>
                <a:cubicBezTo>
                  <a:pt x="76" y="136"/>
                  <a:pt x="76" y="134"/>
                  <a:pt x="75" y="132"/>
                </a:cubicBezTo>
                <a:cubicBezTo>
                  <a:pt x="75" y="134"/>
                  <a:pt x="75" y="136"/>
                  <a:pt x="75" y="139"/>
                </a:cubicBezTo>
                <a:cubicBezTo>
                  <a:pt x="77" y="140"/>
                  <a:pt x="80" y="141"/>
                  <a:pt x="82" y="142"/>
                </a:cubicBezTo>
                <a:cubicBezTo>
                  <a:pt x="82" y="141"/>
                  <a:pt x="82" y="140"/>
                  <a:pt x="82" y="140"/>
                </a:cubicBezTo>
                <a:close/>
                <a:moveTo>
                  <a:pt x="89" y="64"/>
                </a:moveTo>
                <a:cubicBezTo>
                  <a:pt x="89" y="64"/>
                  <a:pt x="89" y="63"/>
                  <a:pt x="89" y="63"/>
                </a:cubicBezTo>
                <a:cubicBezTo>
                  <a:pt x="89" y="59"/>
                  <a:pt x="89" y="55"/>
                  <a:pt x="89" y="51"/>
                </a:cubicBezTo>
                <a:cubicBezTo>
                  <a:pt x="85" y="55"/>
                  <a:pt x="85" y="55"/>
                  <a:pt x="85" y="55"/>
                </a:cubicBezTo>
                <a:cubicBezTo>
                  <a:pt x="86" y="58"/>
                  <a:pt x="87" y="62"/>
                  <a:pt x="88" y="67"/>
                </a:cubicBezTo>
                <a:cubicBezTo>
                  <a:pt x="88" y="67"/>
                  <a:pt x="89" y="67"/>
                  <a:pt x="89" y="66"/>
                </a:cubicBezTo>
                <a:cubicBezTo>
                  <a:pt x="89" y="66"/>
                  <a:pt x="89" y="65"/>
                  <a:pt x="89" y="64"/>
                </a:cubicBezTo>
                <a:close/>
                <a:moveTo>
                  <a:pt x="92" y="145"/>
                </a:moveTo>
                <a:cubicBezTo>
                  <a:pt x="92" y="137"/>
                  <a:pt x="92" y="137"/>
                  <a:pt x="92" y="137"/>
                </a:cubicBezTo>
                <a:cubicBezTo>
                  <a:pt x="91" y="137"/>
                  <a:pt x="89" y="136"/>
                  <a:pt x="88" y="135"/>
                </a:cubicBezTo>
                <a:cubicBezTo>
                  <a:pt x="87" y="135"/>
                  <a:pt x="87" y="133"/>
                  <a:pt x="87" y="135"/>
                </a:cubicBezTo>
                <a:cubicBezTo>
                  <a:pt x="88" y="142"/>
                  <a:pt x="88" y="142"/>
                  <a:pt x="88" y="142"/>
                </a:cubicBezTo>
                <a:cubicBezTo>
                  <a:pt x="88" y="140"/>
                  <a:pt x="89" y="139"/>
                  <a:pt x="89" y="137"/>
                </a:cubicBezTo>
                <a:cubicBezTo>
                  <a:pt x="89" y="136"/>
                  <a:pt x="90" y="136"/>
                  <a:pt x="90" y="137"/>
                </a:cubicBezTo>
                <a:cubicBezTo>
                  <a:pt x="89" y="140"/>
                  <a:pt x="89" y="143"/>
                  <a:pt x="88" y="146"/>
                </a:cubicBezTo>
                <a:cubicBezTo>
                  <a:pt x="90" y="146"/>
                  <a:pt x="91" y="147"/>
                  <a:pt x="92" y="148"/>
                </a:cubicBezTo>
                <a:cubicBezTo>
                  <a:pt x="92" y="146"/>
                  <a:pt x="92" y="145"/>
                  <a:pt x="92" y="145"/>
                </a:cubicBezTo>
                <a:close/>
                <a:moveTo>
                  <a:pt x="34" y="24"/>
                </a:moveTo>
                <a:cubicBezTo>
                  <a:pt x="27" y="30"/>
                  <a:pt x="20" y="37"/>
                  <a:pt x="14" y="45"/>
                </a:cubicBezTo>
                <a:cubicBezTo>
                  <a:pt x="13" y="46"/>
                  <a:pt x="12" y="47"/>
                  <a:pt x="13" y="49"/>
                </a:cubicBezTo>
                <a:cubicBezTo>
                  <a:pt x="13" y="50"/>
                  <a:pt x="13" y="50"/>
                  <a:pt x="13" y="50"/>
                </a:cubicBezTo>
                <a:cubicBezTo>
                  <a:pt x="21" y="41"/>
                  <a:pt x="28" y="32"/>
                  <a:pt x="37" y="24"/>
                </a:cubicBezTo>
                <a:cubicBezTo>
                  <a:pt x="36" y="24"/>
                  <a:pt x="34" y="23"/>
                  <a:pt x="34" y="24"/>
                </a:cubicBezTo>
                <a:close/>
                <a:moveTo>
                  <a:pt x="103" y="54"/>
                </a:moveTo>
                <a:cubicBezTo>
                  <a:pt x="102" y="53"/>
                  <a:pt x="101" y="53"/>
                  <a:pt x="101" y="53"/>
                </a:cubicBezTo>
                <a:cubicBezTo>
                  <a:pt x="101" y="48"/>
                  <a:pt x="101" y="43"/>
                  <a:pt x="101" y="38"/>
                </a:cubicBezTo>
                <a:cubicBezTo>
                  <a:pt x="97" y="42"/>
                  <a:pt x="94" y="46"/>
                  <a:pt x="91" y="50"/>
                </a:cubicBezTo>
                <a:cubicBezTo>
                  <a:pt x="92" y="52"/>
                  <a:pt x="92" y="55"/>
                  <a:pt x="93" y="59"/>
                </a:cubicBezTo>
                <a:cubicBezTo>
                  <a:pt x="93" y="59"/>
                  <a:pt x="94" y="59"/>
                  <a:pt x="94" y="59"/>
                </a:cubicBezTo>
                <a:cubicBezTo>
                  <a:pt x="96" y="50"/>
                  <a:pt x="96" y="50"/>
                  <a:pt x="96" y="50"/>
                </a:cubicBezTo>
                <a:cubicBezTo>
                  <a:pt x="96" y="49"/>
                  <a:pt x="96" y="49"/>
                  <a:pt x="97" y="48"/>
                </a:cubicBezTo>
                <a:cubicBezTo>
                  <a:pt x="96" y="59"/>
                  <a:pt x="96" y="59"/>
                  <a:pt x="96" y="59"/>
                </a:cubicBezTo>
                <a:cubicBezTo>
                  <a:pt x="96" y="60"/>
                  <a:pt x="95" y="60"/>
                  <a:pt x="94" y="60"/>
                </a:cubicBezTo>
                <a:cubicBezTo>
                  <a:pt x="93" y="60"/>
                  <a:pt x="93" y="60"/>
                  <a:pt x="92" y="59"/>
                </a:cubicBezTo>
                <a:cubicBezTo>
                  <a:pt x="91" y="56"/>
                  <a:pt x="91" y="53"/>
                  <a:pt x="90" y="50"/>
                </a:cubicBezTo>
                <a:cubicBezTo>
                  <a:pt x="90" y="56"/>
                  <a:pt x="90" y="60"/>
                  <a:pt x="90" y="66"/>
                </a:cubicBezTo>
                <a:cubicBezTo>
                  <a:pt x="95" y="62"/>
                  <a:pt x="98" y="58"/>
                  <a:pt x="103" y="54"/>
                </a:cubicBezTo>
                <a:close/>
                <a:moveTo>
                  <a:pt x="73" y="136"/>
                </a:moveTo>
                <a:cubicBezTo>
                  <a:pt x="73" y="137"/>
                  <a:pt x="74" y="137"/>
                  <a:pt x="74" y="138"/>
                </a:cubicBezTo>
                <a:cubicBezTo>
                  <a:pt x="74" y="135"/>
                  <a:pt x="74" y="132"/>
                  <a:pt x="75" y="130"/>
                </a:cubicBezTo>
                <a:cubicBezTo>
                  <a:pt x="75" y="129"/>
                  <a:pt x="76" y="130"/>
                  <a:pt x="76" y="130"/>
                </a:cubicBezTo>
                <a:cubicBezTo>
                  <a:pt x="77" y="137"/>
                  <a:pt x="77" y="137"/>
                  <a:pt x="77" y="137"/>
                </a:cubicBezTo>
                <a:cubicBezTo>
                  <a:pt x="78" y="136"/>
                  <a:pt x="78" y="133"/>
                  <a:pt x="79" y="131"/>
                </a:cubicBezTo>
                <a:cubicBezTo>
                  <a:pt x="80" y="131"/>
                  <a:pt x="80" y="130"/>
                  <a:pt x="81" y="131"/>
                </a:cubicBezTo>
                <a:cubicBezTo>
                  <a:pt x="73" y="126"/>
                  <a:pt x="67" y="121"/>
                  <a:pt x="60" y="115"/>
                </a:cubicBezTo>
                <a:cubicBezTo>
                  <a:pt x="60" y="115"/>
                  <a:pt x="59" y="115"/>
                  <a:pt x="60" y="115"/>
                </a:cubicBezTo>
                <a:cubicBezTo>
                  <a:pt x="60" y="114"/>
                  <a:pt x="60" y="115"/>
                  <a:pt x="59" y="114"/>
                </a:cubicBezTo>
                <a:cubicBezTo>
                  <a:pt x="58" y="114"/>
                  <a:pt x="58" y="113"/>
                  <a:pt x="57" y="112"/>
                </a:cubicBezTo>
                <a:cubicBezTo>
                  <a:pt x="50" y="105"/>
                  <a:pt x="50" y="105"/>
                  <a:pt x="50" y="105"/>
                </a:cubicBezTo>
                <a:cubicBezTo>
                  <a:pt x="50" y="111"/>
                  <a:pt x="51" y="116"/>
                  <a:pt x="52" y="121"/>
                </a:cubicBezTo>
                <a:cubicBezTo>
                  <a:pt x="58" y="127"/>
                  <a:pt x="65" y="132"/>
                  <a:pt x="73" y="137"/>
                </a:cubicBezTo>
                <a:cubicBezTo>
                  <a:pt x="72" y="137"/>
                  <a:pt x="72" y="136"/>
                  <a:pt x="73" y="136"/>
                </a:cubicBezTo>
                <a:close/>
                <a:moveTo>
                  <a:pt x="33" y="51"/>
                </a:moveTo>
                <a:cubicBezTo>
                  <a:pt x="33" y="51"/>
                  <a:pt x="33" y="51"/>
                  <a:pt x="33" y="51"/>
                </a:cubicBezTo>
                <a:cubicBezTo>
                  <a:pt x="33" y="51"/>
                  <a:pt x="33" y="51"/>
                  <a:pt x="33" y="51"/>
                </a:cubicBezTo>
                <a:cubicBezTo>
                  <a:pt x="31" y="53"/>
                  <a:pt x="30" y="54"/>
                  <a:pt x="28" y="56"/>
                </a:cubicBezTo>
                <a:cubicBezTo>
                  <a:pt x="25" y="58"/>
                  <a:pt x="23" y="61"/>
                  <a:pt x="20" y="63"/>
                </a:cubicBezTo>
                <a:cubicBezTo>
                  <a:pt x="19" y="64"/>
                  <a:pt x="18" y="62"/>
                  <a:pt x="18" y="62"/>
                </a:cubicBezTo>
                <a:cubicBezTo>
                  <a:pt x="20" y="59"/>
                  <a:pt x="22" y="57"/>
                  <a:pt x="24" y="54"/>
                </a:cubicBezTo>
                <a:cubicBezTo>
                  <a:pt x="24" y="54"/>
                  <a:pt x="24" y="54"/>
                  <a:pt x="24" y="54"/>
                </a:cubicBezTo>
                <a:cubicBezTo>
                  <a:pt x="24" y="54"/>
                  <a:pt x="24" y="54"/>
                  <a:pt x="24" y="54"/>
                </a:cubicBezTo>
                <a:cubicBezTo>
                  <a:pt x="24" y="54"/>
                  <a:pt x="23" y="54"/>
                  <a:pt x="23" y="54"/>
                </a:cubicBezTo>
                <a:cubicBezTo>
                  <a:pt x="21" y="56"/>
                  <a:pt x="19" y="59"/>
                  <a:pt x="17" y="61"/>
                </a:cubicBezTo>
                <a:cubicBezTo>
                  <a:pt x="16" y="61"/>
                  <a:pt x="15" y="62"/>
                  <a:pt x="14" y="61"/>
                </a:cubicBezTo>
                <a:cubicBezTo>
                  <a:pt x="13" y="61"/>
                  <a:pt x="13" y="60"/>
                  <a:pt x="14" y="59"/>
                </a:cubicBezTo>
                <a:cubicBezTo>
                  <a:pt x="16" y="54"/>
                  <a:pt x="19" y="50"/>
                  <a:pt x="23" y="46"/>
                </a:cubicBezTo>
                <a:cubicBezTo>
                  <a:pt x="28" y="39"/>
                  <a:pt x="35" y="34"/>
                  <a:pt x="42" y="27"/>
                </a:cubicBezTo>
                <a:cubicBezTo>
                  <a:pt x="39" y="29"/>
                  <a:pt x="37" y="30"/>
                  <a:pt x="35" y="32"/>
                </a:cubicBezTo>
                <a:cubicBezTo>
                  <a:pt x="27" y="39"/>
                  <a:pt x="20" y="48"/>
                  <a:pt x="13" y="56"/>
                </a:cubicBezTo>
                <a:cubicBezTo>
                  <a:pt x="13" y="66"/>
                  <a:pt x="12" y="78"/>
                  <a:pt x="13" y="88"/>
                </a:cubicBezTo>
                <a:cubicBezTo>
                  <a:pt x="13" y="93"/>
                  <a:pt x="13" y="97"/>
                  <a:pt x="14" y="101"/>
                </a:cubicBezTo>
                <a:cubicBezTo>
                  <a:pt x="14" y="101"/>
                  <a:pt x="14" y="102"/>
                  <a:pt x="13" y="102"/>
                </a:cubicBezTo>
                <a:cubicBezTo>
                  <a:pt x="14" y="109"/>
                  <a:pt x="14" y="116"/>
                  <a:pt x="16" y="121"/>
                </a:cubicBezTo>
                <a:cubicBezTo>
                  <a:pt x="16" y="122"/>
                  <a:pt x="17" y="122"/>
                  <a:pt x="17" y="122"/>
                </a:cubicBezTo>
                <a:cubicBezTo>
                  <a:pt x="18" y="122"/>
                  <a:pt x="19" y="121"/>
                  <a:pt x="19" y="120"/>
                </a:cubicBezTo>
                <a:cubicBezTo>
                  <a:pt x="21" y="119"/>
                  <a:pt x="23" y="117"/>
                  <a:pt x="24" y="115"/>
                </a:cubicBezTo>
                <a:cubicBezTo>
                  <a:pt x="24" y="115"/>
                  <a:pt x="25" y="115"/>
                  <a:pt x="25" y="115"/>
                </a:cubicBezTo>
                <a:cubicBezTo>
                  <a:pt x="25" y="114"/>
                  <a:pt x="25" y="113"/>
                  <a:pt x="26" y="112"/>
                </a:cubicBezTo>
                <a:cubicBezTo>
                  <a:pt x="26" y="112"/>
                  <a:pt x="26" y="113"/>
                  <a:pt x="27" y="114"/>
                </a:cubicBezTo>
                <a:cubicBezTo>
                  <a:pt x="33" y="108"/>
                  <a:pt x="38" y="103"/>
                  <a:pt x="45" y="99"/>
                </a:cubicBezTo>
                <a:cubicBezTo>
                  <a:pt x="45" y="97"/>
                  <a:pt x="46" y="97"/>
                  <a:pt x="47" y="97"/>
                </a:cubicBezTo>
                <a:cubicBezTo>
                  <a:pt x="48" y="98"/>
                  <a:pt x="48" y="99"/>
                  <a:pt x="49" y="100"/>
                </a:cubicBezTo>
                <a:cubicBezTo>
                  <a:pt x="49" y="100"/>
                  <a:pt x="50" y="100"/>
                  <a:pt x="51" y="100"/>
                </a:cubicBezTo>
                <a:cubicBezTo>
                  <a:pt x="60" y="107"/>
                  <a:pt x="68" y="113"/>
                  <a:pt x="77" y="120"/>
                </a:cubicBezTo>
                <a:cubicBezTo>
                  <a:pt x="81" y="122"/>
                  <a:pt x="85" y="125"/>
                  <a:pt x="89" y="127"/>
                </a:cubicBezTo>
                <a:cubicBezTo>
                  <a:pt x="98" y="132"/>
                  <a:pt x="107" y="136"/>
                  <a:pt x="117" y="140"/>
                </a:cubicBezTo>
                <a:cubicBezTo>
                  <a:pt x="123" y="142"/>
                  <a:pt x="129" y="143"/>
                  <a:pt x="135" y="144"/>
                </a:cubicBezTo>
                <a:cubicBezTo>
                  <a:pt x="141" y="146"/>
                  <a:pt x="146" y="146"/>
                  <a:pt x="152" y="147"/>
                </a:cubicBezTo>
                <a:cubicBezTo>
                  <a:pt x="153" y="146"/>
                  <a:pt x="153" y="147"/>
                  <a:pt x="153" y="147"/>
                </a:cubicBezTo>
                <a:cubicBezTo>
                  <a:pt x="154" y="147"/>
                  <a:pt x="155" y="147"/>
                  <a:pt x="155" y="146"/>
                </a:cubicBezTo>
                <a:cubicBezTo>
                  <a:pt x="155" y="147"/>
                  <a:pt x="155" y="147"/>
                  <a:pt x="155" y="147"/>
                </a:cubicBezTo>
                <a:cubicBezTo>
                  <a:pt x="155" y="148"/>
                  <a:pt x="156" y="148"/>
                  <a:pt x="156" y="148"/>
                </a:cubicBezTo>
                <a:cubicBezTo>
                  <a:pt x="177" y="150"/>
                  <a:pt x="196" y="148"/>
                  <a:pt x="215" y="146"/>
                </a:cubicBezTo>
                <a:cubicBezTo>
                  <a:pt x="212" y="134"/>
                  <a:pt x="212" y="134"/>
                  <a:pt x="212" y="134"/>
                </a:cubicBezTo>
                <a:cubicBezTo>
                  <a:pt x="211" y="130"/>
                  <a:pt x="209" y="127"/>
                  <a:pt x="208" y="123"/>
                </a:cubicBezTo>
                <a:cubicBezTo>
                  <a:pt x="209" y="127"/>
                  <a:pt x="210" y="131"/>
                  <a:pt x="211" y="134"/>
                </a:cubicBezTo>
                <a:cubicBezTo>
                  <a:pt x="211" y="134"/>
                  <a:pt x="211" y="134"/>
                  <a:pt x="212" y="134"/>
                </a:cubicBezTo>
                <a:cubicBezTo>
                  <a:pt x="212" y="135"/>
                  <a:pt x="212" y="135"/>
                  <a:pt x="211" y="136"/>
                </a:cubicBezTo>
                <a:cubicBezTo>
                  <a:pt x="210" y="136"/>
                  <a:pt x="210" y="135"/>
                  <a:pt x="210" y="135"/>
                </a:cubicBezTo>
                <a:cubicBezTo>
                  <a:pt x="207" y="126"/>
                  <a:pt x="205" y="116"/>
                  <a:pt x="201" y="106"/>
                </a:cubicBezTo>
                <a:cubicBezTo>
                  <a:pt x="203" y="114"/>
                  <a:pt x="203" y="122"/>
                  <a:pt x="206" y="129"/>
                </a:cubicBezTo>
                <a:cubicBezTo>
                  <a:pt x="206" y="130"/>
                  <a:pt x="205" y="130"/>
                  <a:pt x="205" y="130"/>
                </a:cubicBezTo>
                <a:cubicBezTo>
                  <a:pt x="205" y="130"/>
                  <a:pt x="204" y="130"/>
                  <a:pt x="204" y="129"/>
                </a:cubicBezTo>
                <a:cubicBezTo>
                  <a:pt x="202" y="123"/>
                  <a:pt x="201" y="117"/>
                  <a:pt x="199" y="111"/>
                </a:cubicBezTo>
                <a:cubicBezTo>
                  <a:pt x="198" y="110"/>
                  <a:pt x="198" y="109"/>
                  <a:pt x="198" y="109"/>
                </a:cubicBezTo>
                <a:cubicBezTo>
                  <a:pt x="198" y="110"/>
                  <a:pt x="198" y="110"/>
                  <a:pt x="198" y="111"/>
                </a:cubicBezTo>
                <a:cubicBezTo>
                  <a:pt x="198" y="111"/>
                  <a:pt x="198" y="111"/>
                  <a:pt x="199" y="111"/>
                </a:cubicBezTo>
                <a:cubicBezTo>
                  <a:pt x="198" y="111"/>
                  <a:pt x="198" y="111"/>
                  <a:pt x="198" y="111"/>
                </a:cubicBezTo>
                <a:cubicBezTo>
                  <a:pt x="199" y="119"/>
                  <a:pt x="200" y="126"/>
                  <a:pt x="201" y="134"/>
                </a:cubicBezTo>
                <a:cubicBezTo>
                  <a:pt x="201" y="134"/>
                  <a:pt x="200" y="134"/>
                  <a:pt x="200" y="134"/>
                </a:cubicBezTo>
                <a:cubicBezTo>
                  <a:pt x="198" y="126"/>
                  <a:pt x="195" y="118"/>
                  <a:pt x="193" y="110"/>
                </a:cubicBezTo>
                <a:cubicBezTo>
                  <a:pt x="193" y="117"/>
                  <a:pt x="194" y="124"/>
                  <a:pt x="194" y="131"/>
                </a:cubicBezTo>
                <a:cubicBezTo>
                  <a:pt x="194" y="132"/>
                  <a:pt x="193" y="132"/>
                  <a:pt x="193" y="131"/>
                </a:cubicBezTo>
                <a:cubicBezTo>
                  <a:pt x="191" y="125"/>
                  <a:pt x="190" y="119"/>
                  <a:pt x="188" y="113"/>
                </a:cubicBezTo>
                <a:cubicBezTo>
                  <a:pt x="188" y="120"/>
                  <a:pt x="188" y="120"/>
                  <a:pt x="188" y="120"/>
                </a:cubicBezTo>
                <a:cubicBezTo>
                  <a:pt x="188" y="124"/>
                  <a:pt x="188" y="128"/>
                  <a:pt x="187" y="133"/>
                </a:cubicBezTo>
                <a:cubicBezTo>
                  <a:pt x="187" y="132"/>
                  <a:pt x="186" y="133"/>
                  <a:pt x="186" y="132"/>
                </a:cubicBezTo>
                <a:cubicBezTo>
                  <a:pt x="185" y="127"/>
                  <a:pt x="183" y="121"/>
                  <a:pt x="182" y="115"/>
                </a:cubicBezTo>
                <a:cubicBezTo>
                  <a:pt x="180" y="128"/>
                  <a:pt x="180" y="128"/>
                  <a:pt x="180" y="128"/>
                </a:cubicBezTo>
                <a:cubicBezTo>
                  <a:pt x="180" y="128"/>
                  <a:pt x="179" y="128"/>
                  <a:pt x="179" y="128"/>
                </a:cubicBezTo>
                <a:cubicBezTo>
                  <a:pt x="178" y="124"/>
                  <a:pt x="178" y="120"/>
                  <a:pt x="177" y="116"/>
                </a:cubicBezTo>
                <a:cubicBezTo>
                  <a:pt x="176" y="120"/>
                  <a:pt x="175" y="123"/>
                  <a:pt x="175" y="126"/>
                </a:cubicBezTo>
                <a:cubicBezTo>
                  <a:pt x="174" y="127"/>
                  <a:pt x="173" y="126"/>
                  <a:pt x="173" y="126"/>
                </a:cubicBezTo>
                <a:cubicBezTo>
                  <a:pt x="171" y="124"/>
                  <a:pt x="171" y="121"/>
                  <a:pt x="170" y="119"/>
                </a:cubicBezTo>
                <a:cubicBezTo>
                  <a:pt x="170" y="118"/>
                  <a:pt x="169" y="118"/>
                  <a:pt x="168" y="118"/>
                </a:cubicBezTo>
                <a:cubicBezTo>
                  <a:pt x="166" y="121"/>
                  <a:pt x="164" y="123"/>
                  <a:pt x="162" y="126"/>
                </a:cubicBezTo>
                <a:cubicBezTo>
                  <a:pt x="161" y="127"/>
                  <a:pt x="160" y="128"/>
                  <a:pt x="158" y="128"/>
                </a:cubicBezTo>
                <a:cubicBezTo>
                  <a:pt x="155" y="127"/>
                  <a:pt x="154" y="125"/>
                  <a:pt x="153" y="123"/>
                </a:cubicBezTo>
                <a:cubicBezTo>
                  <a:pt x="155" y="125"/>
                  <a:pt x="156" y="127"/>
                  <a:pt x="159" y="127"/>
                </a:cubicBezTo>
                <a:cubicBezTo>
                  <a:pt x="161" y="125"/>
                  <a:pt x="162" y="124"/>
                  <a:pt x="164" y="122"/>
                </a:cubicBezTo>
                <a:cubicBezTo>
                  <a:pt x="165" y="120"/>
                  <a:pt x="166" y="118"/>
                  <a:pt x="168" y="117"/>
                </a:cubicBezTo>
                <a:cubicBezTo>
                  <a:pt x="169" y="117"/>
                  <a:pt x="170" y="117"/>
                  <a:pt x="170" y="118"/>
                </a:cubicBezTo>
                <a:cubicBezTo>
                  <a:pt x="172" y="119"/>
                  <a:pt x="172" y="122"/>
                  <a:pt x="174" y="125"/>
                </a:cubicBezTo>
                <a:cubicBezTo>
                  <a:pt x="176" y="115"/>
                  <a:pt x="176" y="115"/>
                  <a:pt x="176" y="115"/>
                </a:cubicBezTo>
                <a:cubicBezTo>
                  <a:pt x="176" y="114"/>
                  <a:pt x="177" y="114"/>
                  <a:pt x="177" y="115"/>
                </a:cubicBezTo>
                <a:cubicBezTo>
                  <a:pt x="178" y="117"/>
                  <a:pt x="179" y="120"/>
                  <a:pt x="179" y="123"/>
                </a:cubicBezTo>
                <a:cubicBezTo>
                  <a:pt x="180" y="121"/>
                  <a:pt x="180" y="118"/>
                  <a:pt x="181" y="114"/>
                </a:cubicBezTo>
                <a:cubicBezTo>
                  <a:pt x="181" y="113"/>
                  <a:pt x="183" y="114"/>
                  <a:pt x="183" y="115"/>
                </a:cubicBezTo>
                <a:cubicBezTo>
                  <a:pt x="185" y="119"/>
                  <a:pt x="185" y="124"/>
                  <a:pt x="186" y="128"/>
                </a:cubicBezTo>
                <a:cubicBezTo>
                  <a:pt x="187" y="123"/>
                  <a:pt x="187" y="119"/>
                  <a:pt x="187" y="114"/>
                </a:cubicBezTo>
                <a:cubicBezTo>
                  <a:pt x="187" y="113"/>
                  <a:pt x="186" y="111"/>
                  <a:pt x="187" y="110"/>
                </a:cubicBezTo>
                <a:cubicBezTo>
                  <a:pt x="188" y="110"/>
                  <a:pt x="188" y="110"/>
                  <a:pt x="189" y="111"/>
                </a:cubicBezTo>
                <a:cubicBezTo>
                  <a:pt x="190" y="113"/>
                  <a:pt x="191" y="117"/>
                  <a:pt x="192" y="120"/>
                </a:cubicBezTo>
                <a:cubicBezTo>
                  <a:pt x="191" y="112"/>
                  <a:pt x="191" y="112"/>
                  <a:pt x="191" y="112"/>
                </a:cubicBezTo>
                <a:cubicBezTo>
                  <a:pt x="191" y="111"/>
                  <a:pt x="191" y="109"/>
                  <a:pt x="192" y="108"/>
                </a:cubicBezTo>
                <a:cubicBezTo>
                  <a:pt x="192" y="108"/>
                  <a:pt x="193" y="108"/>
                  <a:pt x="193" y="109"/>
                </a:cubicBezTo>
                <a:cubicBezTo>
                  <a:pt x="198" y="121"/>
                  <a:pt x="198" y="121"/>
                  <a:pt x="198" y="121"/>
                </a:cubicBezTo>
                <a:cubicBezTo>
                  <a:pt x="198" y="122"/>
                  <a:pt x="198" y="122"/>
                  <a:pt x="198" y="122"/>
                </a:cubicBezTo>
                <a:cubicBezTo>
                  <a:pt x="198" y="121"/>
                  <a:pt x="198" y="121"/>
                  <a:pt x="198" y="121"/>
                </a:cubicBezTo>
                <a:cubicBezTo>
                  <a:pt x="196" y="107"/>
                  <a:pt x="196" y="107"/>
                  <a:pt x="196" y="107"/>
                </a:cubicBezTo>
                <a:cubicBezTo>
                  <a:pt x="196" y="106"/>
                  <a:pt x="195" y="104"/>
                  <a:pt x="196" y="102"/>
                </a:cubicBezTo>
                <a:cubicBezTo>
                  <a:pt x="196" y="102"/>
                  <a:pt x="197" y="103"/>
                  <a:pt x="197" y="103"/>
                </a:cubicBezTo>
                <a:cubicBezTo>
                  <a:pt x="199" y="106"/>
                  <a:pt x="200" y="108"/>
                  <a:pt x="200" y="111"/>
                </a:cubicBezTo>
                <a:cubicBezTo>
                  <a:pt x="200" y="107"/>
                  <a:pt x="199" y="102"/>
                  <a:pt x="198" y="98"/>
                </a:cubicBezTo>
                <a:cubicBezTo>
                  <a:pt x="198" y="97"/>
                  <a:pt x="198" y="96"/>
                  <a:pt x="199" y="95"/>
                </a:cubicBezTo>
                <a:cubicBezTo>
                  <a:pt x="198" y="92"/>
                  <a:pt x="197" y="89"/>
                  <a:pt x="196" y="86"/>
                </a:cubicBezTo>
                <a:cubicBezTo>
                  <a:pt x="182" y="91"/>
                  <a:pt x="168" y="94"/>
                  <a:pt x="153" y="96"/>
                </a:cubicBezTo>
                <a:cubicBezTo>
                  <a:pt x="133" y="98"/>
                  <a:pt x="105" y="94"/>
                  <a:pt x="87" y="85"/>
                </a:cubicBezTo>
                <a:cubicBezTo>
                  <a:pt x="77" y="80"/>
                  <a:pt x="69" y="74"/>
                  <a:pt x="64" y="66"/>
                </a:cubicBezTo>
                <a:cubicBezTo>
                  <a:pt x="62" y="61"/>
                  <a:pt x="62" y="61"/>
                  <a:pt x="62" y="61"/>
                </a:cubicBezTo>
                <a:cubicBezTo>
                  <a:pt x="61" y="61"/>
                  <a:pt x="63" y="59"/>
                  <a:pt x="64" y="60"/>
                </a:cubicBezTo>
                <a:cubicBezTo>
                  <a:pt x="68" y="63"/>
                  <a:pt x="68" y="63"/>
                  <a:pt x="68" y="63"/>
                </a:cubicBezTo>
                <a:cubicBezTo>
                  <a:pt x="77" y="55"/>
                  <a:pt x="77" y="55"/>
                  <a:pt x="77" y="55"/>
                </a:cubicBezTo>
                <a:cubicBezTo>
                  <a:pt x="85" y="49"/>
                  <a:pt x="93" y="43"/>
                  <a:pt x="99" y="35"/>
                </a:cubicBezTo>
                <a:cubicBezTo>
                  <a:pt x="94" y="35"/>
                  <a:pt x="90" y="35"/>
                  <a:pt x="85" y="34"/>
                </a:cubicBezTo>
                <a:cubicBezTo>
                  <a:pt x="75" y="32"/>
                  <a:pt x="66" y="31"/>
                  <a:pt x="58" y="29"/>
                </a:cubicBezTo>
                <a:cubicBezTo>
                  <a:pt x="53" y="27"/>
                  <a:pt x="49" y="27"/>
                  <a:pt x="44" y="26"/>
                </a:cubicBezTo>
                <a:cubicBezTo>
                  <a:pt x="43" y="29"/>
                  <a:pt x="40" y="30"/>
                  <a:pt x="38" y="32"/>
                </a:cubicBezTo>
                <a:cubicBezTo>
                  <a:pt x="30" y="41"/>
                  <a:pt x="22" y="48"/>
                  <a:pt x="15" y="59"/>
                </a:cubicBezTo>
                <a:cubicBezTo>
                  <a:pt x="16" y="59"/>
                  <a:pt x="14" y="60"/>
                  <a:pt x="15" y="60"/>
                </a:cubicBezTo>
                <a:cubicBezTo>
                  <a:pt x="16" y="60"/>
                  <a:pt x="17" y="58"/>
                  <a:pt x="18" y="58"/>
                </a:cubicBezTo>
                <a:cubicBezTo>
                  <a:pt x="22" y="53"/>
                  <a:pt x="27" y="49"/>
                  <a:pt x="32" y="44"/>
                </a:cubicBezTo>
                <a:cubicBezTo>
                  <a:pt x="36" y="39"/>
                  <a:pt x="41" y="35"/>
                  <a:pt x="47" y="31"/>
                </a:cubicBezTo>
                <a:cubicBezTo>
                  <a:pt x="47" y="30"/>
                  <a:pt x="48" y="31"/>
                  <a:pt x="48" y="32"/>
                </a:cubicBezTo>
                <a:cubicBezTo>
                  <a:pt x="46" y="34"/>
                  <a:pt x="45" y="35"/>
                  <a:pt x="43" y="37"/>
                </a:cubicBezTo>
                <a:cubicBezTo>
                  <a:pt x="36" y="44"/>
                  <a:pt x="28" y="51"/>
                  <a:pt x="22" y="60"/>
                </a:cubicBezTo>
                <a:cubicBezTo>
                  <a:pt x="21" y="60"/>
                  <a:pt x="21" y="60"/>
                  <a:pt x="21" y="61"/>
                </a:cubicBezTo>
                <a:cubicBezTo>
                  <a:pt x="21" y="60"/>
                  <a:pt x="22" y="60"/>
                  <a:pt x="22" y="60"/>
                </a:cubicBezTo>
                <a:cubicBezTo>
                  <a:pt x="22" y="60"/>
                  <a:pt x="22" y="60"/>
                  <a:pt x="22" y="60"/>
                </a:cubicBezTo>
                <a:cubicBezTo>
                  <a:pt x="24" y="58"/>
                  <a:pt x="25" y="57"/>
                  <a:pt x="26" y="55"/>
                </a:cubicBezTo>
                <a:cubicBezTo>
                  <a:pt x="32" y="51"/>
                  <a:pt x="36" y="46"/>
                  <a:pt x="41" y="43"/>
                </a:cubicBezTo>
                <a:cubicBezTo>
                  <a:pt x="42" y="42"/>
                  <a:pt x="42" y="44"/>
                  <a:pt x="42" y="44"/>
                </a:cubicBezTo>
                <a:cubicBezTo>
                  <a:pt x="37" y="49"/>
                  <a:pt x="33" y="54"/>
                  <a:pt x="29" y="60"/>
                </a:cubicBezTo>
                <a:cubicBezTo>
                  <a:pt x="43" y="50"/>
                  <a:pt x="43" y="50"/>
                  <a:pt x="43" y="50"/>
                </a:cubicBezTo>
                <a:cubicBezTo>
                  <a:pt x="44" y="49"/>
                  <a:pt x="44" y="51"/>
                  <a:pt x="44" y="51"/>
                </a:cubicBezTo>
                <a:cubicBezTo>
                  <a:pt x="42" y="55"/>
                  <a:pt x="39" y="58"/>
                  <a:pt x="36" y="62"/>
                </a:cubicBezTo>
                <a:cubicBezTo>
                  <a:pt x="38" y="61"/>
                  <a:pt x="39" y="60"/>
                  <a:pt x="40" y="59"/>
                </a:cubicBezTo>
                <a:cubicBezTo>
                  <a:pt x="41" y="59"/>
                  <a:pt x="42" y="59"/>
                  <a:pt x="42" y="60"/>
                </a:cubicBezTo>
                <a:cubicBezTo>
                  <a:pt x="42" y="62"/>
                  <a:pt x="41" y="64"/>
                  <a:pt x="41" y="66"/>
                </a:cubicBezTo>
                <a:cubicBezTo>
                  <a:pt x="41" y="66"/>
                  <a:pt x="41" y="67"/>
                  <a:pt x="42" y="67"/>
                </a:cubicBezTo>
                <a:cubicBezTo>
                  <a:pt x="43" y="67"/>
                  <a:pt x="45" y="67"/>
                  <a:pt x="46" y="67"/>
                </a:cubicBezTo>
                <a:cubicBezTo>
                  <a:pt x="46" y="67"/>
                  <a:pt x="46" y="68"/>
                  <a:pt x="45" y="68"/>
                </a:cubicBezTo>
                <a:cubicBezTo>
                  <a:pt x="45" y="68"/>
                  <a:pt x="44" y="68"/>
                  <a:pt x="43" y="69"/>
                </a:cubicBezTo>
                <a:cubicBezTo>
                  <a:pt x="41" y="69"/>
                  <a:pt x="40" y="68"/>
                  <a:pt x="39" y="66"/>
                </a:cubicBezTo>
                <a:cubicBezTo>
                  <a:pt x="39" y="65"/>
                  <a:pt x="39" y="63"/>
                  <a:pt x="40" y="61"/>
                </a:cubicBezTo>
                <a:cubicBezTo>
                  <a:pt x="39" y="62"/>
                  <a:pt x="38" y="62"/>
                  <a:pt x="37" y="63"/>
                </a:cubicBezTo>
                <a:cubicBezTo>
                  <a:pt x="37" y="64"/>
                  <a:pt x="36" y="64"/>
                  <a:pt x="35" y="63"/>
                </a:cubicBezTo>
                <a:cubicBezTo>
                  <a:pt x="34" y="62"/>
                  <a:pt x="35" y="61"/>
                  <a:pt x="36" y="60"/>
                </a:cubicBezTo>
                <a:cubicBezTo>
                  <a:pt x="41" y="53"/>
                  <a:pt x="41" y="53"/>
                  <a:pt x="41" y="53"/>
                </a:cubicBezTo>
                <a:cubicBezTo>
                  <a:pt x="32" y="60"/>
                  <a:pt x="32" y="60"/>
                  <a:pt x="32" y="60"/>
                </a:cubicBezTo>
                <a:cubicBezTo>
                  <a:pt x="31" y="61"/>
                  <a:pt x="30" y="62"/>
                  <a:pt x="28" y="61"/>
                </a:cubicBezTo>
                <a:cubicBezTo>
                  <a:pt x="28" y="61"/>
                  <a:pt x="27" y="60"/>
                  <a:pt x="28" y="59"/>
                </a:cubicBezTo>
                <a:cubicBezTo>
                  <a:pt x="29" y="56"/>
                  <a:pt x="31" y="54"/>
                  <a:pt x="33" y="51"/>
                </a:cubicBezTo>
                <a:close/>
                <a:moveTo>
                  <a:pt x="232" y="140"/>
                </a:moveTo>
                <a:cubicBezTo>
                  <a:pt x="230" y="143"/>
                  <a:pt x="228" y="146"/>
                  <a:pt x="226" y="148"/>
                </a:cubicBezTo>
                <a:cubicBezTo>
                  <a:pt x="228" y="154"/>
                  <a:pt x="228" y="154"/>
                  <a:pt x="228" y="154"/>
                </a:cubicBezTo>
                <a:cubicBezTo>
                  <a:pt x="228" y="154"/>
                  <a:pt x="227" y="155"/>
                  <a:pt x="228" y="156"/>
                </a:cubicBezTo>
                <a:cubicBezTo>
                  <a:pt x="227" y="156"/>
                  <a:pt x="225" y="156"/>
                  <a:pt x="224" y="156"/>
                </a:cubicBezTo>
                <a:cubicBezTo>
                  <a:pt x="223" y="156"/>
                  <a:pt x="222" y="154"/>
                  <a:pt x="222" y="153"/>
                </a:cubicBezTo>
                <a:cubicBezTo>
                  <a:pt x="216" y="158"/>
                  <a:pt x="211" y="163"/>
                  <a:pt x="206" y="169"/>
                </a:cubicBezTo>
                <a:cubicBezTo>
                  <a:pt x="206" y="169"/>
                  <a:pt x="206" y="170"/>
                  <a:pt x="205" y="170"/>
                </a:cubicBezTo>
                <a:cubicBezTo>
                  <a:pt x="207" y="170"/>
                  <a:pt x="207" y="170"/>
                  <a:pt x="207" y="170"/>
                </a:cubicBezTo>
                <a:cubicBezTo>
                  <a:pt x="207" y="170"/>
                  <a:pt x="207" y="169"/>
                  <a:pt x="207" y="169"/>
                </a:cubicBezTo>
                <a:cubicBezTo>
                  <a:pt x="207" y="169"/>
                  <a:pt x="209" y="169"/>
                  <a:pt x="209" y="170"/>
                </a:cubicBezTo>
                <a:cubicBezTo>
                  <a:pt x="210" y="170"/>
                  <a:pt x="210" y="172"/>
                  <a:pt x="209" y="172"/>
                </a:cubicBezTo>
                <a:cubicBezTo>
                  <a:pt x="208" y="173"/>
                  <a:pt x="207" y="174"/>
                  <a:pt x="206" y="174"/>
                </a:cubicBezTo>
                <a:cubicBezTo>
                  <a:pt x="207" y="176"/>
                  <a:pt x="207" y="178"/>
                  <a:pt x="208" y="180"/>
                </a:cubicBezTo>
                <a:cubicBezTo>
                  <a:pt x="209" y="181"/>
                  <a:pt x="209" y="181"/>
                  <a:pt x="209" y="182"/>
                </a:cubicBezTo>
                <a:cubicBezTo>
                  <a:pt x="208" y="183"/>
                  <a:pt x="207" y="184"/>
                  <a:pt x="205" y="183"/>
                </a:cubicBezTo>
                <a:cubicBezTo>
                  <a:pt x="205" y="183"/>
                  <a:pt x="205" y="183"/>
                  <a:pt x="205" y="182"/>
                </a:cubicBezTo>
                <a:cubicBezTo>
                  <a:pt x="205" y="182"/>
                  <a:pt x="204" y="183"/>
                  <a:pt x="204" y="182"/>
                </a:cubicBezTo>
                <a:cubicBezTo>
                  <a:pt x="203" y="180"/>
                  <a:pt x="203" y="177"/>
                  <a:pt x="202" y="175"/>
                </a:cubicBezTo>
                <a:cubicBezTo>
                  <a:pt x="198" y="175"/>
                  <a:pt x="195" y="177"/>
                  <a:pt x="193" y="180"/>
                </a:cubicBezTo>
                <a:cubicBezTo>
                  <a:pt x="193" y="181"/>
                  <a:pt x="192" y="182"/>
                  <a:pt x="191" y="182"/>
                </a:cubicBezTo>
                <a:cubicBezTo>
                  <a:pt x="191" y="183"/>
                  <a:pt x="190" y="183"/>
                  <a:pt x="190" y="183"/>
                </a:cubicBezTo>
                <a:cubicBezTo>
                  <a:pt x="189" y="182"/>
                  <a:pt x="189" y="182"/>
                  <a:pt x="189" y="181"/>
                </a:cubicBezTo>
                <a:cubicBezTo>
                  <a:pt x="189" y="181"/>
                  <a:pt x="189" y="180"/>
                  <a:pt x="188" y="181"/>
                </a:cubicBezTo>
                <a:cubicBezTo>
                  <a:pt x="187" y="179"/>
                  <a:pt x="187" y="177"/>
                  <a:pt x="189" y="176"/>
                </a:cubicBezTo>
                <a:cubicBezTo>
                  <a:pt x="180" y="175"/>
                  <a:pt x="172" y="177"/>
                  <a:pt x="162" y="176"/>
                </a:cubicBezTo>
                <a:cubicBezTo>
                  <a:pt x="162" y="176"/>
                  <a:pt x="161" y="177"/>
                  <a:pt x="161" y="176"/>
                </a:cubicBezTo>
                <a:cubicBezTo>
                  <a:pt x="161" y="175"/>
                  <a:pt x="159" y="175"/>
                  <a:pt x="159" y="175"/>
                </a:cubicBezTo>
                <a:cubicBezTo>
                  <a:pt x="153" y="175"/>
                  <a:pt x="150" y="174"/>
                  <a:pt x="145" y="173"/>
                </a:cubicBezTo>
                <a:cubicBezTo>
                  <a:pt x="145" y="173"/>
                  <a:pt x="145" y="174"/>
                  <a:pt x="144" y="174"/>
                </a:cubicBezTo>
                <a:cubicBezTo>
                  <a:pt x="143" y="174"/>
                  <a:pt x="143" y="173"/>
                  <a:pt x="143" y="173"/>
                </a:cubicBezTo>
                <a:cubicBezTo>
                  <a:pt x="129" y="170"/>
                  <a:pt x="113" y="168"/>
                  <a:pt x="102" y="162"/>
                </a:cubicBezTo>
                <a:cubicBezTo>
                  <a:pt x="94" y="159"/>
                  <a:pt x="87" y="155"/>
                  <a:pt x="80" y="151"/>
                </a:cubicBezTo>
                <a:cubicBezTo>
                  <a:pt x="71" y="146"/>
                  <a:pt x="62" y="139"/>
                  <a:pt x="55" y="133"/>
                </a:cubicBezTo>
                <a:cubicBezTo>
                  <a:pt x="54" y="132"/>
                  <a:pt x="53" y="131"/>
                  <a:pt x="52" y="130"/>
                </a:cubicBezTo>
                <a:cubicBezTo>
                  <a:pt x="51" y="129"/>
                  <a:pt x="52" y="130"/>
                  <a:pt x="52" y="130"/>
                </a:cubicBezTo>
                <a:cubicBezTo>
                  <a:pt x="51" y="132"/>
                  <a:pt x="52" y="133"/>
                  <a:pt x="52" y="135"/>
                </a:cubicBezTo>
                <a:cubicBezTo>
                  <a:pt x="52" y="136"/>
                  <a:pt x="51" y="136"/>
                  <a:pt x="51" y="136"/>
                </a:cubicBezTo>
                <a:cubicBezTo>
                  <a:pt x="50" y="136"/>
                  <a:pt x="48" y="137"/>
                  <a:pt x="48" y="136"/>
                </a:cubicBezTo>
                <a:cubicBezTo>
                  <a:pt x="47" y="132"/>
                  <a:pt x="47" y="129"/>
                  <a:pt x="47" y="126"/>
                </a:cubicBezTo>
                <a:cubicBezTo>
                  <a:pt x="46" y="126"/>
                  <a:pt x="44" y="127"/>
                  <a:pt x="43" y="127"/>
                </a:cubicBezTo>
                <a:cubicBezTo>
                  <a:pt x="36" y="131"/>
                  <a:pt x="31" y="136"/>
                  <a:pt x="26" y="142"/>
                </a:cubicBezTo>
                <a:cubicBezTo>
                  <a:pt x="25" y="143"/>
                  <a:pt x="24" y="144"/>
                  <a:pt x="23" y="144"/>
                </a:cubicBezTo>
                <a:cubicBezTo>
                  <a:pt x="23" y="144"/>
                  <a:pt x="22" y="143"/>
                  <a:pt x="21" y="142"/>
                </a:cubicBezTo>
                <a:cubicBezTo>
                  <a:pt x="22" y="145"/>
                  <a:pt x="24" y="147"/>
                  <a:pt x="24" y="149"/>
                </a:cubicBezTo>
                <a:cubicBezTo>
                  <a:pt x="24" y="150"/>
                  <a:pt x="24" y="152"/>
                  <a:pt x="24" y="152"/>
                </a:cubicBezTo>
                <a:cubicBezTo>
                  <a:pt x="23" y="151"/>
                  <a:pt x="21" y="153"/>
                  <a:pt x="21" y="152"/>
                </a:cubicBezTo>
                <a:cubicBezTo>
                  <a:pt x="19" y="146"/>
                  <a:pt x="17" y="139"/>
                  <a:pt x="15" y="133"/>
                </a:cubicBezTo>
                <a:cubicBezTo>
                  <a:pt x="14" y="133"/>
                  <a:pt x="14" y="133"/>
                  <a:pt x="14" y="133"/>
                </a:cubicBezTo>
                <a:cubicBezTo>
                  <a:pt x="14" y="134"/>
                  <a:pt x="15" y="135"/>
                  <a:pt x="14" y="136"/>
                </a:cubicBezTo>
                <a:cubicBezTo>
                  <a:pt x="14" y="136"/>
                  <a:pt x="12" y="136"/>
                  <a:pt x="11" y="136"/>
                </a:cubicBezTo>
                <a:cubicBezTo>
                  <a:pt x="11" y="135"/>
                  <a:pt x="10" y="133"/>
                  <a:pt x="10" y="133"/>
                </a:cubicBezTo>
                <a:cubicBezTo>
                  <a:pt x="8" y="119"/>
                  <a:pt x="7" y="105"/>
                  <a:pt x="7" y="90"/>
                </a:cubicBezTo>
                <a:cubicBezTo>
                  <a:pt x="7" y="85"/>
                  <a:pt x="7" y="79"/>
                  <a:pt x="6" y="74"/>
                </a:cubicBezTo>
                <a:cubicBezTo>
                  <a:pt x="6" y="70"/>
                  <a:pt x="5" y="65"/>
                  <a:pt x="5" y="60"/>
                </a:cubicBezTo>
                <a:cubicBezTo>
                  <a:pt x="4" y="60"/>
                  <a:pt x="4" y="60"/>
                  <a:pt x="4" y="59"/>
                </a:cubicBezTo>
                <a:cubicBezTo>
                  <a:pt x="5" y="60"/>
                  <a:pt x="5" y="59"/>
                  <a:pt x="5" y="59"/>
                </a:cubicBezTo>
                <a:cubicBezTo>
                  <a:pt x="4" y="59"/>
                  <a:pt x="4" y="58"/>
                  <a:pt x="4" y="58"/>
                </a:cubicBezTo>
                <a:cubicBezTo>
                  <a:pt x="5" y="57"/>
                  <a:pt x="4" y="56"/>
                  <a:pt x="4" y="54"/>
                </a:cubicBezTo>
                <a:cubicBezTo>
                  <a:pt x="4" y="55"/>
                  <a:pt x="4" y="56"/>
                  <a:pt x="4" y="57"/>
                </a:cubicBezTo>
                <a:cubicBezTo>
                  <a:pt x="4" y="58"/>
                  <a:pt x="4" y="60"/>
                  <a:pt x="4" y="61"/>
                </a:cubicBezTo>
                <a:cubicBezTo>
                  <a:pt x="4" y="60"/>
                  <a:pt x="5" y="61"/>
                  <a:pt x="4" y="62"/>
                </a:cubicBezTo>
                <a:cubicBezTo>
                  <a:pt x="4" y="62"/>
                  <a:pt x="4" y="61"/>
                  <a:pt x="4" y="61"/>
                </a:cubicBezTo>
                <a:cubicBezTo>
                  <a:pt x="4" y="62"/>
                  <a:pt x="4" y="64"/>
                  <a:pt x="4" y="65"/>
                </a:cubicBezTo>
                <a:cubicBezTo>
                  <a:pt x="4" y="66"/>
                  <a:pt x="5" y="66"/>
                  <a:pt x="4" y="66"/>
                </a:cubicBezTo>
                <a:cubicBezTo>
                  <a:pt x="3" y="70"/>
                  <a:pt x="4" y="75"/>
                  <a:pt x="4" y="79"/>
                </a:cubicBezTo>
                <a:cubicBezTo>
                  <a:pt x="4" y="79"/>
                  <a:pt x="5" y="80"/>
                  <a:pt x="4" y="81"/>
                </a:cubicBezTo>
                <a:cubicBezTo>
                  <a:pt x="3" y="81"/>
                  <a:pt x="4" y="81"/>
                  <a:pt x="4" y="81"/>
                </a:cubicBezTo>
                <a:cubicBezTo>
                  <a:pt x="4" y="82"/>
                  <a:pt x="4" y="84"/>
                  <a:pt x="5" y="85"/>
                </a:cubicBezTo>
                <a:cubicBezTo>
                  <a:pt x="5" y="85"/>
                  <a:pt x="5" y="85"/>
                  <a:pt x="4" y="85"/>
                </a:cubicBezTo>
                <a:cubicBezTo>
                  <a:pt x="5" y="86"/>
                  <a:pt x="5" y="87"/>
                  <a:pt x="4" y="87"/>
                </a:cubicBezTo>
                <a:cubicBezTo>
                  <a:pt x="4" y="87"/>
                  <a:pt x="4" y="86"/>
                  <a:pt x="4" y="86"/>
                </a:cubicBezTo>
                <a:cubicBezTo>
                  <a:pt x="5" y="98"/>
                  <a:pt x="5" y="98"/>
                  <a:pt x="5" y="98"/>
                </a:cubicBezTo>
                <a:cubicBezTo>
                  <a:pt x="5" y="98"/>
                  <a:pt x="5" y="99"/>
                  <a:pt x="5" y="100"/>
                </a:cubicBezTo>
                <a:cubicBezTo>
                  <a:pt x="4" y="96"/>
                  <a:pt x="4" y="93"/>
                  <a:pt x="3" y="90"/>
                </a:cubicBezTo>
                <a:cubicBezTo>
                  <a:pt x="3" y="87"/>
                  <a:pt x="3" y="84"/>
                  <a:pt x="2" y="81"/>
                </a:cubicBezTo>
                <a:cubicBezTo>
                  <a:pt x="2" y="80"/>
                  <a:pt x="2" y="80"/>
                  <a:pt x="3" y="80"/>
                </a:cubicBezTo>
                <a:cubicBezTo>
                  <a:pt x="3" y="80"/>
                  <a:pt x="2" y="79"/>
                  <a:pt x="2" y="79"/>
                </a:cubicBezTo>
                <a:cubicBezTo>
                  <a:pt x="2" y="76"/>
                  <a:pt x="2" y="73"/>
                  <a:pt x="2" y="70"/>
                </a:cubicBezTo>
                <a:cubicBezTo>
                  <a:pt x="2" y="70"/>
                  <a:pt x="2" y="70"/>
                  <a:pt x="2" y="69"/>
                </a:cubicBezTo>
                <a:cubicBezTo>
                  <a:pt x="2" y="69"/>
                  <a:pt x="2" y="68"/>
                  <a:pt x="2" y="68"/>
                </a:cubicBezTo>
                <a:cubicBezTo>
                  <a:pt x="1" y="58"/>
                  <a:pt x="2" y="48"/>
                  <a:pt x="2" y="38"/>
                </a:cubicBezTo>
                <a:cubicBezTo>
                  <a:pt x="2" y="36"/>
                  <a:pt x="3" y="35"/>
                  <a:pt x="3" y="33"/>
                </a:cubicBezTo>
                <a:cubicBezTo>
                  <a:pt x="3" y="33"/>
                  <a:pt x="3" y="33"/>
                  <a:pt x="3" y="33"/>
                </a:cubicBezTo>
                <a:cubicBezTo>
                  <a:pt x="3" y="18"/>
                  <a:pt x="3" y="18"/>
                  <a:pt x="3" y="18"/>
                </a:cubicBezTo>
                <a:cubicBezTo>
                  <a:pt x="3" y="17"/>
                  <a:pt x="2" y="16"/>
                  <a:pt x="3" y="15"/>
                </a:cubicBezTo>
                <a:cubicBezTo>
                  <a:pt x="3" y="16"/>
                  <a:pt x="4" y="15"/>
                  <a:pt x="3" y="15"/>
                </a:cubicBezTo>
                <a:cubicBezTo>
                  <a:pt x="3" y="15"/>
                  <a:pt x="2" y="15"/>
                  <a:pt x="2" y="14"/>
                </a:cubicBezTo>
                <a:cubicBezTo>
                  <a:pt x="3" y="15"/>
                  <a:pt x="4" y="14"/>
                  <a:pt x="3" y="14"/>
                </a:cubicBezTo>
                <a:cubicBezTo>
                  <a:pt x="3" y="13"/>
                  <a:pt x="2" y="13"/>
                  <a:pt x="1" y="13"/>
                </a:cubicBezTo>
                <a:cubicBezTo>
                  <a:pt x="0" y="12"/>
                  <a:pt x="0" y="11"/>
                  <a:pt x="0" y="11"/>
                </a:cubicBezTo>
                <a:cubicBezTo>
                  <a:pt x="1" y="9"/>
                  <a:pt x="1" y="8"/>
                  <a:pt x="2" y="7"/>
                </a:cubicBezTo>
                <a:cubicBezTo>
                  <a:pt x="3" y="7"/>
                  <a:pt x="3" y="7"/>
                  <a:pt x="4" y="7"/>
                </a:cubicBezTo>
                <a:cubicBezTo>
                  <a:pt x="4" y="1"/>
                  <a:pt x="4" y="1"/>
                  <a:pt x="4" y="1"/>
                </a:cubicBezTo>
                <a:cubicBezTo>
                  <a:pt x="5" y="0"/>
                  <a:pt x="6" y="0"/>
                  <a:pt x="7" y="0"/>
                </a:cubicBezTo>
                <a:cubicBezTo>
                  <a:pt x="7" y="2"/>
                  <a:pt x="7" y="4"/>
                  <a:pt x="7" y="6"/>
                </a:cubicBezTo>
                <a:cubicBezTo>
                  <a:pt x="7" y="6"/>
                  <a:pt x="8" y="7"/>
                  <a:pt x="8" y="8"/>
                </a:cubicBezTo>
                <a:cubicBezTo>
                  <a:pt x="8" y="8"/>
                  <a:pt x="8" y="9"/>
                  <a:pt x="8" y="9"/>
                </a:cubicBezTo>
                <a:cubicBezTo>
                  <a:pt x="9" y="9"/>
                  <a:pt x="10" y="8"/>
                  <a:pt x="11" y="9"/>
                </a:cubicBezTo>
                <a:cubicBezTo>
                  <a:pt x="11" y="10"/>
                  <a:pt x="11" y="11"/>
                  <a:pt x="12" y="11"/>
                </a:cubicBezTo>
                <a:cubicBezTo>
                  <a:pt x="17" y="11"/>
                  <a:pt x="21" y="12"/>
                  <a:pt x="26" y="13"/>
                </a:cubicBezTo>
                <a:cubicBezTo>
                  <a:pt x="27" y="13"/>
                  <a:pt x="28" y="13"/>
                  <a:pt x="28" y="13"/>
                </a:cubicBezTo>
                <a:cubicBezTo>
                  <a:pt x="29" y="13"/>
                  <a:pt x="31" y="14"/>
                  <a:pt x="32" y="14"/>
                </a:cubicBezTo>
                <a:cubicBezTo>
                  <a:pt x="32" y="14"/>
                  <a:pt x="33" y="15"/>
                  <a:pt x="33" y="15"/>
                </a:cubicBezTo>
                <a:cubicBezTo>
                  <a:pt x="52" y="17"/>
                  <a:pt x="72" y="21"/>
                  <a:pt x="90" y="26"/>
                </a:cubicBezTo>
                <a:cubicBezTo>
                  <a:pt x="93" y="27"/>
                  <a:pt x="97" y="27"/>
                  <a:pt x="100" y="28"/>
                </a:cubicBezTo>
                <a:cubicBezTo>
                  <a:pt x="100" y="27"/>
                  <a:pt x="99" y="27"/>
                  <a:pt x="100" y="26"/>
                </a:cubicBezTo>
                <a:cubicBezTo>
                  <a:pt x="101" y="26"/>
                  <a:pt x="102" y="25"/>
                  <a:pt x="103" y="25"/>
                </a:cubicBezTo>
                <a:cubicBezTo>
                  <a:pt x="104" y="26"/>
                  <a:pt x="103" y="26"/>
                  <a:pt x="103" y="27"/>
                </a:cubicBezTo>
                <a:cubicBezTo>
                  <a:pt x="103" y="28"/>
                  <a:pt x="104" y="30"/>
                  <a:pt x="104" y="31"/>
                </a:cubicBezTo>
                <a:cubicBezTo>
                  <a:pt x="104" y="31"/>
                  <a:pt x="105" y="31"/>
                  <a:pt x="105" y="31"/>
                </a:cubicBezTo>
                <a:cubicBezTo>
                  <a:pt x="105" y="32"/>
                  <a:pt x="105" y="33"/>
                  <a:pt x="106" y="33"/>
                </a:cubicBezTo>
                <a:cubicBezTo>
                  <a:pt x="106" y="34"/>
                  <a:pt x="104" y="35"/>
                  <a:pt x="104" y="36"/>
                </a:cubicBezTo>
                <a:cubicBezTo>
                  <a:pt x="105" y="42"/>
                  <a:pt x="107" y="47"/>
                  <a:pt x="108" y="53"/>
                </a:cubicBezTo>
                <a:cubicBezTo>
                  <a:pt x="110" y="59"/>
                  <a:pt x="110" y="59"/>
                  <a:pt x="110" y="59"/>
                </a:cubicBezTo>
                <a:cubicBezTo>
                  <a:pt x="110" y="60"/>
                  <a:pt x="108" y="60"/>
                  <a:pt x="107" y="61"/>
                </a:cubicBezTo>
                <a:cubicBezTo>
                  <a:pt x="108" y="63"/>
                  <a:pt x="108" y="64"/>
                  <a:pt x="109" y="65"/>
                </a:cubicBezTo>
                <a:cubicBezTo>
                  <a:pt x="109" y="65"/>
                  <a:pt x="109" y="67"/>
                  <a:pt x="108" y="67"/>
                </a:cubicBezTo>
                <a:cubicBezTo>
                  <a:pt x="107" y="67"/>
                  <a:pt x="106" y="67"/>
                  <a:pt x="105" y="66"/>
                </a:cubicBezTo>
                <a:cubicBezTo>
                  <a:pt x="104" y="64"/>
                  <a:pt x="104" y="61"/>
                  <a:pt x="104" y="58"/>
                </a:cubicBezTo>
                <a:cubicBezTo>
                  <a:pt x="95" y="67"/>
                  <a:pt x="95" y="67"/>
                  <a:pt x="95" y="67"/>
                </a:cubicBezTo>
                <a:cubicBezTo>
                  <a:pt x="92" y="69"/>
                  <a:pt x="88" y="71"/>
                  <a:pt x="85" y="74"/>
                </a:cubicBezTo>
                <a:cubicBezTo>
                  <a:pt x="104" y="83"/>
                  <a:pt x="133" y="91"/>
                  <a:pt x="155" y="89"/>
                </a:cubicBezTo>
                <a:cubicBezTo>
                  <a:pt x="167" y="89"/>
                  <a:pt x="176" y="85"/>
                  <a:pt x="186" y="83"/>
                </a:cubicBezTo>
                <a:cubicBezTo>
                  <a:pt x="188" y="82"/>
                  <a:pt x="191" y="81"/>
                  <a:pt x="193" y="81"/>
                </a:cubicBezTo>
                <a:cubicBezTo>
                  <a:pt x="194" y="81"/>
                  <a:pt x="194" y="81"/>
                  <a:pt x="194" y="80"/>
                </a:cubicBezTo>
                <a:cubicBezTo>
                  <a:pt x="193" y="78"/>
                  <a:pt x="193" y="76"/>
                  <a:pt x="193" y="74"/>
                </a:cubicBezTo>
                <a:cubicBezTo>
                  <a:pt x="193" y="73"/>
                  <a:pt x="193" y="73"/>
                  <a:pt x="193" y="72"/>
                </a:cubicBezTo>
                <a:cubicBezTo>
                  <a:pt x="194" y="72"/>
                  <a:pt x="195" y="72"/>
                  <a:pt x="196" y="72"/>
                </a:cubicBezTo>
                <a:cubicBezTo>
                  <a:pt x="196" y="75"/>
                  <a:pt x="197" y="77"/>
                  <a:pt x="198" y="79"/>
                </a:cubicBezTo>
                <a:cubicBezTo>
                  <a:pt x="198" y="80"/>
                  <a:pt x="199" y="79"/>
                  <a:pt x="199" y="79"/>
                </a:cubicBezTo>
                <a:cubicBezTo>
                  <a:pt x="198" y="77"/>
                  <a:pt x="197" y="76"/>
                  <a:pt x="197" y="74"/>
                </a:cubicBezTo>
                <a:cubicBezTo>
                  <a:pt x="197" y="73"/>
                  <a:pt x="197" y="73"/>
                  <a:pt x="198" y="73"/>
                </a:cubicBezTo>
                <a:cubicBezTo>
                  <a:pt x="198" y="73"/>
                  <a:pt x="199" y="72"/>
                  <a:pt x="200" y="72"/>
                </a:cubicBezTo>
                <a:cubicBezTo>
                  <a:pt x="200" y="72"/>
                  <a:pt x="201" y="73"/>
                  <a:pt x="201" y="74"/>
                </a:cubicBezTo>
                <a:cubicBezTo>
                  <a:pt x="207" y="96"/>
                  <a:pt x="215" y="117"/>
                  <a:pt x="222" y="138"/>
                </a:cubicBezTo>
                <a:cubicBezTo>
                  <a:pt x="222" y="139"/>
                  <a:pt x="223" y="140"/>
                  <a:pt x="224" y="141"/>
                </a:cubicBezTo>
                <a:cubicBezTo>
                  <a:pt x="224" y="141"/>
                  <a:pt x="224" y="140"/>
                  <a:pt x="224" y="140"/>
                </a:cubicBezTo>
                <a:cubicBezTo>
                  <a:pt x="225" y="140"/>
                  <a:pt x="226" y="140"/>
                  <a:pt x="226" y="140"/>
                </a:cubicBezTo>
                <a:cubicBezTo>
                  <a:pt x="226" y="141"/>
                  <a:pt x="227" y="142"/>
                  <a:pt x="226" y="142"/>
                </a:cubicBezTo>
                <a:cubicBezTo>
                  <a:pt x="227" y="143"/>
                  <a:pt x="227" y="142"/>
                  <a:pt x="227" y="142"/>
                </a:cubicBezTo>
                <a:cubicBezTo>
                  <a:pt x="229" y="138"/>
                  <a:pt x="229" y="138"/>
                  <a:pt x="229" y="138"/>
                </a:cubicBezTo>
                <a:cubicBezTo>
                  <a:pt x="230" y="138"/>
                  <a:pt x="231" y="138"/>
                  <a:pt x="232" y="139"/>
                </a:cubicBezTo>
                <a:cubicBezTo>
                  <a:pt x="232" y="139"/>
                  <a:pt x="232" y="140"/>
                  <a:pt x="232" y="14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wrap="none" lIns="0" tIns="0" rIns="0" bIns="0" anchor="ctr">
            <a:normAutofit/>
          </a:bodyPr>
          <a:lstStyle/>
          <a:p>
            <a:pPr>
              <a:defRPr/>
            </a:pPr>
            <a:endParaRPr lang="zh-CN" altLang="en-US" sz="1600" dirty="0">
              <a:solidFill>
                <a:schemeClr val="accent1">
                  <a:lumMod val="50000"/>
                </a:schemeClr>
              </a:solidFill>
              <a:latin typeface="Arial" panose="020B0604020202020204" pitchFamily="34" charset="0"/>
              <a:ea typeface="思源黑体 CN Light" panose="020B0300000000000000" pitchFamily="34" charset="-122"/>
              <a:cs typeface="Arial" panose="020B0604020202020204" pitchFamily="34" charset="0"/>
            </a:endParaRPr>
          </a:p>
        </p:txBody>
      </p:sp>
      <p:sp>
        <p:nvSpPr>
          <p:cNvPr id="15" name="MH_Other_8"/>
          <p:cNvSpPr>
            <a:spLocks noEditPoints="1"/>
          </p:cNvSpPr>
          <p:nvPr>
            <p:custDataLst>
              <p:tags r:id="rId8"/>
            </p:custDataLst>
          </p:nvPr>
        </p:nvSpPr>
        <p:spPr bwMode="auto">
          <a:xfrm rot="16200000">
            <a:off x="7142849" y="4136637"/>
            <a:ext cx="352720" cy="284596"/>
          </a:xfrm>
          <a:custGeom>
            <a:avLst/>
            <a:gdLst>
              <a:gd name="T0" fmla="*/ 202 w 232"/>
              <a:gd name="T1" fmla="*/ 90 h 184"/>
              <a:gd name="T2" fmla="*/ 21 w 232"/>
              <a:gd name="T3" fmla="*/ 128 h 184"/>
              <a:gd name="T4" fmla="*/ 108 w 232"/>
              <a:gd name="T5" fmla="*/ 145 h 184"/>
              <a:gd name="T6" fmla="*/ 208 w 232"/>
              <a:gd name="T7" fmla="*/ 117 h 184"/>
              <a:gd name="T8" fmla="*/ 4 w 232"/>
              <a:gd name="T9" fmla="*/ 84 h 184"/>
              <a:gd name="T10" fmla="*/ 110 w 232"/>
              <a:gd name="T11" fmla="*/ 159 h 184"/>
              <a:gd name="T12" fmla="*/ 116 w 232"/>
              <a:gd name="T13" fmla="*/ 162 h 184"/>
              <a:gd name="T14" fmla="*/ 28 w 232"/>
              <a:gd name="T15" fmla="*/ 120 h 184"/>
              <a:gd name="T16" fmla="*/ 28 w 232"/>
              <a:gd name="T17" fmla="*/ 120 h 184"/>
              <a:gd name="T18" fmla="*/ 93 w 232"/>
              <a:gd name="T19" fmla="*/ 153 h 184"/>
              <a:gd name="T20" fmla="*/ 25 w 232"/>
              <a:gd name="T21" fmla="*/ 129 h 184"/>
              <a:gd name="T22" fmla="*/ 160 w 232"/>
              <a:gd name="T23" fmla="*/ 171 h 184"/>
              <a:gd name="T24" fmla="*/ 111 w 232"/>
              <a:gd name="T25" fmla="*/ 151 h 184"/>
              <a:gd name="T26" fmla="*/ 134 w 232"/>
              <a:gd name="T27" fmla="*/ 157 h 184"/>
              <a:gd name="T28" fmla="*/ 37 w 232"/>
              <a:gd name="T29" fmla="*/ 126 h 184"/>
              <a:gd name="T30" fmla="*/ 127 w 232"/>
              <a:gd name="T31" fmla="*/ 153 h 184"/>
              <a:gd name="T32" fmla="*/ 100 w 232"/>
              <a:gd name="T33" fmla="*/ 148 h 184"/>
              <a:gd name="T34" fmla="*/ 105 w 232"/>
              <a:gd name="T35" fmla="*/ 151 h 184"/>
              <a:gd name="T36" fmla="*/ 134 w 232"/>
              <a:gd name="T37" fmla="*/ 154 h 184"/>
              <a:gd name="T38" fmla="*/ 174 w 232"/>
              <a:gd name="T39" fmla="*/ 168 h 184"/>
              <a:gd name="T40" fmla="*/ 84 w 232"/>
              <a:gd name="T41" fmla="*/ 133 h 184"/>
              <a:gd name="T42" fmla="*/ 103 w 232"/>
              <a:gd name="T43" fmla="*/ 157 h 184"/>
              <a:gd name="T44" fmla="*/ 180 w 232"/>
              <a:gd name="T45" fmla="*/ 164 h 184"/>
              <a:gd name="T46" fmla="*/ 145 w 232"/>
              <a:gd name="T47" fmla="*/ 158 h 184"/>
              <a:gd name="T48" fmla="*/ 140 w 232"/>
              <a:gd name="T49" fmla="*/ 156 h 184"/>
              <a:gd name="T50" fmla="*/ 96 w 232"/>
              <a:gd name="T51" fmla="*/ 146 h 184"/>
              <a:gd name="T52" fmla="*/ 98 w 232"/>
              <a:gd name="T53" fmla="*/ 140 h 184"/>
              <a:gd name="T54" fmla="*/ 155 w 232"/>
              <a:gd name="T55" fmla="*/ 166 h 184"/>
              <a:gd name="T56" fmla="*/ 147 w 232"/>
              <a:gd name="T57" fmla="*/ 164 h 184"/>
              <a:gd name="T58" fmla="*/ 12 w 232"/>
              <a:gd name="T59" fmla="*/ 38 h 184"/>
              <a:gd name="T60" fmla="*/ 142 w 232"/>
              <a:gd name="T61" fmla="*/ 156 h 184"/>
              <a:gd name="T62" fmla="*/ 83 w 232"/>
              <a:gd name="T63" fmla="*/ 70 h 184"/>
              <a:gd name="T64" fmla="*/ 173 w 232"/>
              <a:gd name="T65" fmla="*/ 159 h 184"/>
              <a:gd name="T66" fmla="*/ 157 w 232"/>
              <a:gd name="T67" fmla="*/ 158 h 184"/>
              <a:gd name="T68" fmla="*/ 144 w 232"/>
              <a:gd name="T69" fmla="*/ 164 h 184"/>
              <a:gd name="T70" fmla="*/ 85 w 232"/>
              <a:gd name="T71" fmla="*/ 133 h 184"/>
              <a:gd name="T72" fmla="*/ 32 w 232"/>
              <a:gd name="T73" fmla="*/ 23 h 184"/>
              <a:gd name="T74" fmla="*/ 17 w 232"/>
              <a:gd name="T75" fmla="*/ 49 h 184"/>
              <a:gd name="T76" fmla="*/ 88 w 232"/>
              <a:gd name="T77" fmla="*/ 67 h 184"/>
              <a:gd name="T78" fmla="*/ 14 w 232"/>
              <a:gd name="T79" fmla="*/ 45 h 184"/>
              <a:gd name="T80" fmla="*/ 94 w 232"/>
              <a:gd name="T81" fmla="*/ 60 h 184"/>
              <a:gd name="T82" fmla="*/ 59 w 232"/>
              <a:gd name="T83" fmla="*/ 114 h 184"/>
              <a:gd name="T84" fmla="*/ 24 w 232"/>
              <a:gd name="T85" fmla="*/ 54 h 184"/>
              <a:gd name="T86" fmla="*/ 19 w 232"/>
              <a:gd name="T87" fmla="*/ 120 h 184"/>
              <a:gd name="T88" fmla="*/ 153 w 232"/>
              <a:gd name="T89" fmla="*/ 147 h 184"/>
              <a:gd name="T90" fmla="*/ 204 w 232"/>
              <a:gd name="T91" fmla="*/ 129 h 184"/>
              <a:gd name="T92" fmla="*/ 186 w 232"/>
              <a:gd name="T93" fmla="*/ 132 h 184"/>
              <a:gd name="T94" fmla="*/ 168 w 232"/>
              <a:gd name="T95" fmla="*/ 117 h 184"/>
              <a:gd name="T96" fmla="*/ 192 w 232"/>
              <a:gd name="T97" fmla="*/ 108 h 184"/>
              <a:gd name="T98" fmla="*/ 64 w 232"/>
              <a:gd name="T99" fmla="*/ 66 h 184"/>
              <a:gd name="T100" fmla="*/ 47 w 232"/>
              <a:gd name="T101" fmla="*/ 31 h 184"/>
              <a:gd name="T102" fmla="*/ 40 w 232"/>
              <a:gd name="T103" fmla="*/ 59 h 184"/>
              <a:gd name="T104" fmla="*/ 28 w 232"/>
              <a:gd name="T105" fmla="*/ 61 h 184"/>
              <a:gd name="T106" fmla="*/ 209 w 232"/>
              <a:gd name="T107" fmla="*/ 172 h 184"/>
              <a:gd name="T108" fmla="*/ 162 w 232"/>
              <a:gd name="T109" fmla="*/ 176 h 184"/>
              <a:gd name="T110" fmla="*/ 47 w 232"/>
              <a:gd name="T111" fmla="*/ 126 h 184"/>
              <a:gd name="T112" fmla="*/ 6 w 232"/>
              <a:gd name="T113" fmla="*/ 74 h 184"/>
              <a:gd name="T114" fmla="*/ 4 w 232"/>
              <a:gd name="T115" fmla="*/ 81 h 184"/>
              <a:gd name="T116" fmla="*/ 2 w 232"/>
              <a:gd name="T117" fmla="*/ 38 h 184"/>
              <a:gd name="T118" fmla="*/ 7 w 232"/>
              <a:gd name="T119" fmla="*/ 6 h 184"/>
              <a:gd name="T120" fmla="*/ 104 w 232"/>
              <a:gd name="T121" fmla="*/ 31 h 184"/>
              <a:gd name="T122" fmla="*/ 186 w 232"/>
              <a:gd name="T123" fmla="*/ 83 h 184"/>
              <a:gd name="T124" fmla="*/ 224 w 232"/>
              <a:gd name="T125" fmla="*/ 140 h 1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32" h="184">
                <a:moveTo>
                  <a:pt x="191" y="61"/>
                </a:moveTo>
                <a:cubicBezTo>
                  <a:pt x="191" y="61"/>
                  <a:pt x="191" y="62"/>
                  <a:pt x="191" y="62"/>
                </a:cubicBezTo>
                <a:cubicBezTo>
                  <a:pt x="190" y="62"/>
                  <a:pt x="191" y="61"/>
                  <a:pt x="191" y="61"/>
                </a:cubicBezTo>
                <a:cubicBezTo>
                  <a:pt x="191" y="61"/>
                  <a:pt x="191" y="61"/>
                  <a:pt x="191" y="61"/>
                </a:cubicBezTo>
                <a:close/>
                <a:moveTo>
                  <a:pt x="16" y="50"/>
                </a:moveTo>
                <a:cubicBezTo>
                  <a:pt x="16" y="50"/>
                  <a:pt x="16" y="50"/>
                  <a:pt x="16" y="50"/>
                </a:cubicBezTo>
                <a:cubicBezTo>
                  <a:pt x="16" y="50"/>
                  <a:pt x="16" y="50"/>
                  <a:pt x="16" y="49"/>
                </a:cubicBezTo>
                <a:cubicBezTo>
                  <a:pt x="16" y="51"/>
                  <a:pt x="16" y="51"/>
                  <a:pt x="16" y="51"/>
                </a:cubicBezTo>
                <a:cubicBezTo>
                  <a:pt x="15" y="51"/>
                  <a:pt x="15" y="51"/>
                  <a:pt x="15" y="51"/>
                </a:cubicBezTo>
                <a:cubicBezTo>
                  <a:pt x="16" y="51"/>
                  <a:pt x="16" y="51"/>
                  <a:pt x="16" y="51"/>
                </a:cubicBezTo>
                <a:cubicBezTo>
                  <a:pt x="16" y="50"/>
                  <a:pt x="16" y="50"/>
                  <a:pt x="16" y="50"/>
                </a:cubicBezTo>
                <a:close/>
                <a:moveTo>
                  <a:pt x="201" y="88"/>
                </a:moveTo>
                <a:cubicBezTo>
                  <a:pt x="201" y="89"/>
                  <a:pt x="201" y="89"/>
                  <a:pt x="201" y="89"/>
                </a:cubicBezTo>
                <a:cubicBezTo>
                  <a:pt x="201" y="90"/>
                  <a:pt x="201" y="90"/>
                  <a:pt x="202" y="90"/>
                </a:cubicBezTo>
                <a:cubicBezTo>
                  <a:pt x="201" y="90"/>
                  <a:pt x="201" y="89"/>
                  <a:pt x="201" y="89"/>
                </a:cubicBezTo>
                <a:lnTo>
                  <a:pt x="201" y="88"/>
                </a:lnTo>
                <a:close/>
                <a:moveTo>
                  <a:pt x="81" y="71"/>
                </a:moveTo>
                <a:cubicBezTo>
                  <a:pt x="81" y="69"/>
                  <a:pt x="81" y="69"/>
                  <a:pt x="81" y="69"/>
                </a:cubicBezTo>
                <a:cubicBezTo>
                  <a:pt x="80" y="69"/>
                  <a:pt x="81" y="70"/>
                  <a:pt x="81" y="70"/>
                </a:cubicBezTo>
                <a:cubicBezTo>
                  <a:pt x="81" y="71"/>
                  <a:pt x="81" y="71"/>
                  <a:pt x="81" y="71"/>
                </a:cubicBezTo>
                <a:close/>
                <a:moveTo>
                  <a:pt x="91" y="82"/>
                </a:moveTo>
                <a:cubicBezTo>
                  <a:pt x="91" y="81"/>
                  <a:pt x="90" y="81"/>
                  <a:pt x="89" y="81"/>
                </a:cubicBezTo>
                <a:cubicBezTo>
                  <a:pt x="89" y="82"/>
                  <a:pt x="90" y="82"/>
                  <a:pt x="91" y="82"/>
                </a:cubicBezTo>
                <a:close/>
                <a:moveTo>
                  <a:pt x="21" y="128"/>
                </a:moveTo>
                <a:cubicBezTo>
                  <a:pt x="21" y="128"/>
                  <a:pt x="21" y="129"/>
                  <a:pt x="21" y="129"/>
                </a:cubicBezTo>
                <a:cubicBezTo>
                  <a:pt x="21" y="130"/>
                  <a:pt x="21" y="130"/>
                  <a:pt x="21" y="130"/>
                </a:cubicBezTo>
                <a:cubicBezTo>
                  <a:pt x="21" y="129"/>
                  <a:pt x="21" y="129"/>
                  <a:pt x="21" y="129"/>
                </a:cubicBezTo>
                <a:cubicBezTo>
                  <a:pt x="21" y="129"/>
                  <a:pt x="21" y="128"/>
                  <a:pt x="21" y="128"/>
                </a:cubicBezTo>
                <a:close/>
                <a:moveTo>
                  <a:pt x="143" y="168"/>
                </a:moveTo>
                <a:cubicBezTo>
                  <a:pt x="143" y="168"/>
                  <a:pt x="143" y="168"/>
                  <a:pt x="143" y="169"/>
                </a:cubicBezTo>
                <a:cubicBezTo>
                  <a:pt x="143" y="169"/>
                  <a:pt x="144" y="169"/>
                  <a:pt x="145" y="168"/>
                </a:cubicBezTo>
                <a:cubicBezTo>
                  <a:pt x="144" y="168"/>
                  <a:pt x="144" y="168"/>
                  <a:pt x="143" y="168"/>
                </a:cubicBezTo>
                <a:close/>
                <a:moveTo>
                  <a:pt x="4" y="52"/>
                </a:moveTo>
                <a:cubicBezTo>
                  <a:pt x="4" y="52"/>
                  <a:pt x="4" y="52"/>
                  <a:pt x="4" y="52"/>
                </a:cubicBezTo>
                <a:cubicBezTo>
                  <a:pt x="4" y="53"/>
                  <a:pt x="4" y="54"/>
                  <a:pt x="4" y="54"/>
                </a:cubicBezTo>
                <a:lnTo>
                  <a:pt x="4" y="52"/>
                </a:lnTo>
                <a:close/>
                <a:moveTo>
                  <a:pt x="185" y="153"/>
                </a:moveTo>
                <a:cubicBezTo>
                  <a:pt x="185" y="154"/>
                  <a:pt x="185" y="153"/>
                  <a:pt x="185" y="153"/>
                </a:cubicBezTo>
                <a:cubicBezTo>
                  <a:pt x="184" y="153"/>
                  <a:pt x="184" y="154"/>
                  <a:pt x="185" y="154"/>
                </a:cubicBezTo>
                <a:cubicBezTo>
                  <a:pt x="185" y="154"/>
                  <a:pt x="186" y="154"/>
                  <a:pt x="185" y="153"/>
                </a:cubicBezTo>
                <a:close/>
                <a:moveTo>
                  <a:pt x="108" y="145"/>
                </a:moveTo>
                <a:cubicBezTo>
                  <a:pt x="108" y="145"/>
                  <a:pt x="108" y="145"/>
                  <a:pt x="108" y="145"/>
                </a:cubicBezTo>
                <a:cubicBezTo>
                  <a:pt x="108" y="146"/>
                  <a:pt x="108" y="147"/>
                  <a:pt x="108" y="147"/>
                </a:cubicBezTo>
                <a:cubicBezTo>
                  <a:pt x="108" y="146"/>
                  <a:pt x="109" y="146"/>
                  <a:pt x="108" y="145"/>
                </a:cubicBezTo>
                <a:close/>
                <a:moveTo>
                  <a:pt x="25" y="136"/>
                </a:moveTo>
                <a:cubicBezTo>
                  <a:pt x="25" y="136"/>
                  <a:pt x="26" y="135"/>
                  <a:pt x="25" y="135"/>
                </a:cubicBezTo>
                <a:cubicBezTo>
                  <a:pt x="25" y="135"/>
                  <a:pt x="26" y="137"/>
                  <a:pt x="25" y="136"/>
                </a:cubicBezTo>
                <a:close/>
                <a:moveTo>
                  <a:pt x="175" y="171"/>
                </a:moveTo>
                <a:cubicBezTo>
                  <a:pt x="174" y="171"/>
                  <a:pt x="173" y="171"/>
                  <a:pt x="173" y="172"/>
                </a:cubicBezTo>
                <a:cubicBezTo>
                  <a:pt x="174" y="172"/>
                  <a:pt x="175" y="172"/>
                  <a:pt x="176" y="172"/>
                </a:cubicBezTo>
                <a:cubicBezTo>
                  <a:pt x="175" y="171"/>
                  <a:pt x="175" y="171"/>
                  <a:pt x="175" y="171"/>
                </a:cubicBezTo>
                <a:close/>
                <a:moveTo>
                  <a:pt x="14" y="33"/>
                </a:moveTo>
                <a:cubicBezTo>
                  <a:pt x="14" y="34"/>
                  <a:pt x="13" y="34"/>
                  <a:pt x="13" y="35"/>
                </a:cubicBezTo>
                <a:cubicBezTo>
                  <a:pt x="13" y="35"/>
                  <a:pt x="14" y="34"/>
                  <a:pt x="14" y="33"/>
                </a:cubicBezTo>
                <a:close/>
                <a:moveTo>
                  <a:pt x="209" y="119"/>
                </a:moveTo>
                <a:cubicBezTo>
                  <a:pt x="209" y="119"/>
                  <a:pt x="208" y="118"/>
                  <a:pt x="208" y="117"/>
                </a:cubicBezTo>
                <a:cubicBezTo>
                  <a:pt x="208" y="118"/>
                  <a:pt x="208" y="119"/>
                  <a:pt x="209" y="119"/>
                </a:cubicBezTo>
                <a:close/>
                <a:moveTo>
                  <a:pt x="5" y="87"/>
                </a:moveTo>
                <a:cubicBezTo>
                  <a:pt x="5" y="88"/>
                  <a:pt x="5" y="89"/>
                  <a:pt x="5" y="89"/>
                </a:cubicBezTo>
                <a:cubicBezTo>
                  <a:pt x="4" y="88"/>
                  <a:pt x="4" y="88"/>
                  <a:pt x="4" y="87"/>
                </a:cubicBezTo>
                <a:lnTo>
                  <a:pt x="5" y="87"/>
                </a:lnTo>
                <a:close/>
                <a:moveTo>
                  <a:pt x="24" y="123"/>
                </a:moveTo>
                <a:cubicBezTo>
                  <a:pt x="24" y="121"/>
                  <a:pt x="24" y="121"/>
                  <a:pt x="24" y="121"/>
                </a:cubicBezTo>
                <a:cubicBezTo>
                  <a:pt x="23" y="121"/>
                  <a:pt x="24" y="122"/>
                  <a:pt x="24" y="123"/>
                </a:cubicBezTo>
                <a:cubicBezTo>
                  <a:pt x="24" y="123"/>
                  <a:pt x="24" y="123"/>
                  <a:pt x="24" y="123"/>
                </a:cubicBezTo>
                <a:close/>
                <a:moveTo>
                  <a:pt x="21" y="128"/>
                </a:moveTo>
                <a:cubicBezTo>
                  <a:pt x="21" y="127"/>
                  <a:pt x="21" y="126"/>
                  <a:pt x="20" y="126"/>
                </a:cubicBezTo>
                <a:cubicBezTo>
                  <a:pt x="20" y="126"/>
                  <a:pt x="20" y="127"/>
                  <a:pt x="21" y="128"/>
                </a:cubicBezTo>
                <a:close/>
                <a:moveTo>
                  <a:pt x="4" y="84"/>
                </a:moveTo>
                <a:cubicBezTo>
                  <a:pt x="4" y="83"/>
                  <a:pt x="3" y="84"/>
                  <a:pt x="4" y="84"/>
                </a:cubicBezTo>
                <a:cubicBezTo>
                  <a:pt x="4" y="84"/>
                  <a:pt x="3" y="86"/>
                  <a:pt x="4" y="85"/>
                </a:cubicBezTo>
                <a:cubicBezTo>
                  <a:pt x="4" y="85"/>
                  <a:pt x="4" y="84"/>
                  <a:pt x="4" y="84"/>
                </a:cubicBezTo>
                <a:close/>
                <a:moveTo>
                  <a:pt x="103" y="139"/>
                </a:moveTo>
                <a:cubicBezTo>
                  <a:pt x="102" y="139"/>
                  <a:pt x="102" y="139"/>
                  <a:pt x="102" y="139"/>
                </a:cubicBezTo>
                <a:cubicBezTo>
                  <a:pt x="102" y="139"/>
                  <a:pt x="103" y="140"/>
                  <a:pt x="104" y="139"/>
                </a:cubicBezTo>
                <a:cubicBezTo>
                  <a:pt x="104" y="139"/>
                  <a:pt x="103" y="139"/>
                  <a:pt x="103" y="139"/>
                </a:cubicBezTo>
                <a:close/>
                <a:moveTo>
                  <a:pt x="87" y="67"/>
                </a:moveTo>
                <a:cubicBezTo>
                  <a:pt x="87" y="66"/>
                  <a:pt x="86" y="66"/>
                  <a:pt x="86" y="67"/>
                </a:cubicBezTo>
                <a:cubicBezTo>
                  <a:pt x="86" y="67"/>
                  <a:pt x="86" y="69"/>
                  <a:pt x="87" y="68"/>
                </a:cubicBezTo>
                <a:cubicBezTo>
                  <a:pt x="87" y="68"/>
                  <a:pt x="87" y="67"/>
                  <a:pt x="87" y="67"/>
                </a:cubicBezTo>
                <a:close/>
                <a:moveTo>
                  <a:pt x="191" y="170"/>
                </a:moveTo>
                <a:cubicBezTo>
                  <a:pt x="191" y="170"/>
                  <a:pt x="190" y="171"/>
                  <a:pt x="189" y="172"/>
                </a:cubicBezTo>
                <a:cubicBezTo>
                  <a:pt x="190" y="171"/>
                  <a:pt x="191" y="171"/>
                  <a:pt x="191" y="170"/>
                </a:cubicBezTo>
                <a:close/>
                <a:moveTo>
                  <a:pt x="110" y="159"/>
                </a:moveTo>
                <a:cubicBezTo>
                  <a:pt x="109" y="159"/>
                  <a:pt x="111" y="160"/>
                  <a:pt x="109" y="160"/>
                </a:cubicBezTo>
                <a:cubicBezTo>
                  <a:pt x="110" y="161"/>
                  <a:pt x="110" y="161"/>
                  <a:pt x="110" y="161"/>
                </a:cubicBezTo>
                <a:cubicBezTo>
                  <a:pt x="110" y="160"/>
                  <a:pt x="111" y="160"/>
                  <a:pt x="110" y="159"/>
                </a:cubicBezTo>
                <a:close/>
                <a:moveTo>
                  <a:pt x="27" y="122"/>
                </a:moveTo>
                <a:cubicBezTo>
                  <a:pt x="28" y="121"/>
                  <a:pt x="27" y="120"/>
                  <a:pt x="27" y="118"/>
                </a:cubicBezTo>
                <a:cubicBezTo>
                  <a:pt x="27" y="120"/>
                  <a:pt x="27" y="121"/>
                  <a:pt x="27" y="122"/>
                </a:cubicBezTo>
                <a:cubicBezTo>
                  <a:pt x="27" y="122"/>
                  <a:pt x="27" y="122"/>
                  <a:pt x="27" y="122"/>
                </a:cubicBezTo>
                <a:close/>
                <a:moveTo>
                  <a:pt x="195" y="170"/>
                </a:moveTo>
                <a:cubicBezTo>
                  <a:pt x="194" y="170"/>
                  <a:pt x="193" y="171"/>
                  <a:pt x="193" y="172"/>
                </a:cubicBezTo>
                <a:cubicBezTo>
                  <a:pt x="194" y="172"/>
                  <a:pt x="195" y="171"/>
                  <a:pt x="195" y="170"/>
                </a:cubicBezTo>
                <a:close/>
                <a:moveTo>
                  <a:pt x="116" y="162"/>
                </a:moveTo>
                <a:cubicBezTo>
                  <a:pt x="116" y="162"/>
                  <a:pt x="116" y="162"/>
                  <a:pt x="115" y="162"/>
                </a:cubicBezTo>
                <a:cubicBezTo>
                  <a:pt x="115" y="162"/>
                  <a:pt x="116" y="163"/>
                  <a:pt x="116" y="163"/>
                </a:cubicBezTo>
                <a:cubicBezTo>
                  <a:pt x="116" y="163"/>
                  <a:pt x="117" y="162"/>
                  <a:pt x="116" y="162"/>
                </a:cubicBezTo>
                <a:close/>
                <a:moveTo>
                  <a:pt x="92" y="152"/>
                </a:moveTo>
                <a:cubicBezTo>
                  <a:pt x="91" y="151"/>
                  <a:pt x="90" y="151"/>
                  <a:pt x="89" y="150"/>
                </a:cubicBezTo>
                <a:cubicBezTo>
                  <a:pt x="90" y="151"/>
                  <a:pt x="91" y="152"/>
                  <a:pt x="92" y="152"/>
                </a:cubicBezTo>
                <a:cubicBezTo>
                  <a:pt x="92" y="152"/>
                  <a:pt x="92" y="152"/>
                  <a:pt x="92" y="152"/>
                </a:cubicBezTo>
                <a:close/>
                <a:moveTo>
                  <a:pt x="98" y="155"/>
                </a:moveTo>
                <a:cubicBezTo>
                  <a:pt x="98" y="155"/>
                  <a:pt x="98" y="154"/>
                  <a:pt x="98" y="154"/>
                </a:cubicBezTo>
                <a:cubicBezTo>
                  <a:pt x="97" y="155"/>
                  <a:pt x="98" y="156"/>
                  <a:pt x="99" y="156"/>
                </a:cubicBezTo>
                <a:cubicBezTo>
                  <a:pt x="99" y="156"/>
                  <a:pt x="99" y="155"/>
                  <a:pt x="99" y="155"/>
                </a:cubicBezTo>
                <a:cubicBezTo>
                  <a:pt x="99" y="155"/>
                  <a:pt x="98" y="155"/>
                  <a:pt x="98" y="155"/>
                </a:cubicBezTo>
                <a:close/>
                <a:moveTo>
                  <a:pt x="107" y="149"/>
                </a:moveTo>
                <a:cubicBezTo>
                  <a:pt x="106" y="149"/>
                  <a:pt x="106" y="149"/>
                  <a:pt x="106" y="149"/>
                </a:cubicBezTo>
                <a:cubicBezTo>
                  <a:pt x="106" y="150"/>
                  <a:pt x="106" y="153"/>
                  <a:pt x="106" y="153"/>
                </a:cubicBezTo>
                <a:cubicBezTo>
                  <a:pt x="106" y="152"/>
                  <a:pt x="106" y="151"/>
                  <a:pt x="107" y="149"/>
                </a:cubicBezTo>
                <a:close/>
                <a:moveTo>
                  <a:pt x="28" y="120"/>
                </a:moveTo>
                <a:cubicBezTo>
                  <a:pt x="28" y="119"/>
                  <a:pt x="29" y="118"/>
                  <a:pt x="29" y="117"/>
                </a:cubicBezTo>
                <a:cubicBezTo>
                  <a:pt x="28" y="117"/>
                  <a:pt x="28" y="118"/>
                  <a:pt x="28" y="118"/>
                </a:cubicBezTo>
                <a:cubicBezTo>
                  <a:pt x="28" y="119"/>
                  <a:pt x="28" y="119"/>
                  <a:pt x="28" y="120"/>
                </a:cubicBezTo>
                <a:close/>
                <a:moveTo>
                  <a:pt x="139" y="167"/>
                </a:moveTo>
                <a:cubicBezTo>
                  <a:pt x="138" y="168"/>
                  <a:pt x="137" y="167"/>
                  <a:pt x="136" y="168"/>
                </a:cubicBezTo>
                <a:cubicBezTo>
                  <a:pt x="137" y="168"/>
                  <a:pt x="139" y="168"/>
                  <a:pt x="139" y="168"/>
                </a:cubicBezTo>
                <a:cubicBezTo>
                  <a:pt x="140" y="168"/>
                  <a:pt x="140" y="167"/>
                  <a:pt x="139" y="167"/>
                </a:cubicBezTo>
                <a:close/>
                <a:moveTo>
                  <a:pt x="28" y="120"/>
                </a:moveTo>
                <a:cubicBezTo>
                  <a:pt x="28" y="121"/>
                  <a:pt x="29" y="122"/>
                  <a:pt x="29" y="124"/>
                </a:cubicBezTo>
                <a:cubicBezTo>
                  <a:pt x="29" y="124"/>
                  <a:pt x="29" y="124"/>
                  <a:pt x="29" y="124"/>
                </a:cubicBezTo>
                <a:cubicBezTo>
                  <a:pt x="29" y="125"/>
                  <a:pt x="29" y="125"/>
                  <a:pt x="29" y="125"/>
                </a:cubicBezTo>
                <a:cubicBezTo>
                  <a:pt x="29" y="124"/>
                  <a:pt x="29" y="124"/>
                  <a:pt x="29" y="124"/>
                </a:cubicBezTo>
                <a:cubicBezTo>
                  <a:pt x="29" y="123"/>
                  <a:pt x="29" y="121"/>
                  <a:pt x="29" y="120"/>
                </a:cubicBezTo>
                <a:cubicBezTo>
                  <a:pt x="29" y="120"/>
                  <a:pt x="28" y="120"/>
                  <a:pt x="28" y="120"/>
                </a:cubicBezTo>
                <a:close/>
                <a:moveTo>
                  <a:pt x="179" y="154"/>
                </a:moveTo>
                <a:cubicBezTo>
                  <a:pt x="180" y="154"/>
                  <a:pt x="182" y="154"/>
                  <a:pt x="183" y="154"/>
                </a:cubicBezTo>
                <a:cubicBezTo>
                  <a:pt x="182" y="154"/>
                  <a:pt x="181" y="154"/>
                  <a:pt x="181" y="153"/>
                </a:cubicBezTo>
                <a:cubicBezTo>
                  <a:pt x="180" y="154"/>
                  <a:pt x="180" y="154"/>
                  <a:pt x="179" y="154"/>
                </a:cubicBezTo>
                <a:close/>
                <a:moveTo>
                  <a:pt x="114" y="148"/>
                </a:moveTo>
                <a:cubicBezTo>
                  <a:pt x="114" y="149"/>
                  <a:pt x="114" y="150"/>
                  <a:pt x="114" y="151"/>
                </a:cubicBezTo>
                <a:cubicBezTo>
                  <a:pt x="114" y="150"/>
                  <a:pt x="114" y="149"/>
                  <a:pt x="115" y="149"/>
                </a:cubicBezTo>
                <a:cubicBezTo>
                  <a:pt x="115" y="148"/>
                  <a:pt x="115" y="148"/>
                  <a:pt x="114" y="148"/>
                </a:cubicBezTo>
                <a:close/>
                <a:moveTo>
                  <a:pt x="156" y="154"/>
                </a:moveTo>
                <a:cubicBezTo>
                  <a:pt x="156" y="154"/>
                  <a:pt x="156" y="153"/>
                  <a:pt x="156" y="153"/>
                </a:cubicBezTo>
                <a:cubicBezTo>
                  <a:pt x="155" y="153"/>
                  <a:pt x="153" y="153"/>
                  <a:pt x="152" y="153"/>
                </a:cubicBezTo>
                <a:lnTo>
                  <a:pt x="156" y="154"/>
                </a:lnTo>
                <a:close/>
                <a:moveTo>
                  <a:pt x="96" y="154"/>
                </a:moveTo>
                <a:cubicBezTo>
                  <a:pt x="95" y="153"/>
                  <a:pt x="94" y="153"/>
                  <a:pt x="93" y="153"/>
                </a:cubicBezTo>
                <a:cubicBezTo>
                  <a:pt x="94" y="154"/>
                  <a:pt x="95" y="154"/>
                  <a:pt x="96" y="155"/>
                </a:cubicBezTo>
                <a:cubicBezTo>
                  <a:pt x="96" y="155"/>
                  <a:pt x="96" y="154"/>
                  <a:pt x="96" y="154"/>
                </a:cubicBezTo>
                <a:close/>
                <a:moveTo>
                  <a:pt x="171" y="171"/>
                </a:moveTo>
                <a:cubicBezTo>
                  <a:pt x="170" y="172"/>
                  <a:pt x="169" y="171"/>
                  <a:pt x="168" y="171"/>
                </a:cubicBezTo>
                <a:cubicBezTo>
                  <a:pt x="168" y="171"/>
                  <a:pt x="168" y="172"/>
                  <a:pt x="168" y="172"/>
                </a:cubicBezTo>
                <a:cubicBezTo>
                  <a:pt x="169" y="172"/>
                  <a:pt x="170" y="172"/>
                  <a:pt x="170" y="172"/>
                </a:cubicBezTo>
                <a:cubicBezTo>
                  <a:pt x="171" y="172"/>
                  <a:pt x="172" y="172"/>
                  <a:pt x="171" y="171"/>
                </a:cubicBezTo>
                <a:close/>
                <a:moveTo>
                  <a:pt x="24" y="123"/>
                </a:moveTo>
                <a:cubicBezTo>
                  <a:pt x="24" y="123"/>
                  <a:pt x="24" y="124"/>
                  <a:pt x="24" y="125"/>
                </a:cubicBezTo>
                <a:cubicBezTo>
                  <a:pt x="24" y="125"/>
                  <a:pt x="25" y="125"/>
                  <a:pt x="25" y="125"/>
                </a:cubicBezTo>
                <a:cubicBezTo>
                  <a:pt x="25" y="125"/>
                  <a:pt x="25" y="126"/>
                  <a:pt x="25" y="126"/>
                </a:cubicBezTo>
                <a:cubicBezTo>
                  <a:pt x="25" y="127"/>
                  <a:pt x="25" y="127"/>
                  <a:pt x="25" y="127"/>
                </a:cubicBezTo>
                <a:cubicBezTo>
                  <a:pt x="25" y="128"/>
                  <a:pt x="25" y="128"/>
                  <a:pt x="25" y="128"/>
                </a:cubicBezTo>
                <a:cubicBezTo>
                  <a:pt x="25" y="129"/>
                  <a:pt x="25" y="129"/>
                  <a:pt x="25" y="129"/>
                </a:cubicBezTo>
                <a:cubicBezTo>
                  <a:pt x="25" y="130"/>
                  <a:pt x="25" y="130"/>
                  <a:pt x="25" y="130"/>
                </a:cubicBezTo>
                <a:cubicBezTo>
                  <a:pt x="25" y="129"/>
                  <a:pt x="25" y="129"/>
                  <a:pt x="25" y="129"/>
                </a:cubicBezTo>
                <a:cubicBezTo>
                  <a:pt x="25" y="128"/>
                  <a:pt x="25" y="128"/>
                  <a:pt x="25" y="128"/>
                </a:cubicBezTo>
                <a:cubicBezTo>
                  <a:pt x="25" y="127"/>
                  <a:pt x="25" y="127"/>
                  <a:pt x="25" y="127"/>
                </a:cubicBezTo>
                <a:cubicBezTo>
                  <a:pt x="25" y="126"/>
                  <a:pt x="25" y="126"/>
                  <a:pt x="25" y="126"/>
                </a:cubicBezTo>
                <a:cubicBezTo>
                  <a:pt x="25" y="126"/>
                  <a:pt x="25" y="125"/>
                  <a:pt x="25" y="125"/>
                </a:cubicBezTo>
                <a:cubicBezTo>
                  <a:pt x="25" y="124"/>
                  <a:pt x="25" y="124"/>
                  <a:pt x="25" y="123"/>
                </a:cubicBezTo>
                <a:cubicBezTo>
                  <a:pt x="24" y="123"/>
                  <a:pt x="24" y="123"/>
                  <a:pt x="24" y="123"/>
                </a:cubicBezTo>
                <a:close/>
                <a:moveTo>
                  <a:pt x="114" y="161"/>
                </a:moveTo>
                <a:cubicBezTo>
                  <a:pt x="113" y="161"/>
                  <a:pt x="112" y="160"/>
                  <a:pt x="112" y="160"/>
                </a:cubicBezTo>
                <a:cubicBezTo>
                  <a:pt x="111" y="161"/>
                  <a:pt x="112" y="161"/>
                  <a:pt x="113" y="162"/>
                </a:cubicBezTo>
                <a:cubicBezTo>
                  <a:pt x="113" y="162"/>
                  <a:pt x="114" y="161"/>
                  <a:pt x="114" y="161"/>
                </a:cubicBezTo>
                <a:close/>
                <a:moveTo>
                  <a:pt x="162" y="171"/>
                </a:moveTo>
                <a:cubicBezTo>
                  <a:pt x="161" y="171"/>
                  <a:pt x="161" y="170"/>
                  <a:pt x="160" y="171"/>
                </a:cubicBezTo>
                <a:cubicBezTo>
                  <a:pt x="161" y="171"/>
                  <a:pt x="162" y="171"/>
                  <a:pt x="163" y="171"/>
                </a:cubicBezTo>
                <a:cubicBezTo>
                  <a:pt x="163" y="171"/>
                  <a:pt x="164" y="171"/>
                  <a:pt x="164" y="171"/>
                </a:cubicBezTo>
                <a:cubicBezTo>
                  <a:pt x="163" y="171"/>
                  <a:pt x="163" y="171"/>
                  <a:pt x="162" y="171"/>
                </a:cubicBezTo>
                <a:close/>
                <a:moveTo>
                  <a:pt x="96" y="84"/>
                </a:moveTo>
                <a:cubicBezTo>
                  <a:pt x="95" y="83"/>
                  <a:pt x="93" y="82"/>
                  <a:pt x="91" y="82"/>
                </a:cubicBezTo>
                <a:cubicBezTo>
                  <a:pt x="93" y="82"/>
                  <a:pt x="94" y="83"/>
                  <a:pt x="96" y="84"/>
                </a:cubicBezTo>
                <a:close/>
                <a:moveTo>
                  <a:pt x="123" y="154"/>
                </a:moveTo>
                <a:cubicBezTo>
                  <a:pt x="124" y="153"/>
                  <a:pt x="124" y="152"/>
                  <a:pt x="125" y="152"/>
                </a:cubicBezTo>
                <a:cubicBezTo>
                  <a:pt x="124" y="151"/>
                  <a:pt x="124" y="151"/>
                  <a:pt x="124" y="152"/>
                </a:cubicBezTo>
                <a:cubicBezTo>
                  <a:pt x="123" y="153"/>
                  <a:pt x="123" y="154"/>
                  <a:pt x="123" y="155"/>
                </a:cubicBezTo>
                <a:cubicBezTo>
                  <a:pt x="123" y="155"/>
                  <a:pt x="123" y="154"/>
                  <a:pt x="123" y="154"/>
                </a:cubicBezTo>
                <a:close/>
                <a:moveTo>
                  <a:pt x="112" y="147"/>
                </a:moveTo>
                <a:cubicBezTo>
                  <a:pt x="112" y="147"/>
                  <a:pt x="111" y="147"/>
                  <a:pt x="111" y="147"/>
                </a:cubicBezTo>
                <a:cubicBezTo>
                  <a:pt x="111" y="148"/>
                  <a:pt x="111" y="150"/>
                  <a:pt x="111" y="151"/>
                </a:cubicBezTo>
                <a:cubicBezTo>
                  <a:pt x="111" y="149"/>
                  <a:pt x="112" y="148"/>
                  <a:pt x="112" y="147"/>
                </a:cubicBezTo>
                <a:close/>
                <a:moveTo>
                  <a:pt x="201" y="88"/>
                </a:moveTo>
                <a:cubicBezTo>
                  <a:pt x="201" y="87"/>
                  <a:pt x="200" y="85"/>
                  <a:pt x="200" y="83"/>
                </a:cubicBezTo>
                <a:cubicBezTo>
                  <a:pt x="200" y="84"/>
                  <a:pt x="199" y="84"/>
                  <a:pt x="199" y="84"/>
                </a:cubicBezTo>
                <a:cubicBezTo>
                  <a:pt x="200" y="86"/>
                  <a:pt x="200" y="87"/>
                  <a:pt x="201" y="88"/>
                </a:cubicBezTo>
                <a:close/>
                <a:moveTo>
                  <a:pt x="207" y="158"/>
                </a:moveTo>
                <a:cubicBezTo>
                  <a:pt x="206" y="159"/>
                  <a:pt x="204" y="160"/>
                  <a:pt x="203" y="162"/>
                </a:cubicBezTo>
                <a:cubicBezTo>
                  <a:pt x="203" y="162"/>
                  <a:pt x="203" y="162"/>
                  <a:pt x="203" y="162"/>
                </a:cubicBezTo>
                <a:cubicBezTo>
                  <a:pt x="204" y="161"/>
                  <a:pt x="206" y="160"/>
                  <a:pt x="207" y="158"/>
                </a:cubicBezTo>
                <a:cubicBezTo>
                  <a:pt x="207" y="158"/>
                  <a:pt x="207" y="158"/>
                  <a:pt x="207" y="158"/>
                </a:cubicBezTo>
                <a:close/>
                <a:moveTo>
                  <a:pt x="134" y="157"/>
                </a:moveTo>
                <a:cubicBezTo>
                  <a:pt x="133" y="159"/>
                  <a:pt x="132" y="160"/>
                  <a:pt x="131" y="162"/>
                </a:cubicBezTo>
                <a:cubicBezTo>
                  <a:pt x="131" y="162"/>
                  <a:pt x="131" y="162"/>
                  <a:pt x="132" y="162"/>
                </a:cubicBezTo>
                <a:lnTo>
                  <a:pt x="134" y="157"/>
                </a:lnTo>
                <a:close/>
                <a:moveTo>
                  <a:pt x="112" y="151"/>
                </a:moveTo>
                <a:cubicBezTo>
                  <a:pt x="112" y="152"/>
                  <a:pt x="111" y="154"/>
                  <a:pt x="111" y="155"/>
                </a:cubicBezTo>
                <a:cubicBezTo>
                  <a:pt x="112" y="155"/>
                  <a:pt x="112" y="155"/>
                  <a:pt x="112" y="155"/>
                </a:cubicBezTo>
                <a:cubicBezTo>
                  <a:pt x="112" y="154"/>
                  <a:pt x="112" y="153"/>
                  <a:pt x="112" y="152"/>
                </a:cubicBezTo>
                <a:cubicBezTo>
                  <a:pt x="112" y="151"/>
                  <a:pt x="113" y="151"/>
                  <a:pt x="112" y="151"/>
                </a:cubicBezTo>
                <a:close/>
                <a:moveTo>
                  <a:pt x="164" y="153"/>
                </a:moveTo>
                <a:cubicBezTo>
                  <a:pt x="164" y="153"/>
                  <a:pt x="164" y="154"/>
                  <a:pt x="164" y="154"/>
                </a:cubicBezTo>
                <a:cubicBezTo>
                  <a:pt x="157" y="153"/>
                  <a:pt x="157" y="153"/>
                  <a:pt x="157" y="153"/>
                </a:cubicBezTo>
                <a:cubicBezTo>
                  <a:pt x="159" y="154"/>
                  <a:pt x="161" y="154"/>
                  <a:pt x="162" y="154"/>
                </a:cubicBezTo>
                <a:cubicBezTo>
                  <a:pt x="163" y="154"/>
                  <a:pt x="164" y="154"/>
                  <a:pt x="164" y="153"/>
                </a:cubicBezTo>
                <a:close/>
                <a:moveTo>
                  <a:pt x="37" y="126"/>
                </a:moveTo>
                <a:cubicBezTo>
                  <a:pt x="37" y="124"/>
                  <a:pt x="37" y="122"/>
                  <a:pt x="36" y="120"/>
                </a:cubicBezTo>
                <a:cubicBezTo>
                  <a:pt x="37" y="120"/>
                  <a:pt x="36" y="119"/>
                  <a:pt x="36" y="120"/>
                </a:cubicBezTo>
                <a:cubicBezTo>
                  <a:pt x="37" y="126"/>
                  <a:pt x="37" y="126"/>
                  <a:pt x="37" y="126"/>
                </a:cubicBezTo>
                <a:cubicBezTo>
                  <a:pt x="37" y="126"/>
                  <a:pt x="38" y="127"/>
                  <a:pt x="37" y="126"/>
                </a:cubicBezTo>
                <a:close/>
                <a:moveTo>
                  <a:pt x="35" y="127"/>
                </a:moveTo>
                <a:cubicBezTo>
                  <a:pt x="33" y="120"/>
                  <a:pt x="33" y="120"/>
                  <a:pt x="33" y="120"/>
                </a:cubicBezTo>
                <a:cubicBezTo>
                  <a:pt x="33" y="123"/>
                  <a:pt x="34" y="126"/>
                  <a:pt x="34" y="129"/>
                </a:cubicBezTo>
                <a:cubicBezTo>
                  <a:pt x="34" y="128"/>
                  <a:pt x="35" y="128"/>
                  <a:pt x="35" y="127"/>
                </a:cubicBezTo>
                <a:close/>
                <a:moveTo>
                  <a:pt x="15" y="21"/>
                </a:moveTo>
                <a:cubicBezTo>
                  <a:pt x="13" y="21"/>
                  <a:pt x="12" y="23"/>
                  <a:pt x="11" y="25"/>
                </a:cubicBezTo>
                <a:cubicBezTo>
                  <a:pt x="13" y="24"/>
                  <a:pt x="14" y="22"/>
                  <a:pt x="15" y="21"/>
                </a:cubicBezTo>
                <a:close/>
                <a:moveTo>
                  <a:pt x="74" y="67"/>
                </a:moveTo>
                <a:cubicBezTo>
                  <a:pt x="74" y="67"/>
                  <a:pt x="73" y="64"/>
                  <a:pt x="73" y="63"/>
                </a:cubicBezTo>
                <a:cubicBezTo>
                  <a:pt x="73" y="64"/>
                  <a:pt x="72" y="64"/>
                  <a:pt x="72" y="65"/>
                </a:cubicBezTo>
                <a:cubicBezTo>
                  <a:pt x="73" y="66"/>
                  <a:pt x="73" y="67"/>
                  <a:pt x="74" y="68"/>
                </a:cubicBezTo>
                <a:cubicBezTo>
                  <a:pt x="74" y="68"/>
                  <a:pt x="74" y="68"/>
                  <a:pt x="74" y="67"/>
                </a:cubicBezTo>
                <a:close/>
                <a:moveTo>
                  <a:pt x="127" y="153"/>
                </a:moveTo>
                <a:cubicBezTo>
                  <a:pt x="126" y="154"/>
                  <a:pt x="126" y="156"/>
                  <a:pt x="126" y="157"/>
                </a:cubicBezTo>
                <a:cubicBezTo>
                  <a:pt x="127" y="156"/>
                  <a:pt x="128" y="154"/>
                  <a:pt x="128" y="153"/>
                </a:cubicBezTo>
                <a:lnTo>
                  <a:pt x="127" y="153"/>
                </a:lnTo>
                <a:close/>
                <a:moveTo>
                  <a:pt x="125" y="154"/>
                </a:moveTo>
                <a:cubicBezTo>
                  <a:pt x="124" y="155"/>
                  <a:pt x="123" y="157"/>
                  <a:pt x="122" y="159"/>
                </a:cubicBezTo>
                <a:cubicBezTo>
                  <a:pt x="122" y="159"/>
                  <a:pt x="123" y="160"/>
                  <a:pt x="123" y="159"/>
                </a:cubicBezTo>
                <a:lnTo>
                  <a:pt x="125" y="154"/>
                </a:lnTo>
                <a:close/>
                <a:moveTo>
                  <a:pt x="30" y="123"/>
                </a:moveTo>
                <a:cubicBezTo>
                  <a:pt x="30" y="124"/>
                  <a:pt x="30" y="124"/>
                  <a:pt x="30" y="124"/>
                </a:cubicBezTo>
                <a:cubicBezTo>
                  <a:pt x="31" y="131"/>
                  <a:pt x="31" y="131"/>
                  <a:pt x="31" y="131"/>
                </a:cubicBezTo>
                <a:cubicBezTo>
                  <a:pt x="31" y="131"/>
                  <a:pt x="32" y="131"/>
                  <a:pt x="32" y="130"/>
                </a:cubicBezTo>
                <a:cubicBezTo>
                  <a:pt x="30" y="124"/>
                  <a:pt x="30" y="124"/>
                  <a:pt x="30" y="124"/>
                </a:cubicBezTo>
                <a:lnTo>
                  <a:pt x="30" y="123"/>
                </a:lnTo>
                <a:close/>
                <a:moveTo>
                  <a:pt x="100" y="148"/>
                </a:moveTo>
                <a:cubicBezTo>
                  <a:pt x="99" y="147"/>
                  <a:pt x="100" y="146"/>
                  <a:pt x="99" y="145"/>
                </a:cubicBezTo>
                <a:cubicBezTo>
                  <a:pt x="98" y="150"/>
                  <a:pt x="98" y="150"/>
                  <a:pt x="98" y="150"/>
                </a:cubicBezTo>
                <a:cubicBezTo>
                  <a:pt x="100" y="151"/>
                  <a:pt x="100" y="151"/>
                  <a:pt x="100" y="151"/>
                </a:cubicBezTo>
                <a:cubicBezTo>
                  <a:pt x="100" y="150"/>
                  <a:pt x="100" y="149"/>
                  <a:pt x="100" y="148"/>
                </a:cubicBezTo>
                <a:close/>
                <a:moveTo>
                  <a:pt x="134" y="160"/>
                </a:moveTo>
                <a:cubicBezTo>
                  <a:pt x="135" y="158"/>
                  <a:pt x="137" y="157"/>
                  <a:pt x="138" y="155"/>
                </a:cubicBezTo>
                <a:cubicBezTo>
                  <a:pt x="137" y="155"/>
                  <a:pt x="136" y="154"/>
                  <a:pt x="136" y="155"/>
                </a:cubicBezTo>
                <a:cubicBezTo>
                  <a:pt x="136" y="157"/>
                  <a:pt x="135" y="158"/>
                  <a:pt x="134" y="160"/>
                </a:cubicBezTo>
                <a:close/>
                <a:moveTo>
                  <a:pt x="27" y="122"/>
                </a:moveTo>
                <a:cubicBezTo>
                  <a:pt x="29" y="133"/>
                  <a:pt x="29" y="133"/>
                  <a:pt x="29" y="133"/>
                </a:cubicBezTo>
                <a:cubicBezTo>
                  <a:pt x="29" y="133"/>
                  <a:pt x="30" y="133"/>
                  <a:pt x="29" y="132"/>
                </a:cubicBezTo>
                <a:lnTo>
                  <a:pt x="27" y="122"/>
                </a:lnTo>
                <a:close/>
                <a:moveTo>
                  <a:pt x="104" y="151"/>
                </a:moveTo>
                <a:cubicBezTo>
                  <a:pt x="105" y="151"/>
                  <a:pt x="105" y="151"/>
                  <a:pt x="105" y="151"/>
                </a:cubicBezTo>
                <a:cubicBezTo>
                  <a:pt x="105" y="149"/>
                  <a:pt x="106" y="146"/>
                  <a:pt x="106" y="144"/>
                </a:cubicBezTo>
                <a:cubicBezTo>
                  <a:pt x="105" y="144"/>
                  <a:pt x="105" y="144"/>
                  <a:pt x="105" y="144"/>
                </a:cubicBezTo>
                <a:cubicBezTo>
                  <a:pt x="105" y="146"/>
                  <a:pt x="105" y="148"/>
                  <a:pt x="104" y="151"/>
                </a:cubicBezTo>
                <a:close/>
                <a:moveTo>
                  <a:pt x="179" y="154"/>
                </a:moveTo>
                <a:cubicBezTo>
                  <a:pt x="175" y="154"/>
                  <a:pt x="171" y="154"/>
                  <a:pt x="166" y="154"/>
                </a:cubicBezTo>
                <a:cubicBezTo>
                  <a:pt x="166" y="155"/>
                  <a:pt x="167" y="154"/>
                  <a:pt x="167" y="154"/>
                </a:cubicBezTo>
                <a:cubicBezTo>
                  <a:pt x="172" y="154"/>
                  <a:pt x="175" y="154"/>
                  <a:pt x="179" y="154"/>
                </a:cubicBezTo>
                <a:close/>
                <a:moveTo>
                  <a:pt x="77" y="69"/>
                </a:moveTo>
                <a:cubicBezTo>
                  <a:pt x="76" y="62"/>
                  <a:pt x="76" y="62"/>
                  <a:pt x="76" y="62"/>
                </a:cubicBezTo>
                <a:cubicBezTo>
                  <a:pt x="76" y="62"/>
                  <a:pt x="75" y="62"/>
                  <a:pt x="75" y="62"/>
                </a:cubicBezTo>
                <a:cubicBezTo>
                  <a:pt x="76" y="65"/>
                  <a:pt x="76" y="68"/>
                  <a:pt x="77" y="71"/>
                </a:cubicBezTo>
                <a:cubicBezTo>
                  <a:pt x="77" y="70"/>
                  <a:pt x="77" y="69"/>
                  <a:pt x="77" y="69"/>
                </a:cubicBezTo>
                <a:close/>
                <a:moveTo>
                  <a:pt x="130" y="160"/>
                </a:moveTo>
                <a:cubicBezTo>
                  <a:pt x="132" y="158"/>
                  <a:pt x="133" y="156"/>
                  <a:pt x="134" y="154"/>
                </a:cubicBezTo>
                <a:cubicBezTo>
                  <a:pt x="133" y="155"/>
                  <a:pt x="133" y="154"/>
                  <a:pt x="132" y="154"/>
                </a:cubicBezTo>
                <a:lnTo>
                  <a:pt x="130" y="160"/>
                </a:lnTo>
                <a:close/>
                <a:moveTo>
                  <a:pt x="188" y="169"/>
                </a:moveTo>
                <a:cubicBezTo>
                  <a:pt x="187" y="170"/>
                  <a:pt x="186" y="171"/>
                  <a:pt x="184" y="171"/>
                </a:cubicBezTo>
                <a:cubicBezTo>
                  <a:pt x="184" y="171"/>
                  <a:pt x="183" y="171"/>
                  <a:pt x="183" y="172"/>
                </a:cubicBezTo>
                <a:cubicBezTo>
                  <a:pt x="188" y="172"/>
                  <a:pt x="188" y="172"/>
                  <a:pt x="188" y="172"/>
                </a:cubicBezTo>
                <a:cubicBezTo>
                  <a:pt x="187" y="171"/>
                  <a:pt x="189" y="170"/>
                  <a:pt x="188" y="169"/>
                </a:cubicBezTo>
                <a:close/>
                <a:moveTo>
                  <a:pt x="125" y="165"/>
                </a:moveTo>
                <a:cubicBezTo>
                  <a:pt x="118" y="162"/>
                  <a:pt x="118" y="162"/>
                  <a:pt x="118" y="162"/>
                </a:cubicBezTo>
                <a:cubicBezTo>
                  <a:pt x="118" y="162"/>
                  <a:pt x="118" y="163"/>
                  <a:pt x="117" y="163"/>
                </a:cubicBezTo>
                <a:cubicBezTo>
                  <a:pt x="120" y="164"/>
                  <a:pt x="122" y="164"/>
                  <a:pt x="125" y="165"/>
                </a:cubicBezTo>
                <a:close/>
                <a:moveTo>
                  <a:pt x="179" y="163"/>
                </a:moveTo>
                <a:cubicBezTo>
                  <a:pt x="177" y="164"/>
                  <a:pt x="175" y="166"/>
                  <a:pt x="173" y="168"/>
                </a:cubicBezTo>
                <a:cubicBezTo>
                  <a:pt x="173" y="168"/>
                  <a:pt x="174" y="168"/>
                  <a:pt x="174" y="168"/>
                </a:cubicBezTo>
                <a:cubicBezTo>
                  <a:pt x="176" y="167"/>
                  <a:pt x="177" y="165"/>
                  <a:pt x="179" y="163"/>
                </a:cubicBezTo>
                <a:cubicBezTo>
                  <a:pt x="179" y="163"/>
                  <a:pt x="179" y="163"/>
                  <a:pt x="179" y="163"/>
                </a:cubicBezTo>
                <a:close/>
                <a:moveTo>
                  <a:pt x="122" y="151"/>
                </a:moveTo>
                <a:cubicBezTo>
                  <a:pt x="122" y="151"/>
                  <a:pt x="122" y="151"/>
                  <a:pt x="122" y="151"/>
                </a:cubicBezTo>
                <a:cubicBezTo>
                  <a:pt x="121" y="153"/>
                  <a:pt x="120" y="156"/>
                  <a:pt x="119" y="158"/>
                </a:cubicBezTo>
                <a:cubicBezTo>
                  <a:pt x="120" y="158"/>
                  <a:pt x="120" y="159"/>
                  <a:pt x="121" y="158"/>
                </a:cubicBezTo>
                <a:cubicBezTo>
                  <a:pt x="123" y="152"/>
                  <a:pt x="123" y="152"/>
                  <a:pt x="123" y="152"/>
                </a:cubicBezTo>
                <a:cubicBezTo>
                  <a:pt x="123" y="152"/>
                  <a:pt x="122" y="151"/>
                  <a:pt x="122" y="151"/>
                </a:cubicBezTo>
                <a:close/>
                <a:moveTo>
                  <a:pt x="84" y="133"/>
                </a:moveTo>
                <a:cubicBezTo>
                  <a:pt x="84" y="133"/>
                  <a:pt x="84" y="132"/>
                  <a:pt x="84" y="132"/>
                </a:cubicBezTo>
                <a:cubicBezTo>
                  <a:pt x="83" y="132"/>
                  <a:pt x="82" y="131"/>
                  <a:pt x="82" y="131"/>
                </a:cubicBezTo>
                <a:cubicBezTo>
                  <a:pt x="81" y="131"/>
                  <a:pt x="81" y="131"/>
                  <a:pt x="81" y="132"/>
                </a:cubicBezTo>
                <a:cubicBezTo>
                  <a:pt x="82" y="133"/>
                  <a:pt x="82" y="136"/>
                  <a:pt x="83" y="138"/>
                </a:cubicBezTo>
                <a:lnTo>
                  <a:pt x="84" y="133"/>
                </a:lnTo>
                <a:close/>
                <a:moveTo>
                  <a:pt x="94" y="138"/>
                </a:moveTo>
                <a:cubicBezTo>
                  <a:pt x="94" y="138"/>
                  <a:pt x="94" y="138"/>
                  <a:pt x="93" y="138"/>
                </a:cubicBezTo>
                <a:cubicBezTo>
                  <a:pt x="93" y="140"/>
                  <a:pt x="93" y="143"/>
                  <a:pt x="94" y="146"/>
                </a:cubicBezTo>
                <a:cubicBezTo>
                  <a:pt x="94" y="143"/>
                  <a:pt x="95" y="141"/>
                  <a:pt x="95" y="139"/>
                </a:cubicBezTo>
                <a:cubicBezTo>
                  <a:pt x="95" y="139"/>
                  <a:pt x="94" y="139"/>
                  <a:pt x="94" y="138"/>
                </a:cubicBezTo>
                <a:close/>
                <a:moveTo>
                  <a:pt x="119" y="150"/>
                </a:moveTo>
                <a:cubicBezTo>
                  <a:pt x="119" y="150"/>
                  <a:pt x="118" y="150"/>
                  <a:pt x="118" y="149"/>
                </a:cubicBezTo>
                <a:cubicBezTo>
                  <a:pt x="118" y="152"/>
                  <a:pt x="117" y="155"/>
                  <a:pt x="116" y="157"/>
                </a:cubicBezTo>
                <a:cubicBezTo>
                  <a:pt x="117" y="155"/>
                  <a:pt x="118" y="152"/>
                  <a:pt x="119" y="150"/>
                </a:cubicBezTo>
                <a:close/>
                <a:moveTo>
                  <a:pt x="108" y="159"/>
                </a:moveTo>
                <a:cubicBezTo>
                  <a:pt x="107" y="158"/>
                  <a:pt x="107" y="158"/>
                  <a:pt x="106" y="158"/>
                </a:cubicBezTo>
                <a:cubicBezTo>
                  <a:pt x="106" y="158"/>
                  <a:pt x="105" y="158"/>
                  <a:pt x="105" y="157"/>
                </a:cubicBezTo>
                <a:cubicBezTo>
                  <a:pt x="104" y="157"/>
                  <a:pt x="104" y="157"/>
                  <a:pt x="103" y="158"/>
                </a:cubicBezTo>
                <a:cubicBezTo>
                  <a:pt x="103" y="158"/>
                  <a:pt x="103" y="157"/>
                  <a:pt x="103" y="157"/>
                </a:cubicBezTo>
                <a:cubicBezTo>
                  <a:pt x="103" y="156"/>
                  <a:pt x="102" y="156"/>
                  <a:pt x="101" y="156"/>
                </a:cubicBezTo>
                <a:cubicBezTo>
                  <a:pt x="100" y="155"/>
                  <a:pt x="100" y="156"/>
                  <a:pt x="100" y="156"/>
                </a:cubicBezTo>
                <a:cubicBezTo>
                  <a:pt x="103" y="158"/>
                  <a:pt x="105" y="159"/>
                  <a:pt x="108" y="160"/>
                </a:cubicBezTo>
                <a:cubicBezTo>
                  <a:pt x="108" y="159"/>
                  <a:pt x="108" y="159"/>
                  <a:pt x="108" y="159"/>
                </a:cubicBezTo>
                <a:close/>
                <a:moveTo>
                  <a:pt x="17" y="21"/>
                </a:moveTo>
                <a:cubicBezTo>
                  <a:pt x="17" y="21"/>
                  <a:pt x="17" y="21"/>
                  <a:pt x="17" y="21"/>
                </a:cubicBezTo>
                <a:cubicBezTo>
                  <a:pt x="15" y="23"/>
                  <a:pt x="13" y="25"/>
                  <a:pt x="12" y="27"/>
                </a:cubicBezTo>
                <a:cubicBezTo>
                  <a:pt x="12" y="27"/>
                  <a:pt x="12" y="28"/>
                  <a:pt x="12" y="28"/>
                </a:cubicBezTo>
                <a:cubicBezTo>
                  <a:pt x="14" y="26"/>
                  <a:pt x="16" y="24"/>
                  <a:pt x="17" y="22"/>
                </a:cubicBezTo>
                <a:cubicBezTo>
                  <a:pt x="18" y="22"/>
                  <a:pt x="18" y="21"/>
                  <a:pt x="17" y="21"/>
                </a:cubicBezTo>
                <a:close/>
                <a:moveTo>
                  <a:pt x="180" y="164"/>
                </a:moveTo>
                <a:cubicBezTo>
                  <a:pt x="183" y="162"/>
                  <a:pt x="185" y="160"/>
                  <a:pt x="188" y="158"/>
                </a:cubicBezTo>
                <a:cubicBezTo>
                  <a:pt x="187" y="158"/>
                  <a:pt x="186" y="158"/>
                  <a:pt x="186" y="158"/>
                </a:cubicBezTo>
                <a:cubicBezTo>
                  <a:pt x="184" y="160"/>
                  <a:pt x="182" y="162"/>
                  <a:pt x="180" y="164"/>
                </a:cubicBezTo>
                <a:close/>
                <a:moveTo>
                  <a:pt x="198" y="152"/>
                </a:moveTo>
                <a:cubicBezTo>
                  <a:pt x="194" y="152"/>
                  <a:pt x="190" y="152"/>
                  <a:pt x="187" y="153"/>
                </a:cubicBezTo>
                <a:cubicBezTo>
                  <a:pt x="186" y="153"/>
                  <a:pt x="186" y="154"/>
                  <a:pt x="186" y="153"/>
                </a:cubicBezTo>
                <a:cubicBezTo>
                  <a:pt x="190" y="153"/>
                  <a:pt x="195" y="153"/>
                  <a:pt x="198" y="152"/>
                </a:cubicBezTo>
                <a:close/>
                <a:moveTo>
                  <a:pt x="116" y="149"/>
                </a:moveTo>
                <a:cubicBezTo>
                  <a:pt x="116" y="149"/>
                  <a:pt x="116" y="149"/>
                  <a:pt x="116" y="149"/>
                </a:cubicBezTo>
                <a:cubicBezTo>
                  <a:pt x="113" y="156"/>
                  <a:pt x="113" y="156"/>
                  <a:pt x="113" y="156"/>
                </a:cubicBezTo>
                <a:cubicBezTo>
                  <a:pt x="114" y="156"/>
                  <a:pt x="115" y="157"/>
                  <a:pt x="115" y="156"/>
                </a:cubicBezTo>
                <a:cubicBezTo>
                  <a:pt x="116" y="154"/>
                  <a:pt x="116" y="151"/>
                  <a:pt x="116" y="149"/>
                </a:cubicBezTo>
                <a:close/>
                <a:moveTo>
                  <a:pt x="145" y="158"/>
                </a:moveTo>
                <a:cubicBezTo>
                  <a:pt x="143" y="160"/>
                  <a:pt x="142" y="162"/>
                  <a:pt x="140" y="164"/>
                </a:cubicBezTo>
                <a:cubicBezTo>
                  <a:pt x="142" y="164"/>
                  <a:pt x="142" y="164"/>
                  <a:pt x="142" y="164"/>
                </a:cubicBezTo>
                <a:cubicBezTo>
                  <a:pt x="143" y="162"/>
                  <a:pt x="144" y="160"/>
                  <a:pt x="145" y="159"/>
                </a:cubicBezTo>
                <a:cubicBezTo>
                  <a:pt x="145" y="159"/>
                  <a:pt x="145" y="158"/>
                  <a:pt x="145" y="158"/>
                </a:cubicBezTo>
                <a:close/>
                <a:moveTo>
                  <a:pt x="109" y="153"/>
                </a:moveTo>
                <a:cubicBezTo>
                  <a:pt x="110" y="149"/>
                  <a:pt x="110" y="149"/>
                  <a:pt x="110" y="149"/>
                </a:cubicBezTo>
                <a:cubicBezTo>
                  <a:pt x="110" y="148"/>
                  <a:pt x="110" y="146"/>
                  <a:pt x="109" y="147"/>
                </a:cubicBezTo>
                <a:cubicBezTo>
                  <a:pt x="108" y="154"/>
                  <a:pt x="108" y="154"/>
                  <a:pt x="108" y="154"/>
                </a:cubicBezTo>
                <a:cubicBezTo>
                  <a:pt x="107" y="154"/>
                  <a:pt x="109" y="155"/>
                  <a:pt x="109" y="155"/>
                </a:cubicBezTo>
                <a:cubicBezTo>
                  <a:pt x="109" y="154"/>
                  <a:pt x="109" y="153"/>
                  <a:pt x="109" y="153"/>
                </a:cubicBezTo>
                <a:close/>
                <a:moveTo>
                  <a:pt x="173" y="161"/>
                </a:moveTo>
                <a:cubicBezTo>
                  <a:pt x="170" y="163"/>
                  <a:pt x="167" y="165"/>
                  <a:pt x="165" y="167"/>
                </a:cubicBezTo>
                <a:cubicBezTo>
                  <a:pt x="166" y="167"/>
                  <a:pt x="167" y="168"/>
                  <a:pt x="168" y="167"/>
                </a:cubicBezTo>
                <a:lnTo>
                  <a:pt x="173" y="161"/>
                </a:lnTo>
                <a:close/>
                <a:moveTo>
                  <a:pt x="140" y="156"/>
                </a:moveTo>
                <a:cubicBezTo>
                  <a:pt x="137" y="158"/>
                  <a:pt x="136" y="160"/>
                  <a:pt x="134" y="163"/>
                </a:cubicBezTo>
                <a:cubicBezTo>
                  <a:pt x="135" y="163"/>
                  <a:pt x="136" y="163"/>
                  <a:pt x="136" y="163"/>
                </a:cubicBezTo>
                <a:cubicBezTo>
                  <a:pt x="137" y="161"/>
                  <a:pt x="139" y="158"/>
                  <a:pt x="140" y="156"/>
                </a:cubicBezTo>
                <a:close/>
                <a:moveTo>
                  <a:pt x="80" y="72"/>
                </a:moveTo>
                <a:cubicBezTo>
                  <a:pt x="80" y="68"/>
                  <a:pt x="79" y="64"/>
                  <a:pt x="78" y="60"/>
                </a:cubicBezTo>
                <a:cubicBezTo>
                  <a:pt x="78" y="59"/>
                  <a:pt x="77" y="60"/>
                  <a:pt x="77" y="61"/>
                </a:cubicBezTo>
                <a:cubicBezTo>
                  <a:pt x="78" y="64"/>
                  <a:pt x="78" y="67"/>
                  <a:pt x="79" y="70"/>
                </a:cubicBezTo>
                <a:cubicBezTo>
                  <a:pt x="79" y="70"/>
                  <a:pt x="79" y="72"/>
                  <a:pt x="80" y="72"/>
                </a:cubicBezTo>
                <a:close/>
                <a:moveTo>
                  <a:pt x="199" y="159"/>
                </a:moveTo>
                <a:cubicBezTo>
                  <a:pt x="195" y="161"/>
                  <a:pt x="192" y="164"/>
                  <a:pt x="189" y="166"/>
                </a:cubicBezTo>
                <a:cubicBezTo>
                  <a:pt x="191" y="167"/>
                  <a:pt x="193" y="166"/>
                  <a:pt x="194" y="164"/>
                </a:cubicBezTo>
                <a:cubicBezTo>
                  <a:pt x="195" y="163"/>
                  <a:pt x="197" y="161"/>
                  <a:pt x="199" y="159"/>
                </a:cubicBezTo>
                <a:close/>
                <a:moveTo>
                  <a:pt x="96" y="146"/>
                </a:moveTo>
                <a:cubicBezTo>
                  <a:pt x="96" y="140"/>
                  <a:pt x="96" y="140"/>
                  <a:pt x="96" y="140"/>
                </a:cubicBezTo>
                <a:cubicBezTo>
                  <a:pt x="96" y="143"/>
                  <a:pt x="95" y="145"/>
                  <a:pt x="94" y="149"/>
                </a:cubicBezTo>
                <a:cubicBezTo>
                  <a:pt x="96" y="149"/>
                  <a:pt x="96" y="149"/>
                  <a:pt x="96" y="149"/>
                </a:cubicBezTo>
                <a:cubicBezTo>
                  <a:pt x="97" y="148"/>
                  <a:pt x="97" y="147"/>
                  <a:pt x="96" y="146"/>
                </a:cubicBezTo>
                <a:close/>
                <a:moveTo>
                  <a:pt x="86" y="69"/>
                </a:moveTo>
                <a:cubicBezTo>
                  <a:pt x="84" y="56"/>
                  <a:pt x="84" y="56"/>
                  <a:pt x="84" y="56"/>
                </a:cubicBezTo>
                <a:cubicBezTo>
                  <a:pt x="84" y="56"/>
                  <a:pt x="82" y="56"/>
                  <a:pt x="83" y="56"/>
                </a:cubicBezTo>
                <a:cubicBezTo>
                  <a:pt x="85" y="68"/>
                  <a:pt x="85" y="68"/>
                  <a:pt x="85" y="68"/>
                </a:cubicBezTo>
                <a:cubicBezTo>
                  <a:pt x="85" y="69"/>
                  <a:pt x="86" y="69"/>
                  <a:pt x="86" y="69"/>
                </a:cubicBezTo>
                <a:close/>
                <a:moveTo>
                  <a:pt x="104" y="150"/>
                </a:moveTo>
                <a:cubicBezTo>
                  <a:pt x="104" y="146"/>
                  <a:pt x="104" y="146"/>
                  <a:pt x="104" y="146"/>
                </a:cubicBezTo>
                <a:cubicBezTo>
                  <a:pt x="104" y="145"/>
                  <a:pt x="104" y="144"/>
                  <a:pt x="103" y="143"/>
                </a:cubicBezTo>
                <a:cubicBezTo>
                  <a:pt x="101" y="151"/>
                  <a:pt x="101" y="151"/>
                  <a:pt x="101" y="151"/>
                </a:cubicBezTo>
                <a:cubicBezTo>
                  <a:pt x="101" y="152"/>
                  <a:pt x="102" y="152"/>
                  <a:pt x="103" y="152"/>
                </a:cubicBezTo>
                <a:cubicBezTo>
                  <a:pt x="103" y="152"/>
                  <a:pt x="104" y="150"/>
                  <a:pt x="104" y="150"/>
                </a:cubicBezTo>
                <a:close/>
                <a:moveTo>
                  <a:pt x="102" y="143"/>
                </a:moveTo>
                <a:cubicBezTo>
                  <a:pt x="102" y="143"/>
                  <a:pt x="102" y="142"/>
                  <a:pt x="102" y="142"/>
                </a:cubicBezTo>
                <a:cubicBezTo>
                  <a:pt x="100" y="142"/>
                  <a:pt x="99" y="141"/>
                  <a:pt x="98" y="140"/>
                </a:cubicBezTo>
                <a:cubicBezTo>
                  <a:pt x="97" y="142"/>
                  <a:pt x="98" y="144"/>
                  <a:pt x="98" y="146"/>
                </a:cubicBezTo>
                <a:cubicBezTo>
                  <a:pt x="98" y="145"/>
                  <a:pt x="98" y="144"/>
                  <a:pt x="99" y="143"/>
                </a:cubicBezTo>
                <a:cubicBezTo>
                  <a:pt x="99" y="142"/>
                  <a:pt x="100" y="142"/>
                  <a:pt x="100" y="142"/>
                </a:cubicBezTo>
                <a:cubicBezTo>
                  <a:pt x="100" y="143"/>
                  <a:pt x="101" y="145"/>
                  <a:pt x="101" y="147"/>
                </a:cubicBezTo>
                <a:cubicBezTo>
                  <a:pt x="101" y="145"/>
                  <a:pt x="102" y="144"/>
                  <a:pt x="102" y="143"/>
                </a:cubicBezTo>
                <a:close/>
                <a:moveTo>
                  <a:pt x="36" y="127"/>
                </a:moveTo>
                <a:cubicBezTo>
                  <a:pt x="35" y="122"/>
                  <a:pt x="34" y="117"/>
                  <a:pt x="34" y="112"/>
                </a:cubicBezTo>
                <a:cubicBezTo>
                  <a:pt x="33" y="113"/>
                  <a:pt x="33" y="113"/>
                  <a:pt x="33" y="113"/>
                </a:cubicBezTo>
                <a:cubicBezTo>
                  <a:pt x="35" y="126"/>
                  <a:pt x="35" y="126"/>
                  <a:pt x="35" y="126"/>
                </a:cubicBezTo>
                <a:cubicBezTo>
                  <a:pt x="35" y="126"/>
                  <a:pt x="36" y="128"/>
                  <a:pt x="36" y="127"/>
                </a:cubicBezTo>
                <a:close/>
                <a:moveTo>
                  <a:pt x="162" y="158"/>
                </a:moveTo>
                <a:cubicBezTo>
                  <a:pt x="161" y="158"/>
                  <a:pt x="161" y="159"/>
                  <a:pt x="161" y="159"/>
                </a:cubicBezTo>
                <a:cubicBezTo>
                  <a:pt x="158" y="161"/>
                  <a:pt x="156" y="163"/>
                  <a:pt x="153" y="166"/>
                </a:cubicBezTo>
                <a:cubicBezTo>
                  <a:pt x="154" y="166"/>
                  <a:pt x="155" y="166"/>
                  <a:pt x="155" y="166"/>
                </a:cubicBezTo>
                <a:cubicBezTo>
                  <a:pt x="158" y="164"/>
                  <a:pt x="159" y="161"/>
                  <a:pt x="162" y="158"/>
                </a:cubicBezTo>
                <a:close/>
                <a:moveTo>
                  <a:pt x="218" y="145"/>
                </a:moveTo>
                <a:cubicBezTo>
                  <a:pt x="217" y="141"/>
                  <a:pt x="217" y="141"/>
                  <a:pt x="217" y="141"/>
                </a:cubicBezTo>
                <a:cubicBezTo>
                  <a:pt x="216" y="139"/>
                  <a:pt x="216" y="137"/>
                  <a:pt x="215" y="137"/>
                </a:cubicBezTo>
                <a:cubicBezTo>
                  <a:pt x="215" y="140"/>
                  <a:pt x="216" y="143"/>
                  <a:pt x="217" y="145"/>
                </a:cubicBezTo>
                <a:cubicBezTo>
                  <a:pt x="217" y="146"/>
                  <a:pt x="217" y="145"/>
                  <a:pt x="218" y="145"/>
                </a:cubicBezTo>
                <a:cubicBezTo>
                  <a:pt x="218" y="145"/>
                  <a:pt x="218" y="146"/>
                  <a:pt x="218" y="145"/>
                </a:cubicBezTo>
                <a:close/>
                <a:moveTo>
                  <a:pt x="191" y="160"/>
                </a:moveTo>
                <a:cubicBezTo>
                  <a:pt x="187" y="162"/>
                  <a:pt x="184" y="164"/>
                  <a:pt x="181" y="167"/>
                </a:cubicBezTo>
                <a:cubicBezTo>
                  <a:pt x="180" y="168"/>
                  <a:pt x="181" y="168"/>
                  <a:pt x="181" y="168"/>
                </a:cubicBezTo>
                <a:cubicBezTo>
                  <a:pt x="182" y="167"/>
                  <a:pt x="183" y="168"/>
                  <a:pt x="183" y="168"/>
                </a:cubicBezTo>
                <a:cubicBezTo>
                  <a:pt x="186" y="164"/>
                  <a:pt x="188" y="162"/>
                  <a:pt x="191" y="160"/>
                </a:cubicBezTo>
                <a:close/>
                <a:moveTo>
                  <a:pt x="154" y="158"/>
                </a:moveTo>
                <a:cubicBezTo>
                  <a:pt x="152" y="160"/>
                  <a:pt x="149" y="162"/>
                  <a:pt x="147" y="164"/>
                </a:cubicBezTo>
                <a:cubicBezTo>
                  <a:pt x="147" y="165"/>
                  <a:pt x="149" y="166"/>
                  <a:pt x="149" y="165"/>
                </a:cubicBezTo>
                <a:cubicBezTo>
                  <a:pt x="154" y="159"/>
                  <a:pt x="154" y="159"/>
                  <a:pt x="154" y="159"/>
                </a:cubicBezTo>
                <a:cubicBezTo>
                  <a:pt x="153" y="158"/>
                  <a:pt x="154" y="157"/>
                  <a:pt x="154" y="158"/>
                </a:cubicBezTo>
                <a:close/>
                <a:moveTo>
                  <a:pt x="33" y="129"/>
                </a:moveTo>
                <a:cubicBezTo>
                  <a:pt x="33" y="124"/>
                  <a:pt x="31" y="120"/>
                  <a:pt x="32" y="114"/>
                </a:cubicBezTo>
                <a:cubicBezTo>
                  <a:pt x="31" y="115"/>
                  <a:pt x="30" y="115"/>
                  <a:pt x="30" y="116"/>
                </a:cubicBezTo>
                <a:cubicBezTo>
                  <a:pt x="31" y="120"/>
                  <a:pt x="32" y="124"/>
                  <a:pt x="33" y="129"/>
                </a:cubicBezTo>
                <a:cubicBezTo>
                  <a:pt x="33" y="129"/>
                  <a:pt x="33" y="130"/>
                  <a:pt x="33" y="129"/>
                </a:cubicBezTo>
                <a:close/>
                <a:moveTo>
                  <a:pt x="24" y="26"/>
                </a:moveTo>
                <a:cubicBezTo>
                  <a:pt x="24" y="27"/>
                  <a:pt x="24" y="27"/>
                  <a:pt x="24" y="27"/>
                </a:cubicBezTo>
                <a:cubicBezTo>
                  <a:pt x="24" y="27"/>
                  <a:pt x="24" y="27"/>
                  <a:pt x="24" y="27"/>
                </a:cubicBezTo>
                <a:cubicBezTo>
                  <a:pt x="23" y="27"/>
                  <a:pt x="23" y="27"/>
                  <a:pt x="23" y="28"/>
                </a:cubicBezTo>
                <a:cubicBezTo>
                  <a:pt x="23" y="28"/>
                  <a:pt x="23" y="28"/>
                  <a:pt x="23" y="28"/>
                </a:cubicBezTo>
                <a:cubicBezTo>
                  <a:pt x="19" y="31"/>
                  <a:pt x="16" y="34"/>
                  <a:pt x="12" y="38"/>
                </a:cubicBezTo>
                <a:cubicBezTo>
                  <a:pt x="12" y="38"/>
                  <a:pt x="12" y="39"/>
                  <a:pt x="12" y="40"/>
                </a:cubicBezTo>
                <a:cubicBezTo>
                  <a:pt x="13" y="41"/>
                  <a:pt x="13" y="40"/>
                  <a:pt x="13" y="40"/>
                </a:cubicBezTo>
                <a:cubicBezTo>
                  <a:pt x="16" y="35"/>
                  <a:pt x="19" y="32"/>
                  <a:pt x="23" y="28"/>
                </a:cubicBezTo>
                <a:cubicBezTo>
                  <a:pt x="23" y="28"/>
                  <a:pt x="23" y="28"/>
                  <a:pt x="23" y="28"/>
                </a:cubicBezTo>
                <a:cubicBezTo>
                  <a:pt x="23" y="28"/>
                  <a:pt x="24" y="27"/>
                  <a:pt x="24" y="27"/>
                </a:cubicBezTo>
                <a:cubicBezTo>
                  <a:pt x="24" y="27"/>
                  <a:pt x="24" y="27"/>
                  <a:pt x="24" y="27"/>
                </a:cubicBezTo>
                <a:lnTo>
                  <a:pt x="24" y="26"/>
                </a:lnTo>
                <a:close/>
                <a:moveTo>
                  <a:pt x="21" y="21"/>
                </a:moveTo>
                <a:cubicBezTo>
                  <a:pt x="21" y="21"/>
                  <a:pt x="20" y="21"/>
                  <a:pt x="20" y="21"/>
                </a:cubicBezTo>
                <a:cubicBezTo>
                  <a:pt x="17" y="25"/>
                  <a:pt x="14" y="28"/>
                  <a:pt x="12" y="32"/>
                </a:cubicBezTo>
                <a:cubicBezTo>
                  <a:pt x="23" y="22"/>
                  <a:pt x="23" y="22"/>
                  <a:pt x="23" y="22"/>
                </a:cubicBezTo>
                <a:cubicBezTo>
                  <a:pt x="22" y="22"/>
                  <a:pt x="22" y="21"/>
                  <a:pt x="21" y="21"/>
                </a:cubicBezTo>
                <a:close/>
                <a:moveTo>
                  <a:pt x="144" y="156"/>
                </a:moveTo>
                <a:cubicBezTo>
                  <a:pt x="143" y="156"/>
                  <a:pt x="142" y="156"/>
                  <a:pt x="142" y="156"/>
                </a:cubicBezTo>
                <a:cubicBezTo>
                  <a:pt x="141" y="156"/>
                  <a:pt x="141" y="156"/>
                  <a:pt x="141" y="156"/>
                </a:cubicBezTo>
                <a:cubicBezTo>
                  <a:pt x="140" y="159"/>
                  <a:pt x="139" y="161"/>
                  <a:pt x="137" y="163"/>
                </a:cubicBezTo>
                <a:cubicBezTo>
                  <a:pt x="137" y="163"/>
                  <a:pt x="138" y="163"/>
                  <a:pt x="138" y="163"/>
                </a:cubicBezTo>
                <a:cubicBezTo>
                  <a:pt x="140" y="161"/>
                  <a:pt x="142" y="159"/>
                  <a:pt x="144" y="156"/>
                </a:cubicBezTo>
                <a:cubicBezTo>
                  <a:pt x="144" y="156"/>
                  <a:pt x="144" y="156"/>
                  <a:pt x="144" y="156"/>
                </a:cubicBezTo>
                <a:close/>
                <a:moveTo>
                  <a:pt x="197" y="163"/>
                </a:moveTo>
                <a:cubicBezTo>
                  <a:pt x="201" y="161"/>
                  <a:pt x="205" y="158"/>
                  <a:pt x="208" y="155"/>
                </a:cubicBezTo>
                <a:cubicBezTo>
                  <a:pt x="207" y="155"/>
                  <a:pt x="205" y="155"/>
                  <a:pt x="205" y="155"/>
                </a:cubicBezTo>
                <a:cubicBezTo>
                  <a:pt x="202" y="158"/>
                  <a:pt x="199" y="160"/>
                  <a:pt x="197" y="163"/>
                </a:cubicBezTo>
                <a:close/>
                <a:moveTo>
                  <a:pt x="83" y="70"/>
                </a:moveTo>
                <a:cubicBezTo>
                  <a:pt x="83" y="66"/>
                  <a:pt x="82" y="61"/>
                  <a:pt x="81" y="57"/>
                </a:cubicBezTo>
                <a:cubicBezTo>
                  <a:pt x="81" y="58"/>
                  <a:pt x="80" y="58"/>
                  <a:pt x="80" y="59"/>
                </a:cubicBezTo>
                <a:cubicBezTo>
                  <a:pt x="81" y="63"/>
                  <a:pt x="82" y="67"/>
                  <a:pt x="83" y="71"/>
                </a:cubicBezTo>
                <a:cubicBezTo>
                  <a:pt x="84" y="71"/>
                  <a:pt x="83" y="70"/>
                  <a:pt x="83" y="70"/>
                </a:cubicBezTo>
                <a:close/>
                <a:moveTo>
                  <a:pt x="129" y="154"/>
                </a:moveTo>
                <a:cubicBezTo>
                  <a:pt x="128" y="156"/>
                  <a:pt x="127" y="158"/>
                  <a:pt x="125" y="160"/>
                </a:cubicBezTo>
                <a:cubicBezTo>
                  <a:pt x="126" y="160"/>
                  <a:pt x="127" y="160"/>
                  <a:pt x="128" y="161"/>
                </a:cubicBezTo>
                <a:cubicBezTo>
                  <a:pt x="129" y="159"/>
                  <a:pt x="130" y="156"/>
                  <a:pt x="131" y="154"/>
                </a:cubicBezTo>
                <a:cubicBezTo>
                  <a:pt x="131" y="154"/>
                  <a:pt x="130" y="153"/>
                  <a:pt x="129" y="154"/>
                </a:cubicBezTo>
                <a:close/>
                <a:moveTo>
                  <a:pt x="14" y="33"/>
                </a:moveTo>
                <a:cubicBezTo>
                  <a:pt x="14" y="33"/>
                  <a:pt x="15" y="34"/>
                  <a:pt x="15" y="33"/>
                </a:cubicBezTo>
                <a:cubicBezTo>
                  <a:pt x="27" y="22"/>
                  <a:pt x="27" y="22"/>
                  <a:pt x="27" y="22"/>
                </a:cubicBezTo>
                <a:cubicBezTo>
                  <a:pt x="26" y="22"/>
                  <a:pt x="26" y="22"/>
                  <a:pt x="25" y="21"/>
                </a:cubicBezTo>
                <a:cubicBezTo>
                  <a:pt x="21" y="25"/>
                  <a:pt x="18" y="29"/>
                  <a:pt x="14" y="33"/>
                </a:cubicBezTo>
                <a:close/>
                <a:moveTo>
                  <a:pt x="173" y="159"/>
                </a:moveTo>
                <a:cubicBezTo>
                  <a:pt x="171" y="159"/>
                  <a:pt x="170" y="158"/>
                  <a:pt x="169" y="159"/>
                </a:cubicBezTo>
                <a:cubicBezTo>
                  <a:pt x="162" y="167"/>
                  <a:pt x="162" y="167"/>
                  <a:pt x="162" y="167"/>
                </a:cubicBezTo>
                <a:lnTo>
                  <a:pt x="173" y="159"/>
                </a:lnTo>
                <a:close/>
                <a:moveTo>
                  <a:pt x="39" y="123"/>
                </a:moveTo>
                <a:cubicBezTo>
                  <a:pt x="38" y="118"/>
                  <a:pt x="37" y="114"/>
                  <a:pt x="37" y="109"/>
                </a:cubicBezTo>
                <a:cubicBezTo>
                  <a:pt x="36" y="109"/>
                  <a:pt x="35" y="110"/>
                  <a:pt x="35" y="111"/>
                </a:cubicBezTo>
                <a:cubicBezTo>
                  <a:pt x="39" y="126"/>
                  <a:pt x="39" y="126"/>
                  <a:pt x="39" y="126"/>
                </a:cubicBezTo>
                <a:cubicBezTo>
                  <a:pt x="39" y="124"/>
                  <a:pt x="39" y="123"/>
                  <a:pt x="39" y="123"/>
                </a:cubicBezTo>
                <a:close/>
                <a:moveTo>
                  <a:pt x="46" y="119"/>
                </a:moveTo>
                <a:cubicBezTo>
                  <a:pt x="45" y="113"/>
                  <a:pt x="45" y="113"/>
                  <a:pt x="45" y="113"/>
                </a:cubicBezTo>
                <a:cubicBezTo>
                  <a:pt x="45" y="113"/>
                  <a:pt x="44" y="112"/>
                  <a:pt x="44" y="112"/>
                </a:cubicBezTo>
                <a:cubicBezTo>
                  <a:pt x="43" y="112"/>
                  <a:pt x="43" y="111"/>
                  <a:pt x="43" y="111"/>
                </a:cubicBezTo>
                <a:cubicBezTo>
                  <a:pt x="43" y="115"/>
                  <a:pt x="44" y="118"/>
                  <a:pt x="44" y="123"/>
                </a:cubicBezTo>
                <a:cubicBezTo>
                  <a:pt x="44" y="122"/>
                  <a:pt x="45" y="122"/>
                  <a:pt x="45" y="122"/>
                </a:cubicBezTo>
                <a:cubicBezTo>
                  <a:pt x="45" y="121"/>
                  <a:pt x="46" y="120"/>
                  <a:pt x="46" y="119"/>
                </a:cubicBezTo>
                <a:close/>
                <a:moveTo>
                  <a:pt x="159" y="158"/>
                </a:moveTo>
                <a:cubicBezTo>
                  <a:pt x="158" y="158"/>
                  <a:pt x="158" y="158"/>
                  <a:pt x="157" y="158"/>
                </a:cubicBezTo>
                <a:cubicBezTo>
                  <a:pt x="157" y="158"/>
                  <a:pt x="155" y="157"/>
                  <a:pt x="155" y="158"/>
                </a:cubicBezTo>
                <a:cubicBezTo>
                  <a:pt x="154" y="160"/>
                  <a:pt x="153" y="162"/>
                  <a:pt x="152" y="163"/>
                </a:cubicBezTo>
                <a:cubicBezTo>
                  <a:pt x="152" y="164"/>
                  <a:pt x="151" y="166"/>
                  <a:pt x="151" y="166"/>
                </a:cubicBezTo>
                <a:cubicBezTo>
                  <a:pt x="159" y="159"/>
                  <a:pt x="159" y="159"/>
                  <a:pt x="159" y="159"/>
                </a:cubicBezTo>
                <a:cubicBezTo>
                  <a:pt x="159" y="159"/>
                  <a:pt x="160" y="158"/>
                  <a:pt x="159" y="158"/>
                </a:cubicBezTo>
                <a:close/>
                <a:moveTo>
                  <a:pt x="42" y="123"/>
                </a:moveTo>
                <a:cubicBezTo>
                  <a:pt x="42" y="123"/>
                  <a:pt x="42" y="123"/>
                  <a:pt x="42" y="123"/>
                </a:cubicBezTo>
                <a:cubicBezTo>
                  <a:pt x="40" y="118"/>
                  <a:pt x="39" y="114"/>
                  <a:pt x="38" y="109"/>
                </a:cubicBezTo>
                <a:cubicBezTo>
                  <a:pt x="39" y="114"/>
                  <a:pt x="39" y="120"/>
                  <a:pt x="40" y="125"/>
                </a:cubicBezTo>
                <a:cubicBezTo>
                  <a:pt x="40" y="125"/>
                  <a:pt x="41" y="124"/>
                  <a:pt x="42" y="123"/>
                </a:cubicBezTo>
                <a:close/>
                <a:moveTo>
                  <a:pt x="149" y="157"/>
                </a:moveTo>
                <a:cubicBezTo>
                  <a:pt x="149" y="157"/>
                  <a:pt x="148" y="157"/>
                  <a:pt x="148" y="157"/>
                </a:cubicBezTo>
                <a:cubicBezTo>
                  <a:pt x="144" y="164"/>
                  <a:pt x="144" y="164"/>
                  <a:pt x="144" y="164"/>
                </a:cubicBezTo>
                <a:cubicBezTo>
                  <a:pt x="143" y="164"/>
                  <a:pt x="144" y="165"/>
                  <a:pt x="144" y="164"/>
                </a:cubicBezTo>
                <a:cubicBezTo>
                  <a:pt x="147" y="162"/>
                  <a:pt x="149" y="160"/>
                  <a:pt x="152" y="157"/>
                </a:cubicBezTo>
                <a:cubicBezTo>
                  <a:pt x="151" y="157"/>
                  <a:pt x="150" y="157"/>
                  <a:pt x="149" y="157"/>
                </a:cubicBezTo>
                <a:close/>
                <a:moveTo>
                  <a:pt x="200" y="156"/>
                </a:moveTo>
                <a:cubicBezTo>
                  <a:pt x="195" y="156"/>
                  <a:pt x="193" y="159"/>
                  <a:pt x="191" y="162"/>
                </a:cubicBezTo>
                <a:cubicBezTo>
                  <a:pt x="186" y="167"/>
                  <a:pt x="186" y="167"/>
                  <a:pt x="186" y="167"/>
                </a:cubicBezTo>
                <a:cubicBezTo>
                  <a:pt x="190" y="163"/>
                  <a:pt x="195" y="160"/>
                  <a:pt x="200" y="156"/>
                </a:cubicBezTo>
                <a:close/>
                <a:moveTo>
                  <a:pt x="157" y="166"/>
                </a:moveTo>
                <a:cubicBezTo>
                  <a:pt x="157" y="167"/>
                  <a:pt x="158" y="167"/>
                  <a:pt x="158" y="167"/>
                </a:cubicBezTo>
                <a:cubicBezTo>
                  <a:pt x="161" y="164"/>
                  <a:pt x="164" y="162"/>
                  <a:pt x="167" y="159"/>
                </a:cubicBezTo>
                <a:cubicBezTo>
                  <a:pt x="166" y="159"/>
                  <a:pt x="165" y="158"/>
                  <a:pt x="163" y="159"/>
                </a:cubicBezTo>
                <a:lnTo>
                  <a:pt x="157" y="166"/>
                </a:lnTo>
                <a:close/>
                <a:moveTo>
                  <a:pt x="87" y="144"/>
                </a:moveTo>
                <a:cubicBezTo>
                  <a:pt x="87" y="140"/>
                  <a:pt x="86" y="137"/>
                  <a:pt x="86" y="134"/>
                </a:cubicBezTo>
                <a:cubicBezTo>
                  <a:pt x="86" y="134"/>
                  <a:pt x="85" y="133"/>
                  <a:pt x="85" y="133"/>
                </a:cubicBezTo>
                <a:cubicBezTo>
                  <a:pt x="84" y="137"/>
                  <a:pt x="83" y="140"/>
                  <a:pt x="83" y="143"/>
                </a:cubicBezTo>
                <a:cubicBezTo>
                  <a:pt x="84" y="143"/>
                  <a:pt x="85" y="144"/>
                  <a:pt x="86" y="145"/>
                </a:cubicBezTo>
                <a:cubicBezTo>
                  <a:pt x="86" y="145"/>
                  <a:pt x="87" y="144"/>
                  <a:pt x="87" y="144"/>
                </a:cubicBezTo>
                <a:close/>
                <a:moveTo>
                  <a:pt x="182" y="158"/>
                </a:moveTo>
                <a:cubicBezTo>
                  <a:pt x="180" y="159"/>
                  <a:pt x="179" y="159"/>
                  <a:pt x="177" y="159"/>
                </a:cubicBezTo>
                <a:cubicBezTo>
                  <a:pt x="169" y="168"/>
                  <a:pt x="169" y="168"/>
                  <a:pt x="169" y="168"/>
                </a:cubicBezTo>
                <a:cubicBezTo>
                  <a:pt x="169" y="168"/>
                  <a:pt x="170" y="168"/>
                  <a:pt x="170" y="168"/>
                </a:cubicBezTo>
                <a:cubicBezTo>
                  <a:pt x="174" y="165"/>
                  <a:pt x="178" y="162"/>
                  <a:pt x="181" y="159"/>
                </a:cubicBezTo>
                <a:cubicBezTo>
                  <a:pt x="182" y="159"/>
                  <a:pt x="183" y="158"/>
                  <a:pt x="182" y="158"/>
                </a:cubicBezTo>
                <a:close/>
                <a:moveTo>
                  <a:pt x="30" y="23"/>
                </a:moveTo>
                <a:cubicBezTo>
                  <a:pt x="30" y="23"/>
                  <a:pt x="29" y="23"/>
                  <a:pt x="29" y="23"/>
                </a:cubicBezTo>
                <a:cubicBezTo>
                  <a:pt x="24" y="29"/>
                  <a:pt x="18" y="34"/>
                  <a:pt x="14" y="41"/>
                </a:cubicBezTo>
                <a:cubicBezTo>
                  <a:pt x="14" y="41"/>
                  <a:pt x="15" y="41"/>
                  <a:pt x="15" y="41"/>
                </a:cubicBezTo>
                <a:cubicBezTo>
                  <a:pt x="20" y="35"/>
                  <a:pt x="26" y="29"/>
                  <a:pt x="32" y="23"/>
                </a:cubicBezTo>
                <a:cubicBezTo>
                  <a:pt x="31" y="23"/>
                  <a:pt x="30" y="23"/>
                  <a:pt x="30" y="23"/>
                </a:cubicBezTo>
                <a:close/>
                <a:moveTo>
                  <a:pt x="44" y="112"/>
                </a:moveTo>
                <a:cubicBezTo>
                  <a:pt x="44" y="109"/>
                  <a:pt x="44" y="107"/>
                  <a:pt x="43" y="104"/>
                </a:cubicBezTo>
                <a:cubicBezTo>
                  <a:pt x="39" y="107"/>
                  <a:pt x="39" y="107"/>
                  <a:pt x="39" y="107"/>
                </a:cubicBezTo>
                <a:cubicBezTo>
                  <a:pt x="40" y="112"/>
                  <a:pt x="41" y="118"/>
                  <a:pt x="43" y="122"/>
                </a:cubicBezTo>
                <a:cubicBezTo>
                  <a:pt x="43" y="117"/>
                  <a:pt x="42" y="112"/>
                  <a:pt x="42" y="108"/>
                </a:cubicBezTo>
                <a:cubicBezTo>
                  <a:pt x="42" y="107"/>
                  <a:pt x="42" y="107"/>
                  <a:pt x="42" y="107"/>
                </a:cubicBezTo>
                <a:cubicBezTo>
                  <a:pt x="44" y="112"/>
                  <a:pt x="44" y="112"/>
                  <a:pt x="44" y="112"/>
                </a:cubicBezTo>
                <a:cubicBezTo>
                  <a:pt x="44" y="112"/>
                  <a:pt x="44" y="112"/>
                  <a:pt x="44" y="112"/>
                </a:cubicBezTo>
                <a:close/>
                <a:moveTo>
                  <a:pt x="17" y="49"/>
                </a:moveTo>
                <a:cubicBezTo>
                  <a:pt x="25" y="41"/>
                  <a:pt x="32" y="32"/>
                  <a:pt x="41" y="25"/>
                </a:cubicBezTo>
                <a:cubicBezTo>
                  <a:pt x="41" y="25"/>
                  <a:pt x="39" y="25"/>
                  <a:pt x="38" y="25"/>
                </a:cubicBezTo>
                <a:cubicBezTo>
                  <a:pt x="38" y="25"/>
                  <a:pt x="37" y="25"/>
                  <a:pt x="37" y="26"/>
                </a:cubicBezTo>
                <a:cubicBezTo>
                  <a:pt x="30" y="33"/>
                  <a:pt x="24" y="41"/>
                  <a:pt x="17" y="49"/>
                </a:cubicBezTo>
                <a:close/>
                <a:moveTo>
                  <a:pt x="82" y="140"/>
                </a:moveTo>
                <a:cubicBezTo>
                  <a:pt x="82" y="137"/>
                  <a:pt x="81" y="136"/>
                  <a:pt x="81" y="134"/>
                </a:cubicBezTo>
                <a:cubicBezTo>
                  <a:pt x="81" y="133"/>
                  <a:pt x="80" y="131"/>
                  <a:pt x="80" y="132"/>
                </a:cubicBezTo>
                <a:cubicBezTo>
                  <a:pt x="79" y="134"/>
                  <a:pt x="78" y="136"/>
                  <a:pt x="77" y="139"/>
                </a:cubicBezTo>
                <a:cubicBezTo>
                  <a:pt x="77" y="139"/>
                  <a:pt x="77" y="139"/>
                  <a:pt x="77" y="138"/>
                </a:cubicBezTo>
                <a:cubicBezTo>
                  <a:pt x="76" y="136"/>
                  <a:pt x="76" y="134"/>
                  <a:pt x="75" y="132"/>
                </a:cubicBezTo>
                <a:cubicBezTo>
                  <a:pt x="75" y="134"/>
                  <a:pt x="75" y="136"/>
                  <a:pt x="75" y="139"/>
                </a:cubicBezTo>
                <a:cubicBezTo>
                  <a:pt x="77" y="140"/>
                  <a:pt x="80" y="141"/>
                  <a:pt x="82" y="142"/>
                </a:cubicBezTo>
                <a:cubicBezTo>
                  <a:pt x="82" y="141"/>
                  <a:pt x="82" y="140"/>
                  <a:pt x="82" y="140"/>
                </a:cubicBezTo>
                <a:close/>
                <a:moveTo>
                  <a:pt x="89" y="64"/>
                </a:moveTo>
                <a:cubicBezTo>
                  <a:pt x="89" y="64"/>
                  <a:pt x="89" y="63"/>
                  <a:pt x="89" y="63"/>
                </a:cubicBezTo>
                <a:cubicBezTo>
                  <a:pt x="89" y="59"/>
                  <a:pt x="89" y="55"/>
                  <a:pt x="89" y="51"/>
                </a:cubicBezTo>
                <a:cubicBezTo>
                  <a:pt x="85" y="55"/>
                  <a:pt x="85" y="55"/>
                  <a:pt x="85" y="55"/>
                </a:cubicBezTo>
                <a:cubicBezTo>
                  <a:pt x="86" y="58"/>
                  <a:pt x="87" y="62"/>
                  <a:pt x="88" y="67"/>
                </a:cubicBezTo>
                <a:cubicBezTo>
                  <a:pt x="88" y="67"/>
                  <a:pt x="89" y="67"/>
                  <a:pt x="89" y="66"/>
                </a:cubicBezTo>
                <a:cubicBezTo>
                  <a:pt x="89" y="66"/>
                  <a:pt x="89" y="65"/>
                  <a:pt x="89" y="64"/>
                </a:cubicBezTo>
                <a:close/>
                <a:moveTo>
                  <a:pt x="92" y="145"/>
                </a:moveTo>
                <a:cubicBezTo>
                  <a:pt x="92" y="137"/>
                  <a:pt x="92" y="137"/>
                  <a:pt x="92" y="137"/>
                </a:cubicBezTo>
                <a:cubicBezTo>
                  <a:pt x="91" y="137"/>
                  <a:pt x="89" y="136"/>
                  <a:pt x="88" y="135"/>
                </a:cubicBezTo>
                <a:cubicBezTo>
                  <a:pt x="87" y="135"/>
                  <a:pt x="87" y="133"/>
                  <a:pt x="87" y="135"/>
                </a:cubicBezTo>
                <a:cubicBezTo>
                  <a:pt x="88" y="142"/>
                  <a:pt x="88" y="142"/>
                  <a:pt x="88" y="142"/>
                </a:cubicBezTo>
                <a:cubicBezTo>
                  <a:pt x="88" y="140"/>
                  <a:pt x="89" y="139"/>
                  <a:pt x="89" y="137"/>
                </a:cubicBezTo>
                <a:cubicBezTo>
                  <a:pt x="89" y="136"/>
                  <a:pt x="90" y="136"/>
                  <a:pt x="90" y="137"/>
                </a:cubicBezTo>
                <a:cubicBezTo>
                  <a:pt x="89" y="140"/>
                  <a:pt x="89" y="143"/>
                  <a:pt x="88" y="146"/>
                </a:cubicBezTo>
                <a:cubicBezTo>
                  <a:pt x="90" y="146"/>
                  <a:pt x="91" y="147"/>
                  <a:pt x="92" y="148"/>
                </a:cubicBezTo>
                <a:cubicBezTo>
                  <a:pt x="92" y="146"/>
                  <a:pt x="92" y="145"/>
                  <a:pt x="92" y="145"/>
                </a:cubicBezTo>
                <a:close/>
                <a:moveTo>
                  <a:pt x="34" y="24"/>
                </a:moveTo>
                <a:cubicBezTo>
                  <a:pt x="27" y="30"/>
                  <a:pt x="20" y="37"/>
                  <a:pt x="14" y="45"/>
                </a:cubicBezTo>
                <a:cubicBezTo>
                  <a:pt x="13" y="46"/>
                  <a:pt x="12" y="47"/>
                  <a:pt x="13" y="49"/>
                </a:cubicBezTo>
                <a:cubicBezTo>
                  <a:pt x="13" y="50"/>
                  <a:pt x="13" y="50"/>
                  <a:pt x="13" y="50"/>
                </a:cubicBezTo>
                <a:cubicBezTo>
                  <a:pt x="21" y="41"/>
                  <a:pt x="28" y="32"/>
                  <a:pt x="37" y="24"/>
                </a:cubicBezTo>
                <a:cubicBezTo>
                  <a:pt x="36" y="24"/>
                  <a:pt x="34" y="23"/>
                  <a:pt x="34" y="24"/>
                </a:cubicBezTo>
                <a:close/>
                <a:moveTo>
                  <a:pt x="103" y="54"/>
                </a:moveTo>
                <a:cubicBezTo>
                  <a:pt x="102" y="53"/>
                  <a:pt x="101" y="53"/>
                  <a:pt x="101" y="53"/>
                </a:cubicBezTo>
                <a:cubicBezTo>
                  <a:pt x="101" y="48"/>
                  <a:pt x="101" y="43"/>
                  <a:pt x="101" y="38"/>
                </a:cubicBezTo>
                <a:cubicBezTo>
                  <a:pt x="97" y="42"/>
                  <a:pt x="94" y="46"/>
                  <a:pt x="91" y="50"/>
                </a:cubicBezTo>
                <a:cubicBezTo>
                  <a:pt x="92" y="52"/>
                  <a:pt x="92" y="55"/>
                  <a:pt x="93" y="59"/>
                </a:cubicBezTo>
                <a:cubicBezTo>
                  <a:pt x="93" y="59"/>
                  <a:pt x="94" y="59"/>
                  <a:pt x="94" y="59"/>
                </a:cubicBezTo>
                <a:cubicBezTo>
                  <a:pt x="96" y="50"/>
                  <a:pt x="96" y="50"/>
                  <a:pt x="96" y="50"/>
                </a:cubicBezTo>
                <a:cubicBezTo>
                  <a:pt x="96" y="49"/>
                  <a:pt x="96" y="49"/>
                  <a:pt x="97" y="48"/>
                </a:cubicBezTo>
                <a:cubicBezTo>
                  <a:pt x="96" y="59"/>
                  <a:pt x="96" y="59"/>
                  <a:pt x="96" y="59"/>
                </a:cubicBezTo>
                <a:cubicBezTo>
                  <a:pt x="96" y="60"/>
                  <a:pt x="95" y="60"/>
                  <a:pt x="94" y="60"/>
                </a:cubicBezTo>
                <a:cubicBezTo>
                  <a:pt x="93" y="60"/>
                  <a:pt x="93" y="60"/>
                  <a:pt x="92" y="59"/>
                </a:cubicBezTo>
                <a:cubicBezTo>
                  <a:pt x="91" y="56"/>
                  <a:pt x="91" y="53"/>
                  <a:pt x="90" y="50"/>
                </a:cubicBezTo>
                <a:cubicBezTo>
                  <a:pt x="90" y="56"/>
                  <a:pt x="90" y="60"/>
                  <a:pt x="90" y="66"/>
                </a:cubicBezTo>
                <a:cubicBezTo>
                  <a:pt x="95" y="62"/>
                  <a:pt x="98" y="58"/>
                  <a:pt x="103" y="54"/>
                </a:cubicBezTo>
                <a:close/>
                <a:moveTo>
                  <a:pt x="73" y="136"/>
                </a:moveTo>
                <a:cubicBezTo>
                  <a:pt x="73" y="137"/>
                  <a:pt x="74" y="137"/>
                  <a:pt x="74" y="138"/>
                </a:cubicBezTo>
                <a:cubicBezTo>
                  <a:pt x="74" y="135"/>
                  <a:pt x="74" y="132"/>
                  <a:pt x="75" y="130"/>
                </a:cubicBezTo>
                <a:cubicBezTo>
                  <a:pt x="75" y="129"/>
                  <a:pt x="76" y="130"/>
                  <a:pt x="76" y="130"/>
                </a:cubicBezTo>
                <a:cubicBezTo>
                  <a:pt x="77" y="137"/>
                  <a:pt x="77" y="137"/>
                  <a:pt x="77" y="137"/>
                </a:cubicBezTo>
                <a:cubicBezTo>
                  <a:pt x="78" y="136"/>
                  <a:pt x="78" y="133"/>
                  <a:pt x="79" y="131"/>
                </a:cubicBezTo>
                <a:cubicBezTo>
                  <a:pt x="80" y="131"/>
                  <a:pt x="80" y="130"/>
                  <a:pt x="81" y="131"/>
                </a:cubicBezTo>
                <a:cubicBezTo>
                  <a:pt x="73" y="126"/>
                  <a:pt x="67" y="121"/>
                  <a:pt x="60" y="115"/>
                </a:cubicBezTo>
                <a:cubicBezTo>
                  <a:pt x="60" y="115"/>
                  <a:pt x="59" y="115"/>
                  <a:pt x="60" y="115"/>
                </a:cubicBezTo>
                <a:cubicBezTo>
                  <a:pt x="60" y="114"/>
                  <a:pt x="60" y="115"/>
                  <a:pt x="59" y="114"/>
                </a:cubicBezTo>
                <a:cubicBezTo>
                  <a:pt x="58" y="114"/>
                  <a:pt x="58" y="113"/>
                  <a:pt x="57" y="112"/>
                </a:cubicBezTo>
                <a:cubicBezTo>
                  <a:pt x="50" y="105"/>
                  <a:pt x="50" y="105"/>
                  <a:pt x="50" y="105"/>
                </a:cubicBezTo>
                <a:cubicBezTo>
                  <a:pt x="50" y="111"/>
                  <a:pt x="51" y="116"/>
                  <a:pt x="52" y="121"/>
                </a:cubicBezTo>
                <a:cubicBezTo>
                  <a:pt x="58" y="127"/>
                  <a:pt x="65" y="132"/>
                  <a:pt x="73" y="137"/>
                </a:cubicBezTo>
                <a:cubicBezTo>
                  <a:pt x="72" y="137"/>
                  <a:pt x="72" y="136"/>
                  <a:pt x="73" y="136"/>
                </a:cubicBezTo>
                <a:close/>
                <a:moveTo>
                  <a:pt x="33" y="51"/>
                </a:moveTo>
                <a:cubicBezTo>
                  <a:pt x="33" y="51"/>
                  <a:pt x="33" y="51"/>
                  <a:pt x="33" y="51"/>
                </a:cubicBezTo>
                <a:cubicBezTo>
                  <a:pt x="33" y="51"/>
                  <a:pt x="33" y="51"/>
                  <a:pt x="33" y="51"/>
                </a:cubicBezTo>
                <a:cubicBezTo>
                  <a:pt x="31" y="53"/>
                  <a:pt x="30" y="54"/>
                  <a:pt x="28" y="56"/>
                </a:cubicBezTo>
                <a:cubicBezTo>
                  <a:pt x="25" y="58"/>
                  <a:pt x="23" y="61"/>
                  <a:pt x="20" y="63"/>
                </a:cubicBezTo>
                <a:cubicBezTo>
                  <a:pt x="19" y="64"/>
                  <a:pt x="18" y="62"/>
                  <a:pt x="18" y="62"/>
                </a:cubicBezTo>
                <a:cubicBezTo>
                  <a:pt x="20" y="59"/>
                  <a:pt x="22" y="57"/>
                  <a:pt x="24" y="54"/>
                </a:cubicBezTo>
                <a:cubicBezTo>
                  <a:pt x="24" y="54"/>
                  <a:pt x="24" y="54"/>
                  <a:pt x="24" y="54"/>
                </a:cubicBezTo>
                <a:cubicBezTo>
                  <a:pt x="24" y="54"/>
                  <a:pt x="24" y="54"/>
                  <a:pt x="24" y="54"/>
                </a:cubicBezTo>
                <a:cubicBezTo>
                  <a:pt x="24" y="54"/>
                  <a:pt x="23" y="54"/>
                  <a:pt x="23" y="54"/>
                </a:cubicBezTo>
                <a:cubicBezTo>
                  <a:pt x="21" y="56"/>
                  <a:pt x="19" y="59"/>
                  <a:pt x="17" y="61"/>
                </a:cubicBezTo>
                <a:cubicBezTo>
                  <a:pt x="16" y="61"/>
                  <a:pt x="15" y="62"/>
                  <a:pt x="14" y="61"/>
                </a:cubicBezTo>
                <a:cubicBezTo>
                  <a:pt x="13" y="61"/>
                  <a:pt x="13" y="60"/>
                  <a:pt x="14" y="59"/>
                </a:cubicBezTo>
                <a:cubicBezTo>
                  <a:pt x="16" y="54"/>
                  <a:pt x="19" y="50"/>
                  <a:pt x="23" y="46"/>
                </a:cubicBezTo>
                <a:cubicBezTo>
                  <a:pt x="28" y="39"/>
                  <a:pt x="35" y="34"/>
                  <a:pt x="42" y="27"/>
                </a:cubicBezTo>
                <a:cubicBezTo>
                  <a:pt x="39" y="29"/>
                  <a:pt x="37" y="30"/>
                  <a:pt x="35" y="32"/>
                </a:cubicBezTo>
                <a:cubicBezTo>
                  <a:pt x="27" y="39"/>
                  <a:pt x="20" y="48"/>
                  <a:pt x="13" y="56"/>
                </a:cubicBezTo>
                <a:cubicBezTo>
                  <a:pt x="13" y="66"/>
                  <a:pt x="12" y="78"/>
                  <a:pt x="13" y="88"/>
                </a:cubicBezTo>
                <a:cubicBezTo>
                  <a:pt x="13" y="93"/>
                  <a:pt x="13" y="97"/>
                  <a:pt x="14" y="101"/>
                </a:cubicBezTo>
                <a:cubicBezTo>
                  <a:pt x="14" y="101"/>
                  <a:pt x="14" y="102"/>
                  <a:pt x="13" y="102"/>
                </a:cubicBezTo>
                <a:cubicBezTo>
                  <a:pt x="14" y="109"/>
                  <a:pt x="14" y="116"/>
                  <a:pt x="16" y="121"/>
                </a:cubicBezTo>
                <a:cubicBezTo>
                  <a:pt x="16" y="122"/>
                  <a:pt x="17" y="122"/>
                  <a:pt x="17" y="122"/>
                </a:cubicBezTo>
                <a:cubicBezTo>
                  <a:pt x="18" y="122"/>
                  <a:pt x="19" y="121"/>
                  <a:pt x="19" y="120"/>
                </a:cubicBezTo>
                <a:cubicBezTo>
                  <a:pt x="21" y="119"/>
                  <a:pt x="23" y="117"/>
                  <a:pt x="24" y="115"/>
                </a:cubicBezTo>
                <a:cubicBezTo>
                  <a:pt x="24" y="115"/>
                  <a:pt x="25" y="115"/>
                  <a:pt x="25" y="115"/>
                </a:cubicBezTo>
                <a:cubicBezTo>
                  <a:pt x="25" y="114"/>
                  <a:pt x="25" y="113"/>
                  <a:pt x="26" y="112"/>
                </a:cubicBezTo>
                <a:cubicBezTo>
                  <a:pt x="26" y="112"/>
                  <a:pt x="26" y="113"/>
                  <a:pt x="27" y="114"/>
                </a:cubicBezTo>
                <a:cubicBezTo>
                  <a:pt x="33" y="108"/>
                  <a:pt x="38" y="103"/>
                  <a:pt x="45" y="99"/>
                </a:cubicBezTo>
                <a:cubicBezTo>
                  <a:pt x="45" y="97"/>
                  <a:pt x="46" y="97"/>
                  <a:pt x="47" y="97"/>
                </a:cubicBezTo>
                <a:cubicBezTo>
                  <a:pt x="48" y="98"/>
                  <a:pt x="48" y="99"/>
                  <a:pt x="49" y="100"/>
                </a:cubicBezTo>
                <a:cubicBezTo>
                  <a:pt x="49" y="100"/>
                  <a:pt x="50" y="100"/>
                  <a:pt x="51" y="100"/>
                </a:cubicBezTo>
                <a:cubicBezTo>
                  <a:pt x="60" y="107"/>
                  <a:pt x="68" y="113"/>
                  <a:pt x="77" y="120"/>
                </a:cubicBezTo>
                <a:cubicBezTo>
                  <a:pt x="81" y="122"/>
                  <a:pt x="85" y="125"/>
                  <a:pt x="89" y="127"/>
                </a:cubicBezTo>
                <a:cubicBezTo>
                  <a:pt x="98" y="132"/>
                  <a:pt x="107" y="136"/>
                  <a:pt x="117" y="140"/>
                </a:cubicBezTo>
                <a:cubicBezTo>
                  <a:pt x="123" y="142"/>
                  <a:pt x="129" y="143"/>
                  <a:pt x="135" y="144"/>
                </a:cubicBezTo>
                <a:cubicBezTo>
                  <a:pt x="141" y="146"/>
                  <a:pt x="146" y="146"/>
                  <a:pt x="152" y="147"/>
                </a:cubicBezTo>
                <a:cubicBezTo>
                  <a:pt x="153" y="146"/>
                  <a:pt x="153" y="147"/>
                  <a:pt x="153" y="147"/>
                </a:cubicBezTo>
                <a:cubicBezTo>
                  <a:pt x="154" y="147"/>
                  <a:pt x="155" y="147"/>
                  <a:pt x="155" y="146"/>
                </a:cubicBezTo>
                <a:cubicBezTo>
                  <a:pt x="155" y="147"/>
                  <a:pt x="155" y="147"/>
                  <a:pt x="155" y="147"/>
                </a:cubicBezTo>
                <a:cubicBezTo>
                  <a:pt x="155" y="148"/>
                  <a:pt x="156" y="148"/>
                  <a:pt x="156" y="148"/>
                </a:cubicBezTo>
                <a:cubicBezTo>
                  <a:pt x="177" y="150"/>
                  <a:pt x="196" y="148"/>
                  <a:pt x="215" y="146"/>
                </a:cubicBezTo>
                <a:cubicBezTo>
                  <a:pt x="212" y="134"/>
                  <a:pt x="212" y="134"/>
                  <a:pt x="212" y="134"/>
                </a:cubicBezTo>
                <a:cubicBezTo>
                  <a:pt x="211" y="130"/>
                  <a:pt x="209" y="127"/>
                  <a:pt x="208" y="123"/>
                </a:cubicBezTo>
                <a:cubicBezTo>
                  <a:pt x="209" y="127"/>
                  <a:pt x="210" y="131"/>
                  <a:pt x="211" y="134"/>
                </a:cubicBezTo>
                <a:cubicBezTo>
                  <a:pt x="211" y="134"/>
                  <a:pt x="211" y="134"/>
                  <a:pt x="212" y="134"/>
                </a:cubicBezTo>
                <a:cubicBezTo>
                  <a:pt x="212" y="135"/>
                  <a:pt x="212" y="135"/>
                  <a:pt x="211" y="136"/>
                </a:cubicBezTo>
                <a:cubicBezTo>
                  <a:pt x="210" y="136"/>
                  <a:pt x="210" y="135"/>
                  <a:pt x="210" y="135"/>
                </a:cubicBezTo>
                <a:cubicBezTo>
                  <a:pt x="207" y="126"/>
                  <a:pt x="205" y="116"/>
                  <a:pt x="201" y="106"/>
                </a:cubicBezTo>
                <a:cubicBezTo>
                  <a:pt x="203" y="114"/>
                  <a:pt x="203" y="122"/>
                  <a:pt x="206" y="129"/>
                </a:cubicBezTo>
                <a:cubicBezTo>
                  <a:pt x="206" y="130"/>
                  <a:pt x="205" y="130"/>
                  <a:pt x="205" y="130"/>
                </a:cubicBezTo>
                <a:cubicBezTo>
                  <a:pt x="205" y="130"/>
                  <a:pt x="204" y="130"/>
                  <a:pt x="204" y="129"/>
                </a:cubicBezTo>
                <a:cubicBezTo>
                  <a:pt x="202" y="123"/>
                  <a:pt x="201" y="117"/>
                  <a:pt x="199" y="111"/>
                </a:cubicBezTo>
                <a:cubicBezTo>
                  <a:pt x="198" y="110"/>
                  <a:pt x="198" y="109"/>
                  <a:pt x="198" y="109"/>
                </a:cubicBezTo>
                <a:cubicBezTo>
                  <a:pt x="198" y="110"/>
                  <a:pt x="198" y="110"/>
                  <a:pt x="198" y="111"/>
                </a:cubicBezTo>
                <a:cubicBezTo>
                  <a:pt x="198" y="111"/>
                  <a:pt x="198" y="111"/>
                  <a:pt x="199" y="111"/>
                </a:cubicBezTo>
                <a:cubicBezTo>
                  <a:pt x="198" y="111"/>
                  <a:pt x="198" y="111"/>
                  <a:pt x="198" y="111"/>
                </a:cubicBezTo>
                <a:cubicBezTo>
                  <a:pt x="199" y="119"/>
                  <a:pt x="200" y="126"/>
                  <a:pt x="201" y="134"/>
                </a:cubicBezTo>
                <a:cubicBezTo>
                  <a:pt x="201" y="134"/>
                  <a:pt x="200" y="134"/>
                  <a:pt x="200" y="134"/>
                </a:cubicBezTo>
                <a:cubicBezTo>
                  <a:pt x="198" y="126"/>
                  <a:pt x="195" y="118"/>
                  <a:pt x="193" y="110"/>
                </a:cubicBezTo>
                <a:cubicBezTo>
                  <a:pt x="193" y="117"/>
                  <a:pt x="194" y="124"/>
                  <a:pt x="194" y="131"/>
                </a:cubicBezTo>
                <a:cubicBezTo>
                  <a:pt x="194" y="132"/>
                  <a:pt x="193" y="132"/>
                  <a:pt x="193" y="131"/>
                </a:cubicBezTo>
                <a:cubicBezTo>
                  <a:pt x="191" y="125"/>
                  <a:pt x="190" y="119"/>
                  <a:pt x="188" y="113"/>
                </a:cubicBezTo>
                <a:cubicBezTo>
                  <a:pt x="188" y="120"/>
                  <a:pt x="188" y="120"/>
                  <a:pt x="188" y="120"/>
                </a:cubicBezTo>
                <a:cubicBezTo>
                  <a:pt x="188" y="124"/>
                  <a:pt x="188" y="128"/>
                  <a:pt x="187" y="133"/>
                </a:cubicBezTo>
                <a:cubicBezTo>
                  <a:pt x="187" y="132"/>
                  <a:pt x="186" y="133"/>
                  <a:pt x="186" y="132"/>
                </a:cubicBezTo>
                <a:cubicBezTo>
                  <a:pt x="185" y="127"/>
                  <a:pt x="183" y="121"/>
                  <a:pt x="182" y="115"/>
                </a:cubicBezTo>
                <a:cubicBezTo>
                  <a:pt x="180" y="128"/>
                  <a:pt x="180" y="128"/>
                  <a:pt x="180" y="128"/>
                </a:cubicBezTo>
                <a:cubicBezTo>
                  <a:pt x="180" y="128"/>
                  <a:pt x="179" y="128"/>
                  <a:pt x="179" y="128"/>
                </a:cubicBezTo>
                <a:cubicBezTo>
                  <a:pt x="178" y="124"/>
                  <a:pt x="178" y="120"/>
                  <a:pt x="177" y="116"/>
                </a:cubicBezTo>
                <a:cubicBezTo>
                  <a:pt x="176" y="120"/>
                  <a:pt x="175" y="123"/>
                  <a:pt x="175" y="126"/>
                </a:cubicBezTo>
                <a:cubicBezTo>
                  <a:pt x="174" y="127"/>
                  <a:pt x="173" y="126"/>
                  <a:pt x="173" y="126"/>
                </a:cubicBezTo>
                <a:cubicBezTo>
                  <a:pt x="171" y="124"/>
                  <a:pt x="171" y="121"/>
                  <a:pt x="170" y="119"/>
                </a:cubicBezTo>
                <a:cubicBezTo>
                  <a:pt x="170" y="118"/>
                  <a:pt x="169" y="118"/>
                  <a:pt x="168" y="118"/>
                </a:cubicBezTo>
                <a:cubicBezTo>
                  <a:pt x="166" y="121"/>
                  <a:pt x="164" y="123"/>
                  <a:pt x="162" y="126"/>
                </a:cubicBezTo>
                <a:cubicBezTo>
                  <a:pt x="161" y="127"/>
                  <a:pt x="160" y="128"/>
                  <a:pt x="158" y="128"/>
                </a:cubicBezTo>
                <a:cubicBezTo>
                  <a:pt x="155" y="127"/>
                  <a:pt x="154" y="125"/>
                  <a:pt x="153" y="123"/>
                </a:cubicBezTo>
                <a:cubicBezTo>
                  <a:pt x="155" y="125"/>
                  <a:pt x="156" y="127"/>
                  <a:pt x="159" y="127"/>
                </a:cubicBezTo>
                <a:cubicBezTo>
                  <a:pt x="161" y="125"/>
                  <a:pt x="162" y="124"/>
                  <a:pt x="164" y="122"/>
                </a:cubicBezTo>
                <a:cubicBezTo>
                  <a:pt x="165" y="120"/>
                  <a:pt x="166" y="118"/>
                  <a:pt x="168" y="117"/>
                </a:cubicBezTo>
                <a:cubicBezTo>
                  <a:pt x="169" y="117"/>
                  <a:pt x="170" y="117"/>
                  <a:pt x="170" y="118"/>
                </a:cubicBezTo>
                <a:cubicBezTo>
                  <a:pt x="172" y="119"/>
                  <a:pt x="172" y="122"/>
                  <a:pt x="174" y="125"/>
                </a:cubicBezTo>
                <a:cubicBezTo>
                  <a:pt x="176" y="115"/>
                  <a:pt x="176" y="115"/>
                  <a:pt x="176" y="115"/>
                </a:cubicBezTo>
                <a:cubicBezTo>
                  <a:pt x="176" y="114"/>
                  <a:pt x="177" y="114"/>
                  <a:pt x="177" y="115"/>
                </a:cubicBezTo>
                <a:cubicBezTo>
                  <a:pt x="178" y="117"/>
                  <a:pt x="179" y="120"/>
                  <a:pt x="179" y="123"/>
                </a:cubicBezTo>
                <a:cubicBezTo>
                  <a:pt x="180" y="121"/>
                  <a:pt x="180" y="118"/>
                  <a:pt x="181" y="114"/>
                </a:cubicBezTo>
                <a:cubicBezTo>
                  <a:pt x="181" y="113"/>
                  <a:pt x="183" y="114"/>
                  <a:pt x="183" y="115"/>
                </a:cubicBezTo>
                <a:cubicBezTo>
                  <a:pt x="185" y="119"/>
                  <a:pt x="185" y="124"/>
                  <a:pt x="186" y="128"/>
                </a:cubicBezTo>
                <a:cubicBezTo>
                  <a:pt x="187" y="123"/>
                  <a:pt x="187" y="119"/>
                  <a:pt x="187" y="114"/>
                </a:cubicBezTo>
                <a:cubicBezTo>
                  <a:pt x="187" y="113"/>
                  <a:pt x="186" y="111"/>
                  <a:pt x="187" y="110"/>
                </a:cubicBezTo>
                <a:cubicBezTo>
                  <a:pt x="188" y="110"/>
                  <a:pt x="188" y="110"/>
                  <a:pt x="189" y="111"/>
                </a:cubicBezTo>
                <a:cubicBezTo>
                  <a:pt x="190" y="113"/>
                  <a:pt x="191" y="117"/>
                  <a:pt x="192" y="120"/>
                </a:cubicBezTo>
                <a:cubicBezTo>
                  <a:pt x="191" y="112"/>
                  <a:pt x="191" y="112"/>
                  <a:pt x="191" y="112"/>
                </a:cubicBezTo>
                <a:cubicBezTo>
                  <a:pt x="191" y="111"/>
                  <a:pt x="191" y="109"/>
                  <a:pt x="192" y="108"/>
                </a:cubicBezTo>
                <a:cubicBezTo>
                  <a:pt x="192" y="108"/>
                  <a:pt x="193" y="108"/>
                  <a:pt x="193" y="109"/>
                </a:cubicBezTo>
                <a:cubicBezTo>
                  <a:pt x="198" y="121"/>
                  <a:pt x="198" y="121"/>
                  <a:pt x="198" y="121"/>
                </a:cubicBezTo>
                <a:cubicBezTo>
                  <a:pt x="198" y="122"/>
                  <a:pt x="198" y="122"/>
                  <a:pt x="198" y="122"/>
                </a:cubicBezTo>
                <a:cubicBezTo>
                  <a:pt x="198" y="121"/>
                  <a:pt x="198" y="121"/>
                  <a:pt x="198" y="121"/>
                </a:cubicBezTo>
                <a:cubicBezTo>
                  <a:pt x="196" y="107"/>
                  <a:pt x="196" y="107"/>
                  <a:pt x="196" y="107"/>
                </a:cubicBezTo>
                <a:cubicBezTo>
                  <a:pt x="196" y="106"/>
                  <a:pt x="195" y="104"/>
                  <a:pt x="196" y="102"/>
                </a:cubicBezTo>
                <a:cubicBezTo>
                  <a:pt x="196" y="102"/>
                  <a:pt x="197" y="103"/>
                  <a:pt x="197" y="103"/>
                </a:cubicBezTo>
                <a:cubicBezTo>
                  <a:pt x="199" y="106"/>
                  <a:pt x="200" y="108"/>
                  <a:pt x="200" y="111"/>
                </a:cubicBezTo>
                <a:cubicBezTo>
                  <a:pt x="200" y="107"/>
                  <a:pt x="199" y="102"/>
                  <a:pt x="198" y="98"/>
                </a:cubicBezTo>
                <a:cubicBezTo>
                  <a:pt x="198" y="97"/>
                  <a:pt x="198" y="96"/>
                  <a:pt x="199" y="95"/>
                </a:cubicBezTo>
                <a:cubicBezTo>
                  <a:pt x="198" y="92"/>
                  <a:pt x="197" y="89"/>
                  <a:pt x="196" y="86"/>
                </a:cubicBezTo>
                <a:cubicBezTo>
                  <a:pt x="182" y="91"/>
                  <a:pt x="168" y="94"/>
                  <a:pt x="153" y="96"/>
                </a:cubicBezTo>
                <a:cubicBezTo>
                  <a:pt x="133" y="98"/>
                  <a:pt x="105" y="94"/>
                  <a:pt x="87" y="85"/>
                </a:cubicBezTo>
                <a:cubicBezTo>
                  <a:pt x="77" y="80"/>
                  <a:pt x="69" y="74"/>
                  <a:pt x="64" y="66"/>
                </a:cubicBezTo>
                <a:cubicBezTo>
                  <a:pt x="62" y="61"/>
                  <a:pt x="62" y="61"/>
                  <a:pt x="62" y="61"/>
                </a:cubicBezTo>
                <a:cubicBezTo>
                  <a:pt x="61" y="61"/>
                  <a:pt x="63" y="59"/>
                  <a:pt x="64" y="60"/>
                </a:cubicBezTo>
                <a:cubicBezTo>
                  <a:pt x="68" y="63"/>
                  <a:pt x="68" y="63"/>
                  <a:pt x="68" y="63"/>
                </a:cubicBezTo>
                <a:cubicBezTo>
                  <a:pt x="77" y="55"/>
                  <a:pt x="77" y="55"/>
                  <a:pt x="77" y="55"/>
                </a:cubicBezTo>
                <a:cubicBezTo>
                  <a:pt x="85" y="49"/>
                  <a:pt x="93" y="43"/>
                  <a:pt x="99" y="35"/>
                </a:cubicBezTo>
                <a:cubicBezTo>
                  <a:pt x="94" y="35"/>
                  <a:pt x="90" y="35"/>
                  <a:pt x="85" y="34"/>
                </a:cubicBezTo>
                <a:cubicBezTo>
                  <a:pt x="75" y="32"/>
                  <a:pt x="66" y="31"/>
                  <a:pt x="58" y="29"/>
                </a:cubicBezTo>
                <a:cubicBezTo>
                  <a:pt x="53" y="27"/>
                  <a:pt x="49" y="27"/>
                  <a:pt x="44" y="26"/>
                </a:cubicBezTo>
                <a:cubicBezTo>
                  <a:pt x="43" y="29"/>
                  <a:pt x="40" y="30"/>
                  <a:pt x="38" y="32"/>
                </a:cubicBezTo>
                <a:cubicBezTo>
                  <a:pt x="30" y="41"/>
                  <a:pt x="22" y="48"/>
                  <a:pt x="15" y="59"/>
                </a:cubicBezTo>
                <a:cubicBezTo>
                  <a:pt x="16" y="59"/>
                  <a:pt x="14" y="60"/>
                  <a:pt x="15" y="60"/>
                </a:cubicBezTo>
                <a:cubicBezTo>
                  <a:pt x="16" y="60"/>
                  <a:pt x="17" y="58"/>
                  <a:pt x="18" y="58"/>
                </a:cubicBezTo>
                <a:cubicBezTo>
                  <a:pt x="22" y="53"/>
                  <a:pt x="27" y="49"/>
                  <a:pt x="32" y="44"/>
                </a:cubicBezTo>
                <a:cubicBezTo>
                  <a:pt x="36" y="39"/>
                  <a:pt x="41" y="35"/>
                  <a:pt x="47" y="31"/>
                </a:cubicBezTo>
                <a:cubicBezTo>
                  <a:pt x="47" y="30"/>
                  <a:pt x="48" y="31"/>
                  <a:pt x="48" y="32"/>
                </a:cubicBezTo>
                <a:cubicBezTo>
                  <a:pt x="46" y="34"/>
                  <a:pt x="45" y="35"/>
                  <a:pt x="43" y="37"/>
                </a:cubicBezTo>
                <a:cubicBezTo>
                  <a:pt x="36" y="44"/>
                  <a:pt x="28" y="51"/>
                  <a:pt x="22" y="60"/>
                </a:cubicBezTo>
                <a:cubicBezTo>
                  <a:pt x="21" y="60"/>
                  <a:pt x="21" y="60"/>
                  <a:pt x="21" y="61"/>
                </a:cubicBezTo>
                <a:cubicBezTo>
                  <a:pt x="21" y="60"/>
                  <a:pt x="22" y="60"/>
                  <a:pt x="22" y="60"/>
                </a:cubicBezTo>
                <a:cubicBezTo>
                  <a:pt x="22" y="60"/>
                  <a:pt x="22" y="60"/>
                  <a:pt x="22" y="60"/>
                </a:cubicBezTo>
                <a:cubicBezTo>
                  <a:pt x="24" y="58"/>
                  <a:pt x="25" y="57"/>
                  <a:pt x="26" y="55"/>
                </a:cubicBezTo>
                <a:cubicBezTo>
                  <a:pt x="32" y="51"/>
                  <a:pt x="36" y="46"/>
                  <a:pt x="41" y="43"/>
                </a:cubicBezTo>
                <a:cubicBezTo>
                  <a:pt x="42" y="42"/>
                  <a:pt x="42" y="44"/>
                  <a:pt x="42" y="44"/>
                </a:cubicBezTo>
                <a:cubicBezTo>
                  <a:pt x="37" y="49"/>
                  <a:pt x="33" y="54"/>
                  <a:pt x="29" y="60"/>
                </a:cubicBezTo>
                <a:cubicBezTo>
                  <a:pt x="43" y="50"/>
                  <a:pt x="43" y="50"/>
                  <a:pt x="43" y="50"/>
                </a:cubicBezTo>
                <a:cubicBezTo>
                  <a:pt x="44" y="49"/>
                  <a:pt x="44" y="51"/>
                  <a:pt x="44" y="51"/>
                </a:cubicBezTo>
                <a:cubicBezTo>
                  <a:pt x="42" y="55"/>
                  <a:pt x="39" y="58"/>
                  <a:pt x="36" y="62"/>
                </a:cubicBezTo>
                <a:cubicBezTo>
                  <a:pt x="38" y="61"/>
                  <a:pt x="39" y="60"/>
                  <a:pt x="40" y="59"/>
                </a:cubicBezTo>
                <a:cubicBezTo>
                  <a:pt x="41" y="59"/>
                  <a:pt x="42" y="59"/>
                  <a:pt x="42" y="60"/>
                </a:cubicBezTo>
                <a:cubicBezTo>
                  <a:pt x="42" y="62"/>
                  <a:pt x="41" y="64"/>
                  <a:pt x="41" y="66"/>
                </a:cubicBezTo>
                <a:cubicBezTo>
                  <a:pt x="41" y="66"/>
                  <a:pt x="41" y="67"/>
                  <a:pt x="42" y="67"/>
                </a:cubicBezTo>
                <a:cubicBezTo>
                  <a:pt x="43" y="67"/>
                  <a:pt x="45" y="67"/>
                  <a:pt x="46" y="67"/>
                </a:cubicBezTo>
                <a:cubicBezTo>
                  <a:pt x="46" y="67"/>
                  <a:pt x="46" y="68"/>
                  <a:pt x="45" y="68"/>
                </a:cubicBezTo>
                <a:cubicBezTo>
                  <a:pt x="45" y="68"/>
                  <a:pt x="44" y="68"/>
                  <a:pt x="43" y="69"/>
                </a:cubicBezTo>
                <a:cubicBezTo>
                  <a:pt x="41" y="69"/>
                  <a:pt x="40" y="68"/>
                  <a:pt x="39" y="66"/>
                </a:cubicBezTo>
                <a:cubicBezTo>
                  <a:pt x="39" y="65"/>
                  <a:pt x="39" y="63"/>
                  <a:pt x="40" y="61"/>
                </a:cubicBezTo>
                <a:cubicBezTo>
                  <a:pt x="39" y="62"/>
                  <a:pt x="38" y="62"/>
                  <a:pt x="37" y="63"/>
                </a:cubicBezTo>
                <a:cubicBezTo>
                  <a:pt x="37" y="64"/>
                  <a:pt x="36" y="64"/>
                  <a:pt x="35" y="63"/>
                </a:cubicBezTo>
                <a:cubicBezTo>
                  <a:pt x="34" y="62"/>
                  <a:pt x="35" y="61"/>
                  <a:pt x="36" y="60"/>
                </a:cubicBezTo>
                <a:cubicBezTo>
                  <a:pt x="41" y="53"/>
                  <a:pt x="41" y="53"/>
                  <a:pt x="41" y="53"/>
                </a:cubicBezTo>
                <a:cubicBezTo>
                  <a:pt x="32" y="60"/>
                  <a:pt x="32" y="60"/>
                  <a:pt x="32" y="60"/>
                </a:cubicBezTo>
                <a:cubicBezTo>
                  <a:pt x="31" y="61"/>
                  <a:pt x="30" y="62"/>
                  <a:pt x="28" y="61"/>
                </a:cubicBezTo>
                <a:cubicBezTo>
                  <a:pt x="28" y="61"/>
                  <a:pt x="27" y="60"/>
                  <a:pt x="28" y="59"/>
                </a:cubicBezTo>
                <a:cubicBezTo>
                  <a:pt x="29" y="56"/>
                  <a:pt x="31" y="54"/>
                  <a:pt x="33" y="51"/>
                </a:cubicBezTo>
                <a:close/>
                <a:moveTo>
                  <a:pt x="232" y="140"/>
                </a:moveTo>
                <a:cubicBezTo>
                  <a:pt x="230" y="143"/>
                  <a:pt x="228" y="146"/>
                  <a:pt x="226" y="148"/>
                </a:cubicBezTo>
                <a:cubicBezTo>
                  <a:pt x="228" y="154"/>
                  <a:pt x="228" y="154"/>
                  <a:pt x="228" y="154"/>
                </a:cubicBezTo>
                <a:cubicBezTo>
                  <a:pt x="228" y="154"/>
                  <a:pt x="227" y="155"/>
                  <a:pt x="228" y="156"/>
                </a:cubicBezTo>
                <a:cubicBezTo>
                  <a:pt x="227" y="156"/>
                  <a:pt x="225" y="156"/>
                  <a:pt x="224" y="156"/>
                </a:cubicBezTo>
                <a:cubicBezTo>
                  <a:pt x="223" y="156"/>
                  <a:pt x="222" y="154"/>
                  <a:pt x="222" y="153"/>
                </a:cubicBezTo>
                <a:cubicBezTo>
                  <a:pt x="216" y="158"/>
                  <a:pt x="211" y="163"/>
                  <a:pt x="206" y="169"/>
                </a:cubicBezTo>
                <a:cubicBezTo>
                  <a:pt x="206" y="169"/>
                  <a:pt x="206" y="170"/>
                  <a:pt x="205" y="170"/>
                </a:cubicBezTo>
                <a:cubicBezTo>
                  <a:pt x="207" y="170"/>
                  <a:pt x="207" y="170"/>
                  <a:pt x="207" y="170"/>
                </a:cubicBezTo>
                <a:cubicBezTo>
                  <a:pt x="207" y="170"/>
                  <a:pt x="207" y="169"/>
                  <a:pt x="207" y="169"/>
                </a:cubicBezTo>
                <a:cubicBezTo>
                  <a:pt x="207" y="169"/>
                  <a:pt x="209" y="169"/>
                  <a:pt x="209" y="170"/>
                </a:cubicBezTo>
                <a:cubicBezTo>
                  <a:pt x="210" y="170"/>
                  <a:pt x="210" y="172"/>
                  <a:pt x="209" y="172"/>
                </a:cubicBezTo>
                <a:cubicBezTo>
                  <a:pt x="208" y="173"/>
                  <a:pt x="207" y="174"/>
                  <a:pt x="206" y="174"/>
                </a:cubicBezTo>
                <a:cubicBezTo>
                  <a:pt x="207" y="176"/>
                  <a:pt x="207" y="178"/>
                  <a:pt x="208" y="180"/>
                </a:cubicBezTo>
                <a:cubicBezTo>
                  <a:pt x="209" y="181"/>
                  <a:pt x="209" y="181"/>
                  <a:pt x="209" y="182"/>
                </a:cubicBezTo>
                <a:cubicBezTo>
                  <a:pt x="208" y="183"/>
                  <a:pt x="207" y="184"/>
                  <a:pt x="205" y="183"/>
                </a:cubicBezTo>
                <a:cubicBezTo>
                  <a:pt x="205" y="183"/>
                  <a:pt x="205" y="183"/>
                  <a:pt x="205" y="182"/>
                </a:cubicBezTo>
                <a:cubicBezTo>
                  <a:pt x="205" y="182"/>
                  <a:pt x="204" y="183"/>
                  <a:pt x="204" y="182"/>
                </a:cubicBezTo>
                <a:cubicBezTo>
                  <a:pt x="203" y="180"/>
                  <a:pt x="203" y="177"/>
                  <a:pt x="202" y="175"/>
                </a:cubicBezTo>
                <a:cubicBezTo>
                  <a:pt x="198" y="175"/>
                  <a:pt x="195" y="177"/>
                  <a:pt x="193" y="180"/>
                </a:cubicBezTo>
                <a:cubicBezTo>
                  <a:pt x="193" y="181"/>
                  <a:pt x="192" y="182"/>
                  <a:pt x="191" y="182"/>
                </a:cubicBezTo>
                <a:cubicBezTo>
                  <a:pt x="191" y="183"/>
                  <a:pt x="190" y="183"/>
                  <a:pt x="190" y="183"/>
                </a:cubicBezTo>
                <a:cubicBezTo>
                  <a:pt x="189" y="182"/>
                  <a:pt x="189" y="182"/>
                  <a:pt x="189" y="181"/>
                </a:cubicBezTo>
                <a:cubicBezTo>
                  <a:pt x="189" y="181"/>
                  <a:pt x="189" y="180"/>
                  <a:pt x="188" y="181"/>
                </a:cubicBezTo>
                <a:cubicBezTo>
                  <a:pt x="187" y="179"/>
                  <a:pt x="187" y="177"/>
                  <a:pt x="189" y="176"/>
                </a:cubicBezTo>
                <a:cubicBezTo>
                  <a:pt x="180" y="175"/>
                  <a:pt x="172" y="177"/>
                  <a:pt x="162" y="176"/>
                </a:cubicBezTo>
                <a:cubicBezTo>
                  <a:pt x="162" y="176"/>
                  <a:pt x="161" y="177"/>
                  <a:pt x="161" y="176"/>
                </a:cubicBezTo>
                <a:cubicBezTo>
                  <a:pt x="161" y="175"/>
                  <a:pt x="159" y="175"/>
                  <a:pt x="159" y="175"/>
                </a:cubicBezTo>
                <a:cubicBezTo>
                  <a:pt x="153" y="175"/>
                  <a:pt x="150" y="174"/>
                  <a:pt x="145" y="173"/>
                </a:cubicBezTo>
                <a:cubicBezTo>
                  <a:pt x="145" y="173"/>
                  <a:pt x="145" y="174"/>
                  <a:pt x="144" y="174"/>
                </a:cubicBezTo>
                <a:cubicBezTo>
                  <a:pt x="143" y="174"/>
                  <a:pt x="143" y="173"/>
                  <a:pt x="143" y="173"/>
                </a:cubicBezTo>
                <a:cubicBezTo>
                  <a:pt x="129" y="170"/>
                  <a:pt x="113" y="168"/>
                  <a:pt x="102" y="162"/>
                </a:cubicBezTo>
                <a:cubicBezTo>
                  <a:pt x="94" y="159"/>
                  <a:pt x="87" y="155"/>
                  <a:pt x="80" y="151"/>
                </a:cubicBezTo>
                <a:cubicBezTo>
                  <a:pt x="71" y="146"/>
                  <a:pt x="62" y="139"/>
                  <a:pt x="55" y="133"/>
                </a:cubicBezTo>
                <a:cubicBezTo>
                  <a:pt x="54" y="132"/>
                  <a:pt x="53" y="131"/>
                  <a:pt x="52" y="130"/>
                </a:cubicBezTo>
                <a:cubicBezTo>
                  <a:pt x="51" y="129"/>
                  <a:pt x="52" y="130"/>
                  <a:pt x="52" y="130"/>
                </a:cubicBezTo>
                <a:cubicBezTo>
                  <a:pt x="51" y="132"/>
                  <a:pt x="52" y="133"/>
                  <a:pt x="52" y="135"/>
                </a:cubicBezTo>
                <a:cubicBezTo>
                  <a:pt x="52" y="136"/>
                  <a:pt x="51" y="136"/>
                  <a:pt x="51" y="136"/>
                </a:cubicBezTo>
                <a:cubicBezTo>
                  <a:pt x="50" y="136"/>
                  <a:pt x="48" y="137"/>
                  <a:pt x="48" y="136"/>
                </a:cubicBezTo>
                <a:cubicBezTo>
                  <a:pt x="47" y="132"/>
                  <a:pt x="47" y="129"/>
                  <a:pt x="47" y="126"/>
                </a:cubicBezTo>
                <a:cubicBezTo>
                  <a:pt x="46" y="126"/>
                  <a:pt x="44" y="127"/>
                  <a:pt x="43" y="127"/>
                </a:cubicBezTo>
                <a:cubicBezTo>
                  <a:pt x="36" y="131"/>
                  <a:pt x="31" y="136"/>
                  <a:pt x="26" y="142"/>
                </a:cubicBezTo>
                <a:cubicBezTo>
                  <a:pt x="25" y="143"/>
                  <a:pt x="24" y="144"/>
                  <a:pt x="23" y="144"/>
                </a:cubicBezTo>
                <a:cubicBezTo>
                  <a:pt x="23" y="144"/>
                  <a:pt x="22" y="143"/>
                  <a:pt x="21" y="142"/>
                </a:cubicBezTo>
                <a:cubicBezTo>
                  <a:pt x="22" y="145"/>
                  <a:pt x="24" y="147"/>
                  <a:pt x="24" y="149"/>
                </a:cubicBezTo>
                <a:cubicBezTo>
                  <a:pt x="24" y="150"/>
                  <a:pt x="24" y="152"/>
                  <a:pt x="24" y="152"/>
                </a:cubicBezTo>
                <a:cubicBezTo>
                  <a:pt x="23" y="151"/>
                  <a:pt x="21" y="153"/>
                  <a:pt x="21" y="152"/>
                </a:cubicBezTo>
                <a:cubicBezTo>
                  <a:pt x="19" y="146"/>
                  <a:pt x="17" y="139"/>
                  <a:pt x="15" y="133"/>
                </a:cubicBezTo>
                <a:cubicBezTo>
                  <a:pt x="14" y="133"/>
                  <a:pt x="14" y="133"/>
                  <a:pt x="14" y="133"/>
                </a:cubicBezTo>
                <a:cubicBezTo>
                  <a:pt x="14" y="134"/>
                  <a:pt x="15" y="135"/>
                  <a:pt x="14" y="136"/>
                </a:cubicBezTo>
                <a:cubicBezTo>
                  <a:pt x="14" y="136"/>
                  <a:pt x="12" y="136"/>
                  <a:pt x="11" y="136"/>
                </a:cubicBezTo>
                <a:cubicBezTo>
                  <a:pt x="11" y="135"/>
                  <a:pt x="10" y="133"/>
                  <a:pt x="10" y="133"/>
                </a:cubicBezTo>
                <a:cubicBezTo>
                  <a:pt x="8" y="119"/>
                  <a:pt x="7" y="105"/>
                  <a:pt x="7" y="90"/>
                </a:cubicBezTo>
                <a:cubicBezTo>
                  <a:pt x="7" y="85"/>
                  <a:pt x="7" y="79"/>
                  <a:pt x="6" y="74"/>
                </a:cubicBezTo>
                <a:cubicBezTo>
                  <a:pt x="6" y="70"/>
                  <a:pt x="5" y="65"/>
                  <a:pt x="5" y="60"/>
                </a:cubicBezTo>
                <a:cubicBezTo>
                  <a:pt x="4" y="60"/>
                  <a:pt x="4" y="60"/>
                  <a:pt x="4" y="59"/>
                </a:cubicBezTo>
                <a:cubicBezTo>
                  <a:pt x="5" y="60"/>
                  <a:pt x="5" y="59"/>
                  <a:pt x="5" y="59"/>
                </a:cubicBezTo>
                <a:cubicBezTo>
                  <a:pt x="4" y="59"/>
                  <a:pt x="4" y="58"/>
                  <a:pt x="4" y="58"/>
                </a:cubicBezTo>
                <a:cubicBezTo>
                  <a:pt x="5" y="57"/>
                  <a:pt x="4" y="56"/>
                  <a:pt x="4" y="54"/>
                </a:cubicBezTo>
                <a:cubicBezTo>
                  <a:pt x="4" y="55"/>
                  <a:pt x="4" y="56"/>
                  <a:pt x="4" y="57"/>
                </a:cubicBezTo>
                <a:cubicBezTo>
                  <a:pt x="4" y="58"/>
                  <a:pt x="4" y="60"/>
                  <a:pt x="4" y="61"/>
                </a:cubicBezTo>
                <a:cubicBezTo>
                  <a:pt x="4" y="60"/>
                  <a:pt x="5" y="61"/>
                  <a:pt x="4" y="62"/>
                </a:cubicBezTo>
                <a:cubicBezTo>
                  <a:pt x="4" y="62"/>
                  <a:pt x="4" y="61"/>
                  <a:pt x="4" y="61"/>
                </a:cubicBezTo>
                <a:cubicBezTo>
                  <a:pt x="4" y="62"/>
                  <a:pt x="4" y="64"/>
                  <a:pt x="4" y="65"/>
                </a:cubicBezTo>
                <a:cubicBezTo>
                  <a:pt x="4" y="66"/>
                  <a:pt x="5" y="66"/>
                  <a:pt x="4" y="66"/>
                </a:cubicBezTo>
                <a:cubicBezTo>
                  <a:pt x="3" y="70"/>
                  <a:pt x="4" y="75"/>
                  <a:pt x="4" y="79"/>
                </a:cubicBezTo>
                <a:cubicBezTo>
                  <a:pt x="4" y="79"/>
                  <a:pt x="5" y="80"/>
                  <a:pt x="4" y="81"/>
                </a:cubicBezTo>
                <a:cubicBezTo>
                  <a:pt x="3" y="81"/>
                  <a:pt x="4" y="81"/>
                  <a:pt x="4" y="81"/>
                </a:cubicBezTo>
                <a:cubicBezTo>
                  <a:pt x="4" y="82"/>
                  <a:pt x="4" y="84"/>
                  <a:pt x="5" y="85"/>
                </a:cubicBezTo>
                <a:cubicBezTo>
                  <a:pt x="5" y="85"/>
                  <a:pt x="5" y="85"/>
                  <a:pt x="4" y="85"/>
                </a:cubicBezTo>
                <a:cubicBezTo>
                  <a:pt x="5" y="86"/>
                  <a:pt x="5" y="87"/>
                  <a:pt x="4" y="87"/>
                </a:cubicBezTo>
                <a:cubicBezTo>
                  <a:pt x="4" y="87"/>
                  <a:pt x="4" y="86"/>
                  <a:pt x="4" y="86"/>
                </a:cubicBezTo>
                <a:cubicBezTo>
                  <a:pt x="5" y="98"/>
                  <a:pt x="5" y="98"/>
                  <a:pt x="5" y="98"/>
                </a:cubicBezTo>
                <a:cubicBezTo>
                  <a:pt x="5" y="98"/>
                  <a:pt x="5" y="99"/>
                  <a:pt x="5" y="100"/>
                </a:cubicBezTo>
                <a:cubicBezTo>
                  <a:pt x="4" y="96"/>
                  <a:pt x="4" y="93"/>
                  <a:pt x="3" y="90"/>
                </a:cubicBezTo>
                <a:cubicBezTo>
                  <a:pt x="3" y="87"/>
                  <a:pt x="3" y="84"/>
                  <a:pt x="2" y="81"/>
                </a:cubicBezTo>
                <a:cubicBezTo>
                  <a:pt x="2" y="80"/>
                  <a:pt x="2" y="80"/>
                  <a:pt x="3" y="80"/>
                </a:cubicBezTo>
                <a:cubicBezTo>
                  <a:pt x="3" y="80"/>
                  <a:pt x="2" y="79"/>
                  <a:pt x="2" y="79"/>
                </a:cubicBezTo>
                <a:cubicBezTo>
                  <a:pt x="2" y="76"/>
                  <a:pt x="2" y="73"/>
                  <a:pt x="2" y="70"/>
                </a:cubicBezTo>
                <a:cubicBezTo>
                  <a:pt x="2" y="70"/>
                  <a:pt x="2" y="70"/>
                  <a:pt x="2" y="69"/>
                </a:cubicBezTo>
                <a:cubicBezTo>
                  <a:pt x="2" y="69"/>
                  <a:pt x="2" y="68"/>
                  <a:pt x="2" y="68"/>
                </a:cubicBezTo>
                <a:cubicBezTo>
                  <a:pt x="1" y="58"/>
                  <a:pt x="2" y="48"/>
                  <a:pt x="2" y="38"/>
                </a:cubicBezTo>
                <a:cubicBezTo>
                  <a:pt x="2" y="36"/>
                  <a:pt x="3" y="35"/>
                  <a:pt x="3" y="33"/>
                </a:cubicBezTo>
                <a:cubicBezTo>
                  <a:pt x="3" y="33"/>
                  <a:pt x="3" y="33"/>
                  <a:pt x="3" y="33"/>
                </a:cubicBezTo>
                <a:cubicBezTo>
                  <a:pt x="3" y="18"/>
                  <a:pt x="3" y="18"/>
                  <a:pt x="3" y="18"/>
                </a:cubicBezTo>
                <a:cubicBezTo>
                  <a:pt x="3" y="17"/>
                  <a:pt x="2" y="16"/>
                  <a:pt x="3" y="15"/>
                </a:cubicBezTo>
                <a:cubicBezTo>
                  <a:pt x="3" y="16"/>
                  <a:pt x="4" y="15"/>
                  <a:pt x="3" y="15"/>
                </a:cubicBezTo>
                <a:cubicBezTo>
                  <a:pt x="3" y="15"/>
                  <a:pt x="2" y="15"/>
                  <a:pt x="2" y="14"/>
                </a:cubicBezTo>
                <a:cubicBezTo>
                  <a:pt x="3" y="15"/>
                  <a:pt x="4" y="14"/>
                  <a:pt x="3" y="14"/>
                </a:cubicBezTo>
                <a:cubicBezTo>
                  <a:pt x="3" y="13"/>
                  <a:pt x="2" y="13"/>
                  <a:pt x="1" y="13"/>
                </a:cubicBezTo>
                <a:cubicBezTo>
                  <a:pt x="0" y="12"/>
                  <a:pt x="0" y="11"/>
                  <a:pt x="0" y="11"/>
                </a:cubicBezTo>
                <a:cubicBezTo>
                  <a:pt x="1" y="9"/>
                  <a:pt x="1" y="8"/>
                  <a:pt x="2" y="7"/>
                </a:cubicBezTo>
                <a:cubicBezTo>
                  <a:pt x="3" y="7"/>
                  <a:pt x="3" y="7"/>
                  <a:pt x="4" y="7"/>
                </a:cubicBezTo>
                <a:cubicBezTo>
                  <a:pt x="4" y="1"/>
                  <a:pt x="4" y="1"/>
                  <a:pt x="4" y="1"/>
                </a:cubicBezTo>
                <a:cubicBezTo>
                  <a:pt x="5" y="0"/>
                  <a:pt x="6" y="0"/>
                  <a:pt x="7" y="0"/>
                </a:cubicBezTo>
                <a:cubicBezTo>
                  <a:pt x="7" y="2"/>
                  <a:pt x="7" y="4"/>
                  <a:pt x="7" y="6"/>
                </a:cubicBezTo>
                <a:cubicBezTo>
                  <a:pt x="7" y="6"/>
                  <a:pt x="8" y="7"/>
                  <a:pt x="8" y="8"/>
                </a:cubicBezTo>
                <a:cubicBezTo>
                  <a:pt x="8" y="8"/>
                  <a:pt x="8" y="9"/>
                  <a:pt x="8" y="9"/>
                </a:cubicBezTo>
                <a:cubicBezTo>
                  <a:pt x="9" y="9"/>
                  <a:pt x="10" y="8"/>
                  <a:pt x="11" y="9"/>
                </a:cubicBezTo>
                <a:cubicBezTo>
                  <a:pt x="11" y="10"/>
                  <a:pt x="11" y="11"/>
                  <a:pt x="12" y="11"/>
                </a:cubicBezTo>
                <a:cubicBezTo>
                  <a:pt x="17" y="11"/>
                  <a:pt x="21" y="12"/>
                  <a:pt x="26" y="13"/>
                </a:cubicBezTo>
                <a:cubicBezTo>
                  <a:pt x="27" y="13"/>
                  <a:pt x="28" y="13"/>
                  <a:pt x="28" y="13"/>
                </a:cubicBezTo>
                <a:cubicBezTo>
                  <a:pt x="29" y="13"/>
                  <a:pt x="31" y="14"/>
                  <a:pt x="32" y="14"/>
                </a:cubicBezTo>
                <a:cubicBezTo>
                  <a:pt x="32" y="14"/>
                  <a:pt x="33" y="15"/>
                  <a:pt x="33" y="15"/>
                </a:cubicBezTo>
                <a:cubicBezTo>
                  <a:pt x="52" y="17"/>
                  <a:pt x="72" y="21"/>
                  <a:pt x="90" y="26"/>
                </a:cubicBezTo>
                <a:cubicBezTo>
                  <a:pt x="93" y="27"/>
                  <a:pt x="97" y="27"/>
                  <a:pt x="100" y="28"/>
                </a:cubicBezTo>
                <a:cubicBezTo>
                  <a:pt x="100" y="27"/>
                  <a:pt x="99" y="27"/>
                  <a:pt x="100" y="26"/>
                </a:cubicBezTo>
                <a:cubicBezTo>
                  <a:pt x="101" y="26"/>
                  <a:pt x="102" y="25"/>
                  <a:pt x="103" y="25"/>
                </a:cubicBezTo>
                <a:cubicBezTo>
                  <a:pt x="104" y="26"/>
                  <a:pt x="103" y="26"/>
                  <a:pt x="103" y="27"/>
                </a:cubicBezTo>
                <a:cubicBezTo>
                  <a:pt x="103" y="28"/>
                  <a:pt x="104" y="30"/>
                  <a:pt x="104" y="31"/>
                </a:cubicBezTo>
                <a:cubicBezTo>
                  <a:pt x="104" y="31"/>
                  <a:pt x="105" y="31"/>
                  <a:pt x="105" y="31"/>
                </a:cubicBezTo>
                <a:cubicBezTo>
                  <a:pt x="105" y="32"/>
                  <a:pt x="105" y="33"/>
                  <a:pt x="106" y="33"/>
                </a:cubicBezTo>
                <a:cubicBezTo>
                  <a:pt x="106" y="34"/>
                  <a:pt x="104" y="35"/>
                  <a:pt x="104" y="36"/>
                </a:cubicBezTo>
                <a:cubicBezTo>
                  <a:pt x="105" y="42"/>
                  <a:pt x="107" y="47"/>
                  <a:pt x="108" y="53"/>
                </a:cubicBezTo>
                <a:cubicBezTo>
                  <a:pt x="110" y="59"/>
                  <a:pt x="110" y="59"/>
                  <a:pt x="110" y="59"/>
                </a:cubicBezTo>
                <a:cubicBezTo>
                  <a:pt x="110" y="60"/>
                  <a:pt x="108" y="60"/>
                  <a:pt x="107" y="61"/>
                </a:cubicBezTo>
                <a:cubicBezTo>
                  <a:pt x="108" y="63"/>
                  <a:pt x="108" y="64"/>
                  <a:pt x="109" y="65"/>
                </a:cubicBezTo>
                <a:cubicBezTo>
                  <a:pt x="109" y="65"/>
                  <a:pt x="109" y="67"/>
                  <a:pt x="108" y="67"/>
                </a:cubicBezTo>
                <a:cubicBezTo>
                  <a:pt x="107" y="67"/>
                  <a:pt x="106" y="67"/>
                  <a:pt x="105" y="66"/>
                </a:cubicBezTo>
                <a:cubicBezTo>
                  <a:pt x="104" y="64"/>
                  <a:pt x="104" y="61"/>
                  <a:pt x="104" y="58"/>
                </a:cubicBezTo>
                <a:cubicBezTo>
                  <a:pt x="95" y="67"/>
                  <a:pt x="95" y="67"/>
                  <a:pt x="95" y="67"/>
                </a:cubicBezTo>
                <a:cubicBezTo>
                  <a:pt x="92" y="69"/>
                  <a:pt x="88" y="71"/>
                  <a:pt x="85" y="74"/>
                </a:cubicBezTo>
                <a:cubicBezTo>
                  <a:pt x="104" y="83"/>
                  <a:pt x="133" y="91"/>
                  <a:pt x="155" y="89"/>
                </a:cubicBezTo>
                <a:cubicBezTo>
                  <a:pt x="167" y="89"/>
                  <a:pt x="176" y="85"/>
                  <a:pt x="186" y="83"/>
                </a:cubicBezTo>
                <a:cubicBezTo>
                  <a:pt x="188" y="82"/>
                  <a:pt x="191" y="81"/>
                  <a:pt x="193" y="81"/>
                </a:cubicBezTo>
                <a:cubicBezTo>
                  <a:pt x="194" y="81"/>
                  <a:pt x="194" y="81"/>
                  <a:pt x="194" y="80"/>
                </a:cubicBezTo>
                <a:cubicBezTo>
                  <a:pt x="193" y="78"/>
                  <a:pt x="193" y="76"/>
                  <a:pt x="193" y="74"/>
                </a:cubicBezTo>
                <a:cubicBezTo>
                  <a:pt x="193" y="73"/>
                  <a:pt x="193" y="73"/>
                  <a:pt x="193" y="72"/>
                </a:cubicBezTo>
                <a:cubicBezTo>
                  <a:pt x="194" y="72"/>
                  <a:pt x="195" y="72"/>
                  <a:pt x="196" y="72"/>
                </a:cubicBezTo>
                <a:cubicBezTo>
                  <a:pt x="196" y="75"/>
                  <a:pt x="197" y="77"/>
                  <a:pt x="198" y="79"/>
                </a:cubicBezTo>
                <a:cubicBezTo>
                  <a:pt x="198" y="80"/>
                  <a:pt x="199" y="79"/>
                  <a:pt x="199" y="79"/>
                </a:cubicBezTo>
                <a:cubicBezTo>
                  <a:pt x="198" y="77"/>
                  <a:pt x="197" y="76"/>
                  <a:pt x="197" y="74"/>
                </a:cubicBezTo>
                <a:cubicBezTo>
                  <a:pt x="197" y="73"/>
                  <a:pt x="197" y="73"/>
                  <a:pt x="198" y="73"/>
                </a:cubicBezTo>
                <a:cubicBezTo>
                  <a:pt x="198" y="73"/>
                  <a:pt x="199" y="72"/>
                  <a:pt x="200" y="72"/>
                </a:cubicBezTo>
                <a:cubicBezTo>
                  <a:pt x="200" y="72"/>
                  <a:pt x="201" y="73"/>
                  <a:pt x="201" y="74"/>
                </a:cubicBezTo>
                <a:cubicBezTo>
                  <a:pt x="207" y="96"/>
                  <a:pt x="215" y="117"/>
                  <a:pt x="222" y="138"/>
                </a:cubicBezTo>
                <a:cubicBezTo>
                  <a:pt x="222" y="139"/>
                  <a:pt x="223" y="140"/>
                  <a:pt x="224" y="141"/>
                </a:cubicBezTo>
                <a:cubicBezTo>
                  <a:pt x="224" y="141"/>
                  <a:pt x="224" y="140"/>
                  <a:pt x="224" y="140"/>
                </a:cubicBezTo>
                <a:cubicBezTo>
                  <a:pt x="225" y="140"/>
                  <a:pt x="226" y="140"/>
                  <a:pt x="226" y="140"/>
                </a:cubicBezTo>
                <a:cubicBezTo>
                  <a:pt x="226" y="141"/>
                  <a:pt x="227" y="142"/>
                  <a:pt x="226" y="142"/>
                </a:cubicBezTo>
                <a:cubicBezTo>
                  <a:pt x="227" y="143"/>
                  <a:pt x="227" y="142"/>
                  <a:pt x="227" y="142"/>
                </a:cubicBezTo>
                <a:cubicBezTo>
                  <a:pt x="229" y="138"/>
                  <a:pt x="229" y="138"/>
                  <a:pt x="229" y="138"/>
                </a:cubicBezTo>
                <a:cubicBezTo>
                  <a:pt x="230" y="138"/>
                  <a:pt x="231" y="138"/>
                  <a:pt x="232" y="139"/>
                </a:cubicBezTo>
                <a:cubicBezTo>
                  <a:pt x="232" y="139"/>
                  <a:pt x="232" y="140"/>
                  <a:pt x="232" y="14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wrap="none" lIns="0" tIns="0" rIns="0" bIns="0" anchor="ctr">
            <a:normAutofit/>
          </a:bodyPr>
          <a:lstStyle/>
          <a:p>
            <a:pPr>
              <a:defRPr/>
            </a:pPr>
            <a:endParaRPr lang="zh-CN" altLang="en-US" sz="1600" dirty="0">
              <a:solidFill>
                <a:schemeClr val="accent1">
                  <a:lumMod val="50000"/>
                </a:schemeClr>
              </a:solidFill>
              <a:latin typeface="Arial" panose="020B0604020202020204" pitchFamily="34" charset="0"/>
              <a:ea typeface="思源黑体 CN Light" panose="020B0300000000000000" pitchFamily="34" charset="-122"/>
              <a:cs typeface="Arial" panose="020B0604020202020204" pitchFamily="34" charset="0"/>
            </a:endParaRPr>
          </a:p>
        </p:txBody>
      </p:sp>
      <p:sp>
        <p:nvSpPr>
          <p:cNvPr id="16" name="MH_Other_9"/>
          <p:cNvSpPr>
            <a:spLocks noEditPoints="1"/>
          </p:cNvSpPr>
          <p:nvPr>
            <p:custDataLst>
              <p:tags r:id="rId9"/>
            </p:custDataLst>
          </p:nvPr>
        </p:nvSpPr>
        <p:spPr bwMode="auto">
          <a:xfrm>
            <a:off x="4413814" y="3175574"/>
            <a:ext cx="869998" cy="859646"/>
          </a:xfrm>
          <a:custGeom>
            <a:avLst/>
            <a:gdLst>
              <a:gd name="T0" fmla="*/ 209 w 252"/>
              <a:gd name="T1" fmla="*/ 213 h 253"/>
              <a:gd name="T2" fmla="*/ 14 w 252"/>
              <a:gd name="T3" fmla="*/ 121 h 253"/>
              <a:gd name="T4" fmla="*/ 231 w 252"/>
              <a:gd name="T5" fmla="*/ 154 h 253"/>
              <a:gd name="T6" fmla="*/ 25 w 252"/>
              <a:gd name="T7" fmla="*/ 68 h 253"/>
              <a:gd name="T8" fmla="*/ 193 w 252"/>
              <a:gd name="T9" fmla="*/ 42 h 253"/>
              <a:gd name="T10" fmla="*/ 119 w 252"/>
              <a:gd name="T11" fmla="*/ 214 h 253"/>
              <a:gd name="T12" fmla="*/ 25 w 252"/>
              <a:gd name="T13" fmla="*/ 88 h 253"/>
              <a:gd name="T14" fmla="*/ 119 w 252"/>
              <a:gd name="T15" fmla="*/ 206 h 253"/>
              <a:gd name="T16" fmla="*/ 34 w 252"/>
              <a:gd name="T17" fmla="*/ 86 h 253"/>
              <a:gd name="T18" fmla="*/ 112 w 252"/>
              <a:gd name="T19" fmla="*/ 36 h 253"/>
              <a:gd name="T20" fmla="*/ 195 w 252"/>
              <a:gd name="T21" fmla="*/ 164 h 253"/>
              <a:gd name="T22" fmla="*/ 115 w 252"/>
              <a:gd name="T23" fmla="*/ 73 h 253"/>
              <a:gd name="T24" fmla="*/ 138 w 252"/>
              <a:gd name="T25" fmla="*/ 148 h 253"/>
              <a:gd name="T26" fmla="*/ 174 w 252"/>
              <a:gd name="T27" fmla="*/ 120 h 253"/>
              <a:gd name="T28" fmla="*/ 172 w 252"/>
              <a:gd name="T29" fmla="*/ 97 h 253"/>
              <a:gd name="T30" fmla="*/ 184 w 252"/>
              <a:gd name="T31" fmla="*/ 97 h 253"/>
              <a:gd name="T32" fmla="*/ 98 w 252"/>
              <a:gd name="T33" fmla="*/ 131 h 253"/>
              <a:gd name="T34" fmla="*/ 150 w 252"/>
              <a:gd name="T35" fmla="*/ 160 h 253"/>
              <a:gd name="T36" fmla="*/ 193 w 252"/>
              <a:gd name="T37" fmla="*/ 106 h 253"/>
              <a:gd name="T38" fmla="*/ 163 w 252"/>
              <a:gd name="T39" fmla="*/ 82 h 253"/>
              <a:gd name="T40" fmla="*/ 55 w 252"/>
              <a:gd name="T41" fmla="*/ 122 h 253"/>
              <a:gd name="T42" fmla="*/ 55 w 252"/>
              <a:gd name="T43" fmla="*/ 83 h 253"/>
              <a:gd name="T44" fmla="*/ 86 w 252"/>
              <a:gd name="T45" fmla="*/ 66 h 253"/>
              <a:gd name="T46" fmla="*/ 66 w 252"/>
              <a:gd name="T47" fmla="*/ 112 h 253"/>
              <a:gd name="T48" fmla="*/ 93 w 252"/>
              <a:gd name="T49" fmla="*/ 90 h 253"/>
              <a:gd name="T50" fmla="*/ 45 w 252"/>
              <a:gd name="T51" fmla="*/ 101 h 253"/>
              <a:gd name="T52" fmla="*/ 59 w 252"/>
              <a:gd name="T53" fmla="*/ 92 h 253"/>
              <a:gd name="T54" fmla="*/ 77 w 252"/>
              <a:gd name="T55" fmla="*/ 125 h 253"/>
              <a:gd name="T56" fmla="*/ 118 w 252"/>
              <a:gd name="T57" fmla="*/ 159 h 253"/>
              <a:gd name="T58" fmla="*/ 159 w 252"/>
              <a:gd name="T59" fmla="*/ 173 h 253"/>
              <a:gd name="T60" fmla="*/ 200 w 252"/>
              <a:gd name="T61" fmla="*/ 94 h 253"/>
              <a:gd name="T62" fmla="*/ 142 w 252"/>
              <a:gd name="T63" fmla="*/ 49 h 253"/>
              <a:gd name="T64" fmla="*/ 104 w 252"/>
              <a:gd name="T65" fmla="*/ 36 h 253"/>
              <a:gd name="T66" fmla="*/ 37 w 252"/>
              <a:gd name="T67" fmla="*/ 111 h 253"/>
              <a:gd name="T68" fmla="*/ 49 w 252"/>
              <a:gd name="T69" fmla="*/ 162 h 253"/>
              <a:gd name="T70" fmla="*/ 80 w 252"/>
              <a:gd name="T71" fmla="*/ 140 h 253"/>
              <a:gd name="T72" fmla="*/ 103 w 252"/>
              <a:gd name="T73" fmla="*/ 196 h 253"/>
              <a:gd name="T74" fmla="*/ 158 w 252"/>
              <a:gd name="T75" fmla="*/ 184 h 253"/>
              <a:gd name="T76" fmla="*/ 217 w 252"/>
              <a:gd name="T77" fmla="*/ 158 h 253"/>
              <a:gd name="T78" fmla="*/ 203 w 252"/>
              <a:gd name="T79" fmla="*/ 62 h 253"/>
              <a:gd name="T80" fmla="*/ 143 w 252"/>
              <a:gd name="T81" fmla="*/ 15 h 253"/>
              <a:gd name="T82" fmla="*/ 103 w 252"/>
              <a:gd name="T83" fmla="*/ 32 h 253"/>
              <a:gd name="T84" fmla="*/ 30 w 252"/>
              <a:gd name="T85" fmla="*/ 94 h 253"/>
              <a:gd name="T86" fmla="*/ 67 w 252"/>
              <a:gd name="T87" fmla="*/ 201 h 253"/>
              <a:gd name="T88" fmla="*/ 92 w 252"/>
              <a:gd name="T89" fmla="*/ 183 h 253"/>
              <a:gd name="T90" fmla="*/ 125 w 252"/>
              <a:gd name="T91" fmla="*/ 225 h 253"/>
              <a:gd name="T92" fmla="*/ 183 w 252"/>
              <a:gd name="T93" fmla="*/ 199 h 253"/>
              <a:gd name="T94" fmla="*/ 218 w 252"/>
              <a:gd name="T95" fmla="*/ 77 h 253"/>
              <a:gd name="T96" fmla="*/ 160 w 252"/>
              <a:gd name="T97" fmla="*/ 8 h 253"/>
              <a:gd name="T98" fmla="*/ 41 w 252"/>
              <a:gd name="T99" fmla="*/ 38 h 253"/>
              <a:gd name="T100" fmla="*/ 29 w 252"/>
              <a:gd name="T101" fmla="*/ 148 h 253"/>
              <a:gd name="T102" fmla="*/ 70 w 252"/>
              <a:gd name="T103" fmla="*/ 228 h 253"/>
              <a:gd name="T104" fmla="*/ 95 w 252"/>
              <a:gd name="T105" fmla="*/ 221 h 253"/>
              <a:gd name="T106" fmla="*/ 147 w 252"/>
              <a:gd name="T107" fmla="*/ 229 h 253"/>
              <a:gd name="T108" fmla="*/ 226 w 252"/>
              <a:gd name="T109" fmla="*/ 151 h 253"/>
              <a:gd name="T110" fmla="*/ 225 w 252"/>
              <a:gd name="T111" fmla="*/ 66 h 253"/>
              <a:gd name="T112" fmla="*/ 185 w 252"/>
              <a:gd name="T113" fmla="*/ 26 h 253"/>
              <a:gd name="T114" fmla="*/ 18 w 252"/>
              <a:gd name="T115" fmla="*/ 95 h 253"/>
              <a:gd name="T116" fmla="*/ 8 w 252"/>
              <a:gd name="T117" fmla="*/ 116 h 253"/>
              <a:gd name="T118" fmla="*/ 81 w 252"/>
              <a:gd name="T119" fmla="*/ 225 h 253"/>
              <a:gd name="T120" fmla="*/ 181 w 252"/>
              <a:gd name="T121" fmla="*/ 229 h 253"/>
              <a:gd name="T122" fmla="*/ 213 w 252"/>
              <a:gd name="T123" fmla="*/ 39 h 253"/>
              <a:gd name="T124" fmla="*/ 126 w 252"/>
              <a:gd name="T125" fmla="*/ 248 h 2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52" h="253">
                <a:moveTo>
                  <a:pt x="243" y="78"/>
                </a:moveTo>
                <a:cubicBezTo>
                  <a:pt x="237" y="63"/>
                  <a:pt x="227" y="49"/>
                  <a:pt x="216" y="37"/>
                </a:cubicBezTo>
                <a:cubicBezTo>
                  <a:pt x="204" y="25"/>
                  <a:pt x="190" y="16"/>
                  <a:pt x="175" y="9"/>
                </a:cubicBezTo>
                <a:cubicBezTo>
                  <a:pt x="160" y="3"/>
                  <a:pt x="143" y="0"/>
                  <a:pt x="126" y="0"/>
                </a:cubicBezTo>
                <a:cubicBezTo>
                  <a:pt x="93" y="0"/>
                  <a:pt x="60" y="13"/>
                  <a:pt x="37" y="37"/>
                </a:cubicBezTo>
                <a:cubicBezTo>
                  <a:pt x="23" y="51"/>
                  <a:pt x="13" y="68"/>
                  <a:pt x="7" y="86"/>
                </a:cubicBezTo>
                <a:cubicBezTo>
                  <a:pt x="6" y="88"/>
                  <a:pt x="5" y="89"/>
                  <a:pt x="5" y="90"/>
                </a:cubicBezTo>
                <a:cubicBezTo>
                  <a:pt x="4" y="90"/>
                  <a:pt x="4" y="91"/>
                  <a:pt x="4" y="91"/>
                </a:cubicBezTo>
                <a:cubicBezTo>
                  <a:pt x="3" y="92"/>
                  <a:pt x="3" y="92"/>
                  <a:pt x="3" y="92"/>
                </a:cubicBezTo>
                <a:cubicBezTo>
                  <a:pt x="3" y="93"/>
                  <a:pt x="3" y="93"/>
                  <a:pt x="3" y="93"/>
                </a:cubicBezTo>
                <a:cubicBezTo>
                  <a:pt x="4" y="93"/>
                  <a:pt x="4" y="93"/>
                  <a:pt x="4" y="93"/>
                </a:cubicBezTo>
                <a:cubicBezTo>
                  <a:pt x="4" y="93"/>
                  <a:pt x="4" y="93"/>
                  <a:pt x="4" y="93"/>
                </a:cubicBezTo>
                <a:cubicBezTo>
                  <a:pt x="4" y="92"/>
                  <a:pt x="4" y="92"/>
                  <a:pt x="4" y="92"/>
                </a:cubicBezTo>
                <a:cubicBezTo>
                  <a:pt x="5" y="92"/>
                  <a:pt x="5" y="91"/>
                  <a:pt x="5" y="91"/>
                </a:cubicBezTo>
                <a:cubicBezTo>
                  <a:pt x="5" y="92"/>
                  <a:pt x="5" y="93"/>
                  <a:pt x="4" y="95"/>
                </a:cubicBezTo>
                <a:cubicBezTo>
                  <a:pt x="4" y="95"/>
                  <a:pt x="4" y="95"/>
                  <a:pt x="4" y="96"/>
                </a:cubicBezTo>
                <a:cubicBezTo>
                  <a:pt x="3" y="96"/>
                  <a:pt x="3" y="97"/>
                  <a:pt x="4" y="97"/>
                </a:cubicBezTo>
                <a:cubicBezTo>
                  <a:pt x="1" y="106"/>
                  <a:pt x="0" y="116"/>
                  <a:pt x="0" y="126"/>
                </a:cubicBezTo>
                <a:cubicBezTo>
                  <a:pt x="0" y="143"/>
                  <a:pt x="4" y="159"/>
                  <a:pt x="10" y="175"/>
                </a:cubicBezTo>
                <a:cubicBezTo>
                  <a:pt x="11" y="176"/>
                  <a:pt x="12" y="178"/>
                  <a:pt x="13" y="180"/>
                </a:cubicBezTo>
                <a:cubicBezTo>
                  <a:pt x="12" y="180"/>
                  <a:pt x="12" y="181"/>
                  <a:pt x="12" y="181"/>
                </a:cubicBezTo>
                <a:cubicBezTo>
                  <a:pt x="13" y="182"/>
                  <a:pt x="14" y="183"/>
                  <a:pt x="14" y="184"/>
                </a:cubicBezTo>
                <a:cubicBezTo>
                  <a:pt x="20" y="195"/>
                  <a:pt x="28" y="206"/>
                  <a:pt x="37" y="215"/>
                </a:cubicBezTo>
                <a:cubicBezTo>
                  <a:pt x="37" y="215"/>
                  <a:pt x="37" y="215"/>
                  <a:pt x="37" y="215"/>
                </a:cubicBezTo>
                <a:cubicBezTo>
                  <a:pt x="37" y="216"/>
                  <a:pt x="37" y="216"/>
                  <a:pt x="37" y="217"/>
                </a:cubicBezTo>
                <a:cubicBezTo>
                  <a:pt x="39" y="219"/>
                  <a:pt x="42" y="221"/>
                  <a:pt x="44" y="223"/>
                </a:cubicBezTo>
                <a:cubicBezTo>
                  <a:pt x="47" y="225"/>
                  <a:pt x="50" y="227"/>
                  <a:pt x="54" y="229"/>
                </a:cubicBezTo>
                <a:cubicBezTo>
                  <a:pt x="60" y="234"/>
                  <a:pt x="68" y="238"/>
                  <a:pt x="76" y="242"/>
                </a:cubicBezTo>
                <a:cubicBezTo>
                  <a:pt x="76" y="242"/>
                  <a:pt x="76" y="242"/>
                  <a:pt x="76" y="242"/>
                </a:cubicBezTo>
                <a:cubicBezTo>
                  <a:pt x="77" y="243"/>
                  <a:pt x="78" y="243"/>
                  <a:pt x="80" y="243"/>
                </a:cubicBezTo>
                <a:cubicBezTo>
                  <a:pt x="95" y="249"/>
                  <a:pt x="110" y="253"/>
                  <a:pt x="126" y="253"/>
                </a:cubicBezTo>
                <a:cubicBezTo>
                  <a:pt x="143" y="253"/>
                  <a:pt x="160" y="250"/>
                  <a:pt x="175" y="243"/>
                </a:cubicBezTo>
                <a:cubicBezTo>
                  <a:pt x="190" y="237"/>
                  <a:pt x="204" y="227"/>
                  <a:pt x="216" y="216"/>
                </a:cubicBezTo>
                <a:cubicBezTo>
                  <a:pt x="227" y="204"/>
                  <a:pt x="237" y="190"/>
                  <a:pt x="243" y="175"/>
                </a:cubicBezTo>
                <a:cubicBezTo>
                  <a:pt x="249" y="159"/>
                  <a:pt x="252" y="143"/>
                  <a:pt x="252" y="126"/>
                </a:cubicBezTo>
                <a:cubicBezTo>
                  <a:pt x="252" y="110"/>
                  <a:pt x="249" y="93"/>
                  <a:pt x="243" y="78"/>
                </a:cubicBezTo>
                <a:close/>
                <a:moveTo>
                  <a:pt x="252" y="126"/>
                </a:moveTo>
                <a:cubicBezTo>
                  <a:pt x="252" y="128"/>
                  <a:pt x="252" y="130"/>
                  <a:pt x="252" y="132"/>
                </a:cubicBezTo>
                <a:cubicBezTo>
                  <a:pt x="252" y="127"/>
                  <a:pt x="251" y="122"/>
                  <a:pt x="250" y="116"/>
                </a:cubicBezTo>
                <a:cubicBezTo>
                  <a:pt x="251" y="107"/>
                  <a:pt x="249" y="97"/>
                  <a:pt x="243" y="90"/>
                </a:cubicBezTo>
                <a:cubicBezTo>
                  <a:pt x="243" y="83"/>
                  <a:pt x="241" y="77"/>
                  <a:pt x="238" y="72"/>
                </a:cubicBezTo>
                <a:cubicBezTo>
                  <a:pt x="238" y="72"/>
                  <a:pt x="238" y="72"/>
                  <a:pt x="237" y="72"/>
                </a:cubicBezTo>
                <a:cubicBezTo>
                  <a:pt x="237" y="72"/>
                  <a:pt x="237" y="71"/>
                  <a:pt x="237" y="71"/>
                </a:cubicBezTo>
                <a:cubicBezTo>
                  <a:pt x="237" y="69"/>
                  <a:pt x="236" y="67"/>
                  <a:pt x="235" y="65"/>
                </a:cubicBezTo>
                <a:cubicBezTo>
                  <a:pt x="246" y="84"/>
                  <a:pt x="252" y="105"/>
                  <a:pt x="252" y="126"/>
                </a:cubicBezTo>
                <a:close/>
                <a:moveTo>
                  <a:pt x="226" y="192"/>
                </a:moveTo>
                <a:cubicBezTo>
                  <a:pt x="223" y="195"/>
                  <a:pt x="223" y="195"/>
                  <a:pt x="223" y="195"/>
                </a:cubicBezTo>
                <a:cubicBezTo>
                  <a:pt x="223" y="195"/>
                  <a:pt x="222" y="196"/>
                  <a:pt x="222" y="196"/>
                </a:cubicBezTo>
                <a:cubicBezTo>
                  <a:pt x="222" y="196"/>
                  <a:pt x="222" y="195"/>
                  <a:pt x="222" y="195"/>
                </a:cubicBezTo>
                <a:cubicBezTo>
                  <a:pt x="223" y="194"/>
                  <a:pt x="223" y="193"/>
                  <a:pt x="224" y="192"/>
                </a:cubicBezTo>
                <a:cubicBezTo>
                  <a:pt x="224" y="192"/>
                  <a:pt x="224" y="192"/>
                  <a:pt x="224" y="191"/>
                </a:cubicBezTo>
                <a:cubicBezTo>
                  <a:pt x="225" y="190"/>
                  <a:pt x="226" y="189"/>
                  <a:pt x="227" y="188"/>
                </a:cubicBezTo>
                <a:cubicBezTo>
                  <a:pt x="226" y="190"/>
                  <a:pt x="226" y="191"/>
                  <a:pt x="226" y="192"/>
                </a:cubicBezTo>
                <a:close/>
                <a:moveTo>
                  <a:pt x="227" y="194"/>
                </a:moveTo>
                <a:cubicBezTo>
                  <a:pt x="227" y="195"/>
                  <a:pt x="226" y="195"/>
                  <a:pt x="226" y="196"/>
                </a:cubicBezTo>
                <a:cubicBezTo>
                  <a:pt x="226" y="196"/>
                  <a:pt x="226" y="196"/>
                  <a:pt x="226" y="196"/>
                </a:cubicBezTo>
                <a:cubicBezTo>
                  <a:pt x="226" y="195"/>
                  <a:pt x="226" y="195"/>
                  <a:pt x="226" y="195"/>
                </a:cubicBezTo>
                <a:cubicBezTo>
                  <a:pt x="227" y="195"/>
                  <a:pt x="227" y="194"/>
                  <a:pt x="227" y="194"/>
                </a:cubicBezTo>
                <a:close/>
                <a:moveTo>
                  <a:pt x="220" y="193"/>
                </a:moveTo>
                <a:cubicBezTo>
                  <a:pt x="222" y="191"/>
                  <a:pt x="224" y="188"/>
                  <a:pt x="225" y="185"/>
                </a:cubicBezTo>
                <a:cubicBezTo>
                  <a:pt x="224" y="188"/>
                  <a:pt x="223" y="190"/>
                  <a:pt x="222" y="192"/>
                </a:cubicBezTo>
                <a:cubicBezTo>
                  <a:pt x="221" y="192"/>
                  <a:pt x="221" y="193"/>
                  <a:pt x="220" y="193"/>
                </a:cubicBezTo>
                <a:close/>
                <a:moveTo>
                  <a:pt x="217" y="197"/>
                </a:moveTo>
                <a:cubicBezTo>
                  <a:pt x="217" y="197"/>
                  <a:pt x="217" y="197"/>
                  <a:pt x="217" y="197"/>
                </a:cubicBezTo>
                <a:cubicBezTo>
                  <a:pt x="216" y="199"/>
                  <a:pt x="216" y="200"/>
                  <a:pt x="215" y="201"/>
                </a:cubicBezTo>
                <a:cubicBezTo>
                  <a:pt x="214" y="202"/>
                  <a:pt x="213" y="204"/>
                  <a:pt x="212" y="205"/>
                </a:cubicBezTo>
                <a:cubicBezTo>
                  <a:pt x="212" y="205"/>
                  <a:pt x="211" y="205"/>
                  <a:pt x="211" y="205"/>
                </a:cubicBezTo>
                <a:cubicBezTo>
                  <a:pt x="208" y="207"/>
                  <a:pt x="204" y="210"/>
                  <a:pt x="201" y="213"/>
                </a:cubicBezTo>
                <a:cubicBezTo>
                  <a:pt x="205" y="209"/>
                  <a:pt x="209" y="205"/>
                  <a:pt x="212" y="200"/>
                </a:cubicBezTo>
                <a:cubicBezTo>
                  <a:pt x="212" y="200"/>
                  <a:pt x="212" y="200"/>
                  <a:pt x="212" y="200"/>
                </a:cubicBezTo>
                <a:cubicBezTo>
                  <a:pt x="212" y="200"/>
                  <a:pt x="212" y="200"/>
                  <a:pt x="212" y="200"/>
                </a:cubicBezTo>
                <a:cubicBezTo>
                  <a:pt x="212" y="199"/>
                  <a:pt x="212" y="199"/>
                  <a:pt x="211" y="199"/>
                </a:cubicBezTo>
                <a:cubicBezTo>
                  <a:pt x="211" y="199"/>
                  <a:pt x="211" y="198"/>
                  <a:pt x="212" y="198"/>
                </a:cubicBezTo>
                <a:cubicBezTo>
                  <a:pt x="217" y="192"/>
                  <a:pt x="222" y="186"/>
                  <a:pt x="225" y="179"/>
                </a:cubicBezTo>
                <a:cubicBezTo>
                  <a:pt x="227" y="176"/>
                  <a:pt x="229" y="173"/>
                  <a:pt x="231" y="170"/>
                </a:cubicBezTo>
                <a:cubicBezTo>
                  <a:pt x="230" y="172"/>
                  <a:pt x="230" y="174"/>
                  <a:pt x="229" y="177"/>
                </a:cubicBezTo>
                <a:cubicBezTo>
                  <a:pt x="225" y="183"/>
                  <a:pt x="221" y="190"/>
                  <a:pt x="217" y="197"/>
                </a:cubicBezTo>
                <a:close/>
                <a:moveTo>
                  <a:pt x="208" y="213"/>
                </a:moveTo>
                <a:cubicBezTo>
                  <a:pt x="209" y="213"/>
                  <a:pt x="209" y="212"/>
                  <a:pt x="210" y="212"/>
                </a:cubicBezTo>
                <a:cubicBezTo>
                  <a:pt x="210" y="212"/>
                  <a:pt x="209" y="213"/>
                  <a:pt x="209" y="213"/>
                </a:cubicBezTo>
                <a:cubicBezTo>
                  <a:pt x="209" y="213"/>
                  <a:pt x="209" y="213"/>
                  <a:pt x="209" y="213"/>
                </a:cubicBezTo>
                <a:cubicBezTo>
                  <a:pt x="209" y="213"/>
                  <a:pt x="208" y="213"/>
                  <a:pt x="208" y="213"/>
                </a:cubicBezTo>
                <a:cubicBezTo>
                  <a:pt x="208" y="214"/>
                  <a:pt x="208" y="214"/>
                  <a:pt x="208" y="214"/>
                </a:cubicBezTo>
                <a:cubicBezTo>
                  <a:pt x="208" y="214"/>
                  <a:pt x="208" y="213"/>
                  <a:pt x="208" y="213"/>
                </a:cubicBezTo>
                <a:close/>
                <a:moveTo>
                  <a:pt x="206" y="214"/>
                </a:moveTo>
                <a:cubicBezTo>
                  <a:pt x="206" y="214"/>
                  <a:pt x="205" y="215"/>
                  <a:pt x="205" y="215"/>
                </a:cubicBezTo>
                <a:cubicBezTo>
                  <a:pt x="206" y="213"/>
                  <a:pt x="207" y="212"/>
                  <a:pt x="209" y="210"/>
                </a:cubicBezTo>
                <a:cubicBezTo>
                  <a:pt x="208" y="211"/>
                  <a:pt x="207" y="213"/>
                  <a:pt x="206" y="214"/>
                </a:cubicBezTo>
                <a:close/>
                <a:moveTo>
                  <a:pt x="209" y="211"/>
                </a:moveTo>
                <a:cubicBezTo>
                  <a:pt x="210" y="210"/>
                  <a:pt x="211" y="209"/>
                  <a:pt x="211" y="209"/>
                </a:cubicBezTo>
                <a:cubicBezTo>
                  <a:pt x="211" y="209"/>
                  <a:pt x="211" y="210"/>
                  <a:pt x="210" y="210"/>
                </a:cubicBezTo>
                <a:cubicBezTo>
                  <a:pt x="210" y="211"/>
                  <a:pt x="210" y="211"/>
                  <a:pt x="209" y="211"/>
                </a:cubicBezTo>
                <a:close/>
                <a:moveTo>
                  <a:pt x="216" y="207"/>
                </a:moveTo>
                <a:cubicBezTo>
                  <a:pt x="217" y="207"/>
                  <a:pt x="217" y="207"/>
                  <a:pt x="217" y="206"/>
                </a:cubicBezTo>
                <a:cubicBezTo>
                  <a:pt x="215" y="209"/>
                  <a:pt x="213" y="212"/>
                  <a:pt x="212" y="215"/>
                </a:cubicBezTo>
                <a:cubicBezTo>
                  <a:pt x="211" y="216"/>
                  <a:pt x="210" y="216"/>
                  <a:pt x="210" y="217"/>
                </a:cubicBezTo>
                <a:cubicBezTo>
                  <a:pt x="212" y="214"/>
                  <a:pt x="214" y="211"/>
                  <a:pt x="216" y="207"/>
                </a:cubicBezTo>
                <a:close/>
                <a:moveTo>
                  <a:pt x="192" y="225"/>
                </a:moveTo>
                <a:cubicBezTo>
                  <a:pt x="193" y="225"/>
                  <a:pt x="193" y="225"/>
                  <a:pt x="193" y="224"/>
                </a:cubicBezTo>
                <a:cubicBezTo>
                  <a:pt x="193" y="225"/>
                  <a:pt x="193" y="225"/>
                  <a:pt x="194" y="225"/>
                </a:cubicBezTo>
                <a:cubicBezTo>
                  <a:pt x="194" y="225"/>
                  <a:pt x="194" y="225"/>
                  <a:pt x="194" y="225"/>
                </a:cubicBezTo>
                <a:cubicBezTo>
                  <a:pt x="191" y="227"/>
                  <a:pt x="189" y="229"/>
                  <a:pt x="187" y="231"/>
                </a:cubicBezTo>
                <a:cubicBezTo>
                  <a:pt x="186" y="231"/>
                  <a:pt x="185" y="232"/>
                  <a:pt x="184" y="232"/>
                </a:cubicBezTo>
                <a:cubicBezTo>
                  <a:pt x="184" y="232"/>
                  <a:pt x="183" y="231"/>
                  <a:pt x="183" y="231"/>
                </a:cubicBezTo>
                <a:cubicBezTo>
                  <a:pt x="181" y="232"/>
                  <a:pt x="179" y="233"/>
                  <a:pt x="178" y="233"/>
                </a:cubicBezTo>
                <a:cubicBezTo>
                  <a:pt x="179" y="233"/>
                  <a:pt x="179" y="232"/>
                  <a:pt x="180" y="231"/>
                </a:cubicBezTo>
                <a:cubicBezTo>
                  <a:pt x="183" y="229"/>
                  <a:pt x="186" y="227"/>
                  <a:pt x="189" y="225"/>
                </a:cubicBezTo>
                <a:cubicBezTo>
                  <a:pt x="192" y="224"/>
                  <a:pt x="194" y="222"/>
                  <a:pt x="196" y="220"/>
                </a:cubicBezTo>
                <a:cubicBezTo>
                  <a:pt x="195" y="221"/>
                  <a:pt x="194" y="222"/>
                  <a:pt x="193" y="223"/>
                </a:cubicBezTo>
                <a:cubicBezTo>
                  <a:pt x="193" y="223"/>
                  <a:pt x="193" y="223"/>
                  <a:pt x="193" y="223"/>
                </a:cubicBezTo>
                <a:cubicBezTo>
                  <a:pt x="192" y="224"/>
                  <a:pt x="192" y="224"/>
                  <a:pt x="192" y="224"/>
                </a:cubicBezTo>
                <a:cubicBezTo>
                  <a:pt x="191" y="225"/>
                  <a:pt x="192" y="225"/>
                  <a:pt x="192" y="225"/>
                </a:cubicBezTo>
                <a:close/>
                <a:moveTo>
                  <a:pt x="190" y="231"/>
                </a:moveTo>
                <a:cubicBezTo>
                  <a:pt x="188" y="232"/>
                  <a:pt x="187" y="233"/>
                  <a:pt x="186" y="234"/>
                </a:cubicBezTo>
                <a:cubicBezTo>
                  <a:pt x="186" y="233"/>
                  <a:pt x="187" y="233"/>
                  <a:pt x="187" y="232"/>
                </a:cubicBezTo>
                <a:cubicBezTo>
                  <a:pt x="188" y="232"/>
                  <a:pt x="189" y="231"/>
                  <a:pt x="190" y="231"/>
                </a:cubicBezTo>
                <a:close/>
                <a:moveTo>
                  <a:pt x="118" y="243"/>
                </a:moveTo>
                <a:cubicBezTo>
                  <a:pt x="116" y="242"/>
                  <a:pt x="115" y="241"/>
                  <a:pt x="113" y="241"/>
                </a:cubicBezTo>
                <a:cubicBezTo>
                  <a:pt x="116" y="242"/>
                  <a:pt x="120" y="243"/>
                  <a:pt x="123" y="245"/>
                </a:cubicBezTo>
                <a:cubicBezTo>
                  <a:pt x="121" y="246"/>
                  <a:pt x="121" y="246"/>
                  <a:pt x="121" y="246"/>
                </a:cubicBezTo>
                <a:cubicBezTo>
                  <a:pt x="121" y="246"/>
                  <a:pt x="121" y="246"/>
                  <a:pt x="121" y="246"/>
                </a:cubicBezTo>
                <a:cubicBezTo>
                  <a:pt x="120" y="245"/>
                  <a:pt x="119" y="245"/>
                  <a:pt x="119" y="245"/>
                </a:cubicBezTo>
                <a:cubicBezTo>
                  <a:pt x="117" y="245"/>
                  <a:pt x="116" y="244"/>
                  <a:pt x="115" y="244"/>
                </a:cubicBezTo>
                <a:cubicBezTo>
                  <a:pt x="116" y="244"/>
                  <a:pt x="117" y="244"/>
                  <a:pt x="118" y="244"/>
                </a:cubicBezTo>
                <a:cubicBezTo>
                  <a:pt x="118" y="244"/>
                  <a:pt x="119" y="243"/>
                  <a:pt x="118" y="243"/>
                </a:cubicBezTo>
                <a:close/>
                <a:moveTo>
                  <a:pt x="60" y="233"/>
                </a:moveTo>
                <a:cubicBezTo>
                  <a:pt x="66" y="236"/>
                  <a:pt x="72" y="238"/>
                  <a:pt x="78" y="240"/>
                </a:cubicBezTo>
                <a:cubicBezTo>
                  <a:pt x="78" y="240"/>
                  <a:pt x="78" y="241"/>
                  <a:pt x="78" y="241"/>
                </a:cubicBezTo>
                <a:cubicBezTo>
                  <a:pt x="78" y="241"/>
                  <a:pt x="77" y="241"/>
                  <a:pt x="77" y="241"/>
                </a:cubicBezTo>
                <a:cubicBezTo>
                  <a:pt x="71" y="239"/>
                  <a:pt x="66" y="236"/>
                  <a:pt x="60" y="233"/>
                </a:cubicBezTo>
                <a:close/>
                <a:moveTo>
                  <a:pt x="5" y="106"/>
                </a:moveTo>
                <a:cubicBezTo>
                  <a:pt x="5" y="107"/>
                  <a:pt x="4" y="109"/>
                  <a:pt x="4" y="110"/>
                </a:cubicBezTo>
                <a:cubicBezTo>
                  <a:pt x="4" y="106"/>
                  <a:pt x="4" y="102"/>
                  <a:pt x="5" y="98"/>
                </a:cubicBezTo>
                <a:cubicBezTo>
                  <a:pt x="6" y="99"/>
                  <a:pt x="6" y="100"/>
                  <a:pt x="6" y="101"/>
                </a:cubicBezTo>
                <a:cubicBezTo>
                  <a:pt x="6" y="103"/>
                  <a:pt x="6" y="104"/>
                  <a:pt x="5" y="106"/>
                </a:cubicBezTo>
                <a:cubicBezTo>
                  <a:pt x="5" y="106"/>
                  <a:pt x="5" y="106"/>
                  <a:pt x="5" y="106"/>
                </a:cubicBezTo>
                <a:close/>
                <a:moveTo>
                  <a:pt x="5" y="116"/>
                </a:moveTo>
                <a:cubicBezTo>
                  <a:pt x="5" y="117"/>
                  <a:pt x="5" y="118"/>
                  <a:pt x="5" y="119"/>
                </a:cubicBezTo>
                <a:cubicBezTo>
                  <a:pt x="5" y="120"/>
                  <a:pt x="5" y="120"/>
                  <a:pt x="5" y="121"/>
                </a:cubicBezTo>
                <a:cubicBezTo>
                  <a:pt x="5" y="118"/>
                  <a:pt x="5" y="116"/>
                  <a:pt x="5" y="113"/>
                </a:cubicBezTo>
                <a:cubicBezTo>
                  <a:pt x="5" y="114"/>
                  <a:pt x="5" y="115"/>
                  <a:pt x="5" y="116"/>
                </a:cubicBezTo>
                <a:close/>
                <a:moveTo>
                  <a:pt x="5" y="153"/>
                </a:moveTo>
                <a:cubicBezTo>
                  <a:pt x="6" y="154"/>
                  <a:pt x="6" y="155"/>
                  <a:pt x="6" y="156"/>
                </a:cubicBezTo>
                <a:cubicBezTo>
                  <a:pt x="6" y="156"/>
                  <a:pt x="6" y="157"/>
                  <a:pt x="7" y="157"/>
                </a:cubicBezTo>
                <a:cubicBezTo>
                  <a:pt x="7" y="157"/>
                  <a:pt x="7" y="158"/>
                  <a:pt x="7" y="158"/>
                </a:cubicBezTo>
                <a:cubicBezTo>
                  <a:pt x="7" y="158"/>
                  <a:pt x="7" y="158"/>
                  <a:pt x="7" y="158"/>
                </a:cubicBezTo>
                <a:cubicBezTo>
                  <a:pt x="8" y="161"/>
                  <a:pt x="8" y="164"/>
                  <a:pt x="9" y="167"/>
                </a:cubicBezTo>
                <a:cubicBezTo>
                  <a:pt x="9" y="166"/>
                  <a:pt x="9" y="166"/>
                  <a:pt x="9" y="165"/>
                </a:cubicBezTo>
                <a:cubicBezTo>
                  <a:pt x="8" y="165"/>
                  <a:pt x="7" y="165"/>
                  <a:pt x="8" y="165"/>
                </a:cubicBezTo>
                <a:cubicBezTo>
                  <a:pt x="5" y="156"/>
                  <a:pt x="3" y="146"/>
                  <a:pt x="2" y="136"/>
                </a:cubicBezTo>
                <a:cubicBezTo>
                  <a:pt x="3" y="142"/>
                  <a:pt x="4" y="147"/>
                  <a:pt x="5" y="153"/>
                </a:cubicBezTo>
                <a:close/>
                <a:moveTo>
                  <a:pt x="2" y="119"/>
                </a:moveTo>
                <a:cubicBezTo>
                  <a:pt x="2" y="117"/>
                  <a:pt x="2" y="116"/>
                  <a:pt x="2" y="114"/>
                </a:cubicBezTo>
                <a:cubicBezTo>
                  <a:pt x="2" y="115"/>
                  <a:pt x="2" y="116"/>
                  <a:pt x="2" y="116"/>
                </a:cubicBezTo>
                <a:cubicBezTo>
                  <a:pt x="2" y="116"/>
                  <a:pt x="2" y="116"/>
                  <a:pt x="2" y="116"/>
                </a:cubicBezTo>
                <a:cubicBezTo>
                  <a:pt x="2" y="117"/>
                  <a:pt x="2" y="118"/>
                  <a:pt x="2" y="119"/>
                </a:cubicBezTo>
                <a:close/>
                <a:moveTo>
                  <a:pt x="13" y="106"/>
                </a:moveTo>
                <a:cubicBezTo>
                  <a:pt x="13" y="112"/>
                  <a:pt x="14" y="118"/>
                  <a:pt x="15" y="124"/>
                </a:cubicBezTo>
                <a:cubicBezTo>
                  <a:pt x="15" y="124"/>
                  <a:pt x="14" y="124"/>
                  <a:pt x="14" y="124"/>
                </a:cubicBezTo>
                <a:cubicBezTo>
                  <a:pt x="14" y="123"/>
                  <a:pt x="14" y="122"/>
                  <a:pt x="14" y="121"/>
                </a:cubicBezTo>
                <a:cubicBezTo>
                  <a:pt x="14" y="120"/>
                  <a:pt x="13" y="120"/>
                  <a:pt x="13" y="120"/>
                </a:cubicBezTo>
                <a:cubicBezTo>
                  <a:pt x="12" y="116"/>
                  <a:pt x="11" y="112"/>
                  <a:pt x="11" y="108"/>
                </a:cubicBezTo>
                <a:cubicBezTo>
                  <a:pt x="11" y="108"/>
                  <a:pt x="12" y="108"/>
                  <a:pt x="12" y="108"/>
                </a:cubicBezTo>
                <a:cubicBezTo>
                  <a:pt x="12" y="107"/>
                  <a:pt x="12" y="107"/>
                  <a:pt x="13" y="106"/>
                </a:cubicBezTo>
                <a:close/>
                <a:moveTo>
                  <a:pt x="12" y="103"/>
                </a:moveTo>
                <a:cubicBezTo>
                  <a:pt x="12" y="102"/>
                  <a:pt x="12" y="101"/>
                  <a:pt x="12" y="100"/>
                </a:cubicBezTo>
                <a:cubicBezTo>
                  <a:pt x="12" y="101"/>
                  <a:pt x="12" y="102"/>
                  <a:pt x="12" y="103"/>
                </a:cubicBezTo>
                <a:cubicBezTo>
                  <a:pt x="12" y="103"/>
                  <a:pt x="12" y="103"/>
                  <a:pt x="12" y="103"/>
                </a:cubicBezTo>
                <a:close/>
                <a:moveTo>
                  <a:pt x="13" y="94"/>
                </a:moveTo>
                <a:cubicBezTo>
                  <a:pt x="13" y="93"/>
                  <a:pt x="14" y="93"/>
                  <a:pt x="14" y="93"/>
                </a:cubicBezTo>
                <a:cubicBezTo>
                  <a:pt x="14" y="94"/>
                  <a:pt x="14" y="95"/>
                  <a:pt x="14" y="96"/>
                </a:cubicBezTo>
                <a:cubicBezTo>
                  <a:pt x="13" y="95"/>
                  <a:pt x="13" y="95"/>
                  <a:pt x="13" y="94"/>
                </a:cubicBezTo>
                <a:close/>
                <a:moveTo>
                  <a:pt x="15" y="72"/>
                </a:moveTo>
                <a:cubicBezTo>
                  <a:pt x="16" y="72"/>
                  <a:pt x="16" y="72"/>
                  <a:pt x="17" y="72"/>
                </a:cubicBezTo>
                <a:cubicBezTo>
                  <a:pt x="15" y="74"/>
                  <a:pt x="13" y="77"/>
                  <a:pt x="11" y="80"/>
                </a:cubicBezTo>
                <a:cubicBezTo>
                  <a:pt x="11" y="79"/>
                  <a:pt x="11" y="79"/>
                  <a:pt x="11" y="79"/>
                </a:cubicBezTo>
                <a:cubicBezTo>
                  <a:pt x="12" y="78"/>
                  <a:pt x="12" y="78"/>
                  <a:pt x="12" y="77"/>
                </a:cubicBezTo>
                <a:cubicBezTo>
                  <a:pt x="13" y="75"/>
                  <a:pt x="14" y="73"/>
                  <a:pt x="14" y="71"/>
                </a:cubicBezTo>
                <a:cubicBezTo>
                  <a:pt x="15" y="72"/>
                  <a:pt x="15" y="72"/>
                  <a:pt x="15" y="72"/>
                </a:cubicBezTo>
                <a:close/>
                <a:moveTo>
                  <a:pt x="36" y="41"/>
                </a:moveTo>
                <a:cubicBezTo>
                  <a:pt x="36" y="41"/>
                  <a:pt x="36" y="41"/>
                  <a:pt x="37" y="41"/>
                </a:cubicBezTo>
                <a:cubicBezTo>
                  <a:pt x="37" y="40"/>
                  <a:pt x="38" y="40"/>
                  <a:pt x="39" y="40"/>
                </a:cubicBezTo>
                <a:cubicBezTo>
                  <a:pt x="37" y="41"/>
                  <a:pt x="35" y="43"/>
                  <a:pt x="34" y="45"/>
                </a:cubicBezTo>
                <a:cubicBezTo>
                  <a:pt x="30" y="49"/>
                  <a:pt x="26" y="53"/>
                  <a:pt x="24" y="58"/>
                </a:cubicBezTo>
                <a:cubicBezTo>
                  <a:pt x="22" y="59"/>
                  <a:pt x="21" y="61"/>
                  <a:pt x="19" y="63"/>
                </a:cubicBezTo>
                <a:cubicBezTo>
                  <a:pt x="24" y="55"/>
                  <a:pt x="30" y="47"/>
                  <a:pt x="36" y="41"/>
                </a:cubicBezTo>
                <a:close/>
                <a:moveTo>
                  <a:pt x="124" y="9"/>
                </a:moveTo>
                <a:cubicBezTo>
                  <a:pt x="123" y="9"/>
                  <a:pt x="123" y="9"/>
                  <a:pt x="123" y="9"/>
                </a:cubicBezTo>
                <a:cubicBezTo>
                  <a:pt x="120" y="9"/>
                  <a:pt x="118" y="9"/>
                  <a:pt x="115" y="9"/>
                </a:cubicBezTo>
                <a:cubicBezTo>
                  <a:pt x="115" y="9"/>
                  <a:pt x="115" y="9"/>
                  <a:pt x="115" y="10"/>
                </a:cubicBezTo>
                <a:cubicBezTo>
                  <a:pt x="114" y="10"/>
                  <a:pt x="114" y="10"/>
                  <a:pt x="113" y="10"/>
                </a:cubicBezTo>
                <a:cubicBezTo>
                  <a:pt x="113" y="10"/>
                  <a:pt x="113" y="9"/>
                  <a:pt x="113" y="9"/>
                </a:cubicBezTo>
                <a:cubicBezTo>
                  <a:pt x="114" y="9"/>
                  <a:pt x="115" y="8"/>
                  <a:pt x="116" y="8"/>
                </a:cubicBezTo>
                <a:cubicBezTo>
                  <a:pt x="116" y="7"/>
                  <a:pt x="116" y="7"/>
                  <a:pt x="116" y="7"/>
                </a:cubicBezTo>
                <a:cubicBezTo>
                  <a:pt x="119" y="8"/>
                  <a:pt x="121" y="8"/>
                  <a:pt x="124" y="9"/>
                </a:cubicBezTo>
                <a:close/>
                <a:moveTo>
                  <a:pt x="118" y="4"/>
                </a:moveTo>
                <a:cubicBezTo>
                  <a:pt x="118" y="4"/>
                  <a:pt x="118" y="4"/>
                  <a:pt x="118" y="4"/>
                </a:cubicBezTo>
                <a:cubicBezTo>
                  <a:pt x="118" y="5"/>
                  <a:pt x="119" y="5"/>
                  <a:pt x="120" y="5"/>
                </a:cubicBezTo>
                <a:cubicBezTo>
                  <a:pt x="120" y="5"/>
                  <a:pt x="120" y="5"/>
                  <a:pt x="120" y="5"/>
                </a:cubicBezTo>
                <a:cubicBezTo>
                  <a:pt x="119" y="5"/>
                  <a:pt x="119" y="5"/>
                  <a:pt x="118" y="5"/>
                </a:cubicBezTo>
                <a:cubicBezTo>
                  <a:pt x="118" y="5"/>
                  <a:pt x="118" y="5"/>
                  <a:pt x="118" y="4"/>
                </a:cubicBezTo>
                <a:close/>
                <a:moveTo>
                  <a:pt x="233" y="77"/>
                </a:moveTo>
                <a:cubicBezTo>
                  <a:pt x="233" y="77"/>
                  <a:pt x="234" y="77"/>
                  <a:pt x="234" y="77"/>
                </a:cubicBezTo>
                <a:cubicBezTo>
                  <a:pt x="236" y="79"/>
                  <a:pt x="237" y="82"/>
                  <a:pt x="239" y="85"/>
                </a:cubicBezTo>
                <a:cubicBezTo>
                  <a:pt x="239" y="86"/>
                  <a:pt x="239" y="87"/>
                  <a:pt x="239" y="88"/>
                </a:cubicBezTo>
                <a:cubicBezTo>
                  <a:pt x="240" y="90"/>
                  <a:pt x="240" y="92"/>
                  <a:pt x="240" y="93"/>
                </a:cubicBezTo>
                <a:cubicBezTo>
                  <a:pt x="238" y="88"/>
                  <a:pt x="235" y="82"/>
                  <a:pt x="233" y="77"/>
                </a:cubicBezTo>
                <a:close/>
                <a:moveTo>
                  <a:pt x="241" y="99"/>
                </a:moveTo>
                <a:cubicBezTo>
                  <a:pt x="242" y="103"/>
                  <a:pt x="243" y="108"/>
                  <a:pt x="244" y="112"/>
                </a:cubicBezTo>
                <a:cubicBezTo>
                  <a:pt x="244" y="113"/>
                  <a:pt x="244" y="114"/>
                  <a:pt x="244" y="115"/>
                </a:cubicBezTo>
                <a:cubicBezTo>
                  <a:pt x="243" y="110"/>
                  <a:pt x="241" y="105"/>
                  <a:pt x="240" y="100"/>
                </a:cubicBezTo>
                <a:cubicBezTo>
                  <a:pt x="240" y="99"/>
                  <a:pt x="240" y="99"/>
                  <a:pt x="240" y="98"/>
                </a:cubicBezTo>
                <a:cubicBezTo>
                  <a:pt x="239" y="96"/>
                  <a:pt x="238" y="94"/>
                  <a:pt x="238" y="92"/>
                </a:cubicBezTo>
                <a:cubicBezTo>
                  <a:pt x="239" y="94"/>
                  <a:pt x="240" y="97"/>
                  <a:pt x="241" y="99"/>
                </a:cubicBezTo>
                <a:close/>
                <a:moveTo>
                  <a:pt x="235" y="172"/>
                </a:moveTo>
                <a:cubicBezTo>
                  <a:pt x="235" y="173"/>
                  <a:pt x="234" y="175"/>
                  <a:pt x="233" y="176"/>
                </a:cubicBezTo>
                <a:cubicBezTo>
                  <a:pt x="232" y="178"/>
                  <a:pt x="231" y="180"/>
                  <a:pt x="230" y="182"/>
                </a:cubicBezTo>
                <a:cubicBezTo>
                  <a:pt x="230" y="181"/>
                  <a:pt x="230" y="180"/>
                  <a:pt x="230" y="180"/>
                </a:cubicBezTo>
                <a:cubicBezTo>
                  <a:pt x="232" y="177"/>
                  <a:pt x="234" y="173"/>
                  <a:pt x="235" y="170"/>
                </a:cubicBezTo>
                <a:cubicBezTo>
                  <a:pt x="235" y="171"/>
                  <a:pt x="235" y="171"/>
                  <a:pt x="235" y="171"/>
                </a:cubicBezTo>
                <a:cubicBezTo>
                  <a:pt x="235" y="172"/>
                  <a:pt x="235" y="172"/>
                  <a:pt x="235" y="172"/>
                </a:cubicBezTo>
                <a:close/>
                <a:moveTo>
                  <a:pt x="235" y="161"/>
                </a:moveTo>
                <a:cubicBezTo>
                  <a:pt x="234" y="164"/>
                  <a:pt x="234" y="167"/>
                  <a:pt x="233" y="170"/>
                </a:cubicBezTo>
                <a:cubicBezTo>
                  <a:pt x="233" y="171"/>
                  <a:pt x="232" y="172"/>
                  <a:pt x="232" y="172"/>
                </a:cubicBezTo>
                <a:cubicBezTo>
                  <a:pt x="232" y="171"/>
                  <a:pt x="232" y="170"/>
                  <a:pt x="233" y="168"/>
                </a:cubicBezTo>
                <a:cubicBezTo>
                  <a:pt x="233" y="168"/>
                  <a:pt x="233" y="168"/>
                  <a:pt x="232" y="168"/>
                </a:cubicBezTo>
                <a:cubicBezTo>
                  <a:pt x="233" y="167"/>
                  <a:pt x="233" y="167"/>
                  <a:pt x="233" y="166"/>
                </a:cubicBezTo>
                <a:cubicBezTo>
                  <a:pt x="234" y="165"/>
                  <a:pt x="233" y="165"/>
                  <a:pt x="233" y="165"/>
                </a:cubicBezTo>
                <a:cubicBezTo>
                  <a:pt x="233" y="164"/>
                  <a:pt x="234" y="163"/>
                  <a:pt x="235" y="161"/>
                </a:cubicBezTo>
                <a:close/>
                <a:moveTo>
                  <a:pt x="234" y="158"/>
                </a:moveTo>
                <a:cubicBezTo>
                  <a:pt x="235" y="156"/>
                  <a:pt x="236" y="154"/>
                  <a:pt x="236" y="152"/>
                </a:cubicBezTo>
                <a:cubicBezTo>
                  <a:pt x="236" y="153"/>
                  <a:pt x="236" y="155"/>
                  <a:pt x="236" y="156"/>
                </a:cubicBezTo>
                <a:cubicBezTo>
                  <a:pt x="235" y="157"/>
                  <a:pt x="234" y="157"/>
                  <a:pt x="234" y="158"/>
                </a:cubicBezTo>
                <a:close/>
                <a:moveTo>
                  <a:pt x="231" y="154"/>
                </a:moveTo>
                <a:cubicBezTo>
                  <a:pt x="231" y="154"/>
                  <a:pt x="231" y="154"/>
                  <a:pt x="231" y="154"/>
                </a:cubicBezTo>
                <a:cubicBezTo>
                  <a:pt x="230" y="155"/>
                  <a:pt x="229" y="156"/>
                  <a:pt x="229" y="157"/>
                </a:cubicBezTo>
                <a:cubicBezTo>
                  <a:pt x="229" y="154"/>
                  <a:pt x="229" y="152"/>
                  <a:pt x="229" y="150"/>
                </a:cubicBezTo>
                <a:cubicBezTo>
                  <a:pt x="232" y="139"/>
                  <a:pt x="233" y="126"/>
                  <a:pt x="232" y="114"/>
                </a:cubicBezTo>
                <a:cubicBezTo>
                  <a:pt x="233" y="116"/>
                  <a:pt x="234" y="117"/>
                  <a:pt x="234" y="118"/>
                </a:cubicBezTo>
                <a:cubicBezTo>
                  <a:pt x="233" y="130"/>
                  <a:pt x="233" y="142"/>
                  <a:pt x="231" y="154"/>
                </a:cubicBezTo>
                <a:close/>
                <a:moveTo>
                  <a:pt x="201" y="205"/>
                </a:moveTo>
                <a:cubicBezTo>
                  <a:pt x="201" y="204"/>
                  <a:pt x="202" y="203"/>
                  <a:pt x="203" y="203"/>
                </a:cubicBezTo>
                <a:cubicBezTo>
                  <a:pt x="203" y="202"/>
                  <a:pt x="203" y="202"/>
                  <a:pt x="203" y="202"/>
                </a:cubicBezTo>
                <a:cubicBezTo>
                  <a:pt x="205" y="200"/>
                  <a:pt x="206" y="199"/>
                  <a:pt x="208" y="197"/>
                </a:cubicBezTo>
                <a:cubicBezTo>
                  <a:pt x="208" y="198"/>
                  <a:pt x="207" y="198"/>
                  <a:pt x="207" y="198"/>
                </a:cubicBezTo>
                <a:cubicBezTo>
                  <a:pt x="205" y="201"/>
                  <a:pt x="203" y="203"/>
                  <a:pt x="201" y="205"/>
                </a:cubicBezTo>
                <a:close/>
                <a:moveTo>
                  <a:pt x="97" y="227"/>
                </a:moveTo>
                <a:cubicBezTo>
                  <a:pt x="98" y="227"/>
                  <a:pt x="98" y="227"/>
                  <a:pt x="99" y="227"/>
                </a:cubicBezTo>
                <a:cubicBezTo>
                  <a:pt x="101" y="228"/>
                  <a:pt x="102" y="229"/>
                  <a:pt x="104" y="229"/>
                </a:cubicBezTo>
                <a:cubicBezTo>
                  <a:pt x="106" y="231"/>
                  <a:pt x="108" y="232"/>
                  <a:pt x="110" y="233"/>
                </a:cubicBezTo>
                <a:cubicBezTo>
                  <a:pt x="110" y="233"/>
                  <a:pt x="109" y="233"/>
                  <a:pt x="109" y="233"/>
                </a:cubicBezTo>
                <a:cubicBezTo>
                  <a:pt x="105" y="231"/>
                  <a:pt x="101" y="229"/>
                  <a:pt x="97" y="227"/>
                </a:cubicBezTo>
                <a:close/>
                <a:moveTo>
                  <a:pt x="103" y="237"/>
                </a:moveTo>
                <a:cubicBezTo>
                  <a:pt x="102" y="237"/>
                  <a:pt x="101" y="237"/>
                  <a:pt x="100" y="237"/>
                </a:cubicBezTo>
                <a:cubicBezTo>
                  <a:pt x="100" y="237"/>
                  <a:pt x="100" y="237"/>
                  <a:pt x="100" y="237"/>
                </a:cubicBezTo>
                <a:cubicBezTo>
                  <a:pt x="100" y="237"/>
                  <a:pt x="100" y="236"/>
                  <a:pt x="100" y="236"/>
                </a:cubicBezTo>
                <a:cubicBezTo>
                  <a:pt x="100" y="236"/>
                  <a:pt x="100" y="236"/>
                  <a:pt x="100" y="236"/>
                </a:cubicBezTo>
                <a:cubicBezTo>
                  <a:pt x="101" y="237"/>
                  <a:pt x="102" y="237"/>
                  <a:pt x="103" y="237"/>
                </a:cubicBezTo>
                <a:close/>
                <a:moveTo>
                  <a:pt x="75" y="232"/>
                </a:moveTo>
                <a:cubicBezTo>
                  <a:pt x="74" y="232"/>
                  <a:pt x="74" y="232"/>
                  <a:pt x="74" y="232"/>
                </a:cubicBezTo>
                <a:cubicBezTo>
                  <a:pt x="75" y="232"/>
                  <a:pt x="75" y="232"/>
                  <a:pt x="76" y="232"/>
                </a:cubicBezTo>
                <a:cubicBezTo>
                  <a:pt x="78" y="233"/>
                  <a:pt x="79" y="234"/>
                  <a:pt x="81" y="235"/>
                </a:cubicBezTo>
                <a:cubicBezTo>
                  <a:pt x="81" y="235"/>
                  <a:pt x="81" y="235"/>
                  <a:pt x="82" y="235"/>
                </a:cubicBezTo>
                <a:cubicBezTo>
                  <a:pt x="79" y="234"/>
                  <a:pt x="77" y="233"/>
                  <a:pt x="75" y="232"/>
                </a:cubicBezTo>
                <a:close/>
                <a:moveTo>
                  <a:pt x="82" y="241"/>
                </a:moveTo>
                <a:cubicBezTo>
                  <a:pt x="82" y="241"/>
                  <a:pt x="83" y="241"/>
                  <a:pt x="83" y="241"/>
                </a:cubicBezTo>
                <a:cubicBezTo>
                  <a:pt x="83" y="241"/>
                  <a:pt x="83" y="241"/>
                  <a:pt x="83" y="241"/>
                </a:cubicBezTo>
                <a:cubicBezTo>
                  <a:pt x="84" y="241"/>
                  <a:pt x="84" y="241"/>
                  <a:pt x="84" y="242"/>
                </a:cubicBezTo>
                <a:cubicBezTo>
                  <a:pt x="83" y="241"/>
                  <a:pt x="83" y="241"/>
                  <a:pt x="82" y="241"/>
                </a:cubicBezTo>
                <a:cubicBezTo>
                  <a:pt x="82" y="241"/>
                  <a:pt x="81" y="241"/>
                  <a:pt x="81" y="240"/>
                </a:cubicBezTo>
                <a:cubicBezTo>
                  <a:pt x="81" y="241"/>
                  <a:pt x="81" y="241"/>
                  <a:pt x="82" y="241"/>
                </a:cubicBezTo>
                <a:close/>
                <a:moveTo>
                  <a:pt x="72" y="229"/>
                </a:moveTo>
                <a:cubicBezTo>
                  <a:pt x="72" y="229"/>
                  <a:pt x="72" y="228"/>
                  <a:pt x="71" y="228"/>
                </a:cubicBezTo>
                <a:cubicBezTo>
                  <a:pt x="72" y="228"/>
                  <a:pt x="72" y="228"/>
                  <a:pt x="73" y="229"/>
                </a:cubicBezTo>
                <a:cubicBezTo>
                  <a:pt x="74" y="229"/>
                  <a:pt x="74" y="230"/>
                  <a:pt x="75" y="230"/>
                </a:cubicBezTo>
                <a:cubicBezTo>
                  <a:pt x="74" y="230"/>
                  <a:pt x="73" y="229"/>
                  <a:pt x="72" y="229"/>
                </a:cubicBezTo>
                <a:close/>
                <a:moveTo>
                  <a:pt x="73" y="237"/>
                </a:moveTo>
                <a:cubicBezTo>
                  <a:pt x="73" y="237"/>
                  <a:pt x="73" y="237"/>
                  <a:pt x="73" y="237"/>
                </a:cubicBezTo>
                <a:cubicBezTo>
                  <a:pt x="71" y="236"/>
                  <a:pt x="68" y="235"/>
                  <a:pt x="66" y="234"/>
                </a:cubicBezTo>
                <a:cubicBezTo>
                  <a:pt x="68" y="235"/>
                  <a:pt x="71" y="236"/>
                  <a:pt x="73" y="237"/>
                </a:cubicBezTo>
                <a:close/>
                <a:moveTo>
                  <a:pt x="35" y="201"/>
                </a:moveTo>
                <a:cubicBezTo>
                  <a:pt x="35" y="201"/>
                  <a:pt x="35" y="200"/>
                  <a:pt x="35" y="200"/>
                </a:cubicBezTo>
                <a:cubicBezTo>
                  <a:pt x="35" y="200"/>
                  <a:pt x="35" y="201"/>
                  <a:pt x="35" y="201"/>
                </a:cubicBezTo>
                <a:cubicBezTo>
                  <a:pt x="36" y="201"/>
                  <a:pt x="36" y="202"/>
                  <a:pt x="37" y="202"/>
                </a:cubicBezTo>
                <a:cubicBezTo>
                  <a:pt x="37" y="203"/>
                  <a:pt x="37" y="203"/>
                  <a:pt x="37" y="203"/>
                </a:cubicBezTo>
                <a:cubicBezTo>
                  <a:pt x="38" y="203"/>
                  <a:pt x="38" y="203"/>
                  <a:pt x="38" y="203"/>
                </a:cubicBezTo>
                <a:cubicBezTo>
                  <a:pt x="38" y="204"/>
                  <a:pt x="39" y="205"/>
                  <a:pt x="40" y="206"/>
                </a:cubicBezTo>
                <a:cubicBezTo>
                  <a:pt x="41" y="207"/>
                  <a:pt x="42" y="208"/>
                  <a:pt x="43" y="209"/>
                </a:cubicBezTo>
                <a:cubicBezTo>
                  <a:pt x="41" y="208"/>
                  <a:pt x="40" y="207"/>
                  <a:pt x="39" y="206"/>
                </a:cubicBezTo>
                <a:cubicBezTo>
                  <a:pt x="38" y="205"/>
                  <a:pt x="36" y="203"/>
                  <a:pt x="35" y="202"/>
                </a:cubicBezTo>
                <a:cubicBezTo>
                  <a:pt x="35" y="201"/>
                  <a:pt x="35" y="201"/>
                  <a:pt x="35" y="201"/>
                </a:cubicBezTo>
                <a:close/>
                <a:moveTo>
                  <a:pt x="37" y="197"/>
                </a:moveTo>
                <a:cubicBezTo>
                  <a:pt x="37" y="197"/>
                  <a:pt x="37" y="197"/>
                  <a:pt x="38" y="197"/>
                </a:cubicBezTo>
                <a:cubicBezTo>
                  <a:pt x="39" y="200"/>
                  <a:pt x="41" y="202"/>
                  <a:pt x="43" y="204"/>
                </a:cubicBezTo>
                <a:cubicBezTo>
                  <a:pt x="42" y="203"/>
                  <a:pt x="40" y="201"/>
                  <a:pt x="39" y="200"/>
                </a:cubicBezTo>
                <a:cubicBezTo>
                  <a:pt x="38" y="199"/>
                  <a:pt x="38" y="198"/>
                  <a:pt x="37" y="197"/>
                </a:cubicBezTo>
                <a:close/>
                <a:moveTo>
                  <a:pt x="25" y="144"/>
                </a:moveTo>
                <a:cubicBezTo>
                  <a:pt x="25" y="142"/>
                  <a:pt x="24" y="140"/>
                  <a:pt x="24" y="138"/>
                </a:cubicBezTo>
                <a:cubicBezTo>
                  <a:pt x="24" y="138"/>
                  <a:pt x="24" y="138"/>
                  <a:pt x="24" y="138"/>
                </a:cubicBezTo>
                <a:cubicBezTo>
                  <a:pt x="25" y="140"/>
                  <a:pt x="26" y="143"/>
                  <a:pt x="27" y="145"/>
                </a:cubicBezTo>
                <a:cubicBezTo>
                  <a:pt x="27" y="146"/>
                  <a:pt x="27" y="146"/>
                  <a:pt x="27" y="146"/>
                </a:cubicBezTo>
                <a:cubicBezTo>
                  <a:pt x="27" y="147"/>
                  <a:pt x="27" y="147"/>
                  <a:pt x="27" y="147"/>
                </a:cubicBezTo>
                <a:cubicBezTo>
                  <a:pt x="28" y="148"/>
                  <a:pt x="28" y="148"/>
                  <a:pt x="28" y="148"/>
                </a:cubicBezTo>
                <a:cubicBezTo>
                  <a:pt x="28" y="149"/>
                  <a:pt x="28" y="150"/>
                  <a:pt x="28" y="151"/>
                </a:cubicBezTo>
                <a:cubicBezTo>
                  <a:pt x="27" y="149"/>
                  <a:pt x="26" y="146"/>
                  <a:pt x="25" y="144"/>
                </a:cubicBezTo>
                <a:close/>
                <a:moveTo>
                  <a:pt x="28" y="177"/>
                </a:moveTo>
                <a:cubicBezTo>
                  <a:pt x="27" y="176"/>
                  <a:pt x="26" y="174"/>
                  <a:pt x="26" y="173"/>
                </a:cubicBezTo>
                <a:cubicBezTo>
                  <a:pt x="26" y="173"/>
                  <a:pt x="26" y="173"/>
                  <a:pt x="26" y="173"/>
                </a:cubicBezTo>
                <a:cubicBezTo>
                  <a:pt x="26" y="172"/>
                  <a:pt x="26" y="172"/>
                  <a:pt x="26" y="172"/>
                </a:cubicBezTo>
                <a:cubicBezTo>
                  <a:pt x="27" y="173"/>
                  <a:pt x="27" y="175"/>
                  <a:pt x="28" y="177"/>
                </a:cubicBezTo>
                <a:close/>
                <a:moveTo>
                  <a:pt x="25" y="61"/>
                </a:moveTo>
                <a:cubicBezTo>
                  <a:pt x="24" y="61"/>
                  <a:pt x="24" y="61"/>
                  <a:pt x="24" y="61"/>
                </a:cubicBezTo>
                <a:cubicBezTo>
                  <a:pt x="25" y="60"/>
                  <a:pt x="26" y="59"/>
                  <a:pt x="27" y="58"/>
                </a:cubicBezTo>
                <a:cubicBezTo>
                  <a:pt x="27" y="58"/>
                  <a:pt x="27" y="58"/>
                  <a:pt x="27" y="58"/>
                </a:cubicBezTo>
                <a:cubicBezTo>
                  <a:pt x="26" y="59"/>
                  <a:pt x="26" y="60"/>
                  <a:pt x="25" y="61"/>
                </a:cubicBezTo>
                <a:close/>
                <a:moveTo>
                  <a:pt x="27" y="62"/>
                </a:moveTo>
                <a:cubicBezTo>
                  <a:pt x="26" y="63"/>
                  <a:pt x="25" y="64"/>
                  <a:pt x="25" y="66"/>
                </a:cubicBezTo>
                <a:cubicBezTo>
                  <a:pt x="25" y="64"/>
                  <a:pt x="26" y="63"/>
                  <a:pt x="26" y="62"/>
                </a:cubicBezTo>
                <a:cubicBezTo>
                  <a:pt x="27" y="62"/>
                  <a:pt x="27" y="62"/>
                  <a:pt x="27" y="62"/>
                </a:cubicBezTo>
                <a:close/>
                <a:moveTo>
                  <a:pt x="25" y="68"/>
                </a:moveTo>
                <a:cubicBezTo>
                  <a:pt x="26" y="66"/>
                  <a:pt x="27" y="63"/>
                  <a:pt x="29" y="61"/>
                </a:cubicBezTo>
                <a:cubicBezTo>
                  <a:pt x="30" y="61"/>
                  <a:pt x="31" y="60"/>
                  <a:pt x="32" y="59"/>
                </a:cubicBezTo>
                <a:cubicBezTo>
                  <a:pt x="32" y="60"/>
                  <a:pt x="32" y="61"/>
                  <a:pt x="31" y="62"/>
                </a:cubicBezTo>
                <a:cubicBezTo>
                  <a:pt x="30" y="63"/>
                  <a:pt x="29" y="64"/>
                  <a:pt x="28" y="66"/>
                </a:cubicBezTo>
                <a:cubicBezTo>
                  <a:pt x="27" y="66"/>
                  <a:pt x="26" y="67"/>
                  <a:pt x="25" y="68"/>
                </a:cubicBezTo>
                <a:close/>
                <a:moveTo>
                  <a:pt x="25" y="69"/>
                </a:moveTo>
                <a:cubicBezTo>
                  <a:pt x="23" y="71"/>
                  <a:pt x="22" y="73"/>
                  <a:pt x="20" y="75"/>
                </a:cubicBezTo>
                <a:cubicBezTo>
                  <a:pt x="21" y="73"/>
                  <a:pt x="22" y="72"/>
                  <a:pt x="23" y="70"/>
                </a:cubicBezTo>
                <a:cubicBezTo>
                  <a:pt x="24" y="70"/>
                  <a:pt x="24" y="69"/>
                  <a:pt x="25" y="69"/>
                </a:cubicBezTo>
                <a:close/>
                <a:moveTo>
                  <a:pt x="110" y="12"/>
                </a:moveTo>
                <a:cubicBezTo>
                  <a:pt x="110" y="12"/>
                  <a:pt x="109" y="12"/>
                  <a:pt x="109" y="12"/>
                </a:cubicBezTo>
                <a:cubicBezTo>
                  <a:pt x="109" y="11"/>
                  <a:pt x="109" y="11"/>
                  <a:pt x="110" y="11"/>
                </a:cubicBezTo>
                <a:cubicBezTo>
                  <a:pt x="112" y="11"/>
                  <a:pt x="113" y="11"/>
                  <a:pt x="115" y="12"/>
                </a:cubicBezTo>
                <a:cubicBezTo>
                  <a:pt x="112" y="13"/>
                  <a:pt x="110" y="14"/>
                  <a:pt x="107" y="15"/>
                </a:cubicBezTo>
                <a:cubicBezTo>
                  <a:pt x="107" y="15"/>
                  <a:pt x="107" y="15"/>
                  <a:pt x="106" y="15"/>
                </a:cubicBezTo>
                <a:cubicBezTo>
                  <a:pt x="108" y="14"/>
                  <a:pt x="109" y="14"/>
                  <a:pt x="110" y="13"/>
                </a:cubicBezTo>
                <a:cubicBezTo>
                  <a:pt x="111" y="13"/>
                  <a:pt x="111" y="12"/>
                  <a:pt x="110" y="12"/>
                </a:cubicBezTo>
                <a:close/>
                <a:moveTo>
                  <a:pt x="122" y="39"/>
                </a:moveTo>
                <a:cubicBezTo>
                  <a:pt x="126" y="38"/>
                  <a:pt x="129" y="37"/>
                  <a:pt x="133" y="36"/>
                </a:cubicBezTo>
                <a:cubicBezTo>
                  <a:pt x="135" y="36"/>
                  <a:pt x="137" y="36"/>
                  <a:pt x="140" y="36"/>
                </a:cubicBezTo>
                <a:cubicBezTo>
                  <a:pt x="137" y="37"/>
                  <a:pt x="134" y="39"/>
                  <a:pt x="132" y="40"/>
                </a:cubicBezTo>
                <a:cubicBezTo>
                  <a:pt x="127" y="41"/>
                  <a:pt x="122" y="41"/>
                  <a:pt x="117" y="41"/>
                </a:cubicBezTo>
                <a:cubicBezTo>
                  <a:pt x="119" y="39"/>
                  <a:pt x="120" y="38"/>
                  <a:pt x="121" y="36"/>
                </a:cubicBezTo>
                <a:cubicBezTo>
                  <a:pt x="122" y="36"/>
                  <a:pt x="123" y="36"/>
                  <a:pt x="123" y="36"/>
                </a:cubicBezTo>
                <a:cubicBezTo>
                  <a:pt x="123" y="36"/>
                  <a:pt x="122" y="37"/>
                  <a:pt x="122" y="37"/>
                </a:cubicBezTo>
                <a:cubicBezTo>
                  <a:pt x="121" y="38"/>
                  <a:pt x="121" y="39"/>
                  <a:pt x="122" y="39"/>
                </a:cubicBezTo>
                <a:close/>
                <a:moveTo>
                  <a:pt x="125" y="36"/>
                </a:moveTo>
                <a:cubicBezTo>
                  <a:pt x="126" y="36"/>
                  <a:pt x="126" y="36"/>
                  <a:pt x="127" y="36"/>
                </a:cubicBezTo>
                <a:cubicBezTo>
                  <a:pt x="127" y="36"/>
                  <a:pt x="128" y="36"/>
                  <a:pt x="128" y="36"/>
                </a:cubicBezTo>
                <a:cubicBezTo>
                  <a:pt x="127" y="36"/>
                  <a:pt x="126" y="36"/>
                  <a:pt x="125" y="36"/>
                </a:cubicBezTo>
                <a:close/>
                <a:moveTo>
                  <a:pt x="129" y="31"/>
                </a:moveTo>
                <a:cubicBezTo>
                  <a:pt x="129" y="31"/>
                  <a:pt x="129" y="31"/>
                  <a:pt x="130" y="31"/>
                </a:cubicBezTo>
                <a:cubicBezTo>
                  <a:pt x="130" y="31"/>
                  <a:pt x="131" y="31"/>
                  <a:pt x="131" y="31"/>
                </a:cubicBezTo>
                <a:cubicBezTo>
                  <a:pt x="131" y="31"/>
                  <a:pt x="131" y="31"/>
                  <a:pt x="130" y="31"/>
                </a:cubicBezTo>
                <a:cubicBezTo>
                  <a:pt x="130" y="31"/>
                  <a:pt x="130" y="31"/>
                  <a:pt x="129" y="31"/>
                </a:cubicBezTo>
                <a:cubicBezTo>
                  <a:pt x="129" y="31"/>
                  <a:pt x="129" y="31"/>
                  <a:pt x="129" y="31"/>
                </a:cubicBezTo>
                <a:close/>
                <a:moveTo>
                  <a:pt x="128" y="18"/>
                </a:moveTo>
                <a:cubicBezTo>
                  <a:pt x="129" y="17"/>
                  <a:pt x="130" y="17"/>
                  <a:pt x="131" y="16"/>
                </a:cubicBezTo>
                <a:cubicBezTo>
                  <a:pt x="131" y="16"/>
                  <a:pt x="132" y="16"/>
                  <a:pt x="133" y="17"/>
                </a:cubicBezTo>
                <a:cubicBezTo>
                  <a:pt x="132" y="17"/>
                  <a:pt x="131" y="18"/>
                  <a:pt x="130" y="18"/>
                </a:cubicBezTo>
                <a:cubicBezTo>
                  <a:pt x="129" y="18"/>
                  <a:pt x="128" y="18"/>
                  <a:pt x="128" y="18"/>
                </a:cubicBezTo>
                <a:close/>
                <a:moveTo>
                  <a:pt x="129" y="22"/>
                </a:moveTo>
                <a:cubicBezTo>
                  <a:pt x="129" y="22"/>
                  <a:pt x="128" y="23"/>
                  <a:pt x="128" y="23"/>
                </a:cubicBezTo>
                <a:cubicBezTo>
                  <a:pt x="127" y="23"/>
                  <a:pt x="127" y="23"/>
                  <a:pt x="127" y="23"/>
                </a:cubicBezTo>
                <a:cubicBezTo>
                  <a:pt x="127" y="23"/>
                  <a:pt x="128" y="22"/>
                  <a:pt x="129" y="22"/>
                </a:cubicBezTo>
                <a:cubicBezTo>
                  <a:pt x="129" y="22"/>
                  <a:pt x="129" y="22"/>
                  <a:pt x="129" y="22"/>
                </a:cubicBezTo>
                <a:close/>
                <a:moveTo>
                  <a:pt x="132" y="22"/>
                </a:moveTo>
                <a:cubicBezTo>
                  <a:pt x="132" y="22"/>
                  <a:pt x="133" y="22"/>
                  <a:pt x="133" y="22"/>
                </a:cubicBezTo>
                <a:cubicBezTo>
                  <a:pt x="135" y="23"/>
                  <a:pt x="137" y="24"/>
                  <a:pt x="140" y="24"/>
                </a:cubicBezTo>
                <a:cubicBezTo>
                  <a:pt x="139" y="24"/>
                  <a:pt x="139" y="24"/>
                  <a:pt x="139" y="24"/>
                </a:cubicBezTo>
                <a:cubicBezTo>
                  <a:pt x="138" y="24"/>
                  <a:pt x="137" y="24"/>
                  <a:pt x="136" y="24"/>
                </a:cubicBezTo>
                <a:cubicBezTo>
                  <a:pt x="134" y="24"/>
                  <a:pt x="132" y="24"/>
                  <a:pt x="130" y="23"/>
                </a:cubicBezTo>
                <a:cubicBezTo>
                  <a:pt x="131" y="23"/>
                  <a:pt x="131" y="23"/>
                  <a:pt x="132" y="22"/>
                </a:cubicBezTo>
                <a:close/>
                <a:moveTo>
                  <a:pt x="163" y="18"/>
                </a:moveTo>
                <a:cubicBezTo>
                  <a:pt x="163" y="17"/>
                  <a:pt x="162" y="17"/>
                  <a:pt x="162" y="17"/>
                </a:cubicBezTo>
                <a:cubicBezTo>
                  <a:pt x="164" y="17"/>
                  <a:pt x="165" y="18"/>
                  <a:pt x="167" y="19"/>
                </a:cubicBezTo>
                <a:cubicBezTo>
                  <a:pt x="167" y="19"/>
                  <a:pt x="168" y="20"/>
                  <a:pt x="168" y="20"/>
                </a:cubicBezTo>
                <a:cubicBezTo>
                  <a:pt x="167" y="19"/>
                  <a:pt x="165" y="18"/>
                  <a:pt x="163" y="18"/>
                </a:cubicBezTo>
                <a:close/>
                <a:moveTo>
                  <a:pt x="178" y="27"/>
                </a:moveTo>
                <a:cubicBezTo>
                  <a:pt x="174" y="25"/>
                  <a:pt x="170" y="23"/>
                  <a:pt x="165" y="21"/>
                </a:cubicBezTo>
                <a:cubicBezTo>
                  <a:pt x="165" y="21"/>
                  <a:pt x="166" y="21"/>
                  <a:pt x="166" y="20"/>
                </a:cubicBezTo>
                <a:cubicBezTo>
                  <a:pt x="170" y="22"/>
                  <a:pt x="174" y="24"/>
                  <a:pt x="178" y="27"/>
                </a:cubicBezTo>
                <a:close/>
                <a:moveTo>
                  <a:pt x="164" y="22"/>
                </a:moveTo>
                <a:cubicBezTo>
                  <a:pt x="164" y="22"/>
                  <a:pt x="164" y="22"/>
                  <a:pt x="164" y="23"/>
                </a:cubicBezTo>
                <a:cubicBezTo>
                  <a:pt x="164" y="23"/>
                  <a:pt x="164" y="23"/>
                  <a:pt x="164" y="23"/>
                </a:cubicBezTo>
                <a:cubicBezTo>
                  <a:pt x="163" y="23"/>
                  <a:pt x="161" y="24"/>
                  <a:pt x="160" y="24"/>
                </a:cubicBezTo>
                <a:cubicBezTo>
                  <a:pt x="160" y="24"/>
                  <a:pt x="160" y="24"/>
                  <a:pt x="160" y="24"/>
                </a:cubicBezTo>
                <a:cubicBezTo>
                  <a:pt x="160" y="24"/>
                  <a:pt x="160" y="23"/>
                  <a:pt x="159" y="23"/>
                </a:cubicBezTo>
                <a:cubicBezTo>
                  <a:pt x="158" y="23"/>
                  <a:pt x="158" y="23"/>
                  <a:pt x="157" y="24"/>
                </a:cubicBezTo>
                <a:cubicBezTo>
                  <a:pt x="155" y="23"/>
                  <a:pt x="154" y="23"/>
                  <a:pt x="152" y="22"/>
                </a:cubicBezTo>
                <a:cubicBezTo>
                  <a:pt x="152" y="22"/>
                  <a:pt x="151" y="22"/>
                  <a:pt x="150" y="21"/>
                </a:cubicBezTo>
                <a:cubicBezTo>
                  <a:pt x="152" y="20"/>
                  <a:pt x="153" y="20"/>
                  <a:pt x="155" y="19"/>
                </a:cubicBezTo>
                <a:cubicBezTo>
                  <a:pt x="158" y="20"/>
                  <a:pt x="161" y="21"/>
                  <a:pt x="164" y="22"/>
                </a:cubicBezTo>
                <a:close/>
                <a:moveTo>
                  <a:pt x="193" y="49"/>
                </a:moveTo>
                <a:cubicBezTo>
                  <a:pt x="193" y="49"/>
                  <a:pt x="194" y="49"/>
                  <a:pt x="194" y="49"/>
                </a:cubicBezTo>
                <a:cubicBezTo>
                  <a:pt x="195" y="51"/>
                  <a:pt x="196" y="52"/>
                  <a:pt x="198" y="54"/>
                </a:cubicBezTo>
                <a:cubicBezTo>
                  <a:pt x="195" y="52"/>
                  <a:pt x="193" y="51"/>
                  <a:pt x="191" y="49"/>
                </a:cubicBezTo>
                <a:cubicBezTo>
                  <a:pt x="192" y="49"/>
                  <a:pt x="192" y="49"/>
                  <a:pt x="193" y="49"/>
                </a:cubicBezTo>
                <a:close/>
                <a:moveTo>
                  <a:pt x="192" y="43"/>
                </a:moveTo>
                <a:cubicBezTo>
                  <a:pt x="192" y="43"/>
                  <a:pt x="193" y="43"/>
                  <a:pt x="193" y="42"/>
                </a:cubicBezTo>
                <a:cubicBezTo>
                  <a:pt x="193" y="43"/>
                  <a:pt x="194" y="44"/>
                  <a:pt x="195" y="45"/>
                </a:cubicBezTo>
                <a:cubicBezTo>
                  <a:pt x="194" y="44"/>
                  <a:pt x="193" y="43"/>
                  <a:pt x="192" y="43"/>
                </a:cubicBezTo>
                <a:close/>
                <a:moveTo>
                  <a:pt x="229" y="141"/>
                </a:moveTo>
                <a:cubicBezTo>
                  <a:pt x="230" y="132"/>
                  <a:pt x="230" y="122"/>
                  <a:pt x="230" y="113"/>
                </a:cubicBezTo>
                <a:cubicBezTo>
                  <a:pt x="231" y="113"/>
                  <a:pt x="231" y="113"/>
                  <a:pt x="231" y="113"/>
                </a:cubicBezTo>
                <a:cubicBezTo>
                  <a:pt x="231" y="122"/>
                  <a:pt x="231" y="132"/>
                  <a:pt x="229" y="141"/>
                </a:cubicBezTo>
                <a:close/>
                <a:moveTo>
                  <a:pt x="231" y="101"/>
                </a:moveTo>
                <a:cubicBezTo>
                  <a:pt x="231" y="102"/>
                  <a:pt x="231" y="103"/>
                  <a:pt x="232" y="103"/>
                </a:cubicBezTo>
                <a:cubicBezTo>
                  <a:pt x="232" y="103"/>
                  <a:pt x="231" y="104"/>
                  <a:pt x="231" y="104"/>
                </a:cubicBezTo>
                <a:cubicBezTo>
                  <a:pt x="231" y="103"/>
                  <a:pt x="231" y="102"/>
                  <a:pt x="231" y="101"/>
                </a:cubicBezTo>
                <a:close/>
                <a:moveTo>
                  <a:pt x="229" y="97"/>
                </a:moveTo>
                <a:cubicBezTo>
                  <a:pt x="229" y="98"/>
                  <a:pt x="229" y="99"/>
                  <a:pt x="230" y="99"/>
                </a:cubicBezTo>
                <a:cubicBezTo>
                  <a:pt x="230" y="99"/>
                  <a:pt x="229" y="99"/>
                  <a:pt x="229" y="99"/>
                </a:cubicBezTo>
                <a:cubicBezTo>
                  <a:pt x="229" y="99"/>
                  <a:pt x="229" y="100"/>
                  <a:pt x="228" y="100"/>
                </a:cubicBezTo>
                <a:cubicBezTo>
                  <a:pt x="228" y="99"/>
                  <a:pt x="228" y="99"/>
                  <a:pt x="228" y="98"/>
                </a:cubicBezTo>
                <a:cubicBezTo>
                  <a:pt x="228" y="98"/>
                  <a:pt x="228" y="98"/>
                  <a:pt x="229" y="97"/>
                </a:cubicBezTo>
                <a:close/>
                <a:moveTo>
                  <a:pt x="227" y="96"/>
                </a:moveTo>
                <a:cubicBezTo>
                  <a:pt x="227" y="95"/>
                  <a:pt x="226" y="94"/>
                  <a:pt x="226" y="92"/>
                </a:cubicBezTo>
                <a:cubicBezTo>
                  <a:pt x="226" y="92"/>
                  <a:pt x="226" y="92"/>
                  <a:pt x="226" y="92"/>
                </a:cubicBezTo>
                <a:cubicBezTo>
                  <a:pt x="226" y="94"/>
                  <a:pt x="227" y="95"/>
                  <a:pt x="228" y="96"/>
                </a:cubicBezTo>
                <a:cubicBezTo>
                  <a:pt x="228" y="96"/>
                  <a:pt x="227" y="96"/>
                  <a:pt x="227" y="96"/>
                </a:cubicBezTo>
                <a:close/>
                <a:moveTo>
                  <a:pt x="227" y="92"/>
                </a:moveTo>
                <a:cubicBezTo>
                  <a:pt x="228" y="91"/>
                  <a:pt x="228" y="91"/>
                  <a:pt x="228" y="91"/>
                </a:cubicBezTo>
                <a:cubicBezTo>
                  <a:pt x="229" y="93"/>
                  <a:pt x="229" y="94"/>
                  <a:pt x="230" y="96"/>
                </a:cubicBezTo>
                <a:cubicBezTo>
                  <a:pt x="229" y="95"/>
                  <a:pt x="228" y="93"/>
                  <a:pt x="227" y="92"/>
                </a:cubicBezTo>
                <a:close/>
                <a:moveTo>
                  <a:pt x="228" y="89"/>
                </a:moveTo>
                <a:cubicBezTo>
                  <a:pt x="227" y="89"/>
                  <a:pt x="227" y="90"/>
                  <a:pt x="226" y="90"/>
                </a:cubicBezTo>
                <a:cubicBezTo>
                  <a:pt x="225" y="89"/>
                  <a:pt x="225" y="87"/>
                  <a:pt x="224" y="86"/>
                </a:cubicBezTo>
                <a:cubicBezTo>
                  <a:pt x="224" y="86"/>
                  <a:pt x="224" y="86"/>
                  <a:pt x="224" y="86"/>
                </a:cubicBezTo>
                <a:cubicBezTo>
                  <a:pt x="225" y="85"/>
                  <a:pt x="226" y="85"/>
                  <a:pt x="227" y="84"/>
                </a:cubicBezTo>
                <a:cubicBezTo>
                  <a:pt x="227" y="86"/>
                  <a:pt x="228" y="87"/>
                  <a:pt x="228" y="89"/>
                </a:cubicBezTo>
                <a:cubicBezTo>
                  <a:pt x="228" y="89"/>
                  <a:pt x="228" y="89"/>
                  <a:pt x="228" y="89"/>
                </a:cubicBezTo>
                <a:close/>
                <a:moveTo>
                  <a:pt x="225" y="97"/>
                </a:moveTo>
                <a:cubicBezTo>
                  <a:pt x="225" y="97"/>
                  <a:pt x="225" y="97"/>
                  <a:pt x="225" y="97"/>
                </a:cubicBezTo>
                <a:cubicBezTo>
                  <a:pt x="225" y="96"/>
                  <a:pt x="224" y="95"/>
                  <a:pt x="224" y="94"/>
                </a:cubicBezTo>
                <a:cubicBezTo>
                  <a:pt x="224" y="93"/>
                  <a:pt x="224" y="93"/>
                  <a:pt x="224" y="93"/>
                </a:cubicBezTo>
                <a:cubicBezTo>
                  <a:pt x="225" y="95"/>
                  <a:pt x="225" y="96"/>
                  <a:pt x="225" y="97"/>
                </a:cubicBezTo>
                <a:close/>
                <a:moveTo>
                  <a:pt x="142" y="227"/>
                </a:moveTo>
                <a:cubicBezTo>
                  <a:pt x="143" y="226"/>
                  <a:pt x="144" y="225"/>
                  <a:pt x="145" y="225"/>
                </a:cubicBezTo>
                <a:cubicBezTo>
                  <a:pt x="144" y="225"/>
                  <a:pt x="144" y="226"/>
                  <a:pt x="143" y="227"/>
                </a:cubicBezTo>
                <a:cubicBezTo>
                  <a:pt x="143" y="227"/>
                  <a:pt x="142" y="227"/>
                  <a:pt x="142" y="227"/>
                </a:cubicBezTo>
                <a:close/>
                <a:moveTo>
                  <a:pt x="143" y="227"/>
                </a:moveTo>
                <a:cubicBezTo>
                  <a:pt x="142" y="227"/>
                  <a:pt x="142" y="227"/>
                  <a:pt x="142" y="227"/>
                </a:cubicBezTo>
                <a:cubicBezTo>
                  <a:pt x="142" y="227"/>
                  <a:pt x="142" y="228"/>
                  <a:pt x="142" y="228"/>
                </a:cubicBezTo>
                <a:cubicBezTo>
                  <a:pt x="142" y="228"/>
                  <a:pt x="141" y="228"/>
                  <a:pt x="141" y="228"/>
                </a:cubicBezTo>
                <a:cubicBezTo>
                  <a:pt x="141" y="228"/>
                  <a:pt x="141" y="228"/>
                  <a:pt x="141" y="227"/>
                </a:cubicBezTo>
                <a:cubicBezTo>
                  <a:pt x="141" y="227"/>
                  <a:pt x="141" y="227"/>
                  <a:pt x="141" y="227"/>
                </a:cubicBezTo>
                <a:cubicBezTo>
                  <a:pt x="142" y="227"/>
                  <a:pt x="142" y="227"/>
                  <a:pt x="143" y="227"/>
                </a:cubicBezTo>
                <a:close/>
                <a:moveTo>
                  <a:pt x="130" y="228"/>
                </a:moveTo>
                <a:cubicBezTo>
                  <a:pt x="130" y="227"/>
                  <a:pt x="130" y="227"/>
                  <a:pt x="130" y="226"/>
                </a:cubicBezTo>
                <a:cubicBezTo>
                  <a:pt x="130" y="226"/>
                  <a:pt x="130" y="225"/>
                  <a:pt x="131" y="225"/>
                </a:cubicBezTo>
                <a:cubicBezTo>
                  <a:pt x="139" y="218"/>
                  <a:pt x="146" y="211"/>
                  <a:pt x="154" y="203"/>
                </a:cubicBezTo>
                <a:cubicBezTo>
                  <a:pt x="159" y="200"/>
                  <a:pt x="163" y="196"/>
                  <a:pt x="168" y="192"/>
                </a:cubicBezTo>
                <a:cubicBezTo>
                  <a:pt x="168" y="192"/>
                  <a:pt x="169" y="192"/>
                  <a:pt x="169" y="192"/>
                </a:cubicBezTo>
                <a:cubicBezTo>
                  <a:pt x="169" y="191"/>
                  <a:pt x="169" y="191"/>
                  <a:pt x="170" y="191"/>
                </a:cubicBezTo>
                <a:cubicBezTo>
                  <a:pt x="171" y="190"/>
                  <a:pt x="172" y="189"/>
                  <a:pt x="173" y="188"/>
                </a:cubicBezTo>
                <a:cubicBezTo>
                  <a:pt x="167" y="194"/>
                  <a:pt x="161" y="200"/>
                  <a:pt x="155" y="206"/>
                </a:cubicBezTo>
                <a:cubicBezTo>
                  <a:pt x="151" y="209"/>
                  <a:pt x="146" y="213"/>
                  <a:pt x="143" y="217"/>
                </a:cubicBezTo>
                <a:cubicBezTo>
                  <a:pt x="142" y="218"/>
                  <a:pt x="142" y="218"/>
                  <a:pt x="143" y="219"/>
                </a:cubicBezTo>
                <a:cubicBezTo>
                  <a:pt x="140" y="221"/>
                  <a:pt x="138" y="223"/>
                  <a:pt x="136" y="225"/>
                </a:cubicBezTo>
                <a:cubicBezTo>
                  <a:pt x="134" y="226"/>
                  <a:pt x="132" y="227"/>
                  <a:pt x="130" y="228"/>
                </a:cubicBezTo>
                <a:close/>
                <a:moveTo>
                  <a:pt x="138" y="227"/>
                </a:moveTo>
                <a:cubicBezTo>
                  <a:pt x="138" y="227"/>
                  <a:pt x="138" y="228"/>
                  <a:pt x="137" y="228"/>
                </a:cubicBezTo>
                <a:cubicBezTo>
                  <a:pt x="137" y="228"/>
                  <a:pt x="136" y="228"/>
                  <a:pt x="135" y="228"/>
                </a:cubicBezTo>
                <a:cubicBezTo>
                  <a:pt x="135" y="228"/>
                  <a:pt x="136" y="228"/>
                  <a:pt x="136" y="228"/>
                </a:cubicBezTo>
                <a:cubicBezTo>
                  <a:pt x="137" y="227"/>
                  <a:pt x="137" y="227"/>
                  <a:pt x="138" y="227"/>
                </a:cubicBezTo>
                <a:close/>
                <a:moveTo>
                  <a:pt x="121" y="226"/>
                </a:moveTo>
                <a:cubicBezTo>
                  <a:pt x="121" y="226"/>
                  <a:pt x="121" y="226"/>
                  <a:pt x="121" y="226"/>
                </a:cubicBezTo>
                <a:cubicBezTo>
                  <a:pt x="121" y="225"/>
                  <a:pt x="122" y="224"/>
                  <a:pt x="123" y="223"/>
                </a:cubicBezTo>
                <a:cubicBezTo>
                  <a:pt x="123" y="224"/>
                  <a:pt x="123" y="224"/>
                  <a:pt x="124" y="224"/>
                </a:cubicBezTo>
                <a:cubicBezTo>
                  <a:pt x="123" y="225"/>
                  <a:pt x="122" y="225"/>
                  <a:pt x="121" y="226"/>
                </a:cubicBezTo>
                <a:close/>
                <a:moveTo>
                  <a:pt x="124" y="228"/>
                </a:moveTo>
                <a:cubicBezTo>
                  <a:pt x="123" y="228"/>
                  <a:pt x="123" y="228"/>
                  <a:pt x="123" y="228"/>
                </a:cubicBezTo>
                <a:cubicBezTo>
                  <a:pt x="123" y="228"/>
                  <a:pt x="123" y="228"/>
                  <a:pt x="122" y="228"/>
                </a:cubicBezTo>
                <a:cubicBezTo>
                  <a:pt x="123" y="228"/>
                  <a:pt x="123" y="228"/>
                  <a:pt x="123" y="228"/>
                </a:cubicBezTo>
                <a:cubicBezTo>
                  <a:pt x="123" y="228"/>
                  <a:pt x="123" y="228"/>
                  <a:pt x="124" y="228"/>
                </a:cubicBezTo>
                <a:close/>
                <a:moveTo>
                  <a:pt x="115" y="215"/>
                </a:moveTo>
                <a:cubicBezTo>
                  <a:pt x="115" y="215"/>
                  <a:pt x="114" y="215"/>
                  <a:pt x="114" y="215"/>
                </a:cubicBezTo>
                <a:cubicBezTo>
                  <a:pt x="115" y="214"/>
                  <a:pt x="116" y="213"/>
                  <a:pt x="117" y="212"/>
                </a:cubicBezTo>
                <a:cubicBezTo>
                  <a:pt x="118" y="213"/>
                  <a:pt x="118" y="213"/>
                  <a:pt x="119" y="214"/>
                </a:cubicBezTo>
                <a:cubicBezTo>
                  <a:pt x="119" y="214"/>
                  <a:pt x="119" y="214"/>
                  <a:pt x="119" y="214"/>
                </a:cubicBezTo>
                <a:cubicBezTo>
                  <a:pt x="119" y="214"/>
                  <a:pt x="119" y="214"/>
                  <a:pt x="119" y="214"/>
                </a:cubicBezTo>
                <a:cubicBezTo>
                  <a:pt x="118" y="215"/>
                  <a:pt x="116" y="215"/>
                  <a:pt x="115" y="215"/>
                </a:cubicBezTo>
                <a:close/>
                <a:moveTo>
                  <a:pt x="118" y="223"/>
                </a:moveTo>
                <a:cubicBezTo>
                  <a:pt x="117" y="223"/>
                  <a:pt x="117" y="223"/>
                  <a:pt x="116" y="224"/>
                </a:cubicBezTo>
                <a:cubicBezTo>
                  <a:pt x="116" y="223"/>
                  <a:pt x="116" y="223"/>
                  <a:pt x="115" y="223"/>
                </a:cubicBezTo>
                <a:cubicBezTo>
                  <a:pt x="116" y="223"/>
                  <a:pt x="117" y="222"/>
                  <a:pt x="117" y="222"/>
                </a:cubicBezTo>
                <a:cubicBezTo>
                  <a:pt x="117" y="222"/>
                  <a:pt x="118" y="222"/>
                  <a:pt x="118" y="223"/>
                </a:cubicBezTo>
                <a:close/>
                <a:moveTo>
                  <a:pt x="110" y="219"/>
                </a:moveTo>
                <a:cubicBezTo>
                  <a:pt x="110" y="219"/>
                  <a:pt x="111" y="219"/>
                  <a:pt x="111" y="219"/>
                </a:cubicBezTo>
                <a:cubicBezTo>
                  <a:pt x="111" y="219"/>
                  <a:pt x="111" y="218"/>
                  <a:pt x="112" y="218"/>
                </a:cubicBezTo>
                <a:cubicBezTo>
                  <a:pt x="112" y="219"/>
                  <a:pt x="113" y="219"/>
                  <a:pt x="113" y="219"/>
                </a:cubicBezTo>
                <a:cubicBezTo>
                  <a:pt x="113" y="220"/>
                  <a:pt x="113" y="220"/>
                  <a:pt x="112" y="221"/>
                </a:cubicBezTo>
                <a:cubicBezTo>
                  <a:pt x="112" y="220"/>
                  <a:pt x="111" y="220"/>
                  <a:pt x="110" y="219"/>
                </a:cubicBezTo>
                <a:close/>
                <a:moveTo>
                  <a:pt x="114" y="230"/>
                </a:moveTo>
                <a:cubicBezTo>
                  <a:pt x="113" y="230"/>
                  <a:pt x="113" y="230"/>
                  <a:pt x="112" y="230"/>
                </a:cubicBezTo>
                <a:cubicBezTo>
                  <a:pt x="112" y="230"/>
                  <a:pt x="111" y="229"/>
                  <a:pt x="110" y="229"/>
                </a:cubicBezTo>
                <a:cubicBezTo>
                  <a:pt x="111" y="229"/>
                  <a:pt x="111" y="229"/>
                  <a:pt x="111" y="228"/>
                </a:cubicBezTo>
                <a:cubicBezTo>
                  <a:pt x="112" y="229"/>
                  <a:pt x="113" y="229"/>
                  <a:pt x="114" y="230"/>
                </a:cubicBezTo>
                <a:close/>
                <a:moveTo>
                  <a:pt x="82" y="198"/>
                </a:moveTo>
                <a:cubicBezTo>
                  <a:pt x="82" y="198"/>
                  <a:pt x="82" y="197"/>
                  <a:pt x="83" y="197"/>
                </a:cubicBezTo>
                <a:cubicBezTo>
                  <a:pt x="83" y="197"/>
                  <a:pt x="83" y="197"/>
                  <a:pt x="83" y="197"/>
                </a:cubicBezTo>
                <a:cubicBezTo>
                  <a:pt x="83" y="198"/>
                  <a:pt x="82" y="198"/>
                  <a:pt x="82" y="199"/>
                </a:cubicBezTo>
                <a:lnTo>
                  <a:pt x="82" y="198"/>
                </a:lnTo>
                <a:close/>
                <a:moveTo>
                  <a:pt x="82" y="203"/>
                </a:moveTo>
                <a:cubicBezTo>
                  <a:pt x="82" y="203"/>
                  <a:pt x="81" y="203"/>
                  <a:pt x="81" y="203"/>
                </a:cubicBezTo>
                <a:cubicBezTo>
                  <a:pt x="81" y="203"/>
                  <a:pt x="81" y="203"/>
                  <a:pt x="80" y="203"/>
                </a:cubicBezTo>
                <a:cubicBezTo>
                  <a:pt x="80" y="202"/>
                  <a:pt x="81" y="202"/>
                  <a:pt x="81" y="202"/>
                </a:cubicBezTo>
                <a:cubicBezTo>
                  <a:pt x="81" y="202"/>
                  <a:pt x="81" y="202"/>
                  <a:pt x="81" y="202"/>
                </a:cubicBezTo>
                <a:cubicBezTo>
                  <a:pt x="81" y="202"/>
                  <a:pt x="81" y="203"/>
                  <a:pt x="82" y="203"/>
                </a:cubicBezTo>
                <a:close/>
                <a:moveTo>
                  <a:pt x="69" y="210"/>
                </a:moveTo>
                <a:cubicBezTo>
                  <a:pt x="68" y="209"/>
                  <a:pt x="67" y="208"/>
                  <a:pt x="66" y="207"/>
                </a:cubicBezTo>
                <a:cubicBezTo>
                  <a:pt x="66" y="207"/>
                  <a:pt x="66" y="207"/>
                  <a:pt x="66" y="207"/>
                </a:cubicBezTo>
                <a:cubicBezTo>
                  <a:pt x="68" y="209"/>
                  <a:pt x="70" y="210"/>
                  <a:pt x="71" y="212"/>
                </a:cubicBezTo>
                <a:cubicBezTo>
                  <a:pt x="71" y="212"/>
                  <a:pt x="71" y="212"/>
                  <a:pt x="71" y="212"/>
                </a:cubicBezTo>
                <a:cubicBezTo>
                  <a:pt x="70" y="212"/>
                  <a:pt x="70" y="212"/>
                  <a:pt x="69" y="212"/>
                </a:cubicBezTo>
                <a:cubicBezTo>
                  <a:pt x="69" y="212"/>
                  <a:pt x="69" y="211"/>
                  <a:pt x="69" y="211"/>
                </a:cubicBezTo>
                <a:cubicBezTo>
                  <a:pt x="69" y="211"/>
                  <a:pt x="69" y="210"/>
                  <a:pt x="69" y="210"/>
                </a:cubicBezTo>
                <a:close/>
                <a:moveTo>
                  <a:pt x="59" y="213"/>
                </a:moveTo>
                <a:cubicBezTo>
                  <a:pt x="59" y="213"/>
                  <a:pt x="58" y="212"/>
                  <a:pt x="57" y="211"/>
                </a:cubicBezTo>
                <a:cubicBezTo>
                  <a:pt x="60" y="213"/>
                  <a:pt x="62" y="215"/>
                  <a:pt x="65" y="216"/>
                </a:cubicBezTo>
                <a:cubicBezTo>
                  <a:pt x="63" y="215"/>
                  <a:pt x="61" y="214"/>
                  <a:pt x="59" y="213"/>
                </a:cubicBezTo>
                <a:close/>
                <a:moveTo>
                  <a:pt x="60" y="216"/>
                </a:moveTo>
                <a:cubicBezTo>
                  <a:pt x="58" y="215"/>
                  <a:pt x="55" y="213"/>
                  <a:pt x="53" y="212"/>
                </a:cubicBezTo>
                <a:cubicBezTo>
                  <a:pt x="55" y="213"/>
                  <a:pt x="57" y="214"/>
                  <a:pt x="59" y="215"/>
                </a:cubicBezTo>
                <a:cubicBezTo>
                  <a:pt x="59" y="215"/>
                  <a:pt x="60" y="216"/>
                  <a:pt x="60" y="216"/>
                </a:cubicBezTo>
                <a:close/>
                <a:moveTo>
                  <a:pt x="55" y="204"/>
                </a:moveTo>
                <a:cubicBezTo>
                  <a:pt x="55" y="204"/>
                  <a:pt x="56" y="205"/>
                  <a:pt x="56" y="205"/>
                </a:cubicBezTo>
                <a:cubicBezTo>
                  <a:pt x="57" y="206"/>
                  <a:pt x="57" y="206"/>
                  <a:pt x="57" y="206"/>
                </a:cubicBezTo>
                <a:cubicBezTo>
                  <a:pt x="58" y="207"/>
                  <a:pt x="59" y="208"/>
                  <a:pt x="60" y="209"/>
                </a:cubicBezTo>
                <a:cubicBezTo>
                  <a:pt x="59" y="209"/>
                  <a:pt x="59" y="208"/>
                  <a:pt x="59" y="208"/>
                </a:cubicBezTo>
                <a:cubicBezTo>
                  <a:pt x="58" y="208"/>
                  <a:pt x="58" y="209"/>
                  <a:pt x="58" y="209"/>
                </a:cubicBezTo>
                <a:cubicBezTo>
                  <a:pt x="57" y="208"/>
                  <a:pt x="56" y="208"/>
                  <a:pt x="55" y="207"/>
                </a:cubicBezTo>
                <a:cubicBezTo>
                  <a:pt x="55" y="207"/>
                  <a:pt x="55" y="206"/>
                  <a:pt x="55" y="206"/>
                </a:cubicBezTo>
                <a:cubicBezTo>
                  <a:pt x="55" y="205"/>
                  <a:pt x="55" y="204"/>
                  <a:pt x="55" y="204"/>
                </a:cubicBezTo>
                <a:close/>
                <a:moveTo>
                  <a:pt x="29" y="138"/>
                </a:moveTo>
                <a:cubicBezTo>
                  <a:pt x="29" y="137"/>
                  <a:pt x="30" y="137"/>
                  <a:pt x="30" y="136"/>
                </a:cubicBezTo>
                <a:cubicBezTo>
                  <a:pt x="30" y="136"/>
                  <a:pt x="30" y="137"/>
                  <a:pt x="30" y="137"/>
                </a:cubicBezTo>
                <a:cubicBezTo>
                  <a:pt x="30" y="138"/>
                  <a:pt x="29" y="140"/>
                  <a:pt x="29" y="141"/>
                </a:cubicBezTo>
                <a:cubicBezTo>
                  <a:pt x="29" y="140"/>
                  <a:pt x="29" y="139"/>
                  <a:pt x="29" y="138"/>
                </a:cubicBezTo>
                <a:close/>
                <a:moveTo>
                  <a:pt x="28" y="136"/>
                </a:moveTo>
                <a:cubicBezTo>
                  <a:pt x="28" y="136"/>
                  <a:pt x="28" y="136"/>
                  <a:pt x="28" y="136"/>
                </a:cubicBezTo>
                <a:cubicBezTo>
                  <a:pt x="27" y="129"/>
                  <a:pt x="25" y="122"/>
                  <a:pt x="24" y="115"/>
                </a:cubicBezTo>
                <a:cubicBezTo>
                  <a:pt x="25" y="121"/>
                  <a:pt x="27" y="126"/>
                  <a:pt x="29" y="131"/>
                </a:cubicBezTo>
                <a:cubicBezTo>
                  <a:pt x="29" y="133"/>
                  <a:pt x="28" y="134"/>
                  <a:pt x="28" y="136"/>
                </a:cubicBezTo>
                <a:close/>
                <a:moveTo>
                  <a:pt x="28" y="108"/>
                </a:moveTo>
                <a:cubicBezTo>
                  <a:pt x="27" y="106"/>
                  <a:pt x="27" y="104"/>
                  <a:pt x="26" y="102"/>
                </a:cubicBezTo>
                <a:cubicBezTo>
                  <a:pt x="27" y="102"/>
                  <a:pt x="28" y="101"/>
                  <a:pt x="28" y="101"/>
                </a:cubicBezTo>
                <a:cubicBezTo>
                  <a:pt x="30" y="104"/>
                  <a:pt x="31" y="108"/>
                  <a:pt x="32" y="111"/>
                </a:cubicBezTo>
                <a:cubicBezTo>
                  <a:pt x="32" y="113"/>
                  <a:pt x="31" y="115"/>
                  <a:pt x="31" y="117"/>
                </a:cubicBezTo>
                <a:cubicBezTo>
                  <a:pt x="30" y="114"/>
                  <a:pt x="29" y="111"/>
                  <a:pt x="28" y="108"/>
                </a:cubicBezTo>
                <a:close/>
                <a:moveTo>
                  <a:pt x="25" y="87"/>
                </a:moveTo>
                <a:cubicBezTo>
                  <a:pt x="25" y="87"/>
                  <a:pt x="25" y="87"/>
                  <a:pt x="24" y="87"/>
                </a:cubicBezTo>
                <a:cubicBezTo>
                  <a:pt x="24" y="86"/>
                  <a:pt x="24" y="86"/>
                  <a:pt x="24" y="86"/>
                </a:cubicBezTo>
                <a:cubicBezTo>
                  <a:pt x="25" y="85"/>
                  <a:pt x="25" y="85"/>
                  <a:pt x="26" y="84"/>
                </a:cubicBezTo>
                <a:cubicBezTo>
                  <a:pt x="26" y="84"/>
                  <a:pt x="26" y="84"/>
                  <a:pt x="27" y="84"/>
                </a:cubicBezTo>
                <a:cubicBezTo>
                  <a:pt x="26" y="85"/>
                  <a:pt x="25" y="86"/>
                  <a:pt x="25" y="87"/>
                </a:cubicBezTo>
                <a:close/>
                <a:moveTo>
                  <a:pt x="28" y="86"/>
                </a:moveTo>
                <a:cubicBezTo>
                  <a:pt x="27" y="87"/>
                  <a:pt x="26" y="88"/>
                  <a:pt x="26" y="89"/>
                </a:cubicBezTo>
                <a:cubicBezTo>
                  <a:pt x="25" y="89"/>
                  <a:pt x="25" y="89"/>
                  <a:pt x="25" y="88"/>
                </a:cubicBezTo>
                <a:cubicBezTo>
                  <a:pt x="25" y="88"/>
                  <a:pt x="26" y="88"/>
                  <a:pt x="26" y="88"/>
                </a:cubicBezTo>
                <a:cubicBezTo>
                  <a:pt x="27" y="87"/>
                  <a:pt x="27" y="87"/>
                  <a:pt x="28" y="86"/>
                </a:cubicBezTo>
                <a:close/>
                <a:moveTo>
                  <a:pt x="26" y="94"/>
                </a:moveTo>
                <a:cubicBezTo>
                  <a:pt x="26" y="95"/>
                  <a:pt x="26" y="95"/>
                  <a:pt x="26" y="95"/>
                </a:cubicBezTo>
                <a:cubicBezTo>
                  <a:pt x="26" y="95"/>
                  <a:pt x="26" y="95"/>
                  <a:pt x="26" y="95"/>
                </a:cubicBezTo>
                <a:cubicBezTo>
                  <a:pt x="26" y="96"/>
                  <a:pt x="26" y="97"/>
                  <a:pt x="25" y="98"/>
                </a:cubicBezTo>
                <a:cubicBezTo>
                  <a:pt x="25" y="97"/>
                  <a:pt x="25" y="96"/>
                  <a:pt x="25" y="95"/>
                </a:cubicBezTo>
                <a:cubicBezTo>
                  <a:pt x="25" y="95"/>
                  <a:pt x="26" y="95"/>
                  <a:pt x="26" y="94"/>
                </a:cubicBezTo>
                <a:close/>
                <a:moveTo>
                  <a:pt x="27" y="97"/>
                </a:moveTo>
                <a:cubicBezTo>
                  <a:pt x="27" y="98"/>
                  <a:pt x="28" y="99"/>
                  <a:pt x="28" y="99"/>
                </a:cubicBezTo>
                <a:cubicBezTo>
                  <a:pt x="27" y="100"/>
                  <a:pt x="27" y="100"/>
                  <a:pt x="26" y="100"/>
                </a:cubicBezTo>
                <a:cubicBezTo>
                  <a:pt x="26" y="100"/>
                  <a:pt x="26" y="100"/>
                  <a:pt x="26" y="100"/>
                </a:cubicBezTo>
                <a:cubicBezTo>
                  <a:pt x="26" y="99"/>
                  <a:pt x="27" y="98"/>
                  <a:pt x="27" y="97"/>
                </a:cubicBezTo>
                <a:close/>
                <a:moveTo>
                  <a:pt x="113" y="25"/>
                </a:moveTo>
                <a:cubicBezTo>
                  <a:pt x="113" y="25"/>
                  <a:pt x="113" y="25"/>
                  <a:pt x="112" y="25"/>
                </a:cubicBezTo>
                <a:cubicBezTo>
                  <a:pt x="112" y="25"/>
                  <a:pt x="111" y="25"/>
                  <a:pt x="111" y="25"/>
                </a:cubicBezTo>
                <a:cubicBezTo>
                  <a:pt x="111" y="25"/>
                  <a:pt x="112" y="25"/>
                  <a:pt x="112" y="24"/>
                </a:cubicBezTo>
                <a:cubicBezTo>
                  <a:pt x="113" y="24"/>
                  <a:pt x="113" y="24"/>
                  <a:pt x="113" y="25"/>
                </a:cubicBezTo>
                <a:close/>
                <a:moveTo>
                  <a:pt x="113" y="21"/>
                </a:moveTo>
                <a:cubicBezTo>
                  <a:pt x="113" y="21"/>
                  <a:pt x="114" y="21"/>
                  <a:pt x="114" y="21"/>
                </a:cubicBezTo>
                <a:cubicBezTo>
                  <a:pt x="114" y="21"/>
                  <a:pt x="115" y="21"/>
                  <a:pt x="116" y="21"/>
                </a:cubicBezTo>
                <a:cubicBezTo>
                  <a:pt x="116" y="21"/>
                  <a:pt x="115" y="21"/>
                  <a:pt x="115" y="21"/>
                </a:cubicBezTo>
                <a:cubicBezTo>
                  <a:pt x="114" y="21"/>
                  <a:pt x="114" y="21"/>
                  <a:pt x="113" y="21"/>
                </a:cubicBezTo>
                <a:close/>
                <a:moveTo>
                  <a:pt x="112" y="19"/>
                </a:moveTo>
                <a:cubicBezTo>
                  <a:pt x="111" y="19"/>
                  <a:pt x="110" y="19"/>
                  <a:pt x="110" y="19"/>
                </a:cubicBezTo>
                <a:cubicBezTo>
                  <a:pt x="110" y="19"/>
                  <a:pt x="110" y="19"/>
                  <a:pt x="110" y="19"/>
                </a:cubicBezTo>
                <a:cubicBezTo>
                  <a:pt x="111" y="19"/>
                  <a:pt x="112" y="19"/>
                  <a:pt x="112" y="19"/>
                </a:cubicBezTo>
                <a:cubicBezTo>
                  <a:pt x="112" y="19"/>
                  <a:pt x="112" y="19"/>
                  <a:pt x="112" y="19"/>
                </a:cubicBezTo>
                <a:close/>
                <a:moveTo>
                  <a:pt x="112" y="27"/>
                </a:moveTo>
                <a:cubicBezTo>
                  <a:pt x="114" y="27"/>
                  <a:pt x="115" y="27"/>
                  <a:pt x="117" y="27"/>
                </a:cubicBezTo>
                <a:cubicBezTo>
                  <a:pt x="115" y="27"/>
                  <a:pt x="114" y="28"/>
                  <a:pt x="113" y="29"/>
                </a:cubicBezTo>
                <a:cubicBezTo>
                  <a:pt x="111" y="29"/>
                  <a:pt x="110" y="29"/>
                  <a:pt x="108" y="29"/>
                </a:cubicBezTo>
                <a:cubicBezTo>
                  <a:pt x="110" y="28"/>
                  <a:pt x="111" y="28"/>
                  <a:pt x="112" y="27"/>
                </a:cubicBezTo>
                <a:close/>
                <a:moveTo>
                  <a:pt x="156" y="17"/>
                </a:moveTo>
                <a:cubicBezTo>
                  <a:pt x="157" y="18"/>
                  <a:pt x="158" y="18"/>
                  <a:pt x="160" y="19"/>
                </a:cubicBezTo>
                <a:cubicBezTo>
                  <a:pt x="158" y="18"/>
                  <a:pt x="157" y="18"/>
                  <a:pt x="155" y="17"/>
                </a:cubicBezTo>
                <a:cubicBezTo>
                  <a:pt x="155" y="17"/>
                  <a:pt x="155" y="17"/>
                  <a:pt x="154" y="17"/>
                </a:cubicBezTo>
                <a:cubicBezTo>
                  <a:pt x="154" y="17"/>
                  <a:pt x="154" y="17"/>
                  <a:pt x="154" y="17"/>
                </a:cubicBezTo>
                <a:cubicBezTo>
                  <a:pt x="151" y="16"/>
                  <a:pt x="148" y="15"/>
                  <a:pt x="145" y="14"/>
                </a:cubicBezTo>
                <a:cubicBezTo>
                  <a:pt x="146" y="14"/>
                  <a:pt x="146" y="14"/>
                  <a:pt x="146" y="14"/>
                </a:cubicBezTo>
                <a:cubicBezTo>
                  <a:pt x="146" y="14"/>
                  <a:pt x="146" y="14"/>
                  <a:pt x="147" y="14"/>
                </a:cubicBezTo>
                <a:cubicBezTo>
                  <a:pt x="147" y="14"/>
                  <a:pt x="147" y="14"/>
                  <a:pt x="147" y="14"/>
                </a:cubicBezTo>
                <a:cubicBezTo>
                  <a:pt x="150" y="15"/>
                  <a:pt x="153" y="16"/>
                  <a:pt x="156" y="17"/>
                </a:cubicBezTo>
                <a:close/>
                <a:moveTo>
                  <a:pt x="149" y="12"/>
                </a:moveTo>
                <a:cubicBezTo>
                  <a:pt x="149" y="12"/>
                  <a:pt x="149" y="12"/>
                  <a:pt x="149" y="12"/>
                </a:cubicBezTo>
                <a:cubicBezTo>
                  <a:pt x="151" y="13"/>
                  <a:pt x="153" y="13"/>
                  <a:pt x="155" y="14"/>
                </a:cubicBezTo>
                <a:cubicBezTo>
                  <a:pt x="157" y="15"/>
                  <a:pt x="158" y="15"/>
                  <a:pt x="160" y="16"/>
                </a:cubicBezTo>
                <a:cubicBezTo>
                  <a:pt x="158" y="16"/>
                  <a:pt x="156" y="15"/>
                  <a:pt x="155" y="15"/>
                </a:cubicBezTo>
                <a:cubicBezTo>
                  <a:pt x="153" y="14"/>
                  <a:pt x="151" y="13"/>
                  <a:pt x="149" y="12"/>
                </a:cubicBezTo>
                <a:close/>
                <a:moveTo>
                  <a:pt x="156" y="36"/>
                </a:moveTo>
                <a:cubicBezTo>
                  <a:pt x="158" y="36"/>
                  <a:pt x="160" y="36"/>
                  <a:pt x="163" y="36"/>
                </a:cubicBezTo>
                <a:cubicBezTo>
                  <a:pt x="161" y="37"/>
                  <a:pt x="160" y="37"/>
                  <a:pt x="158" y="38"/>
                </a:cubicBezTo>
                <a:cubicBezTo>
                  <a:pt x="156" y="39"/>
                  <a:pt x="154" y="39"/>
                  <a:pt x="152" y="39"/>
                </a:cubicBezTo>
                <a:cubicBezTo>
                  <a:pt x="153" y="38"/>
                  <a:pt x="155" y="37"/>
                  <a:pt x="156" y="36"/>
                </a:cubicBezTo>
                <a:close/>
                <a:moveTo>
                  <a:pt x="155" y="34"/>
                </a:moveTo>
                <a:cubicBezTo>
                  <a:pt x="156" y="34"/>
                  <a:pt x="156" y="33"/>
                  <a:pt x="156" y="33"/>
                </a:cubicBezTo>
                <a:cubicBezTo>
                  <a:pt x="156" y="33"/>
                  <a:pt x="157" y="33"/>
                  <a:pt x="157" y="33"/>
                </a:cubicBezTo>
                <a:cubicBezTo>
                  <a:pt x="157" y="33"/>
                  <a:pt x="157" y="34"/>
                  <a:pt x="156" y="34"/>
                </a:cubicBezTo>
                <a:cubicBezTo>
                  <a:pt x="156" y="34"/>
                  <a:pt x="156" y="34"/>
                  <a:pt x="155" y="34"/>
                </a:cubicBezTo>
                <a:close/>
                <a:moveTo>
                  <a:pt x="134" y="213"/>
                </a:moveTo>
                <a:cubicBezTo>
                  <a:pt x="135" y="212"/>
                  <a:pt x="136" y="211"/>
                  <a:pt x="137" y="209"/>
                </a:cubicBezTo>
                <a:cubicBezTo>
                  <a:pt x="139" y="208"/>
                  <a:pt x="140" y="207"/>
                  <a:pt x="141" y="206"/>
                </a:cubicBezTo>
                <a:cubicBezTo>
                  <a:pt x="141" y="206"/>
                  <a:pt x="141" y="206"/>
                  <a:pt x="142" y="206"/>
                </a:cubicBezTo>
                <a:cubicBezTo>
                  <a:pt x="140" y="207"/>
                  <a:pt x="139" y="209"/>
                  <a:pt x="138" y="210"/>
                </a:cubicBezTo>
                <a:cubicBezTo>
                  <a:pt x="137" y="211"/>
                  <a:pt x="136" y="212"/>
                  <a:pt x="134" y="213"/>
                </a:cubicBezTo>
                <a:close/>
                <a:moveTo>
                  <a:pt x="137" y="217"/>
                </a:moveTo>
                <a:cubicBezTo>
                  <a:pt x="136" y="218"/>
                  <a:pt x="135" y="219"/>
                  <a:pt x="133" y="220"/>
                </a:cubicBezTo>
                <a:cubicBezTo>
                  <a:pt x="134" y="220"/>
                  <a:pt x="134" y="220"/>
                  <a:pt x="134" y="219"/>
                </a:cubicBezTo>
                <a:cubicBezTo>
                  <a:pt x="135" y="219"/>
                  <a:pt x="136" y="218"/>
                  <a:pt x="137" y="217"/>
                </a:cubicBezTo>
                <a:close/>
                <a:moveTo>
                  <a:pt x="140" y="203"/>
                </a:moveTo>
                <a:cubicBezTo>
                  <a:pt x="138" y="204"/>
                  <a:pt x="136" y="206"/>
                  <a:pt x="134" y="208"/>
                </a:cubicBezTo>
                <a:cubicBezTo>
                  <a:pt x="132" y="209"/>
                  <a:pt x="130" y="210"/>
                  <a:pt x="128" y="211"/>
                </a:cubicBezTo>
                <a:cubicBezTo>
                  <a:pt x="128" y="210"/>
                  <a:pt x="128" y="210"/>
                  <a:pt x="127" y="210"/>
                </a:cubicBezTo>
                <a:cubicBezTo>
                  <a:pt x="128" y="210"/>
                  <a:pt x="128" y="209"/>
                  <a:pt x="128" y="209"/>
                </a:cubicBezTo>
                <a:cubicBezTo>
                  <a:pt x="131" y="207"/>
                  <a:pt x="134" y="205"/>
                  <a:pt x="137" y="202"/>
                </a:cubicBezTo>
                <a:cubicBezTo>
                  <a:pt x="141" y="199"/>
                  <a:pt x="145" y="196"/>
                  <a:pt x="149" y="193"/>
                </a:cubicBezTo>
                <a:cubicBezTo>
                  <a:pt x="146" y="197"/>
                  <a:pt x="143" y="200"/>
                  <a:pt x="140" y="203"/>
                </a:cubicBezTo>
                <a:close/>
                <a:moveTo>
                  <a:pt x="117" y="206"/>
                </a:moveTo>
                <a:cubicBezTo>
                  <a:pt x="117" y="206"/>
                  <a:pt x="118" y="205"/>
                  <a:pt x="118" y="205"/>
                </a:cubicBezTo>
                <a:cubicBezTo>
                  <a:pt x="119" y="205"/>
                  <a:pt x="119" y="206"/>
                  <a:pt x="119" y="206"/>
                </a:cubicBezTo>
                <a:cubicBezTo>
                  <a:pt x="119" y="206"/>
                  <a:pt x="119" y="206"/>
                  <a:pt x="118" y="207"/>
                </a:cubicBezTo>
                <a:cubicBezTo>
                  <a:pt x="118" y="207"/>
                  <a:pt x="117" y="206"/>
                  <a:pt x="117" y="206"/>
                </a:cubicBezTo>
                <a:close/>
                <a:moveTo>
                  <a:pt x="117" y="208"/>
                </a:moveTo>
                <a:cubicBezTo>
                  <a:pt x="117" y="208"/>
                  <a:pt x="117" y="208"/>
                  <a:pt x="117" y="208"/>
                </a:cubicBezTo>
                <a:cubicBezTo>
                  <a:pt x="117" y="208"/>
                  <a:pt x="116" y="208"/>
                  <a:pt x="116" y="207"/>
                </a:cubicBezTo>
                <a:cubicBezTo>
                  <a:pt x="116" y="207"/>
                  <a:pt x="116" y="207"/>
                  <a:pt x="116" y="207"/>
                </a:cubicBezTo>
                <a:cubicBezTo>
                  <a:pt x="116" y="207"/>
                  <a:pt x="117" y="208"/>
                  <a:pt x="117" y="208"/>
                </a:cubicBezTo>
                <a:close/>
                <a:moveTo>
                  <a:pt x="116" y="202"/>
                </a:moveTo>
                <a:cubicBezTo>
                  <a:pt x="116" y="202"/>
                  <a:pt x="115" y="201"/>
                  <a:pt x="115" y="201"/>
                </a:cubicBezTo>
                <a:cubicBezTo>
                  <a:pt x="116" y="199"/>
                  <a:pt x="118" y="198"/>
                  <a:pt x="120" y="196"/>
                </a:cubicBezTo>
                <a:cubicBezTo>
                  <a:pt x="127" y="190"/>
                  <a:pt x="134" y="185"/>
                  <a:pt x="141" y="180"/>
                </a:cubicBezTo>
                <a:cubicBezTo>
                  <a:pt x="133" y="188"/>
                  <a:pt x="125" y="195"/>
                  <a:pt x="116" y="202"/>
                </a:cubicBezTo>
                <a:close/>
                <a:moveTo>
                  <a:pt x="88" y="181"/>
                </a:moveTo>
                <a:cubicBezTo>
                  <a:pt x="88" y="180"/>
                  <a:pt x="88" y="178"/>
                  <a:pt x="88" y="177"/>
                </a:cubicBezTo>
                <a:cubicBezTo>
                  <a:pt x="90" y="176"/>
                  <a:pt x="92" y="174"/>
                  <a:pt x="94" y="172"/>
                </a:cubicBezTo>
                <a:cubicBezTo>
                  <a:pt x="97" y="171"/>
                  <a:pt x="99" y="170"/>
                  <a:pt x="102" y="169"/>
                </a:cubicBezTo>
                <a:cubicBezTo>
                  <a:pt x="100" y="171"/>
                  <a:pt x="98" y="173"/>
                  <a:pt x="97" y="175"/>
                </a:cubicBezTo>
                <a:cubicBezTo>
                  <a:pt x="94" y="177"/>
                  <a:pt x="91" y="179"/>
                  <a:pt x="88" y="181"/>
                </a:cubicBezTo>
                <a:close/>
                <a:moveTo>
                  <a:pt x="89" y="194"/>
                </a:moveTo>
                <a:cubicBezTo>
                  <a:pt x="89" y="194"/>
                  <a:pt x="88" y="195"/>
                  <a:pt x="88" y="196"/>
                </a:cubicBezTo>
                <a:cubicBezTo>
                  <a:pt x="87" y="196"/>
                  <a:pt x="87" y="196"/>
                  <a:pt x="87" y="196"/>
                </a:cubicBezTo>
                <a:cubicBezTo>
                  <a:pt x="88" y="195"/>
                  <a:pt x="89" y="194"/>
                  <a:pt x="89" y="194"/>
                </a:cubicBezTo>
                <a:cubicBezTo>
                  <a:pt x="89" y="194"/>
                  <a:pt x="89" y="194"/>
                  <a:pt x="89" y="194"/>
                </a:cubicBezTo>
                <a:close/>
                <a:moveTo>
                  <a:pt x="83" y="166"/>
                </a:moveTo>
                <a:cubicBezTo>
                  <a:pt x="83" y="166"/>
                  <a:pt x="82" y="167"/>
                  <a:pt x="82" y="167"/>
                </a:cubicBezTo>
                <a:cubicBezTo>
                  <a:pt x="82" y="167"/>
                  <a:pt x="82" y="167"/>
                  <a:pt x="82" y="167"/>
                </a:cubicBezTo>
                <a:cubicBezTo>
                  <a:pt x="83" y="165"/>
                  <a:pt x="84" y="164"/>
                  <a:pt x="85" y="163"/>
                </a:cubicBezTo>
                <a:cubicBezTo>
                  <a:pt x="85" y="164"/>
                  <a:pt x="85" y="164"/>
                  <a:pt x="85" y="165"/>
                </a:cubicBezTo>
                <a:cubicBezTo>
                  <a:pt x="84" y="165"/>
                  <a:pt x="84" y="166"/>
                  <a:pt x="83" y="166"/>
                </a:cubicBezTo>
                <a:close/>
                <a:moveTo>
                  <a:pt x="85" y="175"/>
                </a:moveTo>
                <a:cubicBezTo>
                  <a:pt x="84" y="175"/>
                  <a:pt x="84" y="175"/>
                  <a:pt x="83" y="176"/>
                </a:cubicBezTo>
                <a:cubicBezTo>
                  <a:pt x="83" y="175"/>
                  <a:pt x="83" y="175"/>
                  <a:pt x="83" y="175"/>
                </a:cubicBezTo>
                <a:cubicBezTo>
                  <a:pt x="84" y="175"/>
                  <a:pt x="84" y="175"/>
                  <a:pt x="85" y="175"/>
                </a:cubicBezTo>
                <a:close/>
                <a:moveTo>
                  <a:pt x="62" y="209"/>
                </a:moveTo>
                <a:cubicBezTo>
                  <a:pt x="60" y="208"/>
                  <a:pt x="59" y="207"/>
                  <a:pt x="58" y="206"/>
                </a:cubicBezTo>
                <a:cubicBezTo>
                  <a:pt x="58" y="205"/>
                  <a:pt x="58" y="205"/>
                  <a:pt x="58" y="205"/>
                </a:cubicBezTo>
                <a:cubicBezTo>
                  <a:pt x="58" y="204"/>
                  <a:pt x="58" y="203"/>
                  <a:pt x="58" y="202"/>
                </a:cubicBezTo>
                <a:cubicBezTo>
                  <a:pt x="58" y="203"/>
                  <a:pt x="59" y="203"/>
                  <a:pt x="59" y="203"/>
                </a:cubicBezTo>
                <a:cubicBezTo>
                  <a:pt x="60" y="205"/>
                  <a:pt x="61" y="207"/>
                  <a:pt x="62" y="209"/>
                </a:cubicBezTo>
                <a:cubicBezTo>
                  <a:pt x="62" y="209"/>
                  <a:pt x="62" y="209"/>
                  <a:pt x="62" y="209"/>
                </a:cubicBezTo>
                <a:close/>
                <a:moveTo>
                  <a:pt x="62" y="211"/>
                </a:moveTo>
                <a:cubicBezTo>
                  <a:pt x="62" y="211"/>
                  <a:pt x="62" y="211"/>
                  <a:pt x="62" y="211"/>
                </a:cubicBezTo>
                <a:cubicBezTo>
                  <a:pt x="63" y="211"/>
                  <a:pt x="63" y="211"/>
                  <a:pt x="63" y="211"/>
                </a:cubicBezTo>
                <a:cubicBezTo>
                  <a:pt x="61" y="211"/>
                  <a:pt x="60" y="210"/>
                  <a:pt x="59" y="210"/>
                </a:cubicBezTo>
                <a:cubicBezTo>
                  <a:pt x="60" y="210"/>
                  <a:pt x="61" y="211"/>
                  <a:pt x="62" y="211"/>
                </a:cubicBezTo>
                <a:close/>
                <a:moveTo>
                  <a:pt x="60" y="200"/>
                </a:moveTo>
                <a:cubicBezTo>
                  <a:pt x="59" y="199"/>
                  <a:pt x="58" y="197"/>
                  <a:pt x="57" y="196"/>
                </a:cubicBezTo>
                <a:cubicBezTo>
                  <a:pt x="57" y="196"/>
                  <a:pt x="57" y="196"/>
                  <a:pt x="58" y="196"/>
                </a:cubicBezTo>
                <a:cubicBezTo>
                  <a:pt x="58" y="196"/>
                  <a:pt x="58" y="196"/>
                  <a:pt x="58" y="195"/>
                </a:cubicBezTo>
                <a:cubicBezTo>
                  <a:pt x="60" y="197"/>
                  <a:pt x="61" y="199"/>
                  <a:pt x="63" y="201"/>
                </a:cubicBezTo>
                <a:cubicBezTo>
                  <a:pt x="63" y="201"/>
                  <a:pt x="63" y="201"/>
                  <a:pt x="63" y="201"/>
                </a:cubicBezTo>
                <a:cubicBezTo>
                  <a:pt x="62" y="201"/>
                  <a:pt x="61" y="200"/>
                  <a:pt x="60" y="200"/>
                </a:cubicBezTo>
                <a:cubicBezTo>
                  <a:pt x="60" y="200"/>
                  <a:pt x="60" y="200"/>
                  <a:pt x="60" y="200"/>
                </a:cubicBezTo>
                <a:close/>
                <a:moveTo>
                  <a:pt x="44" y="171"/>
                </a:moveTo>
                <a:cubicBezTo>
                  <a:pt x="45" y="173"/>
                  <a:pt x="47" y="175"/>
                  <a:pt x="48" y="176"/>
                </a:cubicBezTo>
                <a:cubicBezTo>
                  <a:pt x="48" y="177"/>
                  <a:pt x="48" y="178"/>
                  <a:pt x="48" y="180"/>
                </a:cubicBezTo>
                <a:cubicBezTo>
                  <a:pt x="48" y="179"/>
                  <a:pt x="47" y="179"/>
                  <a:pt x="47" y="179"/>
                </a:cubicBezTo>
                <a:cubicBezTo>
                  <a:pt x="47" y="178"/>
                  <a:pt x="46" y="177"/>
                  <a:pt x="46" y="176"/>
                </a:cubicBezTo>
                <a:cubicBezTo>
                  <a:pt x="45" y="174"/>
                  <a:pt x="44" y="171"/>
                  <a:pt x="43" y="168"/>
                </a:cubicBezTo>
                <a:cubicBezTo>
                  <a:pt x="43" y="169"/>
                  <a:pt x="44" y="170"/>
                  <a:pt x="44" y="170"/>
                </a:cubicBezTo>
                <a:cubicBezTo>
                  <a:pt x="44" y="170"/>
                  <a:pt x="44" y="171"/>
                  <a:pt x="44" y="171"/>
                </a:cubicBezTo>
                <a:close/>
                <a:moveTo>
                  <a:pt x="33" y="98"/>
                </a:moveTo>
                <a:cubicBezTo>
                  <a:pt x="33" y="99"/>
                  <a:pt x="33" y="100"/>
                  <a:pt x="33" y="101"/>
                </a:cubicBezTo>
                <a:cubicBezTo>
                  <a:pt x="33" y="102"/>
                  <a:pt x="32" y="103"/>
                  <a:pt x="32" y="104"/>
                </a:cubicBezTo>
                <a:cubicBezTo>
                  <a:pt x="32" y="103"/>
                  <a:pt x="31" y="101"/>
                  <a:pt x="31" y="99"/>
                </a:cubicBezTo>
                <a:cubicBezTo>
                  <a:pt x="32" y="99"/>
                  <a:pt x="32" y="99"/>
                  <a:pt x="33" y="98"/>
                </a:cubicBezTo>
                <a:close/>
                <a:moveTo>
                  <a:pt x="31" y="98"/>
                </a:moveTo>
                <a:cubicBezTo>
                  <a:pt x="30" y="97"/>
                  <a:pt x="30" y="97"/>
                  <a:pt x="30" y="97"/>
                </a:cubicBezTo>
                <a:cubicBezTo>
                  <a:pt x="31" y="97"/>
                  <a:pt x="31" y="96"/>
                  <a:pt x="32" y="96"/>
                </a:cubicBezTo>
                <a:cubicBezTo>
                  <a:pt x="32" y="96"/>
                  <a:pt x="32" y="96"/>
                  <a:pt x="32" y="97"/>
                </a:cubicBezTo>
                <a:cubicBezTo>
                  <a:pt x="32" y="97"/>
                  <a:pt x="31" y="97"/>
                  <a:pt x="31" y="98"/>
                </a:cubicBezTo>
                <a:close/>
                <a:moveTo>
                  <a:pt x="32" y="85"/>
                </a:moveTo>
                <a:cubicBezTo>
                  <a:pt x="32" y="85"/>
                  <a:pt x="32" y="85"/>
                  <a:pt x="32" y="85"/>
                </a:cubicBezTo>
                <a:cubicBezTo>
                  <a:pt x="33" y="83"/>
                  <a:pt x="34" y="82"/>
                  <a:pt x="36" y="80"/>
                </a:cubicBezTo>
                <a:cubicBezTo>
                  <a:pt x="35" y="81"/>
                  <a:pt x="35" y="81"/>
                  <a:pt x="34" y="82"/>
                </a:cubicBezTo>
                <a:cubicBezTo>
                  <a:pt x="33" y="83"/>
                  <a:pt x="33" y="84"/>
                  <a:pt x="32" y="85"/>
                </a:cubicBezTo>
                <a:close/>
                <a:moveTo>
                  <a:pt x="35" y="84"/>
                </a:moveTo>
                <a:cubicBezTo>
                  <a:pt x="35" y="84"/>
                  <a:pt x="35" y="83"/>
                  <a:pt x="36" y="83"/>
                </a:cubicBezTo>
                <a:cubicBezTo>
                  <a:pt x="36" y="83"/>
                  <a:pt x="36" y="82"/>
                  <a:pt x="37" y="82"/>
                </a:cubicBezTo>
                <a:cubicBezTo>
                  <a:pt x="36" y="83"/>
                  <a:pt x="35" y="85"/>
                  <a:pt x="34" y="86"/>
                </a:cubicBezTo>
                <a:cubicBezTo>
                  <a:pt x="34" y="86"/>
                  <a:pt x="34" y="86"/>
                  <a:pt x="34" y="86"/>
                </a:cubicBezTo>
                <a:cubicBezTo>
                  <a:pt x="34" y="86"/>
                  <a:pt x="34" y="86"/>
                  <a:pt x="34" y="86"/>
                </a:cubicBezTo>
                <a:cubicBezTo>
                  <a:pt x="34" y="86"/>
                  <a:pt x="34" y="86"/>
                  <a:pt x="34" y="86"/>
                </a:cubicBezTo>
                <a:cubicBezTo>
                  <a:pt x="34" y="85"/>
                  <a:pt x="34" y="85"/>
                  <a:pt x="35" y="84"/>
                </a:cubicBezTo>
                <a:close/>
                <a:moveTo>
                  <a:pt x="37" y="73"/>
                </a:moveTo>
                <a:cubicBezTo>
                  <a:pt x="39" y="72"/>
                  <a:pt x="40" y="71"/>
                  <a:pt x="41" y="71"/>
                </a:cubicBezTo>
                <a:cubicBezTo>
                  <a:pt x="41" y="71"/>
                  <a:pt x="41" y="71"/>
                  <a:pt x="41" y="71"/>
                </a:cubicBezTo>
                <a:cubicBezTo>
                  <a:pt x="41" y="71"/>
                  <a:pt x="40" y="71"/>
                  <a:pt x="40" y="71"/>
                </a:cubicBezTo>
                <a:cubicBezTo>
                  <a:pt x="39" y="72"/>
                  <a:pt x="38" y="73"/>
                  <a:pt x="36" y="74"/>
                </a:cubicBezTo>
                <a:cubicBezTo>
                  <a:pt x="37" y="74"/>
                  <a:pt x="37" y="73"/>
                  <a:pt x="37" y="73"/>
                </a:cubicBezTo>
                <a:close/>
                <a:moveTo>
                  <a:pt x="35" y="72"/>
                </a:moveTo>
                <a:cubicBezTo>
                  <a:pt x="36" y="71"/>
                  <a:pt x="37" y="70"/>
                  <a:pt x="39" y="68"/>
                </a:cubicBezTo>
                <a:cubicBezTo>
                  <a:pt x="38" y="69"/>
                  <a:pt x="37" y="70"/>
                  <a:pt x="36" y="71"/>
                </a:cubicBezTo>
                <a:cubicBezTo>
                  <a:pt x="36" y="72"/>
                  <a:pt x="35" y="72"/>
                  <a:pt x="35" y="72"/>
                </a:cubicBezTo>
                <a:close/>
                <a:moveTo>
                  <a:pt x="42" y="77"/>
                </a:moveTo>
                <a:cubicBezTo>
                  <a:pt x="42" y="76"/>
                  <a:pt x="43" y="76"/>
                  <a:pt x="43" y="76"/>
                </a:cubicBezTo>
                <a:cubicBezTo>
                  <a:pt x="42" y="77"/>
                  <a:pt x="42" y="78"/>
                  <a:pt x="41" y="80"/>
                </a:cubicBezTo>
                <a:cubicBezTo>
                  <a:pt x="41" y="80"/>
                  <a:pt x="41" y="80"/>
                  <a:pt x="41" y="80"/>
                </a:cubicBezTo>
                <a:cubicBezTo>
                  <a:pt x="40" y="81"/>
                  <a:pt x="39" y="82"/>
                  <a:pt x="38" y="83"/>
                </a:cubicBezTo>
                <a:cubicBezTo>
                  <a:pt x="38" y="83"/>
                  <a:pt x="38" y="83"/>
                  <a:pt x="37" y="83"/>
                </a:cubicBezTo>
                <a:cubicBezTo>
                  <a:pt x="39" y="81"/>
                  <a:pt x="40" y="79"/>
                  <a:pt x="42" y="77"/>
                </a:cubicBezTo>
                <a:close/>
                <a:moveTo>
                  <a:pt x="69" y="32"/>
                </a:moveTo>
                <a:cubicBezTo>
                  <a:pt x="67" y="34"/>
                  <a:pt x="64" y="36"/>
                  <a:pt x="62" y="37"/>
                </a:cubicBezTo>
                <a:cubicBezTo>
                  <a:pt x="62" y="37"/>
                  <a:pt x="62" y="37"/>
                  <a:pt x="62" y="37"/>
                </a:cubicBezTo>
                <a:cubicBezTo>
                  <a:pt x="60" y="38"/>
                  <a:pt x="59" y="40"/>
                  <a:pt x="57" y="41"/>
                </a:cubicBezTo>
                <a:cubicBezTo>
                  <a:pt x="58" y="39"/>
                  <a:pt x="59" y="37"/>
                  <a:pt x="60" y="36"/>
                </a:cubicBezTo>
                <a:cubicBezTo>
                  <a:pt x="63" y="35"/>
                  <a:pt x="66" y="33"/>
                  <a:pt x="69" y="32"/>
                </a:cubicBezTo>
                <a:close/>
                <a:moveTo>
                  <a:pt x="55" y="33"/>
                </a:moveTo>
                <a:cubicBezTo>
                  <a:pt x="55" y="33"/>
                  <a:pt x="55" y="33"/>
                  <a:pt x="56" y="33"/>
                </a:cubicBezTo>
                <a:cubicBezTo>
                  <a:pt x="59" y="31"/>
                  <a:pt x="63" y="29"/>
                  <a:pt x="66" y="28"/>
                </a:cubicBezTo>
                <a:cubicBezTo>
                  <a:pt x="65" y="28"/>
                  <a:pt x="64" y="29"/>
                  <a:pt x="63" y="29"/>
                </a:cubicBezTo>
                <a:cubicBezTo>
                  <a:pt x="61" y="31"/>
                  <a:pt x="58" y="32"/>
                  <a:pt x="55" y="33"/>
                </a:cubicBezTo>
                <a:close/>
                <a:moveTo>
                  <a:pt x="73" y="36"/>
                </a:moveTo>
                <a:cubicBezTo>
                  <a:pt x="74" y="36"/>
                  <a:pt x="74" y="35"/>
                  <a:pt x="74" y="35"/>
                </a:cubicBezTo>
                <a:cubicBezTo>
                  <a:pt x="73" y="38"/>
                  <a:pt x="71" y="40"/>
                  <a:pt x="69" y="42"/>
                </a:cubicBezTo>
                <a:cubicBezTo>
                  <a:pt x="67" y="43"/>
                  <a:pt x="65" y="45"/>
                  <a:pt x="64" y="46"/>
                </a:cubicBezTo>
                <a:cubicBezTo>
                  <a:pt x="67" y="43"/>
                  <a:pt x="70" y="39"/>
                  <a:pt x="73" y="36"/>
                </a:cubicBezTo>
                <a:close/>
                <a:moveTo>
                  <a:pt x="70" y="36"/>
                </a:moveTo>
                <a:cubicBezTo>
                  <a:pt x="71" y="35"/>
                  <a:pt x="72" y="34"/>
                  <a:pt x="74" y="32"/>
                </a:cubicBezTo>
                <a:cubicBezTo>
                  <a:pt x="73" y="33"/>
                  <a:pt x="73" y="33"/>
                  <a:pt x="73" y="34"/>
                </a:cubicBezTo>
                <a:cubicBezTo>
                  <a:pt x="72" y="34"/>
                  <a:pt x="71" y="35"/>
                  <a:pt x="70" y="36"/>
                </a:cubicBezTo>
                <a:close/>
                <a:moveTo>
                  <a:pt x="77" y="34"/>
                </a:moveTo>
                <a:cubicBezTo>
                  <a:pt x="78" y="33"/>
                  <a:pt x="79" y="33"/>
                  <a:pt x="80" y="32"/>
                </a:cubicBezTo>
                <a:cubicBezTo>
                  <a:pt x="78" y="34"/>
                  <a:pt x="77" y="36"/>
                  <a:pt x="75" y="37"/>
                </a:cubicBezTo>
                <a:cubicBezTo>
                  <a:pt x="74" y="38"/>
                  <a:pt x="74" y="39"/>
                  <a:pt x="73" y="39"/>
                </a:cubicBezTo>
                <a:cubicBezTo>
                  <a:pt x="74" y="37"/>
                  <a:pt x="76" y="36"/>
                  <a:pt x="77" y="34"/>
                </a:cubicBezTo>
                <a:close/>
                <a:moveTo>
                  <a:pt x="77" y="31"/>
                </a:moveTo>
                <a:cubicBezTo>
                  <a:pt x="77" y="31"/>
                  <a:pt x="77" y="30"/>
                  <a:pt x="78" y="30"/>
                </a:cubicBezTo>
                <a:cubicBezTo>
                  <a:pt x="78" y="30"/>
                  <a:pt x="78" y="30"/>
                  <a:pt x="78" y="29"/>
                </a:cubicBezTo>
                <a:cubicBezTo>
                  <a:pt x="78" y="29"/>
                  <a:pt x="78" y="29"/>
                  <a:pt x="79" y="29"/>
                </a:cubicBezTo>
                <a:cubicBezTo>
                  <a:pt x="78" y="29"/>
                  <a:pt x="78" y="30"/>
                  <a:pt x="78" y="30"/>
                </a:cubicBezTo>
                <a:cubicBezTo>
                  <a:pt x="77" y="30"/>
                  <a:pt x="77" y="31"/>
                  <a:pt x="77" y="31"/>
                </a:cubicBezTo>
                <a:close/>
                <a:moveTo>
                  <a:pt x="96" y="32"/>
                </a:moveTo>
                <a:cubicBezTo>
                  <a:pt x="96" y="32"/>
                  <a:pt x="96" y="32"/>
                  <a:pt x="96" y="32"/>
                </a:cubicBezTo>
                <a:cubicBezTo>
                  <a:pt x="95" y="34"/>
                  <a:pt x="93" y="36"/>
                  <a:pt x="91" y="38"/>
                </a:cubicBezTo>
                <a:cubicBezTo>
                  <a:pt x="91" y="38"/>
                  <a:pt x="90" y="38"/>
                  <a:pt x="90" y="39"/>
                </a:cubicBezTo>
                <a:cubicBezTo>
                  <a:pt x="90" y="39"/>
                  <a:pt x="90" y="39"/>
                  <a:pt x="90" y="39"/>
                </a:cubicBezTo>
                <a:cubicBezTo>
                  <a:pt x="88" y="41"/>
                  <a:pt x="87" y="43"/>
                  <a:pt x="85" y="44"/>
                </a:cubicBezTo>
                <a:cubicBezTo>
                  <a:pt x="82" y="46"/>
                  <a:pt x="80" y="48"/>
                  <a:pt x="77" y="50"/>
                </a:cubicBezTo>
                <a:cubicBezTo>
                  <a:pt x="77" y="50"/>
                  <a:pt x="77" y="50"/>
                  <a:pt x="76" y="50"/>
                </a:cubicBezTo>
                <a:cubicBezTo>
                  <a:pt x="76" y="51"/>
                  <a:pt x="75" y="51"/>
                  <a:pt x="74" y="52"/>
                </a:cubicBezTo>
                <a:cubicBezTo>
                  <a:pt x="73" y="53"/>
                  <a:pt x="73" y="53"/>
                  <a:pt x="73" y="53"/>
                </a:cubicBezTo>
                <a:cubicBezTo>
                  <a:pt x="76" y="49"/>
                  <a:pt x="80" y="45"/>
                  <a:pt x="83" y="42"/>
                </a:cubicBezTo>
                <a:cubicBezTo>
                  <a:pt x="87" y="38"/>
                  <a:pt x="91" y="35"/>
                  <a:pt x="96" y="32"/>
                </a:cubicBezTo>
                <a:close/>
                <a:moveTo>
                  <a:pt x="87" y="36"/>
                </a:moveTo>
                <a:cubicBezTo>
                  <a:pt x="87" y="36"/>
                  <a:pt x="88" y="35"/>
                  <a:pt x="88" y="35"/>
                </a:cubicBezTo>
                <a:cubicBezTo>
                  <a:pt x="89" y="35"/>
                  <a:pt x="89" y="35"/>
                  <a:pt x="90" y="34"/>
                </a:cubicBezTo>
                <a:cubicBezTo>
                  <a:pt x="89" y="35"/>
                  <a:pt x="88" y="36"/>
                  <a:pt x="87" y="36"/>
                </a:cubicBezTo>
                <a:close/>
                <a:moveTo>
                  <a:pt x="111" y="34"/>
                </a:moveTo>
                <a:cubicBezTo>
                  <a:pt x="110" y="34"/>
                  <a:pt x="110" y="34"/>
                  <a:pt x="109" y="34"/>
                </a:cubicBezTo>
                <a:cubicBezTo>
                  <a:pt x="109" y="34"/>
                  <a:pt x="108" y="34"/>
                  <a:pt x="108" y="34"/>
                </a:cubicBezTo>
                <a:cubicBezTo>
                  <a:pt x="108" y="34"/>
                  <a:pt x="108" y="33"/>
                  <a:pt x="109" y="33"/>
                </a:cubicBezTo>
                <a:cubicBezTo>
                  <a:pt x="109" y="33"/>
                  <a:pt x="109" y="32"/>
                  <a:pt x="110" y="32"/>
                </a:cubicBezTo>
                <a:cubicBezTo>
                  <a:pt x="111" y="32"/>
                  <a:pt x="112" y="32"/>
                  <a:pt x="113" y="32"/>
                </a:cubicBezTo>
                <a:cubicBezTo>
                  <a:pt x="112" y="33"/>
                  <a:pt x="112" y="33"/>
                  <a:pt x="111" y="34"/>
                </a:cubicBezTo>
                <a:close/>
                <a:moveTo>
                  <a:pt x="112" y="36"/>
                </a:moveTo>
                <a:cubicBezTo>
                  <a:pt x="111" y="36"/>
                  <a:pt x="111" y="37"/>
                  <a:pt x="110" y="37"/>
                </a:cubicBezTo>
                <a:cubicBezTo>
                  <a:pt x="110" y="37"/>
                  <a:pt x="109" y="37"/>
                  <a:pt x="109" y="37"/>
                </a:cubicBezTo>
                <a:cubicBezTo>
                  <a:pt x="110" y="37"/>
                  <a:pt x="110" y="36"/>
                  <a:pt x="111" y="36"/>
                </a:cubicBezTo>
                <a:cubicBezTo>
                  <a:pt x="111" y="36"/>
                  <a:pt x="111" y="36"/>
                  <a:pt x="112" y="36"/>
                </a:cubicBezTo>
                <a:close/>
                <a:moveTo>
                  <a:pt x="108" y="36"/>
                </a:moveTo>
                <a:cubicBezTo>
                  <a:pt x="107" y="37"/>
                  <a:pt x="106" y="37"/>
                  <a:pt x="105" y="38"/>
                </a:cubicBezTo>
                <a:cubicBezTo>
                  <a:pt x="105" y="38"/>
                  <a:pt x="105" y="39"/>
                  <a:pt x="105" y="39"/>
                </a:cubicBezTo>
                <a:cubicBezTo>
                  <a:pt x="104" y="39"/>
                  <a:pt x="104" y="39"/>
                  <a:pt x="103" y="39"/>
                </a:cubicBezTo>
                <a:cubicBezTo>
                  <a:pt x="104" y="38"/>
                  <a:pt x="105" y="37"/>
                  <a:pt x="106" y="36"/>
                </a:cubicBezTo>
                <a:cubicBezTo>
                  <a:pt x="107" y="36"/>
                  <a:pt x="107" y="36"/>
                  <a:pt x="108" y="36"/>
                </a:cubicBezTo>
                <a:close/>
                <a:moveTo>
                  <a:pt x="122" y="49"/>
                </a:moveTo>
                <a:cubicBezTo>
                  <a:pt x="125" y="49"/>
                  <a:pt x="128" y="48"/>
                  <a:pt x="132" y="47"/>
                </a:cubicBezTo>
                <a:cubicBezTo>
                  <a:pt x="131" y="48"/>
                  <a:pt x="130" y="49"/>
                  <a:pt x="129" y="50"/>
                </a:cubicBezTo>
                <a:cubicBezTo>
                  <a:pt x="128" y="50"/>
                  <a:pt x="127" y="51"/>
                  <a:pt x="126" y="51"/>
                </a:cubicBezTo>
                <a:cubicBezTo>
                  <a:pt x="126" y="51"/>
                  <a:pt x="126" y="51"/>
                  <a:pt x="126" y="51"/>
                </a:cubicBezTo>
                <a:cubicBezTo>
                  <a:pt x="125" y="52"/>
                  <a:pt x="125" y="52"/>
                  <a:pt x="125" y="52"/>
                </a:cubicBezTo>
                <a:cubicBezTo>
                  <a:pt x="125" y="52"/>
                  <a:pt x="126" y="51"/>
                  <a:pt x="127" y="50"/>
                </a:cubicBezTo>
                <a:cubicBezTo>
                  <a:pt x="127" y="50"/>
                  <a:pt x="126" y="48"/>
                  <a:pt x="126" y="49"/>
                </a:cubicBezTo>
                <a:cubicBezTo>
                  <a:pt x="125" y="50"/>
                  <a:pt x="124" y="51"/>
                  <a:pt x="123" y="52"/>
                </a:cubicBezTo>
                <a:cubicBezTo>
                  <a:pt x="123" y="51"/>
                  <a:pt x="122" y="51"/>
                  <a:pt x="121" y="51"/>
                </a:cubicBezTo>
                <a:cubicBezTo>
                  <a:pt x="121" y="51"/>
                  <a:pt x="121" y="51"/>
                  <a:pt x="121" y="51"/>
                </a:cubicBezTo>
                <a:cubicBezTo>
                  <a:pt x="121" y="51"/>
                  <a:pt x="121" y="51"/>
                  <a:pt x="122" y="50"/>
                </a:cubicBezTo>
                <a:cubicBezTo>
                  <a:pt x="122" y="50"/>
                  <a:pt x="122" y="50"/>
                  <a:pt x="122" y="49"/>
                </a:cubicBezTo>
                <a:close/>
                <a:moveTo>
                  <a:pt x="148" y="57"/>
                </a:moveTo>
                <a:cubicBezTo>
                  <a:pt x="146" y="57"/>
                  <a:pt x="143" y="58"/>
                  <a:pt x="141" y="59"/>
                </a:cubicBezTo>
                <a:cubicBezTo>
                  <a:pt x="142" y="58"/>
                  <a:pt x="143" y="57"/>
                  <a:pt x="144" y="56"/>
                </a:cubicBezTo>
                <a:cubicBezTo>
                  <a:pt x="149" y="54"/>
                  <a:pt x="153" y="52"/>
                  <a:pt x="158" y="50"/>
                </a:cubicBezTo>
                <a:cubicBezTo>
                  <a:pt x="155" y="52"/>
                  <a:pt x="151" y="54"/>
                  <a:pt x="148" y="57"/>
                </a:cubicBezTo>
                <a:close/>
                <a:moveTo>
                  <a:pt x="160" y="51"/>
                </a:moveTo>
                <a:cubicBezTo>
                  <a:pt x="159" y="52"/>
                  <a:pt x="159" y="52"/>
                  <a:pt x="159" y="52"/>
                </a:cubicBezTo>
                <a:cubicBezTo>
                  <a:pt x="158" y="53"/>
                  <a:pt x="157" y="53"/>
                  <a:pt x="156" y="54"/>
                </a:cubicBezTo>
                <a:cubicBezTo>
                  <a:pt x="157" y="53"/>
                  <a:pt x="158" y="52"/>
                  <a:pt x="160" y="51"/>
                </a:cubicBezTo>
                <a:close/>
                <a:moveTo>
                  <a:pt x="163" y="63"/>
                </a:moveTo>
                <a:cubicBezTo>
                  <a:pt x="167" y="61"/>
                  <a:pt x="171" y="59"/>
                  <a:pt x="175" y="57"/>
                </a:cubicBezTo>
                <a:cubicBezTo>
                  <a:pt x="174" y="58"/>
                  <a:pt x="173" y="60"/>
                  <a:pt x="172" y="61"/>
                </a:cubicBezTo>
                <a:cubicBezTo>
                  <a:pt x="167" y="63"/>
                  <a:pt x="161" y="66"/>
                  <a:pt x="156" y="69"/>
                </a:cubicBezTo>
                <a:cubicBezTo>
                  <a:pt x="155" y="69"/>
                  <a:pt x="154" y="70"/>
                  <a:pt x="153" y="70"/>
                </a:cubicBezTo>
                <a:cubicBezTo>
                  <a:pt x="156" y="68"/>
                  <a:pt x="159" y="65"/>
                  <a:pt x="163" y="63"/>
                </a:cubicBezTo>
                <a:close/>
                <a:moveTo>
                  <a:pt x="162" y="61"/>
                </a:moveTo>
                <a:cubicBezTo>
                  <a:pt x="163" y="60"/>
                  <a:pt x="165" y="59"/>
                  <a:pt x="166" y="57"/>
                </a:cubicBezTo>
                <a:cubicBezTo>
                  <a:pt x="168" y="57"/>
                  <a:pt x="169" y="56"/>
                  <a:pt x="171" y="56"/>
                </a:cubicBezTo>
                <a:cubicBezTo>
                  <a:pt x="168" y="57"/>
                  <a:pt x="165" y="59"/>
                  <a:pt x="162" y="61"/>
                </a:cubicBezTo>
                <a:cubicBezTo>
                  <a:pt x="162" y="61"/>
                  <a:pt x="162" y="61"/>
                  <a:pt x="162" y="61"/>
                </a:cubicBezTo>
                <a:close/>
                <a:moveTo>
                  <a:pt x="172" y="57"/>
                </a:moveTo>
                <a:cubicBezTo>
                  <a:pt x="174" y="56"/>
                  <a:pt x="176" y="54"/>
                  <a:pt x="179" y="53"/>
                </a:cubicBezTo>
                <a:cubicBezTo>
                  <a:pt x="178" y="53"/>
                  <a:pt x="178" y="54"/>
                  <a:pt x="178" y="54"/>
                </a:cubicBezTo>
                <a:cubicBezTo>
                  <a:pt x="176" y="55"/>
                  <a:pt x="174" y="56"/>
                  <a:pt x="172" y="57"/>
                </a:cubicBezTo>
                <a:close/>
                <a:moveTo>
                  <a:pt x="189" y="60"/>
                </a:moveTo>
                <a:cubicBezTo>
                  <a:pt x="185" y="62"/>
                  <a:pt x="181" y="64"/>
                  <a:pt x="176" y="66"/>
                </a:cubicBezTo>
                <a:cubicBezTo>
                  <a:pt x="178" y="64"/>
                  <a:pt x="180" y="62"/>
                  <a:pt x="182" y="60"/>
                </a:cubicBezTo>
                <a:cubicBezTo>
                  <a:pt x="184" y="60"/>
                  <a:pt x="186" y="59"/>
                  <a:pt x="187" y="59"/>
                </a:cubicBezTo>
                <a:cubicBezTo>
                  <a:pt x="188" y="59"/>
                  <a:pt x="188" y="59"/>
                  <a:pt x="189" y="60"/>
                </a:cubicBezTo>
                <a:close/>
                <a:moveTo>
                  <a:pt x="189" y="58"/>
                </a:moveTo>
                <a:cubicBezTo>
                  <a:pt x="190" y="58"/>
                  <a:pt x="192" y="57"/>
                  <a:pt x="194" y="57"/>
                </a:cubicBezTo>
                <a:cubicBezTo>
                  <a:pt x="193" y="58"/>
                  <a:pt x="191" y="59"/>
                  <a:pt x="190" y="59"/>
                </a:cubicBezTo>
                <a:cubicBezTo>
                  <a:pt x="189" y="59"/>
                  <a:pt x="189" y="59"/>
                  <a:pt x="189" y="58"/>
                </a:cubicBezTo>
                <a:close/>
                <a:moveTo>
                  <a:pt x="193" y="65"/>
                </a:moveTo>
                <a:cubicBezTo>
                  <a:pt x="194" y="65"/>
                  <a:pt x="195" y="65"/>
                  <a:pt x="196" y="64"/>
                </a:cubicBezTo>
                <a:cubicBezTo>
                  <a:pt x="194" y="65"/>
                  <a:pt x="193" y="66"/>
                  <a:pt x="191" y="67"/>
                </a:cubicBezTo>
                <a:cubicBezTo>
                  <a:pt x="188" y="69"/>
                  <a:pt x="184" y="70"/>
                  <a:pt x="181" y="72"/>
                </a:cubicBezTo>
                <a:cubicBezTo>
                  <a:pt x="182" y="71"/>
                  <a:pt x="183" y="71"/>
                  <a:pt x="184" y="70"/>
                </a:cubicBezTo>
                <a:cubicBezTo>
                  <a:pt x="187" y="68"/>
                  <a:pt x="190" y="67"/>
                  <a:pt x="193" y="65"/>
                </a:cubicBezTo>
                <a:close/>
                <a:moveTo>
                  <a:pt x="188" y="65"/>
                </a:moveTo>
                <a:cubicBezTo>
                  <a:pt x="190" y="64"/>
                  <a:pt x="192" y="63"/>
                  <a:pt x="195" y="62"/>
                </a:cubicBezTo>
                <a:cubicBezTo>
                  <a:pt x="194" y="63"/>
                  <a:pt x="193" y="63"/>
                  <a:pt x="192" y="64"/>
                </a:cubicBezTo>
                <a:cubicBezTo>
                  <a:pt x="191" y="64"/>
                  <a:pt x="189" y="65"/>
                  <a:pt x="188" y="65"/>
                </a:cubicBezTo>
                <a:cubicBezTo>
                  <a:pt x="188" y="65"/>
                  <a:pt x="188" y="65"/>
                  <a:pt x="188" y="65"/>
                </a:cubicBezTo>
                <a:close/>
                <a:moveTo>
                  <a:pt x="207" y="95"/>
                </a:moveTo>
                <a:cubicBezTo>
                  <a:pt x="210" y="94"/>
                  <a:pt x="213" y="92"/>
                  <a:pt x="215" y="91"/>
                </a:cubicBezTo>
                <a:cubicBezTo>
                  <a:pt x="216" y="92"/>
                  <a:pt x="216" y="93"/>
                  <a:pt x="217" y="95"/>
                </a:cubicBezTo>
                <a:cubicBezTo>
                  <a:pt x="212" y="97"/>
                  <a:pt x="208" y="99"/>
                  <a:pt x="204" y="101"/>
                </a:cubicBezTo>
                <a:cubicBezTo>
                  <a:pt x="204" y="101"/>
                  <a:pt x="203" y="101"/>
                  <a:pt x="203" y="101"/>
                </a:cubicBezTo>
                <a:cubicBezTo>
                  <a:pt x="202" y="102"/>
                  <a:pt x="201" y="103"/>
                  <a:pt x="199" y="104"/>
                </a:cubicBezTo>
                <a:cubicBezTo>
                  <a:pt x="199" y="104"/>
                  <a:pt x="199" y="105"/>
                  <a:pt x="198" y="105"/>
                </a:cubicBezTo>
                <a:cubicBezTo>
                  <a:pt x="198" y="105"/>
                  <a:pt x="198" y="105"/>
                  <a:pt x="198" y="105"/>
                </a:cubicBezTo>
                <a:cubicBezTo>
                  <a:pt x="199" y="104"/>
                  <a:pt x="200" y="103"/>
                  <a:pt x="200" y="102"/>
                </a:cubicBezTo>
                <a:cubicBezTo>
                  <a:pt x="203" y="100"/>
                  <a:pt x="205" y="98"/>
                  <a:pt x="208" y="96"/>
                </a:cubicBezTo>
                <a:cubicBezTo>
                  <a:pt x="208" y="96"/>
                  <a:pt x="208" y="95"/>
                  <a:pt x="207" y="95"/>
                </a:cubicBezTo>
                <a:close/>
                <a:moveTo>
                  <a:pt x="196" y="173"/>
                </a:moveTo>
                <a:cubicBezTo>
                  <a:pt x="197" y="172"/>
                  <a:pt x="198" y="171"/>
                  <a:pt x="198" y="171"/>
                </a:cubicBezTo>
                <a:cubicBezTo>
                  <a:pt x="198" y="171"/>
                  <a:pt x="198" y="171"/>
                  <a:pt x="198" y="171"/>
                </a:cubicBezTo>
                <a:cubicBezTo>
                  <a:pt x="197" y="172"/>
                  <a:pt x="196" y="173"/>
                  <a:pt x="195" y="174"/>
                </a:cubicBezTo>
                <a:cubicBezTo>
                  <a:pt x="196" y="174"/>
                  <a:pt x="196" y="173"/>
                  <a:pt x="196" y="173"/>
                </a:cubicBezTo>
                <a:close/>
                <a:moveTo>
                  <a:pt x="195" y="164"/>
                </a:moveTo>
                <a:cubicBezTo>
                  <a:pt x="195" y="165"/>
                  <a:pt x="195" y="165"/>
                  <a:pt x="194" y="165"/>
                </a:cubicBezTo>
                <a:cubicBezTo>
                  <a:pt x="195" y="164"/>
                  <a:pt x="196" y="162"/>
                  <a:pt x="197" y="161"/>
                </a:cubicBezTo>
                <a:cubicBezTo>
                  <a:pt x="196" y="162"/>
                  <a:pt x="196" y="163"/>
                  <a:pt x="195" y="164"/>
                </a:cubicBezTo>
                <a:close/>
                <a:moveTo>
                  <a:pt x="194" y="155"/>
                </a:moveTo>
                <a:cubicBezTo>
                  <a:pt x="193" y="157"/>
                  <a:pt x="191" y="158"/>
                  <a:pt x="190" y="159"/>
                </a:cubicBezTo>
                <a:cubicBezTo>
                  <a:pt x="193" y="156"/>
                  <a:pt x="196" y="153"/>
                  <a:pt x="198" y="150"/>
                </a:cubicBezTo>
                <a:cubicBezTo>
                  <a:pt x="197" y="152"/>
                  <a:pt x="196" y="154"/>
                  <a:pt x="194" y="155"/>
                </a:cubicBezTo>
                <a:close/>
                <a:moveTo>
                  <a:pt x="105" y="198"/>
                </a:moveTo>
                <a:cubicBezTo>
                  <a:pt x="105" y="198"/>
                  <a:pt x="106" y="198"/>
                  <a:pt x="106" y="197"/>
                </a:cubicBezTo>
                <a:cubicBezTo>
                  <a:pt x="106" y="197"/>
                  <a:pt x="107" y="197"/>
                  <a:pt x="107" y="197"/>
                </a:cubicBezTo>
                <a:cubicBezTo>
                  <a:pt x="106" y="198"/>
                  <a:pt x="106" y="198"/>
                  <a:pt x="105" y="199"/>
                </a:cubicBezTo>
                <a:cubicBezTo>
                  <a:pt x="105" y="199"/>
                  <a:pt x="105" y="198"/>
                  <a:pt x="105" y="198"/>
                </a:cubicBezTo>
                <a:close/>
                <a:moveTo>
                  <a:pt x="108" y="204"/>
                </a:moveTo>
                <a:cubicBezTo>
                  <a:pt x="108" y="204"/>
                  <a:pt x="108" y="204"/>
                  <a:pt x="108" y="204"/>
                </a:cubicBezTo>
                <a:cubicBezTo>
                  <a:pt x="107" y="203"/>
                  <a:pt x="105" y="202"/>
                  <a:pt x="104" y="202"/>
                </a:cubicBezTo>
                <a:cubicBezTo>
                  <a:pt x="104" y="202"/>
                  <a:pt x="104" y="201"/>
                  <a:pt x="104" y="201"/>
                </a:cubicBezTo>
                <a:cubicBezTo>
                  <a:pt x="106" y="202"/>
                  <a:pt x="107" y="203"/>
                  <a:pt x="108" y="204"/>
                </a:cubicBezTo>
                <a:close/>
                <a:moveTo>
                  <a:pt x="104" y="194"/>
                </a:moveTo>
                <a:cubicBezTo>
                  <a:pt x="104" y="194"/>
                  <a:pt x="103" y="194"/>
                  <a:pt x="103" y="193"/>
                </a:cubicBezTo>
                <a:cubicBezTo>
                  <a:pt x="104" y="192"/>
                  <a:pt x="105" y="191"/>
                  <a:pt x="106" y="190"/>
                </a:cubicBezTo>
                <a:cubicBezTo>
                  <a:pt x="107" y="189"/>
                  <a:pt x="109" y="188"/>
                  <a:pt x="110" y="186"/>
                </a:cubicBezTo>
                <a:cubicBezTo>
                  <a:pt x="115" y="183"/>
                  <a:pt x="119" y="179"/>
                  <a:pt x="123" y="176"/>
                </a:cubicBezTo>
                <a:cubicBezTo>
                  <a:pt x="125" y="175"/>
                  <a:pt x="127" y="174"/>
                  <a:pt x="129" y="173"/>
                </a:cubicBezTo>
                <a:cubicBezTo>
                  <a:pt x="124" y="177"/>
                  <a:pt x="118" y="182"/>
                  <a:pt x="112" y="187"/>
                </a:cubicBezTo>
                <a:cubicBezTo>
                  <a:pt x="110" y="189"/>
                  <a:pt x="107" y="192"/>
                  <a:pt x="104" y="194"/>
                </a:cubicBezTo>
                <a:close/>
                <a:moveTo>
                  <a:pt x="73" y="126"/>
                </a:moveTo>
                <a:cubicBezTo>
                  <a:pt x="73" y="126"/>
                  <a:pt x="72" y="127"/>
                  <a:pt x="72" y="128"/>
                </a:cubicBezTo>
                <a:cubicBezTo>
                  <a:pt x="71" y="127"/>
                  <a:pt x="71" y="126"/>
                  <a:pt x="71" y="125"/>
                </a:cubicBezTo>
                <a:cubicBezTo>
                  <a:pt x="71" y="125"/>
                  <a:pt x="71" y="124"/>
                  <a:pt x="71" y="124"/>
                </a:cubicBezTo>
                <a:cubicBezTo>
                  <a:pt x="72" y="124"/>
                  <a:pt x="72" y="124"/>
                  <a:pt x="72" y="124"/>
                </a:cubicBezTo>
                <a:cubicBezTo>
                  <a:pt x="72" y="124"/>
                  <a:pt x="72" y="124"/>
                  <a:pt x="72" y="124"/>
                </a:cubicBezTo>
                <a:cubicBezTo>
                  <a:pt x="73" y="125"/>
                  <a:pt x="73" y="125"/>
                  <a:pt x="73" y="126"/>
                </a:cubicBezTo>
                <a:close/>
                <a:moveTo>
                  <a:pt x="71" y="168"/>
                </a:moveTo>
                <a:cubicBezTo>
                  <a:pt x="71" y="167"/>
                  <a:pt x="71" y="167"/>
                  <a:pt x="71" y="167"/>
                </a:cubicBezTo>
                <a:cubicBezTo>
                  <a:pt x="71" y="166"/>
                  <a:pt x="71" y="166"/>
                  <a:pt x="72" y="166"/>
                </a:cubicBezTo>
                <a:cubicBezTo>
                  <a:pt x="72" y="167"/>
                  <a:pt x="72" y="167"/>
                  <a:pt x="72" y="167"/>
                </a:cubicBezTo>
                <a:cubicBezTo>
                  <a:pt x="72" y="167"/>
                  <a:pt x="71" y="168"/>
                  <a:pt x="71" y="168"/>
                </a:cubicBezTo>
                <a:close/>
                <a:moveTo>
                  <a:pt x="73" y="170"/>
                </a:moveTo>
                <a:cubicBezTo>
                  <a:pt x="73" y="170"/>
                  <a:pt x="73" y="170"/>
                  <a:pt x="73" y="170"/>
                </a:cubicBezTo>
                <a:cubicBezTo>
                  <a:pt x="73" y="171"/>
                  <a:pt x="73" y="171"/>
                  <a:pt x="73" y="171"/>
                </a:cubicBezTo>
                <a:cubicBezTo>
                  <a:pt x="72" y="171"/>
                  <a:pt x="72" y="171"/>
                  <a:pt x="72" y="171"/>
                </a:cubicBezTo>
                <a:cubicBezTo>
                  <a:pt x="72" y="171"/>
                  <a:pt x="72" y="171"/>
                  <a:pt x="72" y="171"/>
                </a:cubicBezTo>
                <a:cubicBezTo>
                  <a:pt x="72" y="170"/>
                  <a:pt x="72" y="170"/>
                  <a:pt x="73" y="170"/>
                </a:cubicBezTo>
                <a:close/>
                <a:moveTo>
                  <a:pt x="71" y="165"/>
                </a:moveTo>
                <a:cubicBezTo>
                  <a:pt x="71" y="164"/>
                  <a:pt x="71" y="163"/>
                  <a:pt x="70" y="162"/>
                </a:cubicBezTo>
                <a:cubicBezTo>
                  <a:pt x="71" y="162"/>
                  <a:pt x="71" y="162"/>
                  <a:pt x="71" y="162"/>
                </a:cubicBezTo>
                <a:cubicBezTo>
                  <a:pt x="71" y="163"/>
                  <a:pt x="71" y="164"/>
                  <a:pt x="71" y="164"/>
                </a:cubicBezTo>
                <a:cubicBezTo>
                  <a:pt x="71" y="165"/>
                  <a:pt x="71" y="165"/>
                  <a:pt x="71" y="165"/>
                </a:cubicBezTo>
                <a:close/>
                <a:moveTo>
                  <a:pt x="61" y="51"/>
                </a:moveTo>
                <a:cubicBezTo>
                  <a:pt x="61" y="51"/>
                  <a:pt x="61" y="52"/>
                  <a:pt x="61" y="52"/>
                </a:cubicBezTo>
                <a:cubicBezTo>
                  <a:pt x="59" y="54"/>
                  <a:pt x="57" y="55"/>
                  <a:pt x="55" y="57"/>
                </a:cubicBezTo>
                <a:cubicBezTo>
                  <a:pt x="55" y="58"/>
                  <a:pt x="54" y="59"/>
                  <a:pt x="53" y="59"/>
                </a:cubicBezTo>
                <a:cubicBezTo>
                  <a:pt x="52" y="61"/>
                  <a:pt x="50" y="62"/>
                  <a:pt x="49" y="63"/>
                </a:cubicBezTo>
                <a:cubicBezTo>
                  <a:pt x="49" y="63"/>
                  <a:pt x="49" y="63"/>
                  <a:pt x="49" y="63"/>
                </a:cubicBezTo>
                <a:cubicBezTo>
                  <a:pt x="49" y="62"/>
                  <a:pt x="50" y="61"/>
                  <a:pt x="51" y="60"/>
                </a:cubicBezTo>
                <a:cubicBezTo>
                  <a:pt x="54" y="57"/>
                  <a:pt x="58" y="54"/>
                  <a:pt x="61" y="51"/>
                </a:cubicBezTo>
                <a:close/>
                <a:moveTo>
                  <a:pt x="54" y="54"/>
                </a:moveTo>
                <a:cubicBezTo>
                  <a:pt x="55" y="54"/>
                  <a:pt x="55" y="54"/>
                  <a:pt x="55" y="54"/>
                </a:cubicBezTo>
                <a:cubicBezTo>
                  <a:pt x="55" y="54"/>
                  <a:pt x="55" y="53"/>
                  <a:pt x="56" y="53"/>
                </a:cubicBezTo>
                <a:cubicBezTo>
                  <a:pt x="57" y="52"/>
                  <a:pt x="58" y="52"/>
                  <a:pt x="58" y="51"/>
                </a:cubicBezTo>
                <a:cubicBezTo>
                  <a:pt x="57" y="52"/>
                  <a:pt x="56" y="53"/>
                  <a:pt x="54" y="54"/>
                </a:cubicBezTo>
                <a:close/>
                <a:moveTo>
                  <a:pt x="92" y="45"/>
                </a:moveTo>
                <a:cubicBezTo>
                  <a:pt x="92" y="47"/>
                  <a:pt x="92" y="48"/>
                  <a:pt x="91" y="50"/>
                </a:cubicBezTo>
                <a:cubicBezTo>
                  <a:pt x="86" y="54"/>
                  <a:pt x="80" y="58"/>
                  <a:pt x="75" y="63"/>
                </a:cubicBezTo>
                <a:cubicBezTo>
                  <a:pt x="75" y="62"/>
                  <a:pt x="75" y="61"/>
                  <a:pt x="76" y="60"/>
                </a:cubicBezTo>
                <a:cubicBezTo>
                  <a:pt x="81" y="55"/>
                  <a:pt x="87" y="50"/>
                  <a:pt x="92" y="45"/>
                </a:cubicBezTo>
                <a:close/>
                <a:moveTo>
                  <a:pt x="82" y="53"/>
                </a:moveTo>
                <a:cubicBezTo>
                  <a:pt x="84" y="50"/>
                  <a:pt x="86" y="48"/>
                  <a:pt x="89" y="46"/>
                </a:cubicBezTo>
                <a:cubicBezTo>
                  <a:pt x="89" y="46"/>
                  <a:pt x="90" y="45"/>
                  <a:pt x="90" y="45"/>
                </a:cubicBezTo>
                <a:cubicBezTo>
                  <a:pt x="87" y="48"/>
                  <a:pt x="84" y="50"/>
                  <a:pt x="82" y="53"/>
                </a:cubicBezTo>
                <a:close/>
                <a:moveTo>
                  <a:pt x="110" y="51"/>
                </a:moveTo>
                <a:cubicBezTo>
                  <a:pt x="110" y="51"/>
                  <a:pt x="110" y="51"/>
                  <a:pt x="110" y="51"/>
                </a:cubicBezTo>
                <a:cubicBezTo>
                  <a:pt x="110" y="52"/>
                  <a:pt x="109" y="52"/>
                  <a:pt x="108" y="53"/>
                </a:cubicBezTo>
                <a:cubicBezTo>
                  <a:pt x="106" y="54"/>
                  <a:pt x="104" y="54"/>
                  <a:pt x="102" y="55"/>
                </a:cubicBezTo>
                <a:cubicBezTo>
                  <a:pt x="103" y="54"/>
                  <a:pt x="105" y="53"/>
                  <a:pt x="106" y="51"/>
                </a:cubicBezTo>
                <a:cubicBezTo>
                  <a:pt x="107" y="51"/>
                  <a:pt x="108" y="50"/>
                  <a:pt x="109" y="50"/>
                </a:cubicBezTo>
                <a:cubicBezTo>
                  <a:pt x="108" y="50"/>
                  <a:pt x="109" y="51"/>
                  <a:pt x="110" y="51"/>
                </a:cubicBezTo>
                <a:close/>
                <a:moveTo>
                  <a:pt x="112" y="77"/>
                </a:moveTo>
                <a:cubicBezTo>
                  <a:pt x="110" y="79"/>
                  <a:pt x="108" y="82"/>
                  <a:pt x="107" y="84"/>
                </a:cubicBezTo>
                <a:cubicBezTo>
                  <a:pt x="109" y="80"/>
                  <a:pt x="112" y="76"/>
                  <a:pt x="115" y="73"/>
                </a:cubicBezTo>
                <a:cubicBezTo>
                  <a:pt x="115" y="73"/>
                  <a:pt x="115" y="73"/>
                  <a:pt x="115" y="72"/>
                </a:cubicBezTo>
                <a:cubicBezTo>
                  <a:pt x="114" y="74"/>
                  <a:pt x="113" y="76"/>
                  <a:pt x="112" y="77"/>
                </a:cubicBezTo>
                <a:close/>
                <a:moveTo>
                  <a:pt x="116" y="78"/>
                </a:moveTo>
                <a:cubicBezTo>
                  <a:pt x="115" y="79"/>
                  <a:pt x="114" y="80"/>
                  <a:pt x="114" y="80"/>
                </a:cubicBezTo>
                <a:cubicBezTo>
                  <a:pt x="112" y="82"/>
                  <a:pt x="110" y="83"/>
                  <a:pt x="109" y="85"/>
                </a:cubicBezTo>
                <a:cubicBezTo>
                  <a:pt x="111" y="83"/>
                  <a:pt x="113" y="80"/>
                  <a:pt x="116" y="78"/>
                </a:cubicBezTo>
                <a:close/>
                <a:moveTo>
                  <a:pt x="98" y="92"/>
                </a:moveTo>
                <a:cubicBezTo>
                  <a:pt x="95" y="96"/>
                  <a:pt x="91" y="99"/>
                  <a:pt x="88" y="102"/>
                </a:cubicBezTo>
                <a:cubicBezTo>
                  <a:pt x="89" y="101"/>
                  <a:pt x="89" y="100"/>
                  <a:pt x="90" y="98"/>
                </a:cubicBezTo>
                <a:cubicBezTo>
                  <a:pt x="96" y="92"/>
                  <a:pt x="103" y="85"/>
                  <a:pt x="109" y="78"/>
                </a:cubicBezTo>
                <a:cubicBezTo>
                  <a:pt x="105" y="82"/>
                  <a:pt x="102" y="87"/>
                  <a:pt x="98" y="92"/>
                </a:cubicBezTo>
                <a:close/>
                <a:moveTo>
                  <a:pt x="99" y="97"/>
                </a:moveTo>
                <a:cubicBezTo>
                  <a:pt x="97" y="100"/>
                  <a:pt x="94" y="103"/>
                  <a:pt x="92" y="105"/>
                </a:cubicBezTo>
                <a:cubicBezTo>
                  <a:pt x="93" y="104"/>
                  <a:pt x="94" y="102"/>
                  <a:pt x="95" y="100"/>
                </a:cubicBezTo>
                <a:cubicBezTo>
                  <a:pt x="97" y="99"/>
                  <a:pt x="98" y="98"/>
                  <a:pt x="99" y="97"/>
                </a:cubicBezTo>
                <a:close/>
                <a:moveTo>
                  <a:pt x="128" y="67"/>
                </a:moveTo>
                <a:cubicBezTo>
                  <a:pt x="129" y="66"/>
                  <a:pt x="130" y="65"/>
                  <a:pt x="130" y="64"/>
                </a:cubicBezTo>
                <a:cubicBezTo>
                  <a:pt x="131" y="64"/>
                  <a:pt x="131" y="64"/>
                  <a:pt x="132" y="63"/>
                </a:cubicBezTo>
                <a:cubicBezTo>
                  <a:pt x="132" y="63"/>
                  <a:pt x="133" y="63"/>
                  <a:pt x="133" y="63"/>
                </a:cubicBezTo>
                <a:cubicBezTo>
                  <a:pt x="132" y="64"/>
                  <a:pt x="130" y="66"/>
                  <a:pt x="128" y="67"/>
                </a:cubicBezTo>
                <a:close/>
                <a:moveTo>
                  <a:pt x="137" y="62"/>
                </a:moveTo>
                <a:cubicBezTo>
                  <a:pt x="138" y="62"/>
                  <a:pt x="140" y="61"/>
                  <a:pt x="141" y="61"/>
                </a:cubicBezTo>
                <a:cubicBezTo>
                  <a:pt x="138" y="63"/>
                  <a:pt x="135" y="65"/>
                  <a:pt x="132" y="67"/>
                </a:cubicBezTo>
                <a:cubicBezTo>
                  <a:pt x="133" y="65"/>
                  <a:pt x="135" y="64"/>
                  <a:pt x="137" y="62"/>
                </a:cubicBezTo>
                <a:close/>
                <a:moveTo>
                  <a:pt x="132" y="76"/>
                </a:moveTo>
                <a:cubicBezTo>
                  <a:pt x="132" y="77"/>
                  <a:pt x="132" y="77"/>
                  <a:pt x="132" y="77"/>
                </a:cubicBezTo>
                <a:cubicBezTo>
                  <a:pt x="133" y="77"/>
                  <a:pt x="134" y="76"/>
                  <a:pt x="136" y="76"/>
                </a:cubicBezTo>
                <a:cubicBezTo>
                  <a:pt x="132" y="79"/>
                  <a:pt x="128" y="82"/>
                  <a:pt x="124" y="85"/>
                </a:cubicBezTo>
                <a:cubicBezTo>
                  <a:pt x="125" y="85"/>
                  <a:pt x="125" y="84"/>
                  <a:pt x="125" y="84"/>
                </a:cubicBezTo>
                <a:cubicBezTo>
                  <a:pt x="128" y="82"/>
                  <a:pt x="130" y="80"/>
                  <a:pt x="132" y="77"/>
                </a:cubicBezTo>
                <a:cubicBezTo>
                  <a:pt x="132" y="77"/>
                  <a:pt x="132" y="77"/>
                  <a:pt x="132" y="76"/>
                </a:cubicBezTo>
                <a:close/>
                <a:moveTo>
                  <a:pt x="199" y="77"/>
                </a:moveTo>
                <a:cubicBezTo>
                  <a:pt x="199" y="78"/>
                  <a:pt x="198" y="78"/>
                  <a:pt x="198" y="78"/>
                </a:cubicBezTo>
                <a:cubicBezTo>
                  <a:pt x="196" y="79"/>
                  <a:pt x="194" y="80"/>
                  <a:pt x="192" y="81"/>
                </a:cubicBezTo>
                <a:cubicBezTo>
                  <a:pt x="192" y="80"/>
                  <a:pt x="192" y="80"/>
                  <a:pt x="192" y="80"/>
                </a:cubicBezTo>
                <a:cubicBezTo>
                  <a:pt x="195" y="79"/>
                  <a:pt x="197" y="78"/>
                  <a:pt x="199" y="77"/>
                </a:cubicBezTo>
                <a:close/>
                <a:moveTo>
                  <a:pt x="196" y="75"/>
                </a:moveTo>
                <a:cubicBezTo>
                  <a:pt x="197" y="74"/>
                  <a:pt x="198" y="73"/>
                  <a:pt x="199" y="73"/>
                </a:cubicBezTo>
                <a:cubicBezTo>
                  <a:pt x="198" y="73"/>
                  <a:pt x="197" y="74"/>
                  <a:pt x="196" y="75"/>
                </a:cubicBezTo>
                <a:cubicBezTo>
                  <a:pt x="196" y="75"/>
                  <a:pt x="196" y="75"/>
                  <a:pt x="196" y="75"/>
                </a:cubicBezTo>
                <a:close/>
                <a:moveTo>
                  <a:pt x="191" y="138"/>
                </a:moveTo>
                <a:cubicBezTo>
                  <a:pt x="191" y="138"/>
                  <a:pt x="191" y="138"/>
                  <a:pt x="190" y="137"/>
                </a:cubicBezTo>
                <a:cubicBezTo>
                  <a:pt x="191" y="137"/>
                  <a:pt x="191" y="136"/>
                  <a:pt x="191" y="136"/>
                </a:cubicBezTo>
                <a:cubicBezTo>
                  <a:pt x="197" y="131"/>
                  <a:pt x="203" y="126"/>
                  <a:pt x="209" y="121"/>
                </a:cubicBezTo>
                <a:cubicBezTo>
                  <a:pt x="209" y="121"/>
                  <a:pt x="209" y="121"/>
                  <a:pt x="209" y="121"/>
                </a:cubicBezTo>
                <a:cubicBezTo>
                  <a:pt x="203" y="127"/>
                  <a:pt x="197" y="133"/>
                  <a:pt x="191" y="138"/>
                </a:cubicBezTo>
                <a:close/>
                <a:moveTo>
                  <a:pt x="205" y="126"/>
                </a:moveTo>
                <a:cubicBezTo>
                  <a:pt x="205" y="127"/>
                  <a:pt x="204" y="128"/>
                  <a:pt x="204" y="129"/>
                </a:cubicBezTo>
                <a:cubicBezTo>
                  <a:pt x="199" y="134"/>
                  <a:pt x="196" y="138"/>
                  <a:pt x="192" y="143"/>
                </a:cubicBezTo>
                <a:cubicBezTo>
                  <a:pt x="192" y="143"/>
                  <a:pt x="191" y="143"/>
                  <a:pt x="191" y="143"/>
                </a:cubicBezTo>
                <a:cubicBezTo>
                  <a:pt x="191" y="142"/>
                  <a:pt x="191" y="141"/>
                  <a:pt x="191" y="140"/>
                </a:cubicBezTo>
                <a:cubicBezTo>
                  <a:pt x="196" y="136"/>
                  <a:pt x="201" y="131"/>
                  <a:pt x="205" y="126"/>
                </a:cubicBezTo>
                <a:close/>
                <a:moveTo>
                  <a:pt x="189" y="139"/>
                </a:moveTo>
                <a:cubicBezTo>
                  <a:pt x="189" y="139"/>
                  <a:pt x="189" y="139"/>
                  <a:pt x="189" y="139"/>
                </a:cubicBezTo>
                <a:cubicBezTo>
                  <a:pt x="189" y="140"/>
                  <a:pt x="189" y="140"/>
                  <a:pt x="189" y="140"/>
                </a:cubicBezTo>
                <a:cubicBezTo>
                  <a:pt x="188" y="141"/>
                  <a:pt x="187" y="142"/>
                  <a:pt x="186" y="143"/>
                </a:cubicBezTo>
                <a:cubicBezTo>
                  <a:pt x="186" y="143"/>
                  <a:pt x="186" y="143"/>
                  <a:pt x="186" y="143"/>
                </a:cubicBezTo>
                <a:cubicBezTo>
                  <a:pt x="187" y="142"/>
                  <a:pt x="188" y="140"/>
                  <a:pt x="189" y="139"/>
                </a:cubicBezTo>
                <a:close/>
                <a:moveTo>
                  <a:pt x="183" y="144"/>
                </a:moveTo>
                <a:cubicBezTo>
                  <a:pt x="182" y="144"/>
                  <a:pt x="182" y="144"/>
                  <a:pt x="181" y="145"/>
                </a:cubicBezTo>
                <a:cubicBezTo>
                  <a:pt x="183" y="143"/>
                  <a:pt x="184" y="142"/>
                  <a:pt x="186" y="140"/>
                </a:cubicBezTo>
                <a:cubicBezTo>
                  <a:pt x="186" y="140"/>
                  <a:pt x="186" y="140"/>
                  <a:pt x="186" y="140"/>
                </a:cubicBezTo>
                <a:cubicBezTo>
                  <a:pt x="185" y="142"/>
                  <a:pt x="184" y="143"/>
                  <a:pt x="183" y="144"/>
                </a:cubicBezTo>
                <a:close/>
                <a:moveTo>
                  <a:pt x="180" y="142"/>
                </a:moveTo>
                <a:cubicBezTo>
                  <a:pt x="178" y="143"/>
                  <a:pt x="177" y="145"/>
                  <a:pt x="175" y="146"/>
                </a:cubicBezTo>
                <a:cubicBezTo>
                  <a:pt x="175" y="147"/>
                  <a:pt x="174" y="147"/>
                  <a:pt x="174" y="147"/>
                </a:cubicBezTo>
                <a:cubicBezTo>
                  <a:pt x="175" y="146"/>
                  <a:pt x="176" y="144"/>
                  <a:pt x="178" y="142"/>
                </a:cubicBezTo>
                <a:cubicBezTo>
                  <a:pt x="180" y="139"/>
                  <a:pt x="183" y="137"/>
                  <a:pt x="185" y="134"/>
                </a:cubicBezTo>
                <a:cubicBezTo>
                  <a:pt x="186" y="134"/>
                  <a:pt x="186" y="133"/>
                  <a:pt x="187" y="133"/>
                </a:cubicBezTo>
                <a:cubicBezTo>
                  <a:pt x="187" y="133"/>
                  <a:pt x="187" y="134"/>
                  <a:pt x="187" y="134"/>
                </a:cubicBezTo>
                <a:cubicBezTo>
                  <a:pt x="185" y="137"/>
                  <a:pt x="183" y="139"/>
                  <a:pt x="180" y="142"/>
                </a:cubicBezTo>
                <a:close/>
                <a:moveTo>
                  <a:pt x="129" y="154"/>
                </a:moveTo>
                <a:cubicBezTo>
                  <a:pt x="128" y="155"/>
                  <a:pt x="127" y="155"/>
                  <a:pt x="126" y="156"/>
                </a:cubicBezTo>
                <a:cubicBezTo>
                  <a:pt x="126" y="155"/>
                  <a:pt x="126" y="155"/>
                  <a:pt x="126" y="155"/>
                </a:cubicBezTo>
                <a:cubicBezTo>
                  <a:pt x="126" y="155"/>
                  <a:pt x="126" y="155"/>
                  <a:pt x="126" y="155"/>
                </a:cubicBezTo>
                <a:cubicBezTo>
                  <a:pt x="126" y="155"/>
                  <a:pt x="126" y="155"/>
                  <a:pt x="126" y="155"/>
                </a:cubicBezTo>
                <a:cubicBezTo>
                  <a:pt x="127" y="155"/>
                  <a:pt x="127" y="155"/>
                  <a:pt x="127" y="155"/>
                </a:cubicBezTo>
                <a:cubicBezTo>
                  <a:pt x="128" y="153"/>
                  <a:pt x="130" y="151"/>
                  <a:pt x="132" y="149"/>
                </a:cubicBezTo>
                <a:cubicBezTo>
                  <a:pt x="133" y="148"/>
                  <a:pt x="134" y="148"/>
                  <a:pt x="134" y="147"/>
                </a:cubicBezTo>
                <a:cubicBezTo>
                  <a:pt x="136" y="148"/>
                  <a:pt x="137" y="148"/>
                  <a:pt x="138" y="148"/>
                </a:cubicBezTo>
                <a:cubicBezTo>
                  <a:pt x="136" y="150"/>
                  <a:pt x="135" y="151"/>
                  <a:pt x="133" y="153"/>
                </a:cubicBezTo>
                <a:cubicBezTo>
                  <a:pt x="131" y="153"/>
                  <a:pt x="130" y="154"/>
                  <a:pt x="129" y="154"/>
                </a:cubicBezTo>
                <a:close/>
                <a:moveTo>
                  <a:pt x="130" y="160"/>
                </a:moveTo>
                <a:cubicBezTo>
                  <a:pt x="130" y="161"/>
                  <a:pt x="130" y="161"/>
                  <a:pt x="129" y="161"/>
                </a:cubicBezTo>
                <a:cubicBezTo>
                  <a:pt x="129" y="161"/>
                  <a:pt x="129" y="162"/>
                  <a:pt x="128" y="162"/>
                </a:cubicBezTo>
                <a:cubicBezTo>
                  <a:pt x="129" y="161"/>
                  <a:pt x="129" y="161"/>
                  <a:pt x="130" y="161"/>
                </a:cubicBezTo>
                <a:cubicBezTo>
                  <a:pt x="130" y="161"/>
                  <a:pt x="130" y="161"/>
                  <a:pt x="130" y="160"/>
                </a:cubicBezTo>
                <a:close/>
                <a:moveTo>
                  <a:pt x="89" y="124"/>
                </a:moveTo>
                <a:cubicBezTo>
                  <a:pt x="91" y="122"/>
                  <a:pt x="92" y="120"/>
                  <a:pt x="94" y="118"/>
                </a:cubicBezTo>
                <a:cubicBezTo>
                  <a:pt x="95" y="118"/>
                  <a:pt x="95" y="118"/>
                  <a:pt x="96" y="118"/>
                </a:cubicBezTo>
                <a:cubicBezTo>
                  <a:pt x="94" y="120"/>
                  <a:pt x="92" y="122"/>
                  <a:pt x="89" y="124"/>
                </a:cubicBezTo>
                <a:close/>
                <a:moveTo>
                  <a:pt x="91" y="127"/>
                </a:moveTo>
                <a:cubicBezTo>
                  <a:pt x="89" y="129"/>
                  <a:pt x="88" y="130"/>
                  <a:pt x="87" y="132"/>
                </a:cubicBezTo>
                <a:cubicBezTo>
                  <a:pt x="86" y="132"/>
                  <a:pt x="86" y="132"/>
                  <a:pt x="85" y="131"/>
                </a:cubicBezTo>
                <a:cubicBezTo>
                  <a:pt x="87" y="130"/>
                  <a:pt x="89" y="128"/>
                  <a:pt x="91" y="127"/>
                </a:cubicBezTo>
                <a:close/>
                <a:moveTo>
                  <a:pt x="95" y="123"/>
                </a:moveTo>
                <a:cubicBezTo>
                  <a:pt x="97" y="122"/>
                  <a:pt x="99" y="121"/>
                  <a:pt x="101" y="120"/>
                </a:cubicBezTo>
                <a:cubicBezTo>
                  <a:pt x="99" y="122"/>
                  <a:pt x="97" y="123"/>
                  <a:pt x="95" y="125"/>
                </a:cubicBezTo>
                <a:cubicBezTo>
                  <a:pt x="94" y="127"/>
                  <a:pt x="92" y="128"/>
                  <a:pt x="91" y="130"/>
                </a:cubicBezTo>
                <a:cubicBezTo>
                  <a:pt x="92" y="128"/>
                  <a:pt x="94" y="125"/>
                  <a:pt x="95" y="123"/>
                </a:cubicBezTo>
                <a:close/>
                <a:moveTo>
                  <a:pt x="94" y="130"/>
                </a:moveTo>
                <a:cubicBezTo>
                  <a:pt x="98" y="127"/>
                  <a:pt x="101" y="123"/>
                  <a:pt x="105" y="120"/>
                </a:cubicBezTo>
                <a:cubicBezTo>
                  <a:pt x="105" y="120"/>
                  <a:pt x="105" y="120"/>
                  <a:pt x="106" y="120"/>
                </a:cubicBezTo>
                <a:cubicBezTo>
                  <a:pt x="106" y="120"/>
                  <a:pt x="106" y="120"/>
                  <a:pt x="106" y="120"/>
                </a:cubicBezTo>
                <a:cubicBezTo>
                  <a:pt x="103" y="122"/>
                  <a:pt x="101" y="124"/>
                  <a:pt x="99" y="127"/>
                </a:cubicBezTo>
                <a:cubicBezTo>
                  <a:pt x="96" y="129"/>
                  <a:pt x="94" y="131"/>
                  <a:pt x="91" y="134"/>
                </a:cubicBezTo>
                <a:cubicBezTo>
                  <a:pt x="91" y="134"/>
                  <a:pt x="91" y="134"/>
                  <a:pt x="91" y="133"/>
                </a:cubicBezTo>
                <a:cubicBezTo>
                  <a:pt x="92" y="132"/>
                  <a:pt x="93" y="131"/>
                  <a:pt x="94" y="130"/>
                </a:cubicBezTo>
                <a:close/>
                <a:moveTo>
                  <a:pt x="119" y="101"/>
                </a:moveTo>
                <a:cubicBezTo>
                  <a:pt x="125" y="95"/>
                  <a:pt x="131" y="89"/>
                  <a:pt x="138" y="83"/>
                </a:cubicBezTo>
                <a:cubicBezTo>
                  <a:pt x="139" y="83"/>
                  <a:pt x="141" y="83"/>
                  <a:pt x="142" y="83"/>
                </a:cubicBezTo>
                <a:cubicBezTo>
                  <a:pt x="140" y="86"/>
                  <a:pt x="138" y="88"/>
                  <a:pt x="136" y="91"/>
                </a:cubicBezTo>
                <a:cubicBezTo>
                  <a:pt x="134" y="92"/>
                  <a:pt x="132" y="94"/>
                  <a:pt x="130" y="96"/>
                </a:cubicBezTo>
                <a:cubicBezTo>
                  <a:pt x="122" y="102"/>
                  <a:pt x="115" y="108"/>
                  <a:pt x="107" y="115"/>
                </a:cubicBezTo>
                <a:cubicBezTo>
                  <a:pt x="107" y="115"/>
                  <a:pt x="107" y="115"/>
                  <a:pt x="107" y="115"/>
                </a:cubicBezTo>
                <a:cubicBezTo>
                  <a:pt x="111" y="110"/>
                  <a:pt x="115" y="106"/>
                  <a:pt x="119" y="102"/>
                </a:cubicBezTo>
                <a:cubicBezTo>
                  <a:pt x="120" y="101"/>
                  <a:pt x="119" y="101"/>
                  <a:pt x="119" y="101"/>
                </a:cubicBezTo>
                <a:close/>
                <a:moveTo>
                  <a:pt x="127" y="102"/>
                </a:moveTo>
                <a:cubicBezTo>
                  <a:pt x="125" y="104"/>
                  <a:pt x="123" y="106"/>
                  <a:pt x="121" y="108"/>
                </a:cubicBezTo>
                <a:cubicBezTo>
                  <a:pt x="120" y="109"/>
                  <a:pt x="120" y="109"/>
                  <a:pt x="119" y="110"/>
                </a:cubicBezTo>
                <a:cubicBezTo>
                  <a:pt x="119" y="109"/>
                  <a:pt x="119" y="109"/>
                  <a:pt x="119" y="109"/>
                </a:cubicBezTo>
                <a:cubicBezTo>
                  <a:pt x="122" y="107"/>
                  <a:pt x="125" y="104"/>
                  <a:pt x="127" y="102"/>
                </a:cubicBezTo>
                <a:close/>
                <a:moveTo>
                  <a:pt x="189" y="111"/>
                </a:moveTo>
                <a:cubicBezTo>
                  <a:pt x="189" y="111"/>
                  <a:pt x="190" y="110"/>
                  <a:pt x="190" y="109"/>
                </a:cubicBezTo>
                <a:cubicBezTo>
                  <a:pt x="191" y="109"/>
                  <a:pt x="192" y="109"/>
                  <a:pt x="192" y="109"/>
                </a:cubicBezTo>
                <a:cubicBezTo>
                  <a:pt x="191" y="109"/>
                  <a:pt x="190" y="110"/>
                  <a:pt x="189" y="111"/>
                </a:cubicBezTo>
                <a:close/>
                <a:moveTo>
                  <a:pt x="193" y="117"/>
                </a:moveTo>
                <a:cubicBezTo>
                  <a:pt x="193" y="117"/>
                  <a:pt x="194" y="117"/>
                  <a:pt x="194" y="117"/>
                </a:cubicBezTo>
                <a:cubicBezTo>
                  <a:pt x="194" y="118"/>
                  <a:pt x="193" y="118"/>
                  <a:pt x="192" y="119"/>
                </a:cubicBezTo>
                <a:cubicBezTo>
                  <a:pt x="192" y="118"/>
                  <a:pt x="193" y="118"/>
                  <a:pt x="193" y="117"/>
                </a:cubicBezTo>
                <a:close/>
                <a:moveTo>
                  <a:pt x="189" y="107"/>
                </a:moveTo>
                <a:cubicBezTo>
                  <a:pt x="189" y="107"/>
                  <a:pt x="189" y="107"/>
                  <a:pt x="189" y="108"/>
                </a:cubicBezTo>
                <a:cubicBezTo>
                  <a:pt x="188" y="108"/>
                  <a:pt x="188" y="108"/>
                  <a:pt x="187" y="108"/>
                </a:cubicBezTo>
                <a:cubicBezTo>
                  <a:pt x="188" y="107"/>
                  <a:pt x="188" y="107"/>
                  <a:pt x="189" y="106"/>
                </a:cubicBezTo>
                <a:cubicBezTo>
                  <a:pt x="189" y="106"/>
                  <a:pt x="190" y="106"/>
                  <a:pt x="190" y="106"/>
                </a:cubicBezTo>
                <a:cubicBezTo>
                  <a:pt x="190" y="106"/>
                  <a:pt x="189" y="107"/>
                  <a:pt x="189" y="107"/>
                </a:cubicBezTo>
                <a:close/>
                <a:moveTo>
                  <a:pt x="189" y="115"/>
                </a:moveTo>
                <a:cubicBezTo>
                  <a:pt x="189" y="115"/>
                  <a:pt x="189" y="115"/>
                  <a:pt x="189" y="115"/>
                </a:cubicBezTo>
                <a:cubicBezTo>
                  <a:pt x="189" y="116"/>
                  <a:pt x="188" y="116"/>
                  <a:pt x="187" y="117"/>
                </a:cubicBezTo>
                <a:cubicBezTo>
                  <a:pt x="187" y="117"/>
                  <a:pt x="187" y="117"/>
                  <a:pt x="186" y="118"/>
                </a:cubicBezTo>
                <a:cubicBezTo>
                  <a:pt x="186" y="118"/>
                  <a:pt x="185" y="118"/>
                  <a:pt x="184" y="119"/>
                </a:cubicBezTo>
                <a:cubicBezTo>
                  <a:pt x="186" y="118"/>
                  <a:pt x="187" y="116"/>
                  <a:pt x="189" y="115"/>
                </a:cubicBezTo>
                <a:close/>
                <a:moveTo>
                  <a:pt x="191" y="117"/>
                </a:moveTo>
                <a:cubicBezTo>
                  <a:pt x="190" y="118"/>
                  <a:pt x="189" y="120"/>
                  <a:pt x="188" y="121"/>
                </a:cubicBezTo>
                <a:cubicBezTo>
                  <a:pt x="187" y="121"/>
                  <a:pt x="186" y="122"/>
                  <a:pt x="185" y="123"/>
                </a:cubicBezTo>
                <a:cubicBezTo>
                  <a:pt x="186" y="121"/>
                  <a:pt x="187" y="120"/>
                  <a:pt x="188" y="119"/>
                </a:cubicBezTo>
                <a:cubicBezTo>
                  <a:pt x="189" y="118"/>
                  <a:pt x="190" y="117"/>
                  <a:pt x="191" y="117"/>
                </a:cubicBezTo>
                <a:close/>
                <a:moveTo>
                  <a:pt x="182" y="131"/>
                </a:moveTo>
                <a:cubicBezTo>
                  <a:pt x="183" y="131"/>
                  <a:pt x="183" y="130"/>
                  <a:pt x="184" y="130"/>
                </a:cubicBezTo>
                <a:cubicBezTo>
                  <a:pt x="184" y="130"/>
                  <a:pt x="184" y="130"/>
                  <a:pt x="184" y="130"/>
                </a:cubicBezTo>
                <a:cubicBezTo>
                  <a:pt x="183" y="131"/>
                  <a:pt x="182" y="132"/>
                  <a:pt x="181" y="133"/>
                </a:cubicBezTo>
                <a:cubicBezTo>
                  <a:pt x="181" y="133"/>
                  <a:pt x="180" y="133"/>
                  <a:pt x="180" y="134"/>
                </a:cubicBezTo>
                <a:cubicBezTo>
                  <a:pt x="181" y="133"/>
                  <a:pt x="182" y="132"/>
                  <a:pt x="182" y="131"/>
                </a:cubicBezTo>
                <a:close/>
                <a:moveTo>
                  <a:pt x="180" y="124"/>
                </a:moveTo>
                <a:cubicBezTo>
                  <a:pt x="181" y="123"/>
                  <a:pt x="183" y="122"/>
                  <a:pt x="184" y="121"/>
                </a:cubicBezTo>
                <a:cubicBezTo>
                  <a:pt x="183" y="122"/>
                  <a:pt x="182" y="124"/>
                  <a:pt x="181" y="125"/>
                </a:cubicBezTo>
                <a:cubicBezTo>
                  <a:pt x="181" y="124"/>
                  <a:pt x="180" y="124"/>
                  <a:pt x="180" y="124"/>
                </a:cubicBezTo>
                <a:close/>
                <a:moveTo>
                  <a:pt x="178" y="122"/>
                </a:moveTo>
                <a:cubicBezTo>
                  <a:pt x="178" y="122"/>
                  <a:pt x="178" y="122"/>
                  <a:pt x="178" y="122"/>
                </a:cubicBezTo>
                <a:cubicBezTo>
                  <a:pt x="176" y="121"/>
                  <a:pt x="175" y="121"/>
                  <a:pt x="174" y="120"/>
                </a:cubicBezTo>
                <a:cubicBezTo>
                  <a:pt x="178" y="117"/>
                  <a:pt x="182" y="115"/>
                  <a:pt x="186" y="112"/>
                </a:cubicBezTo>
                <a:cubicBezTo>
                  <a:pt x="183" y="115"/>
                  <a:pt x="181" y="119"/>
                  <a:pt x="178" y="122"/>
                </a:cubicBezTo>
                <a:close/>
                <a:moveTo>
                  <a:pt x="178" y="128"/>
                </a:moveTo>
                <a:cubicBezTo>
                  <a:pt x="176" y="129"/>
                  <a:pt x="175" y="129"/>
                  <a:pt x="173" y="130"/>
                </a:cubicBezTo>
                <a:cubicBezTo>
                  <a:pt x="175" y="129"/>
                  <a:pt x="176" y="127"/>
                  <a:pt x="177" y="125"/>
                </a:cubicBezTo>
                <a:cubicBezTo>
                  <a:pt x="178" y="125"/>
                  <a:pt x="178" y="125"/>
                  <a:pt x="178" y="125"/>
                </a:cubicBezTo>
                <a:cubicBezTo>
                  <a:pt x="178" y="125"/>
                  <a:pt x="179" y="126"/>
                  <a:pt x="179" y="126"/>
                </a:cubicBezTo>
                <a:cubicBezTo>
                  <a:pt x="179" y="126"/>
                  <a:pt x="179" y="126"/>
                  <a:pt x="179" y="126"/>
                </a:cubicBezTo>
                <a:cubicBezTo>
                  <a:pt x="179" y="126"/>
                  <a:pt x="178" y="127"/>
                  <a:pt x="178" y="127"/>
                </a:cubicBezTo>
                <a:cubicBezTo>
                  <a:pt x="177" y="127"/>
                  <a:pt x="177" y="128"/>
                  <a:pt x="178" y="128"/>
                </a:cubicBezTo>
                <a:close/>
                <a:moveTo>
                  <a:pt x="127" y="123"/>
                </a:moveTo>
                <a:cubicBezTo>
                  <a:pt x="127" y="123"/>
                  <a:pt x="126" y="124"/>
                  <a:pt x="126" y="124"/>
                </a:cubicBezTo>
                <a:cubicBezTo>
                  <a:pt x="126" y="123"/>
                  <a:pt x="126" y="123"/>
                  <a:pt x="127" y="123"/>
                </a:cubicBezTo>
                <a:cubicBezTo>
                  <a:pt x="127" y="123"/>
                  <a:pt x="127" y="123"/>
                  <a:pt x="127" y="122"/>
                </a:cubicBezTo>
                <a:cubicBezTo>
                  <a:pt x="128" y="122"/>
                  <a:pt x="128" y="122"/>
                  <a:pt x="128" y="122"/>
                </a:cubicBezTo>
                <a:cubicBezTo>
                  <a:pt x="128" y="122"/>
                  <a:pt x="128" y="123"/>
                  <a:pt x="127" y="123"/>
                </a:cubicBezTo>
                <a:close/>
                <a:moveTo>
                  <a:pt x="136" y="122"/>
                </a:moveTo>
                <a:cubicBezTo>
                  <a:pt x="135" y="122"/>
                  <a:pt x="135" y="123"/>
                  <a:pt x="134" y="123"/>
                </a:cubicBezTo>
                <a:cubicBezTo>
                  <a:pt x="133" y="125"/>
                  <a:pt x="131" y="126"/>
                  <a:pt x="130" y="127"/>
                </a:cubicBezTo>
                <a:cubicBezTo>
                  <a:pt x="129" y="127"/>
                  <a:pt x="128" y="126"/>
                  <a:pt x="127" y="126"/>
                </a:cubicBezTo>
                <a:cubicBezTo>
                  <a:pt x="127" y="125"/>
                  <a:pt x="128" y="125"/>
                  <a:pt x="128" y="124"/>
                </a:cubicBezTo>
                <a:cubicBezTo>
                  <a:pt x="131" y="123"/>
                  <a:pt x="133" y="122"/>
                  <a:pt x="136" y="122"/>
                </a:cubicBezTo>
                <a:close/>
                <a:moveTo>
                  <a:pt x="126" y="127"/>
                </a:moveTo>
                <a:cubicBezTo>
                  <a:pt x="127" y="127"/>
                  <a:pt x="127" y="128"/>
                  <a:pt x="128" y="128"/>
                </a:cubicBezTo>
                <a:cubicBezTo>
                  <a:pt x="128" y="128"/>
                  <a:pt x="128" y="128"/>
                  <a:pt x="128" y="128"/>
                </a:cubicBezTo>
                <a:cubicBezTo>
                  <a:pt x="127" y="129"/>
                  <a:pt x="126" y="130"/>
                  <a:pt x="125" y="131"/>
                </a:cubicBezTo>
                <a:cubicBezTo>
                  <a:pt x="123" y="132"/>
                  <a:pt x="121" y="133"/>
                  <a:pt x="120" y="134"/>
                </a:cubicBezTo>
                <a:cubicBezTo>
                  <a:pt x="122" y="132"/>
                  <a:pt x="124" y="130"/>
                  <a:pt x="126" y="127"/>
                </a:cubicBezTo>
                <a:close/>
                <a:moveTo>
                  <a:pt x="131" y="129"/>
                </a:moveTo>
                <a:cubicBezTo>
                  <a:pt x="132" y="129"/>
                  <a:pt x="132" y="129"/>
                  <a:pt x="133" y="130"/>
                </a:cubicBezTo>
                <a:cubicBezTo>
                  <a:pt x="133" y="130"/>
                  <a:pt x="133" y="130"/>
                  <a:pt x="132" y="130"/>
                </a:cubicBezTo>
                <a:cubicBezTo>
                  <a:pt x="132" y="130"/>
                  <a:pt x="132" y="130"/>
                  <a:pt x="132" y="130"/>
                </a:cubicBezTo>
                <a:cubicBezTo>
                  <a:pt x="130" y="131"/>
                  <a:pt x="129" y="132"/>
                  <a:pt x="127" y="133"/>
                </a:cubicBezTo>
                <a:cubicBezTo>
                  <a:pt x="128" y="132"/>
                  <a:pt x="130" y="130"/>
                  <a:pt x="131" y="129"/>
                </a:cubicBezTo>
                <a:close/>
                <a:moveTo>
                  <a:pt x="132" y="128"/>
                </a:moveTo>
                <a:cubicBezTo>
                  <a:pt x="135" y="126"/>
                  <a:pt x="138" y="124"/>
                  <a:pt x="140" y="123"/>
                </a:cubicBezTo>
                <a:cubicBezTo>
                  <a:pt x="138" y="125"/>
                  <a:pt x="136" y="127"/>
                  <a:pt x="134" y="129"/>
                </a:cubicBezTo>
                <a:cubicBezTo>
                  <a:pt x="134" y="128"/>
                  <a:pt x="133" y="128"/>
                  <a:pt x="132" y="128"/>
                </a:cubicBezTo>
                <a:close/>
                <a:moveTo>
                  <a:pt x="139" y="130"/>
                </a:moveTo>
                <a:cubicBezTo>
                  <a:pt x="139" y="130"/>
                  <a:pt x="139" y="130"/>
                  <a:pt x="139" y="130"/>
                </a:cubicBezTo>
                <a:cubicBezTo>
                  <a:pt x="139" y="130"/>
                  <a:pt x="138" y="130"/>
                  <a:pt x="138" y="130"/>
                </a:cubicBezTo>
                <a:cubicBezTo>
                  <a:pt x="138" y="130"/>
                  <a:pt x="139" y="129"/>
                  <a:pt x="139" y="129"/>
                </a:cubicBezTo>
                <a:cubicBezTo>
                  <a:pt x="140" y="129"/>
                  <a:pt x="141" y="128"/>
                  <a:pt x="142" y="128"/>
                </a:cubicBezTo>
                <a:cubicBezTo>
                  <a:pt x="141" y="129"/>
                  <a:pt x="140" y="129"/>
                  <a:pt x="139" y="130"/>
                </a:cubicBezTo>
                <a:close/>
                <a:moveTo>
                  <a:pt x="148" y="136"/>
                </a:moveTo>
                <a:cubicBezTo>
                  <a:pt x="144" y="138"/>
                  <a:pt x="141" y="141"/>
                  <a:pt x="138" y="143"/>
                </a:cubicBezTo>
                <a:cubicBezTo>
                  <a:pt x="138" y="142"/>
                  <a:pt x="139" y="142"/>
                  <a:pt x="139" y="141"/>
                </a:cubicBezTo>
                <a:cubicBezTo>
                  <a:pt x="140" y="140"/>
                  <a:pt x="141" y="140"/>
                  <a:pt x="141" y="139"/>
                </a:cubicBezTo>
                <a:cubicBezTo>
                  <a:pt x="142" y="139"/>
                  <a:pt x="142" y="139"/>
                  <a:pt x="142" y="139"/>
                </a:cubicBezTo>
                <a:cubicBezTo>
                  <a:pt x="144" y="138"/>
                  <a:pt x="146" y="137"/>
                  <a:pt x="148" y="136"/>
                </a:cubicBezTo>
                <a:close/>
                <a:moveTo>
                  <a:pt x="139" y="134"/>
                </a:moveTo>
                <a:cubicBezTo>
                  <a:pt x="140" y="133"/>
                  <a:pt x="141" y="133"/>
                  <a:pt x="141" y="133"/>
                </a:cubicBezTo>
                <a:cubicBezTo>
                  <a:pt x="141" y="133"/>
                  <a:pt x="141" y="133"/>
                  <a:pt x="141" y="133"/>
                </a:cubicBezTo>
                <a:cubicBezTo>
                  <a:pt x="140" y="134"/>
                  <a:pt x="139" y="136"/>
                  <a:pt x="137" y="137"/>
                </a:cubicBezTo>
                <a:cubicBezTo>
                  <a:pt x="137" y="137"/>
                  <a:pt x="136" y="138"/>
                  <a:pt x="135" y="138"/>
                </a:cubicBezTo>
                <a:cubicBezTo>
                  <a:pt x="137" y="137"/>
                  <a:pt x="138" y="135"/>
                  <a:pt x="139" y="134"/>
                </a:cubicBezTo>
                <a:close/>
                <a:moveTo>
                  <a:pt x="144" y="144"/>
                </a:moveTo>
                <a:cubicBezTo>
                  <a:pt x="143" y="144"/>
                  <a:pt x="143" y="144"/>
                  <a:pt x="143" y="144"/>
                </a:cubicBezTo>
                <a:cubicBezTo>
                  <a:pt x="142" y="145"/>
                  <a:pt x="141" y="146"/>
                  <a:pt x="140" y="147"/>
                </a:cubicBezTo>
                <a:cubicBezTo>
                  <a:pt x="139" y="147"/>
                  <a:pt x="138" y="146"/>
                  <a:pt x="137" y="146"/>
                </a:cubicBezTo>
                <a:cubicBezTo>
                  <a:pt x="139" y="145"/>
                  <a:pt x="141" y="145"/>
                  <a:pt x="144" y="144"/>
                </a:cubicBezTo>
                <a:close/>
                <a:moveTo>
                  <a:pt x="146" y="152"/>
                </a:moveTo>
                <a:cubicBezTo>
                  <a:pt x="147" y="151"/>
                  <a:pt x="148" y="151"/>
                  <a:pt x="149" y="150"/>
                </a:cubicBezTo>
                <a:cubicBezTo>
                  <a:pt x="148" y="151"/>
                  <a:pt x="147" y="152"/>
                  <a:pt x="146" y="153"/>
                </a:cubicBezTo>
                <a:cubicBezTo>
                  <a:pt x="145" y="154"/>
                  <a:pt x="144" y="154"/>
                  <a:pt x="142" y="155"/>
                </a:cubicBezTo>
                <a:cubicBezTo>
                  <a:pt x="143" y="154"/>
                  <a:pt x="145" y="153"/>
                  <a:pt x="146" y="152"/>
                </a:cubicBezTo>
                <a:close/>
                <a:moveTo>
                  <a:pt x="146" y="147"/>
                </a:moveTo>
                <a:cubicBezTo>
                  <a:pt x="147" y="145"/>
                  <a:pt x="149" y="144"/>
                  <a:pt x="150" y="142"/>
                </a:cubicBezTo>
                <a:cubicBezTo>
                  <a:pt x="151" y="141"/>
                  <a:pt x="153" y="140"/>
                  <a:pt x="154" y="139"/>
                </a:cubicBezTo>
                <a:cubicBezTo>
                  <a:pt x="155" y="139"/>
                  <a:pt x="155" y="139"/>
                  <a:pt x="156" y="139"/>
                </a:cubicBezTo>
                <a:cubicBezTo>
                  <a:pt x="156" y="140"/>
                  <a:pt x="156" y="140"/>
                  <a:pt x="156" y="140"/>
                </a:cubicBezTo>
                <a:cubicBezTo>
                  <a:pt x="154" y="142"/>
                  <a:pt x="151" y="144"/>
                  <a:pt x="149" y="146"/>
                </a:cubicBezTo>
                <a:cubicBezTo>
                  <a:pt x="149" y="146"/>
                  <a:pt x="149" y="146"/>
                  <a:pt x="149" y="146"/>
                </a:cubicBezTo>
                <a:cubicBezTo>
                  <a:pt x="148" y="146"/>
                  <a:pt x="147" y="147"/>
                  <a:pt x="146" y="147"/>
                </a:cubicBezTo>
                <a:close/>
                <a:moveTo>
                  <a:pt x="173" y="99"/>
                </a:moveTo>
                <a:cubicBezTo>
                  <a:pt x="172" y="99"/>
                  <a:pt x="172" y="99"/>
                  <a:pt x="172" y="99"/>
                </a:cubicBezTo>
                <a:cubicBezTo>
                  <a:pt x="172" y="99"/>
                  <a:pt x="172" y="99"/>
                  <a:pt x="171" y="99"/>
                </a:cubicBezTo>
                <a:cubicBezTo>
                  <a:pt x="170" y="100"/>
                  <a:pt x="168" y="101"/>
                  <a:pt x="167" y="101"/>
                </a:cubicBezTo>
                <a:cubicBezTo>
                  <a:pt x="168" y="100"/>
                  <a:pt x="170" y="98"/>
                  <a:pt x="172" y="97"/>
                </a:cubicBezTo>
                <a:cubicBezTo>
                  <a:pt x="172" y="97"/>
                  <a:pt x="172" y="97"/>
                  <a:pt x="172" y="97"/>
                </a:cubicBezTo>
                <a:cubicBezTo>
                  <a:pt x="172" y="98"/>
                  <a:pt x="172" y="98"/>
                  <a:pt x="173" y="99"/>
                </a:cubicBezTo>
                <a:close/>
                <a:moveTo>
                  <a:pt x="168" y="111"/>
                </a:moveTo>
                <a:cubicBezTo>
                  <a:pt x="170" y="109"/>
                  <a:pt x="172" y="108"/>
                  <a:pt x="174" y="107"/>
                </a:cubicBezTo>
                <a:cubicBezTo>
                  <a:pt x="174" y="107"/>
                  <a:pt x="175" y="108"/>
                  <a:pt x="175" y="107"/>
                </a:cubicBezTo>
                <a:cubicBezTo>
                  <a:pt x="176" y="107"/>
                  <a:pt x="176" y="107"/>
                  <a:pt x="176" y="107"/>
                </a:cubicBezTo>
                <a:cubicBezTo>
                  <a:pt x="176" y="107"/>
                  <a:pt x="176" y="107"/>
                  <a:pt x="175" y="108"/>
                </a:cubicBezTo>
                <a:cubicBezTo>
                  <a:pt x="171" y="110"/>
                  <a:pt x="167" y="113"/>
                  <a:pt x="163" y="115"/>
                </a:cubicBezTo>
                <a:cubicBezTo>
                  <a:pt x="164" y="114"/>
                  <a:pt x="164" y="113"/>
                  <a:pt x="165" y="113"/>
                </a:cubicBezTo>
                <a:cubicBezTo>
                  <a:pt x="166" y="112"/>
                  <a:pt x="167" y="111"/>
                  <a:pt x="168" y="111"/>
                </a:cubicBezTo>
                <a:close/>
                <a:moveTo>
                  <a:pt x="165" y="124"/>
                </a:moveTo>
                <a:cubicBezTo>
                  <a:pt x="166" y="123"/>
                  <a:pt x="167" y="122"/>
                  <a:pt x="168" y="121"/>
                </a:cubicBezTo>
                <a:cubicBezTo>
                  <a:pt x="168" y="122"/>
                  <a:pt x="168" y="122"/>
                  <a:pt x="167" y="122"/>
                </a:cubicBezTo>
                <a:cubicBezTo>
                  <a:pt x="166" y="123"/>
                  <a:pt x="165" y="124"/>
                  <a:pt x="164" y="125"/>
                </a:cubicBezTo>
                <a:cubicBezTo>
                  <a:pt x="164" y="124"/>
                  <a:pt x="164" y="124"/>
                  <a:pt x="165" y="124"/>
                </a:cubicBezTo>
                <a:close/>
                <a:moveTo>
                  <a:pt x="156" y="126"/>
                </a:moveTo>
                <a:cubicBezTo>
                  <a:pt x="157" y="125"/>
                  <a:pt x="158" y="125"/>
                  <a:pt x="159" y="124"/>
                </a:cubicBezTo>
                <a:cubicBezTo>
                  <a:pt x="160" y="123"/>
                  <a:pt x="161" y="123"/>
                  <a:pt x="161" y="122"/>
                </a:cubicBezTo>
                <a:cubicBezTo>
                  <a:pt x="162" y="122"/>
                  <a:pt x="163" y="122"/>
                  <a:pt x="164" y="121"/>
                </a:cubicBezTo>
                <a:cubicBezTo>
                  <a:pt x="161" y="123"/>
                  <a:pt x="159" y="125"/>
                  <a:pt x="156" y="126"/>
                </a:cubicBezTo>
                <a:close/>
                <a:moveTo>
                  <a:pt x="165" y="127"/>
                </a:moveTo>
                <a:cubicBezTo>
                  <a:pt x="166" y="127"/>
                  <a:pt x="166" y="127"/>
                  <a:pt x="166" y="127"/>
                </a:cubicBezTo>
                <a:cubicBezTo>
                  <a:pt x="167" y="126"/>
                  <a:pt x="167" y="126"/>
                  <a:pt x="166" y="125"/>
                </a:cubicBezTo>
                <a:cubicBezTo>
                  <a:pt x="167" y="125"/>
                  <a:pt x="167" y="125"/>
                  <a:pt x="168" y="124"/>
                </a:cubicBezTo>
                <a:cubicBezTo>
                  <a:pt x="169" y="123"/>
                  <a:pt x="170" y="122"/>
                  <a:pt x="172" y="121"/>
                </a:cubicBezTo>
                <a:cubicBezTo>
                  <a:pt x="173" y="122"/>
                  <a:pt x="175" y="123"/>
                  <a:pt x="176" y="124"/>
                </a:cubicBezTo>
                <a:cubicBezTo>
                  <a:pt x="170" y="127"/>
                  <a:pt x="163" y="131"/>
                  <a:pt x="157" y="135"/>
                </a:cubicBezTo>
                <a:cubicBezTo>
                  <a:pt x="157" y="135"/>
                  <a:pt x="157" y="135"/>
                  <a:pt x="157" y="135"/>
                </a:cubicBezTo>
                <a:cubicBezTo>
                  <a:pt x="160" y="133"/>
                  <a:pt x="162" y="130"/>
                  <a:pt x="165" y="127"/>
                </a:cubicBezTo>
                <a:close/>
                <a:moveTo>
                  <a:pt x="158" y="115"/>
                </a:moveTo>
                <a:cubicBezTo>
                  <a:pt x="157" y="115"/>
                  <a:pt x="156" y="116"/>
                  <a:pt x="155" y="116"/>
                </a:cubicBezTo>
                <a:cubicBezTo>
                  <a:pt x="157" y="115"/>
                  <a:pt x="158" y="114"/>
                  <a:pt x="159" y="112"/>
                </a:cubicBezTo>
                <a:cubicBezTo>
                  <a:pt x="161" y="111"/>
                  <a:pt x="162" y="110"/>
                  <a:pt x="164" y="109"/>
                </a:cubicBezTo>
                <a:cubicBezTo>
                  <a:pt x="162" y="111"/>
                  <a:pt x="160" y="113"/>
                  <a:pt x="158" y="115"/>
                </a:cubicBezTo>
                <a:close/>
                <a:moveTo>
                  <a:pt x="159" y="127"/>
                </a:moveTo>
                <a:cubicBezTo>
                  <a:pt x="159" y="127"/>
                  <a:pt x="158" y="128"/>
                  <a:pt x="158" y="128"/>
                </a:cubicBezTo>
                <a:cubicBezTo>
                  <a:pt x="156" y="129"/>
                  <a:pt x="154" y="130"/>
                  <a:pt x="152" y="132"/>
                </a:cubicBezTo>
                <a:cubicBezTo>
                  <a:pt x="154" y="130"/>
                  <a:pt x="156" y="129"/>
                  <a:pt x="159" y="127"/>
                </a:cubicBezTo>
                <a:close/>
                <a:moveTo>
                  <a:pt x="151" y="117"/>
                </a:moveTo>
                <a:cubicBezTo>
                  <a:pt x="151" y="117"/>
                  <a:pt x="150" y="117"/>
                  <a:pt x="149" y="117"/>
                </a:cubicBezTo>
                <a:cubicBezTo>
                  <a:pt x="150" y="117"/>
                  <a:pt x="150" y="117"/>
                  <a:pt x="150" y="117"/>
                </a:cubicBezTo>
                <a:cubicBezTo>
                  <a:pt x="150" y="116"/>
                  <a:pt x="151" y="115"/>
                  <a:pt x="152" y="115"/>
                </a:cubicBezTo>
                <a:cubicBezTo>
                  <a:pt x="152" y="114"/>
                  <a:pt x="153" y="114"/>
                  <a:pt x="154" y="113"/>
                </a:cubicBezTo>
                <a:cubicBezTo>
                  <a:pt x="153" y="114"/>
                  <a:pt x="152" y="116"/>
                  <a:pt x="151" y="117"/>
                </a:cubicBezTo>
                <a:close/>
                <a:moveTo>
                  <a:pt x="157" y="147"/>
                </a:moveTo>
                <a:cubicBezTo>
                  <a:pt x="158" y="147"/>
                  <a:pt x="159" y="146"/>
                  <a:pt x="161" y="146"/>
                </a:cubicBezTo>
                <a:cubicBezTo>
                  <a:pt x="159" y="147"/>
                  <a:pt x="157" y="147"/>
                  <a:pt x="156" y="148"/>
                </a:cubicBezTo>
                <a:cubicBezTo>
                  <a:pt x="156" y="148"/>
                  <a:pt x="157" y="147"/>
                  <a:pt x="157" y="147"/>
                </a:cubicBezTo>
                <a:close/>
                <a:moveTo>
                  <a:pt x="159" y="137"/>
                </a:moveTo>
                <a:cubicBezTo>
                  <a:pt x="159" y="138"/>
                  <a:pt x="159" y="138"/>
                  <a:pt x="158" y="138"/>
                </a:cubicBezTo>
                <a:cubicBezTo>
                  <a:pt x="158" y="138"/>
                  <a:pt x="158" y="138"/>
                  <a:pt x="158" y="138"/>
                </a:cubicBezTo>
                <a:cubicBezTo>
                  <a:pt x="157" y="138"/>
                  <a:pt x="157" y="138"/>
                  <a:pt x="157" y="138"/>
                </a:cubicBezTo>
                <a:cubicBezTo>
                  <a:pt x="157" y="137"/>
                  <a:pt x="158" y="137"/>
                  <a:pt x="158" y="137"/>
                </a:cubicBezTo>
                <a:cubicBezTo>
                  <a:pt x="159" y="137"/>
                  <a:pt x="160" y="137"/>
                  <a:pt x="161" y="137"/>
                </a:cubicBezTo>
                <a:cubicBezTo>
                  <a:pt x="161" y="137"/>
                  <a:pt x="161" y="138"/>
                  <a:pt x="161" y="138"/>
                </a:cubicBezTo>
                <a:cubicBezTo>
                  <a:pt x="160" y="137"/>
                  <a:pt x="160" y="137"/>
                  <a:pt x="159" y="137"/>
                </a:cubicBezTo>
                <a:close/>
                <a:moveTo>
                  <a:pt x="160" y="136"/>
                </a:moveTo>
                <a:cubicBezTo>
                  <a:pt x="162" y="135"/>
                  <a:pt x="163" y="135"/>
                  <a:pt x="165" y="134"/>
                </a:cubicBezTo>
                <a:cubicBezTo>
                  <a:pt x="164" y="135"/>
                  <a:pt x="163" y="135"/>
                  <a:pt x="163" y="136"/>
                </a:cubicBezTo>
                <a:cubicBezTo>
                  <a:pt x="162" y="136"/>
                  <a:pt x="161" y="136"/>
                  <a:pt x="160" y="136"/>
                </a:cubicBezTo>
                <a:close/>
                <a:moveTo>
                  <a:pt x="167" y="141"/>
                </a:moveTo>
                <a:cubicBezTo>
                  <a:pt x="166" y="141"/>
                  <a:pt x="166" y="141"/>
                  <a:pt x="166" y="142"/>
                </a:cubicBezTo>
                <a:cubicBezTo>
                  <a:pt x="165" y="142"/>
                  <a:pt x="164" y="142"/>
                  <a:pt x="163" y="143"/>
                </a:cubicBezTo>
                <a:cubicBezTo>
                  <a:pt x="164" y="142"/>
                  <a:pt x="166" y="141"/>
                  <a:pt x="167" y="141"/>
                </a:cubicBezTo>
                <a:close/>
                <a:moveTo>
                  <a:pt x="165" y="146"/>
                </a:moveTo>
                <a:cubicBezTo>
                  <a:pt x="167" y="144"/>
                  <a:pt x="169" y="143"/>
                  <a:pt x="171" y="142"/>
                </a:cubicBezTo>
                <a:cubicBezTo>
                  <a:pt x="172" y="141"/>
                  <a:pt x="171" y="140"/>
                  <a:pt x="170" y="140"/>
                </a:cubicBezTo>
                <a:cubicBezTo>
                  <a:pt x="171" y="139"/>
                  <a:pt x="172" y="138"/>
                  <a:pt x="173" y="137"/>
                </a:cubicBezTo>
                <a:cubicBezTo>
                  <a:pt x="174" y="137"/>
                  <a:pt x="175" y="137"/>
                  <a:pt x="176" y="136"/>
                </a:cubicBezTo>
                <a:cubicBezTo>
                  <a:pt x="174" y="138"/>
                  <a:pt x="173" y="140"/>
                  <a:pt x="171" y="142"/>
                </a:cubicBezTo>
                <a:cubicBezTo>
                  <a:pt x="169" y="143"/>
                  <a:pt x="166" y="145"/>
                  <a:pt x="164" y="147"/>
                </a:cubicBezTo>
                <a:cubicBezTo>
                  <a:pt x="164" y="146"/>
                  <a:pt x="165" y="146"/>
                  <a:pt x="165" y="146"/>
                </a:cubicBezTo>
                <a:close/>
                <a:moveTo>
                  <a:pt x="178" y="115"/>
                </a:moveTo>
                <a:cubicBezTo>
                  <a:pt x="180" y="113"/>
                  <a:pt x="182" y="112"/>
                  <a:pt x="184" y="110"/>
                </a:cubicBezTo>
                <a:cubicBezTo>
                  <a:pt x="185" y="110"/>
                  <a:pt x="185" y="110"/>
                  <a:pt x="186" y="110"/>
                </a:cubicBezTo>
                <a:cubicBezTo>
                  <a:pt x="183" y="112"/>
                  <a:pt x="180" y="113"/>
                  <a:pt x="178" y="115"/>
                </a:cubicBezTo>
                <a:close/>
                <a:moveTo>
                  <a:pt x="180" y="108"/>
                </a:moveTo>
                <a:cubicBezTo>
                  <a:pt x="181" y="107"/>
                  <a:pt x="181" y="107"/>
                  <a:pt x="182" y="106"/>
                </a:cubicBezTo>
                <a:cubicBezTo>
                  <a:pt x="183" y="106"/>
                  <a:pt x="184" y="105"/>
                  <a:pt x="186" y="104"/>
                </a:cubicBezTo>
                <a:cubicBezTo>
                  <a:pt x="184" y="106"/>
                  <a:pt x="182" y="107"/>
                  <a:pt x="180" y="108"/>
                </a:cubicBezTo>
                <a:close/>
                <a:moveTo>
                  <a:pt x="184" y="97"/>
                </a:moveTo>
                <a:cubicBezTo>
                  <a:pt x="183" y="98"/>
                  <a:pt x="181" y="100"/>
                  <a:pt x="180" y="101"/>
                </a:cubicBezTo>
                <a:cubicBezTo>
                  <a:pt x="176" y="103"/>
                  <a:pt x="173" y="105"/>
                  <a:pt x="169" y="107"/>
                </a:cubicBezTo>
                <a:cubicBezTo>
                  <a:pt x="172" y="105"/>
                  <a:pt x="174" y="103"/>
                  <a:pt x="176" y="100"/>
                </a:cubicBezTo>
                <a:cubicBezTo>
                  <a:pt x="177" y="99"/>
                  <a:pt x="178" y="98"/>
                  <a:pt x="180" y="98"/>
                </a:cubicBezTo>
                <a:cubicBezTo>
                  <a:pt x="181" y="97"/>
                  <a:pt x="183" y="97"/>
                  <a:pt x="185" y="96"/>
                </a:cubicBezTo>
                <a:cubicBezTo>
                  <a:pt x="185" y="96"/>
                  <a:pt x="184" y="97"/>
                  <a:pt x="184" y="97"/>
                </a:cubicBezTo>
                <a:close/>
                <a:moveTo>
                  <a:pt x="181" y="91"/>
                </a:moveTo>
                <a:cubicBezTo>
                  <a:pt x="179" y="92"/>
                  <a:pt x="177" y="93"/>
                  <a:pt x="175" y="95"/>
                </a:cubicBezTo>
                <a:cubicBezTo>
                  <a:pt x="175" y="95"/>
                  <a:pt x="175" y="95"/>
                  <a:pt x="175" y="95"/>
                </a:cubicBezTo>
                <a:cubicBezTo>
                  <a:pt x="178" y="92"/>
                  <a:pt x="180" y="90"/>
                  <a:pt x="183" y="89"/>
                </a:cubicBezTo>
                <a:cubicBezTo>
                  <a:pt x="182" y="89"/>
                  <a:pt x="182" y="90"/>
                  <a:pt x="181" y="91"/>
                </a:cubicBezTo>
                <a:close/>
                <a:moveTo>
                  <a:pt x="172" y="93"/>
                </a:moveTo>
                <a:cubicBezTo>
                  <a:pt x="172" y="92"/>
                  <a:pt x="173" y="91"/>
                  <a:pt x="173" y="91"/>
                </a:cubicBezTo>
                <a:cubicBezTo>
                  <a:pt x="174" y="90"/>
                  <a:pt x="175" y="90"/>
                  <a:pt x="176" y="90"/>
                </a:cubicBezTo>
                <a:cubicBezTo>
                  <a:pt x="174" y="91"/>
                  <a:pt x="173" y="92"/>
                  <a:pt x="172" y="93"/>
                </a:cubicBezTo>
                <a:close/>
                <a:moveTo>
                  <a:pt x="172" y="89"/>
                </a:moveTo>
                <a:cubicBezTo>
                  <a:pt x="172" y="89"/>
                  <a:pt x="172" y="89"/>
                  <a:pt x="172" y="89"/>
                </a:cubicBezTo>
                <a:cubicBezTo>
                  <a:pt x="170" y="93"/>
                  <a:pt x="167" y="96"/>
                  <a:pt x="165" y="99"/>
                </a:cubicBezTo>
                <a:cubicBezTo>
                  <a:pt x="163" y="101"/>
                  <a:pt x="161" y="103"/>
                  <a:pt x="159" y="105"/>
                </a:cubicBezTo>
                <a:cubicBezTo>
                  <a:pt x="156" y="106"/>
                  <a:pt x="154" y="107"/>
                  <a:pt x="152" y="108"/>
                </a:cubicBezTo>
                <a:cubicBezTo>
                  <a:pt x="159" y="101"/>
                  <a:pt x="166" y="94"/>
                  <a:pt x="173" y="88"/>
                </a:cubicBezTo>
                <a:cubicBezTo>
                  <a:pt x="173" y="88"/>
                  <a:pt x="173" y="89"/>
                  <a:pt x="172" y="89"/>
                </a:cubicBezTo>
                <a:close/>
                <a:moveTo>
                  <a:pt x="152" y="111"/>
                </a:moveTo>
                <a:cubicBezTo>
                  <a:pt x="153" y="111"/>
                  <a:pt x="153" y="110"/>
                  <a:pt x="153" y="110"/>
                </a:cubicBezTo>
                <a:cubicBezTo>
                  <a:pt x="153" y="109"/>
                  <a:pt x="154" y="109"/>
                  <a:pt x="155" y="109"/>
                </a:cubicBezTo>
                <a:cubicBezTo>
                  <a:pt x="154" y="109"/>
                  <a:pt x="154" y="110"/>
                  <a:pt x="154" y="110"/>
                </a:cubicBezTo>
                <a:cubicBezTo>
                  <a:pt x="152" y="112"/>
                  <a:pt x="150" y="114"/>
                  <a:pt x="148" y="115"/>
                </a:cubicBezTo>
                <a:cubicBezTo>
                  <a:pt x="147" y="116"/>
                  <a:pt x="145" y="117"/>
                  <a:pt x="144" y="118"/>
                </a:cubicBezTo>
                <a:cubicBezTo>
                  <a:pt x="144" y="118"/>
                  <a:pt x="144" y="118"/>
                  <a:pt x="144" y="118"/>
                </a:cubicBezTo>
                <a:cubicBezTo>
                  <a:pt x="147" y="116"/>
                  <a:pt x="150" y="113"/>
                  <a:pt x="152" y="111"/>
                </a:cubicBezTo>
                <a:close/>
                <a:moveTo>
                  <a:pt x="148" y="119"/>
                </a:moveTo>
                <a:cubicBezTo>
                  <a:pt x="148" y="119"/>
                  <a:pt x="149" y="119"/>
                  <a:pt x="149" y="118"/>
                </a:cubicBezTo>
                <a:cubicBezTo>
                  <a:pt x="148" y="120"/>
                  <a:pt x="146" y="122"/>
                  <a:pt x="145" y="123"/>
                </a:cubicBezTo>
                <a:cubicBezTo>
                  <a:pt x="144" y="124"/>
                  <a:pt x="143" y="124"/>
                  <a:pt x="142" y="125"/>
                </a:cubicBezTo>
                <a:cubicBezTo>
                  <a:pt x="144" y="123"/>
                  <a:pt x="146" y="121"/>
                  <a:pt x="148" y="119"/>
                </a:cubicBezTo>
                <a:close/>
                <a:moveTo>
                  <a:pt x="138" y="119"/>
                </a:moveTo>
                <a:cubicBezTo>
                  <a:pt x="136" y="120"/>
                  <a:pt x="133" y="121"/>
                  <a:pt x="130" y="122"/>
                </a:cubicBezTo>
                <a:cubicBezTo>
                  <a:pt x="131" y="121"/>
                  <a:pt x="132" y="121"/>
                  <a:pt x="132" y="120"/>
                </a:cubicBezTo>
                <a:cubicBezTo>
                  <a:pt x="134" y="119"/>
                  <a:pt x="135" y="118"/>
                  <a:pt x="136" y="118"/>
                </a:cubicBezTo>
                <a:cubicBezTo>
                  <a:pt x="139" y="116"/>
                  <a:pt x="141" y="115"/>
                  <a:pt x="144" y="114"/>
                </a:cubicBezTo>
                <a:cubicBezTo>
                  <a:pt x="142" y="116"/>
                  <a:pt x="140" y="118"/>
                  <a:pt x="138" y="119"/>
                </a:cubicBezTo>
                <a:close/>
                <a:moveTo>
                  <a:pt x="126" y="116"/>
                </a:moveTo>
                <a:cubicBezTo>
                  <a:pt x="130" y="112"/>
                  <a:pt x="133" y="109"/>
                  <a:pt x="136" y="106"/>
                </a:cubicBezTo>
                <a:cubicBezTo>
                  <a:pt x="139" y="104"/>
                  <a:pt x="142" y="102"/>
                  <a:pt x="145" y="101"/>
                </a:cubicBezTo>
                <a:cubicBezTo>
                  <a:pt x="141" y="104"/>
                  <a:pt x="138" y="107"/>
                  <a:pt x="134" y="110"/>
                </a:cubicBezTo>
                <a:cubicBezTo>
                  <a:pt x="132" y="112"/>
                  <a:pt x="129" y="114"/>
                  <a:pt x="126" y="116"/>
                </a:cubicBezTo>
                <a:close/>
                <a:moveTo>
                  <a:pt x="131" y="116"/>
                </a:moveTo>
                <a:cubicBezTo>
                  <a:pt x="129" y="117"/>
                  <a:pt x="128" y="118"/>
                  <a:pt x="127" y="120"/>
                </a:cubicBezTo>
                <a:cubicBezTo>
                  <a:pt x="127" y="120"/>
                  <a:pt x="127" y="120"/>
                  <a:pt x="126" y="120"/>
                </a:cubicBezTo>
                <a:cubicBezTo>
                  <a:pt x="125" y="121"/>
                  <a:pt x="124" y="122"/>
                  <a:pt x="122" y="123"/>
                </a:cubicBezTo>
                <a:cubicBezTo>
                  <a:pt x="125" y="121"/>
                  <a:pt x="128" y="118"/>
                  <a:pt x="131" y="116"/>
                </a:cubicBezTo>
                <a:close/>
                <a:moveTo>
                  <a:pt x="124" y="126"/>
                </a:moveTo>
                <a:cubicBezTo>
                  <a:pt x="124" y="126"/>
                  <a:pt x="124" y="126"/>
                  <a:pt x="124" y="126"/>
                </a:cubicBezTo>
                <a:cubicBezTo>
                  <a:pt x="122" y="129"/>
                  <a:pt x="120" y="132"/>
                  <a:pt x="117" y="135"/>
                </a:cubicBezTo>
                <a:cubicBezTo>
                  <a:pt x="119" y="132"/>
                  <a:pt x="122" y="129"/>
                  <a:pt x="124" y="126"/>
                </a:cubicBezTo>
                <a:close/>
                <a:moveTo>
                  <a:pt x="113" y="117"/>
                </a:moveTo>
                <a:cubicBezTo>
                  <a:pt x="113" y="117"/>
                  <a:pt x="112" y="117"/>
                  <a:pt x="112" y="117"/>
                </a:cubicBezTo>
                <a:cubicBezTo>
                  <a:pt x="112" y="118"/>
                  <a:pt x="111" y="119"/>
                  <a:pt x="110" y="120"/>
                </a:cubicBezTo>
                <a:cubicBezTo>
                  <a:pt x="110" y="120"/>
                  <a:pt x="109" y="120"/>
                  <a:pt x="109" y="120"/>
                </a:cubicBezTo>
                <a:cubicBezTo>
                  <a:pt x="110" y="119"/>
                  <a:pt x="111" y="118"/>
                  <a:pt x="113" y="117"/>
                </a:cubicBezTo>
                <a:close/>
                <a:moveTo>
                  <a:pt x="107" y="119"/>
                </a:moveTo>
                <a:cubicBezTo>
                  <a:pt x="107" y="119"/>
                  <a:pt x="106" y="119"/>
                  <a:pt x="106" y="119"/>
                </a:cubicBezTo>
                <a:cubicBezTo>
                  <a:pt x="107" y="118"/>
                  <a:pt x="107" y="117"/>
                  <a:pt x="108" y="117"/>
                </a:cubicBezTo>
                <a:cubicBezTo>
                  <a:pt x="109" y="116"/>
                  <a:pt x="110" y="115"/>
                  <a:pt x="111" y="115"/>
                </a:cubicBezTo>
                <a:cubicBezTo>
                  <a:pt x="110" y="116"/>
                  <a:pt x="108" y="118"/>
                  <a:pt x="107" y="119"/>
                </a:cubicBezTo>
                <a:close/>
                <a:moveTo>
                  <a:pt x="112" y="125"/>
                </a:moveTo>
                <a:cubicBezTo>
                  <a:pt x="113" y="125"/>
                  <a:pt x="114" y="124"/>
                  <a:pt x="115" y="123"/>
                </a:cubicBezTo>
                <a:cubicBezTo>
                  <a:pt x="115" y="123"/>
                  <a:pt x="115" y="123"/>
                  <a:pt x="115" y="123"/>
                </a:cubicBezTo>
                <a:cubicBezTo>
                  <a:pt x="114" y="124"/>
                  <a:pt x="114" y="125"/>
                  <a:pt x="113" y="126"/>
                </a:cubicBezTo>
                <a:cubicBezTo>
                  <a:pt x="111" y="127"/>
                  <a:pt x="110" y="128"/>
                  <a:pt x="109" y="129"/>
                </a:cubicBezTo>
                <a:cubicBezTo>
                  <a:pt x="110" y="128"/>
                  <a:pt x="111" y="127"/>
                  <a:pt x="112" y="125"/>
                </a:cubicBezTo>
                <a:close/>
                <a:moveTo>
                  <a:pt x="104" y="117"/>
                </a:moveTo>
                <a:cubicBezTo>
                  <a:pt x="103" y="117"/>
                  <a:pt x="102" y="117"/>
                  <a:pt x="102" y="118"/>
                </a:cubicBezTo>
                <a:cubicBezTo>
                  <a:pt x="101" y="118"/>
                  <a:pt x="101" y="118"/>
                  <a:pt x="101" y="118"/>
                </a:cubicBezTo>
                <a:cubicBezTo>
                  <a:pt x="105" y="114"/>
                  <a:pt x="109" y="110"/>
                  <a:pt x="113" y="106"/>
                </a:cubicBezTo>
                <a:cubicBezTo>
                  <a:pt x="113" y="106"/>
                  <a:pt x="114" y="106"/>
                  <a:pt x="114" y="105"/>
                </a:cubicBezTo>
                <a:cubicBezTo>
                  <a:pt x="111" y="109"/>
                  <a:pt x="107" y="113"/>
                  <a:pt x="104" y="117"/>
                </a:cubicBezTo>
                <a:close/>
                <a:moveTo>
                  <a:pt x="99" y="129"/>
                </a:moveTo>
                <a:cubicBezTo>
                  <a:pt x="99" y="128"/>
                  <a:pt x="100" y="128"/>
                  <a:pt x="100" y="127"/>
                </a:cubicBezTo>
                <a:cubicBezTo>
                  <a:pt x="100" y="129"/>
                  <a:pt x="99" y="130"/>
                  <a:pt x="98" y="131"/>
                </a:cubicBezTo>
                <a:cubicBezTo>
                  <a:pt x="97" y="132"/>
                  <a:pt x="96" y="133"/>
                  <a:pt x="95" y="135"/>
                </a:cubicBezTo>
                <a:cubicBezTo>
                  <a:pt x="94" y="135"/>
                  <a:pt x="94" y="134"/>
                  <a:pt x="93" y="134"/>
                </a:cubicBezTo>
                <a:cubicBezTo>
                  <a:pt x="95" y="132"/>
                  <a:pt x="97" y="130"/>
                  <a:pt x="99" y="129"/>
                </a:cubicBezTo>
                <a:close/>
                <a:moveTo>
                  <a:pt x="103" y="132"/>
                </a:moveTo>
                <a:cubicBezTo>
                  <a:pt x="103" y="132"/>
                  <a:pt x="104" y="131"/>
                  <a:pt x="104" y="131"/>
                </a:cubicBezTo>
                <a:cubicBezTo>
                  <a:pt x="103" y="132"/>
                  <a:pt x="102" y="133"/>
                  <a:pt x="101" y="135"/>
                </a:cubicBezTo>
                <a:cubicBezTo>
                  <a:pt x="100" y="135"/>
                  <a:pt x="100" y="135"/>
                  <a:pt x="100" y="135"/>
                </a:cubicBezTo>
                <a:cubicBezTo>
                  <a:pt x="101" y="134"/>
                  <a:pt x="102" y="133"/>
                  <a:pt x="103" y="132"/>
                </a:cubicBezTo>
                <a:close/>
                <a:moveTo>
                  <a:pt x="103" y="126"/>
                </a:moveTo>
                <a:cubicBezTo>
                  <a:pt x="104" y="125"/>
                  <a:pt x="105" y="124"/>
                  <a:pt x="106" y="123"/>
                </a:cubicBezTo>
                <a:cubicBezTo>
                  <a:pt x="106" y="122"/>
                  <a:pt x="107" y="121"/>
                  <a:pt x="108" y="121"/>
                </a:cubicBezTo>
                <a:cubicBezTo>
                  <a:pt x="108" y="121"/>
                  <a:pt x="109" y="121"/>
                  <a:pt x="109" y="121"/>
                </a:cubicBezTo>
                <a:cubicBezTo>
                  <a:pt x="107" y="123"/>
                  <a:pt x="105" y="124"/>
                  <a:pt x="103" y="126"/>
                </a:cubicBezTo>
                <a:close/>
                <a:moveTo>
                  <a:pt x="110" y="141"/>
                </a:moveTo>
                <a:cubicBezTo>
                  <a:pt x="107" y="143"/>
                  <a:pt x="104" y="145"/>
                  <a:pt x="102" y="146"/>
                </a:cubicBezTo>
                <a:cubicBezTo>
                  <a:pt x="104" y="144"/>
                  <a:pt x="106" y="143"/>
                  <a:pt x="108" y="141"/>
                </a:cubicBezTo>
                <a:cubicBezTo>
                  <a:pt x="108" y="141"/>
                  <a:pt x="109" y="141"/>
                  <a:pt x="110" y="141"/>
                </a:cubicBezTo>
                <a:close/>
                <a:moveTo>
                  <a:pt x="109" y="139"/>
                </a:moveTo>
                <a:cubicBezTo>
                  <a:pt x="112" y="137"/>
                  <a:pt x="114" y="134"/>
                  <a:pt x="117" y="132"/>
                </a:cubicBezTo>
                <a:cubicBezTo>
                  <a:pt x="117" y="132"/>
                  <a:pt x="117" y="131"/>
                  <a:pt x="118" y="131"/>
                </a:cubicBezTo>
                <a:cubicBezTo>
                  <a:pt x="115" y="134"/>
                  <a:pt x="113" y="137"/>
                  <a:pt x="111" y="140"/>
                </a:cubicBezTo>
                <a:cubicBezTo>
                  <a:pt x="111" y="140"/>
                  <a:pt x="111" y="140"/>
                  <a:pt x="111" y="140"/>
                </a:cubicBezTo>
                <a:cubicBezTo>
                  <a:pt x="111" y="140"/>
                  <a:pt x="110" y="139"/>
                  <a:pt x="109" y="139"/>
                </a:cubicBezTo>
                <a:close/>
                <a:moveTo>
                  <a:pt x="116" y="122"/>
                </a:moveTo>
                <a:cubicBezTo>
                  <a:pt x="117" y="121"/>
                  <a:pt x="119" y="120"/>
                  <a:pt x="120" y="119"/>
                </a:cubicBezTo>
                <a:cubicBezTo>
                  <a:pt x="119" y="120"/>
                  <a:pt x="118" y="121"/>
                  <a:pt x="116" y="122"/>
                </a:cubicBezTo>
                <a:close/>
                <a:moveTo>
                  <a:pt x="116" y="145"/>
                </a:moveTo>
                <a:cubicBezTo>
                  <a:pt x="116" y="144"/>
                  <a:pt x="117" y="144"/>
                  <a:pt x="118" y="143"/>
                </a:cubicBezTo>
                <a:cubicBezTo>
                  <a:pt x="118" y="144"/>
                  <a:pt x="118" y="144"/>
                  <a:pt x="118" y="144"/>
                </a:cubicBezTo>
                <a:cubicBezTo>
                  <a:pt x="118" y="144"/>
                  <a:pt x="118" y="144"/>
                  <a:pt x="118" y="144"/>
                </a:cubicBezTo>
                <a:cubicBezTo>
                  <a:pt x="118" y="144"/>
                  <a:pt x="118" y="144"/>
                  <a:pt x="117" y="145"/>
                </a:cubicBezTo>
                <a:cubicBezTo>
                  <a:pt x="116" y="145"/>
                  <a:pt x="115" y="146"/>
                  <a:pt x="114" y="146"/>
                </a:cubicBezTo>
                <a:cubicBezTo>
                  <a:pt x="115" y="146"/>
                  <a:pt x="115" y="145"/>
                  <a:pt x="116" y="145"/>
                </a:cubicBezTo>
                <a:close/>
                <a:moveTo>
                  <a:pt x="122" y="144"/>
                </a:moveTo>
                <a:cubicBezTo>
                  <a:pt x="122" y="145"/>
                  <a:pt x="122" y="145"/>
                  <a:pt x="122" y="145"/>
                </a:cubicBezTo>
                <a:cubicBezTo>
                  <a:pt x="121" y="146"/>
                  <a:pt x="120" y="147"/>
                  <a:pt x="119" y="148"/>
                </a:cubicBezTo>
                <a:cubicBezTo>
                  <a:pt x="119" y="148"/>
                  <a:pt x="119" y="148"/>
                  <a:pt x="118" y="148"/>
                </a:cubicBezTo>
                <a:cubicBezTo>
                  <a:pt x="119" y="147"/>
                  <a:pt x="120" y="146"/>
                  <a:pt x="122" y="144"/>
                </a:cubicBezTo>
                <a:close/>
                <a:moveTo>
                  <a:pt x="120" y="140"/>
                </a:moveTo>
                <a:cubicBezTo>
                  <a:pt x="120" y="139"/>
                  <a:pt x="121" y="139"/>
                  <a:pt x="122" y="138"/>
                </a:cubicBezTo>
                <a:cubicBezTo>
                  <a:pt x="125" y="137"/>
                  <a:pt x="128" y="135"/>
                  <a:pt x="131" y="133"/>
                </a:cubicBezTo>
                <a:cubicBezTo>
                  <a:pt x="130" y="134"/>
                  <a:pt x="128" y="135"/>
                  <a:pt x="127" y="136"/>
                </a:cubicBezTo>
                <a:cubicBezTo>
                  <a:pt x="125" y="137"/>
                  <a:pt x="122" y="139"/>
                  <a:pt x="120" y="140"/>
                </a:cubicBezTo>
                <a:close/>
                <a:moveTo>
                  <a:pt x="129" y="143"/>
                </a:moveTo>
                <a:cubicBezTo>
                  <a:pt x="129" y="143"/>
                  <a:pt x="128" y="143"/>
                  <a:pt x="128" y="143"/>
                </a:cubicBezTo>
                <a:cubicBezTo>
                  <a:pt x="128" y="144"/>
                  <a:pt x="127" y="144"/>
                  <a:pt x="127" y="144"/>
                </a:cubicBezTo>
                <a:cubicBezTo>
                  <a:pt x="127" y="144"/>
                  <a:pt x="127" y="144"/>
                  <a:pt x="127" y="144"/>
                </a:cubicBezTo>
                <a:cubicBezTo>
                  <a:pt x="127" y="143"/>
                  <a:pt x="128" y="143"/>
                  <a:pt x="128" y="142"/>
                </a:cubicBezTo>
                <a:cubicBezTo>
                  <a:pt x="129" y="141"/>
                  <a:pt x="130" y="140"/>
                  <a:pt x="131" y="140"/>
                </a:cubicBezTo>
                <a:cubicBezTo>
                  <a:pt x="130" y="140"/>
                  <a:pt x="129" y="141"/>
                  <a:pt x="129" y="142"/>
                </a:cubicBezTo>
                <a:cubicBezTo>
                  <a:pt x="129" y="142"/>
                  <a:pt x="129" y="142"/>
                  <a:pt x="129" y="143"/>
                </a:cubicBezTo>
                <a:close/>
                <a:moveTo>
                  <a:pt x="129" y="146"/>
                </a:moveTo>
                <a:cubicBezTo>
                  <a:pt x="129" y="146"/>
                  <a:pt x="129" y="146"/>
                  <a:pt x="130" y="146"/>
                </a:cubicBezTo>
                <a:cubicBezTo>
                  <a:pt x="129" y="147"/>
                  <a:pt x="129" y="148"/>
                  <a:pt x="128" y="148"/>
                </a:cubicBezTo>
                <a:cubicBezTo>
                  <a:pt x="127" y="149"/>
                  <a:pt x="126" y="149"/>
                  <a:pt x="125" y="150"/>
                </a:cubicBezTo>
                <a:cubicBezTo>
                  <a:pt x="126" y="149"/>
                  <a:pt x="128" y="148"/>
                  <a:pt x="129" y="146"/>
                </a:cubicBezTo>
                <a:close/>
                <a:moveTo>
                  <a:pt x="134" y="157"/>
                </a:moveTo>
                <a:cubicBezTo>
                  <a:pt x="135" y="156"/>
                  <a:pt x="136" y="156"/>
                  <a:pt x="136" y="156"/>
                </a:cubicBezTo>
                <a:cubicBezTo>
                  <a:pt x="134" y="157"/>
                  <a:pt x="133" y="159"/>
                  <a:pt x="131" y="160"/>
                </a:cubicBezTo>
                <a:cubicBezTo>
                  <a:pt x="132" y="159"/>
                  <a:pt x="133" y="158"/>
                  <a:pt x="134" y="157"/>
                </a:cubicBezTo>
                <a:close/>
                <a:moveTo>
                  <a:pt x="133" y="167"/>
                </a:moveTo>
                <a:cubicBezTo>
                  <a:pt x="135" y="165"/>
                  <a:pt x="138" y="163"/>
                  <a:pt x="140" y="162"/>
                </a:cubicBezTo>
                <a:cubicBezTo>
                  <a:pt x="139" y="163"/>
                  <a:pt x="138" y="164"/>
                  <a:pt x="137" y="165"/>
                </a:cubicBezTo>
                <a:cubicBezTo>
                  <a:pt x="136" y="165"/>
                  <a:pt x="135" y="166"/>
                  <a:pt x="134" y="166"/>
                </a:cubicBezTo>
                <a:cubicBezTo>
                  <a:pt x="134" y="167"/>
                  <a:pt x="133" y="167"/>
                  <a:pt x="133" y="167"/>
                </a:cubicBezTo>
                <a:cubicBezTo>
                  <a:pt x="133" y="167"/>
                  <a:pt x="133" y="167"/>
                  <a:pt x="133" y="167"/>
                </a:cubicBezTo>
                <a:close/>
                <a:moveTo>
                  <a:pt x="138" y="160"/>
                </a:moveTo>
                <a:cubicBezTo>
                  <a:pt x="137" y="160"/>
                  <a:pt x="137" y="161"/>
                  <a:pt x="137" y="161"/>
                </a:cubicBezTo>
                <a:cubicBezTo>
                  <a:pt x="137" y="160"/>
                  <a:pt x="137" y="160"/>
                  <a:pt x="137" y="160"/>
                </a:cubicBezTo>
                <a:cubicBezTo>
                  <a:pt x="137" y="160"/>
                  <a:pt x="137" y="160"/>
                  <a:pt x="137" y="160"/>
                </a:cubicBezTo>
                <a:cubicBezTo>
                  <a:pt x="139" y="159"/>
                  <a:pt x="140" y="158"/>
                  <a:pt x="142" y="157"/>
                </a:cubicBezTo>
                <a:cubicBezTo>
                  <a:pt x="142" y="157"/>
                  <a:pt x="142" y="158"/>
                  <a:pt x="142" y="158"/>
                </a:cubicBezTo>
                <a:cubicBezTo>
                  <a:pt x="140" y="159"/>
                  <a:pt x="139" y="160"/>
                  <a:pt x="138" y="160"/>
                </a:cubicBezTo>
                <a:close/>
                <a:moveTo>
                  <a:pt x="143" y="160"/>
                </a:moveTo>
                <a:cubicBezTo>
                  <a:pt x="145" y="159"/>
                  <a:pt x="148" y="158"/>
                  <a:pt x="150" y="157"/>
                </a:cubicBezTo>
                <a:cubicBezTo>
                  <a:pt x="149" y="158"/>
                  <a:pt x="148" y="159"/>
                  <a:pt x="147" y="160"/>
                </a:cubicBezTo>
                <a:cubicBezTo>
                  <a:pt x="145" y="161"/>
                  <a:pt x="143" y="162"/>
                  <a:pt x="141" y="163"/>
                </a:cubicBezTo>
                <a:cubicBezTo>
                  <a:pt x="142" y="162"/>
                  <a:pt x="142" y="161"/>
                  <a:pt x="143" y="160"/>
                </a:cubicBezTo>
                <a:close/>
                <a:moveTo>
                  <a:pt x="147" y="162"/>
                </a:moveTo>
                <a:cubicBezTo>
                  <a:pt x="148" y="161"/>
                  <a:pt x="149" y="161"/>
                  <a:pt x="150" y="160"/>
                </a:cubicBezTo>
                <a:cubicBezTo>
                  <a:pt x="150" y="161"/>
                  <a:pt x="149" y="161"/>
                  <a:pt x="149" y="162"/>
                </a:cubicBezTo>
                <a:cubicBezTo>
                  <a:pt x="148" y="162"/>
                  <a:pt x="147" y="162"/>
                  <a:pt x="146" y="163"/>
                </a:cubicBezTo>
                <a:cubicBezTo>
                  <a:pt x="146" y="162"/>
                  <a:pt x="147" y="162"/>
                  <a:pt x="147" y="162"/>
                </a:cubicBezTo>
                <a:close/>
                <a:moveTo>
                  <a:pt x="150" y="163"/>
                </a:moveTo>
                <a:cubicBezTo>
                  <a:pt x="150" y="163"/>
                  <a:pt x="151" y="163"/>
                  <a:pt x="152" y="162"/>
                </a:cubicBezTo>
                <a:cubicBezTo>
                  <a:pt x="150" y="164"/>
                  <a:pt x="148" y="166"/>
                  <a:pt x="146" y="168"/>
                </a:cubicBezTo>
                <a:cubicBezTo>
                  <a:pt x="147" y="166"/>
                  <a:pt x="148" y="165"/>
                  <a:pt x="150" y="163"/>
                </a:cubicBezTo>
                <a:close/>
                <a:moveTo>
                  <a:pt x="146" y="157"/>
                </a:moveTo>
                <a:cubicBezTo>
                  <a:pt x="146" y="157"/>
                  <a:pt x="146" y="157"/>
                  <a:pt x="146" y="157"/>
                </a:cubicBezTo>
                <a:cubicBezTo>
                  <a:pt x="147" y="156"/>
                  <a:pt x="149" y="155"/>
                  <a:pt x="150" y="153"/>
                </a:cubicBezTo>
                <a:cubicBezTo>
                  <a:pt x="152" y="153"/>
                  <a:pt x="153" y="152"/>
                  <a:pt x="155" y="151"/>
                </a:cubicBezTo>
                <a:cubicBezTo>
                  <a:pt x="155" y="151"/>
                  <a:pt x="155" y="151"/>
                  <a:pt x="156" y="151"/>
                </a:cubicBezTo>
                <a:cubicBezTo>
                  <a:pt x="156" y="152"/>
                  <a:pt x="155" y="152"/>
                  <a:pt x="155" y="152"/>
                </a:cubicBezTo>
                <a:cubicBezTo>
                  <a:pt x="152" y="154"/>
                  <a:pt x="149" y="156"/>
                  <a:pt x="146" y="157"/>
                </a:cubicBezTo>
                <a:close/>
                <a:moveTo>
                  <a:pt x="154" y="158"/>
                </a:moveTo>
                <a:cubicBezTo>
                  <a:pt x="155" y="158"/>
                  <a:pt x="156" y="157"/>
                  <a:pt x="157" y="157"/>
                </a:cubicBezTo>
                <a:cubicBezTo>
                  <a:pt x="157" y="157"/>
                  <a:pt x="156" y="158"/>
                  <a:pt x="155" y="159"/>
                </a:cubicBezTo>
                <a:cubicBezTo>
                  <a:pt x="154" y="159"/>
                  <a:pt x="153" y="160"/>
                  <a:pt x="152" y="160"/>
                </a:cubicBezTo>
                <a:cubicBezTo>
                  <a:pt x="153" y="160"/>
                  <a:pt x="153" y="159"/>
                  <a:pt x="154" y="158"/>
                </a:cubicBezTo>
                <a:close/>
                <a:moveTo>
                  <a:pt x="157" y="155"/>
                </a:moveTo>
                <a:cubicBezTo>
                  <a:pt x="158" y="154"/>
                  <a:pt x="159" y="153"/>
                  <a:pt x="160" y="151"/>
                </a:cubicBezTo>
                <a:cubicBezTo>
                  <a:pt x="162" y="150"/>
                  <a:pt x="164" y="149"/>
                  <a:pt x="166" y="147"/>
                </a:cubicBezTo>
                <a:cubicBezTo>
                  <a:pt x="165" y="149"/>
                  <a:pt x="163" y="151"/>
                  <a:pt x="161" y="153"/>
                </a:cubicBezTo>
                <a:cubicBezTo>
                  <a:pt x="160" y="153"/>
                  <a:pt x="158" y="154"/>
                  <a:pt x="157" y="155"/>
                </a:cubicBezTo>
                <a:close/>
                <a:moveTo>
                  <a:pt x="162" y="154"/>
                </a:moveTo>
                <a:cubicBezTo>
                  <a:pt x="164" y="154"/>
                  <a:pt x="165" y="153"/>
                  <a:pt x="167" y="152"/>
                </a:cubicBezTo>
                <a:cubicBezTo>
                  <a:pt x="167" y="153"/>
                  <a:pt x="167" y="153"/>
                  <a:pt x="167" y="153"/>
                </a:cubicBezTo>
                <a:cubicBezTo>
                  <a:pt x="165" y="154"/>
                  <a:pt x="164" y="155"/>
                  <a:pt x="163" y="156"/>
                </a:cubicBezTo>
                <a:cubicBezTo>
                  <a:pt x="162" y="156"/>
                  <a:pt x="161" y="157"/>
                  <a:pt x="160" y="157"/>
                </a:cubicBezTo>
                <a:cubicBezTo>
                  <a:pt x="161" y="156"/>
                  <a:pt x="162" y="155"/>
                  <a:pt x="162" y="154"/>
                </a:cubicBezTo>
                <a:close/>
                <a:moveTo>
                  <a:pt x="164" y="159"/>
                </a:moveTo>
                <a:cubicBezTo>
                  <a:pt x="165" y="158"/>
                  <a:pt x="166" y="157"/>
                  <a:pt x="167" y="156"/>
                </a:cubicBezTo>
                <a:cubicBezTo>
                  <a:pt x="167" y="156"/>
                  <a:pt x="167" y="156"/>
                  <a:pt x="168" y="156"/>
                </a:cubicBezTo>
                <a:cubicBezTo>
                  <a:pt x="166" y="157"/>
                  <a:pt x="164" y="159"/>
                  <a:pt x="162" y="161"/>
                </a:cubicBezTo>
                <a:cubicBezTo>
                  <a:pt x="163" y="160"/>
                  <a:pt x="163" y="160"/>
                  <a:pt x="164" y="159"/>
                </a:cubicBezTo>
                <a:close/>
                <a:moveTo>
                  <a:pt x="169" y="156"/>
                </a:moveTo>
                <a:cubicBezTo>
                  <a:pt x="168" y="158"/>
                  <a:pt x="166" y="160"/>
                  <a:pt x="165" y="162"/>
                </a:cubicBezTo>
                <a:cubicBezTo>
                  <a:pt x="164" y="162"/>
                  <a:pt x="163" y="162"/>
                  <a:pt x="163" y="163"/>
                </a:cubicBezTo>
                <a:cubicBezTo>
                  <a:pt x="165" y="161"/>
                  <a:pt x="167" y="159"/>
                  <a:pt x="169" y="156"/>
                </a:cubicBezTo>
                <a:close/>
                <a:moveTo>
                  <a:pt x="166" y="151"/>
                </a:moveTo>
                <a:cubicBezTo>
                  <a:pt x="169" y="147"/>
                  <a:pt x="173" y="144"/>
                  <a:pt x="176" y="140"/>
                </a:cubicBezTo>
                <a:cubicBezTo>
                  <a:pt x="177" y="140"/>
                  <a:pt x="177" y="140"/>
                  <a:pt x="178" y="139"/>
                </a:cubicBezTo>
                <a:cubicBezTo>
                  <a:pt x="177" y="140"/>
                  <a:pt x="177" y="140"/>
                  <a:pt x="177" y="141"/>
                </a:cubicBezTo>
                <a:cubicBezTo>
                  <a:pt x="174" y="144"/>
                  <a:pt x="172" y="146"/>
                  <a:pt x="170" y="149"/>
                </a:cubicBezTo>
                <a:cubicBezTo>
                  <a:pt x="168" y="150"/>
                  <a:pt x="167" y="150"/>
                  <a:pt x="166" y="151"/>
                </a:cubicBezTo>
                <a:close/>
                <a:moveTo>
                  <a:pt x="177" y="151"/>
                </a:moveTo>
                <a:cubicBezTo>
                  <a:pt x="175" y="153"/>
                  <a:pt x="174" y="155"/>
                  <a:pt x="172" y="157"/>
                </a:cubicBezTo>
                <a:cubicBezTo>
                  <a:pt x="172" y="157"/>
                  <a:pt x="171" y="157"/>
                  <a:pt x="171" y="158"/>
                </a:cubicBezTo>
                <a:cubicBezTo>
                  <a:pt x="173" y="156"/>
                  <a:pt x="174" y="154"/>
                  <a:pt x="175" y="152"/>
                </a:cubicBezTo>
                <a:cubicBezTo>
                  <a:pt x="176" y="152"/>
                  <a:pt x="177" y="151"/>
                  <a:pt x="177" y="151"/>
                </a:cubicBezTo>
                <a:close/>
                <a:moveTo>
                  <a:pt x="186" y="127"/>
                </a:moveTo>
                <a:cubicBezTo>
                  <a:pt x="186" y="126"/>
                  <a:pt x="187" y="126"/>
                  <a:pt x="187" y="125"/>
                </a:cubicBezTo>
                <a:cubicBezTo>
                  <a:pt x="189" y="124"/>
                  <a:pt x="191" y="123"/>
                  <a:pt x="193" y="122"/>
                </a:cubicBezTo>
                <a:cubicBezTo>
                  <a:pt x="193" y="122"/>
                  <a:pt x="193" y="122"/>
                  <a:pt x="193" y="122"/>
                </a:cubicBezTo>
                <a:cubicBezTo>
                  <a:pt x="191" y="124"/>
                  <a:pt x="188" y="125"/>
                  <a:pt x="186" y="127"/>
                </a:cubicBezTo>
                <a:close/>
                <a:moveTo>
                  <a:pt x="198" y="122"/>
                </a:moveTo>
                <a:cubicBezTo>
                  <a:pt x="198" y="123"/>
                  <a:pt x="197" y="124"/>
                  <a:pt x="196" y="124"/>
                </a:cubicBezTo>
                <a:cubicBezTo>
                  <a:pt x="195" y="125"/>
                  <a:pt x="194" y="126"/>
                  <a:pt x="192" y="127"/>
                </a:cubicBezTo>
                <a:cubicBezTo>
                  <a:pt x="194" y="125"/>
                  <a:pt x="196" y="123"/>
                  <a:pt x="198" y="122"/>
                </a:cubicBezTo>
                <a:close/>
                <a:moveTo>
                  <a:pt x="203" y="120"/>
                </a:moveTo>
                <a:cubicBezTo>
                  <a:pt x="204" y="119"/>
                  <a:pt x="204" y="119"/>
                  <a:pt x="204" y="118"/>
                </a:cubicBezTo>
                <a:cubicBezTo>
                  <a:pt x="205" y="118"/>
                  <a:pt x="205" y="118"/>
                  <a:pt x="206" y="117"/>
                </a:cubicBezTo>
                <a:cubicBezTo>
                  <a:pt x="205" y="118"/>
                  <a:pt x="204" y="119"/>
                  <a:pt x="203" y="120"/>
                </a:cubicBezTo>
                <a:close/>
                <a:moveTo>
                  <a:pt x="207" y="110"/>
                </a:moveTo>
                <a:cubicBezTo>
                  <a:pt x="207" y="110"/>
                  <a:pt x="206" y="110"/>
                  <a:pt x="206" y="110"/>
                </a:cubicBezTo>
                <a:cubicBezTo>
                  <a:pt x="204" y="112"/>
                  <a:pt x="201" y="113"/>
                  <a:pt x="199" y="114"/>
                </a:cubicBezTo>
                <a:cubicBezTo>
                  <a:pt x="198" y="115"/>
                  <a:pt x="197" y="115"/>
                  <a:pt x="197" y="115"/>
                </a:cubicBezTo>
                <a:cubicBezTo>
                  <a:pt x="199" y="114"/>
                  <a:pt x="200" y="113"/>
                  <a:pt x="202" y="112"/>
                </a:cubicBezTo>
                <a:cubicBezTo>
                  <a:pt x="204" y="111"/>
                  <a:pt x="206" y="110"/>
                  <a:pt x="208" y="109"/>
                </a:cubicBezTo>
                <a:cubicBezTo>
                  <a:pt x="208" y="109"/>
                  <a:pt x="207" y="110"/>
                  <a:pt x="207" y="110"/>
                </a:cubicBezTo>
                <a:close/>
                <a:moveTo>
                  <a:pt x="195" y="112"/>
                </a:moveTo>
                <a:cubicBezTo>
                  <a:pt x="194" y="112"/>
                  <a:pt x="194" y="112"/>
                  <a:pt x="193" y="112"/>
                </a:cubicBezTo>
                <a:cubicBezTo>
                  <a:pt x="194" y="112"/>
                  <a:pt x="194" y="111"/>
                  <a:pt x="195" y="110"/>
                </a:cubicBezTo>
                <a:cubicBezTo>
                  <a:pt x="196" y="109"/>
                  <a:pt x="198" y="108"/>
                  <a:pt x="199" y="106"/>
                </a:cubicBezTo>
                <a:cubicBezTo>
                  <a:pt x="199" y="106"/>
                  <a:pt x="199" y="106"/>
                  <a:pt x="199" y="106"/>
                </a:cubicBezTo>
                <a:cubicBezTo>
                  <a:pt x="198" y="108"/>
                  <a:pt x="197" y="110"/>
                  <a:pt x="195" y="112"/>
                </a:cubicBezTo>
                <a:close/>
                <a:moveTo>
                  <a:pt x="193" y="106"/>
                </a:moveTo>
                <a:cubicBezTo>
                  <a:pt x="194" y="106"/>
                  <a:pt x="195" y="105"/>
                  <a:pt x="196" y="104"/>
                </a:cubicBezTo>
                <a:cubicBezTo>
                  <a:pt x="196" y="105"/>
                  <a:pt x="196" y="105"/>
                  <a:pt x="195" y="106"/>
                </a:cubicBezTo>
                <a:cubicBezTo>
                  <a:pt x="195" y="106"/>
                  <a:pt x="194" y="106"/>
                  <a:pt x="193" y="106"/>
                </a:cubicBezTo>
                <a:close/>
                <a:moveTo>
                  <a:pt x="196" y="97"/>
                </a:moveTo>
                <a:cubicBezTo>
                  <a:pt x="196" y="97"/>
                  <a:pt x="195" y="97"/>
                  <a:pt x="195" y="98"/>
                </a:cubicBezTo>
                <a:cubicBezTo>
                  <a:pt x="193" y="98"/>
                  <a:pt x="191" y="99"/>
                  <a:pt x="189" y="100"/>
                </a:cubicBezTo>
                <a:cubicBezTo>
                  <a:pt x="190" y="100"/>
                  <a:pt x="190" y="99"/>
                  <a:pt x="191" y="98"/>
                </a:cubicBezTo>
                <a:cubicBezTo>
                  <a:pt x="193" y="97"/>
                  <a:pt x="195" y="96"/>
                  <a:pt x="197" y="95"/>
                </a:cubicBezTo>
                <a:cubicBezTo>
                  <a:pt x="196" y="96"/>
                  <a:pt x="196" y="97"/>
                  <a:pt x="196" y="97"/>
                </a:cubicBezTo>
                <a:close/>
                <a:moveTo>
                  <a:pt x="195" y="92"/>
                </a:moveTo>
                <a:cubicBezTo>
                  <a:pt x="192" y="94"/>
                  <a:pt x="189" y="95"/>
                  <a:pt x="187" y="97"/>
                </a:cubicBezTo>
                <a:cubicBezTo>
                  <a:pt x="187" y="96"/>
                  <a:pt x="188" y="96"/>
                  <a:pt x="189" y="95"/>
                </a:cubicBezTo>
                <a:cubicBezTo>
                  <a:pt x="191" y="94"/>
                  <a:pt x="193" y="93"/>
                  <a:pt x="196" y="92"/>
                </a:cubicBezTo>
                <a:cubicBezTo>
                  <a:pt x="196" y="92"/>
                  <a:pt x="195" y="92"/>
                  <a:pt x="195" y="92"/>
                </a:cubicBezTo>
                <a:close/>
                <a:moveTo>
                  <a:pt x="190" y="89"/>
                </a:moveTo>
                <a:cubicBezTo>
                  <a:pt x="189" y="90"/>
                  <a:pt x="188" y="90"/>
                  <a:pt x="187" y="91"/>
                </a:cubicBezTo>
                <a:cubicBezTo>
                  <a:pt x="189" y="90"/>
                  <a:pt x="190" y="89"/>
                  <a:pt x="191" y="88"/>
                </a:cubicBezTo>
                <a:lnTo>
                  <a:pt x="190" y="89"/>
                </a:lnTo>
                <a:close/>
                <a:moveTo>
                  <a:pt x="190" y="86"/>
                </a:moveTo>
                <a:cubicBezTo>
                  <a:pt x="189" y="87"/>
                  <a:pt x="187" y="87"/>
                  <a:pt x="186" y="88"/>
                </a:cubicBezTo>
                <a:cubicBezTo>
                  <a:pt x="187" y="87"/>
                  <a:pt x="187" y="86"/>
                  <a:pt x="188" y="86"/>
                </a:cubicBezTo>
                <a:cubicBezTo>
                  <a:pt x="190" y="84"/>
                  <a:pt x="193" y="83"/>
                  <a:pt x="195" y="82"/>
                </a:cubicBezTo>
                <a:cubicBezTo>
                  <a:pt x="195" y="82"/>
                  <a:pt x="195" y="82"/>
                  <a:pt x="195" y="82"/>
                </a:cubicBezTo>
                <a:cubicBezTo>
                  <a:pt x="193" y="84"/>
                  <a:pt x="192" y="85"/>
                  <a:pt x="190" y="86"/>
                </a:cubicBezTo>
                <a:close/>
                <a:moveTo>
                  <a:pt x="195" y="86"/>
                </a:moveTo>
                <a:cubicBezTo>
                  <a:pt x="196" y="85"/>
                  <a:pt x="197" y="85"/>
                  <a:pt x="199" y="84"/>
                </a:cubicBezTo>
                <a:cubicBezTo>
                  <a:pt x="198" y="85"/>
                  <a:pt x="197" y="86"/>
                  <a:pt x="196" y="87"/>
                </a:cubicBezTo>
                <a:cubicBezTo>
                  <a:pt x="195" y="87"/>
                  <a:pt x="195" y="87"/>
                  <a:pt x="194" y="87"/>
                </a:cubicBezTo>
                <a:cubicBezTo>
                  <a:pt x="195" y="87"/>
                  <a:pt x="195" y="87"/>
                  <a:pt x="195" y="86"/>
                </a:cubicBezTo>
                <a:close/>
                <a:moveTo>
                  <a:pt x="187" y="80"/>
                </a:moveTo>
                <a:cubicBezTo>
                  <a:pt x="185" y="81"/>
                  <a:pt x="182" y="82"/>
                  <a:pt x="179" y="83"/>
                </a:cubicBezTo>
                <a:cubicBezTo>
                  <a:pt x="179" y="82"/>
                  <a:pt x="179" y="82"/>
                  <a:pt x="179" y="82"/>
                </a:cubicBezTo>
                <a:cubicBezTo>
                  <a:pt x="182" y="81"/>
                  <a:pt x="184" y="80"/>
                  <a:pt x="187" y="79"/>
                </a:cubicBezTo>
                <a:cubicBezTo>
                  <a:pt x="189" y="78"/>
                  <a:pt x="191" y="77"/>
                  <a:pt x="192" y="76"/>
                </a:cubicBezTo>
                <a:cubicBezTo>
                  <a:pt x="191" y="78"/>
                  <a:pt x="189" y="79"/>
                  <a:pt x="187" y="80"/>
                </a:cubicBezTo>
                <a:close/>
                <a:moveTo>
                  <a:pt x="179" y="85"/>
                </a:moveTo>
                <a:cubicBezTo>
                  <a:pt x="178" y="85"/>
                  <a:pt x="177" y="86"/>
                  <a:pt x="177" y="86"/>
                </a:cubicBezTo>
                <a:cubicBezTo>
                  <a:pt x="177" y="86"/>
                  <a:pt x="177" y="85"/>
                  <a:pt x="177" y="85"/>
                </a:cubicBezTo>
                <a:cubicBezTo>
                  <a:pt x="178" y="85"/>
                  <a:pt x="179" y="85"/>
                  <a:pt x="179" y="85"/>
                </a:cubicBezTo>
                <a:close/>
                <a:moveTo>
                  <a:pt x="175" y="84"/>
                </a:moveTo>
                <a:cubicBezTo>
                  <a:pt x="174" y="84"/>
                  <a:pt x="172" y="84"/>
                  <a:pt x="171" y="85"/>
                </a:cubicBezTo>
                <a:cubicBezTo>
                  <a:pt x="171" y="84"/>
                  <a:pt x="172" y="84"/>
                  <a:pt x="173" y="83"/>
                </a:cubicBezTo>
                <a:cubicBezTo>
                  <a:pt x="174" y="83"/>
                  <a:pt x="175" y="83"/>
                  <a:pt x="177" y="82"/>
                </a:cubicBezTo>
                <a:cubicBezTo>
                  <a:pt x="176" y="83"/>
                  <a:pt x="176" y="83"/>
                  <a:pt x="175" y="84"/>
                </a:cubicBezTo>
                <a:close/>
                <a:moveTo>
                  <a:pt x="172" y="81"/>
                </a:moveTo>
                <a:cubicBezTo>
                  <a:pt x="172" y="81"/>
                  <a:pt x="172" y="81"/>
                  <a:pt x="171" y="82"/>
                </a:cubicBezTo>
                <a:cubicBezTo>
                  <a:pt x="172" y="81"/>
                  <a:pt x="173" y="80"/>
                  <a:pt x="174" y="79"/>
                </a:cubicBezTo>
                <a:cubicBezTo>
                  <a:pt x="174" y="79"/>
                  <a:pt x="174" y="79"/>
                  <a:pt x="174" y="79"/>
                </a:cubicBezTo>
                <a:cubicBezTo>
                  <a:pt x="176" y="78"/>
                  <a:pt x="178" y="78"/>
                  <a:pt x="179" y="77"/>
                </a:cubicBezTo>
                <a:cubicBezTo>
                  <a:pt x="177" y="78"/>
                  <a:pt x="174" y="80"/>
                  <a:pt x="172" y="81"/>
                </a:cubicBezTo>
                <a:close/>
                <a:moveTo>
                  <a:pt x="177" y="74"/>
                </a:moveTo>
                <a:cubicBezTo>
                  <a:pt x="175" y="75"/>
                  <a:pt x="173" y="76"/>
                  <a:pt x="171" y="77"/>
                </a:cubicBezTo>
                <a:cubicBezTo>
                  <a:pt x="171" y="76"/>
                  <a:pt x="170" y="76"/>
                  <a:pt x="170" y="76"/>
                </a:cubicBezTo>
                <a:cubicBezTo>
                  <a:pt x="171" y="75"/>
                  <a:pt x="172" y="75"/>
                  <a:pt x="173" y="74"/>
                </a:cubicBezTo>
                <a:cubicBezTo>
                  <a:pt x="176" y="73"/>
                  <a:pt x="178" y="72"/>
                  <a:pt x="180" y="72"/>
                </a:cubicBezTo>
                <a:cubicBezTo>
                  <a:pt x="179" y="73"/>
                  <a:pt x="178" y="73"/>
                  <a:pt x="177" y="74"/>
                </a:cubicBezTo>
                <a:close/>
                <a:moveTo>
                  <a:pt x="172" y="86"/>
                </a:moveTo>
                <a:cubicBezTo>
                  <a:pt x="164" y="94"/>
                  <a:pt x="155" y="102"/>
                  <a:pt x="147" y="110"/>
                </a:cubicBezTo>
                <a:cubicBezTo>
                  <a:pt x="143" y="112"/>
                  <a:pt x="139" y="114"/>
                  <a:pt x="135" y="116"/>
                </a:cubicBezTo>
                <a:cubicBezTo>
                  <a:pt x="137" y="114"/>
                  <a:pt x="139" y="112"/>
                  <a:pt x="141" y="110"/>
                </a:cubicBezTo>
                <a:cubicBezTo>
                  <a:pt x="147" y="104"/>
                  <a:pt x="154" y="99"/>
                  <a:pt x="160" y="93"/>
                </a:cubicBezTo>
                <a:cubicBezTo>
                  <a:pt x="162" y="91"/>
                  <a:pt x="164" y="88"/>
                  <a:pt x="167" y="86"/>
                </a:cubicBezTo>
                <a:cubicBezTo>
                  <a:pt x="167" y="87"/>
                  <a:pt x="167" y="87"/>
                  <a:pt x="167" y="87"/>
                </a:cubicBezTo>
                <a:cubicBezTo>
                  <a:pt x="169" y="87"/>
                  <a:pt x="171" y="86"/>
                  <a:pt x="172" y="86"/>
                </a:cubicBezTo>
                <a:close/>
                <a:moveTo>
                  <a:pt x="168" y="82"/>
                </a:moveTo>
                <a:cubicBezTo>
                  <a:pt x="167" y="82"/>
                  <a:pt x="167" y="83"/>
                  <a:pt x="167" y="83"/>
                </a:cubicBezTo>
                <a:cubicBezTo>
                  <a:pt x="160" y="90"/>
                  <a:pt x="152" y="97"/>
                  <a:pt x="145" y="104"/>
                </a:cubicBezTo>
                <a:cubicBezTo>
                  <a:pt x="152" y="97"/>
                  <a:pt x="160" y="89"/>
                  <a:pt x="167" y="81"/>
                </a:cubicBezTo>
                <a:cubicBezTo>
                  <a:pt x="168" y="81"/>
                  <a:pt x="168" y="81"/>
                  <a:pt x="169" y="81"/>
                </a:cubicBezTo>
                <a:cubicBezTo>
                  <a:pt x="168" y="81"/>
                  <a:pt x="168" y="81"/>
                  <a:pt x="168" y="82"/>
                </a:cubicBezTo>
                <a:close/>
                <a:moveTo>
                  <a:pt x="167" y="72"/>
                </a:moveTo>
                <a:cubicBezTo>
                  <a:pt x="166" y="73"/>
                  <a:pt x="166" y="73"/>
                  <a:pt x="165" y="74"/>
                </a:cubicBezTo>
                <a:cubicBezTo>
                  <a:pt x="165" y="74"/>
                  <a:pt x="164" y="74"/>
                  <a:pt x="164" y="74"/>
                </a:cubicBezTo>
                <a:cubicBezTo>
                  <a:pt x="164" y="74"/>
                  <a:pt x="164" y="75"/>
                  <a:pt x="163" y="75"/>
                </a:cubicBezTo>
                <a:cubicBezTo>
                  <a:pt x="164" y="74"/>
                  <a:pt x="164" y="73"/>
                  <a:pt x="165" y="73"/>
                </a:cubicBezTo>
                <a:cubicBezTo>
                  <a:pt x="166" y="72"/>
                  <a:pt x="167" y="72"/>
                  <a:pt x="167" y="72"/>
                </a:cubicBezTo>
                <a:cubicBezTo>
                  <a:pt x="167" y="72"/>
                  <a:pt x="167" y="72"/>
                  <a:pt x="167" y="72"/>
                </a:cubicBezTo>
                <a:close/>
                <a:moveTo>
                  <a:pt x="164" y="82"/>
                </a:moveTo>
                <a:cubicBezTo>
                  <a:pt x="159" y="87"/>
                  <a:pt x="155" y="91"/>
                  <a:pt x="150" y="96"/>
                </a:cubicBezTo>
                <a:cubicBezTo>
                  <a:pt x="150" y="96"/>
                  <a:pt x="150" y="96"/>
                  <a:pt x="150" y="96"/>
                </a:cubicBezTo>
                <a:cubicBezTo>
                  <a:pt x="147" y="97"/>
                  <a:pt x="145" y="99"/>
                  <a:pt x="142" y="100"/>
                </a:cubicBezTo>
                <a:cubicBezTo>
                  <a:pt x="146" y="97"/>
                  <a:pt x="149" y="93"/>
                  <a:pt x="152" y="90"/>
                </a:cubicBezTo>
                <a:cubicBezTo>
                  <a:pt x="155" y="87"/>
                  <a:pt x="159" y="85"/>
                  <a:pt x="163" y="82"/>
                </a:cubicBezTo>
                <a:cubicBezTo>
                  <a:pt x="163" y="82"/>
                  <a:pt x="163" y="82"/>
                  <a:pt x="164" y="82"/>
                </a:cubicBezTo>
                <a:close/>
                <a:moveTo>
                  <a:pt x="159" y="78"/>
                </a:moveTo>
                <a:cubicBezTo>
                  <a:pt x="158" y="78"/>
                  <a:pt x="158" y="79"/>
                  <a:pt x="158" y="79"/>
                </a:cubicBezTo>
                <a:cubicBezTo>
                  <a:pt x="157" y="79"/>
                  <a:pt x="157" y="80"/>
                  <a:pt x="157" y="80"/>
                </a:cubicBezTo>
                <a:cubicBezTo>
                  <a:pt x="157" y="80"/>
                  <a:pt x="157" y="80"/>
                  <a:pt x="157" y="81"/>
                </a:cubicBezTo>
                <a:cubicBezTo>
                  <a:pt x="151" y="86"/>
                  <a:pt x="146" y="91"/>
                  <a:pt x="140" y="96"/>
                </a:cubicBezTo>
                <a:cubicBezTo>
                  <a:pt x="136" y="99"/>
                  <a:pt x="133" y="102"/>
                  <a:pt x="129" y="105"/>
                </a:cubicBezTo>
                <a:cubicBezTo>
                  <a:pt x="126" y="108"/>
                  <a:pt x="122" y="111"/>
                  <a:pt x="118" y="113"/>
                </a:cubicBezTo>
                <a:cubicBezTo>
                  <a:pt x="120" y="112"/>
                  <a:pt x="121" y="110"/>
                  <a:pt x="123" y="109"/>
                </a:cubicBezTo>
                <a:cubicBezTo>
                  <a:pt x="130" y="103"/>
                  <a:pt x="136" y="97"/>
                  <a:pt x="142" y="90"/>
                </a:cubicBezTo>
                <a:cubicBezTo>
                  <a:pt x="143" y="90"/>
                  <a:pt x="143" y="90"/>
                  <a:pt x="143" y="90"/>
                </a:cubicBezTo>
                <a:cubicBezTo>
                  <a:pt x="147" y="85"/>
                  <a:pt x="152" y="81"/>
                  <a:pt x="158" y="77"/>
                </a:cubicBezTo>
                <a:cubicBezTo>
                  <a:pt x="158" y="77"/>
                  <a:pt x="159" y="77"/>
                  <a:pt x="159" y="77"/>
                </a:cubicBezTo>
                <a:cubicBezTo>
                  <a:pt x="159" y="78"/>
                  <a:pt x="159" y="78"/>
                  <a:pt x="159" y="78"/>
                </a:cubicBezTo>
                <a:close/>
                <a:moveTo>
                  <a:pt x="153" y="77"/>
                </a:moveTo>
                <a:cubicBezTo>
                  <a:pt x="153" y="77"/>
                  <a:pt x="153" y="77"/>
                  <a:pt x="153" y="77"/>
                </a:cubicBezTo>
                <a:cubicBezTo>
                  <a:pt x="149" y="81"/>
                  <a:pt x="145" y="84"/>
                  <a:pt x="141" y="87"/>
                </a:cubicBezTo>
                <a:cubicBezTo>
                  <a:pt x="142" y="85"/>
                  <a:pt x="143" y="84"/>
                  <a:pt x="144" y="83"/>
                </a:cubicBezTo>
                <a:cubicBezTo>
                  <a:pt x="144" y="82"/>
                  <a:pt x="144" y="82"/>
                  <a:pt x="143" y="82"/>
                </a:cubicBezTo>
                <a:cubicBezTo>
                  <a:pt x="142" y="82"/>
                  <a:pt x="141" y="82"/>
                  <a:pt x="140" y="82"/>
                </a:cubicBezTo>
                <a:cubicBezTo>
                  <a:pt x="142" y="79"/>
                  <a:pt x="145" y="77"/>
                  <a:pt x="148" y="74"/>
                </a:cubicBezTo>
                <a:cubicBezTo>
                  <a:pt x="148" y="75"/>
                  <a:pt x="149" y="75"/>
                  <a:pt x="149" y="75"/>
                </a:cubicBezTo>
                <a:cubicBezTo>
                  <a:pt x="151" y="75"/>
                  <a:pt x="152" y="75"/>
                  <a:pt x="154" y="75"/>
                </a:cubicBezTo>
                <a:cubicBezTo>
                  <a:pt x="154" y="75"/>
                  <a:pt x="153" y="75"/>
                  <a:pt x="153" y="76"/>
                </a:cubicBezTo>
                <a:cubicBezTo>
                  <a:pt x="152" y="76"/>
                  <a:pt x="152" y="77"/>
                  <a:pt x="153" y="77"/>
                </a:cubicBezTo>
                <a:close/>
                <a:moveTo>
                  <a:pt x="138" y="78"/>
                </a:moveTo>
                <a:cubicBezTo>
                  <a:pt x="139" y="77"/>
                  <a:pt x="140" y="76"/>
                  <a:pt x="141" y="75"/>
                </a:cubicBezTo>
                <a:cubicBezTo>
                  <a:pt x="142" y="75"/>
                  <a:pt x="142" y="75"/>
                  <a:pt x="143" y="75"/>
                </a:cubicBezTo>
                <a:cubicBezTo>
                  <a:pt x="141" y="76"/>
                  <a:pt x="140" y="77"/>
                  <a:pt x="138" y="78"/>
                </a:cubicBezTo>
                <a:close/>
                <a:moveTo>
                  <a:pt x="138" y="74"/>
                </a:moveTo>
                <a:cubicBezTo>
                  <a:pt x="137" y="74"/>
                  <a:pt x="137" y="74"/>
                  <a:pt x="136" y="74"/>
                </a:cubicBezTo>
                <a:cubicBezTo>
                  <a:pt x="138" y="73"/>
                  <a:pt x="140" y="72"/>
                  <a:pt x="142" y="70"/>
                </a:cubicBezTo>
                <a:cubicBezTo>
                  <a:pt x="141" y="72"/>
                  <a:pt x="139" y="73"/>
                  <a:pt x="138" y="74"/>
                </a:cubicBezTo>
                <a:close/>
                <a:moveTo>
                  <a:pt x="139" y="76"/>
                </a:moveTo>
                <a:cubicBezTo>
                  <a:pt x="138" y="77"/>
                  <a:pt x="136" y="78"/>
                  <a:pt x="135" y="80"/>
                </a:cubicBezTo>
                <a:cubicBezTo>
                  <a:pt x="134" y="81"/>
                  <a:pt x="133" y="82"/>
                  <a:pt x="131" y="83"/>
                </a:cubicBezTo>
                <a:cubicBezTo>
                  <a:pt x="130" y="84"/>
                  <a:pt x="129" y="84"/>
                  <a:pt x="129" y="84"/>
                </a:cubicBezTo>
                <a:cubicBezTo>
                  <a:pt x="129" y="84"/>
                  <a:pt x="130" y="83"/>
                  <a:pt x="131" y="82"/>
                </a:cubicBezTo>
                <a:cubicBezTo>
                  <a:pt x="133" y="80"/>
                  <a:pt x="136" y="78"/>
                  <a:pt x="139" y="76"/>
                </a:cubicBezTo>
                <a:close/>
                <a:moveTo>
                  <a:pt x="127" y="87"/>
                </a:moveTo>
                <a:cubicBezTo>
                  <a:pt x="125" y="89"/>
                  <a:pt x="122" y="91"/>
                  <a:pt x="120" y="92"/>
                </a:cubicBezTo>
                <a:cubicBezTo>
                  <a:pt x="121" y="91"/>
                  <a:pt x="123" y="90"/>
                  <a:pt x="124" y="88"/>
                </a:cubicBezTo>
                <a:cubicBezTo>
                  <a:pt x="125" y="88"/>
                  <a:pt x="126" y="87"/>
                  <a:pt x="127" y="87"/>
                </a:cubicBezTo>
                <a:close/>
                <a:moveTo>
                  <a:pt x="127" y="78"/>
                </a:moveTo>
                <a:cubicBezTo>
                  <a:pt x="124" y="81"/>
                  <a:pt x="121" y="84"/>
                  <a:pt x="118" y="87"/>
                </a:cubicBezTo>
                <a:cubicBezTo>
                  <a:pt x="117" y="87"/>
                  <a:pt x="117" y="87"/>
                  <a:pt x="117" y="87"/>
                </a:cubicBezTo>
                <a:cubicBezTo>
                  <a:pt x="121" y="82"/>
                  <a:pt x="126" y="77"/>
                  <a:pt x="130" y="72"/>
                </a:cubicBezTo>
                <a:cubicBezTo>
                  <a:pt x="129" y="74"/>
                  <a:pt x="128" y="76"/>
                  <a:pt x="127" y="78"/>
                </a:cubicBezTo>
                <a:close/>
                <a:moveTo>
                  <a:pt x="120" y="87"/>
                </a:moveTo>
                <a:cubicBezTo>
                  <a:pt x="118" y="88"/>
                  <a:pt x="117" y="90"/>
                  <a:pt x="115" y="92"/>
                </a:cubicBezTo>
                <a:cubicBezTo>
                  <a:pt x="114" y="92"/>
                  <a:pt x="114" y="93"/>
                  <a:pt x="113" y="93"/>
                </a:cubicBezTo>
                <a:cubicBezTo>
                  <a:pt x="114" y="92"/>
                  <a:pt x="115" y="91"/>
                  <a:pt x="116" y="90"/>
                </a:cubicBezTo>
                <a:cubicBezTo>
                  <a:pt x="117" y="89"/>
                  <a:pt x="119" y="88"/>
                  <a:pt x="120" y="87"/>
                </a:cubicBezTo>
                <a:close/>
                <a:moveTo>
                  <a:pt x="128" y="89"/>
                </a:moveTo>
                <a:cubicBezTo>
                  <a:pt x="130" y="87"/>
                  <a:pt x="132" y="86"/>
                  <a:pt x="133" y="84"/>
                </a:cubicBezTo>
                <a:cubicBezTo>
                  <a:pt x="134" y="84"/>
                  <a:pt x="134" y="84"/>
                  <a:pt x="134" y="84"/>
                </a:cubicBezTo>
                <a:cubicBezTo>
                  <a:pt x="125" y="92"/>
                  <a:pt x="117" y="100"/>
                  <a:pt x="108" y="108"/>
                </a:cubicBezTo>
                <a:cubicBezTo>
                  <a:pt x="107" y="109"/>
                  <a:pt x="106" y="110"/>
                  <a:pt x="105" y="110"/>
                </a:cubicBezTo>
                <a:cubicBezTo>
                  <a:pt x="108" y="108"/>
                  <a:pt x="110" y="105"/>
                  <a:pt x="112" y="102"/>
                </a:cubicBezTo>
                <a:cubicBezTo>
                  <a:pt x="117" y="98"/>
                  <a:pt x="123" y="93"/>
                  <a:pt x="128" y="89"/>
                </a:cubicBezTo>
                <a:close/>
                <a:moveTo>
                  <a:pt x="99" y="116"/>
                </a:moveTo>
                <a:cubicBezTo>
                  <a:pt x="98" y="116"/>
                  <a:pt x="98" y="116"/>
                  <a:pt x="97" y="117"/>
                </a:cubicBezTo>
                <a:cubicBezTo>
                  <a:pt x="97" y="117"/>
                  <a:pt x="96" y="117"/>
                  <a:pt x="95" y="116"/>
                </a:cubicBezTo>
                <a:cubicBezTo>
                  <a:pt x="96" y="115"/>
                  <a:pt x="97" y="113"/>
                  <a:pt x="98" y="112"/>
                </a:cubicBezTo>
                <a:cubicBezTo>
                  <a:pt x="101" y="110"/>
                  <a:pt x="104" y="108"/>
                  <a:pt x="107" y="106"/>
                </a:cubicBezTo>
                <a:cubicBezTo>
                  <a:pt x="104" y="109"/>
                  <a:pt x="102" y="112"/>
                  <a:pt x="99" y="116"/>
                </a:cubicBezTo>
                <a:close/>
                <a:moveTo>
                  <a:pt x="99" y="107"/>
                </a:moveTo>
                <a:cubicBezTo>
                  <a:pt x="96" y="110"/>
                  <a:pt x="93" y="113"/>
                  <a:pt x="89" y="116"/>
                </a:cubicBezTo>
                <a:cubicBezTo>
                  <a:pt x="89" y="116"/>
                  <a:pt x="89" y="116"/>
                  <a:pt x="88" y="116"/>
                </a:cubicBezTo>
                <a:cubicBezTo>
                  <a:pt x="89" y="115"/>
                  <a:pt x="90" y="114"/>
                  <a:pt x="91" y="114"/>
                </a:cubicBezTo>
                <a:cubicBezTo>
                  <a:pt x="93" y="111"/>
                  <a:pt x="95" y="109"/>
                  <a:pt x="98" y="107"/>
                </a:cubicBezTo>
                <a:cubicBezTo>
                  <a:pt x="99" y="105"/>
                  <a:pt x="101" y="104"/>
                  <a:pt x="103" y="103"/>
                </a:cubicBezTo>
                <a:cubicBezTo>
                  <a:pt x="102" y="104"/>
                  <a:pt x="100" y="106"/>
                  <a:pt x="99" y="107"/>
                </a:cubicBezTo>
                <a:close/>
                <a:moveTo>
                  <a:pt x="84" y="115"/>
                </a:moveTo>
                <a:cubicBezTo>
                  <a:pt x="83" y="116"/>
                  <a:pt x="83" y="116"/>
                  <a:pt x="82" y="116"/>
                </a:cubicBezTo>
                <a:cubicBezTo>
                  <a:pt x="84" y="113"/>
                  <a:pt x="87" y="110"/>
                  <a:pt x="89" y="107"/>
                </a:cubicBezTo>
                <a:cubicBezTo>
                  <a:pt x="87" y="110"/>
                  <a:pt x="85" y="112"/>
                  <a:pt x="84" y="115"/>
                </a:cubicBezTo>
                <a:close/>
                <a:moveTo>
                  <a:pt x="56" y="130"/>
                </a:moveTo>
                <a:cubicBezTo>
                  <a:pt x="55" y="127"/>
                  <a:pt x="55" y="125"/>
                  <a:pt x="54" y="123"/>
                </a:cubicBezTo>
                <a:cubicBezTo>
                  <a:pt x="54" y="122"/>
                  <a:pt x="55" y="122"/>
                  <a:pt x="55" y="122"/>
                </a:cubicBezTo>
                <a:cubicBezTo>
                  <a:pt x="55" y="122"/>
                  <a:pt x="55" y="122"/>
                  <a:pt x="55" y="121"/>
                </a:cubicBezTo>
                <a:cubicBezTo>
                  <a:pt x="56" y="123"/>
                  <a:pt x="57" y="125"/>
                  <a:pt x="58" y="127"/>
                </a:cubicBezTo>
                <a:cubicBezTo>
                  <a:pt x="57" y="128"/>
                  <a:pt x="57" y="129"/>
                  <a:pt x="56" y="130"/>
                </a:cubicBezTo>
                <a:close/>
                <a:moveTo>
                  <a:pt x="58" y="146"/>
                </a:moveTo>
                <a:cubicBezTo>
                  <a:pt x="58" y="145"/>
                  <a:pt x="58" y="145"/>
                  <a:pt x="59" y="145"/>
                </a:cubicBezTo>
                <a:cubicBezTo>
                  <a:pt x="59" y="145"/>
                  <a:pt x="59" y="145"/>
                  <a:pt x="59" y="146"/>
                </a:cubicBezTo>
                <a:cubicBezTo>
                  <a:pt x="58" y="146"/>
                  <a:pt x="58" y="147"/>
                  <a:pt x="58" y="148"/>
                </a:cubicBezTo>
                <a:cubicBezTo>
                  <a:pt x="57" y="148"/>
                  <a:pt x="57" y="147"/>
                  <a:pt x="57" y="147"/>
                </a:cubicBezTo>
                <a:cubicBezTo>
                  <a:pt x="57" y="146"/>
                  <a:pt x="58" y="146"/>
                  <a:pt x="58" y="146"/>
                </a:cubicBezTo>
                <a:close/>
                <a:moveTo>
                  <a:pt x="56" y="142"/>
                </a:moveTo>
                <a:cubicBezTo>
                  <a:pt x="56" y="141"/>
                  <a:pt x="55" y="140"/>
                  <a:pt x="55" y="139"/>
                </a:cubicBezTo>
                <a:cubicBezTo>
                  <a:pt x="55" y="139"/>
                  <a:pt x="56" y="138"/>
                  <a:pt x="56" y="138"/>
                </a:cubicBezTo>
                <a:cubicBezTo>
                  <a:pt x="56" y="139"/>
                  <a:pt x="57" y="140"/>
                  <a:pt x="57" y="140"/>
                </a:cubicBezTo>
                <a:cubicBezTo>
                  <a:pt x="57" y="141"/>
                  <a:pt x="56" y="142"/>
                  <a:pt x="56" y="142"/>
                </a:cubicBezTo>
                <a:close/>
                <a:moveTo>
                  <a:pt x="56" y="160"/>
                </a:moveTo>
                <a:cubicBezTo>
                  <a:pt x="56" y="161"/>
                  <a:pt x="56" y="161"/>
                  <a:pt x="56" y="161"/>
                </a:cubicBezTo>
                <a:cubicBezTo>
                  <a:pt x="56" y="162"/>
                  <a:pt x="55" y="162"/>
                  <a:pt x="55" y="162"/>
                </a:cubicBezTo>
                <a:cubicBezTo>
                  <a:pt x="55" y="162"/>
                  <a:pt x="55" y="161"/>
                  <a:pt x="55" y="161"/>
                </a:cubicBezTo>
                <a:cubicBezTo>
                  <a:pt x="55" y="161"/>
                  <a:pt x="56" y="161"/>
                  <a:pt x="56" y="160"/>
                </a:cubicBezTo>
                <a:close/>
                <a:moveTo>
                  <a:pt x="55" y="103"/>
                </a:moveTo>
                <a:cubicBezTo>
                  <a:pt x="55" y="103"/>
                  <a:pt x="55" y="103"/>
                  <a:pt x="54" y="103"/>
                </a:cubicBezTo>
                <a:cubicBezTo>
                  <a:pt x="54" y="102"/>
                  <a:pt x="54" y="101"/>
                  <a:pt x="54" y="101"/>
                </a:cubicBezTo>
                <a:cubicBezTo>
                  <a:pt x="55" y="100"/>
                  <a:pt x="55" y="99"/>
                  <a:pt x="56" y="99"/>
                </a:cubicBezTo>
                <a:cubicBezTo>
                  <a:pt x="56" y="99"/>
                  <a:pt x="56" y="99"/>
                  <a:pt x="56" y="99"/>
                </a:cubicBezTo>
                <a:cubicBezTo>
                  <a:pt x="56" y="99"/>
                  <a:pt x="55" y="100"/>
                  <a:pt x="55" y="100"/>
                </a:cubicBezTo>
                <a:cubicBezTo>
                  <a:pt x="55" y="101"/>
                  <a:pt x="55" y="102"/>
                  <a:pt x="56" y="101"/>
                </a:cubicBezTo>
                <a:cubicBezTo>
                  <a:pt x="56" y="101"/>
                  <a:pt x="56" y="101"/>
                  <a:pt x="57" y="101"/>
                </a:cubicBezTo>
                <a:cubicBezTo>
                  <a:pt x="57" y="101"/>
                  <a:pt x="57" y="101"/>
                  <a:pt x="57" y="101"/>
                </a:cubicBezTo>
                <a:cubicBezTo>
                  <a:pt x="56" y="102"/>
                  <a:pt x="55" y="103"/>
                  <a:pt x="55" y="103"/>
                </a:cubicBezTo>
                <a:close/>
                <a:moveTo>
                  <a:pt x="53" y="134"/>
                </a:moveTo>
                <a:cubicBezTo>
                  <a:pt x="53" y="131"/>
                  <a:pt x="52" y="129"/>
                  <a:pt x="51" y="127"/>
                </a:cubicBezTo>
                <a:cubicBezTo>
                  <a:pt x="51" y="127"/>
                  <a:pt x="51" y="126"/>
                  <a:pt x="52" y="126"/>
                </a:cubicBezTo>
                <a:cubicBezTo>
                  <a:pt x="52" y="128"/>
                  <a:pt x="53" y="130"/>
                  <a:pt x="54" y="132"/>
                </a:cubicBezTo>
                <a:cubicBezTo>
                  <a:pt x="54" y="133"/>
                  <a:pt x="54" y="133"/>
                  <a:pt x="53" y="134"/>
                </a:cubicBezTo>
                <a:close/>
                <a:moveTo>
                  <a:pt x="53" y="146"/>
                </a:moveTo>
                <a:cubicBezTo>
                  <a:pt x="53" y="146"/>
                  <a:pt x="53" y="147"/>
                  <a:pt x="53" y="147"/>
                </a:cubicBezTo>
                <a:cubicBezTo>
                  <a:pt x="53" y="146"/>
                  <a:pt x="52" y="145"/>
                  <a:pt x="52" y="144"/>
                </a:cubicBezTo>
                <a:cubicBezTo>
                  <a:pt x="52" y="144"/>
                  <a:pt x="52" y="144"/>
                  <a:pt x="52" y="143"/>
                </a:cubicBezTo>
                <a:cubicBezTo>
                  <a:pt x="53" y="144"/>
                  <a:pt x="53" y="145"/>
                  <a:pt x="53" y="146"/>
                </a:cubicBezTo>
                <a:close/>
                <a:moveTo>
                  <a:pt x="51" y="90"/>
                </a:moveTo>
                <a:cubicBezTo>
                  <a:pt x="51" y="90"/>
                  <a:pt x="51" y="91"/>
                  <a:pt x="50" y="91"/>
                </a:cubicBezTo>
                <a:cubicBezTo>
                  <a:pt x="50" y="92"/>
                  <a:pt x="49" y="92"/>
                  <a:pt x="49" y="92"/>
                </a:cubicBezTo>
                <a:cubicBezTo>
                  <a:pt x="50" y="92"/>
                  <a:pt x="50" y="91"/>
                  <a:pt x="51" y="90"/>
                </a:cubicBezTo>
                <a:close/>
                <a:moveTo>
                  <a:pt x="50" y="88"/>
                </a:moveTo>
                <a:cubicBezTo>
                  <a:pt x="51" y="87"/>
                  <a:pt x="51" y="86"/>
                  <a:pt x="52" y="85"/>
                </a:cubicBezTo>
                <a:cubicBezTo>
                  <a:pt x="52" y="85"/>
                  <a:pt x="53" y="84"/>
                  <a:pt x="53" y="84"/>
                </a:cubicBezTo>
                <a:cubicBezTo>
                  <a:pt x="53" y="85"/>
                  <a:pt x="53" y="85"/>
                  <a:pt x="52" y="86"/>
                </a:cubicBezTo>
                <a:cubicBezTo>
                  <a:pt x="52" y="87"/>
                  <a:pt x="51" y="88"/>
                  <a:pt x="50" y="88"/>
                </a:cubicBezTo>
                <a:close/>
                <a:moveTo>
                  <a:pt x="51" y="107"/>
                </a:moveTo>
                <a:cubicBezTo>
                  <a:pt x="50" y="108"/>
                  <a:pt x="48" y="109"/>
                  <a:pt x="47" y="109"/>
                </a:cubicBezTo>
                <a:cubicBezTo>
                  <a:pt x="47" y="109"/>
                  <a:pt x="47" y="109"/>
                  <a:pt x="47" y="109"/>
                </a:cubicBezTo>
                <a:cubicBezTo>
                  <a:pt x="48" y="108"/>
                  <a:pt x="49" y="106"/>
                  <a:pt x="50" y="105"/>
                </a:cubicBezTo>
                <a:cubicBezTo>
                  <a:pt x="50" y="106"/>
                  <a:pt x="51" y="106"/>
                  <a:pt x="51" y="107"/>
                </a:cubicBezTo>
                <a:close/>
                <a:moveTo>
                  <a:pt x="50" y="110"/>
                </a:moveTo>
                <a:cubicBezTo>
                  <a:pt x="49" y="111"/>
                  <a:pt x="49" y="111"/>
                  <a:pt x="48" y="112"/>
                </a:cubicBezTo>
                <a:cubicBezTo>
                  <a:pt x="48" y="112"/>
                  <a:pt x="48" y="111"/>
                  <a:pt x="48" y="111"/>
                </a:cubicBezTo>
                <a:cubicBezTo>
                  <a:pt x="48" y="111"/>
                  <a:pt x="49" y="110"/>
                  <a:pt x="50" y="110"/>
                </a:cubicBezTo>
                <a:close/>
                <a:moveTo>
                  <a:pt x="51" y="110"/>
                </a:moveTo>
                <a:cubicBezTo>
                  <a:pt x="51" y="111"/>
                  <a:pt x="51" y="112"/>
                  <a:pt x="51" y="112"/>
                </a:cubicBezTo>
                <a:cubicBezTo>
                  <a:pt x="51" y="113"/>
                  <a:pt x="50" y="113"/>
                  <a:pt x="49" y="114"/>
                </a:cubicBezTo>
                <a:cubicBezTo>
                  <a:pt x="50" y="113"/>
                  <a:pt x="51" y="112"/>
                  <a:pt x="51" y="110"/>
                </a:cubicBezTo>
                <a:close/>
                <a:moveTo>
                  <a:pt x="54" y="110"/>
                </a:moveTo>
                <a:cubicBezTo>
                  <a:pt x="54" y="110"/>
                  <a:pt x="54" y="110"/>
                  <a:pt x="54" y="110"/>
                </a:cubicBezTo>
                <a:cubicBezTo>
                  <a:pt x="53" y="110"/>
                  <a:pt x="53" y="110"/>
                  <a:pt x="53" y="109"/>
                </a:cubicBezTo>
                <a:cubicBezTo>
                  <a:pt x="53" y="109"/>
                  <a:pt x="53" y="108"/>
                  <a:pt x="53" y="108"/>
                </a:cubicBezTo>
                <a:cubicBezTo>
                  <a:pt x="53" y="108"/>
                  <a:pt x="53" y="108"/>
                  <a:pt x="53" y="108"/>
                </a:cubicBezTo>
                <a:cubicBezTo>
                  <a:pt x="53" y="108"/>
                  <a:pt x="53" y="108"/>
                  <a:pt x="53" y="108"/>
                </a:cubicBezTo>
                <a:cubicBezTo>
                  <a:pt x="54" y="108"/>
                  <a:pt x="54" y="109"/>
                  <a:pt x="54" y="110"/>
                </a:cubicBezTo>
                <a:close/>
                <a:moveTo>
                  <a:pt x="54" y="87"/>
                </a:moveTo>
                <a:cubicBezTo>
                  <a:pt x="54" y="87"/>
                  <a:pt x="54" y="87"/>
                  <a:pt x="54" y="87"/>
                </a:cubicBezTo>
                <a:cubicBezTo>
                  <a:pt x="55" y="86"/>
                  <a:pt x="55" y="86"/>
                  <a:pt x="56" y="85"/>
                </a:cubicBezTo>
                <a:cubicBezTo>
                  <a:pt x="55" y="86"/>
                  <a:pt x="55" y="87"/>
                  <a:pt x="54" y="88"/>
                </a:cubicBezTo>
                <a:cubicBezTo>
                  <a:pt x="54" y="88"/>
                  <a:pt x="54" y="88"/>
                  <a:pt x="54" y="87"/>
                </a:cubicBezTo>
                <a:close/>
                <a:moveTo>
                  <a:pt x="54" y="96"/>
                </a:moveTo>
                <a:cubicBezTo>
                  <a:pt x="54" y="96"/>
                  <a:pt x="54" y="96"/>
                  <a:pt x="54" y="96"/>
                </a:cubicBezTo>
                <a:cubicBezTo>
                  <a:pt x="54" y="96"/>
                  <a:pt x="55" y="96"/>
                  <a:pt x="55" y="95"/>
                </a:cubicBezTo>
                <a:cubicBezTo>
                  <a:pt x="55" y="96"/>
                  <a:pt x="55" y="96"/>
                  <a:pt x="55" y="97"/>
                </a:cubicBezTo>
                <a:cubicBezTo>
                  <a:pt x="55" y="97"/>
                  <a:pt x="55" y="98"/>
                  <a:pt x="54" y="98"/>
                </a:cubicBezTo>
                <a:cubicBezTo>
                  <a:pt x="54" y="98"/>
                  <a:pt x="54" y="97"/>
                  <a:pt x="54" y="96"/>
                </a:cubicBezTo>
                <a:close/>
                <a:moveTo>
                  <a:pt x="55" y="83"/>
                </a:moveTo>
                <a:cubicBezTo>
                  <a:pt x="56" y="82"/>
                  <a:pt x="56" y="82"/>
                  <a:pt x="56" y="81"/>
                </a:cubicBezTo>
                <a:cubicBezTo>
                  <a:pt x="58" y="80"/>
                  <a:pt x="60" y="78"/>
                  <a:pt x="61" y="76"/>
                </a:cubicBezTo>
                <a:cubicBezTo>
                  <a:pt x="61" y="77"/>
                  <a:pt x="61" y="77"/>
                  <a:pt x="60" y="78"/>
                </a:cubicBezTo>
                <a:cubicBezTo>
                  <a:pt x="59" y="80"/>
                  <a:pt x="57" y="81"/>
                  <a:pt x="55" y="83"/>
                </a:cubicBezTo>
                <a:close/>
                <a:moveTo>
                  <a:pt x="88" y="57"/>
                </a:moveTo>
                <a:cubicBezTo>
                  <a:pt x="86" y="59"/>
                  <a:pt x="84" y="61"/>
                  <a:pt x="82" y="63"/>
                </a:cubicBezTo>
                <a:cubicBezTo>
                  <a:pt x="78" y="67"/>
                  <a:pt x="75" y="70"/>
                  <a:pt x="71" y="73"/>
                </a:cubicBezTo>
                <a:cubicBezTo>
                  <a:pt x="71" y="73"/>
                  <a:pt x="71" y="74"/>
                  <a:pt x="70" y="74"/>
                </a:cubicBezTo>
                <a:cubicBezTo>
                  <a:pt x="69" y="76"/>
                  <a:pt x="67" y="77"/>
                  <a:pt x="65" y="79"/>
                </a:cubicBezTo>
                <a:cubicBezTo>
                  <a:pt x="67" y="77"/>
                  <a:pt x="68" y="75"/>
                  <a:pt x="69" y="73"/>
                </a:cubicBezTo>
                <a:cubicBezTo>
                  <a:pt x="71" y="71"/>
                  <a:pt x="73" y="69"/>
                  <a:pt x="75" y="67"/>
                </a:cubicBezTo>
                <a:cubicBezTo>
                  <a:pt x="79" y="64"/>
                  <a:pt x="84" y="60"/>
                  <a:pt x="88" y="57"/>
                </a:cubicBezTo>
                <a:close/>
                <a:moveTo>
                  <a:pt x="86" y="57"/>
                </a:moveTo>
                <a:cubicBezTo>
                  <a:pt x="87" y="55"/>
                  <a:pt x="89" y="54"/>
                  <a:pt x="90" y="53"/>
                </a:cubicBezTo>
                <a:cubicBezTo>
                  <a:pt x="90" y="53"/>
                  <a:pt x="90" y="53"/>
                  <a:pt x="90" y="54"/>
                </a:cubicBezTo>
                <a:cubicBezTo>
                  <a:pt x="88" y="55"/>
                  <a:pt x="87" y="56"/>
                  <a:pt x="86" y="57"/>
                </a:cubicBezTo>
                <a:close/>
                <a:moveTo>
                  <a:pt x="105" y="58"/>
                </a:moveTo>
                <a:cubicBezTo>
                  <a:pt x="105" y="58"/>
                  <a:pt x="105" y="58"/>
                  <a:pt x="105" y="58"/>
                </a:cubicBezTo>
                <a:cubicBezTo>
                  <a:pt x="105" y="58"/>
                  <a:pt x="105" y="58"/>
                  <a:pt x="105" y="59"/>
                </a:cubicBezTo>
                <a:cubicBezTo>
                  <a:pt x="102" y="61"/>
                  <a:pt x="100" y="62"/>
                  <a:pt x="97" y="64"/>
                </a:cubicBezTo>
                <a:cubicBezTo>
                  <a:pt x="97" y="64"/>
                  <a:pt x="98" y="64"/>
                  <a:pt x="98" y="64"/>
                </a:cubicBezTo>
                <a:cubicBezTo>
                  <a:pt x="100" y="62"/>
                  <a:pt x="102" y="60"/>
                  <a:pt x="105" y="58"/>
                </a:cubicBezTo>
                <a:close/>
                <a:moveTo>
                  <a:pt x="100" y="59"/>
                </a:moveTo>
                <a:cubicBezTo>
                  <a:pt x="100" y="59"/>
                  <a:pt x="100" y="58"/>
                  <a:pt x="101" y="58"/>
                </a:cubicBezTo>
                <a:cubicBezTo>
                  <a:pt x="102" y="57"/>
                  <a:pt x="103" y="57"/>
                  <a:pt x="104" y="56"/>
                </a:cubicBezTo>
                <a:cubicBezTo>
                  <a:pt x="103" y="57"/>
                  <a:pt x="101" y="58"/>
                  <a:pt x="100" y="59"/>
                </a:cubicBezTo>
                <a:close/>
                <a:moveTo>
                  <a:pt x="86" y="81"/>
                </a:moveTo>
                <a:cubicBezTo>
                  <a:pt x="87" y="81"/>
                  <a:pt x="88" y="80"/>
                  <a:pt x="88" y="79"/>
                </a:cubicBezTo>
                <a:cubicBezTo>
                  <a:pt x="92" y="75"/>
                  <a:pt x="96" y="71"/>
                  <a:pt x="100" y="67"/>
                </a:cubicBezTo>
                <a:cubicBezTo>
                  <a:pt x="100" y="69"/>
                  <a:pt x="99" y="70"/>
                  <a:pt x="98" y="72"/>
                </a:cubicBezTo>
                <a:cubicBezTo>
                  <a:pt x="97" y="72"/>
                  <a:pt x="96" y="73"/>
                  <a:pt x="96" y="74"/>
                </a:cubicBezTo>
                <a:cubicBezTo>
                  <a:pt x="92" y="76"/>
                  <a:pt x="89" y="79"/>
                  <a:pt x="86" y="81"/>
                </a:cubicBezTo>
                <a:close/>
                <a:moveTo>
                  <a:pt x="93" y="78"/>
                </a:moveTo>
                <a:cubicBezTo>
                  <a:pt x="90" y="81"/>
                  <a:pt x="87" y="84"/>
                  <a:pt x="85" y="86"/>
                </a:cubicBezTo>
                <a:cubicBezTo>
                  <a:pt x="85" y="86"/>
                  <a:pt x="85" y="85"/>
                  <a:pt x="85" y="85"/>
                </a:cubicBezTo>
                <a:cubicBezTo>
                  <a:pt x="86" y="84"/>
                  <a:pt x="88" y="83"/>
                  <a:pt x="89" y="82"/>
                </a:cubicBezTo>
                <a:cubicBezTo>
                  <a:pt x="90" y="80"/>
                  <a:pt x="92" y="79"/>
                  <a:pt x="93" y="78"/>
                </a:cubicBezTo>
                <a:close/>
                <a:moveTo>
                  <a:pt x="92" y="73"/>
                </a:moveTo>
                <a:cubicBezTo>
                  <a:pt x="93" y="71"/>
                  <a:pt x="94" y="69"/>
                  <a:pt x="95" y="68"/>
                </a:cubicBezTo>
                <a:cubicBezTo>
                  <a:pt x="98" y="66"/>
                  <a:pt x="101" y="64"/>
                  <a:pt x="103" y="62"/>
                </a:cubicBezTo>
                <a:cubicBezTo>
                  <a:pt x="103" y="62"/>
                  <a:pt x="103" y="63"/>
                  <a:pt x="102" y="63"/>
                </a:cubicBezTo>
                <a:cubicBezTo>
                  <a:pt x="99" y="66"/>
                  <a:pt x="96" y="69"/>
                  <a:pt x="92" y="73"/>
                </a:cubicBezTo>
                <a:close/>
                <a:moveTo>
                  <a:pt x="85" y="64"/>
                </a:moveTo>
                <a:cubicBezTo>
                  <a:pt x="84" y="65"/>
                  <a:pt x="83" y="66"/>
                  <a:pt x="82" y="66"/>
                </a:cubicBezTo>
                <a:cubicBezTo>
                  <a:pt x="82" y="66"/>
                  <a:pt x="82" y="66"/>
                  <a:pt x="82" y="66"/>
                </a:cubicBezTo>
                <a:cubicBezTo>
                  <a:pt x="83" y="65"/>
                  <a:pt x="84" y="64"/>
                  <a:pt x="85" y="64"/>
                </a:cubicBezTo>
                <a:cubicBezTo>
                  <a:pt x="85" y="64"/>
                  <a:pt x="85" y="64"/>
                  <a:pt x="85" y="64"/>
                </a:cubicBezTo>
                <a:close/>
                <a:moveTo>
                  <a:pt x="89" y="65"/>
                </a:moveTo>
                <a:cubicBezTo>
                  <a:pt x="86" y="68"/>
                  <a:pt x="84" y="70"/>
                  <a:pt x="81" y="73"/>
                </a:cubicBezTo>
                <a:cubicBezTo>
                  <a:pt x="82" y="72"/>
                  <a:pt x="82" y="71"/>
                  <a:pt x="83" y="70"/>
                </a:cubicBezTo>
                <a:cubicBezTo>
                  <a:pt x="85" y="69"/>
                  <a:pt x="87" y="67"/>
                  <a:pt x="89" y="65"/>
                </a:cubicBezTo>
                <a:close/>
                <a:moveTo>
                  <a:pt x="83" y="68"/>
                </a:moveTo>
                <a:cubicBezTo>
                  <a:pt x="82" y="68"/>
                  <a:pt x="82" y="68"/>
                  <a:pt x="82" y="69"/>
                </a:cubicBezTo>
                <a:cubicBezTo>
                  <a:pt x="81" y="70"/>
                  <a:pt x="79" y="71"/>
                  <a:pt x="78" y="72"/>
                </a:cubicBezTo>
                <a:cubicBezTo>
                  <a:pt x="78" y="71"/>
                  <a:pt x="79" y="71"/>
                  <a:pt x="79" y="70"/>
                </a:cubicBezTo>
                <a:cubicBezTo>
                  <a:pt x="80" y="69"/>
                  <a:pt x="81" y="69"/>
                  <a:pt x="83" y="68"/>
                </a:cubicBezTo>
                <a:close/>
                <a:moveTo>
                  <a:pt x="78" y="74"/>
                </a:moveTo>
                <a:cubicBezTo>
                  <a:pt x="77" y="76"/>
                  <a:pt x="76" y="77"/>
                  <a:pt x="75" y="79"/>
                </a:cubicBezTo>
                <a:cubicBezTo>
                  <a:pt x="74" y="80"/>
                  <a:pt x="73" y="81"/>
                  <a:pt x="72" y="82"/>
                </a:cubicBezTo>
                <a:cubicBezTo>
                  <a:pt x="73" y="81"/>
                  <a:pt x="73" y="79"/>
                  <a:pt x="74" y="77"/>
                </a:cubicBezTo>
                <a:cubicBezTo>
                  <a:pt x="75" y="77"/>
                  <a:pt x="75" y="77"/>
                  <a:pt x="75" y="77"/>
                </a:cubicBezTo>
                <a:cubicBezTo>
                  <a:pt x="76" y="76"/>
                  <a:pt x="77" y="75"/>
                  <a:pt x="78" y="74"/>
                </a:cubicBezTo>
                <a:close/>
                <a:moveTo>
                  <a:pt x="74" y="83"/>
                </a:moveTo>
                <a:cubicBezTo>
                  <a:pt x="76" y="81"/>
                  <a:pt x="79" y="78"/>
                  <a:pt x="82" y="76"/>
                </a:cubicBezTo>
                <a:cubicBezTo>
                  <a:pt x="82" y="76"/>
                  <a:pt x="82" y="77"/>
                  <a:pt x="82" y="77"/>
                </a:cubicBezTo>
                <a:cubicBezTo>
                  <a:pt x="78" y="80"/>
                  <a:pt x="75" y="82"/>
                  <a:pt x="72" y="85"/>
                </a:cubicBezTo>
                <a:cubicBezTo>
                  <a:pt x="72" y="84"/>
                  <a:pt x="73" y="84"/>
                  <a:pt x="74" y="83"/>
                </a:cubicBezTo>
                <a:close/>
                <a:moveTo>
                  <a:pt x="81" y="75"/>
                </a:moveTo>
                <a:cubicBezTo>
                  <a:pt x="86" y="70"/>
                  <a:pt x="92" y="65"/>
                  <a:pt x="97" y="60"/>
                </a:cubicBezTo>
                <a:cubicBezTo>
                  <a:pt x="97" y="60"/>
                  <a:pt x="98" y="60"/>
                  <a:pt x="98" y="59"/>
                </a:cubicBezTo>
                <a:cubicBezTo>
                  <a:pt x="98" y="60"/>
                  <a:pt x="98" y="60"/>
                  <a:pt x="97" y="61"/>
                </a:cubicBezTo>
                <a:cubicBezTo>
                  <a:pt x="94" y="64"/>
                  <a:pt x="91" y="66"/>
                  <a:pt x="88" y="69"/>
                </a:cubicBezTo>
                <a:cubicBezTo>
                  <a:pt x="86" y="71"/>
                  <a:pt x="83" y="73"/>
                  <a:pt x="81" y="75"/>
                </a:cubicBezTo>
                <a:close/>
                <a:moveTo>
                  <a:pt x="90" y="70"/>
                </a:moveTo>
                <a:cubicBezTo>
                  <a:pt x="92" y="69"/>
                  <a:pt x="93" y="67"/>
                  <a:pt x="94" y="66"/>
                </a:cubicBezTo>
                <a:cubicBezTo>
                  <a:pt x="94" y="67"/>
                  <a:pt x="94" y="67"/>
                  <a:pt x="94" y="67"/>
                </a:cubicBezTo>
                <a:cubicBezTo>
                  <a:pt x="93" y="68"/>
                  <a:pt x="91" y="69"/>
                  <a:pt x="90" y="70"/>
                </a:cubicBezTo>
                <a:cubicBezTo>
                  <a:pt x="90" y="70"/>
                  <a:pt x="90" y="70"/>
                  <a:pt x="90" y="70"/>
                </a:cubicBezTo>
                <a:close/>
                <a:moveTo>
                  <a:pt x="97" y="58"/>
                </a:moveTo>
                <a:cubicBezTo>
                  <a:pt x="93" y="60"/>
                  <a:pt x="89" y="63"/>
                  <a:pt x="86" y="66"/>
                </a:cubicBezTo>
                <a:cubicBezTo>
                  <a:pt x="86" y="66"/>
                  <a:pt x="86" y="65"/>
                  <a:pt x="86" y="65"/>
                </a:cubicBezTo>
                <a:cubicBezTo>
                  <a:pt x="90" y="62"/>
                  <a:pt x="95" y="59"/>
                  <a:pt x="99" y="56"/>
                </a:cubicBezTo>
                <a:cubicBezTo>
                  <a:pt x="98" y="57"/>
                  <a:pt x="98" y="57"/>
                  <a:pt x="97" y="58"/>
                </a:cubicBezTo>
                <a:close/>
                <a:moveTo>
                  <a:pt x="70" y="69"/>
                </a:moveTo>
                <a:cubicBezTo>
                  <a:pt x="69" y="69"/>
                  <a:pt x="69" y="70"/>
                  <a:pt x="69" y="70"/>
                </a:cubicBezTo>
                <a:cubicBezTo>
                  <a:pt x="68" y="71"/>
                  <a:pt x="67" y="72"/>
                  <a:pt x="65" y="73"/>
                </a:cubicBezTo>
                <a:cubicBezTo>
                  <a:pt x="66" y="73"/>
                  <a:pt x="66" y="72"/>
                  <a:pt x="66" y="72"/>
                </a:cubicBezTo>
                <a:cubicBezTo>
                  <a:pt x="67" y="71"/>
                  <a:pt x="68" y="70"/>
                  <a:pt x="70" y="69"/>
                </a:cubicBezTo>
                <a:close/>
                <a:moveTo>
                  <a:pt x="69" y="67"/>
                </a:moveTo>
                <a:cubicBezTo>
                  <a:pt x="70" y="66"/>
                  <a:pt x="71" y="64"/>
                  <a:pt x="73" y="62"/>
                </a:cubicBezTo>
                <a:cubicBezTo>
                  <a:pt x="73" y="62"/>
                  <a:pt x="73" y="62"/>
                  <a:pt x="73" y="62"/>
                </a:cubicBezTo>
                <a:cubicBezTo>
                  <a:pt x="73" y="63"/>
                  <a:pt x="72" y="64"/>
                  <a:pt x="72" y="65"/>
                </a:cubicBezTo>
                <a:cubicBezTo>
                  <a:pt x="71" y="66"/>
                  <a:pt x="70" y="67"/>
                  <a:pt x="69" y="67"/>
                </a:cubicBezTo>
                <a:close/>
                <a:moveTo>
                  <a:pt x="73" y="67"/>
                </a:moveTo>
                <a:cubicBezTo>
                  <a:pt x="73" y="66"/>
                  <a:pt x="73" y="66"/>
                  <a:pt x="73" y="66"/>
                </a:cubicBezTo>
                <a:cubicBezTo>
                  <a:pt x="75" y="65"/>
                  <a:pt x="77" y="63"/>
                  <a:pt x="78" y="62"/>
                </a:cubicBezTo>
                <a:cubicBezTo>
                  <a:pt x="76" y="63"/>
                  <a:pt x="75" y="65"/>
                  <a:pt x="73" y="67"/>
                </a:cubicBezTo>
                <a:close/>
                <a:moveTo>
                  <a:pt x="72" y="60"/>
                </a:moveTo>
                <a:cubicBezTo>
                  <a:pt x="71" y="61"/>
                  <a:pt x="69" y="63"/>
                  <a:pt x="68" y="65"/>
                </a:cubicBezTo>
                <a:cubicBezTo>
                  <a:pt x="65" y="67"/>
                  <a:pt x="62" y="70"/>
                  <a:pt x="59" y="73"/>
                </a:cubicBezTo>
                <a:cubicBezTo>
                  <a:pt x="60" y="72"/>
                  <a:pt x="61" y="70"/>
                  <a:pt x="62" y="69"/>
                </a:cubicBezTo>
                <a:cubicBezTo>
                  <a:pt x="66" y="65"/>
                  <a:pt x="70" y="61"/>
                  <a:pt x="75" y="57"/>
                </a:cubicBezTo>
                <a:cubicBezTo>
                  <a:pt x="74" y="58"/>
                  <a:pt x="73" y="59"/>
                  <a:pt x="72" y="60"/>
                </a:cubicBezTo>
                <a:close/>
                <a:moveTo>
                  <a:pt x="60" y="68"/>
                </a:moveTo>
                <a:cubicBezTo>
                  <a:pt x="60" y="69"/>
                  <a:pt x="59" y="69"/>
                  <a:pt x="58" y="70"/>
                </a:cubicBezTo>
                <a:cubicBezTo>
                  <a:pt x="58" y="69"/>
                  <a:pt x="58" y="68"/>
                  <a:pt x="58" y="67"/>
                </a:cubicBezTo>
                <a:cubicBezTo>
                  <a:pt x="60" y="66"/>
                  <a:pt x="61" y="65"/>
                  <a:pt x="62" y="64"/>
                </a:cubicBezTo>
                <a:cubicBezTo>
                  <a:pt x="63" y="63"/>
                  <a:pt x="63" y="63"/>
                  <a:pt x="64" y="62"/>
                </a:cubicBezTo>
                <a:cubicBezTo>
                  <a:pt x="65" y="62"/>
                  <a:pt x="65" y="61"/>
                  <a:pt x="66" y="60"/>
                </a:cubicBezTo>
                <a:cubicBezTo>
                  <a:pt x="64" y="63"/>
                  <a:pt x="62" y="65"/>
                  <a:pt x="60" y="68"/>
                </a:cubicBezTo>
                <a:close/>
                <a:moveTo>
                  <a:pt x="67" y="68"/>
                </a:moveTo>
                <a:cubicBezTo>
                  <a:pt x="66" y="69"/>
                  <a:pt x="65" y="70"/>
                  <a:pt x="64" y="72"/>
                </a:cubicBezTo>
                <a:cubicBezTo>
                  <a:pt x="62" y="74"/>
                  <a:pt x="59" y="76"/>
                  <a:pt x="57" y="79"/>
                </a:cubicBezTo>
                <a:cubicBezTo>
                  <a:pt x="57" y="79"/>
                  <a:pt x="57" y="79"/>
                  <a:pt x="57" y="78"/>
                </a:cubicBezTo>
                <a:cubicBezTo>
                  <a:pt x="60" y="75"/>
                  <a:pt x="63" y="72"/>
                  <a:pt x="67" y="68"/>
                </a:cubicBezTo>
                <a:close/>
                <a:moveTo>
                  <a:pt x="64" y="77"/>
                </a:moveTo>
                <a:cubicBezTo>
                  <a:pt x="63" y="79"/>
                  <a:pt x="62" y="81"/>
                  <a:pt x="60" y="83"/>
                </a:cubicBezTo>
                <a:cubicBezTo>
                  <a:pt x="59" y="84"/>
                  <a:pt x="58" y="85"/>
                  <a:pt x="58" y="85"/>
                </a:cubicBezTo>
                <a:cubicBezTo>
                  <a:pt x="59" y="84"/>
                  <a:pt x="60" y="82"/>
                  <a:pt x="61" y="80"/>
                </a:cubicBezTo>
                <a:cubicBezTo>
                  <a:pt x="62" y="79"/>
                  <a:pt x="63" y="78"/>
                  <a:pt x="64" y="77"/>
                </a:cubicBezTo>
                <a:close/>
                <a:moveTo>
                  <a:pt x="58" y="90"/>
                </a:moveTo>
                <a:cubicBezTo>
                  <a:pt x="58" y="90"/>
                  <a:pt x="58" y="89"/>
                  <a:pt x="59" y="88"/>
                </a:cubicBezTo>
                <a:cubicBezTo>
                  <a:pt x="59" y="88"/>
                  <a:pt x="59" y="88"/>
                  <a:pt x="59" y="88"/>
                </a:cubicBezTo>
                <a:cubicBezTo>
                  <a:pt x="59" y="88"/>
                  <a:pt x="60" y="88"/>
                  <a:pt x="60" y="87"/>
                </a:cubicBezTo>
                <a:cubicBezTo>
                  <a:pt x="60" y="87"/>
                  <a:pt x="60" y="87"/>
                  <a:pt x="60" y="87"/>
                </a:cubicBezTo>
                <a:cubicBezTo>
                  <a:pt x="62" y="85"/>
                  <a:pt x="64" y="82"/>
                  <a:pt x="67" y="80"/>
                </a:cubicBezTo>
                <a:cubicBezTo>
                  <a:pt x="70" y="78"/>
                  <a:pt x="72" y="75"/>
                  <a:pt x="75" y="73"/>
                </a:cubicBezTo>
                <a:cubicBezTo>
                  <a:pt x="75" y="74"/>
                  <a:pt x="74" y="75"/>
                  <a:pt x="74" y="76"/>
                </a:cubicBezTo>
                <a:cubicBezTo>
                  <a:pt x="68" y="81"/>
                  <a:pt x="63" y="86"/>
                  <a:pt x="57" y="91"/>
                </a:cubicBezTo>
                <a:cubicBezTo>
                  <a:pt x="57" y="91"/>
                  <a:pt x="58" y="90"/>
                  <a:pt x="58" y="90"/>
                </a:cubicBezTo>
                <a:close/>
                <a:moveTo>
                  <a:pt x="67" y="115"/>
                </a:moveTo>
                <a:cubicBezTo>
                  <a:pt x="67" y="115"/>
                  <a:pt x="67" y="114"/>
                  <a:pt x="66" y="113"/>
                </a:cubicBezTo>
                <a:cubicBezTo>
                  <a:pt x="67" y="113"/>
                  <a:pt x="67" y="113"/>
                  <a:pt x="67" y="113"/>
                </a:cubicBezTo>
                <a:cubicBezTo>
                  <a:pt x="68" y="113"/>
                  <a:pt x="68" y="114"/>
                  <a:pt x="68" y="114"/>
                </a:cubicBezTo>
                <a:cubicBezTo>
                  <a:pt x="67" y="114"/>
                  <a:pt x="67" y="115"/>
                  <a:pt x="67" y="115"/>
                </a:cubicBezTo>
                <a:close/>
                <a:moveTo>
                  <a:pt x="68" y="133"/>
                </a:moveTo>
                <a:cubicBezTo>
                  <a:pt x="67" y="134"/>
                  <a:pt x="67" y="135"/>
                  <a:pt x="66" y="135"/>
                </a:cubicBezTo>
                <a:cubicBezTo>
                  <a:pt x="66" y="135"/>
                  <a:pt x="66" y="135"/>
                  <a:pt x="66" y="135"/>
                </a:cubicBezTo>
                <a:cubicBezTo>
                  <a:pt x="66" y="134"/>
                  <a:pt x="67" y="134"/>
                  <a:pt x="67" y="133"/>
                </a:cubicBezTo>
                <a:cubicBezTo>
                  <a:pt x="67" y="133"/>
                  <a:pt x="67" y="133"/>
                  <a:pt x="67" y="133"/>
                </a:cubicBezTo>
                <a:cubicBezTo>
                  <a:pt x="67" y="133"/>
                  <a:pt x="67" y="133"/>
                  <a:pt x="68" y="133"/>
                </a:cubicBezTo>
                <a:close/>
                <a:moveTo>
                  <a:pt x="64" y="150"/>
                </a:moveTo>
                <a:cubicBezTo>
                  <a:pt x="64" y="150"/>
                  <a:pt x="64" y="149"/>
                  <a:pt x="63" y="149"/>
                </a:cubicBezTo>
                <a:cubicBezTo>
                  <a:pt x="64" y="148"/>
                  <a:pt x="64" y="147"/>
                  <a:pt x="65" y="146"/>
                </a:cubicBezTo>
                <a:cubicBezTo>
                  <a:pt x="65" y="147"/>
                  <a:pt x="65" y="147"/>
                  <a:pt x="65" y="148"/>
                </a:cubicBezTo>
                <a:cubicBezTo>
                  <a:pt x="65" y="148"/>
                  <a:pt x="64" y="149"/>
                  <a:pt x="64" y="150"/>
                </a:cubicBezTo>
                <a:close/>
                <a:moveTo>
                  <a:pt x="64" y="163"/>
                </a:moveTo>
                <a:cubicBezTo>
                  <a:pt x="64" y="163"/>
                  <a:pt x="64" y="163"/>
                  <a:pt x="63" y="163"/>
                </a:cubicBezTo>
                <a:cubicBezTo>
                  <a:pt x="63" y="163"/>
                  <a:pt x="63" y="163"/>
                  <a:pt x="63" y="163"/>
                </a:cubicBezTo>
                <a:cubicBezTo>
                  <a:pt x="63" y="162"/>
                  <a:pt x="64" y="162"/>
                  <a:pt x="64" y="162"/>
                </a:cubicBezTo>
                <a:cubicBezTo>
                  <a:pt x="64" y="162"/>
                  <a:pt x="64" y="162"/>
                  <a:pt x="64" y="163"/>
                </a:cubicBezTo>
                <a:close/>
                <a:moveTo>
                  <a:pt x="65" y="122"/>
                </a:moveTo>
                <a:cubicBezTo>
                  <a:pt x="65" y="121"/>
                  <a:pt x="65" y="121"/>
                  <a:pt x="65" y="121"/>
                </a:cubicBezTo>
                <a:cubicBezTo>
                  <a:pt x="65" y="121"/>
                  <a:pt x="65" y="120"/>
                  <a:pt x="65" y="120"/>
                </a:cubicBezTo>
                <a:cubicBezTo>
                  <a:pt x="65" y="120"/>
                  <a:pt x="65" y="120"/>
                  <a:pt x="65" y="121"/>
                </a:cubicBezTo>
                <a:cubicBezTo>
                  <a:pt x="65" y="121"/>
                  <a:pt x="65" y="121"/>
                  <a:pt x="65" y="122"/>
                </a:cubicBezTo>
                <a:close/>
                <a:moveTo>
                  <a:pt x="65" y="110"/>
                </a:moveTo>
                <a:cubicBezTo>
                  <a:pt x="66" y="109"/>
                  <a:pt x="66" y="109"/>
                  <a:pt x="67" y="108"/>
                </a:cubicBezTo>
                <a:cubicBezTo>
                  <a:pt x="67" y="109"/>
                  <a:pt x="67" y="110"/>
                  <a:pt x="67" y="111"/>
                </a:cubicBezTo>
                <a:cubicBezTo>
                  <a:pt x="67" y="111"/>
                  <a:pt x="66" y="111"/>
                  <a:pt x="66" y="112"/>
                </a:cubicBezTo>
                <a:cubicBezTo>
                  <a:pt x="66" y="111"/>
                  <a:pt x="66" y="110"/>
                  <a:pt x="65" y="110"/>
                </a:cubicBezTo>
                <a:close/>
                <a:moveTo>
                  <a:pt x="67" y="86"/>
                </a:moveTo>
                <a:cubicBezTo>
                  <a:pt x="67" y="86"/>
                  <a:pt x="67" y="86"/>
                  <a:pt x="67" y="86"/>
                </a:cubicBezTo>
                <a:cubicBezTo>
                  <a:pt x="67" y="86"/>
                  <a:pt x="67" y="86"/>
                  <a:pt x="67" y="86"/>
                </a:cubicBezTo>
                <a:cubicBezTo>
                  <a:pt x="67" y="85"/>
                  <a:pt x="66" y="85"/>
                  <a:pt x="66" y="85"/>
                </a:cubicBezTo>
                <a:cubicBezTo>
                  <a:pt x="67" y="84"/>
                  <a:pt x="69" y="82"/>
                  <a:pt x="70" y="81"/>
                </a:cubicBezTo>
                <a:cubicBezTo>
                  <a:pt x="70" y="82"/>
                  <a:pt x="69" y="83"/>
                  <a:pt x="69" y="83"/>
                </a:cubicBezTo>
                <a:cubicBezTo>
                  <a:pt x="68" y="84"/>
                  <a:pt x="68" y="85"/>
                  <a:pt x="67" y="86"/>
                </a:cubicBezTo>
                <a:close/>
                <a:moveTo>
                  <a:pt x="65" y="93"/>
                </a:moveTo>
                <a:cubicBezTo>
                  <a:pt x="66" y="94"/>
                  <a:pt x="66" y="96"/>
                  <a:pt x="66" y="97"/>
                </a:cubicBezTo>
                <a:cubicBezTo>
                  <a:pt x="65" y="98"/>
                  <a:pt x="64" y="98"/>
                  <a:pt x="63" y="99"/>
                </a:cubicBezTo>
                <a:cubicBezTo>
                  <a:pt x="63" y="97"/>
                  <a:pt x="63" y="97"/>
                  <a:pt x="63" y="97"/>
                </a:cubicBezTo>
                <a:cubicBezTo>
                  <a:pt x="64" y="96"/>
                  <a:pt x="65" y="94"/>
                  <a:pt x="65" y="93"/>
                </a:cubicBezTo>
                <a:cubicBezTo>
                  <a:pt x="65" y="93"/>
                  <a:pt x="65" y="93"/>
                  <a:pt x="65" y="93"/>
                </a:cubicBezTo>
                <a:close/>
                <a:moveTo>
                  <a:pt x="63" y="131"/>
                </a:moveTo>
                <a:cubicBezTo>
                  <a:pt x="63" y="132"/>
                  <a:pt x="63" y="132"/>
                  <a:pt x="62" y="132"/>
                </a:cubicBezTo>
                <a:cubicBezTo>
                  <a:pt x="62" y="132"/>
                  <a:pt x="62" y="131"/>
                  <a:pt x="62" y="130"/>
                </a:cubicBezTo>
                <a:cubicBezTo>
                  <a:pt x="62" y="130"/>
                  <a:pt x="62" y="129"/>
                  <a:pt x="62" y="129"/>
                </a:cubicBezTo>
                <a:cubicBezTo>
                  <a:pt x="63" y="129"/>
                  <a:pt x="63" y="130"/>
                  <a:pt x="63" y="131"/>
                </a:cubicBezTo>
                <a:close/>
                <a:moveTo>
                  <a:pt x="63" y="159"/>
                </a:moveTo>
                <a:cubicBezTo>
                  <a:pt x="63" y="159"/>
                  <a:pt x="63" y="159"/>
                  <a:pt x="63" y="159"/>
                </a:cubicBezTo>
                <a:cubicBezTo>
                  <a:pt x="63" y="160"/>
                  <a:pt x="62" y="160"/>
                  <a:pt x="62" y="161"/>
                </a:cubicBezTo>
                <a:cubicBezTo>
                  <a:pt x="62" y="160"/>
                  <a:pt x="62" y="160"/>
                  <a:pt x="62" y="160"/>
                </a:cubicBezTo>
                <a:cubicBezTo>
                  <a:pt x="62" y="159"/>
                  <a:pt x="63" y="159"/>
                  <a:pt x="63" y="159"/>
                </a:cubicBezTo>
                <a:close/>
                <a:moveTo>
                  <a:pt x="64" y="168"/>
                </a:moveTo>
                <a:cubicBezTo>
                  <a:pt x="64" y="169"/>
                  <a:pt x="65" y="170"/>
                  <a:pt x="66" y="171"/>
                </a:cubicBezTo>
                <a:cubicBezTo>
                  <a:pt x="66" y="171"/>
                  <a:pt x="66" y="171"/>
                  <a:pt x="66" y="171"/>
                </a:cubicBezTo>
                <a:cubicBezTo>
                  <a:pt x="65" y="172"/>
                  <a:pt x="65" y="172"/>
                  <a:pt x="65" y="172"/>
                </a:cubicBezTo>
                <a:cubicBezTo>
                  <a:pt x="64" y="171"/>
                  <a:pt x="64" y="170"/>
                  <a:pt x="63" y="169"/>
                </a:cubicBezTo>
                <a:cubicBezTo>
                  <a:pt x="63" y="168"/>
                  <a:pt x="63" y="168"/>
                  <a:pt x="64" y="168"/>
                </a:cubicBezTo>
                <a:close/>
                <a:moveTo>
                  <a:pt x="65" y="153"/>
                </a:moveTo>
                <a:cubicBezTo>
                  <a:pt x="65" y="153"/>
                  <a:pt x="65" y="152"/>
                  <a:pt x="64" y="152"/>
                </a:cubicBezTo>
                <a:cubicBezTo>
                  <a:pt x="65" y="151"/>
                  <a:pt x="65" y="151"/>
                  <a:pt x="66" y="150"/>
                </a:cubicBezTo>
                <a:cubicBezTo>
                  <a:pt x="66" y="151"/>
                  <a:pt x="66" y="152"/>
                  <a:pt x="66" y="153"/>
                </a:cubicBezTo>
                <a:cubicBezTo>
                  <a:pt x="66" y="153"/>
                  <a:pt x="65" y="153"/>
                  <a:pt x="65" y="153"/>
                </a:cubicBezTo>
                <a:close/>
                <a:moveTo>
                  <a:pt x="66" y="124"/>
                </a:moveTo>
                <a:cubicBezTo>
                  <a:pt x="66" y="124"/>
                  <a:pt x="66" y="124"/>
                  <a:pt x="66" y="123"/>
                </a:cubicBezTo>
                <a:cubicBezTo>
                  <a:pt x="67" y="124"/>
                  <a:pt x="67" y="124"/>
                  <a:pt x="67" y="125"/>
                </a:cubicBezTo>
                <a:cubicBezTo>
                  <a:pt x="67" y="125"/>
                  <a:pt x="67" y="125"/>
                  <a:pt x="66" y="126"/>
                </a:cubicBezTo>
                <a:cubicBezTo>
                  <a:pt x="66" y="125"/>
                  <a:pt x="66" y="125"/>
                  <a:pt x="66" y="124"/>
                </a:cubicBezTo>
                <a:close/>
                <a:moveTo>
                  <a:pt x="67" y="179"/>
                </a:moveTo>
                <a:cubicBezTo>
                  <a:pt x="67" y="179"/>
                  <a:pt x="67" y="179"/>
                  <a:pt x="67" y="179"/>
                </a:cubicBezTo>
                <a:cubicBezTo>
                  <a:pt x="67" y="180"/>
                  <a:pt x="68" y="180"/>
                  <a:pt x="68" y="179"/>
                </a:cubicBezTo>
                <a:cubicBezTo>
                  <a:pt x="68" y="179"/>
                  <a:pt x="68" y="179"/>
                  <a:pt x="68" y="179"/>
                </a:cubicBezTo>
                <a:cubicBezTo>
                  <a:pt x="68" y="180"/>
                  <a:pt x="67" y="180"/>
                  <a:pt x="67" y="180"/>
                </a:cubicBezTo>
                <a:cubicBezTo>
                  <a:pt x="67" y="180"/>
                  <a:pt x="66" y="179"/>
                  <a:pt x="66" y="178"/>
                </a:cubicBezTo>
                <a:cubicBezTo>
                  <a:pt x="66" y="179"/>
                  <a:pt x="66" y="179"/>
                  <a:pt x="67" y="179"/>
                </a:cubicBezTo>
                <a:close/>
                <a:moveTo>
                  <a:pt x="67" y="170"/>
                </a:moveTo>
                <a:cubicBezTo>
                  <a:pt x="67" y="169"/>
                  <a:pt x="67" y="169"/>
                  <a:pt x="67" y="168"/>
                </a:cubicBezTo>
                <a:cubicBezTo>
                  <a:pt x="67" y="167"/>
                  <a:pt x="67" y="167"/>
                  <a:pt x="67" y="167"/>
                </a:cubicBezTo>
                <a:cubicBezTo>
                  <a:pt x="68" y="167"/>
                  <a:pt x="68" y="167"/>
                  <a:pt x="69" y="167"/>
                </a:cubicBezTo>
                <a:cubicBezTo>
                  <a:pt x="69" y="168"/>
                  <a:pt x="69" y="168"/>
                  <a:pt x="69" y="169"/>
                </a:cubicBezTo>
                <a:cubicBezTo>
                  <a:pt x="69" y="169"/>
                  <a:pt x="68" y="170"/>
                  <a:pt x="68" y="170"/>
                </a:cubicBezTo>
                <a:cubicBezTo>
                  <a:pt x="68" y="170"/>
                  <a:pt x="68" y="170"/>
                  <a:pt x="67" y="170"/>
                </a:cubicBezTo>
                <a:close/>
                <a:moveTo>
                  <a:pt x="68" y="145"/>
                </a:moveTo>
                <a:cubicBezTo>
                  <a:pt x="68" y="144"/>
                  <a:pt x="68" y="144"/>
                  <a:pt x="68" y="143"/>
                </a:cubicBezTo>
                <a:cubicBezTo>
                  <a:pt x="69" y="143"/>
                  <a:pt x="70" y="142"/>
                  <a:pt x="71" y="142"/>
                </a:cubicBezTo>
                <a:cubicBezTo>
                  <a:pt x="71" y="142"/>
                  <a:pt x="71" y="142"/>
                  <a:pt x="71" y="142"/>
                </a:cubicBezTo>
                <a:cubicBezTo>
                  <a:pt x="70" y="143"/>
                  <a:pt x="69" y="144"/>
                  <a:pt x="68" y="145"/>
                </a:cubicBezTo>
                <a:close/>
                <a:moveTo>
                  <a:pt x="68" y="90"/>
                </a:moveTo>
                <a:cubicBezTo>
                  <a:pt x="71" y="88"/>
                  <a:pt x="74" y="85"/>
                  <a:pt x="77" y="83"/>
                </a:cubicBezTo>
                <a:cubicBezTo>
                  <a:pt x="74" y="86"/>
                  <a:pt x="72" y="90"/>
                  <a:pt x="69" y="94"/>
                </a:cubicBezTo>
                <a:cubicBezTo>
                  <a:pt x="69" y="93"/>
                  <a:pt x="68" y="92"/>
                  <a:pt x="68" y="90"/>
                </a:cubicBezTo>
                <a:close/>
                <a:moveTo>
                  <a:pt x="83" y="77"/>
                </a:moveTo>
                <a:cubicBezTo>
                  <a:pt x="86" y="75"/>
                  <a:pt x="89" y="73"/>
                  <a:pt x="92" y="71"/>
                </a:cubicBezTo>
                <a:cubicBezTo>
                  <a:pt x="90" y="73"/>
                  <a:pt x="89" y="75"/>
                  <a:pt x="87" y="78"/>
                </a:cubicBezTo>
                <a:cubicBezTo>
                  <a:pt x="83" y="82"/>
                  <a:pt x="78" y="86"/>
                  <a:pt x="74" y="90"/>
                </a:cubicBezTo>
                <a:cubicBezTo>
                  <a:pt x="77" y="86"/>
                  <a:pt x="80" y="82"/>
                  <a:pt x="83" y="77"/>
                </a:cubicBezTo>
                <a:close/>
                <a:moveTo>
                  <a:pt x="78" y="104"/>
                </a:moveTo>
                <a:cubicBezTo>
                  <a:pt x="81" y="101"/>
                  <a:pt x="84" y="98"/>
                  <a:pt x="87" y="95"/>
                </a:cubicBezTo>
                <a:cubicBezTo>
                  <a:pt x="85" y="100"/>
                  <a:pt x="82" y="104"/>
                  <a:pt x="79" y="108"/>
                </a:cubicBezTo>
                <a:cubicBezTo>
                  <a:pt x="78" y="109"/>
                  <a:pt x="76" y="110"/>
                  <a:pt x="75" y="111"/>
                </a:cubicBezTo>
                <a:cubicBezTo>
                  <a:pt x="76" y="109"/>
                  <a:pt x="77" y="107"/>
                  <a:pt x="78" y="105"/>
                </a:cubicBezTo>
                <a:cubicBezTo>
                  <a:pt x="78" y="104"/>
                  <a:pt x="78" y="104"/>
                  <a:pt x="78" y="104"/>
                </a:cubicBezTo>
                <a:close/>
                <a:moveTo>
                  <a:pt x="93" y="90"/>
                </a:moveTo>
                <a:cubicBezTo>
                  <a:pt x="97" y="87"/>
                  <a:pt x="100" y="84"/>
                  <a:pt x="103" y="80"/>
                </a:cubicBezTo>
                <a:cubicBezTo>
                  <a:pt x="104" y="80"/>
                  <a:pt x="104" y="80"/>
                  <a:pt x="104" y="80"/>
                </a:cubicBezTo>
                <a:cubicBezTo>
                  <a:pt x="99" y="86"/>
                  <a:pt x="93" y="93"/>
                  <a:pt x="87" y="99"/>
                </a:cubicBezTo>
                <a:cubicBezTo>
                  <a:pt x="87" y="100"/>
                  <a:pt x="86" y="101"/>
                  <a:pt x="85" y="102"/>
                </a:cubicBezTo>
                <a:cubicBezTo>
                  <a:pt x="88" y="98"/>
                  <a:pt x="90" y="94"/>
                  <a:pt x="93" y="90"/>
                </a:cubicBezTo>
                <a:close/>
                <a:moveTo>
                  <a:pt x="101" y="79"/>
                </a:moveTo>
                <a:cubicBezTo>
                  <a:pt x="102" y="78"/>
                  <a:pt x="102" y="77"/>
                  <a:pt x="103" y="77"/>
                </a:cubicBezTo>
                <a:cubicBezTo>
                  <a:pt x="103" y="77"/>
                  <a:pt x="103" y="77"/>
                  <a:pt x="103" y="77"/>
                </a:cubicBezTo>
                <a:cubicBezTo>
                  <a:pt x="103" y="77"/>
                  <a:pt x="103" y="77"/>
                  <a:pt x="104" y="77"/>
                </a:cubicBezTo>
                <a:cubicBezTo>
                  <a:pt x="103" y="78"/>
                  <a:pt x="102" y="78"/>
                  <a:pt x="101" y="79"/>
                </a:cubicBezTo>
                <a:close/>
                <a:moveTo>
                  <a:pt x="102" y="68"/>
                </a:moveTo>
                <a:cubicBezTo>
                  <a:pt x="103" y="67"/>
                  <a:pt x="103" y="65"/>
                  <a:pt x="104" y="64"/>
                </a:cubicBezTo>
                <a:cubicBezTo>
                  <a:pt x="108" y="61"/>
                  <a:pt x="112" y="57"/>
                  <a:pt x="116" y="54"/>
                </a:cubicBezTo>
                <a:cubicBezTo>
                  <a:pt x="116" y="54"/>
                  <a:pt x="116" y="55"/>
                  <a:pt x="116" y="55"/>
                </a:cubicBezTo>
                <a:cubicBezTo>
                  <a:pt x="116" y="55"/>
                  <a:pt x="115" y="55"/>
                  <a:pt x="115" y="55"/>
                </a:cubicBezTo>
                <a:cubicBezTo>
                  <a:pt x="111" y="59"/>
                  <a:pt x="106" y="63"/>
                  <a:pt x="102" y="68"/>
                </a:cubicBezTo>
                <a:close/>
                <a:moveTo>
                  <a:pt x="106" y="60"/>
                </a:moveTo>
                <a:cubicBezTo>
                  <a:pt x="106" y="60"/>
                  <a:pt x="106" y="60"/>
                  <a:pt x="106" y="60"/>
                </a:cubicBezTo>
                <a:cubicBezTo>
                  <a:pt x="107" y="59"/>
                  <a:pt x="108" y="58"/>
                  <a:pt x="110" y="57"/>
                </a:cubicBezTo>
                <a:cubicBezTo>
                  <a:pt x="108" y="58"/>
                  <a:pt x="107" y="59"/>
                  <a:pt x="106" y="60"/>
                </a:cubicBezTo>
                <a:close/>
                <a:moveTo>
                  <a:pt x="107" y="57"/>
                </a:moveTo>
                <a:cubicBezTo>
                  <a:pt x="107" y="57"/>
                  <a:pt x="107" y="56"/>
                  <a:pt x="108" y="56"/>
                </a:cubicBezTo>
                <a:cubicBezTo>
                  <a:pt x="108" y="56"/>
                  <a:pt x="108" y="56"/>
                  <a:pt x="108" y="55"/>
                </a:cubicBezTo>
                <a:cubicBezTo>
                  <a:pt x="108" y="55"/>
                  <a:pt x="108" y="55"/>
                  <a:pt x="108" y="55"/>
                </a:cubicBezTo>
                <a:cubicBezTo>
                  <a:pt x="109" y="54"/>
                  <a:pt x="110" y="54"/>
                  <a:pt x="112" y="54"/>
                </a:cubicBezTo>
                <a:cubicBezTo>
                  <a:pt x="110" y="55"/>
                  <a:pt x="109" y="56"/>
                  <a:pt x="107" y="57"/>
                </a:cubicBezTo>
                <a:close/>
                <a:moveTo>
                  <a:pt x="101" y="53"/>
                </a:moveTo>
                <a:cubicBezTo>
                  <a:pt x="97" y="56"/>
                  <a:pt x="92" y="59"/>
                  <a:pt x="88" y="62"/>
                </a:cubicBezTo>
                <a:cubicBezTo>
                  <a:pt x="88" y="62"/>
                  <a:pt x="88" y="61"/>
                  <a:pt x="88" y="61"/>
                </a:cubicBezTo>
                <a:cubicBezTo>
                  <a:pt x="93" y="57"/>
                  <a:pt x="98" y="53"/>
                  <a:pt x="103" y="49"/>
                </a:cubicBezTo>
                <a:cubicBezTo>
                  <a:pt x="102" y="50"/>
                  <a:pt x="102" y="52"/>
                  <a:pt x="101" y="53"/>
                </a:cubicBezTo>
                <a:close/>
                <a:moveTo>
                  <a:pt x="90" y="57"/>
                </a:moveTo>
                <a:cubicBezTo>
                  <a:pt x="90" y="57"/>
                  <a:pt x="90" y="56"/>
                  <a:pt x="90" y="56"/>
                </a:cubicBezTo>
                <a:cubicBezTo>
                  <a:pt x="94" y="52"/>
                  <a:pt x="99" y="49"/>
                  <a:pt x="104" y="46"/>
                </a:cubicBezTo>
                <a:cubicBezTo>
                  <a:pt x="104" y="46"/>
                  <a:pt x="104" y="46"/>
                  <a:pt x="104" y="46"/>
                </a:cubicBezTo>
                <a:cubicBezTo>
                  <a:pt x="99" y="50"/>
                  <a:pt x="95" y="53"/>
                  <a:pt x="90" y="57"/>
                </a:cubicBezTo>
                <a:close/>
                <a:moveTo>
                  <a:pt x="76" y="54"/>
                </a:moveTo>
                <a:cubicBezTo>
                  <a:pt x="73" y="56"/>
                  <a:pt x="70" y="59"/>
                  <a:pt x="67" y="62"/>
                </a:cubicBezTo>
                <a:cubicBezTo>
                  <a:pt x="70" y="59"/>
                  <a:pt x="72" y="56"/>
                  <a:pt x="75" y="53"/>
                </a:cubicBezTo>
                <a:cubicBezTo>
                  <a:pt x="75" y="53"/>
                  <a:pt x="76" y="53"/>
                  <a:pt x="76" y="53"/>
                </a:cubicBezTo>
                <a:cubicBezTo>
                  <a:pt x="76" y="53"/>
                  <a:pt x="76" y="53"/>
                  <a:pt x="76" y="54"/>
                </a:cubicBezTo>
                <a:close/>
                <a:moveTo>
                  <a:pt x="61" y="63"/>
                </a:moveTo>
                <a:cubicBezTo>
                  <a:pt x="60" y="63"/>
                  <a:pt x="59" y="64"/>
                  <a:pt x="58" y="65"/>
                </a:cubicBezTo>
                <a:cubicBezTo>
                  <a:pt x="58" y="65"/>
                  <a:pt x="58" y="65"/>
                  <a:pt x="58" y="64"/>
                </a:cubicBezTo>
                <a:cubicBezTo>
                  <a:pt x="62" y="60"/>
                  <a:pt x="66" y="56"/>
                  <a:pt x="69" y="52"/>
                </a:cubicBezTo>
                <a:cubicBezTo>
                  <a:pt x="72" y="50"/>
                  <a:pt x="74" y="48"/>
                  <a:pt x="77" y="46"/>
                </a:cubicBezTo>
                <a:cubicBezTo>
                  <a:pt x="72" y="52"/>
                  <a:pt x="66" y="58"/>
                  <a:pt x="61" y="63"/>
                </a:cubicBezTo>
                <a:close/>
                <a:moveTo>
                  <a:pt x="61" y="57"/>
                </a:moveTo>
                <a:cubicBezTo>
                  <a:pt x="60" y="58"/>
                  <a:pt x="59" y="59"/>
                  <a:pt x="58" y="60"/>
                </a:cubicBezTo>
                <a:cubicBezTo>
                  <a:pt x="58" y="60"/>
                  <a:pt x="58" y="60"/>
                  <a:pt x="58" y="59"/>
                </a:cubicBezTo>
                <a:cubicBezTo>
                  <a:pt x="58" y="59"/>
                  <a:pt x="58" y="59"/>
                  <a:pt x="58" y="59"/>
                </a:cubicBezTo>
                <a:cubicBezTo>
                  <a:pt x="59" y="58"/>
                  <a:pt x="61" y="57"/>
                  <a:pt x="62" y="57"/>
                </a:cubicBezTo>
                <a:lnTo>
                  <a:pt x="61" y="57"/>
                </a:lnTo>
                <a:close/>
                <a:moveTo>
                  <a:pt x="57" y="61"/>
                </a:moveTo>
                <a:cubicBezTo>
                  <a:pt x="55" y="63"/>
                  <a:pt x="53" y="64"/>
                  <a:pt x="51" y="66"/>
                </a:cubicBezTo>
                <a:cubicBezTo>
                  <a:pt x="53" y="64"/>
                  <a:pt x="55" y="62"/>
                  <a:pt x="56" y="61"/>
                </a:cubicBezTo>
                <a:cubicBezTo>
                  <a:pt x="56" y="61"/>
                  <a:pt x="56" y="61"/>
                  <a:pt x="57" y="61"/>
                </a:cubicBezTo>
                <a:close/>
                <a:moveTo>
                  <a:pt x="53" y="66"/>
                </a:moveTo>
                <a:cubicBezTo>
                  <a:pt x="50" y="70"/>
                  <a:pt x="47" y="73"/>
                  <a:pt x="44" y="76"/>
                </a:cubicBezTo>
                <a:cubicBezTo>
                  <a:pt x="45" y="75"/>
                  <a:pt x="45" y="74"/>
                  <a:pt x="46" y="73"/>
                </a:cubicBezTo>
                <a:cubicBezTo>
                  <a:pt x="48" y="71"/>
                  <a:pt x="51" y="68"/>
                  <a:pt x="53" y="66"/>
                </a:cubicBezTo>
                <a:close/>
                <a:moveTo>
                  <a:pt x="50" y="74"/>
                </a:moveTo>
                <a:cubicBezTo>
                  <a:pt x="53" y="73"/>
                  <a:pt x="55" y="71"/>
                  <a:pt x="57" y="69"/>
                </a:cubicBezTo>
                <a:cubicBezTo>
                  <a:pt x="57" y="70"/>
                  <a:pt x="56" y="71"/>
                  <a:pt x="56" y="72"/>
                </a:cubicBezTo>
                <a:cubicBezTo>
                  <a:pt x="51" y="76"/>
                  <a:pt x="46" y="81"/>
                  <a:pt x="41" y="85"/>
                </a:cubicBezTo>
                <a:cubicBezTo>
                  <a:pt x="41" y="85"/>
                  <a:pt x="41" y="84"/>
                  <a:pt x="41" y="84"/>
                </a:cubicBezTo>
                <a:cubicBezTo>
                  <a:pt x="44" y="80"/>
                  <a:pt x="47" y="77"/>
                  <a:pt x="50" y="74"/>
                </a:cubicBezTo>
                <a:close/>
                <a:moveTo>
                  <a:pt x="56" y="74"/>
                </a:moveTo>
                <a:cubicBezTo>
                  <a:pt x="56" y="75"/>
                  <a:pt x="56" y="75"/>
                  <a:pt x="56" y="76"/>
                </a:cubicBezTo>
                <a:cubicBezTo>
                  <a:pt x="55" y="76"/>
                  <a:pt x="55" y="77"/>
                  <a:pt x="54" y="78"/>
                </a:cubicBezTo>
                <a:cubicBezTo>
                  <a:pt x="52" y="80"/>
                  <a:pt x="50" y="83"/>
                  <a:pt x="48" y="85"/>
                </a:cubicBezTo>
                <a:cubicBezTo>
                  <a:pt x="45" y="88"/>
                  <a:pt x="42" y="90"/>
                  <a:pt x="39" y="92"/>
                </a:cubicBezTo>
                <a:cubicBezTo>
                  <a:pt x="40" y="91"/>
                  <a:pt x="40" y="89"/>
                  <a:pt x="40" y="88"/>
                </a:cubicBezTo>
                <a:cubicBezTo>
                  <a:pt x="45" y="84"/>
                  <a:pt x="51" y="79"/>
                  <a:pt x="56" y="74"/>
                </a:cubicBezTo>
                <a:close/>
                <a:moveTo>
                  <a:pt x="49" y="100"/>
                </a:moveTo>
                <a:cubicBezTo>
                  <a:pt x="49" y="101"/>
                  <a:pt x="49" y="101"/>
                  <a:pt x="49" y="101"/>
                </a:cubicBezTo>
                <a:cubicBezTo>
                  <a:pt x="48" y="103"/>
                  <a:pt x="47" y="105"/>
                  <a:pt x="46" y="107"/>
                </a:cubicBezTo>
                <a:cubicBezTo>
                  <a:pt x="46" y="107"/>
                  <a:pt x="46" y="106"/>
                  <a:pt x="46" y="106"/>
                </a:cubicBezTo>
                <a:cubicBezTo>
                  <a:pt x="47" y="104"/>
                  <a:pt x="48" y="103"/>
                  <a:pt x="49" y="101"/>
                </a:cubicBezTo>
                <a:cubicBezTo>
                  <a:pt x="49" y="101"/>
                  <a:pt x="49" y="101"/>
                  <a:pt x="49" y="100"/>
                </a:cubicBezTo>
                <a:close/>
                <a:moveTo>
                  <a:pt x="45" y="101"/>
                </a:moveTo>
                <a:cubicBezTo>
                  <a:pt x="45" y="102"/>
                  <a:pt x="45" y="102"/>
                  <a:pt x="44" y="102"/>
                </a:cubicBezTo>
                <a:cubicBezTo>
                  <a:pt x="44" y="102"/>
                  <a:pt x="44" y="102"/>
                  <a:pt x="44" y="102"/>
                </a:cubicBezTo>
                <a:cubicBezTo>
                  <a:pt x="45" y="101"/>
                  <a:pt x="46" y="100"/>
                  <a:pt x="47" y="99"/>
                </a:cubicBezTo>
                <a:cubicBezTo>
                  <a:pt x="46" y="100"/>
                  <a:pt x="46" y="101"/>
                  <a:pt x="45" y="101"/>
                </a:cubicBezTo>
                <a:close/>
                <a:moveTo>
                  <a:pt x="46" y="112"/>
                </a:moveTo>
                <a:cubicBezTo>
                  <a:pt x="46" y="113"/>
                  <a:pt x="46" y="113"/>
                  <a:pt x="47" y="114"/>
                </a:cubicBezTo>
                <a:cubicBezTo>
                  <a:pt x="47" y="114"/>
                  <a:pt x="46" y="115"/>
                  <a:pt x="46" y="115"/>
                </a:cubicBezTo>
                <a:cubicBezTo>
                  <a:pt x="46" y="114"/>
                  <a:pt x="45" y="113"/>
                  <a:pt x="45" y="112"/>
                </a:cubicBezTo>
                <a:cubicBezTo>
                  <a:pt x="45" y="112"/>
                  <a:pt x="46" y="112"/>
                  <a:pt x="46" y="112"/>
                </a:cubicBezTo>
                <a:close/>
                <a:moveTo>
                  <a:pt x="46" y="135"/>
                </a:moveTo>
                <a:cubicBezTo>
                  <a:pt x="46" y="136"/>
                  <a:pt x="46" y="137"/>
                  <a:pt x="47" y="138"/>
                </a:cubicBezTo>
                <a:cubicBezTo>
                  <a:pt x="47" y="139"/>
                  <a:pt x="48" y="140"/>
                  <a:pt x="48" y="141"/>
                </a:cubicBezTo>
                <a:cubicBezTo>
                  <a:pt x="47" y="143"/>
                  <a:pt x="47" y="144"/>
                  <a:pt x="46" y="145"/>
                </a:cubicBezTo>
                <a:cubicBezTo>
                  <a:pt x="45" y="143"/>
                  <a:pt x="45" y="140"/>
                  <a:pt x="44" y="138"/>
                </a:cubicBezTo>
                <a:cubicBezTo>
                  <a:pt x="45" y="137"/>
                  <a:pt x="45" y="136"/>
                  <a:pt x="46" y="135"/>
                </a:cubicBezTo>
                <a:close/>
                <a:moveTo>
                  <a:pt x="50" y="146"/>
                </a:moveTo>
                <a:cubicBezTo>
                  <a:pt x="50" y="147"/>
                  <a:pt x="50" y="148"/>
                  <a:pt x="50" y="148"/>
                </a:cubicBezTo>
                <a:cubicBezTo>
                  <a:pt x="49" y="149"/>
                  <a:pt x="48" y="150"/>
                  <a:pt x="47" y="150"/>
                </a:cubicBezTo>
                <a:cubicBezTo>
                  <a:pt x="47" y="150"/>
                  <a:pt x="47" y="150"/>
                  <a:pt x="47" y="150"/>
                </a:cubicBezTo>
                <a:cubicBezTo>
                  <a:pt x="48" y="149"/>
                  <a:pt x="49" y="148"/>
                  <a:pt x="50" y="146"/>
                </a:cubicBezTo>
                <a:close/>
                <a:moveTo>
                  <a:pt x="51" y="150"/>
                </a:moveTo>
                <a:cubicBezTo>
                  <a:pt x="51" y="150"/>
                  <a:pt x="51" y="151"/>
                  <a:pt x="51" y="151"/>
                </a:cubicBezTo>
                <a:cubicBezTo>
                  <a:pt x="50" y="152"/>
                  <a:pt x="49" y="154"/>
                  <a:pt x="49" y="155"/>
                </a:cubicBezTo>
                <a:cubicBezTo>
                  <a:pt x="48" y="154"/>
                  <a:pt x="48" y="153"/>
                  <a:pt x="48" y="152"/>
                </a:cubicBezTo>
                <a:cubicBezTo>
                  <a:pt x="49" y="151"/>
                  <a:pt x="50" y="151"/>
                  <a:pt x="51" y="150"/>
                </a:cubicBezTo>
                <a:close/>
                <a:moveTo>
                  <a:pt x="50" y="157"/>
                </a:moveTo>
                <a:cubicBezTo>
                  <a:pt x="50" y="156"/>
                  <a:pt x="51" y="155"/>
                  <a:pt x="52" y="154"/>
                </a:cubicBezTo>
                <a:cubicBezTo>
                  <a:pt x="52" y="155"/>
                  <a:pt x="52" y="156"/>
                  <a:pt x="52" y="156"/>
                </a:cubicBezTo>
                <a:cubicBezTo>
                  <a:pt x="51" y="157"/>
                  <a:pt x="51" y="159"/>
                  <a:pt x="50" y="160"/>
                </a:cubicBezTo>
                <a:cubicBezTo>
                  <a:pt x="50" y="159"/>
                  <a:pt x="49" y="158"/>
                  <a:pt x="49" y="158"/>
                </a:cubicBezTo>
                <a:cubicBezTo>
                  <a:pt x="49" y="158"/>
                  <a:pt x="50" y="157"/>
                  <a:pt x="50" y="157"/>
                </a:cubicBezTo>
                <a:close/>
                <a:moveTo>
                  <a:pt x="51" y="161"/>
                </a:moveTo>
                <a:cubicBezTo>
                  <a:pt x="52" y="161"/>
                  <a:pt x="52" y="160"/>
                  <a:pt x="53" y="159"/>
                </a:cubicBezTo>
                <a:cubicBezTo>
                  <a:pt x="53" y="160"/>
                  <a:pt x="53" y="160"/>
                  <a:pt x="53" y="160"/>
                </a:cubicBezTo>
                <a:cubicBezTo>
                  <a:pt x="53" y="161"/>
                  <a:pt x="52" y="162"/>
                  <a:pt x="52" y="163"/>
                </a:cubicBezTo>
                <a:cubicBezTo>
                  <a:pt x="52" y="163"/>
                  <a:pt x="52" y="163"/>
                  <a:pt x="51" y="163"/>
                </a:cubicBezTo>
                <a:cubicBezTo>
                  <a:pt x="51" y="163"/>
                  <a:pt x="51" y="162"/>
                  <a:pt x="50" y="161"/>
                </a:cubicBezTo>
                <a:cubicBezTo>
                  <a:pt x="51" y="162"/>
                  <a:pt x="51" y="161"/>
                  <a:pt x="51" y="161"/>
                </a:cubicBezTo>
                <a:close/>
                <a:moveTo>
                  <a:pt x="53" y="165"/>
                </a:moveTo>
                <a:cubicBezTo>
                  <a:pt x="54" y="165"/>
                  <a:pt x="54" y="165"/>
                  <a:pt x="54" y="165"/>
                </a:cubicBezTo>
                <a:cubicBezTo>
                  <a:pt x="54" y="166"/>
                  <a:pt x="55" y="167"/>
                  <a:pt x="55" y="168"/>
                </a:cubicBezTo>
                <a:cubicBezTo>
                  <a:pt x="55" y="169"/>
                  <a:pt x="55" y="169"/>
                  <a:pt x="55" y="170"/>
                </a:cubicBezTo>
                <a:cubicBezTo>
                  <a:pt x="54" y="168"/>
                  <a:pt x="53" y="167"/>
                  <a:pt x="52" y="166"/>
                </a:cubicBezTo>
                <a:cubicBezTo>
                  <a:pt x="53" y="165"/>
                  <a:pt x="53" y="165"/>
                  <a:pt x="53" y="165"/>
                </a:cubicBezTo>
                <a:close/>
                <a:moveTo>
                  <a:pt x="55" y="173"/>
                </a:moveTo>
                <a:cubicBezTo>
                  <a:pt x="55" y="173"/>
                  <a:pt x="54" y="174"/>
                  <a:pt x="54" y="174"/>
                </a:cubicBezTo>
                <a:cubicBezTo>
                  <a:pt x="54" y="172"/>
                  <a:pt x="53" y="171"/>
                  <a:pt x="53" y="169"/>
                </a:cubicBezTo>
                <a:cubicBezTo>
                  <a:pt x="53" y="170"/>
                  <a:pt x="54" y="172"/>
                  <a:pt x="55" y="173"/>
                </a:cubicBezTo>
                <a:close/>
                <a:moveTo>
                  <a:pt x="56" y="175"/>
                </a:moveTo>
                <a:cubicBezTo>
                  <a:pt x="56" y="175"/>
                  <a:pt x="56" y="175"/>
                  <a:pt x="56" y="175"/>
                </a:cubicBezTo>
                <a:cubicBezTo>
                  <a:pt x="56" y="175"/>
                  <a:pt x="56" y="176"/>
                  <a:pt x="55" y="177"/>
                </a:cubicBezTo>
                <a:cubicBezTo>
                  <a:pt x="55" y="177"/>
                  <a:pt x="55" y="177"/>
                  <a:pt x="55" y="177"/>
                </a:cubicBezTo>
                <a:cubicBezTo>
                  <a:pt x="55" y="176"/>
                  <a:pt x="55" y="176"/>
                  <a:pt x="55" y="176"/>
                </a:cubicBezTo>
                <a:cubicBezTo>
                  <a:pt x="55" y="176"/>
                  <a:pt x="56" y="175"/>
                  <a:pt x="56" y="175"/>
                </a:cubicBezTo>
                <a:close/>
                <a:moveTo>
                  <a:pt x="58" y="179"/>
                </a:moveTo>
                <a:cubicBezTo>
                  <a:pt x="58" y="180"/>
                  <a:pt x="58" y="181"/>
                  <a:pt x="58" y="182"/>
                </a:cubicBezTo>
                <a:cubicBezTo>
                  <a:pt x="58" y="181"/>
                  <a:pt x="57" y="181"/>
                  <a:pt x="57" y="180"/>
                </a:cubicBezTo>
                <a:cubicBezTo>
                  <a:pt x="56" y="180"/>
                  <a:pt x="56" y="180"/>
                  <a:pt x="56" y="179"/>
                </a:cubicBezTo>
                <a:cubicBezTo>
                  <a:pt x="57" y="179"/>
                  <a:pt x="57" y="179"/>
                  <a:pt x="58" y="179"/>
                </a:cubicBezTo>
                <a:close/>
                <a:moveTo>
                  <a:pt x="59" y="184"/>
                </a:moveTo>
                <a:cubicBezTo>
                  <a:pt x="59" y="185"/>
                  <a:pt x="59" y="185"/>
                  <a:pt x="59" y="186"/>
                </a:cubicBezTo>
                <a:cubicBezTo>
                  <a:pt x="59" y="186"/>
                  <a:pt x="59" y="186"/>
                  <a:pt x="59" y="186"/>
                </a:cubicBezTo>
                <a:cubicBezTo>
                  <a:pt x="59" y="185"/>
                  <a:pt x="58" y="184"/>
                  <a:pt x="58" y="183"/>
                </a:cubicBezTo>
                <a:cubicBezTo>
                  <a:pt x="58" y="183"/>
                  <a:pt x="58" y="183"/>
                  <a:pt x="59" y="184"/>
                </a:cubicBezTo>
                <a:close/>
                <a:moveTo>
                  <a:pt x="59" y="138"/>
                </a:moveTo>
                <a:cubicBezTo>
                  <a:pt x="58" y="137"/>
                  <a:pt x="58" y="136"/>
                  <a:pt x="58" y="135"/>
                </a:cubicBezTo>
                <a:cubicBezTo>
                  <a:pt x="58" y="135"/>
                  <a:pt x="59" y="134"/>
                  <a:pt x="59" y="133"/>
                </a:cubicBezTo>
                <a:cubicBezTo>
                  <a:pt x="59" y="134"/>
                  <a:pt x="59" y="136"/>
                  <a:pt x="59" y="137"/>
                </a:cubicBezTo>
                <a:cubicBezTo>
                  <a:pt x="59" y="137"/>
                  <a:pt x="59" y="137"/>
                  <a:pt x="59" y="138"/>
                </a:cubicBezTo>
                <a:close/>
                <a:moveTo>
                  <a:pt x="58" y="120"/>
                </a:moveTo>
                <a:cubicBezTo>
                  <a:pt x="58" y="119"/>
                  <a:pt x="59" y="119"/>
                  <a:pt x="59" y="119"/>
                </a:cubicBezTo>
                <a:cubicBezTo>
                  <a:pt x="59" y="120"/>
                  <a:pt x="59" y="121"/>
                  <a:pt x="59" y="123"/>
                </a:cubicBezTo>
                <a:cubicBezTo>
                  <a:pt x="59" y="122"/>
                  <a:pt x="58" y="121"/>
                  <a:pt x="58" y="120"/>
                </a:cubicBezTo>
                <a:close/>
                <a:moveTo>
                  <a:pt x="59" y="92"/>
                </a:moveTo>
                <a:cubicBezTo>
                  <a:pt x="59" y="93"/>
                  <a:pt x="59" y="93"/>
                  <a:pt x="59" y="93"/>
                </a:cubicBezTo>
                <a:cubicBezTo>
                  <a:pt x="58" y="94"/>
                  <a:pt x="58" y="95"/>
                  <a:pt x="57" y="96"/>
                </a:cubicBezTo>
                <a:cubicBezTo>
                  <a:pt x="57" y="95"/>
                  <a:pt x="57" y="95"/>
                  <a:pt x="56" y="94"/>
                </a:cubicBezTo>
                <a:cubicBezTo>
                  <a:pt x="59" y="91"/>
                  <a:pt x="62" y="89"/>
                  <a:pt x="65" y="86"/>
                </a:cubicBezTo>
                <a:cubicBezTo>
                  <a:pt x="65" y="86"/>
                  <a:pt x="65" y="86"/>
                  <a:pt x="65" y="86"/>
                </a:cubicBezTo>
                <a:cubicBezTo>
                  <a:pt x="65" y="87"/>
                  <a:pt x="65" y="87"/>
                  <a:pt x="65" y="88"/>
                </a:cubicBezTo>
                <a:cubicBezTo>
                  <a:pt x="64" y="89"/>
                  <a:pt x="63" y="90"/>
                  <a:pt x="62" y="90"/>
                </a:cubicBezTo>
                <a:cubicBezTo>
                  <a:pt x="62" y="90"/>
                  <a:pt x="61" y="90"/>
                  <a:pt x="61" y="91"/>
                </a:cubicBezTo>
                <a:cubicBezTo>
                  <a:pt x="61" y="91"/>
                  <a:pt x="61" y="91"/>
                  <a:pt x="61" y="92"/>
                </a:cubicBezTo>
                <a:cubicBezTo>
                  <a:pt x="60" y="91"/>
                  <a:pt x="59" y="91"/>
                  <a:pt x="59" y="92"/>
                </a:cubicBezTo>
                <a:close/>
                <a:moveTo>
                  <a:pt x="61" y="125"/>
                </a:moveTo>
                <a:cubicBezTo>
                  <a:pt x="62" y="125"/>
                  <a:pt x="62" y="126"/>
                  <a:pt x="62" y="126"/>
                </a:cubicBezTo>
                <a:cubicBezTo>
                  <a:pt x="61" y="126"/>
                  <a:pt x="61" y="126"/>
                  <a:pt x="61" y="127"/>
                </a:cubicBezTo>
                <a:cubicBezTo>
                  <a:pt x="61" y="126"/>
                  <a:pt x="61" y="126"/>
                  <a:pt x="61" y="126"/>
                </a:cubicBezTo>
                <a:cubicBezTo>
                  <a:pt x="61" y="126"/>
                  <a:pt x="61" y="125"/>
                  <a:pt x="61" y="125"/>
                </a:cubicBezTo>
                <a:close/>
                <a:moveTo>
                  <a:pt x="62" y="173"/>
                </a:moveTo>
                <a:cubicBezTo>
                  <a:pt x="62" y="174"/>
                  <a:pt x="61" y="174"/>
                  <a:pt x="61" y="174"/>
                </a:cubicBezTo>
                <a:cubicBezTo>
                  <a:pt x="61" y="173"/>
                  <a:pt x="61" y="172"/>
                  <a:pt x="61" y="171"/>
                </a:cubicBezTo>
                <a:cubicBezTo>
                  <a:pt x="61" y="172"/>
                  <a:pt x="62" y="173"/>
                  <a:pt x="62" y="173"/>
                </a:cubicBezTo>
                <a:close/>
                <a:moveTo>
                  <a:pt x="61" y="179"/>
                </a:moveTo>
                <a:cubicBezTo>
                  <a:pt x="61" y="178"/>
                  <a:pt x="61" y="178"/>
                  <a:pt x="61" y="177"/>
                </a:cubicBezTo>
                <a:cubicBezTo>
                  <a:pt x="62" y="177"/>
                  <a:pt x="62" y="177"/>
                  <a:pt x="63" y="176"/>
                </a:cubicBezTo>
                <a:cubicBezTo>
                  <a:pt x="63" y="177"/>
                  <a:pt x="63" y="177"/>
                  <a:pt x="63" y="177"/>
                </a:cubicBezTo>
                <a:cubicBezTo>
                  <a:pt x="63" y="177"/>
                  <a:pt x="64" y="178"/>
                  <a:pt x="64" y="178"/>
                </a:cubicBezTo>
                <a:cubicBezTo>
                  <a:pt x="64" y="179"/>
                  <a:pt x="64" y="180"/>
                  <a:pt x="65" y="181"/>
                </a:cubicBezTo>
                <a:cubicBezTo>
                  <a:pt x="65" y="181"/>
                  <a:pt x="66" y="181"/>
                  <a:pt x="66" y="181"/>
                </a:cubicBezTo>
                <a:cubicBezTo>
                  <a:pt x="66" y="181"/>
                  <a:pt x="66" y="181"/>
                  <a:pt x="66" y="181"/>
                </a:cubicBezTo>
                <a:cubicBezTo>
                  <a:pt x="66" y="182"/>
                  <a:pt x="66" y="182"/>
                  <a:pt x="65" y="183"/>
                </a:cubicBezTo>
                <a:cubicBezTo>
                  <a:pt x="65" y="183"/>
                  <a:pt x="65" y="183"/>
                  <a:pt x="65" y="183"/>
                </a:cubicBezTo>
                <a:cubicBezTo>
                  <a:pt x="64" y="184"/>
                  <a:pt x="63" y="185"/>
                  <a:pt x="63" y="186"/>
                </a:cubicBezTo>
                <a:cubicBezTo>
                  <a:pt x="62" y="186"/>
                  <a:pt x="62" y="185"/>
                  <a:pt x="61" y="185"/>
                </a:cubicBezTo>
                <a:cubicBezTo>
                  <a:pt x="61" y="183"/>
                  <a:pt x="61" y="181"/>
                  <a:pt x="61" y="179"/>
                </a:cubicBezTo>
                <a:cubicBezTo>
                  <a:pt x="61" y="179"/>
                  <a:pt x="61" y="179"/>
                  <a:pt x="61" y="179"/>
                </a:cubicBezTo>
                <a:close/>
                <a:moveTo>
                  <a:pt x="62" y="189"/>
                </a:moveTo>
                <a:cubicBezTo>
                  <a:pt x="63" y="190"/>
                  <a:pt x="63" y="190"/>
                  <a:pt x="64" y="191"/>
                </a:cubicBezTo>
                <a:cubicBezTo>
                  <a:pt x="63" y="191"/>
                  <a:pt x="63" y="191"/>
                  <a:pt x="62" y="191"/>
                </a:cubicBezTo>
                <a:cubicBezTo>
                  <a:pt x="62" y="191"/>
                  <a:pt x="62" y="191"/>
                  <a:pt x="61" y="190"/>
                </a:cubicBezTo>
                <a:cubicBezTo>
                  <a:pt x="62" y="190"/>
                  <a:pt x="62" y="190"/>
                  <a:pt x="62" y="189"/>
                </a:cubicBezTo>
                <a:close/>
                <a:moveTo>
                  <a:pt x="64" y="187"/>
                </a:moveTo>
                <a:cubicBezTo>
                  <a:pt x="65" y="186"/>
                  <a:pt x="65" y="185"/>
                  <a:pt x="66" y="184"/>
                </a:cubicBezTo>
                <a:cubicBezTo>
                  <a:pt x="67" y="185"/>
                  <a:pt x="68" y="186"/>
                  <a:pt x="70" y="187"/>
                </a:cubicBezTo>
                <a:cubicBezTo>
                  <a:pt x="68" y="188"/>
                  <a:pt x="67" y="189"/>
                  <a:pt x="66" y="189"/>
                </a:cubicBezTo>
                <a:cubicBezTo>
                  <a:pt x="65" y="189"/>
                  <a:pt x="64" y="188"/>
                  <a:pt x="64" y="187"/>
                </a:cubicBezTo>
                <a:close/>
                <a:moveTo>
                  <a:pt x="67" y="183"/>
                </a:moveTo>
                <a:cubicBezTo>
                  <a:pt x="67" y="183"/>
                  <a:pt x="67" y="183"/>
                  <a:pt x="68" y="182"/>
                </a:cubicBezTo>
                <a:cubicBezTo>
                  <a:pt x="68" y="183"/>
                  <a:pt x="69" y="184"/>
                  <a:pt x="69" y="184"/>
                </a:cubicBezTo>
                <a:cubicBezTo>
                  <a:pt x="68" y="184"/>
                  <a:pt x="68" y="183"/>
                  <a:pt x="67" y="183"/>
                </a:cubicBezTo>
                <a:close/>
                <a:moveTo>
                  <a:pt x="70" y="178"/>
                </a:moveTo>
                <a:cubicBezTo>
                  <a:pt x="69" y="178"/>
                  <a:pt x="69" y="178"/>
                  <a:pt x="69" y="178"/>
                </a:cubicBezTo>
                <a:cubicBezTo>
                  <a:pt x="69" y="178"/>
                  <a:pt x="68" y="178"/>
                  <a:pt x="68" y="178"/>
                </a:cubicBezTo>
                <a:cubicBezTo>
                  <a:pt x="68" y="177"/>
                  <a:pt x="68" y="176"/>
                  <a:pt x="68" y="175"/>
                </a:cubicBezTo>
                <a:cubicBezTo>
                  <a:pt x="69" y="176"/>
                  <a:pt x="69" y="177"/>
                  <a:pt x="70" y="178"/>
                </a:cubicBezTo>
                <a:close/>
                <a:moveTo>
                  <a:pt x="69" y="174"/>
                </a:moveTo>
                <a:cubicBezTo>
                  <a:pt x="70" y="174"/>
                  <a:pt x="70" y="174"/>
                  <a:pt x="71" y="173"/>
                </a:cubicBezTo>
                <a:cubicBezTo>
                  <a:pt x="71" y="174"/>
                  <a:pt x="71" y="174"/>
                  <a:pt x="71" y="174"/>
                </a:cubicBezTo>
                <a:cubicBezTo>
                  <a:pt x="71" y="174"/>
                  <a:pt x="70" y="175"/>
                  <a:pt x="70" y="175"/>
                </a:cubicBezTo>
                <a:cubicBezTo>
                  <a:pt x="70" y="175"/>
                  <a:pt x="70" y="174"/>
                  <a:pt x="69" y="174"/>
                </a:cubicBezTo>
                <a:close/>
                <a:moveTo>
                  <a:pt x="70" y="149"/>
                </a:moveTo>
                <a:cubicBezTo>
                  <a:pt x="69" y="149"/>
                  <a:pt x="69" y="148"/>
                  <a:pt x="69" y="148"/>
                </a:cubicBezTo>
                <a:cubicBezTo>
                  <a:pt x="69" y="148"/>
                  <a:pt x="69" y="147"/>
                  <a:pt x="69" y="147"/>
                </a:cubicBezTo>
                <a:cubicBezTo>
                  <a:pt x="70" y="146"/>
                  <a:pt x="71" y="145"/>
                  <a:pt x="71" y="144"/>
                </a:cubicBezTo>
                <a:cubicBezTo>
                  <a:pt x="72" y="145"/>
                  <a:pt x="72" y="145"/>
                  <a:pt x="72" y="146"/>
                </a:cubicBezTo>
                <a:cubicBezTo>
                  <a:pt x="71" y="147"/>
                  <a:pt x="70" y="148"/>
                  <a:pt x="70" y="149"/>
                </a:cubicBezTo>
                <a:close/>
                <a:moveTo>
                  <a:pt x="69" y="109"/>
                </a:moveTo>
                <a:cubicBezTo>
                  <a:pt x="69" y="109"/>
                  <a:pt x="69" y="108"/>
                  <a:pt x="69" y="107"/>
                </a:cubicBezTo>
                <a:cubicBezTo>
                  <a:pt x="69" y="106"/>
                  <a:pt x="70" y="106"/>
                  <a:pt x="71" y="105"/>
                </a:cubicBezTo>
                <a:cubicBezTo>
                  <a:pt x="71" y="106"/>
                  <a:pt x="71" y="106"/>
                  <a:pt x="71" y="107"/>
                </a:cubicBezTo>
                <a:cubicBezTo>
                  <a:pt x="71" y="108"/>
                  <a:pt x="70" y="109"/>
                  <a:pt x="69" y="109"/>
                </a:cubicBezTo>
                <a:close/>
                <a:moveTo>
                  <a:pt x="71" y="98"/>
                </a:moveTo>
                <a:cubicBezTo>
                  <a:pt x="72" y="97"/>
                  <a:pt x="73" y="96"/>
                  <a:pt x="74" y="95"/>
                </a:cubicBezTo>
                <a:cubicBezTo>
                  <a:pt x="74" y="95"/>
                  <a:pt x="73" y="96"/>
                  <a:pt x="73" y="97"/>
                </a:cubicBezTo>
                <a:cubicBezTo>
                  <a:pt x="73" y="97"/>
                  <a:pt x="73" y="97"/>
                  <a:pt x="72" y="97"/>
                </a:cubicBezTo>
                <a:cubicBezTo>
                  <a:pt x="72" y="97"/>
                  <a:pt x="71" y="98"/>
                  <a:pt x="71" y="98"/>
                </a:cubicBezTo>
                <a:close/>
                <a:moveTo>
                  <a:pt x="75" y="101"/>
                </a:moveTo>
                <a:cubicBezTo>
                  <a:pt x="75" y="102"/>
                  <a:pt x="74" y="104"/>
                  <a:pt x="74" y="105"/>
                </a:cubicBezTo>
                <a:cubicBezTo>
                  <a:pt x="73" y="106"/>
                  <a:pt x="73" y="106"/>
                  <a:pt x="73" y="106"/>
                </a:cubicBezTo>
                <a:cubicBezTo>
                  <a:pt x="73" y="105"/>
                  <a:pt x="72" y="104"/>
                  <a:pt x="72" y="104"/>
                </a:cubicBezTo>
                <a:cubicBezTo>
                  <a:pt x="73" y="103"/>
                  <a:pt x="74" y="102"/>
                  <a:pt x="75" y="101"/>
                </a:cubicBezTo>
                <a:close/>
                <a:moveTo>
                  <a:pt x="75" y="119"/>
                </a:moveTo>
                <a:cubicBezTo>
                  <a:pt x="75" y="119"/>
                  <a:pt x="75" y="119"/>
                  <a:pt x="75" y="119"/>
                </a:cubicBezTo>
                <a:cubicBezTo>
                  <a:pt x="74" y="120"/>
                  <a:pt x="74" y="120"/>
                  <a:pt x="73" y="121"/>
                </a:cubicBezTo>
                <a:cubicBezTo>
                  <a:pt x="74" y="120"/>
                  <a:pt x="74" y="120"/>
                  <a:pt x="75" y="119"/>
                </a:cubicBezTo>
                <a:cubicBezTo>
                  <a:pt x="75" y="119"/>
                  <a:pt x="75" y="119"/>
                  <a:pt x="75" y="119"/>
                </a:cubicBezTo>
                <a:close/>
                <a:moveTo>
                  <a:pt x="76" y="122"/>
                </a:moveTo>
                <a:cubicBezTo>
                  <a:pt x="75" y="123"/>
                  <a:pt x="75" y="123"/>
                  <a:pt x="74" y="124"/>
                </a:cubicBezTo>
                <a:cubicBezTo>
                  <a:pt x="74" y="124"/>
                  <a:pt x="74" y="124"/>
                  <a:pt x="74" y="124"/>
                </a:cubicBezTo>
                <a:cubicBezTo>
                  <a:pt x="74" y="124"/>
                  <a:pt x="74" y="123"/>
                  <a:pt x="74" y="123"/>
                </a:cubicBezTo>
                <a:cubicBezTo>
                  <a:pt x="74" y="123"/>
                  <a:pt x="75" y="122"/>
                  <a:pt x="76" y="122"/>
                </a:cubicBezTo>
                <a:close/>
                <a:moveTo>
                  <a:pt x="76" y="124"/>
                </a:moveTo>
                <a:cubicBezTo>
                  <a:pt x="76" y="124"/>
                  <a:pt x="76" y="125"/>
                  <a:pt x="77" y="125"/>
                </a:cubicBezTo>
                <a:cubicBezTo>
                  <a:pt x="76" y="125"/>
                  <a:pt x="76" y="126"/>
                  <a:pt x="75" y="126"/>
                </a:cubicBezTo>
                <a:cubicBezTo>
                  <a:pt x="75" y="126"/>
                  <a:pt x="75" y="126"/>
                  <a:pt x="75" y="126"/>
                </a:cubicBezTo>
                <a:cubicBezTo>
                  <a:pt x="75" y="126"/>
                  <a:pt x="75" y="126"/>
                  <a:pt x="75" y="126"/>
                </a:cubicBezTo>
                <a:cubicBezTo>
                  <a:pt x="76" y="125"/>
                  <a:pt x="76" y="125"/>
                  <a:pt x="76" y="124"/>
                </a:cubicBezTo>
                <a:close/>
                <a:moveTo>
                  <a:pt x="76" y="117"/>
                </a:moveTo>
                <a:cubicBezTo>
                  <a:pt x="76" y="117"/>
                  <a:pt x="76" y="117"/>
                  <a:pt x="76" y="117"/>
                </a:cubicBezTo>
                <a:cubicBezTo>
                  <a:pt x="79" y="114"/>
                  <a:pt x="82" y="111"/>
                  <a:pt x="86" y="109"/>
                </a:cubicBezTo>
                <a:cubicBezTo>
                  <a:pt x="83" y="112"/>
                  <a:pt x="81" y="115"/>
                  <a:pt x="79" y="118"/>
                </a:cubicBezTo>
                <a:cubicBezTo>
                  <a:pt x="78" y="118"/>
                  <a:pt x="77" y="118"/>
                  <a:pt x="77" y="119"/>
                </a:cubicBezTo>
                <a:cubicBezTo>
                  <a:pt x="76" y="118"/>
                  <a:pt x="76" y="118"/>
                  <a:pt x="76" y="117"/>
                </a:cubicBezTo>
                <a:close/>
                <a:moveTo>
                  <a:pt x="79" y="120"/>
                </a:moveTo>
                <a:cubicBezTo>
                  <a:pt x="80" y="119"/>
                  <a:pt x="81" y="119"/>
                  <a:pt x="81" y="119"/>
                </a:cubicBezTo>
                <a:cubicBezTo>
                  <a:pt x="80" y="120"/>
                  <a:pt x="79" y="122"/>
                  <a:pt x="78" y="123"/>
                </a:cubicBezTo>
                <a:cubicBezTo>
                  <a:pt x="78" y="123"/>
                  <a:pt x="78" y="123"/>
                  <a:pt x="78" y="122"/>
                </a:cubicBezTo>
                <a:cubicBezTo>
                  <a:pt x="78" y="122"/>
                  <a:pt x="79" y="121"/>
                  <a:pt x="79" y="120"/>
                </a:cubicBezTo>
                <a:close/>
                <a:moveTo>
                  <a:pt x="92" y="118"/>
                </a:moveTo>
                <a:cubicBezTo>
                  <a:pt x="91" y="119"/>
                  <a:pt x="90" y="120"/>
                  <a:pt x="90" y="120"/>
                </a:cubicBezTo>
                <a:cubicBezTo>
                  <a:pt x="87" y="124"/>
                  <a:pt x="85" y="127"/>
                  <a:pt x="83" y="130"/>
                </a:cubicBezTo>
                <a:cubicBezTo>
                  <a:pt x="83" y="130"/>
                  <a:pt x="83" y="130"/>
                  <a:pt x="83" y="130"/>
                </a:cubicBezTo>
                <a:cubicBezTo>
                  <a:pt x="82" y="130"/>
                  <a:pt x="81" y="129"/>
                  <a:pt x="80" y="129"/>
                </a:cubicBezTo>
                <a:cubicBezTo>
                  <a:pt x="84" y="125"/>
                  <a:pt x="88" y="122"/>
                  <a:pt x="92" y="118"/>
                </a:cubicBezTo>
                <a:close/>
                <a:moveTo>
                  <a:pt x="81" y="131"/>
                </a:moveTo>
                <a:cubicBezTo>
                  <a:pt x="81" y="132"/>
                  <a:pt x="81" y="132"/>
                  <a:pt x="80" y="132"/>
                </a:cubicBezTo>
                <a:cubicBezTo>
                  <a:pt x="80" y="132"/>
                  <a:pt x="80" y="131"/>
                  <a:pt x="80" y="131"/>
                </a:cubicBezTo>
                <a:cubicBezTo>
                  <a:pt x="81" y="131"/>
                  <a:pt x="81" y="131"/>
                  <a:pt x="81" y="131"/>
                </a:cubicBezTo>
                <a:close/>
                <a:moveTo>
                  <a:pt x="83" y="133"/>
                </a:moveTo>
                <a:cubicBezTo>
                  <a:pt x="84" y="133"/>
                  <a:pt x="84" y="133"/>
                  <a:pt x="84" y="133"/>
                </a:cubicBezTo>
                <a:cubicBezTo>
                  <a:pt x="85" y="133"/>
                  <a:pt x="85" y="133"/>
                  <a:pt x="86" y="133"/>
                </a:cubicBezTo>
                <a:cubicBezTo>
                  <a:pt x="85" y="135"/>
                  <a:pt x="84" y="136"/>
                  <a:pt x="84" y="137"/>
                </a:cubicBezTo>
                <a:cubicBezTo>
                  <a:pt x="83" y="138"/>
                  <a:pt x="82" y="138"/>
                  <a:pt x="82" y="139"/>
                </a:cubicBezTo>
                <a:cubicBezTo>
                  <a:pt x="82" y="138"/>
                  <a:pt x="82" y="137"/>
                  <a:pt x="81" y="136"/>
                </a:cubicBezTo>
                <a:cubicBezTo>
                  <a:pt x="82" y="135"/>
                  <a:pt x="83" y="134"/>
                  <a:pt x="83" y="133"/>
                </a:cubicBezTo>
                <a:close/>
                <a:moveTo>
                  <a:pt x="90" y="135"/>
                </a:moveTo>
                <a:cubicBezTo>
                  <a:pt x="90" y="135"/>
                  <a:pt x="90" y="135"/>
                  <a:pt x="90" y="135"/>
                </a:cubicBezTo>
                <a:cubicBezTo>
                  <a:pt x="88" y="136"/>
                  <a:pt x="87" y="138"/>
                  <a:pt x="85" y="140"/>
                </a:cubicBezTo>
                <a:cubicBezTo>
                  <a:pt x="86" y="138"/>
                  <a:pt x="88" y="136"/>
                  <a:pt x="90" y="135"/>
                </a:cubicBezTo>
                <a:close/>
                <a:moveTo>
                  <a:pt x="92" y="135"/>
                </a:moveTo>
                <a:cubicBezTo>
                  <a:pt x="92" y="136"/>
                  <a:pt x="93" y="136"/>
                  <a:pt x="93" y="136"/>
                </a:cubicBezTo>
                <a:cubicBezTo>
                  <a:pt x="93" y="136"/>
                  <a:pt x="93" y="137"/>
                  <a:pt x="93" y="137"/>
                </a:cubicBezTo>
                <a:cubicBezTo>
                  <a:pt x="91" y="138"/>
                  <a:pt x="88" y="140"/>
                  <a:pt x="86" y="141"/>
                </a:cubicBezTo>
                <a:cubicBezTo>
                  <a:pt x="88" y="139"/>
                  <a:pt x="90" y="137"/>
                  <a:pt x="92" y="135"/>
                </a:cubicBezTo>
                <a:close/>
                <a:moveTo>
                  <a:pt x="89" y="145"/>
                </a:moveTo>
                <a:cubicBezTo>
                  <a:pt x="92" y="143"/>
                  <a:pt x="94" y="141"/>
                  <a:pt x="96" y="139"/>
                </a:cubicBezTo>
                <a:cubicBezTo>
                  <a:pt x="96" y="139"/>
                  <a:pt x="96" y="139"/>
                  <a:pt x="97" y="139"/>
                </a:cubicBezTo>
                <a:cubicBezTo>
                  <a:pt x="94" y="142"/>
                  <a:pt x="91" y="145"/>
                  <a:pt x="89" y="148"/>
                </a:cubicBezTo>
                <a:cubicBezTo>
                  <a:pt x="88" y="148"/>
                  <a:pt x="88" y="148"/>
                  <a:pt x="88" y="148"/>
                </a:cubicBezTo>
                <a:cubicBezTo>
                  <a:pt x="88" y="147"/>
                  <a:pt x="89" y="146"/>
                  <a:pt x="89" y="145"/>
                </a:cubicBezTo>
                <a:close/>
                <a:moveTo>
                  <a:pt x="99" y="141"/>
                </a:moveTo>
                <a:cubicBezTo>
                  <a:pt x="98" y="142"/>
                  <a:pt x="97" y="144"/>
                  <a:pt x="95" y="145"/>
                </a:cubicBezTo>
                <a:cubicBezTo>
                  <a:pt x="95" y="145"/>
                  <a:pt x="95" y="145"/>
                  <a:pt x="95" y="145"/>
                </a:cubicBezTo>
                <a:cubicBezTo>
                  <a:pt x="96" y="144"/>
                  <a:pt x="98" y="142"/>
                  <a:pt x="99" y="141"/>
                </a:cubicBezTo>
                <a:close/>
                <a:moveTo>
                  <a:pt x="102" y="143"/>
                </a:moveTo>
                <a:cubicBezTo>
                  <a:pt x="103" y="142"/>
                  <a:pt x="104" y="142"/>
                  <a:pt x="106" y="141"/>
                </a:cubicBezTo>
                <a:cubicBezTo>
                  <a:pt x="101" y="145"/>
                  <a:pt x="97" y="149"/>
                  <a:pt x="92" y="154"/>
                </a:cubicBezTo>
                <a:cubicBezTo>
                  <a:pt x="91" y="155"/>
                  <a:pt x="90" y="155"/>
                  <a:pt x="88" y="156"/>
                </a:cubicBezTo>
                <a:cubicBezTo>
                  <a:pt x="89" y="156"/>
                  <a:pt x="89" y="155"/>
                  <a:pt x="89" y="155"/>
                </a:cubicBezTo>
                <a:cubicBezTo>
                  <a:pt x="90" y="155"/>
                  <a:pt x="90" y="154"/>
                  <a:pt x="90" y="154"/>
                </a:cubicBezTo>
                <a:cubicBezTo>
                  <a:pt x="94" y="151"/>
                  <a:pt x="98" y="147"/>
                  <a:pt x="102" y="143"/>
                </a:cubicBezTo>
                <a:close/>
                <a:moveTo>
                  <a:pt x="105" y="148"/>
                </a:moveTo>
                <a:cubicBezTo>
                  <a:pt x="105" y="148"/>
                  <a:pt x="105" y="148"/>
                  <a:pt x="105" y="149"/>
                </a:cubicBezTo>
                <a:cubicBezTo>
                  <a:pt x="104" y="149"/>
                  <a:pt x="104" y="149"/>
                  <a:pt x="104" y="149"/>
                </a:cubicBezTo>
                <a:cubicBezTo>
                  <a:pt x="102" y="150"/>
                  <a:pt x="100" y="151"/>
                  <a:pt x="98" y="152"/>
                </a:cubicBezTo>
                <a:cubicBezTo>
                  <a:pt x="101" y="151"/>
                  <a:pt x="103" y="149"/>
                  <a:pt x="105" y="148"/>
                </a:cubicBezTo>
                <a:close/>
                <a:moveTo>
                  <a:pt x="105" y="151"/>
                </a:moveTo>
                <a:cubicBezTo>
                  <a:pt x="105" y="150"/>
                  <a:pt x="106" y="150"/>
                  <a:pt x="107" y="149"/>
                </a:cubicBezTo>
                <a:cubicBezTo>
                  <a:pt x="108" y="149"/>
                  <a:pt x="108" y="149"/>
                  <a:pt x="108" y="149"/>
                </a:cubicBezTo>
                <a:cubicBezTo>
                  <a:pt x="109" y="149"/>
                  <a:pt x="109" y="148"/>
                  <a:pt x="110" y="148"/>
                </a:cubicBezTo>
                <a:cubicBezTo>
                  <a:pt x="110" y="148"/>
                  <a:pt x="110" y="148"/>
                  <a:pt x="111" y="147"/>
                </a:cubicBezTo>
                <a:cubicBezTo>
                  <a:pt x="110" y="148"/>
                  <a:pt x="110" y="148"/>
                  <a:pt x="109" y="149"/>
                </a:cubicBezTo>
                <a:cubicBezTo>
                  <a:pt x="107" y="150"/>
                  <a:pt x="105" y="151"/>
                  <a:pt x="103" y="153"/>
                </a:cubicBezTo>
                <a:cubicBezTo>
                  <a:pt x="103" y="152"/>
                  <a:pt x="104" y="151"/>
                  <a:pt x="105" y="151"/>
                </a:cubicBezTo>
                <a:close/>
                <a:moveTo>
                  <a:pt x="117" y="152"/>
                </a:moveTo>
                <a:cubicBezTo>
                  <a:pt x="118" y="151"/>
                  <a:pt x="119" y="151"/>
                  <a:pt x="120" y="150"/>
                </a:cubicBezTo>
                <a:cubicBezTo>
                  <a:pt x="119" y="151"/>
                  <a:pt x="118" y="153"/>
                  <a:pt x="117" y="154"/>
                </a:cubicBezTo>
                <a:cubicBezTo>
                  <a:pt x="117" y="154"/>
                  <a:pt x="117" y="154"/>
                  <a:pt x="117" y="155"/>
                </a:cubicBezTo>
                <a:cubicBezTo>
                  <a:pt x="113" y="157"/>
                  <a:pt x="110" y="159"/>
                  <a:pt x="106" y="161"/>
                </a:cubicBezTo>
                <a:cubicBezTo>
                  <a:pt x="110" y="158"/>
                  <a:pt x="114" y="155"/>
                  <a:pt x="117" y="152"/>
                </a:cubicBezTo>
                <a:close/>
                <a:moveTo>
                  <a:pt x="113" y="161"/>
                </a:moveTo>
                <a:cubicBezTo>
                  <a:pt x="115" y="159"/>
                  <a:pt x="118" y="158"/>
                  <a:pt x="120" y="156"/>
                </a:cubicBezTo>
                <a:cubicBezTo>
                  <a:pt x="120" y="157"/>
                  <a:pt x="119" y="158"/>
                  <a:pt x="118" y="159"/>
                </a:cubicBezTo>
                <a:cubicBezTo>
                  <a:pt x="118" y="159"/>
                  <a:pt x="117" y="159"/>
                  <a:pt x="117" y="160"/>
                </a:cubicBezTo>
                <a:cubicBezTo>
                  <a:pt x="115" y="160"/>
                  <a:pt x="113" y="161"/>
                  <a:pt x="111" y="162"/>
                </a:cubicBezTo>
                <a:cubicBezTo>
                  <a:pt x="112" y="162"/>
                  <a:pt x="112" y="161"/>
                  <a:pt x="113" y="161"/>
                </a:cubicBezTo>
                <a:close/>
                <a:moveTo>
                  <a:pt x="122" y="160"/>
                </a:moveTo>
                <a:cubicBezTo>
                  <a:pt x="124" y="159"/>
                  <a:pt x="126" y="158"/>
                  <a:pt x="127" y="157"/>
                </a:cubicBezTo>
                <a:cubicBezTo>
                  <a:pt x="127" y="158"/>
                  <a:pt x="126" y="158"/>
                  <a:pt x="125" y="159"/>
                </a:cubicBezTo>
                <a:cubicBezTo>
                  <a:pt x="124" y="160"/>
                  <a:pt x="122" y="160"/>
                  <a:pt x="120" y="161"/>
                </a:cubicBezTo>
                <a:cubicBezTo>
                  <a:pt x="120" y="161"/>
                  <a:pt x="119" y="162"/>
                  <a:pt x="119" y="162"/>
                </a:cubicBezTo>
                <a:cubicBezTo>
                  <a:pt x="120" y="161"/>
                  <a:pt x="121" y="160"/>
                  <a:pt x="122" y="160"/>
                </a:cubicBezTo>
                <a:close/>
                <a:moveTo>
                  <a:pt x="128" y="160"/>
                </a:moveTo>
                <a:cubicBezTo>
                  <a:pt x="127" y="160"/>
                  <a:pt x="127" y="161"/>
                  <a:pt x="126" y="161"/>
                </a:cubicBezTo>
                <a:cubicBezTo>
                  <a:pt x="126" y="161"/>
                  <a:pt x="126" y="161"/>
                  <a:pt x="126" y="161"/>
                </a:cubicBezTo>
                <a:cubicBezTo>
                  <a:pt x="127" y="160"/>
                  <a:pt x="127" y="160"/>
                  <a:pt x="128" y="160"/>
                </a:cubicBezTo>
                <a:close/>
                <a:moveTo>
                  <a:pt x="122" y="164"/>
                </a:moveTo>
                <a:cubicBezTo>
                  <a:pt x="121" y="165"/>
                  <a:pt x="120" y="166"/>
                  <a:pt x="119" y="167"/>
                </a:cubicBezTo>
                <a:cubicBezTo>
                  <a:pt x="118" y="167"/>
                  <a:pt x="118" y="167"/>
                  <a:pt x="118" y="168"/>
                </a:cubicBezTo>
                <a:cubicBezTo>
                  <a:pt x="119" y="166"/>
                  <a:pt x="120" y="165"/>
                  <a:pt x="122" y="164"/>
                </a:cubicBezTo>
                <a:close/>
                <a:moveTo>
                  <a:pt x="129" y="164"/>
                </a:moveTo>
                <a:cubicBezTo>
                  <a:pt x="129" y="164"/>
                  <a:pt x="129" y="164"/>
                  <a:pt x="130" y="165"/>
                </a:cubicBezTo>
                <a:cubicBezTo>
                  <a:pt x="125" y="168"/>
                  <a:pt x="121" y="172"/>
                  <a:pt x="117" y="176"/>
                </a:cubicBezTo>
                <a:cubicBezTo>
                  <a:pt x="115" y="177"/>
                  <a:pt x="113" y="178"/>
                  <a:pt x="111" y="179"/>
                </a:cubicBezTo>
                <a:cubicBezTo>
                  <a:pt x="117" y="174"/>
                  <a:pt x="123" y="169"/>
                  <a:pt x="129" y="164"/>
                </a:cubicBezTo>
                <a:close/>
                <a:moveTo>
                  <a:pt x="108" y="177"/>
                </a:moveTo>
                <a:cubicBezTo>
                  <a:pt x="108" y="176"/>
                  <a:pt x="109" y="175"/>
                  <a:pt x="110" y="174"/>
                </a:cubicBezTo>
                <a:cubicBezTo>
                  <a:pt x="111" y="174"/>
                  <a:pt x="111" y="174"/>
                  <a:pt x="111" y="173"/>
                </a:cubicBezTo>
                <a:cubicBezTo>
                  <a:pt x="110" y="175"/>
                  <a:pt x="109" y="176"/>
                  <a:pt x="108" y="177"/>
                </a:cubicBezTo>
                <a:close/>
                <a:moveTo>
                  <a:pt x="108" y="193"/>
                </a:moveTo>
                <a:cubicBezTo>
                  <a:pt x="110" y="191"/>
                  <a:pt x="113" y="189"/>
                  <a:pt x="115" y="187"/>
                </a:cubicBezTo>
                <a:cubicBezTo>
                  <a:pt x="120" y="182"/>
                  <a:pt x="125" y="178"/>
                  <a:pt x="131" y="173"/>
                </a:cubicBezTo>
                <a:cubicBezTo>
                  <a:pt x="130" y="174"/>
                  <a:pt x="130" y="174"/>
                  <a:pt x="130" y="175"/>
                </a:cubicBezTo>
                <a:cubicBezTo>
                  <a:pt x="130" y="175"/>
                  <a:pt x="130" y="175"/>
                  <a:pt x="130" y="176"/>
                </a:cubicBezTo>
                <a:cubicBezTo>
                  <a:pt x="126" y="179"/>
                  <a:pt x="123" y="182"/>
                  <a:pt x="120" y="186"/>
                </a:cubicBezTo>
                <a:cubicBezTo>
                  <a:pt x="116" y="188"/>
                  <a:pt x="112" y="191"/>
                  <a:pt x="108" y="193"/>
                </a:cubicBezTo>
                <a:close/>
                <a:moveTo>
                  <a:pt x="110" y="195"/>
                </a:moveTo>
                <a:cubicBezTo>
                  <a:pt x="109" y="196"/>
                  <a:pt x="108" y="196"/>
                  <a:pt x="108" y="197"/>
                </a:cubicBezTo>
                <a:cubicBezTo>
                  <a:pt x="108" y="196"/>
                  <a:pt x="108" y="196"/>
                  <a:pt x="107" y="196"/>
                </a:cubicBezTo>
                <a:cubicBezTo>
                  <a:pt x="108" y="196"/>
                  <a:pt x="108" y="196"/>
                  <a:pt x="108" y="196"/>
                </a:cubicBezTo>
                <a:cubicBezTo>
                  <a:pt x="109" y="195"/>
                  <a:pt x="109" y="195"/>
                  <a:pt x="110" y="195"/>
                </a:cubicBezTo>
                <a:close/>
                <a:moveTo>
                  <a:pt x="125" y="183"/>
                </a:moveTo>
                <a:cubicBezTo>
                  <a:pt x="128" y="180"/>
                  <a:pt x="130" y="177"/>
                  <a:pt x="133" y="174"/>
                </a:cubicBezTo>
                <a:cubicBezTo>
                  <a:pt x="136" y="172"/>
                  <a:pt x="139" y="169"/>
                  <a:pt x="142" y="167"/>
                </a:cubicBezTo>
                <a:cubicBezTo>
                  <a:pt x="143" y="166"/>
                  <a:pt x="145" y="165"/>
                  <a:pt x="146" y="165"/>
                </a:cubicBezTo>
                <a:cubicBezTo>
                  <a:pt x="144" y="168"/>
                  <a:pt x="141" y="171"/>
                  <a:pt x="139" y="174"/>
                </a:cubicBezTo>
                <a:cubicBezTo>
                  <a:pt x="139" y="174"/>
                  <a:pt x="139" y="174"/>
                  <a:pt x="139" y="174"/>
                </a:cubicBezTo>
                <a:cubicBezTo>
                  <a:pt x="138" y="175"/>
                  <a:pt x="137" y="176"/>
                  <a:pt x="136" y="177"/>
                </a:cubicBezTo>
                <a:cubicBezTo>
                  <a:pt x="134" y="178"/>
                  <a:pt x="133" y="178"/>
                  <a:pt x="131" y="179"/>
                </a:cubicBezTo>
                <a:cubicBezTo>
                  <a:pt x="129" y="180"/>
                  <a:pt x="127" y="182"/>
                  <a:pt x="125" y="183"/>
                </a:cubicBezTo>
                <a:close/>
                <a:moveTo>
                  <a:pt x="130" y="182"/>
                </a:moveTo>
                <a:cubicBezTo>
                  <a:pt x="130" y="182"/>
                  <a:pt x="129" y="182"/>
                  <a:pt x="129" y="182"/>
                </a:cubicBezTo>
                <a:cubicBezTo>
                  <a:pt x="127" y="184"/>
                  <a:pt x="124" y="185"/>
                  <a:pt x="121" y="187"/>
                </a:cubicBezTo>
                <a:cubicBezTo>
                  <a:pt x="124" y="185"/>
                  <a:pt x="127" y="184"/>
                  <a:pt x="130" y="182"/>
                </a:cubicBezTo>
                <a:close/>
                <a:moveTo>
                  <a:pt x="137" y="194"/>
                </a:moveTo>
                <a:cubicBezTo>
                  <a:pt x="140" y="192"/>
                  <a:pt x="143" y="191"/>
                  <a:pt x="146" y="189"/>
                </a:cubicBezTo>
                <a:cubicBezTo>
                  <a:pt x="143" y="192"/>
                  <a:pt x="140" y="195"/>
                  <a:pt x="137" y="197"/>
                </a:cubicBezTo>
                <a:cubicBezTo>
                  <a:pt x="135" y="199"/>
                  <a:pt x="133" y="200"/>
                  <a:pt x="130" y="202"/>
                </a:cubicBezTo>
                <a:cubicBezTo>
                  <a:pt x="132" y="199"/>
                  <a:pt x="134" y="196"/>
                  <a:pt x="137" y="194"/>
                </a:cubicBezTo>
                <a:close/>
                <a:moveTo>
                  <a:pt x="127" y="197"/>
                </a:moveTo>
                <a:cubicBezTo>
                  <a:pt x="133" y="192"/>
                  <a:pt x="138" y="187"/>
                  <a:pt x="144" y="182"/>
                </a:cubicBezTo>
                <a:cubicBezTo>
                  <a:pt x="143" y="184"/>
                  <a:pt x="141" y="185"/>
                  <a:pt x="140" y="187"/>
                </a:cubicBezTo>
                <a:cubicBezTo>
                  <a:pt x="138" y="189"/>
                  <a:pt x="136" y="191"/>
                  <a:pt x="134" y="193"/>
                </a:cubicBezTo>
                <a:cubicBezTo>
                  <a:pt x="133" y="193"/>
                  <a:pt x="132" y="194"/>
                  <a:pt x="131" y="194"/>
                </a:cubicBezTo>
                <a:cubicBezTo>
                  <a:pt x="130" y="195"/>
                  <a:pt x="128" y="196"/>
                  <a:pt x="127" y="197"/>
                </a:cubicBezTo>
                <a:close/>
                <a:moveTo>
                  <a:pt x="144" y="188"/>
                </a:moveTo>
                <a:cubicBezTo>
                  <a:pt x="147" y="184"/>
                  <a:pt x="151" y="181"/>
                  <a:pt x="155" y="178"/>
                </a:cubicBezTo>
                <a:cubicBezTo>
                  <a:pt x="154" y="179"/>
                  <a:pt x="154" y="180"/>
                  <a:pt x="153" y="181"/>
                </a:cubicBezTo>
                <a:cubicBezTo>
                  <a:pt x="152" y="182"/>
                  <a:pt x="151" y="183"/>
                  <a:pt x="151" y="184"/>
                </a:cubicBezTo>
                <a:cubicBezTo>
                  <a:pt x="148" y="185"/>
                  <a:pt x="146" y="186"/>
                  <a:pt x="144" y="188"/>
                </a:cubicBezTo>
                <a:close/>
                <a:moveTo>
                  <a:pt x="147" y="183"/>
                </a:moveTo>
                <a:cubicBezTo>
                  <a:pt x="149" y="181"/>
                  <a:pt x="151" y="178"/>
                  <a:pt x="154" y="176"/>
                </a:cubicBezTo>
                <a:cubicBezTo>
                  <a:pt x="155" y="175"/>
                  <a:pt x="155" y="175"/>
                  <a:pt x="156" y="174"/>
                </a:cubicBezTo>
                <a:cubicBezTo>
                  <a:pt x="153" y="177"/>
                  <a:pt x="150" y="180"/>
                  <a:pt x="147" y="183"/>
                </a:cubicBezTo>
                <a:close/>
                <a:moveTo>
                  <a:pt x="151" y="169"/>
                </a:moveTo>
                <a:cubicBezTo>
                  <a:pt x="151" y="169"/>
                  <a:pt x="150" y="169"/>
                  <a:pt x="150" y="170"/>
                </a:cubicBezTo>
                <a:cubicBezTo>
                  <a:pt x="148" y="171"/>
                  <a:pt x="146" y="171"/>
                  <a:pt x="145" y="172"/>
                </a:cubicBezTo>
                <a:cubicBezTo>
                  <a:pt x="145" y="171"/>
                  <a:pt x="146" y="171"/>
                  <a:pt x="147" y="170"/>
                </a:cubicBezTo>
                <a:cubicBezTo>
                  <a:pt x="147" y="170"/>
                  <a:pt x="148" y="169"/>
                  <a:pt x="148" y="169"/>
                </a:cubicBezTo>
                <a:cubicBezTo>
                  <a:pt x="149" y="169"/>
                  <a:pt x="149" y="169"/>
                  <a:pt x="149" y="169"/>
                </a:cubicBezTo>
                <a:cubicBezTo>
                  <a:pt x="152" y="167"/>
                  <a:pt x="154" y="165"/>
                  <a:pt x="157" y="163"/>
                </a:cubicBezTo>
                <a:cubicBezTo>
                  <a:pt x="155" y="165"/>
                  <a:pt x="153" y="167"/>
                  <a:pt x="151" y="169"/>
                </a:cubicBezTo>
                <a:close/>
                <a:moveTo>
                  <a:pt x="159" y="173"/>
                </a:moveTo>
                <a:cubicBezTo>
                  <a:pt x="160" y="173"/>
                  <a:pt x="160" y="172"/>
                  <a:pt x="160" y="172"/>
                </a:cubicBezTo>
                <a:cubicBezTo>
                  <a:pt x="160" y="173"/>
                  <a:pt x="159" y="174"/>
                  <a:pt x="159" y="176"/>
                </a:cubicBezTo>
                <a:cubicBezTo>
                  <a:pt x="158" y="176"/>
                  <a:pt x="157" y="177"/>
                  <a:pt x="157" y="177"/>
                </a:cubicBezTo>
                <a:cubicBezTo>
                  <a:pt x="158" y="176"/>
                  <a:pt x="158" y="175"/>
                  <a:pt x="159" y="173"/>
                </a:cubicBezTo>
                <a:close/>
                <a:moveTo>
                  <a:pt x="160" y="177"/>
                </a:moveTo>
                <a:cubicBezTo>
                  <a:pt x="166" y="171"/>
                  <a:pt x="172" y="165"/>
                  <a:pt x="179" y="160"/>
                </a:cubicBezTo>
                <a:cubicBezTo>
                  <a:pt x="178" y="161"/>
                  <a:pt x="177" y="161"/>
                  <a:pt x="177" y="162"/>
                </a:cubicBezTo>
                <a:cubicBezTo>
                  <a:pt x="172" y="167"/>
                  <a:pt x="168" y="171"/>
                  <a:pt x="163" y="175"/>
                </a:cubicBezTo>
                <a:cubicBezTo>
                  <a:pt x="162" y="176"/>
                  <a:pt x="161" y="176"/>
                  <a:pt x="160" y="177"/>
                </a:cubicBezTo>
                <a:cubicBezTo>
                  <a:pt x="160" y="177"/>
                  <a:pt x="160" y="177"/>
                  <a:pt x="160" y="177"/>
                </a:cubicBezTo>
                <a:close/>
                <a:moveTo>
                  <a:pt x="162" y="172"/>
                </a:moveTo>
                <a:cubicBezTo>
                  <a:pt x="163" y="170"/>
                  <a:pt x="165" y="167"/>
                  <a:pt x="166" y="165"/>
                </a:cubicBezTo>
                <a:cubicBezTo>
                  <a:pt x="167" y="164"/>
                  <a:pt x="168" y="163"/>
                  <a:pt x="169" y="162"/>
                </a:cubicBezTo>
                <a:cubicBezTo>
                  <a:pt x="173" y="160"/>
                  <a:pt x="177" y="158"/>
                  <a:pt x="180" y="156"/>
                </a:cubicBezTo>
                <a:cubicBezTo>
                  <a:pt x="174" y="161"/>
                  <a:pt x="168" y="166"/>
                  <a:pt x="162" y="172"/>
                </a:cubicBezTo>
                <a:close/>
                <a:moveTo>
                  <a:pt x="183" y="158"/>
                </a:moveTo>
                <a:cubicBezTo>
                  <a:pt x="183" y="158"/>
                  <a:pt x="184" y="157"/>
                  <a:pt x="184" y="157"/>
                </a:cubicBezTo>
                <a:cubicBezTo>
                  <a:pt x="183" y="159"/>
                  <a:pt x="181" y="160"/>
                  <a:pt x="180" y="162"/>
                </a:cubicBezTo>
                <a:cubicBezTo>
                  <a:pt x="180" y="162"/>
                  <a:pt x="180" y="162"/>
                  <a:pt x="179" y="163"/>
                </a:cubicBezTo>
                <a:cubicBezTo>
                  <a:pt x="181" y="161"/>
                  <a:pt x="182" y="159"/>
                  <a:pt x="183" y="158"/>
                </a:cubicBezTo>
                <a:close/>
                <a:moveTo>
                  <a:pt x="182" y="154"/>
                </a:moveTo>
                <a:cubicBezTo>
                  <a:pt x="182" y="154"/>
                  <a:pt x="182" y="154"/>
                  <a:pt x="182" y="154"/>
                </a:cubicBezTo>
                <a:cubicBezTo>
                  <a:pt x="182" y="154"/>
                  <a:pt x="182" y="153"/>
                  <a:pt x="181" y="153"/>
                </a:cubicBezTo>
                <a:cubicBezTo>
                  <a:pt x="179" y="154"/>
                  <a:pt x="177" y="155"/>
                  <a:pt x="174" y="157"/>
                </a:cubicBezTo>
                <a:cubicBezTo>
                  <a:pt x="178" y="154"/>
                  <a:pt x="181" y="150"/>
                  <a:pt x="184" y="147"/>
                </a:cubicBezTo>
                <a:cubicBezTo>
                  <a:pt x="186" y="146"/>
                  <a:pt x="187" y="145"/>
                  <a:pt x="189" y="144"/>
                </a:cubicBezTo>
                <a:cubicBezTo>
                  <a:pt x="189" y="144"/>
                  <a:pt x="189" y="144"/>
                  <a:pt x="189" y="144"/>
                </a:cubicBezTo>
                <a:cubicBezTo>
                  <a:pt x="189" y="145"/>
                  <a:pt x="189" y="145"/>
                  <a:pt x="189" y="146"/>
                </a:cubicBezTo>
                <a:cubicBezTo>
                  <a:pt x="187" y="149"/>
                  <a:pt x="185" y="152"/>
                  <a:pt x="182" y="154"/>
                </a:cubicBezTo>
                <a:close/>
                <a:moveTo>
                  <a:pt x="189" y="133"/>
                </a:moveTo>
                <a:cubicBezTo>
                  <a:pt x="188" y="133"/>
                  <a:pt x="188" y="132"/>
                  <a:pt x="188" y="132"/>
                </a:cubicBezTo>
                <a:cubicBezTo>
                  <a:pt x="189" y="131"/>
                  <a:pt x="191" y="130"/>
                  <a:pt x="192" y="129"/>
                </a:cubicBezTo>
                <a:cubicBezTo>
                  <a:pt x="191" y="130"/>
                  <a:pt x="190" y="132"/>
                  <a:pt x="189" y="133"/>
                </a:cubicBezTo>
                <a:close/>
                <a:moveTo>
                  <a:pt x="193" y="152"/>
                </a:moveTo>
                <a:cubicBezTo>
                  <a:pt x="193" y="152"/>
                  <a:pt x="193" y="152"/>
                  <a:pt x="194" y="151"/>
                </a:cubicBezTo>
                <a:cubicBezTo>
                  <a:pt x="196" y="149"/>
                  <a:pt x="197" y="147"/>
                  <a:pt x="199" y="145"/>
                </a:cubicBezTo>
                <a:cubicBezTo>
                  <a:pt x="199" y="145"/>
                  <a:pt x="199" y="145"/>
                  <a:pt x="199" y="145"/>
                </a:cubicBezTo>
                <a:cubicBezTo>
                  <a:pt x="197" y="148"/>
                  <a:pt x="195" y="150"/>
                  <a:pt x="193" y="152"/>
                </a:cubicBezTo>
                <a:close/>
                <a:moveTo>
                  <a:pt x="197" y="143"/>
                </a:moveTo>
                <a:cubicBezTo>
                  <a:pt x="200" y="139"/>
                  <a:pt x="203" y="134"/>
                  <a:pt x="206" y="130"/>
                </a:cubicBezTo>
                <a:cubicBezTo>
                  <a:pt x="205" y="132"/>
                  <a:pt x="203" y="135"/>
                  <a:pt x="201" y="138"/>
                </a:cubicBezTo>
                <a:cubicBezTo>
                  <a:pt x="201" y="138"/>
                  <a:pt x="200" y="139"/>
                  <a:pt x="200" y="139"/>
                </a:cubicBezTo>
                <a:cubicBezTo>
                  <a:pt x="199" y="141"/>
                  <a:pt x="198" y="142"/>
                  <a:pt x="197" y="143"/>
                </a:cubicBezTo>
                <a:close/>
                <a:moveTo>
                  <a:pt x="200" y="142"/>
                </a:moveTo>
                <a:cubicBezTo>
                  <a:pt x="201" y="140"/>
                  <a:pt x="203" y="138"/>
                  <a:pt x="204" y="136"/>
                </a:cubicBezTo>
                <a:cubicBezTo>
                  <a:pt x="207" y="132"/>
                  <a:pt x="211" y="128"/>
                  <a:pt x="214" y="124"/>
                </a:cubicBezTo>
                <a:cubicBezTo>
                  <a:pt x="214" y="124"/>
                  <a:pt x="214" y="124"/>
                  <a:pt x="214" y="124"/>
                </a:cubicBezTo>
                <a:cubicBezTo>
                  <a:pt x="214" y="124"/>
                  <a:pt x="214" y="123"/>
                  <a:pt x="215" y="123"/>
                </a:cubicBezTo>
                <a:cubicBezTo>
                  <a:pt x="215" y="122"/>
                  <a:pt x="216" y="122"/>
                  <a:pt x="217" y="121"/>
                </a:cubicBezTo>
                <a:cubicBezTo>
                  <a:pt x="217" y="121"/>
                  <a:pt x="217" y="121"/>
                  <a:pt x="217" y="121"/>
                </a:cubicBezTo>
                <a:cubicBezTo>
                  <a:pt x="217" y="121"/>
                  <a:pt x="217" y="121"/>
                  <a:pt x="217" y="122"/>
                </a:cubicBezTo>
                <a:cubicBezTo>
                  <a:pt x="217" y="122"/>
                  <a:pt x="217" y="122"/>
                  <a:pt x="217" y="122"/>
                </a:cubicBezTo>
                <a:cubicBezTo>
                  <a:pt x="212" y="129"/>
                  <a:pt x="206" y="136"/>
                  <a:pt x="200" y="143"/>
                </a:cubicBezTo>
                <a:cubicBezTo>
                  <a:pt x="200" y="143"/>
                  <a:pt x="200" y="142"/>
                  <a:pt x="200" y="142"/>
                </a:cubicBezTo>
                <a:close/>
                <a:moveTo>
                  <a:pt x="215" y="120"/>
                </a:moveTo>
                <a:cubicBezTo>
                  <a:pt x="213" y="122"/>
                  <a:pt x="212" y="124"/>
                  <a:pt x="210" y="126"/>
                </a:cubicBezTo>
                <a:cubicBezTo>
                  <a:pt x="211" y="125"/>
                  <a:pt x="211" y="124"/>
                  <a:pt x="211" y="124"/>
                </a:cubicBezTo>
                <a:cubicBezTo>
                  <a:pt x="213" y="122"/>
                  <a:pt x="214" y="121"/>
                  <a:pt x="215" y="120"/>
                </a:cubicBezTo>
                <a:cubicBezTo>
                  <a:pt x="215" y="120"/>
                  <a:pt x="215" y="120"/>
                  <a:pt x="215" y="120"/>
                </a:cubicBezTo>
                <a:close/>
                <a:moveTo>
                  <a:pt x="214" y="115"/>
                </a:moveTo>
                <a:cubicBezTo>
                  <a:pt x="214" y="116"/>
                  <a:pt x="214" y="116"/>
                  <a:pt x="213" y="116"/>
                </a:cubicBezTo>
                <a:cubicBezTo>
                  <a:pt x="213" y="116"/>
                  <a:pt x="213" y="116"/>
                  <a:pt x="213" y="116"/>
                </a:cubicBezTo>
                <a:cubicBezTo>
                  <a:pt x="214" y="115"/>
                  <a:pt x="214" y="114"/>
                  <a:pt x="215" y="113"/>
                </a:cubicBezTo>
                <a:cubicBezTo>
                  <a:pt x="215" y="113"/>
                  <a:pt x="216" y="113"/>
                  <a:pt x="216" y="112"/>
                </a:cubicBezTo>
                <a:cubicBezTo>
                  <a:pt x="216" y="113"/>
                  <a:pt x="215" y="114"/>
                  <a:pt x="214" y="115"/>
                </a:cubicBezTo>
                <a:close/>
                <a:moveTo>
                  <a:pt x="210" y="109"/>
                </a:moveTo>
                <a:cubicBezTo>
                  <a:pt x="210" y="109"/>
                  <a:pt x="210" y="108"/>
                  <a:pt x="210" y="108"/>
                </a:cubicBezTo>
                <a:cubicBezTo>
                  <a:pt x="213" y="107"/>
                  <a:pt x="216" y="105"/>
                  <a:pt x="219" y="103"/>
                </a:cubicBezTo>
                <a:cubicBezTo>
                  <a:pt x="219" y="104"/>
                  <a:pt x="219" y="104"/>
                  <a:pt x="219" y="104"/>
                </a:cubicBezTo>
                <a:cubicBezTo>
                  <a:pt x="216" y="106"/>
                  <a:pt x="213" y="107"/>
                  <a:pt x="210" y="109"/>
                </a:cubicBezTo>
                <a:close/>
                <a:moveTo>
                  <a:pt x="218" y="101"/>
                </a:moveTo>
                <a:cubicBezTo>
                  <a:pt x="218" y="100"/>
                  <a:pt x="217" y="100"/>
                  <a:pt x="217" y="100"/>
                </a:cubicBezTo>
                <a:cubicBezTo>
                  <a:pt x="211" y="103"/>
                  <a:pt x="205" y="106"/>
                  <a:pt x="199" y="110"/>
                </a:cubicBezTo>
                <a:cubicBezTo>
                  <a:pt x="200" y="108"/>
                  <a:pt x="201" y="107"/>
                  <a:pt x="202" y="105"/>
                </a:cubicBezTo>
                <a:cubicBezTo>
                  <a:pt x="207" y="103"/>
                  <a:pt x="213" y="100"/>
                  <a:pt x="217" y="97"/>
                </a:cubicBezTo>
                <a:cubicBezTo>
                  <a:pt x="218" y="98"/>
                  <a:pt x="218" y="98"/>
                  <a:pt x="218" y="98"/>
                </a:cubicBezTo>
                <a:cubicBezTo>
                  <a:pt x="218" y="99"/>
                  <a:pt x="218" y="100"/>
                  <a:pt x="218" y="100"/>
                </a:cubicBezTo>
                <a:cubicBezTo>
                  <a:pt x="218" y="101"/>
                  <a:pt x="218" y="101"/>
                  <a:pt x="218" y="101"/>
                </a:cubicBezTo>
                <a:close/>
                <a:moveTo>
                  <a:pt x="199" y="95"/>
                </a:moveTo>
                <a:cubicBezTo>
                  <a:pt x="199" y="94"/>
                  <a:pt x="200" y="94"/>
                  <a:pt x="200" y="94"/>
                </a:cubicBezTo>
                <a:cubicBezTo>
                  <a:pt x="200" y="93"/>
                  <a:pt x="201" y="93"/>
                  <a:pt x="202" y="93"/>
                </a:cubicBezTo>
                <a:cubicBezTo>
                  <a:pt x="201" y="93"/>
                  <a:pt x="200" y="94"/>
                  <a:pt x="199" y="95"/>
                </a:cubicBezTo>
                <a:close/>
                <a:moveTo>
                  <a:pt x="201" y="88"/>
                </a:moveTo>
                <a:cubicBezTo>
                  <a:pt x="198" y="89"/>
                  <a:pt x="195" y="90"/>
                  <a:pt x="193" y="91"/>
                </a:cubicBezTo>
                <a:cubicBezTo>
                  <a:pt x="194" y="90"/>
                  <a:pt x="195" y="89"/>
                  <a:pt x="196" y="88"/>
                </a:cubicBezTo>
                <a:cubicBezTo>
                  <a:pt x="199" y="87"/>
                  <a:pt x="201" y="86"/>
                  <a:pt x="203" y="85"/>
                </a:cubicBezTo>
                <a:cubicBezTo>
                  <a:pt x="202" y="86"/>
                  <a:pt x="201" y="87"/>
                  <a:pt x="201" y="88"/>
                </a:cubicBezTo>
                <a:close/>
                <a:moveTo>
                  <a:pt x="199" y="82"/>
                </a:moveTo>
                <a:cubicBezTo>
                  <a:pt x="199" y="82"/>
                  <a:pt x="199" y="81"/>
                  <a:pt x="199" y="81"/>
                </a:cubicBezTo>
                <a:cubicBezTo>
                  <a:pt x="200" y="81"/>
                  <a:pt x="200" y="80"/>
                  <a:pt x="199" y="80"/>
                </a:cubicBezTo>
                <a:cubicBezTo>
                  <a:pt x="202" y="78"/>
                  <a:pt x="206" y="77"/>
                  <a:pt x="209" y="75"/>
                </a:cubicBezTo>
                <a:cubicBezTo>
                  <a:pt x="210" y="75"/>
                  <a:pt x="209" y="73"/>
                  <a:pt x="208" y="74"/>
                </a:cubicBezTo>
                <a:cubicBezTo>
                  <a:pt x="206" y="75"/>
                  <a:pt x="204" y="76"/>
                  <a:pt x="202" y="76"/>
                </a:cubicBezTo>
                <a:cubicBezTo>
                  <a:pt x="202" y="76"/>
                  <a:pt x="202" y="76"/>
                  <a:pt x="202" y="76"/>
                </a:cubicBezTo>
                <a:cubicBezTo>
                  <a:pt x="203" y="75"/>
                  <a:pt x="204" y="75"/>
                  <a:pt x="205" y="75"/>
                </a:cubicBezTo>
                <a:cubicBezTo>
                  <a:pt x="207" y="74"/>
                  <a:pt x="209" y="73"/>
                  <a:pt x="210" y="72"/>
                </a:cubicBezTo>
                <a:cubicBezTo>
                  <a:pt x="211" y="74"/>
                  <a:pt x="211" y="76"/>
                  <a:pt x="212" y="77"/>
                </a:cubicBezTo>
                <a:cubicBezTo>
                  <a:pt x="207" y="79"/>
                  <a:pt x="203" y="80"/>
                  <a:pt x="199" y="82"/>
                </a:cubicBezTo>
                <a:close/>
                <a:moveTo>
                  <a:pt x="201" y="74"/>
                </a:moveTo>
                <a:cubicBezTo>
                  <a:pt x="200" y="75"/>
                  <a:pt x="199" y="75"/>
                  <a:pt x="198" y="76"/>
                </a:cubicBezTo>
                <a:cubicBezTo>
                  <a:pt x="200" y="74"/>
                  <a:pt x="202" y="73"/>
                  <a:pt x="203" y="72"/>
                </a:cubicBezTo>
                <a:cubicBezTo>
                  <a:pt x="203" y="73"/>
                  <a:pt x="202" y="73"/>
                  <a:pt x="201" y="74"/>
                </a:cubicBezTo>
                <a:close/>
                <a:moveTo>
                  <a:pt x="187" y="77"/>
                </a:moveTo>
                <a:cubicBezTo>
                  <a:pt x="184" y="78"/>
                  <a:pt x="180" y="80"/>
                  <a:pt x="176" y="81"/>
                </a:cubicBezTo>
                <a:cubicBezTo>
                  <a:pt x="184" y="76"/>
                  <a:pt x="192" y="72"/>
                  <a:pt x="200" y="70"/>
                </a:cubicBezTo>
                <a:cubicBezTo>
                  <a:pt x="196" y="72"/>
                  <a:pt x="192" y="75"/>
                  <a:pt x="187" y="77"/>
                </a:cubicBezTo>
                <a:close/>
                <a:moveTo>
                  <a:pt x="186" y="66"/>
                </a:moveTo>
                <a:cubicBezTo>
                  <a:pt x="181" y="68"/>
                  <a:pt x="177" y="70"/>
                  <a:pt x="172" y="72"/>
                </a:cubicBezTo>
                <a:cubicBezTo>
                  <a:pt x="171" y="73"/>
                  <a:pt x="170" y="73"/>
                  <a:pt x="169" y="73"/>
                </a:cubicBezTo>
                <a:cubicBezTo>
                  <a:pt x="175" y="70"/>
                  <a:pt x="181" y="67"/>
                  <a:pt x="187" y="65"/>
                </a:cubicBezTo>
                <a:cubicBezTo>
                  <a:pt x="186" y="65"/>
                  <a:pt x="186" y="66"/>
                  <a:pt x="186" y="66"/>
                </a:cubicBezTo>
                <a:close/>
                <a:moveTo>
                  <a:pt x="171" y="69"/>
                </a:moveTo>
                <a:cubicBezTo>
                  <a:pt x="169" y="69"/>
                  <a:pt x="167" y="70"/>
                  <a:pt x="165" y="71"/>
                </a:cubicBezTo>
                <a:cubicBezTo>
                  <a:pt x="165" y="71"/>
                  <a:pt x="165" y="71"/>
                  <a:pt x="165" y="71"/>
                </a:cubicBezTo>
                <a:cubicBezTo>
                  <a:pt x="166" y="70"/>
                  <a:pt x="167" y="69"/>
                  <a:pt x="168" y="68"/>
                </a:cubicBezTo>
                <a:cubicBezTo>
                  <a:pt x="171" y="66"/>
                  <a:pt x="174" y="64"/>
                  <a:pt x="177" y="63"/>
                </a:cubicBezTo>
                <a:cubicBezTo>
                  <a:pt x="175" y="65"/>
                  <a:pt x="173" y="67"/>
                  <a:pt x="171" y="69"/>
                </a:cubicBezTo>
                <a:close/>
                <a:moveTo>
                  <a:pt x="157" y="63"/>
                </a:moveTo>
                <a:cubicBezTo>
                  <a:pt x="156" y="64"/>
                  <a:pt x="155" y="64"/>
                  <a:pt x="153" y="65"/>
                </a:cubicBezTo>
                <a:cubicBezTo>
                  <a:pt x="154" y="64"/>
                  <a:pt x="156" y="63"/>
                  <a:pt x="157" y="62"/>
                </a:cubicBezTo>
                <a:cubicBezTo>
                  <a:pt x="158" y="61"/>
                  <a:pt x="159" y="61"/>
                  <a:pt x="161" y="60"/>
                </a:cubicBezTo>
                <a:cubicBezTo>
                  <a:pt x="159" y="61"/>
                  <a:pt x="158" y="62"/>
                  <a:pt x="157" y="63"/>
                </a:cubicBezTo>
                <a:close/>
                <a:moveTo>
                  <a:pt x="157" y="71"/>
                </a:moveTo>
                <a:cubicBezTo>
                  <a:pt x="159" y="70"/>
                  <a:pt x="162" y="69"/>
                  <a:pt x="164" y="68"/>
                </a:cubicBezTo>
                <a:cubicBezTo>
                  <a:pt x="162" y="69"/>
                  <a:pt x="159" y="71"/>
                  <a:pt x="157" y="73"/>
                </a:cubicBezTo>
                <a:cubicBezTo>
                  <a:pt x="156" y="73"/>
                  <a:pt x="154" y="73"/>
                  <a:pt x="153" y="73"/>
                </a:cubicBezTo>
                <a:cubicBezTo>
                  <a:pt x="154" y="72"/>
                  <a:pt x="155" y="72"/>
                  <a:pt x="157" y="71"/>
                </a:cubicBezTo>
                <a:close/>
                <a:moveTo>
                  <a:pt x="146" y="72"/>
                </a:moveTo>
                <a:cubicBezTo>
                  <a:pt x="145" y="72"/>
                  <a:pt x="144" y="73"/>
                  <a:pt x="144" y="73"/>
                </a:cubicBezTo>
                <a:cubicBezTo>
                  <a:pt x="145" y="72"/>
                  <a:pt x="145" y="71"/>
                  <a:pt x="146" y="70"/>
                </a:cubicBezTo>
                <a:cubicBezTo>
                  <a:pt x="147" y="69"/>
                  <a:pt x="148" y="68"/>
                  <a:pt x="149" y="67"/>
                </a:cubicBezTo>
                <a:cubicBezTo>
                  <a:pt x="151" y="67"/>
                  <a:pt x="152" y="67"/>
                  <a:pt x="153" y="66"/>
                </a:cubicBezTo>
                <a:cubicBezTo>
                  <a:pt x="151" y="68"/>
                  <a:pt x="149" y="70"/>
                  <a:pt x="146" y="72"/>
                </a:cubicBezTo>
                <a:close/>
                <a:moveTo>
                  <a:pt x="145" y="67"/>
                </a:moveTo>
                <a:cubicBezTo>
                  <a:pt x="147" y="65"/>
                  <a:pt x="150" y="63"/>
                  <a:pt x="152" y="61"/>
                </a:cubicBezTo>
                <a:cubicBezTo>
                  <a:pt x="151" y="62"/>
                  <a:pt x="149" y="63"/>
                  <a:pt x="148" y="65"/>
                </a:cubicBezTo>
                <a:cubicBezTo>
                  <a:pt x="147" y="65"/>
                  <a:pt x="146" y="66"/>
                  <a:pt x="145" y="67"/>
                </a:cubicBezTo>
                <a:cubicBezTo>
                  <a:pt x="145" y="67"/>
                  <a:pt x="145" y="67"/>
                  <a:pt x="145" y="67"/>
                </a:cubicBezTo>
                <a:close/>
                <a:moveTo>
                  <a:pt x="138" y="68"/>
                </a:moveTo>
                <a:cubicBezTo>
                  <a:pt x="137" y="68"/>
                  <a:pt x="137" y="69"/>
                  <a:pt x="138" y="69"/>
                </a:cubicBezTo>
                <a:cubicBezTo>
                  <a:pt x="136" y="71"/>
                  <a:pt x="133" y="73"/>
                  <a:pt x="131" y="75"/>
                </a:cubicBezTo>
                <a:cubicBezTo>
                  <a:pt x="132" y="73"/>
                  <a:pt x="133" y="71"/>
                  <a:pt x="134" y="68"/>
                </a:cubicBezTo>
                <a:cubicBezTo>
                  <a:pt x="134" y="68"/>
                  <a:pt x="134" y="68"/>
                  <a:pt x="134" y="67"/>
                </a:cubicBezTo>
                <a:cubicBezTo>
                  <a:pt x="138" y="65"/>
                  <a:pt x="143" y="62"/>
                  <a:pt x="147" y="60"/>
                </a:cubicBezTo>
                <a:cubicBezTo>
                  <a:pt x="149" y="59"/>
                  <a:pt x="151" y="58"/>
                  <a:pt x="154" y="57"/>
                </a:cubicBezTo>
                <a:cubicBezTo>
                  <a:pt x="154" y="57"/>
                  <a:pt x="154" y="57"/>
                  <a:pt x="153" y="58"/>
                </a:cubicBezTo>
                <a:cubicBezTo>
                  <a:pt x="148" y="61"/>
                  <a:pt x="143" y="64"/>
                  <a:pt x="138" y="68"/>
                </a:cubicBezTo>
                <a:close/>
                <a:moveTo>
                  <a:pt x="144" y="53"/>
                </a:moveTo>
                <a:cubicBezTo>
                  <a:pt x="140" y="55"/>
                  <a:pt x="136" y="57"/>
                  <a:pt x="132" y="60"/>
                </a:cubicBezTo>
                <a:cubicBezTo>
                  <a:pt x="133" y="59"/>
                  <a:pt x="135" y="57"/>
                  <a:pt x="136" y="56"/>
                </a:cubicBezTo>
                <a:cubicBezTo>
                  <a:pt x="140" y="54"/>
                  <a:pt x="143" y="52"/>
                  <a:pt x="147" y="50"/>
                </a:cubicBezTo>
                <a:cubicBezTo>
                  <a:pt x="147" y="50"/>
                  <a:pt x="148" y="50"/>
                  <a:pt x="149" y="50"/>
                </a:cubicBezTo>
                <a:cubicBezTo>
                  <a:pt x="147" y="51"/>
                  <a:pt x="146" y="52"/>
                  <a:pt x="144" y="53"/>
                </a:cubicBezTo>
                <a:close/>
                <a:moveTo>
                  <a:pt x="132" y="55"/>
                </a:moveTo>
                <a:cubicBezTo>
                  <a:pt x="133" y="55"/>
                  <a:pt x="135" y="54"/>
                  <a:pt x="136" y="54"/>
                </a:cubicBezTo>
                <a:cubicBezTo>
                  <a:pt x="135" y="55"/>
                  <a:pt x="134" y="55"/>
                  <a:pt x="134" y="56"/>
                </a:cubicBezTo>
                <a:cubicBezTo>
                  <a:pt x="133" y="56"/>
                  <a:pt x="132" y="57"/>
                  <a:pt x="132" y="57"/>
                </a:cubicBezTo>
                <a:cubicBezTo>
                  <a:pt x="132" y="57"/>
                  <a:pt x="132" y="57"/>
                  <a:pt x="132" y="56"/>
                </a:cubicBezTo>
                <a:cubicBezTo>
                  <a:pt x="133" y="56"/>
                  <a:pt x="132" y="56"/>
                  <a:pt x="132" y="55"/>
                </a:cubicBezTo>
                <a:close/>
                <a:moveTo>
                  <a:pt x="142" y="49"/>
                </a:moveTo>
                <a:cubicBezTo>
                  <a:pt x="140" y="50"/>
                  <a:pt x="137" y="51"/>
                  <a:pt x="135" y="52"/>
                </a:cubicBezTo>
                <a:cubicBezTo>
                  <a:pt x="138" y="49"/>
                  <a:pt x="141" y="47"/>
                  <a:pt x="145" y="45"/>
                </a:cubicBezTo>
                <a:cubicBezTo>
                  <a:pt x="147" y="44"/>
                  <a:pt x="149" y="44"/>
                  <a:pt x="151" y="43"/>
                </a:cubicBezTo>
                <a:cubicBezTo>
                  <a:pt x="148" y="45"/>
                  <a:pt x="146" y="47"/>
                  <a:pt x="143" y="49"/>
                </a:cubicBezTo>
                <a:cubicBezTo>
                  <a:pt x="143" y="49"/>
                  <a:pt x="142" y="49"/>
                  <a:pt x="142" y="49"/>
                </a:cubicBezTo>
                <a:close/>
                <a:moveTo>
                  <a:pt x="131" y="53"/>
                </a:moveTo>
                <a:cubicBezTo>
                  <a:pt x="131" y="53"/>
                  <a:pt x="131" y="53"/>
                  <a:pt x="131" y="53"/>
                </a:cubicBezTo>
                <a:cubicBezTo>
                  <a:pt x="131" y="53"/>
                  <a:pt x="130" y="53"/>
                  <a:pt x="130" y="53"/>
                </a:cubicBezTo>
                <a:cubicBezTo>
                  <a:pt x="130" y="53"/>
                  <a:pt x="130" y="53"/>
                  <a:pt x="130" y="53"/>
                </a:cubicBezTo>
                <a:cubicBezTo>
                  <a:pt x="134" y="51"/>
                  <a:pt x="137" y="48"/>
                  <a:pt x="141" y="46"/>
                </a:cubicBezTo>
                <a:cubicBezTo>
                  <a:pt x="138" y="48"/>
                  <a:pt x="134" y="50"/>
                  <a:pt x="131" y="53"/>
                </a:cubicBezTo>
                <a:close/>
                <a:moveTo>
                  <a:pt x="127" y="54"/>
                </a:moveTo>
                <a:cubicBezTo>
                  <a:pt x="127" y="54"/>
                  <a:pt x="127" y="53"/>
                  <a:pt x="127" y="53"/>
                </a:cubicBezTo>
                <a:cubicBezTo>
                  <a:pt x="128" y="52"/>
                  <a:pt x="129" y="52"/>
                  <a:pt x="130" y="51"/>
                </a:cubicBezTo>
                <a:cubicBezTo>
                  <a:pt x="132" y="49"/>
                  <a:pt x="135" y="48"/>
                  <a:pt x="137" y="46"/>
                </a:cubicBezTo>
                <a:cubicBezTo>
                  <a:pt x="137" y="46"/>
                  <a:pt x="137" y="46"/>
                  <a:pt x="137" y="46"/>
                </a:cubicBezTo>
                <a:cubicBezTo>
                  <a:pt x="134" y="49"/>
                  <a:pt x="130" y="51"/>
                  <a:pt x="127" y="54"/>
                </a:cubicBezTo>
                <a:close/>
                <a:moveTo>
                  <a:pt x="127" y="66"/>
                </a:moveTo>
                <a:cubicBezTo>
                  <a:pt x="126" y="68"/>
                  <a:pt x="125" y="69"/>
                  <a:pt x="124" y="71"/>
                </a:cubicBezTo>
                <a:cubicBezTo>
                  <a:pt x="123" y="71"/>
                  <a:pt x="123" y="72"/>
                  <a:pt x="122" y="72"/>
                </a:cubicBezTo>
                <a:cubicBezTo>
                  <a:pt x="123" y="71"/>
                  <a:pt x="124" y="69"/>
                  <a:pt x="124" y="68"/>
                </a:cubicBezTo>
                <a:cubicBezTo>
                  <a:pt x="125" y="67"/>
                  <a:pt x="126" y="67"/>
                  <a:pt x="127" y="66"/>
                </a:cubicBezTo>
                <a:close/>
                <a:moveTo>
                  <a:pt x="121" y="67"/>
                </a:moveTo>
                <a:cubicBezTo>
                  <a:pt x="122" y="66"/>
                  <a:pt x="122" y="66"/>
                  <a:pt x="123" y="66"/>
                </a:cubicBezTo>
                <a:cubicBezTo>
                  <a:pt x="122" y="67"/>
                  <a:pt x="122" y="67"/>
                  <a:pt x="121" y="68"/>
                </a:cubicBezTo>
                <a:cubicBezTo>
                  <a:pt x="121" y="68"/>
                  <a:pt x="121" y="68"/>
                  <a:pt x="121" y="68"/>
                </a:cubicBezTo>
                <a:cubicBezTo>
                  <a:pt x="121" y="68"/>
                  <a:pt x="121" y="67"/>
                  <a:pt x="121" y="67"/>
                </a:cubicBezTo>
                <a:close/>
                <a:moveTo>
                  <a:pt x="122" y="76"/>
                </a:moveTo>
                <a:cubicBezTo>
                  <a:pt x="123" y="74"/>
                  <a:pt x="125" y="73"/>
                  <a:pt x="126" y="72"/>
                </a:cubicBezTo>
                <a:cubicBezTo>
                  <a:pt x="128" y="71"/>
                  <a:pt x="129" y="71"/>
                  <a:pt x="130" y="70"/>
                </a:cubicBezTo>
                <a:cubicBezTo>
                  <a:pt x="123" y="77"/>
                  <a:pt x="116" y="85"/>
                  <a:pt x="110" y="93"/>
                </a:cubicBezTo>
                <a:cubicBezTo>
                  <a:pt x="105" y="98"/>
                  <a:pt x="100" y="102"/>
                  <a:pt x="95" y="107"/>
                </a:cubicBezTo>
                <a:cubicBezTo>
                  <a:pt x="94" y="108"/>
                  <a:pt x="92" y="109"/>
                  <a:pt x="90" y="110"/>
                </a:cubicBezTo>
                <a:cubicBezTo>
                  <a:pt x="91" y="109"/>
                  <a:pt x="92" y="108"/>
                  <a:pt x="93" y="107"/>
                </a:cubicBezTo>
                <a:cubicBezTo>
                  <a:pt x="98" y="101"/>
                  <a:pt x="103" y="95"/>
                  <a:pt x="109" y="89"/>
                </a:cubicBezTo>
                <a:cubicBezTo>
                  <a:pt x="113" y="85"/>
                  <a:pt x="118" y="81"/>
                  <a:pt x="122" y="76"/>
                </a:cubicBezTo>
                <a:close/>
                <a:moveTo>
                  <a:pt x="117" y="61"/>
                </a:moveTo>
                <a:cubicBezTo>
                  <a:pt x="116" y="62"/>
                  <a:pt x="115" y="63"/>
                  <a:pt x="115" y="64"/>
                </a:cubicBezTo>
                <a:cubicBezTo>
                  <a:pt x="116" y="63"/>
                  <a:pt x="117" y="62"/>
                  <a:pt x="118" y="61"/>
                </a:cubicBezTo>
                <a:cubicBezTo>
                  <a:pt x="117" y="61"/>
                  <a:pt x="117" y="61"/>
                  <a:pt x="117" y="61"/>
                </a:cubicBezTo>
                <a:close/>
                <a:moveTo>
                  <a:pt x="115" y="51"/>
                </a:moveTo>
                <a:cubicBezTo>
                  <a:pt x="114" y="51"/>
                  <a:pt x="113" y="52"/>
                  <a:pt x="111" y="52"/>
                </a:cubicBezTo>
                <a:cubicBezTo>
                  <a:pt x="112" y="52"/>
                  <a:pt x="112" y="51"/>
                  <a:pt x="113" y="51"/>
                </a:cubicBezTo>
                <a:cubicBezTo>
                  <a:pt x="114" y="50"/>
                  <a:pt x="115" y="50"/>
                  <a:pt x="117" y="50"/>
                </a:cubicBezTo>
                <a:cubicBezTo>
                  <a:pt x="116" y="50"/>
                  <a:pt x="116" y="51"/>
                  <a:pt x="115" y="51"/>
                </a:cubicBezTo>
                <a:close/>
                <a:moveTo>
                  <a:pt x="114" y="48"/>
                </a:moveTo>
                <a:cubicBezTo>
                  <a:pt x="112" y="48"/>
                  <a:pt x="111" y="49"/>
                  <a:pt x="110" y="49"/>
                </a:cubicBezTo>
                <a:cubicBezTo>
                  <a:pt x="112" y="48"/>
                  <a:pt x="114" y="46"/>
                  <a:pt x="116" y="45"/>
                </a:cubicBezTo>
                <a:cubicBezTo>
                  <a:pt x="116" y="46"/>
                  <a:pt x="115" y="47"/>
                  <a:pt x="114" y="48"/>
                </a:cubicBezTo>
                <a:close/>
                <a:moveTo>
                  <a:pt x="106" y="50"/>
                </a:moveTo>
                <a:cubicBezTo>
                  <a:pt x="105" y="50"/>
                  <a:pt x="104" y="51"/>
                  <a:pt x="104" y="51"/>
                </a:cubicBezTo>
                <a:cubicBezTo>
                  <a:pt x="104" y="50"/>
                  <a:pt x="105" y="49"/>
                  <a:pt x="105" y="48"/>
                </a:cubicBezTo>
                <a:cubicBezTo>
                  <a:pt x="107" y="46"/>
                  <a:pt x="109" y="44"/>
                  <a:pt x="111" y="43"/>
                </a:cubicBezTo>
                <a:cubicBezTo>
                  <a:pt x="111" y="43"/>
                  <a:pt x="112" y="43"/>
                  <a:pt x="112" y="42"/>
                </a:cubicBezTo>
                <a:cubicBezTo>
                  <a:pt x="112" y="42"/>
                  <a:pt x="113" y="42"/>
                  <a:pt x="113" y="42"/>
                </a:cubicBezTo>
                <a:cubicBezTo>
                  <a:pt x="111" y="45"/>
                  <a:pt x="108" y="47"/>
                  <a:pt x="106" y="50"/>
                </a:cubicBezTo>
                <a:close/>
                <a:moveTo>
                  <a:pt x="106" y="45"/>
                </a:moveTo>
                <a:cubicBezTo>
                  <a:pt x="106" y="44"/>
                  <a:pt x="106" y="44"/>
                  <a:pt x="106" y="44"/>
                </a:cubicBezTo>
                <a:cubicBezTo>
                  <a:pt x="107" y="43"/>
                  <a:pt x="108" y="43"/>
                  <a:pt x="109" y="42"/>
                </a:cubicBezTo>
                <a:cubicBezTo>
                  <a:pt x="109" y="42"/>
                  <a:pt x="109" y="42"/>
                  <a:pt x="109" y="42"/>
                </a:cubicBezTo>
                <a:cubicBezTo>
                  <a:pt x="108" y="43"/>
                  <a:pt x="107" y="44"/>
                  <a:pt x="106" y="45"/>
                </a:cubicBezTo>
                <a:close/>
                <a:moveTo>
                  <a:pt x="102" y="45"/>
                </a:moveTo>
                <a:cubicBezTo>
                  <a:pt x="99" y="47"/>
                  <a:pt x="95" y="50"/>
                  <a:pt x="92" y="52"/>
                </a:cubicBezTo>
                <a:cubicBezTo>
                  <a:pt x="92" y="51"/>
                  <a:pt x="93" y="51"/>
                  <a:pt x="93" y="50"/>
                </a:cubicBezTo>
                <a:cubicBezTo>
                  <a:pt x="93" y="50"/>
                  <a:pt x="93" y="50"/>
                  <a:pt x="93" y="50"/>
                </a:cubicBezTo>
                <a:cubicBezTo>
                  <a:pt x="97" y="47"/>
                  <a:pt x="100" y="45"/>
                  <a:pt x="104" y="42"/>
                </a:cubicBezTo>
                <a:cubicBezTo>
                  <a:pt x="105" y="42"/>
                  <a:pt x="106" y="42"/>
                  <a:pt x="107" y="42"/>
                </a:cubicBezTo>
                <a:cubicBezTo>
                  <a:pt x="105" y="43"/>
                  <a:pt x="103" y="45"/>
                  <a:pt x="102" y="45"/>
                </a:cubicBezTo>
                <a:close/>
                <a:moveTo>
                  <a:pt x="99" y="44"/>
                </a:moveTo>
                <a:cubicBezTo>
                  <a:pt x="100" y="43"/>
                  <a:pt x="100" y="43"/>
                  <a:pt x="101" y="42"/>
                </a:cubicBezTo>
                <a:cubicBezTo>
                  <a:pt x="101" y="42"/>
                  <a:pt x="101" y="42"/>
                  <a:pt x="101" y="42"/>
                </a:cubicBezTo>
                <a:cubicBezTo>
                  <a:pt x="101" y="43"/>
                  <a:pt x="100" y="43"/>
                  <a:pt x="99" y="44"/>
                </a:cubicBezTo>
                <a:close/>
                <a:moveTo>
                  <a:pt x="101" y="40"/>
                </a:moveTo>
                <a:cubicBezTo>
                  <a:pt x="100" y="40"/>
                  <a:pt x="100" y="41"/>
                  <a:pt x="99" y="41"/>
                </a:cubicBezTo>
                <a:cubicBezTo>
                  <a:pt x="99" y="41"/>
                  <a:pt x="99" y="42"/>
                  <a:pt x="99" y="42"/>
                </a:cubicBezTo>
                <a:cubicBezTo>
                  <a:pt x="97" y="44"/>
                  <a:pt x="95" y="46"/>
                  <a:pt x="94" y="48"/>
                </a:cubicBezTo>
                <a:cubicBezTo>
                  <a:pt x="94" y="46"/>
                  <a:pt x="94" y="45"/>
                  <a:pt x="95" y="44"/>
                </a:cubicBezTo>
                <a:cubicBezTo>
                  <a:pt x="95" y="44"/>
                  <a:pt x="95" y="44"/>
                  <a:pt x="95" y="44"/>
                </a:cubicBezTo>
                <a:cubicBezTo>
                  <a:pt x="98" y="41"/>
                  <a:pt x="100" y="39"/>
                  <a:pt x="103" y="36"/>
                </a:cubicBezTo>
                <a:cubicBezTo>
                  <a:pt x="104" y="36"/>
                  <a:pt x="104" y="36"/>
                  <a:pt x="104" y="36"/>
                </a:cubicBezTo>
                <a:cubicBezTo>
                  <a:pt x="103" y="38"/>
                  <a:pt x="102" y="39"/>
                  <a:pt x="101" y="40"/>
                </a:cubicBezTo>
                <a:close/>
                <a:moveTo>
                  <a:pt x="93" y="43"/>
                </a:moveTo>
                <a:cubicBezTo>
                  <a:pt x="93" y="43"/>
                  <a:pt x="92" y="43"/>
                  <a:pt x="92" y="43"/>
                </a:cubicBezTo>
                <a:cubicBezTo>
                  <a:pt x="94" y="41"/>
                  <a:pt x="96" y="40"/>
                  <a:pt x="98" y="38"/>
                </a:cubicBezTo>
                <a:cubicBezTo>
                  <a:pt x="98" y="38"/>
                  <a:pt x="99" y="38"/>
                  <a:pt x="99" y="38"/>
                </a:cubicBezTo>
                <a:cubicBezTo>
                  <a:pt x="97" y="39"/>
                  <a:pt x="95" y="41"/>
                  <a:pt x="93" y="43"/>
                </a:cubicBezTo>
                <a:close/>
                <a:moveTo>
                  <a:pt x="90" y="41"/>
                </a:moveTo>
                <a:cubicBezTo>
                  <a:pt x="91" y="40"/>
                  <a:pt x="91" y="40"/>
                  <a:pt x="92" y="40"/>
                </a:cubicBezTo>
                <a:cubicBezTo>
                  <a:pt x="92" y="40"/>
                  <a:pt x="93" y="39"/>
                  <a:pt x="93" y="39"/>
                </a:cubicBezTo>
                <a:cubicBezTo>
                  <a:pt x="92" y="40"/>
                  <a:pt x="91" y="40"/>
                  <a:pt x="90" y="41"/>
                </a:cubicBezTo>
                <a:close/>
                <a:moveTo>
                  <a:pt x="82" y="40"/>
                </a:moveTo>
                <a:cubicBezTo>
                  <a:pt x="80" y="41"/>
                  <a:pt x="78" y="43"/>
                  <a:pt x="76" y="44"/>
                </a:cubicBezTo>
                <a:cubicBezTo>
                  <a:pt x="78" y="42"/>
                  <a:pt x="80" y="40"/>
                  <a:pt x="81" y="38"/>
                </a:cubicBezTo>
                <a:cubicBezTo>
                  <a:pt x="83" y="37"/>
                  <a:pt x="85" y="36"/>
                  <a:pt x="86" y="35"/>
                </a:cubicBezTo>
                <a:cubicBezTo>
                  <a:pt x="85" y="36"/>
                  <a:pt x="84" y="38"/>
                  <a:pt x="82" y="40"/>
                </a:cubicBezTo>
                <a:close/>
                <a:moveTo>
                  <a:pt x="79" y="37"/>
                </a:moveTo>
                <a:cubicBezTo>
                  <a:pt x="78" y="38"/>
                  <a:pt x="76" y="40"/>
                  <a:pt x="74" y="41"/>
                </a:cubicBezTo>
                <a:cubicBezTo>
                  <a:pt x="78" y="38"/>
                  <a:pt x="81" y="35"/>
                  <a:pt x="84" y="31"/>
                </a:cubicBezTo>
                <a:cubicBezTo>
                  <a:pt x="85" y="30"/>
                  <a:pt x="86" y="30"/>
                  <a:pt x="87" y="29"/>
                </a:cubicBezTo>
                <a:cubicBezTo>
                  <a:pt x="85" y="31"/>
                  <a:pt x="84" y="32"/>
                  <a:pt x="82" y="34"/>
                </a:cubicBezTo>
                <a:cubicBezTo>
                  <a:pt x="81" y="35"/>
                  <a:pt x="80" y="36"/>
                  <a:pt x="79" y="37"/>
                </a:cubicBezTo>
                <a:close/>
                <a:moveTo>
                  <a:pt x="85" y="24"/>
                </a:moveTo>
                <a:cubicBezTo>
                  <a:pt x="84" y="25"/>
                  <a:pt x="83" y="25"/>
                  <a:pt x="83" y="25"/>
                </a:cubicBezTo>
                <a:cubicBezTo>
                  <a:pt x="83" y="25"/>
                  <a:pt x="83" y="25"/>
                  <a:pt x="83" y="25"/>
                </a:cubicBezTo>
                <a:cubicBezTo>
                  <a:pt x="83" y="25"/>
                  <a:pt x="83" y="24"/>
                  <a:pt x="83" y="24"/>
                </a:cubicBezTo>
                <a:cubicBezTo>
                  <a:pt x="83" y="24"/>
                  <a:pt x="83" y="24"/>
                  <a:pt x="83" y="24"/>
                </a:cubicBezTo>
                <a:cubicBezTo>
                  <a:pt x="84" y="24"/>
                  <a:pt x="86" y="23"/>
                  <a:pt x="87" y="23"/>
                </a:cubicBezTo>
                <a:cubicBezTo>
                  <a:pt x="87" y="23"/>
                  <a:pt x="86" y="24"/>
                  <a:pt x="85" y="24"/>
                </a:cubicBezTo>
                <a:close/>
                <a:moveTo>
                  <a:pt x="83" y="28"/>
                </a:moveTo>
                <a:cubicBezTo>
                  <a:pt x="83" y="29"/>
                  <a:pt x="82" y="29"/>
                  <a:pt x="82" y="29"/>
                </a:cubicBezTo>
                <a:cubicBezTo>
                  <a:pt x="81" y="30"/>
                  <a:pt x="80" y="30"/>
                  <a:pt x="79" y="31"/>
                </a:cubicBezTo>
                <a:cubicBezTo>
                  <a:pt x="80" y="30"/>
                  <a:pt x="81" y="30"/>
                  <a:pt x="82" y="29"/>
                </a:cubicBezTo>
                <a:cubicBezTo>
                  <a:pt x="82" y="29"/>
                  <a:pt x="82" y="29"/>
                  <a:pt x="82" y="29"/>
                </a:cubicBezTo>
                <a:cubicBezTo>
                  <a:pt x="82" y="29"/>
                  <a:pt x="83" y="29"/>
                  <a:pt x="83" y="28"/>
                </a:cubicBezTo>
                <a:close/>
                <a:moveTo>
                  <a:pt x="59" y="48"/>
                </a:moveTo>
                <a:cubicBezTo>
                  <a:pt x="61" y="46"/>
                  <a:pt x="63" y="44"/>
                  <a:pt x="64" y="41"/>
                </a:cubicBezTo>
                <a:cubicBezTo>
                  <a:pt x="66" y="40"/>
                  <a:pt x="67" y="39"/>
                  <a:pt x="69" y="38"/>
                </a:cubicBezTo>
                <a:cubicBezTo>
                  <a:pt x="69" y="38"/>
                  <a:pt x="69" y="38"/>
                  <a:pt x="69" y="38"/>
                </a:cubicBezTo>
                <a:cubicBezTo>
                  <a:pt x="66" y="42"/>
                  <a:pt x="63" y="45"/>
                  <a:pt x="59" y="48"/>
                </a:cubicBezTo>
                <a:close/>
                <a:moveTo>
                  <a:pt x="61" y="41"/>
                </a:moveTo>
                <a:cubicBezTo>
                  <a:pt x="61" y="41"/>
                  <a:pt x="61" y="41"/>
                  <a:pt x="62" y="41"/>
                </a:cubicBezTo>
                <a:cubicBezTo>
                  <a:pt x="63" y="40"/>
                  <a:pt x="64" y="39"/>
                  <a:pt x="65" y="38"/>
                </a:cubicBezTo>
                <a:cubicBezTo>
                  <a:pt x="65" y="39"/>
                  <a:pt x="64" y="39"/>
                  <a:pt x="64" y="40"/>
                </a:cubicBezTo>
                <a:cubicBezTo>
                  <a:pt x="63" y="40"/>
                  <a:pt x="62" y="41"/>
                  <a:pt x="61" y="41"/>
                </a:cubicBezTo>
                <a:close/>
                <a:moveTo>
                  <a:pt x="58" y="46"/>
                </a:moveTo>
                <a:cubicBezTo>
                  <a:pt x="58" y="46"/>
                  <a:pt x="59" y="45"/>
                  <a:pt x="59" y="45"/>
                </a:cubicBezTo>
                <a:cubicBezTo>
                  <a:pt x="57" y="47"/>
                  <a:pt x="55" y="50"/>
                  <a:pt x="54" y="53"/>
                </a:cubicBezTo>
                <a:cubicBezTo>
                  <a:pt x="53" y="53"/>
                  <a:pt x="52" y="54"/>
                  <a:pt x="52" y="54"/>
                </a:cubicBezTo>
                <a:cubicBezTo>
                  <a:pt x="54" y="51"/>
                  <a:pt x="56" y="49"/>
                  <a:pt x="58" y="46"/>
                </a:cubicBezTo>
                <a:close/>
                <a:moveTo>
                  <a:pt x="48" y="57"/>
                </a:moveTo>
                <a:cubicBezTo>
                  <a:pt x="45" y="58"/>
                  <a:pt x="43" y="60"/>
                  <a:pt x="41" y="61"/>
                </a:cubicBezTo>
                <a:cubicBezTo>
                  <a:pt x="42" y="59"/>
                  <a:pt x="44" y="58"/>
                  <a:pt x="45" y="56"/>
                </a:cubicBezTo>
                <a:cubicBezTo>
                  <a:pt x="48" y="54"/>
                  <a:pt x="50" y="52"/>
                  <a:pt x="53" y="50"/>
                </a:cubicBezTo>
                <a:cubicBezTo>
                  <a:pt x="51" y="52"/>
                  <a:pt x="49" y="54"/>
                  <a:pt x="48" y="57"/>
                </a:cubicBezTo>
                <a:close/>
                <a:moveTo>
                  <a:pt x="50" y="58"/>
                </a:moveTo>
                <a:cubicBezTo>
                  <a:pt x="50" y="58"/>
                  <a:pt x="50" y="59"/>
                  <a:pt x="50" y="59"/>
                </a:cubicBezTo>
                <a:cubicBezTo>
                  <a:pt x="50" y="59"/>
                  <a:pt x="49" y="59"/>
                  <a:pt x="49" y="59"/>
                </a:cubicBezTo>
                <a:cubicBezTo>
                  <a:pt x="47" y="61"/>
                  <a:pt x="44" y="64"/>
                  <a:pt x="42" y="67"/>
                </a:cubicBezTo>
                <a:cubicBezTo>
                  <a:pt x="43" y="65"/>
                  <a:pt x="45" y="63"/>
                  <a:pt x="46" y="62"/>
                </a:cubicBezTo>
                <a:cubicBezTo>
                  <a:pt x="47" y="60"/>
                  <a:pt x="49" y="59"/>
                  <a:pt x="50" y="58"/>
                </a:cubicBezTo>
                <a:close/>
                <a:moveTo>
                  <a:pt x="39" y="86"/>
                </a:moveTo>
                <a:cubicBezTo>
                  <a:pt x="39" y="86"/>
                  <a:pt x="39" y="87"/>
                  <a:pt x="39" y="87"/>
                </a:cubicBezTo>
                <a:cubicBezTo>
                  <a:pt x="38" y="88"/>
                  <a:pt x="37" y="89"/>
                  <a:pt x="35" y="90"/>
                </a:cubicBezTo>
                <a:cubicBezTo>
                  <a:pt x="35" y="90"/>
                  <a:pt x="35" y="90"/>
                  <a:pt x="35" y="90"/>
                </a:cubicBezTo>
                <a:cubicBezTo>
                  <a:pt x="37" y="89"/>
                  <a:pt x="38" y="87"/>
                  <a:pt x="39" y="86"/>
                </a:cubicBezTo>
                <a:close/>
                <a:moveTo>
                  <a:pt x="34" y="102"/>
                </a:moveTo>
                <a:cubicBezTo>
                  <a:pt x="35" y="103"/>
                  <a:pt x="35" y="105"/>
                  <a:pt x="36" y="107"/>
                </a:cubicBezTo>
                <a:cubicBezTo>
                  <a:pt x="35" y="109"/>
                  <a:pt x="35" y="110"/>
                  <a:pt x="35" y="112"/>
                </a:cubicBezTo>
                <a:cubicBezTo>
                  <a:pt x="34" y="111"/>
                  <a:pt x="34" y="110"/>
                  <a:pt x="34" y="109"/>
                </a:cubicBezTo>
                <a:cubicBezTo>
                  <a:pt x="34" y="106"/>
                  <a:pt x="34" y="104"/>
                  <a:pt x="34" y="102"/>
                </a:cubicBezTo>
                <a:close/>
                <a:moveTo>
                  <a:pt x="36" y="126"/>
                </a:moveTo>
                <a:cubicBezTo>
                  <a:pt x="36" y="127"/>
                  <a:pt x="37" y="128"/>
                  <a:pt x="37" y="129"/>
                </a:cubicBezTo>
                <a:cubicBezTo>
                  <a:pt x="37" y="129"/>
                  <a:pt x="37" y="130"/>
                  <a:pt x="37" y="130"/>
                </a:cubicBezTo>
                <a:cubicBezTo>
                  <a:pt x="37" y="130"/>
                  <a:pt x="37" y="131"/>
                  <a:pt x="37" y="131"/>
                </a:cubicBezTo>
                <a:cubicBezTo>
                  <a:pt x="35" y="128"/>
                  <a:pt x="35" y="128"/>
                  <a:pt x="35" y="128"/>
                </a:cubicBezTo>
                <a:cubicBezTo>
                  <a:pt x="36" y="127"/>
                  <a:pt x="36" y="127"/>
                  <a:pt x="36" y="126"/>
                </a:cubicBezTo>
                <a:close/>
                <a:moveTo>
                  <a:pt x="36" y="115"/>
                </a:moveTo>
                <a:cubicBezTo>
                  <a:pt x="36" y="115"/>
                  <a:pt x="36" y="115"/>
                  <a:pt x="36" y="115"/>
                </a:cubicBezTo>
                <a:cubicBezTo>
                  <a:pt x="36" y="114"/>
                  <a:pt x="36" y="112"/>
                  <a:pt x="36" y="111"/>
                </a:cubicBezTo>
                <a:cubicBezTo>
                  <a:pt x="36" y="111"/>
                  <a:pt x="37" y="111"/>
                  <a:pt x="37" y="111"/>
                </a:cubicBezTo>
                <a:cubicBezTo>
                  <a:pt x="37" y="111"/>
                  <a:pt x="37" y="112"/>
                  <a:pt x="37" y="113"/>
                </a:cubicBezTo>
                <a:cubicBezTo>
                  <a:pt x="37" y="114"/>
                  <a:pt x="36" y="114"/>
                  <a:pt x="36" y="115"/>
                </a:cubicBezTo>
                <a:close/>
                <a:moveTo>
                  <a:pt x="36" y="97"/>
                </a:moveTo>
                <a:cubicBezTo>
                  <a:pt x="36" y="97"/>
                  <a:pt x="36" y="98"/>
                  <a:pt x="37" y="99"/>
                </a:cubicBezTo>
                <a:cubicBezTo>
                  <a:pt x="37" y="99"/>
                  <a:pt x="37" y="100"/>
                  <a:pt x="36" y="100"/>
                </a:cubicBezTo>
                <a:cubicBezTo>
                  <a:pt x="36" y="99"/>
                  <a:pt x="36" y="98"/>
                  <a:pt x="36" y="97"/>
                </a:cubicBezTo>
                <a:close/>
                <a:moveTo>
                  <a:pt x="37" y="94"/>
                </a:moveTo>
                <a:cubicBezTo>
                  <a:pt x="37" y="93"/>
                  <a:pt x="36" y="92"/>
                  <a:pt x="36" y="92"/>
                </a:cubicBezTo>
                <a:cubicBezTo>
                  <a:pt x="37" y="91"/>
                  <a:pt x="38" y="90"/>
                  <a:pt x="38" y="90"/>
                </a:cubicBezTo>
                <a:cubicBezTo>
                  <a:pt x="38" y="91"/>
                  <a:pt x="38" y="92"/>
                  <a:pt x="38" y="93"/>
                </a:cubicBezTo>
                <a:cubicBezTo>
                  <a:pt x="37" y="93"/>
                  <a:pt x="37" y="93"/>
                  <a:pt x="37" y="94"/>
                </a:cubicBezTo>
                <a:close/>
                <a:moveTo>
                  <a:pt x="39" y="103"/>
                </a:moveTo>
                <a:cubicBezTo>
                  <a:pt x="39" y="103"/>
                  <a:pt x="39" y="103"/>
                  <a:pt x="39" y="103"/>
                </a:cubicBezTo>
                <a:cubicBezTo>
                  <a:pt x="39" y="104"/>
                  <a:pt x="38" y="104"/>
                  <a:pt x="38" y="104"/>
                </a:cubicBezTo>
                <a:cubicBezTo>
                  <a:pt x="38" y="104"/>
                  <a:pt x="38" y="104"/>
                  <a:pt x="38" y="103"/>
                </a:cubicBezTo>
                <a:cubicBezTo>
                  <a:pt x="38" y="103"/>
                  <a:pt x="38" y="103"/>
                  <a:pt x="39" y="103"/>
                </a:cubicBezTo>
                <a:close/>
                <a:moveTo>
                  <a:pt x="38" y="97"/>
                </a:moveTo>
                <a:cubicBezTo>
                  <a:pt x="38" y="96"/>
                  <a:pt x="39" y="95"/>
                  <a:pt x="39" y="94"/>
                </a:cubicBezTo>
                <a:cubicBezTo>
                  <a:pt x="40" y="93"/>
                  <a:pt x="41" y="93"/>
                  <a:pt x="42" y="92"/>
                </a:cubicBezTo>
                <a:cubicBezTo>
                  <a:pt x="41" y="93"/>
                  <a:pt x="40" y="94"/>
                  <a:pt x="39" y="95"/>
                </a:cubicBezTo>
                <a:cubicBezTo>
                  <a:pt x="39" y="96"/>
                  <a:pt x="40" y="97"/>
                  <a:pt x="41" y="96"/>
                </a:cubicBezTo>
                <a:cubicBezTo>
                  <a:pt x="41" y="96"/>
                  <a:pt x="41" y="96"/>
                  <a:pt x="41" y="96"/>
                </a:cubicBezTo>
                <a:cubicBezTo>
                  <a:pt x="41" y="96"/>
                  <a:pt x="41" y="96"/>
                  <a:pt x="41" y="96"/>
                </a:cubicBezTo>
                <a:cubicBezTo>
                  <a:pt x="41" y="97"/>
                  <a:pt x="41" y="97"/>
                  <a:pt x="41" y="98"/>
                </a:cubicBezTo>
                <a:cubicBezTo>
                  <a:pt x="40" y="98"/>
                  <a:pt x="40" y="99"/>
                  <a:pt x="39" y="99"/>
                </a:cubicBezTo>
                <a:cubicBezTo>
                  <a:pt x="39" y="99"/>
                  <a:pt x="39" y="98"/>
                  <a:pt x="38" y="97"/>
                </a:cubicBezTo>
                <a:close/>
                <a:moveTo>
                  <a:pt x="40" y="121"/>
                </a:moveTo>
                <a:cubicBezTo>
                  <a:pt x="40" y="121"/>
                  <a:pt x="40" y="121"/>
                  <a:pt x="40" y="121"/>
                </a:cubicBezTo>
                <a:cubicBezTo>
                  <a:pt x="40" y="122"/>
                  <a:pt x="41" y="123"/>
                  <a:pt x="41" y="124"/>
                </a:cubicBezTo>
                <a:cubicBezTo>
                  <a:pt x="41" y="124"/>
                  <a:pt x="41" y="124"/>
                  <a:pt x="40" y="125"/>
                </a:cubicBezTo>
                <a:cubicBezTo>
                  <a:pt x="40" y="123"/>
                  <a:pt x="40" y="122"/>
                  <a:pt x="39" y="121"/>
                </a:cubicBezTo>
                <a:cubicBezTo>
                  <a:pt x="39" y="121"/>
                  <a:pt x="40" y="121"/>
                  <a:pt x="40" y="121"/>
                </a:cubicBezTo>
                <a:close/>
                <a:moveTo>
                  <a:pt x="40" y="133"/>
                </a:moveTo>
                <a:cubicBezTo>
                  <a:pt x="41" y="134"/>
                  <a:pt x="41" y="136"/>
                  <a:pt x="42" y="138"/>
                </a:cubicBezTo>
                <a:cubicBezTo>
                  <a:pt x="42" y="138"/>
                  <a:pt x="41" y="138"/>
                  <a:pt x="41" y="138"/>
                </a:cubicBezTo>
                <a:cubicBezTo>
                  <a:pt x="41" y="137"/>
                  <a:pt x="40" y="135"/>
                  <a:pt x="40" y="133"/>
                </a:cubicBezTo>
                <a:cubicBezTo>
                  <a:pt x="40" y="133"/>
                  <a:pt x="40" y="133"/>
                  <a:pt x="40" y="133"/>
                </a:cubicBezTo>
                <a:close/>
                <a:moveTo>
                  <a:pt x="41" y="96"/>
                </a:moveTo>
                <a:cubicBezTo>
                  <a:pt x="43" y="93"/>
                  <a:pt x="46" y="91"/>
                  <a:pt x="48" y="88"/>
                </a:cubicBezTo>
                <a:cubicBezTo>
                  <a:pt x="48" y="89"/>
                  <a:pt x="48" y="90"/>
                  <a:pt x="47" y="90"/>
                </a:cubicBezTo>
                <a:cubicBezTo>
                  <a:pt x="47" y="91"/>
                  <a:pt x="47" y="92"/>
                  <a:pt x="46" y="92"/>
                </a:cubicBezTo>
                <a:cubicBezTo>
                  <a:pt x="45" y="94"/>
                  <a:pt x="44" y="95"/>
                  <a:pt x="43" y="96"/>
                </a:cubicBezTo>
                <a:cubicBezTo>
                  <a:pt x="42" y="96"/>
                  <a:pt x="42" y="96"/>
                  <a:pt x="42" y="96"/>
                </a:cubicBezTo>
                <a:cubicBezTo>
                  <a:pt x="42" y="95"/>
                  <a:pt x="41" y="95"/>
                  <a:pt x="41" y="96"/>
                </a:cubicBezTo>
                <a:close/>
                <a:moveTo>
                  <a:pt x="43" y="129"/>
                </a:moveTo>
                <a:cubicBezTo>
                  <a:pt x="44" y="130"/>
                  <a:pt x="44" y="132"/>
                  <a:pt x="45" y="133"/>
                </a:cubicBezTo>
                <a:cubicBezTo>
                  <a:pt x="44" y="134"/>
                  <a:pt x="44" y="134"/>
                  <a:pt x="43" y="135"/>
                </a:cubicBezTo>
                <a:cubicBezTo>
                  <a:pt x="43" y="133"/>
                  <a:pt x="43" y="132"/>
                  <a:pt x="42" y="130"/>
                </a:cubicBezTo>
                <a:cubicBezTo>
                  <a:pt x="42" y="130"/>
                  <a:pt x="43" y="129"/>
                  <a:pt x="43" y="129"/>
                </a:cubicBezTo>
                <a:close/>
                <a:moveTo>
                  <a:pt x="42" y="140"/>
                </a:moveTo>
                <a:cubicBezTo>
                  <a:pt x="43" y="143"/>
                  <a:pt x="44" y="145"/>
                  <a:pt x="44" y="147"/>
                </a:cubicBezTo>
                <a:cubicBezTo>
                  <a:pt x="44" y="145"/>
                  <a:pt x="43" y="143"/>
                  <a:pt x="42" y="141"/>
                </a:cubicBezTo>
                <a:cubicBezTo>
                  <a:pt x="42" y="141"/>
                  <a:pt x="42" y="141"/>
                  <a:pt x="42" y="140"/>
                </a:cubicBezTo>
                <a:close/>
                <a:moveTo>
                  <a:pt x="44" y="154"/>
                </a:moveTo>
                <a:cubicBezTo>
                  <a:pt x="44" y="154"/>
                  <a:pt x="44" y="154"/>
                  <a:pt x="44" y="154"/>
                </a:cubicBezTo>
                <a:cubicBezTo>
                  <a:pt x="45" y="157"/>
                  <a:pt x="45" y="160"/>
                  <a:pt x="46" y="164"/>
                </a:cubicBezTo>
                <a:cubicBezTo>
                  <a:pt x="45" y="160"/>
                  <a:pt x="44" y="157"/>
                  <a:pt x="44" y="154"/>
                </a:cubicBezTo>
                <a:cubicBezTo>
                  <a:pt x="44" y="154"/>
                  <a:pt x="44" y="154"/>
                  <a:pt x="44" y="154"/>
                </a:cubicBezTo>
                <a:close/>
                <a:moveTo>
                  <a:pt x="43" y="174"/>
                </a:moveTo>
                <a:cubicBezTo>
                  <a:pt x="43" y="175"/>
                  <a:pt x="44" y="176"/>
                  <a:pt x="44" y="178"/>
                </a:cubicBezTo>
                <a:cubicBezTo>
                  <a:pt x="44" y="178"/>
                  <a:pt x="44" y="178"/>
                  <a:pt x="44" y="178"/>
                </a:cubicBezTo>
                <a:cubicBezTo>
                  <a:pt x="43" y="176"/>
                  <a:pt x="42" y="175"/>
                  <a:pt x="41" y="174"/>
                </a:cubicBezTo>
                <a:cubicBezTo>
                  <a:pt x="41" y="173"/>
                  <a:pt x="41" y="172"/>
                  <a:pt x="41" y="171"/>
                </a:cubicBezTo>
                <a:cubicBezTo>
                  <a:pt x="42" y="172"/>
                  <a:pt x="42" y="173"/>
                  <a:pt x="43" y="174"/>
                </a:cubicBezTo>
                <a:close/>
                <a:moveTo>
                  <a:pt x="42" y="176"/>
                </a:moveTo>
                <a:cubicBezTo>
                  <a:pt x="43" y="178"/>
                  <a:pt x="44" y="180"/>
                  <a:pt x="45" y="181"/>
                </a:cubicBezTo>
                <a:cubicBezTo>
                  <a:pt x="46" y="183"/>
                  <a:pt x="46" y="184"/>
                  <a:pt x="47" y="186"/>
                </a:cubicBezTo>
                <a:cubicBezTo>
                  <a:pt x="47" y="187"/>
                  <a:pt x="46" y="188"/>
                  <a:pt x="45" y="190"/>
                </a:cubicBezTo>
                <a:cubicBezTo>
                  <a:pt x="44" y="187"/>
                  <a:pt x="43" y="185"/>
                  <a:pt x="42" y="182"/>
                </a:cubicBezTo>
                <a:cubicBezTo>
                  <a:pt x="42" y="180"/>
                  <a:pt x="42" y="178"/>
                  <a:pt x="42" y="176"/>
                </a:cubicBezTo>
                <a:close/>
                <a:moveTo>
                  <a:pt x="46" y="192"/>
                </a:moveTo>
                <a:cubicBezTo>
                  <a:pt x="47" y="191"/>
                  <a:pt x="47" y="190"/>
                  <a:pt x="48" y="188"/>
                </a:cubicBezTo>
                <a:cubicBezTo>
                  <a:pt x="49" y="192"/>
                  <a:pt x="50" y="196"/>
                  <a:pt x="52" y="200"/>
                </a:cubicBezTo>
                <a:cubicBezTo>
                  <a:pt x="51" y="200"/>
                  <a:pt x="51" y="199"/>
                  <a:pt x="51" y="199"/>
                </a:cubicBezTo>
                <a:cubicBezTo>
                  <a:pt x="49" y="197"/>
                  <a:pt x="47" y="194"/>
                  <a:pt x="46" y="192"/>
                </a:cubicBezTo>
                <a:cubicBezTo>
                  <a:pt x="46" y="192"/>
                  <a:pt x="46" y="192"/>
                  <a:pt x="46" y="192"/>
                </a:cubicBezTo>
                <a:close/>
                <a:moveTo>
                  <a:pt x="50" y="174"/>
                </a:moveTo>
                <a:cubicBezTo>
                  <a:pt x="50" y="171"/>
                  <a:pt x="49" y="168"/>
                  <a:pt x="48" y="165"/>
                </a:cubicBezTo>
                <a:cubicBezTo>
                  <a:pt x="48" y="163"/>
                  <a:pt x="48" y="162"/>
                  <a:pt x="48" y="161"/>
                </a:cubicBezTo>
                <a:cubicBezTo>
                  <a:pt x="48" y="161"/>
                  <a:pt x="48" y="162"/>
                  <a:pt x="49" y="162"/>
                </a:cubicBezTo>
                <a:cubicBezTo>
                  <a:pt x="49" y="163"/>
                  <a:pt x="49" y="163"/>
                  <a:pt x="49" y="164"/>
                </a:cubicBezTo>
                <a:cubicBezTo>
                  <a:pt x="49" y="165"/>
                  <a:pt x="50" y="165"/>
                  <a:pt x="50" y="165"/>
                </a:cubicBezTo>
                <a:cubicBezTo>
                  <a:pt x="50" y="166"/>
                  <a:pt x="49" y="166"/>
                  <a:pt x="49" y="166"/>
                </a:cubicBezTo>
                <a:cubicBezTo>
                  <a:pt x="49" y="167"/>
                  <a:pt x="49" y="167"/>
                  <a:pt x="50" y="167"/>
                </a:cubicBezTo>
                <a:cubicBezTo>
                  <a:pt x="51" y="170"/>
                  <a:pt x="52" y="173"/>
                  <a:pt x="53" y="175"/>
                </a:cubicBezTo>
                <a:cubicBezTo>
                  <a:pt x="53" y="176"/>
                  <a:pt x="52" y="176"/>
                  <a:pt x="52" y="176"/>
                </a:cubicBezTo>
                <a:cubicBezTo>
                  <a:pt x="51" y="176"/>
                  <a:pt x="51" y="175"/>
                  <a:pt x="50" y="174"/>
                </a:cubicBezTo>
                <a:close/>
                <a:moveTo>
                  <a:pt x="51" y="186"/>
                </a:moveTo>
                <a:cubicBezTo>
                  <a:pt x="50" y="185"/>
                  <a:pt x="50" y="184"/>
                  <a:pt x="49" y="183"/>
                </a:cubicBezTo>
                <a:cubicBezTo>
                  <a:pt x="49" y="182"/>
                  <a:pt x="50" y="182"/>
                  <a:pt x="50" y="181"/>
                </a:cubicBezTo>
                <a:cubicBezTo>
                  <a:pt x="50" y="181"/>
                  <a:pt x="50" y="181"/>
                  <a:pt x="50" y="181"/>
                </a:cubicBezTo>
                <a:cubicBezTo>
                  <a:pt x="50" y="183"/>
                  <a:pt x="51" y="184"/>
                  <a:pt x="51" y="186"/>
                </a:cubicBezTo>
                <a:close/>
                <a:moveTo>
                  <a:pt x="52" y="179"/>
                </a:moveTo>
                <a:cubicBezTo>
                  <a:pt x="53" y="179"/>
                  <a:pt x="53" y="179"/>
                  <a:pt x="54" y="179"/>
                </a:cubicBezTo>
                <a:cubicBezTo>
                  <a:pt x="54" y="179"/>
                  <a:pt x="54" y="179"/>
                  <a:pt x="55" y="180"/>
                </a:cubicBezTo>
                <a:cubicBezTo>
                  <a:pt x="55" y="181"/>
                  <a:pt x="56" y="183"/>
                  <a:pt x="56" y="184"/>
                </a:cubicBezTo>
                <a:cubicBezTo>
                  <a:pt x="56" y="184"/>
                  <a:pt x="55" y="183"/>
                  <a:pt x="55" y="183"/>
                </a:cubicBezTo>
                <a:cubicBezTo>
                  <a:pt x="54" y="182"/>
                  <a:pt x="53" y="181"/>
                  <a:pt x="52" y="181"/>
                </a:cubicBezTo>
                <a:cubicBezTo>
                  <a:pt x="52" y="180"/>
                  <a:pt x="52" y="180"/>
                  <a:pt x="52" y="179"/>
                </a:cubicBezTo>
                <a:cubicBezTo>
                  <a:pt x="52" y="179"/>
                  <a:pt x="52" y="179"/>
                  <a:pt x="52" y="179"/>
                </a:cubicBezTo>
                <a:close/>
                <a:moveTo>
                  <a:pt x="54" y="184"/>
                </a:moveTo>
                <a:cubicBezTo>
                  <a:pt x="56" y="186"/>
                  <a:pt x="57" y="188"/>
                  <a:pt x="59" y="190"/>
                </a:cubicBezTo>
                <a:cubicBezTo>
                  <a:pt x="59" y="190"/>
                  <a:pt x="59" y="190"/>
                  <a:pt x="59" y="190"/>
                </a:cubicBezTo>
                <a:cubicBezTo>
                  <a:pt x="59" y="191"/>
                  <a:pt x="58" y="193"/>
                  <a:pt x="57" y="194"/>
                </a:cubicBezTo>
                <a:cubicBezTo>
                  <a:pt x="57" y="194"/>
                  <a:pt x="57" y="194"/>
                  <a:pt x="57" y="194"/>
                </a:cubicBezTo>
                <a:cubicBezTo>
                  <a:pt x="56" y="190"/>
                  <a:pt x="55" y="187"/>
                  <a:pt x="54" y="184"/>
                </a:cubicBezTo>
                <a:cubicBezTo>
                  <a:pt x="54" y="184"/>
                  <a:pt x="54" y="184"/>
                  <a:pt x="54" y="184"/>
                </a:cubicBezTo>
                <a:close/>
                <a:moveTo>
                  <a:pt x="58" y="195"/>
                </a:moveTo>
                <a:cubicBezTo>
                  <a:pt x="59" y="195"/>
                  <a:pt x="60" y="194"/>
                  <a:pt x="61" y="194"/>
                </a:cubicBezTo>
                <a:cubicBezTo>
                  <a:pt x="63" y="195"/>
                  <a:pt x="64" y="197"/>
                  <a:pt x="65" y="198"/>
                </a:cubicBezTo>
                <a:cubicBezTo>
                  <a:pt x="64" y="199"/>
                  <a:pt x="64" y="200"/>
                  <a:pt x="64" y="200"/>
                </a:cubicBezTo>
                <a:cubicBezTo>
                  <a:pt x="62" y="199"/>
                  <a:pt x="60" y="197"/>
                  <a:pt x="58" y="195"/>
                </a:cubicBezTo>
                <a:close/>
                <a:moveTo>
                  <a:pt x="63" y="193"/>
                </a:moveTo>
                <a:cubicBezTo>
                  <a:pt x="64" y="192"/>
                  <a:pt x="65" y="192"/>
                  <a:pt x="65" y="192"/>
                </a:cubicBezTo>
                <a:cubicBezTo>
                  <a:pt x="66" y="192"/>
                  <a:pt x="67" y="193"/>
                  <a:pt x="68" y="194"/>
                </a:cubicBezTo>
                <a:cubicBezTo>
                  <a:pt x="68" y="194"/>
                  <a:pt x="67" y="195"/>
                  <a:pt x="67" y="196"/>
                </a:cubicBezTo>
                <a:cubicBezTo>
                  <a:pt x="65" y="195"/>
                  <a:pt x="64" y="194"/>
                  <a:pt x="63" y="193"/>
                </a:cubicBezTo>
                <a:close/>
                <a:moveTo>
                  <a:pt x="70" y="195"/>
                </a:moveTo>
                <a:cubicBezTo>
                  <a:pt x="70" y="196"/>
                  <a:pt x="71" y="196"/>
                  <a:pt x="72" y="197"/>
                </a:cubicBezTo>
                <a:cubicBezTo>
                  <a:pt x="72" y="198"/>
                  <a:pt x="72" y="198"/>
                  <a:pt x="72" y="198"/>
                </a:cubicBezTo>
                <a:cubicBezTo>
                  <a:pt x="72" y="199"/>
                  <a:pt x="72" y="199"/>
                  <a:pt x="72" y="199"/>
                </a:cubicBezTo>
                <a:cubicBezTo>
                  <a:pt x="72" y="199"/>
                  <a:pt x="72" y="199"/>
                  <a:pt x="71" y="199"/>
                </a:cubicBezTo>
                <a:cubicBezTo>
                  <a:pt x="71" y="199"/>
                  <a:pt x="70" y="198"/>
                  <a:pt x="69" y="198"/>
                </a:cubicBezTo>
                <a:cubicBezTo>
                  <a:pt x="68" y="198"/>
                  <a:pt x="68" y="198"/>
                  <a:pt x="68" y="198"/>
                </a:cubicBezTo>
                <a:cubicBezTo>
                  <a:pt x="68" y="197"/>
                  <a:pt x="68" y="197"/>
                  <a:pt x="68" y="197"/>
                </a:cubicBezTo>
                <a:cubicBezTo>
                  <a:pt x="68" y="196"/>
                  <a:pt x="69" y="195"/>
                  <a:pt x="70" y="195"/>
                </a:cubicBezTo>
                <a:close/>
                <a:moveTo>
                  <a:pt x="67" y="190"/>
                </a:moveTo>
                <a:cubicBezTo>
                  <a:pt x="69" y="190"/>
                  <a:pt x="70" y="189"/>
                  <a:pt x="71" y="188"/>
                </a:cubicBezTo>
                <a:cubicBezTo>
                  <a:pt x="71" y="188"/>
                  <a:pt x="72" y="189"/>
                  <a:pt x="72" y="189"/>
                </a:cubicBezTo>
                <a:cubicBezTo>
                  <a:pt x="71" y="190"/>
                  <a:pt x="71" y="191"/>
                  <a:pt x="70" y="192"/>
                </a:cubicBezTo>
                <a:cubicBezTo>
                  <a:pt x="69" y="191"/>
                  <a:pt x="68" y="191"/>
                  <a:pt x="67" y="190"/>
                </a:cubicBezTo>
                <a:close/>
                <a:moveTo>
                  <a:pt x="72" y="185"/>
                </a:moveTo>
                <a:cubicBezTo>
                  <a:pt x="71" y="184"/>
                  <a:pt x="70" y="183"/>
                  <a:pt x="68" y="181"/>
                </a:cubicBezTo>
                <a:cubicBezTo>
                  <a:pt x="69" y="181"/>
                  <a:pt x="69" y="181"/>
                  <a:pt x="69" y="180"/>
                </a:cubicBezTo>
                <a:cubicBezTo>
                  <a:pt x="70" y="181"/>
                  <a:pt x="71" y="181"/>
                  <a:pt x="72" y="182"/>
                </a:cubicBezTo>
                <a:cubicBezTo>
                  <a:pt x="72" y="182"/>
                  <a:pt x="73" y="182"/>
                  <a:pt x="73" y="182"/>
                </a:cubicBezTo>
                <a:cubicBezTo>
                  <a:pt x="73" y="183"/>
                  <a:pt x="73" y="184"/>
                  <a:pt x="73" y="184"/>
                </a:cubicBezTo>
                <a:cubicBezTo>
                  <a:pt x="73" y="185"/>
                  <a:pt x="72" y="185"/>
                  <a:pt x="72" y="185"/>
                </a:cubicBezTo>
                <a:close/>
                <a:moveTo>
                  <a:pt x="71" y="151"/>
                </a:moveTo>
                <a:cubicBezTo>
                  <a:pt x="72" y="150"/>
                  <a:pt x="72" y="150"/>
                  <a:pt x="73" y="149"/>
                </a:cubicBezTo>
                <a:cubicBezTo>
                  <a:pt x="73" y="149"/>
                  <a:pt x="73" y="150"/>
                  <a:pt x="73" y="150"/>
                </a:cubicBezTo>
                <a:cubicBezTo>
                  <a:pt x="72" y="150"/>
                  <a:pt x="72" y="151"/>
                  <a:pt x="71" y="151"/>
                </a:cubicBezTo>
                <a:close/>
                <a:moveTo>
                  <a:pt x="72" y="119"/>
                </a:moveTo>
                <a:cubicBezTo>
                  <a:pt x="72" y="119"/>
                  <a:pt x="71" y="120"/>
                  <a:pt x="71" y="120"/>
                </a:cubicBezTo>
                <a:cubicBezTo>
                  <a:pt x="72" y="119"/>
                  <a:pt x="72" y="118"/>
                  <a:pt x="72" y="118"/>
                </a:cubicBezTo>
                <a:cubicBezTo>
                  <a:pt x="73" y="117"/>
                  <a:pt x="73" y="117"/>
                  <a:pt x="74" y="116"/>
                </a:cubicBezTo>
                <a:cubicBezTo>
                  <a:pt x="74" y="116"/>
                  <a:pt x="74" y="116"/>
                  <a:pt x="74" y="116"/>
                </a:cubicBezTo>
                <a:cubicBezTo>
                  <a:pt x="73" y="117"/>
                  <a:pt x="72" y="118"/>
                  <a:pt x="72" y="119"/>
                </a:cubicBezTo>
                <a:close/>
                <a:moveTo>
                  <a:pt x="78" y="130"/>
                </a:moveTo>
                <a:cubicBezTo>
                  <a:pt x="78" y="131"/>
                  <a:pt x="79" y="132"/>
                  <a:pt x="79" y="134"/>
                </a:cubicBezTo>
                <a:cubicBezTo>
                  <a:pt x="77" y="135"/>
                  <a:pt x="75" y="136"/>
                  <a:pt x="74" y="137"/>
                </a:cubicBezTo>
                <a:cubicBezTo>
                  <a:pt x="73" y="137"/>
                  <a:pt x="73" y="136"/>
                  <a:pt x="73" y="135"/>
                </a:cubicBezTo>
                <a:cubicBezTo>
                  <a:pt x="75" y="134"/>
                  <a:pt x="76" y="132"/>
                  <a:pt x="78" y="130"/>
                </a:cubicBezTo>
                <a:close/>
                <a:moveTo>
                  <a:pt x="75" y="140"/>
                </a:moveTo>
                <a:cubicBezTo>
                  <a:pt x="76" y="140"/>
                  <a:pt x="77" y="139"/>
                  <a:pt x="78" y="138"/>
                </a:cubicBezTo>
                <a:cubicBezTo>
                  <a:pt x="77" y="139"/>
                  <a:pt x="76" y="141"/>
                  <a:pt x="75" y="142"/>
                </a:cubicBezTo>
                <a:cubicBezTo>
                  <a:pt x="75" y="142"/>
                  <a:pt x="74" y="142"/>
                  <a:pt x="74" y="141"/>
                </a:cubicBezTo>
                <a:cubicBezTo>
                  <a:pt x="75" y="141"/>
                  <a:pt x="75" y="141"/>
                  <a:pt x="75" y="140"/>
                </a:cubicBezTo>
                <a:close/>
                <a:moveTo>
                  <a:pt x="80" y="138"/>
                </a:moveTo>
                <a:cubicBezTo>
                  <a:pt x="80" y="139"/>
                  <a:pt x="80" y="139"/>
                  <a:pt x="80" y="140"/>
                </a:cubicBezTo>
                <a:cubicBezTo>
                  <a:pt x="79" y="142"/>
                  <a:pt x="77" y="143"/>
                  <a:pt x="76" y="145"/>
                </a:cubicBezTo>
                <a:cubicBezTo>
                  <a:pt x="77" y="142"/>
                  <a:pt x="79" y="140"/>
                  <a:pt x="80" y="138"/>
                </a:cubicBezTo>
                <a:close/>
                <a:moveTo>
                  <a:pt x="78" y="145"/>
                </a:moveTo>
                <a:cubicBezTo>
                  <a:pt x="78" y="145"/>
                  <a:pt x="78" y="145"/>
                  <a:pt x="78" y="145"/>
                </a:cubicBezTo>
                <a:cubicBezTo>
                  <a:pt x="77" y="146"/>
                  <a:pt x="77" y="146"/>
                  <a:pt x="76" y="147"/>
                </a:cubicBezTo>
                <a:cubicBezTo>
                  <a:pt x="76" y="147"/>
                  <a:pt x="76" y="147"/>
                  <a:pt x="76" y="147"/>
                </a:cubicBezTo>
                <a:cubicBezTo>
                  <a:pt x="77" y="146"/>
                  <a:pt x="77" y="145"/>
                  <a:pt x="78" y="145"/>
                </a:cubicBezTo>
                <a:close/>
                <a:moveTo>
                  <a:pt x="78" y="166"/>
                </a:moveTo>
                <a:cubicBezTo>
                  <a:pt x="78" y="166"/>
                  <a:pt x="78" y="167"/>
                  <a:pt x="79" y="167"/>
                </a:cubicBezTo>
                <a:cubicBezTo>
                  <a:pt x="78" y="168"/>
                  <a:pt x="78" y="168"/>
                  <a:pt x="78" y="168"/>
                </a:cubicBezTo>
                <a:cubicBezTo>
                  <a:pt x="78" y="168"/>
                  <a:pt x="78" y="168"/>
                  <a:pt x="78" y="168"/>
                </a:cubicBezTo>
                <a:cubicBezTo>
                  <a:pt x="78" y="167"/>
                  <a:pt x="78" y="167"/>
                  <a:pt x="78" y="166"/>
                </a:cubicBezTo>
                <a:cubicBezTo>
                  <a:pt x="78" y="166"/>
                  <a:pt x="78" y="166"/>
                  <a:pt x="78" y="166"/>
                </a:cubicBezTo>
                <a:close/>
                <a:moveTo>
                  <a:pt x="78" y="155"/>
                </a:moveTo>
                <a:cubicBezTo>
                  <a:pt x="80" y="153"/>
                  <a:pt x="81" y="152"/>
                  <a:pt x="83" y="151"/>
                </a:cubicBezTo>
                <a:cubicBezTo>
                  <a:pt x="83" y="152"/>
                  <a:pt x="83" y="153"/>
                  <a:pt x="83" y="154"/>
                </a:cubicBezTo>
                <a:cubicBezTo>
                  <a:pt x="82" y="156"/>
                  <a:pt x="81" y="157"/>
                  <a:pt x="80" y="159"/>
                </a:cubicBezTo>
                <a:cubicBezTo>
                  <a:pt x="79" y="158"/>
                  <a:pt x="79" y="156"/>
                  <a:pt x="78" y="155"/>
                </a:cubicBezTo>
                <a:close/>
                <a:moveTo>
                  <a:pt x="85" y="152"/>
                </a:moveTo>
                <a:cubicBezTo>
                  <a:pt x="85" y="151"/>
                  <a:pt x="84" y="150"/>
                  <a:pt x="84" y="149"/>
                </a:cubicBezTo>
                <a:cubicBezTo>
                  <a:pt x="85" y="149"/>
                  <a:pt x="85" y="149"/>
                  <a:pt x="85" y="148"/>
                </a:cubicBezTo>
                <a:cubicBezTo>
                  <a:pt x="85" y="149"/>
                  <a:pt x="85" y="149"/>
                  <a:pt x="85" y="149"/>
                </a:cubicBezTo>
                <a:cubicBezTo>
                  <a:pt x="85" y="149"/>
                  <a:pt x="85" y="150"/>
                  <a:pt x="86" y="150"/>
                </a:cubicBezTo>
                <a:cubicBezTo>
                  <a:pt x="86" y="150"/>
                  <a:pt x="86" y="150"/>
                  <a:pt x="87" y="150"/>
                </a:cubicBezTo>
                <a:cubicBezTo>
                  <a:pt x="86" y="151"/>
                  <a:pt x="85" y="151"/>
                  <a:pt x="85" y="152"/>
                </a:cubicBezTo>
                <a:close/>
                <a:moveTo>
                  <a:pt x="85" y="156"/>
                </a:moveTo>
                <a:cubicBezTo>
                  <a:pt x="85" y="155"/>
                  <a:pt x="85" y="155"/>
                  <a:pt x="85" y="155"/>
                </a:cubicBezTo>
                <a:cubicBezTo>
                  <a:pt x="86" y="154"/>
                  <a:pt x="86" y="153"/>
                  <a:pt x="87" y="153"/>
                </a:cubicBezTo>
                <a:cubicBezTo>
                  <a:pt x="87" y="153"/>
                  <a:pt x="88" y="153"/>
                  <a:pt x="88" y="152"/>
                </a:cubicBezTo>
                <a:cubicBezTo>
                  <a:pt x="89" y="151"/>
                  <a:pt x="90" y="150"/>
                  <a:pt x="92" y="148"/>
                </a:cubicBezTo>
                <a:cubicBezTo>
                  <a:pt x="92" y="148"/>
                  <a:pt x="92" y="148"/>
                  <a:pt x="93" y="148"/>
                </a:cubicBezTo>
                <a:cubicBezTo>
                  <a:pt x="92" y="148"/>
                  <a:pt x="92" y="149"/>
                  <a:pt x="92" y="149"/>
                </a:cubicBezTo>
                <a:cubicBezTo>
                  <a:pt x="90" y="151"/>
                  <a:pt x="88" y="153"/>
                  <a:pt x="85" y="156"/>
                </a:cubicBezTo>
                <a:close/>
                <a:moveTo>
                  <a:pt x="86" y="182"/>
                </a:moveTo>
                <a:cubicBezTo>
                  <a:pt x="86" y="182"/>
                  <a:pt x="86" y="182"/>
                  <a:pt x="86" y="182"/>
                </a:cubicBezTo>
                <a:cubicBezTo>
                  <a:pt x="86" y="182"/>
                  <a:pt x="85" y="181"/>
                  <a:pt x="85" y="181"/>
                </a:cubicBezTo>
                <a:cubicBezTo>
                  <a:pt x="85" y="180"/>
                  <a:pt x="86" y="180"/>
                  <a:pt x="86" y="179"/>
                </a:cubicBezTo>
                <a:cubicBezTo>
                  <a:pt x="86" y="180"/>
                  <a:pt x="86" y="181"/>
                  <a:pt x="86" y="182"/>
                </a:cubicBezTo>
                <a:close/>
                <a:moveTo>
                  <a:pt x="88" y="160"/>
                </a:moveTo>
                <a:cubicBezTo>
                  <a:pt x="92" y="158"/>
                  <a:pt x="95" y="156"/>
                  <a:pt x="99" y="154"/>
                </a:cubicBezTo>
                <a:cubicBezTo>
                  <a:pt x="98" y="155"/>
                  <a:pt x="97" y="156"/>
                  <a:pt x="96" y="157"/>
                </a:cubicBezTo>
                <a:cubicBezTo>
                  <a:pt x="93" y="159"/>
                  <a:pt x="90" y="161"/>
                  <a:pt x="87" y="163"/>
                </a:cubicBezTo>
                <a:cubicBezTo>
                  <a:pt x="87" y="163"/>
                  <a:pt x="86" y="162"/>
                  <a:pt x="86" y="162"/>
                </a:cubicBezTo>
                <a:cubicBezTo>
                  <a:pt x="87" y="161"/>
                  <a:pt x="88" y="160"/>
                  <a:pt x="88" y="160"/>
                </a:cubicBezTo>
                <a:close/>
                <a:moveTo>
                  <a:pt x="88" y="168"/>
                </a:moveTo>
                <a:cubicBezTo>
                  <a:pt x="90" y="166"/>
                  <a:pt x="92" y="165"/>
                  <a:pt x="94" y="163"/>
                </a:cubicBezTo>
                <a:cubicBezTo>
                  <a:pt x="92" y="165"/>
                  <a:pt x="90" y="167"/>
                  <a:pt x="87" y="169"/>
                </a:cubicBezTo>
                <a:cubicBezTo>
                  <a:pt x="87" y="169"/>
                  <a:pt x="87" y="169"/>
                  <a:pt x="87" y="169"/>
                </a:cubicBezTo>
                <a:cubicBezTo>
                  <a:pt x="88" y="169"/>
                  <a:pt x="88" y="168"/>
                  <a:pt x="88" y="168"/>
                </a:cubicBezTo>
                <a:close/>
                <a:moveTo>
                  <a:pt x="97" y="177"/>
                </a:moveTo>
                <a:cubicBezTo>
                  <a:pt x="99" y="175"/>
                  <a:pt x="101" y="174"/>
                  <a:pt x="103" y="173"/>
                </a:cubicBezTo>
                <a:cubicBezTo>
                  <a:pt x="101" y="175"/>
                  <a:pt x="99" y="177"/>
                  <a:pt x="97" y="179"/>
                </a:cubicBezTo>
                <a:cubicBezTo>
                  <a:pt x="96" y="179"/>
                  <a:pt x="95" y="180"/>
                  <a:pt x="94" y="180"/>
                </a:cubicBezTo>
                <a:cubicBezTo>
                  <a:pt x="95" y="179"/>
                  <a:pt x="96" y="178"/>
                  <a:pt x="97" y="177"/>
                </a:cubicBezTo>
                <a:close/>
                <a:moveTo>
                  <a:pt x="102" y="157"/>
                </a:moveTo>
                <a:cubicBezTo>
                  <a:pt x="99" y="158"/>
                  <a:pt x="97" y="160"/>
                  <a:pt x="95" y="161"/>
                </a:cubicBezTo>
                <a:cubicBezTo>
                  <a:pt x="95" y="161"/>
                  <a:pt x="95" y="161"/>
                  <a:pt x="94" y="161"/>
                </a:cubicBezTo>
                <a:cubicBezTo>
                  <a:pt x="95" y="160"/>
                  <a:pt x="96" y="159"/>
                  <a:pt x="97" y="158"/>
                </a:cubicBezTo>
                <a:cubicBezTo>
                  <a:pt x="99" y="157"/>
                  <a:pt x="102" y="155"/>
                  <a:pt x="105" y="154"/>
                </a:cubicBezTo>
                <a:cubicBezTo>
                  <a:pt x="104" y="155"/>
                  <a:pt x="103" y="156"/>
                  <a:pt x="102" y="157"/>
                </a:cubicBezTo>
                <a:close/>
                <a:moveTo>
                  <a:pt x="106" y="167"/>
                </a:moveTo>
                <a:cubicBezTo>
                  <a:pt x="108" y="166"/>
                  <a:pt x="110" y="165"/>
                  <a:pt x="112" y="164"/>
                </a:cubicBezTo>
                <a:cubicBezTo>
                  <a:pt x="111" y="165"/>
                  <a:pt x="110" y="166"/>
                  <a:pt x="109" y="167"/>
                </a:cubicBezTo>
                <a:cubicBezTo>
                  <a:pt x="107" y="168"/>
                  <a:pt x="105" y="170"/>
                  <a:pt x="103" y="171"/>
                </a:cubicBezTo>
                <a:cubicBezTo>
                  <a:pt x="104" y="170"/>
                  <a:pt x="105" y="168"/>
                  <a:pt x="106" y="167"/>
                </a:cubicBezTo>
                <a:close/>
                <a:moveTo>
                  <a:pt x="109" y="171"/>
                </a:moveTo>
                <a:cubicBezTo>
                  <a:pt x="110" y="170"/>
                  <a:pt x="111" y="169"/>
                  <a:pt x="112" y="168"/>
                </a:cubicBezTo>
                <a:cubicBezTo>
                  <a:pt x="114" y="167"/>
                  <a:pt x="117" y="165"/>
                  <a:pt x="119" y="164"/>
                </a:cubicBezTo>
                <a:cubicBezTo>
                  <a:pt x="116" y="167"/>
                  <a:pt x="113" y="169"/>
                  <a:pt x="110" y="172"/>
                </a:cubicBezTo>
                <a:cubicBezTo>
                  <a:pt x="108" y="173"/>
                  <a:pt x="107" y="174"/>
                  <a:pt x="105" y="175"/>
                </a:cubicBezTo>
                <a:cubicBezTo>
                  <a:pt x="106" y="174"/>
                  <a:pt x="107" y="172"/>
                  <a:pt x="109" y="171"/>
                </a:cubicBezTo>
                <a:close/>
                <a:moveTo>
                  <a:pt x="105" y="184"/>
                </a:moveTo>
                <a:cubicBezTo>
                  <a:pt x="106" y="183"/>
                  <a:pt x="107" y="183"/>
                  <a:pt x="108" y="183"/>
                </a:cubicBezTo>
                <a:cubicBezTo>
                  <a:pt x="106" y="184"/>
                  <a:pt x="104" y="186"/>
                  <a:pt x="102" y="187"/>
                </a:cubicBezTo>
                <a:cubicBezTo>
                  <a:pt x="103" y="186"/>
                  <a:pt x="104" y="185"/>
                  <a:pt x="105" y="184"/>
                </a:cubicBezTo>
                <a:close/>
                <a:moveTo>
                  <a:pt x="103" y="196"/>
                </a:moveTo>
                <a:cubicBezTo>
                  <a:pt x="103" y="196"/>
                  <a:pt x="102" y="196"/>
                  <a:pt x="101" y="196"/>
                </a:cubicBezTo>
                <a:cubicBezTo>
                  <a:pt x="101" y="196"/>
                  <a:pt x="100" y="196"/>
                  <a:pt x="100" y="196"/>
                </a:cubicBezTo>
                <a:cubicBezTo>
                  <a:pt x="101" y="195"/>
                  <a:pt x="101" y="195"/>
                  <a:pt x="101" y="194"/>
                </a:cubicBezTo>
                <a:cubicBezTo>
                  <a:pt x="102" y="195"/>
                  <a:pt x="103" y="195"/>
                  <a:pt x="103" y="196"/>
                </a:cubicBezTo>
                <a:close/>
                <a:moveTo>
                  <a:pt x="102" y="202"/>
                </a:moveTo>
                <a:cubicBezTo>
                  <a:pt x="101" y="202"/>
                  <a:pt x="100" y="203"/>
                  <a:pt x="99" y="204"/>
                </a:cubicBezTo>
                <a:cubicBezTo>
                  <a:pt x="99" y="204"/>
                  <a:pt x="99" y="204"/>
                  <a:pt x="99" y="203"/>
                </a:cubicBezTo>
                <a:cubicBezTo>
                  <a:pt x="99" y="203"/>
                  <a:pt x="99" y="203"/>
                  <a:pt x="99" y="203"/>
                </a:cubicBezTo>
                <a:cubicBezTo>
                  <a:pt x="100" y="203"/>
                  <a:pt x="100" y="202"/>
                  <a:pt x="101" y="201"/>
                </a:cubicBezTo>
                <a:cubicBezTo>
                  <a:pt x="101" y="201"/>
                  <a:pt x="101" y="202"/>
                  <a:pt x="102" y="202"/>
                </a:cubicBezTo>
                <a:close/>
                <a:moveTo>
                  <a:pt x="99" y="188"/>
                </a:moveTo>
                <a:cubicBezTo>
                  <a:pt x="98" y="188"/>
                  <a:pt x="97" y="189"/>
                  <a:pt x="97" y="190"/>
                </a:cubicBezTo>
                <a:cubicBezTo>
                  <a:pt x="95" y="189"/>
                  <a:pt x="95" y="189"/>
                  <a:pt x="95" y="189"/>
                </a:cubicBezTo>
                <a:cubicBezTo>
                  <a:pt x="96" y="189"/>
                  <a:pt x="97" y="188"/>
                  <a:pt x="97" y="187"/>
                </a:cubicBezTo>
                <a:cubicBezTo>
                  <a:pt x="97" y="187"/>
                  <a:pt x="98" y="187"/>
                  <a:pt x="98" y="187"/>
                </a:cubicBezTo>
                <a:cubicBezTo>
                  <a:pt x="99" y="187"/>
                  <a:pt x="100" y="186"/>
                  <a:pt x="100" y="186"/>
                </a:cubicBezTo>
                <a:cubicBezTo>
                  <a:pt x="100" y="187"/>
                  <a:pt x="99" y="187"/>
                  <a:pt x="99" y="188"/>
                </a:cubicBezTo>
                <a:close/>
                <a:moveTo>
                  <a:pt x="98" y="200"/>
                </a:moveTo>
                <a:cubicBezTo>
                  <a:pt x="99" y="200"/>
                  <a:pt x="99" y="200"/>
                  <a:pt x="99" y="200"/>
                </a:cubicBezTo>
                <a:cubicBezTo>
                  <a:pt x="98" y="201"/>
                  <a:pt x="98" y="202"/>
                  <a:pt x="97" y="202"/>
                </a:cubicBezTo>
                <a:cubicBezTo>
                  <a:pt x="96" y="202"/>
                  <a:pt x="96" y="201"/>
                  <a:pt x="95" y="201"/>
                </a:cubicBezTo>
                <a:cubicBezTo>
                  <a:pt x="95" y="201"/>
                  <a:pt x="95" y="201"/>
                  <a:pt x="95" y="201"/>
                </a:cubicBezTo>
                <a:cubicBezTo>
                  <a:pt x="96" y="200"/>
                  <a:pt x="97" y="200"/>
                  <a:pt x="98" y="200"/>
                </a:cubicBezTo>
                <a:close/>
                <a:moveTo>
                  <a:pt x="98" y="206"/>
                </a:moveTo>
                <a:cubicBezTo>
                  <a:pt x="99" y="207"/>
                  <a:pt x="100" y="208"/>
                  <a:pt x="102" y="209"/>
                </a:cubicBezTo>
                <a:cubicBezTo>
                  <a:pt x="102" y="209"/>
                  <a:pt x="102" y="209"/>
                  <a:pt x="101" y="209"/>
                </a:cubicBezTo>
                <a:cubicBezTo>
                  <a:pt x="100" y="208"/>
                  <a:pt x="99" y="207"/>
                  <a:pt x="98" y="206"/>
                </a:cubicBezTo>
                <a:cubicBezTo>
                  <a:pt x="98" y="206"/>
                  <a:pt x="98" y="206"/>
                  <a:pt x="98" y="206"/>
                </a:cubicBezTo>
                <a:close/>
                <a:moveTo>
                  <a:pt x="100" y="205"/>
                </a:moveTo>
                <a:cubicBezTo>
                  <a:pt x="101" y="204"/>
                  <a:pt x="102" y="203"/>
                  <a:pt x="103" y="203"/>
                </a:cubicBezTo>
                <a:cubicBezTo>
                  <a:pt x="104" y="203"/>
                  <a:pt x="106" y="204"/>
                  <a:pt x="107" y="205"/>
                </a:cubicBezTo>
                <a:cubicBezTo>
                  <a:pt x="107" y="205"/>
                  <a:pt x="106" y="205"/>
                  <a:pt x="106" y="206"/>
                </a:cubicBezTo>
                <a:cubicBezTo>
                  <a:pt x="106" y="206"/>
                  <a:pt x="105" y="207"/>
                  <a:pt x="104" y="207"/>
                </a:cubicBezTo>
                <a:cubicBezTo>
                  <a:pt x="103" y="206"/>
                  <a:pt x="102" y="205"/>
                  <a:pt x="100" y="205"/>
                </a:cubicBezTo>
                <a:close/>
                <a:moveTo>
                  <a:pt x="104" y="213"/>
                </a:moveTo>
                <a:cubicBezTo>
                  <a:pt x="105" y="214"/>
                  <a:pt x="106" y="214"/>
                  <a:pt x="107" y="215"/>
                </a:cubicBezTo>
                <a:cubicBezTo>
                  <a:pt x="106" y="215"/>
                  <a:pt x="106" y="216"/>
                  <a:pt x="105" y="216"/>
                </a:cubicBezTo>
                <a:cubicBezTo>
                  <a:pt x="104" y="215"/>
                  <a:pt x="103" y="215"/>
                  <a:pt x="103" y="214"/>
                </a:cubicBezTo>
                <a:cubicBezTo>
                  <a:pt x="103" y="214"/>
                  <a:pt x="104" y="214"/>
                  <a:pt x="104" y="213"/>
                </a:cubicBezTo>
                <a:close/>
                <a:moveTo>
                  <a:pt x="106" y="212"/>
                </a:moveTo>
                <a:cubicBezTo>
                  <a:pt x="106" y="212"/>
                  <a:pt x="106" y="212"/>
                  <a:pt x="106" y="212"/>
                </a:cubicBezTo>
                <a:cubicBezTo>
                  <a:pt x="107" y="212"/>
                  <a:pt x="108" y="213"/>
                  <a:pt x="108" y="213"/>
                </a:cubicBezTo>
                <a:cubicBezTo>
                  <a:pt x="108" y="213"/>
                  <a:pt x="108" y="213"/>
                  <a:pt x="108" y="213"/>
                </a:cubicBezTo>
                <a:cubicBezTo>
                  <a:pt x="107" y="213"/>
                  <a:pt x="106" y="213"/>
                  <a:pt x="106" y="212"/>
                </a:cubicBezTo>
                <a:close/>
                <a:moveTo>
                  <a:pt x="107" y="200"/>
                </a:moveTo>
                <a:cubicBezTo>
                  <a:pt x="107" y="199"/>
                  <a:pt x="108" y="199"/>
                  <a:pt x="108" y="198"/>
                </a:cubicBezTo>
                <a:cubicBezTo>
                  <a:pt x="109" y="199"/>
                  <a:pt x="110" y="200"/>
                  <a:pt x="112" y="201"/>
                </a:cubicBezTo>
                <a:cubicBezTo>
                  <a:pt x="111" y="201"/>
                  <a:pt x="111" y="201"/>
                  <a:pt x="110" y="202"/>
                </a:cubicBezTo>
                <a:cubicBezTo>
                  <a:pt x="109" y="201"/>
                  <a:pt x="108" y="200"/>
                  <a:pt x="107" y="200"/>
                </a:cubicBezTo>
                <a:close/>
                <a:moveTo>
                  <a:pt x="109" y="197"/>
                </a:moveTo>
                <a:cubicBezTo>
                  <a:pt x="111" y="196"/>
                  <a:pt x="113" y="194"/>
                  <a:pt x="114" y="193"/>
                </a:cubicBezTo>
                <a:cubicBezTo>
                  <a:pt x="117" y="191"/>
                  <a:pt x="120" y="190"/>
                  <a:pt x="123" y="188"/>
                </a:cubicBezTo>
                <a:cubicBezTo>
                  <a:pt x="121" y="191"/>
                  <a:pt x="118" y="194"/>
                  <a:pt x="115" y="197"/>
                </a:cubicBezTo>
                <a:cubicBezTo>
                  <a:pt x="115" y="197"/>
                  <a:pt x="115" y="197"/>
                  <a:pt x="115" y="197"/>
                </a:cubicBezTo>
                <a:cubicBezTo>
                  <a:pt x="114" y="198"/>
                  <a:pt x="113" y="199"/>
                  <a:pt x="113" y="200"/>
                </a:cubicBezTo>
                <a:cubicBezTo>
                  <a:pt x="111" y="199"/>
                  <a:pt x="110" y="198"/>
                  <a:pt x="109" y="197"/>
                </a:cubicBezTo>
                <a:close/>
                <a:moveTo>
                  <a:pt x="113" y="202"/>
                </a:moveTo>
                <a:cubicBezTo>
                  <a:pt x="113" y="202"/>
                  <a:pt x="113" y="202"/>
                  <a:pt x="113" y="202"/>
                </a:cubicBezTo>
                <a:cubicBezTo>
                  <a:pt x="114" y="202"/>
                  <a:pt x="115" y="203"/>
                  <a:pt x="115" y="203"/>
                </a:cubicBezTo>
                <a:cubicBezTo>
                  <a:pt x="115" y="203"/>
                  <a:pt x="114" y="204"/>
                  <a:pt x="114" y="204"/>
                </a:cubicBezTo>
                <a:cubicBezTo>
                  <a:pt x="114" y="204"/>
                  <a:pt x="114" y="204"/>
                  <a:pt x="114" y="204"/>
                </a:cubicBezTo>
                <a:cubicBezTo>
                  <a:pt x="113" y="204"/>
                  <a:pt x="113" y="203"/>
                  <a:pt x="112" y="203"/>
                </a:cubicBezTo>
                <a:cubicBezTo>
                  <a:pt x="112" y="203"/>
                  <a:pt x="113" y="203"/>
                  <a:pt x="113" y="202"/>
                </a:cubicBezTo>
                <a:close/>
                <a:moveTo>
                  <a:pt x="120" y="203"/>
                </a:moveTo>
                <a:cubicBezTo>
                  <a:pt x="122" y="202"/>
                  <a:pt x="124" y="201"/>
                  <a:pt x="126" y="200"/>
                </a:cubicBezTo>
                <a:cubicBezTo>
                  <a:pt x="124" y="201"/>
                  <a:pt x="122" y="203"/>
                  <a:pt x="120" y="205"/>
                </a:cubicBezTo>
                <a:cubicBezTo>
                  <a:pt x="120" y="205"/>
                  <a:pt x="120" y="204"/>
                  <a:pt x="119" y="204"/>
                </a:cubicBezTo>
                <a:cubicBezTo>
                  <a:pt x="120" y="204"/>
                  <a:pt x="120" y="203"/>
                  <a:pt x="120" y="203"/>
                </a:cubicBezTo>
                <a:close/>
                <a:moveTo>
                  <a:pt x="125" y="204"/>
                </a:moveTo>
                <a:cubicBezTo>
                  <a:pt x="127" y="202"/>
                  <a:pt x="128" y="201"/>
                  <a:pt x="129" y="200"/>
                </a:cubicBezTo>
                <a:cubicBezTo>
                  <a:pt x="128" y="201"/>
                  <a:pt x="127" y="203"/>
                  <a:pt x="126" y="204"/>
                </a:cubicBezTo>
                <a:cubicBezTo>
                  <a:pt x="125" y="205"/>
                  <a:pt x="124" y="206"/>
                  <a:pt x="123" y="206"/>
                </a:cubicBezTo>
                <a:cubicBezTo>
                  <a:pt x="123" y="206"/>
                  <a:pt x="122" y="206"/>
                  <a:pt x="122" y="206"/>
                </a:cubicBezTo>
                <a:cubicBezTo>
                  <a:pt x="123" y="205"/>
                  <a:pt x="124" y="205"/>
                  <a:pt x="125" y="204"/>
                </a:cubicBezTo>
                <a:close/>
                <a:moveTo>
                  <a:pt x="127" y="206"/>
                </a:moveTo>
                <a:cubicBezTo>
                  <a:pt x="129" y="205"/>
                  <a:pt x="131" y="204"/>
                  <a:pt x="132" y="203"/>
                </a:cubicBezTo>
                <a:cubicBezTo>
                  <a:pt x="131" y="204"/>
                  <a:pt x="130" y="205"/>
                  <a:pt x="129" y="206"/>
                </a:cubicBezTo>
                <a:cubicBezTo>
                  <a:pt x="128" y="207"/>
                  <a:pt x="127" y="208"/>
                  <a:pt x="125" y="209"/>
                </a:cubicBezTo>
                <a:cubicBezTo>
                  <a:pt x="125" y="209"/>
                  <a:pt x="125" y="208"/>
                  <a:pt x="125" y="208"/>
                </a:cubicBezTo>
                <a:cubicBezTo>
                  <a:pt x="126" y="208"/>
                  <a:pt x="126" y="207"/>
                  <a:pt x="127" y="206"/>
                </a:cubicBezTo>
                <a:close/>
                <a:moveTo>
                  <a:pt x="147" y="192"/>
                </a:moveTo>
                <a:cubicBezTo>
                  <a:pt x="151" y="189"/>
                  <a:pt x="154" y="185"/>
                  <a:pt x="158" y="182"/>
                </a:cubicBezTo>
                <a:cubicBezTo>
                  <a:pt x="159" y="182"/>
                  <a:pt x="160" y="181"/>
                  <a:pt x="161" y="181"/>
                </a:cubicBezTo>
                <a:cubicBezTo>
                  <a:pt x="160" y="182"/>
                  <a:pt x="159" y="183"/>
                  <a:pt x="158" y="184"/>
                </a:cubicBezTo>
                <a:cubicBezTo>
                  <a:pt x="156" y="186"/>
                  <a:pt x="154" y="187"/>
                  <a:pt x="152" y="189"/>
                </a:cubicBezTo>
                <a:cubicBezTo>
                  <a:pt x="150" y="190"/>
                  <a:pt x="149" y="191"/>
                  <a:pt x="147" y="192"/>
                </a:cubicBezTo>
                <a:close/>
                <a:moveTo>
                  <a:pt x="153" y="199"/>
                </a:moveTo>
                <a:cubicBezTo>
                  <a:pt x="155" y="198"/>
                  <a:pt x="156" y="197"/>
                  <a:pt x="157" y="197"/>
                </a:cubicBezTo>
                <a:cubicBezTo>
                  <a:pt x="155" y="198"/>
                  <a:pt x="153" y="199"/>
                  <a:pt x="151" y="201"/>
                </a:cubicBezTo>
                <a:cubicBezTo>
                  <a:pt x="152" y="200"/>
                  <a:pt x="153" y="199"/>
                  <a:pt x="153" y="199"/>
                </a:cubicBezTo>
                <a:close/>
                <a:moveTo>
                  <a:pt x="155" y="195"/>
                </a:moveTo>
                <a:cubicBezTo>
                  <a:pt x="154" y="195"/>
                  <a:pt x="153" y="196"/>
                  <a:pt x="153" y="196"/>
                </a:cubicBezTo>
                <a:cubicBezTo>
                  <a:pt x="157" y="192"/>
                  <a:pt x="161" y="187"/>
                  <a:pt x="166" y="183"/>
                </a:cubicBezTo>
                <a:cubicBezTo>
                  <a:pt x="165" y="183"/>
                  <a:pt x="165" y="184"/>
                  <a:pt x="164" y="185"/>
                </a:cubicBezTo>
                <a:cubicBezTo>
                  <a:pt x="161" y="188"/>
                  <a:pt x="158" y="191"/>
                  <a:pt x="155" y="195"/>
                </a:cubicBezTo>
                <a:close/>
                <a:moveTo>
                  <a:pt x="178" y="173"/>
                </a:moveTo>
                <a:cubicBezTo>
                  <a:pt x="178" y="173"/>
                  <a:pt x="178" y="173"/>
                  <a:pt x="178" y="173"/>
                </a:cubicBezTo>
                <a:cubicBezTo>
                  <a:pt x="176" y="176"/>
                  <a:pt x="174" y="180"/>
                  <a:pt x="172" y="184"/>
                </a:cubicBezTo>
                <a:cubicBezTo>
                  <a:pt x="169" y="186"/>
                  <a:pt x="165" y="188"/>
                  <a:pt x="162" y="190"/>
                </a:cubicBezTo>
                <a:cubicBezTo>
                  <a:pt x="167" y="184"/>
                  <a:pt x="173" y="179"/>
                  <a:pt x="178" y="173"/>
                </a:cubicBezTo>
                <a:close/>
                <a:moveTo>
                  <a:pt x="183" y="168"/>
                </a:moveTo>
                <a:cubicBezTo>
                  <a:pt x="185" y="166"/>
                  <a:pt x="187" y="164"/>
                  <a:pt x="189" y="163"/>
                </a:cubicBezTo>
                <a:cubicBezTo>
                  <a:pt x="189" y="163"/>
                  <a:pt x="189" y="162"/>
                  <a:pt x="189" y="162"/>
                </a:cubicBezTo>
                <a:cubicBezTo>
                  <a:pt x="185" y="168"/>
                  <a:pt x="180" y="174"/>
                  <a:pt x="176" y="180"/>
                </a:cubicBezTo>
                <a:cubicBezTo>
                  <a:pt x="178" y="176"/>
                  <a:pt x="181" y="172"/>
                  <a:pt x="183" y="168"/>
                </a:cubicBezTo>
                <a:close/>
                <a:moveTo>
                  <a:pt x="178" y="198"/>
                </a:moveTo>
                <a:cubicBezTo>
                  <a:pt x="178" y="197"/>
                  <a:pt x="179" y="197"/>
                  <a:pt x="180" y="196"/>
                </a:cubicBezTo>
                <a:cubicBezTo>
                  <a:pt x="178" y="198"/>
                  <a:pt x="176" y="199"/>
                  <a:pt x="175" y="201"/>
                </a:cubicBezTo>
                <a:cubicBezTo>
                  <a:pt x="174" y="201"/>
                  <a:pt x="174" y="201"/>
                  <a:pt x="174" y="201"/>
                </a:cubicBezTo>
                <a:cubicBezTo>
                  <a:pt x="175" y="200"/>
                  <a:pt x="176" y="199"/>
                  <a:pt x="178" y="198"/>
                </a:cubicBezTo>
                <a:close/>
                <a:moveTo>
                  <a:pt x="172" y="191"/>
                </a:moveTo>
                <a:cubicBezTo>
                  <a:pt x="175" y="189"/>
                  <a:pt x="177" y="187"/>
                  <a:pt x="180" y="184"/>
                </a:cubicBezTo>
                <a:cubicBezTo>
                  <a:pt x="179" y="185"/>
                  <a:pt x="179" y="185"/>
                  <a:pt x="179" y="186"/>
                </a:cubicBezTo>
                <a:cubicBezTo>
                  <a:pt x="177" y="188"/>
                  <a:pt x="174" y="189"/>
                  <a:pt x="172" y="191"/>
                </a:cubicBezTo>
                <a:close/>
                <a:moveTo>
                  <a:pt x="179" y="179"/>
                </a:moveTo>
                <a:cubicBezTo>
                  <a:pt x="184" y="172"/>
                  <a:pt x="189" y="166"/>
                  <a:pt x="194" y="159"/>
                </a:cubicBezTo>
                <a:cubicBezTo>
                  <a:pt x="194" y="159"/>
                  <a:pt x="195" y="159"/>
                  <a:pt x="195" y="158"/>
                </a:cubicBezTo>
                <a:cubicBezTo>
                  <a:pt x="192" y="163"/>
                  <a:pt x="189" y="169"/>
                  <a:pt x="185" y="174"/>
                </a:cubicBezTo>
                <a:cubicBezTo>
                  <a:pt x="185" y="174"/>
                  <a:pt x="185" y="174"/>
                  <a:pt x="185" y="174"/>
                </a:cubicBezTo>
                <a:cubicBezTo>
                  <a:pt x="183" y="175"/>
                  <a:pt x="181" y="177"/>
                  <a:pt x="179" y="179"/>
                </a:cubicBezTo>
                <a:close/>
                <a:moveTo>
                  <a:pt x="196" y="176"/>
                </a:moveTo>
                <a:cubicBezTo>
                  <a:pt x="196" y="177"/>
                  <a:pt x="195" y="179"/>
                  <a:pt x="195" y="180"/>
                </a:cubicBezTo>
                <a:cubicBezTo>
                  <a:pt x="195" y="180"/>
                  <a:pt x="194" y="180"/>
                  <a:pt x="194" y="180"/>
                </a:cubicBezTo>
                <a:cubicBezTo>
                  <a:pt x="193" y="181"/>
                  <a:pt x="191" y="183"/>
                  <a:pt x="189" y="184"/>
                </a:cubicBezTo>
                <a:cubicBezTo>
                  <a:pt x="191" y="181"/>
                  <a:pt x="194" y="179"/>
                  <a:pt x="196" y="176"/>
                </a:cubicBezTo>
                <a:close/>
                <a:moveTo>
                  <a:pt x="198" y="182"/>
                </a:moveTo>
                <a:cubicBezTo>
                  <a:pt x="199" y="182"/>
                  <a:pt x="199" y="182"/>
                  <a:pt x="199" y="182"/>
                </a:cubicBezTo>
                <a:cubicBezTo>
                  <a:pt x="198" y="183"/>
                  <a:pt x="197" y="184"/>
                  <a:pt x="195" y="185"/>
                </a:cubicBezTo>
                <a:cubicBezTo>
                  <a:pt x="196" y="184"/>
                  <a:pt x="197" y="183"/>
                  <a:pt x="198" y="182"/>
                </a:cubicBezTo>
                <a:close/>
                <a:moveTo>
                  <a:pt x="199" y="176"/>
                </a:moveTo>
                <a:cubicBezTo>
                  <a:pt x="200" y="175"/>
                  <a:pt x="200" y="173"/>
                  <a:pt x="201" y="172"/>
                </a:cubicBezTo>
                <a:cubicBezTo>
                  <a:pt x="201" y="172"/>
                  <a:pt x="201" y="172"/>
                  <a:pt x="201" y="172"/>
                </a:cubicBezTo>
                <a:cubicBezTo>
                  <a:pt x="201" y="173"/>
                  <a:pt x="200" y="174"/>
                  <a:pt x="200" y="175"/>
                </a:cubicBezTo>
                <a:cubicBezTo>
                  <a:pt x="200" y="176"/>
                  <a:pt x="199" y="176"/>
                  <a:pt x="199" y="176"/>
                </a:cubicBezTo>
                <a:close/>
                <a:moveTo>
                  <a:pt x="200" y="164"/>
                </a:moveTo>
                <a:cubicBezTo>
                  <a:pt x="200" y="164"/>
                  <a:pt x="199" y="165"/>
                  <a:pt x="199" y="165"/>
                </a:cubicBezTo>
                <a:cubicBezTo>
                  <a:pt x="200" y="163"/>
                  <a:pt x="202" y="161"/>
                  <a:pt x="203" y="158"/>
                </a:cubicBezTo>
                <a:cubicBezTo>
                  <a:pt x="202" y="160"/>
                  <a:pt x="202" y="161"/>
                  <a:pt x="201" y="162"/>
                </a:cubicBezTo>
                <a:cubicBezTo>
                  <a:pt x="201" y="163"/>
                  <a:pt x="201" y="163"/>
                  <a:pt x="200" y="164"/>
                </a:cubicBezTo>
                <a:close/>
                <a:moveTo>
                  <a:pt x="203" y="141"/>
                </a:moveTo>
                <a:cubicBezTo>
                  <a:pt x="206" y="138"/>
                  <a:pt x="209" y="134"/>
                  <a:pt x="212" y="131"/>
                </a:cubicBezTo>
                <a:cubicBezTo>
                  <a:pt x="210" y="134"/>
                  <a:pt x="208" y="137"/>
                  <a:pt x="206" y="139"/>
                </a:cubicBezTo>
                <a:cubicBezTo>
                  <a:pt x="205" y="140"/>
                  <a:pt x="205" y="141"/>
                  <a:pt x="204" y="142"/>
                </a:cubicBezTo>
                <a:cubicBezTo>
                  <a:pt x="204" y="141"/>
                  <a:pt x="203" y="141"/>
                  <a:pt x="203" y="141"/>
                </a:cubicBezTo>
                <a:close/>
                <a:moveTo>
                  <a:pt x="206" y="167"/>
                </a:moveTo>
                <a:cubicBezTo>
                  <a:pt x="208" y="165"/>
                  <a:pt x="209" y="164"/>
                  <a:pt x="210" y="163"/>
                </a:cubicBezTo>
                <a:cubicBezTo>
                  <a:pt x="208" y="165"/>
                  <a:pt x="207" y="168"/>
                  <a:pt x="205" y="170"/>
                </a:cubicBezTo>
                <a:cubicBezTo>
                  <a:pt x="206" y="169"/>
                  <a:pt x="206" y="168"/>
                  <a:pt x="206" y="167"/>
                </a:cubicBezTo>
                <a:close/>
                <a:moveTo>
                  <a:pt x="208" y="157"/>
                </a:moveTo>
                <a:cubicBezTo>
                  <a:pt x="208" y="157"/>
                  <a:pt x="208" y="158"/>
                  <a:pt x="208" y="158"/>
                </a:cubicBezTo>
                <a:cubicBezTo>
                  <a:pt x="209" y="154"/>
                  <a:pt x="210" y="151"/>
                  <a:pt x="212" y="147"/>
                </a:cubicBezTo>
                <a:cubicBezTo>
                  <a:pt x="210" y="151"/>
                  <a:pt x="209" y="154"/>
                  <a:pt x="208" y="157"/>
                </a:cubicBezTo>
                <a:close/>
                <a:moveTo>
                  <a:pt x="214" y="164"/>
                </a:moveTo>
                <a:cubicBezTo>
                  <a:pt x="216" y="162"/>
                  <a:pt x="219" y="160"/>
                  <a:pt x="221" y="158"/>
                </a:cubicBezTo>
                <a:cubicBezTo>
                  <a:pt x="220" y="161"/>
                  <a:pt x="218" y="164"/>
                  <a:pt x="216" y="166"/>
                </a:cubicBezTo>
                <a:cubicBezTo>
                  <a:pt x="215" y="169"/>
                  <a:pt x="213" y="171"/>
                  <a:pt x="211" y="173"/>
                </a:cubicBezTo>
                <a:cubicBezTo>
                  <a:pt x="211" y="173"/>
                  <a:pt x="211" y="173"/>
                  <a:pt x="211" y="173"/>
                </a:cubicBezTo>
                <a:cubicBezTo>
                  <a:pt x="212" y="170"/>
                  <a:pt x="213" y="167"/>
                  <a:pt x="214" y="164"/>
                </a:cubicBezTo>
                <a:close/>
                <a:moveTo>
                  <a:pt x="210" y="165"/>
                </a:moveTo>
                <a:cubicBezTo>
                  <a:pt x="211" y="164"/>
                  <a:pt x="212" y="163"/>
                  <a:pt x="212" y="162"/>
                </a:cubicBezTo>
                <a:cubicBezTo>
                  <a:pt x="212" y="163"/>
                  <a:pt x="212" y="163"/>
                  <a:pt x="212" y="164"/>
                </a:cubicBezTo>
                <a:cubicBezTo>
                  <a:pt x="211" y="165"/>
                  <a:pt x="211" y="165"/>
                  <a:pt x="210" y="165"/>
                </a:cubicBezTo>
                <a:close/>
                <a:moveTo>
                  <a:pt x="217" y="159"/>
                </a:moveTo>
                <a:cubicBezTo>
                  <a:pt x="217" y="158"/>
                  <a:pt x="217" y="158"/>
                  <a:pt x="217" y="158"/>
                </a:cubicBezTo>
                <a:cubicBezTo>
                  <a:pt x="217" y="158"/>
                  <a:pt x="217" y="157"/>
                  <a:pt x="217" y="157"/>
                </a:cubicBezTo>
                <a:cubicBezTo>
                  <a:pt x="218" y="156"/>
                  <a:pt x="220" y="156"/>
                  <a:pt x="221" y="156"/>
                </a:cubicBezTo>
                <a:cubicBezTo>
                  <a:pt x="220" y="157"/>
                  <a:pt x="218" y="158"/>
                  <a:pt x="217" y="159"/>
                </a:cubicBezTo>
                <a:close/>
                <a:moveTo>
                  <a:pt x="217" y="138"/>
                </a:moveTo>
                <a:cubicBezTo>
                  <a:pt x="216" y="143"/>
                  <a:pt x="216" y="147"/>
                  <a:pt x="215" y="151"/>
                </a:cubicBezTo>
                <a:cubicBezTo>
                  <a:pt x="214" y="152"/>
                  <a:pt x="212" y="154"/>
                  <a:pt x="211" y="155"/>
                </a:cubicBezTo>
                <a:cubicBezTo>
                  <a:pt x="213" y="149"/>
                  <a:pt x="215" y="144"/>
                  <a:pt x="217" y="138"/>
                </a:cubicBezTo>
                <a:cubicBezTo>
                  <a:pt x="217" y="138"/>
                  <a:pt x="217" y="138"/>
                  <a:pt x="217" y="138"/>
                </a:cubicBezTo>
                <a:close/>
                <a:moveTo>
                  <a:pt x="215" y="138"/>
                </a:moveTo>
                <a:cubicBezTo>
                  <a:pt x="216" y="136"/>
                  <a:pt x="217" y="134"/>
                  <a:pt x="217" y="132"/>
                </a:cubicBezTo>
                <a:cubicBezTo>
                  <a:pt x="217" y="132"/>
                  <a:pt x="217" y="132"/>
                  <a:pt x="217" y="132"/>
                </a:cubicBezTo>
                <a:cubicBezTo>
                  <a:pt x="217" y="132"/>
                  <a:pt x="217" y="133"/>
                  <a:pt x="217" y="133"/>
                </a:cubicBezTo>
                <a:cubicBezTo>
                  <a:pt x="217" y="135"/>
                  <a:pt x="216" y="137"/>
                  <a:pt x="215" y="138"/>
                </a:cubicBezTo>
                <a:close/>
                <a:moveTo>
                  <a:pt x="216" y="117"/>
                </a:moveTo>
                <a:cubicBezTo>
                  <a:pt x="218" y="115"/>
                  <a:pt x="219" y="113"/>
                  <a:pt x="221" y="111"/>
                </a:cubicBezTo>
                <a:cubicBezTo>
                  <a:pt x="221" y="112"/>
                  <a:pt x="221" y="112"/>
                  <a:pt x="221" y="113"/>
                </a:cubicBezTo>
                <a:cubicBezTo>
                  <a:pt x="219" y="114"/>
                  <a:pt x="218" y="116"/>
                  <a:pt x="216" y="117"/>
                </a:cubicBezTo>
                <a:close/>
                <a:moveTo>
                  <a:pt x="221" y="99"/>
                </a:moveTo>
                <a:cubicBezTo>
                  <a:pt x="220" y="98"/>
                  <a:pt x="220" y="97"/>
                  <a:pt x="220" y="96"/>
                </a:cubicBezTo>
                <a:cubicBezTo>
                  <a:pt x="220" y="96"/>
                  <a:pt x="220" y="96"/>
                  <a:pt x="220" y="96"/>
                </a:cubicBezTo>
                <a:cubicBezTo>
                  <a:pt x="221" y="97"/>
                  <a:pt x="221" y="98"/>
                  <a:pt x="221" y="99"/>
                </a:cubicBezTo>
                <a:cubicBezTo>
                  <a:pt x="221" y="99"/>
                  <a:pt x="221" y="99"/>
                  <a:pt x="221" y="99"/>
                </a:cubicBezTo>
                <a:close/>
                <a:moveTo>
                  <a:pt x="220" y="108"/>
                </a:moveTo>
                <a:cubicBezTo>
                  <a:pt x="220" y="108"/>
                  <a:pt x="220" y="108"/>
                  <a:pt x="220" y="109"/>
                </a:cubicBezTo>
                <a:cubicBezTo>
                  <a:pt x="220" y="109"/>
                  <a:pt x="220" y="109"/>
                  <a:pt x="219" y="109"/>
                </a:cubicBezTo>
                <a:cubicBezTo>
                  <a:pt x="219" y="109"/>
                  <a:pt x="219" y="109"/>
                  <a:pt x="219" y="109"/>
                </a:cubicBezTo>
                <a:cubicBezTo>
                  <a:pt x="219" y="109"/>
                  <a:pt x="219" y="109"/>
                  <a:pt x="219" y="109"/>
                </a:cubicBezTo>
                <a:cubicBezTo>
                  <a:pt x="217" y="110"/>
                  <a:pt x="216" y="111"/>
                  <a:pt x="215" y="111"/>
                </a:cubicBezTo>
                <a:cubicBezTo>
                  <a:pt x="215" y="111"/>
                  <a:pt x="215" y="111"/>
                  <a:pt x="215" y="111"/>
                </a:cubicBezTo>
                <a:cubicBezTo>
                  <a:pt x="215" y="111"/>
                  <a:pt x="215" y="111"/>
                  <a:pt x="215" y="110"/>
                </a:cubicBezTo>
                <a:cubicBezTo>
                  <a:pt x="217" y="110"/>
                  <a:pt x="219" y="109"/>
                  <a:pt x="220" y="108"/>
                </a:cubicBezTo>
                <a:close/>
                <a:moveTo>
                  <a:pt x="219" y="93"/>
                </a:moveTo>
                <a:cubicBezTo>
                  <a:pt x="219" y="92"/>
                  <a:pt x="218" y="90"/>
                  <a:pt x="218" y="89"/>
                </a:cubicBezTo>
                <a:cubicBezTo>
                  <a:pt x="218" y="89"/>
                  <a:pt x="219" y="89"/>
                  <a:pt x="219" y="89"/>
                </a:cubicBezTo>
                <a:cubicBezTo>
                  <a:pt x="219" y="90"/>
                  <a:pt x="219" y="92"/>
                  <a:pt x="220" y="93"/>
                </a:cubicBezTo>
                <a:cubicBezTo>
                  <a:pt x="220" y="93"/>
                  <a:pt x="219" y="93"/>
                  <a:pt x="219" y="93"/>
                </a:cubicBezTo>
                <a:close/>
                <a:moveTo>
                  <a:pt x="217" y="87"/>
                </a:moveTo>
                <a:cubicBezTo>
                  <a:pt x="217" y="86"/>
                  <a:pt x="217" y="85"/>
                  <a:pt x="217" y="84"/>
                </a:cubicBezTo>
                <a:cubicBezTo>
                  <a:pt x="217" y="84"/>
                  <a:pt x="217" y="84"/>
                  <a:pt x="217" y="84"/>
                </a:cubicBezTo>
                <a:cubicBezTo>
                  <a:pt x="218" y="85"/>
                  <a:pt x="218" y="86"/>
                  <a:pt x="218" y="87"/>
                </a:cubicBezTo>
                <a:cubicBezTo>
                  <a:pt x="218" y="87"/>
                  <a:pt x="218" y="87"/>
                  <a:pt x="217" y="87"/>
                </a:cubicBezTo>
                <a:close/>
                <a:moveTo>
                  <a:pt x="216" y="82"/>
                </a:moveTo>
                <a:cubicBezTo>
                  <a:pt x="215" y="79"/>
                  <a:pt x="215" y="77"/>
                  <a:pt x="214" y="74"/>
                </a:cubicBezTo>
                <a:cubicBezTo>
                  <a:pt x="215" y="75"/>
                  <a:pt x="215" y="76"/>
                  <a:pt x="216" y="77"/>
                </a:cubicBezTo>
                <a:cubicBezTo>
                  <a:pt x="216" y="78"/>
                  <a:pt x="216" y="80"/>
                  <a:pt x="217" y="82"/>
                </a:cubicBezTo>
                <a:cubicBezTo>
                  <a:pt x="217" y="82"/>
                  <a:pt x="216" y="82"/>
                  <a:pt x="216" y="82"/>
                </a:cubicBezTo>
                <a:close/>
                <a:moveTo>
                  <a:pt x="215" y="88"/>
                </a:moveTo>
                <a:cubicBezTo>
                  <a:pt x="211" y="90"/>
                  <a:pt x="208" y="92"/>
                  <a:pt x="205" y="93"/>
                </a:cubicBezTo>
                <a:cubicBezTo>
                  <a:pt x="204" y="93"/>
                  <a:pt x="204" y="93"/>
                  <a:pt x="204" y="93"/>
                </a:cubicBezTo>
                <a:cubicBezTo>
                  <a:pt x="206" y="91"/>
                  <a:pt x="208" y="90"/>
                  <a:pt x="210" y="88"/>
                </a:cubicBezTo>
                <a:cubicBezTo>
                  <a:pt x="211" y="87"/>
                  <a:pt x="213" y="87"/>
                  <a:pt x="214" y="86"/>
                </a:cubicBezTo>
                <a:cubicBezTo>
                  <a:pt x="214" y="87"/>
                  <a:pt x="214" y="88"/>
                  <a:pt x="215" y="88"/>
                </a:cubicBezTo>
                <a:close/>
                <a:moveTo>
                  <a:pt x="206" y="85"/>
                </a:moveTo>
                <a:cubicBezTo>
                  <a:pt x="208" y="84"/>
                  <a:pt x="208" y="84"/>
                  <a:pt x="208" y="84"/>
                </a:cubicBezTo>
                <a:cubicBezTo>
                  <a:pt x="209" y="83"/>
                  <a:pt x="208" y="82"/>
                  <a:pt x="207" y="82"/>
                </a:cubicBezTo>
                <a:cubicBezTo>
                  <a:pt x="209" y="81"/>
                  <a:pt x="210" y="80"/>
                  <a:pt x="212" y="79"/>
                </a:cubicBezTo>
                <a:cubicBezTo>
                  <a:pt x="212" y="81"/>
                  <a:pt x="213" y="82"/>
                  <a:pt x="213" y="83"/>
                </a:cubicBezTo>
                <a:cubicBezTo>
                  <a:pt x="211" y="84"/>
                  <a:pt x="208" y="84"/>
                  <a:pt x="206" y="85"/>
                </a:cubicBezTo>
                <a:close/>
                <a:moveTo>
                  <a:pt x="206" y="58"/>
                </a:moveTo>
                <a:cubicBezTo>
                  <a:pt x="206" y="58"/>
                  <a:pt x="206" y="58"/>
                  <a:pt x="206" y="57"/>
                </a:cubicBezTo>
                <a:cubicBezTo>
                  <a:pt x="207" y="58"/>
                  <a:pt x="208" y="59"/>
                  <a:pt x="209" y="60"/>
                </a:cubicBezTo>
                <a:cubicBezTo>
                  <a:pt x="209" y="61"/>
                  <a:pt x="210" y="61"/>
                  <a:pt x="210" y="61"/>
                </a:cubicBezTo>
                <a:cubicBezTo>
                  <a:pt x="211" y="62"/>
                  <a:pt x="211" y="63"/>
                  <a:pt x="212" y="63"/>
                </a:cubicBezTo>
                <a:cubicBezTo>
                  <a:pt x="210" y="61"/>
                  <a:pt x="208" y="60"/>
                  <a:pt x="206" y="58"/>
                </a:cubicBezTo>
                <a:close/>
                <a:moveTo>
                  <a:pt x="206" y="60"/>
                </a:moveTo>
                <a:cubicBezTo>
                  <a:pt x="206" y="60"/>
                  <a:pt x="205" y="60"/>
                  <a:pt x="205" y="60"/>
                </a:cubicBezTo>
                <a:cubicBezTo>
                  <a:pt x="204" y="59"/>
                  <a:pt x="204" y="58"/>
                  <a:pt x="203" y="57"/>
                </a:cubicBezTo>
                <a:cubicBezTo>
                  <a:pt x="204" y="58"/>
                  <a:pt x="204" y="58"/>
                  <a:pt x="205" y="59"/>
                </a:cubicBezTo>
                <a:cubicBezTo>
                  <a:pt x="205" y="60"/>
                  <a:pt x="206" y="60"/>
                  <a:pt x="206" y="60"/>
                </a:cubicBezTo>
                <a:close/>
                <a:moveTo>
                  <a:pt x="211" y="67"/>
                </a:moveTo>
                <a:cubicBezTo>
                  <a:pt x="210" y="67"/>
                  <a:pt x="210" y="67"/>
                  <a:pt x="211" y="67"/>
                </a:cubicBezTo>
                <a:cubicBezTo>
                  <a:pt x="211" y="68"/>
                  <a:pt x="211" y="69"/>
                  <a:pt x="211" y="70"/>
                </a:cubicBezTo>
                <a:cubicBezTo>
                  <a:pt x="209" y="71"/>
                  <a:pt x="207" y="72"/>
                  <a:pt x="205" y="73"/>
                </a:cubicBezTo>
                <a:cubicBezTo>
                  <a:pt x="206" y="71"/>
                  <a:pt x="207" y="70"/>
                  <a:pt x="208" y="68"/>
                </a:cubicBezTo>
                <a:cubicBezTo>
                  <a:pt x="209" y="67"/>
                  <a:pt x="208" y="66"/>
                  <a:pt x="207" y="67"/>
                </a:cubicBezTo>
                <a:cubicBezTo>
                  <a:pt x="207" y="67"/>
                  <a:pt x="207" y="67"/>
                  <a:pt x="206" y="68"/>
                </a:cubicBezTo>
                <a:cubicBezTo>
                  <a:pt x="206" y="67"/>
                  <a:pt x="206" y="67"/>
                  <a:pt x="205" y="67"/>
                </a:cubicBezTo>
                <a:cubicBezTo>
                  <a:pt x="201" y="68"/>
                  <a:pt x="196" y="69"/>
                  <a:pt x="191" y="71"/>
                </a:cubicBezTo>
                <a:cubicBezTo>
                  <a:pt x="196" y="69"/>
                  <a:pt x="200" y="66"/>
                  <a:pt x="204" y="64"/>
                </a:cubicBezTo>
                <a:cubicBezTo>
                  <a:pt x="205" y="63"/>
                  <a:pt x="204" y="62"/>
                  <a:pt x="203" y="62"/>
                </a:cubicBezTo>
                <a:cubicBezTo>
                  <a:pt x="202" y="62"/>
                  <a:pt x="202" y="63"/>
                  <a:pt x="202" y="63"/>
                </a:cubicBezTo>
                <a:cubicBezTo>
                  <a:pt x="202" y="63"/>
                  <a:pt x="202" y="62"/>
                  <a:pt x="202" y="62"/>
                </a:cubicBezTo>
                <a:cubicBezTo>
                  <a:pt x="203" y="62"/>
                  <a:pt x="203" y="60"/>
                  <a:pt x="202" y="61"/>
                </a:cubicBezTo>
                <a:cubicBezTo>
                  <a:pt x="201" y="61"/>
                  <a:pt x="201" y="61"/>
                  <a:pt x="201" y="61"/>
                </a:cubicBezTo>
                <a:cubicBezTo>
                  <a:pt x="202" y="61"/>
                  <a:pt x="202" y="60"/>
                  <a:pt x="203" y="60"/>
                </a:cubicBezTo>
                <a:cubicBezTo>
                  <a:pt x="203" y="60"/>
                  <a:pt x="203" y="60"/>
                  <a:pt x="203" y="60"/>
                </a:cubicBezTo>
                <a:cubicBezTo>
                  <a:pt x="203" y="60"/>
                  <a:pt x="203" y="60"/>
                  <a:pt x="203" y="60"/>
                </a:cubicBezTo>
                <a:cubicBezTo>
                  <a:pt x="205" y="63"/>
                  <a:pt x="208" y="65"/>
                  <a:pt x="211" y="67"/>
                </a:cubicBezTo>
                <a:close/>
                <a:moveTo>
                  <a:pt x="187" y="63"/>
                </a:moveTo>
                <a:cubicBezTo>
                  <a:pt x="191" y="61"/>
                  <a:pt x="195" y="59"/>
                  <a:pt x="198" y="56"/>
                </a:cubicBezTo>
                <a:cubicBezTo>
                  <a:pt x="199" y="57"/>
                  <a:pt x="200" y="58"/>
                  <a:pt x="201" y="59"/>
                </a:cubicBezTo>
                <a:cubicBezTo>
                  <a:pt x="196" y="60"/>
                  <a:pt x="192" y="61"/>
                  <a:pt x="187" y="63"/>
                </a:cubicBezTo>
                <a:close/>
                <a:moveTo>
                  <a:pt x="191" y="56"/>
                </a:moveTo>
                <a:cubicBezTo>
                  <a:pt x="192" y="55"/>
                  <a:pt x="193" y="55"/>
                  <a:pt x="194" y="54"/>
                </a:cubicBezTo>
                <a:cubicBezTo>
                  <a:pt x="195" y="54"/>
                  <a:pt x="195" y="54"/>
                  <a:pt x="195" y="54"/>
                </a:cubicBezTo>
                <a:cubicBezTo>
                  <a:pt x="195" y="54"/>
                  <a:pt x="196" y="54"/>
                  <a:pt x="196" y="55"/>
                </a:cubicBezTo>
                <a:cubicBezTo>
                  <a:pt x="194" y="55"/>
                  <a:pt x="193" y="55"/>
                  <a:pt x="191" y="56"/>
                </a:cubicBezTo>
                <a:close/>
                <a:moveTo>
                  <a:pt x="189" y="54"/>
                </a:moveTo>
                <a:cubicBezTo>
                  <a:pt x="189" y="54"/>
                  <a:pt x="189" y="54"/>
                  <a:pt x="190" y="53"/>
                </a:cubicBezTo>
                <a:cubicBezTo>
                  <a:pt x="190" y="53"/>
                  <a:pt x="189" y="52"/>
                  <a:pt x="188" y="52"/>
                </a:cubicBezTo>
                <a:cubicBezTo>
                  <a:pt x="187" y="53"/>
                  <a:pt x="186" y="54"/>
                  <a:pt x="186" y="55"/>
                </a:cubicBezTo>
                <a:cubicBezTo>
                  <a:pt x="185" y="54"/>
                  <a:pt x="185" y="54"/>
                  <a:pt x="184" y="53"/>
                </a:cubicBezTo>
                <a:cubicBezTo>
                  <a:pt x="186" y="52"/>
                  <a:pt x="188" y="51"/>
                  <a:pt x="189" y="50"/>
                </a:cubicBezTo>
                <a:cubicBezTo>
                  <a:pt x="191" y="51"/>
                  <a:pt x="192" y="52"/>
                  <a:pt x="193" y="53"/>
                </a:cubicBezTo>
                <a:cubicBezTo>
                  <a:pt x="192" y="53"/>
                  <a:pt x="190" y="54"/>
                  <a:pt x="189" y="54"/>
                </a:cubicBezTo>
                <a:close/>
                <a:moveTo>
                  <a:pt x="184" y="56"/>
                </a:moveTo>
                <a:cubicBezTo>
                  <a:pt x="182" y="57"/>
                  <a:pt x="179" y="58"/>
                  <a:pt x="176" y="59"/>
                </a:cubicBezTo>
                <a:cubicBezTo>
                  <a:pt x="177" y="58"/>
                  <a:pt x="178" y="57"/>
                  <a:pt x="179" y="55"/>
                </a:cubicBezTo>
                <a:cubicBezTo>
                  <a:pt x="180" y="55"/>
                  <a:pt x="181" y="54"/>
                  <a:pt x="183" y="54"/>
                </a:cubicBezTo>
                <a:cubicBezTo>
                  <a:pt x="183" y="54"/>
                  <a:pt x="184" y="55"/>
                  <a:pt x="184" y="56"/>
                </a:cubicBezTo>
                <a:close/>
                <a:moveTo>
                  <a:pt x="180" y="50"/>
                </a:moveTo>
                <a:cubicBezTo>
                  <a:pt x="177" y="51"/>
                  <a:pt x="173" y="53"/>
                  <a:pt x="170" y="54"/>
                </a:cubicBezTo>
                <a:cubicBezTo>
                  <a:pt x="171" y="53"/>
                  <a:pt x="173" y="51"/>
                  <a:pt x="174" y="50"/>
                </a:cubicBezTo>
                <a:cubicBezTo>
                  <a:pt x="176" y="49"/>
                  <a:pt x="178" y="48"/>
                  <a:pt x="179" y="48"/>
                </a:cubicBezTo>
                <a:cubicBezTo>
                  <a:pt x="180" y="48"/>
                  <a:pt x="180" y="49"/>
                  <a:pt x="180" y="50"/>
                </a:cubicBezTo>
                <a:cubicBezTo>
                  <a:pt x="180" y="50"/>
                  <a:pt x="180" y="50"/>
                  <a:pt x="180" y="50"/>
                </a:cubicBezTo>
                <a:close/>
                <a:moveTo>
                  <a:pt x="166" y="49"/>
                </a:moveTo>
                <a:cubicBezTo>
                  <a:pt x="167" y="48"/>
                  <a:pt x="168" y="47"/>
                  <a:pt x="169" y="46"/>
                </a:cubicBezTo>
                <a:cubicBezTo>
                  <a:pt x="172" y="45"/>
                  <a:pt x="175" y="44"/>
                  <a:pt x="178" y="44"/>
                </a:cubicBezTo>
                <a:cubicBezTo>
                  <a:pt x="174" y="45"/>
                  <a:pt x="170" y="47"/>
                  <a:pt x="166" y="49"/>
                </a:cubicBezTo>
                <a:close/>
                <a:moveTo>
                  <a:pt x="166" y="53"/>
                </a:moveTo>
                <a:cubicBezTo>
                  <a:pt x="163" y="55"/>
                  <a:pt x="159" y="58"/>
                  <a:pt x="156" y="60"/>
                </a:cubicBezTo>
                <a:cubicBezTo>
                  <a:pt x="155" y="61"/>
                  <a:pt x="154" y="61"/>
                  <a:pt x="153" y="62"/>
                </a:cubicBezTo>
                <a:cubicBezTo>
                  <a:pt x="154" y="60"/>
                  <a:pt x="155" y="59"/>
                  <a:pt x="156" y="58"/>
                </a:cubicBezTo>
                <a:cubicBezTo>
                  <a:pt x="159" y="56"/>
                  <a:pt x="162" y="55"/>
                  <a:pt x="166" y="53"/>
                </a:cubicBezTo>
                <a:cubicBezTo>
                  <a:pt x="166" y="53"/>
                  <a:pt x="166" y="53"/>
                  <a:pt x="166" y="53"/>
                </a:cubicBezTo>
                <a:close/>
                <a:moveTo>
                  <a:pt x="154" y="49"/>
                </a:moveTo>
                <a:cubicBezTo>
                  <a:pt x="154" y="48"/>
                  <a:pt x="155" y="48"/>
                  <a:pt x="155" y="48"/>
                </a:cubicBezTo>
                <a:cubicBezTo>
                  <a:pt x="157" y="47"/>
                  <a:pt x="159" y="46"/>
                  <a:pt x="160" y="46"/>
                </a:cubicBezTo>
                <a:cubicBezTo>
                  <a:pt x="158" y="47"/>
                  <a:pt x="156" y="48"/>
                  <a:pt x="154" y="49"/>
                </a:cubicBezTo>
                <a:close/>
                <a:moveTo>
                  <a:pt x="155" y="45"/>
                </a:moveTo>
                <a:cubicBezTo>
                  <a:pt x="152" y="46"/>
                  <a:pt x="149" y="47"/>
                  <a:pt x="147" y="48"/>
                </a:cubicBezTo>
                <a:cubicBezTo>
                  <a:pt x="149" y="46"/>
                  <a:pt x="152" y="44"/>
                  <a:pt x="155" y="42"/>
                </a:cubicBezTo>
                <a:cubicBezTo>
                  <a:pt x="157" y="42"/>
                  <a:pt x="159" y="41"/>
                  <a:pt x="161" y="41"/>
                </a:cubicBezTo>
                <a:cubicBezTo>
                  <a:pt x="159" y="42"/>
                  <a:pt x="157" y="44"/>
                  <a:pt x="155" y="45"/>
                </a:cubicBezTo>
                <a:close/>
                <a:moveTo>
                  <a:pt x="154" y="34"/>
                </a:moveTo>
                <a:cubicBezTo>
                  <a:pt x="153" y="34"/>
                  <a:pt x="153" y="34"/>
                  <a:pt x="152" y="34"/>
                </a:cubicBezTo>
                <a:cubicBezTo>
                  <a:pt x="153" y="34"/>
                  <a:pt x="153" y="33"/>
                  <a:pt x="154" y="33"/>
                </a:cubicBezTo>
                <a:cubicBezTo>
                  <a:pt x="154" y="33"/>
                  <a:pt x="154" y="33"/>
                  <a:pt x="154" y="33"/>
                </a:cubicBezTo>
                <a:cubicBezTo>
                  <a:pt x="154" y="33"/>
                  <a:pt x="154" y="33"/>
                  <a:pt x="154" y="33"/>
                </a:cubicBezTo>
                <a:cubicBezTo>
                  <a:pt x="154" y="33"/>
                  <a:pt x="154" y="34"/>
                  <a:pt x="154" y="34"/>
                </a:cubicBezTo>
                <a:close/>
                <a:moveTo>
                  <a:pt x="152" y="36"/>
                </a:moveTo>
                <a:cubicBezTo>
                  <a:pt x="150" y="37"/>
                  <a:pt x="147" y="38"/>
                  <a:pt x="145" y="40"/>
                </a:cubicBezTo>
                <a:cubicBezTo>
                  <a:pt x="145" y="40"/>
                  <a:pt x="145" y="40"/>
                  <a:pt x="144" y="40"/>
                </a:cubicBezTo>
                <a:cubicBezTo>
                  <a:pt x="146" y="38"/>
                  <a:pt x="148" y="37"/>
                  <a:pt x="150" y="36"/>
                </a:cubicBezTo>
                <a:cubicBezTo>
                  <a:pt x="151" y="36"/>
                  <a:pt x="151" y="36"/>
                  <a:pt x="152" y="36"/>
                </a:cubicBezTo>
                <a:close/>
                <a:moveTo>
                  <a:pt x="150" y="34"/>
                </a:moveTo>
                <a:cubicBezTo>
                  <a:pt x="148" y="34"/>
                  <a:pt x="147" y="34"/>
                  <a:pt x="146" y="34"/>
                </a:cubicBezTo>
                <a:cubicBezTo>
                  <a:pt x="146" y="34"/>
                  <a:pt x="147" y="33"/>
                  <a:pt x="147" y="33"/>
                </a:cubicBezTo>
                <a:cubicBezTo>
                  <a:pt x="149" y="33"/>
                  <a:pt x="150" y="33"/>
                  <a:pt x="151" y="33"/>
                </a:cubicBezTo>
                <a:cubicBezTo>
                  <a:pt x="151" y="33"/>
                  <a:pt x="150" y="34"/>
                  <a:pt x="150" y="34"/>
                </a:cubicBezTo>
                <a:close/>
                <a:moveTo>
                  <a:pt x="151" y="29"/>
                </a:moveTo>
                <a:cubicBezTo>
                  <a:pt x="151" y="29"/>
                  <a:pt x="151" y="29"/>
                  <a:pt x="151" y="29"/>
                </a:cubicBezTo>
                <a:cubicBezTo>
                  <a:pt x="150" y="29"/>
                  <a:pt x="149" y="29"/>
                  <a:pt x="148" y="29"/>
                </a:cubicBezTo>
                <a:cubicBezTo>
                  <a:pt x="148" y="29"/>
                  <a:pt x="148" y="28"/>
                  <a:pt x="149" y="28"/>
                </a:cubicBezTo>
                <a:cubicBezTo>
                  <a:pt x="150" y="28"/>
                  <a:pt x="151" y="29"/>
                  <a:pt x="152" y="29"/>
                </a:cubicBezTo>
                <a:cubicBezTo>
                  <a:pt x="151" y="29"/>
                  <a:pt x="151" y="29"/>
                  <a:pt x="151" y="29"/>
                </a:cubicBezTo>
                <a:close/>
                <a:moveTo>
                  <a:pt x="148" y="20"/>
                </a:moveTo>
                <a:cubicBezTo>
                  <a:pt x="146" y="18"/>
                  <a:pt x="144" y="17"/>
                  <a:pt x="142" y="16"/>
                </a:cubicBezTo>
                <a:cubicBezTo>
                  <a:pt x="142" y="16"/>
                  <a:pt x="143" y="16"/>
                  <a:pt x="143" y="15"/>
                </a:cubicBezTo>
                <a:cubicBezTo>
                  <a:pt x="146" y="16"/>
                  <a:pt x="149" y="17"/>
                  <a:pt x="152" y="18"/>
                </a:cubicBezTo>
                <a:cubicBezTo>
                  <a:pt x="151" y="18"/>
                  <a:pt x="149" y="19"/>
                  <a:pt x="148" y="20"/>
                </a:cubicBezTo>
                <a:close/>
                <a:moveTo>
                  <a:pt x="139" y="9"/>
                </a:moveTo>
                <a:cubicBezTo>
                  <a:pt x="139" y="9"/>
                  <a:pt x="139" y="9"/>
                  <a:pt x="139" y="9"/>
                </a:cubicBezTo>
                <a:cubicBezTo>
                  <a:pt x="138" y="8"/>
                  <a:pt x="138" y="8"/>
                  <a:pt x="138" y="8"/>
                </a:cubicBezTo>
                <a:cubicBezTo>
                  <a:pt x="140" y="9"/>
                  <a:pt x="142" y="9"/>
                  <a:pt x="145" y="9"/>
                </a:cubicBezTo>
                <a:cubicBezTo>
                  <a:pt x="145" y="9"/>
                  <a:pt x="145" y="10"/>
                  <a:pt x="146" y="10"/>
                </a:cubicBezTo>
                <a:cubicBezTo>
                  <a:pt x="144" y="9"/>
                  <a:pt x="142" y="9"/>
                  <a:pt x="139" y="9"/>
                </a:cubicBezTo>
                <a:close/>
                <a:moveTo>
                  <a:pt x="143" y="13"/>
                </a:moveTo>
                <a:cubicBezTo>
                  <a:pt x="142" y="13"/>
                  <a:pt x="142" y="13"/>
                  <a:pt x="142" y="13"/>
                </a:cubicBezTo>
                <a:cubicBezTo>
                  <a:pt x="140" y="13"/>
                  <a:pt x="138" y="13"/>
                  <a:pt x="135" y="13"/>
                </a:cubicBezTo>
                <a:cubicBezTo>
                  <a:pt x="136" y="12"/>
                  <a:pt x="136" y="12"/>
                  <a:pt x="136" y="12"/>
                </a:cubicBezTo>
                <a:cubicBezTo>
                  <a:pt x="138" y="12"/>
                  <a:pt x="141" y="13"/>
                  <a:pt x="143" y="13"/>
                </a:cubicBezTo>
                <a:close/>
                <a:moveTo>
                  <a:pt x="136" y="14"/>
                </a:moveTo>
                <a:cubicBezTo>
                  <a:pt x="137" y="14"/>
                  <a:pt x="138" y="14"/>
                  <a:pt x="139" y="15"/>
                </a:cubicBezTo>
                <a:cubicBezTo>
                  <a:pt x="139" y="15"/>
                  <a:pt x="139" y="15"/>
                  <a:pt x="138" y="15"/>
                </a:cubicBezTo>
                <a:cubicBezTo>
                  <a:pt x="138" y="15"/>
                  <a:pt x="137" y="14"/>
                  <a:pt x="136" y="14"/>
                </a:cubicBezTo>
                <a:cubicBezTo>
                  <a:pt x="136" y="14"/>
                  <a:pt x="136" y="14"/>
                  <a:pt x="136" y="14"/>
                </a:cubicBezTo>
                <a:close/>
                <a:moveTo>
                  <a:pt x="138" y="18"/>
                </a:moveTo>
                <a:cubicBezTo>
                  <a:pt x="141" y="19"/>
                  <a:pt x="143" y="20"/>
                  <a:pt x="146" y="21"/>
                </a:cubicBezTo>
                <a:cubicBezTo>
                  <a:pt x="146" y="21"/>
                  <a:pt x="146" y="21"/>
                  <a:pt x="146" y="21"/>
                </a:cubicBezTo>
                <a:cubicBezTo>
                  <a:pt x="143" y="20"/>
                  <a:pt x="140" y="20"/>
                  <a:pt x="137" y="19"/>
                </a:cubicBezTo>
                <a:cubicBezTo>
                  <a:pt x="137" y="19"/>
                  <a:pt x="138" y="19"/>
                  <a:pt x="138" y="18"/>
                </a:cubicBezTo>
                <a:close/>
                <a:moveTo>
                  <a:pt x="141" y="27"/>
                </a:moveTo>
                <a:cubicBezTo>
                  <a:pt x="143" y="27"/>
                  <a:pt x="144" y="27"/>
                  <a:pt x="146" y="28"/>
                </a:cubicBezTo>
                <a:cubicBezTo>
                  <a:pt x="146" y="28"/>
                  <a:pt x="145" y="28"/>
                  <a:pt x="145" y="28"/>
                </a:cubicBezTo>
                <a:cubicBezTo>
                  <a:pt x="143" y="28"/>
                  <a:pt x="142" y="28"/>
                  <a:pt x="140" y="27"/>
                </a:cubicBezTo>
                <a:cubicBezTo>
                  <a:pt x="140" y="27"/>
                  <a:pt x="141" y="27"/>
                  <a:pt x="141" y="27"/>
                </a:cubicBezTo>
                <a:close/>
                <a:moveTo>
                  <a:pt x="142" y="30"/>
                </a:moveTo>
                <a:cubicBezTo>
                  <a:pt x="142" y="30"/>
                  <a:pt x="142" y="30"/>
                  <a:pt x="142" y="30"/>
                </a:cubicBezTo>
                <a:cubicBezTo>
                  <a:pt x="140" y="30"/>
                  <a:pt x="138" y="29"/>
                  <a:pt x="137" y="29"/>
                </a:cubicBezTo>
                <a:cubicBezTo>
                  <a:pt x="137" y="29"/>
                  <a:pt x="137" y="29"/>
                  <a:pt x="138" y="29"/>
                </a:cubicBezTo>
                <a:cubicBezTo>
                  <a:pt x="139" y="29"/>
                  <a:pt x="141" y="29"/>
                  <a:pt x="142" y="30"/>
                </a:cubicBezTo>
                <a:close/>
                <a:moveTo>
                  <a:pt x="140" y="34"/>
                </a:moveTo>
                <a:cubicBezTo>
                  <a:pt x="141" y="33"/>
                  <a:pt x="142" y="33"/>
                  <a:pt x="144" y="33"/>
                </a:cubicBezTo>
                <a:cubicBezTo>
                  <a:pt x="143" y="33"/>
                  <a:pt x="143" y="34"/>
                  <a:pt x="142" y="34"/>
                </a:cubicBezTo>
                <a:cubicBezTo>
                  <a:pt x="141" y="34"/>
                  <a:pt x="139" y="34"/>
                  <a:pt x="138" y="34"/>
                </a:cubicBezTo>
                <a:cubicBezTo>
                  <a:pt x="139" y="34"/>
                  <a:pt x="139" y="34"/>
                  <a:pt x="140" y="34"/>
                </a:cubicBezTo>
                <a:close/>
                <a:moveTo>
                  <a:pt x="143" y="36"/>
                </a:moveTo>
                <a:cubicBezTo>
                  <a:pt x="144" y="36"/>
                  <a:pt x="146" y="36"/>
                  <a:pt x="147" y="36"/>
                </a:cubicBezTo>
                <a:cubicBezTo>
                  <a:pt x="145" y="37"/>
                  <a:pt x="143" y="39"/>
                  <a:pt x="141" y="40"/>
                </a:cubicBezTo>
                <a:cubicBezTo>
                  <a:pt x="140" y="40"/>
                  <a:pt x="139" y="40"/>
                  <a:pt x="138" y="40"/>
                </a:cubicBezTo>
                <a:cubicBezTo>
                  <a:pt x="137" y="40"/>
                  <a:pt x="136" y="40"/>
                  <a:pt x="135" y="40"/>
                </a:cubicBezTo>
                <a:cubicBezTo>
                  <a:pt x="137" y="39"/>
                  <a:pt x="140" y="37"/>
                  <a:pt x="143" y="36"/>
                </a:cubicBezTo>
                <a:close/>
                <a:moveTo>
                  <a:pt x="137" y="42"/>
                </a:moveTo>
                <a:cubicBezTo>
                  <a:pt x="134" y="42"/>
                  <a:pt x="132" y="43"/>
                  <a:pt x="130" y="43"/>
                </a:cubicBezTo>
                <a:cubicBezTo>
                  <a:pt x="131" y="43"/>
                  <a:pt x="131" y="43"/>
                  <a:pt x="132" y="42"/>
                </a:cubicBezTo>
                <a:cubicBezTo>
                  <a:pt x="133" y="42"/>
                  <a:pt x="135" y="42"/>
                  <a:pt x="137" y="42"/>
                </a:cubicBezTo>
                <a:close/>
                <a:moveTo>
                  <a:pt x="136" y="44"/>
                </a:moveTo>
                <a:cubicBezTo>
                  <a:pt x="136" y="44"/>
                  <a:pt x="135" y="45"/>
                  <a:pt x="135" y="45"/>
                </a:cubicBezTo>
                <a:cubicBezTo>
                  <a:pt x="131" y="46"/>
                  <a:pt x="128" y="46"/>
                  <a:pt x="124" y="47"/>
                </a:cubicBezTo>
                <a:cubicBezTo>
                  <a:pt x="125" y="47"/>
                  <a:pt x="125" y="46"/>
                  <a:pt x="126" y="46"/>
                </a:cubicBezTo>
                <a:cubicBezTo>
                  <a:pt x="129" y="45"/>
                  <a:pt x="133" y="45"/>
                  <a:pt x="136" y="44"/>
                </a:cubicBezTo>
                <a:close/>
                <a:moveTo>
                  <a:pt x="126" y="44"/>
                </a:moveTo>
                <a:cubicBezTo>
                  <a:pt x="123" y="45"/>
                  <a:pt x="120" y="46"/>
                  <a:pt x="117" y="47"/>
                </a:cubicBezTo>
                <a:cubicBezTo>
                  <a:pt x="118" y="45"/>
                  <a:pt x="120" y="44"/>
                  <a:pt x="121" y="42"/>
                </a:cubicBezTo>
                <a:cubicBezTo>
                  <a:pt x="121" y="42"/>
                  <a:pt x="121" y="42"/>
                  <a:pt x="121" y="42"/>
                </a:cubicBezTo>
                <a:cubicBezTo>
                  <a:pt x="124" y="42"/>
                  <a:pt x="126" y="42"/>
                  <a:pt x="129" y="42"/>
                </a:cubicBezTo>
                <a:cubicBezTo>
                  <a:pt x="128" y="43"/>
                  <a:pt x="127" y="44"/>
                  <a:pt x="126" y="44"/>
                </a:cubicBezTo>
                <a:close/>
                <a:moveTo>
                  <a:pt x="111" y="46"/>
                </a:moveTo>
                <a:cubicBezTo>
                  <a:pt x="113" y="45"/>
                  <a:pt x="114" y="44"/>
                  <a:pt x="115" y="42"/>
                </a:cubicBezTo>
                <a:cubicBezTo>
                  <a:pt x="116" y="42"/>
                  <a:pt x="117" y="42"/>
                  <a:pt x="118" y="42"/>
                </a:cubicBezTo>
                <a:cubicBezTo>
                  <a:pt x="116" y="44"/>
                  <a:pt x="114" y="45"/>
                  <a:pt x="111" y="46"/>
                </a:cubicBezTo>
                <a:close/>
                <a:moveTo>
                  <a:pt x="115" y="41"/>
                </a:moveTo>
                <a:cubicBezTo>
                  <a:pt x="114" y="40"/>
                  <a:pt x="113" y="40"/>
                  <a:pt x="112" y="41"/>
                </a:cubicBezTo>
                <a:cubicBezTo>
                  <a:pt x="110" y="41"/>
                  <a:pt x="109" y="41"/>
                  <a:pt x="107" y="41"/>
                </a:cubicBezTo>
                <a:cubicBezTo>
                  <a:pt x="107" y="40"/>
                  <a:pt x="108" y="40"/>
                  <a:pt x="108" y="40"/>
                </a:cubicBezTo>
                <a:cubicBezTo>
                  <a:pt x="112" y="39"/>
                  <a:pt x="115" y="38"/>
                  <a:pt x="119" y="37"/>
                </a:cubicBezTo>
                <a:cubicBezTo>
                  <a:pt x="118" y="38"/>
                  <a:pt x="116" y="39"/>
                  <a:pt x="115" y="41"/>
                </a:cubicBezTo>
                <a:close/>
                <a:moveTo>
                  <a:pt x="116" y="33"/>
                </a:moveTo>
                <a:cubicBezTo>
                  <a:pt x="115" y="33"/>
                  <a:pt x="115" y="33"/>
                  <a:pt x="114" y="34"/>
                </a:cubicBezTo>
                <a:cubicBezTo>
                  <a:pt x="115" y="33"/>
                  <a:pt x="115" y="33"/>
                  <a:pt x="116" y="33"/>
                </a:cubicBezTo>
                <a:cubicBezTo>
                  <a:pt x="116" y="33"/>
                  <a:pt x="117" y="33"/>
                  <a:pt x="117" y="33"/>
                </a:cubicBezTo>
                <a:cubicBezTo>
                  <a:pt x="117" y="33"/>
                  <a:pt x="117" y="33"/>
                  <a:pt x="116" y="33"/>
                </a:cubicBezTo>
                <a:close/>
                <a:moveTo>
                  <a:pt x="105" y="29"/>
                </a:moveTo>
                <a:cubicBezTo>
                  <a:pt x="104" y="29"/>
                  <a:pt x="103" y="29"/>
                  <a:pt x="102" y="29"/>
                </a:cubicBezTo>
                <a:cubicBezTo>
                  <a:pt x="104" y="29"/>
                  <a:pt x="106" y="28"/>
                  <a:pt x="107" y="27"/>
                </a:cubicBezTo>
                <a:cubicBezTo>
                  <a:pt x="108" y="27"/>
                  <a:pt x="108" y="27"/>
                  <a:pt x="109" y="27"/>
                </a:cubicBezTo>
                <a:cubicBezTo>
                  <a:pt x="108" y="28"/>
                  <a:pt x="106" y="29"/>
                  <a:pt x="105" y="29"/>
                </a:cubicBezTo>
                <a:close/>
                <a:moveTo>
                  <a:pt x="103" y="32"/>
                </a:moveTo>
                <a:cubicBezTo>
                  <a:pt x="104" y="32"/>
                  <a:pt x="104" y="32"/>
                  <a:pt x="105" y="32"/>
                </a:cubicBezTo>
                <a:cubicBezTo>
                  <a:pt x="104" y="33"/>
                  <a:pt x="102" y="34"/>
                  <a:pt x="101" y="35"/>
                </a:cubicBezTo>
                <a:cubicBezTo>
                  <a:pt x="100" y="35"/>
                  <a:pt x="100" y="35"/>
                  <a:pt x="99" y="35"/>
                </a:cubicBezTo>
                <a:cubicBezTo>
                  <a:pt x="99" y="35"/>
                  <a:pt x="98" y="35"/>
                  <a:pt x="98" y="36"/>
                </a:cubicBezTo>
                <a:cubicBezTo>
                  <a:pt x="98" y="36"/>
                  <a:pt x="97" y="36"/>
                  <a:pt x="96" y="37"/>
                </a:cubicBezTo>
                <a:cubicBezTo>
                  <a:pt x="98" y="35"/>
                  <a:pt x="101" y="33"/>
                  <a:pt x="103" y="32"/>
                </a:cubicBezTo>
                <a:close/>
                <a:moveTo>
                  <a:pt x="96" y="35"/>
                </a:moveTo>
                <a:cubicBezTo>
                  <a:pt x="97" y="34"/>
                  <a:pt x="98" y="33"/>
                  <a:pt x="99" y="32"/>
                </a:cubicBezTo>
                <a:cubicBezTo>
                  <a:pt x="99" y="32"/>
                  <a:pt x="100" y="32"/>
                  <a:pt x="100" y="32"/>
                </a:cubicBezTo>
                <a:cubicBezTo>
                  <a:pt x="99" y="33"/>
                  <a:pt x="98" y="34"/>
                  <a:pt x="96" y="35"/>
                </a:cubicBezTo>
                <a:close/>
                <a:moveTo>
                  <a:pt x="96" y="30"/>
                </a:moveTo>
                <a:cubicBezTo>
                  <a:pt x="96" y="30"/>
                  <a:pt x="95" y="30"/>
                  <a:pt x="95" y="30"/>
                </a:cubicBezTo>
                <a:cubicBezTo>
                  <a:pt x="97" y="29"/>
                  <a:pt x="98" y="28"/>
                  <a:pt x="100" y="27"/>
                </a:cubicBezTo>
                <a:cubicBezTo>
                  <a:pt x="100" y="27"/>
                  <a:pt x="100" y="27"/>
                  <a:pt x="100" y="27"/>
                </a:cubicBezTo>
                <a:cubicBezTo>
                  <a:pt x="99" y="28"/>
                  <a:pt x="97" y="29"/>
                  <a:pt x="96" y="30"/>
                </a:cubicBezTo>
                <a:close/>
                <a:moveTo>
                  <a:pt x="90" y="31"/>
                </a:moveTo>
                <a:cubicBezTo>
                  <a:pt x="90" y="31"/>
                  <a:pt x="89" y="31"/>
                  <a:pt x="89" y="31"/>
                </a:cubicBezTo>
                <a:cubicBezTo>
                  <a:pt x="88" y="32"/>
                  <a:pt x="86" y="33"/>
                  <a:pt x="85" y="33"/>
                </a:cubicBezTo>
                <a:cubicBezTo>
                  <a:pt x="85" y="33"/>
                  <a:pt x="85" y="33"/>
                  <a:pt x="85" y="33"/>
                </a:cubicBezTo>
                <a:cubicBezTo>
                  <a:pt x="87" y="31"/>
                  <a:pt x="89" y="28"/>
                  <a:pt x="91" y="26"/>
                </a:cubicBezTo>
                <a:cubicBezTo>
                  <a:pt x="93" y="26"/>
                  <a:pt x="95" y="27"/>
                  <a:pt x="97" y="27"/>
                </a:cubicBezTo>
                <a:cubicBezTo>
                  <a:pt x="95" y="28"/>
                  <a:pt x="92" y="30"/>
                  <a:pt x="90" y="31"/>
                </a:cubicBezTo>
                <a:close/>
                <a:moveTo>
                  <a:pt x="89" y="18"/>
                </a:moveTo>
                <a:cubicBezTo>
                  <a:pt x="89" y="18"/>
                  <a:pt x="89" y="18"/>
                  <a:pt x="88" y="18"/>
                </a:cubicBezTo>
                <a:cubicBezTo>
                  <a:pt x="88" y="18"/>
                  <a:pt x="87" y="19"/>
                  <a:pt x="87" y="19"/>
                </a:cubicBezTo>
                <a:cubicBezTo>
                  <a:pt x="83" y="21"/>
                  <a:pt x="79" y="23"/>
                  <a:pt x="75" y="26"/>
                </a:cubicBezTo>
                <a:cubicBezTo>
                  <a:pt x="73" y="27"/>
                  <a:pt x="70" y="28"/>
                  <a:pt x="68" y="29"/>
                </a:cubicBezTo>
                <a:cubicBezTo>
                  <a:pt x="68" y="29"/>
                  <a:pt x="68" y="28"/>
                  <a:pt x="69" y="28"/>
                </a:cubicBezTo>
                <a:cubicBezTo>
                  <a:pt x="73" y="25"/>
                  <a:pt x="78" y="23"/>
                  <a:pt x="83" y="20"/>
                </a:cubicBezTo>
                <a:cubicBezTo>
                  <a:pt x="86" y="19"/>
                  <a:pt x="90" y="17"/>
                  <a:pt x="94" y="16"/>
                </a:cubicBezTo>
                <a:cubicBezTo>
                  <a:pt x="93" y="16"/>
                  <a:pt x="93" y="16"/>
                  <a:pt x="92" y="17"/>
                </a:cubicBezTo>
                <a:cubicBezTo>
                  <a:pt x="91" y="17"/>
                  <a:pt x="90" y="18"/>
                  <a:pt x="89" y="18"/>
                </a:cubicBezTo>
                <a:close/>
                <a:moveTo>
                  <a:pt x="80" y="17"/>
                </a:moveTo>
                <a:cubicBezTo>
                  <a:pt x="73" y="19"/>
                  <a:pt x="66" y="23"/>
                  <a:pt x="60" y="27"/>
                </a:cubicBezTo>
                <a:cubicBezTo>
                  <a:pt x="60" y="27"/>
                  <a:pt x="60" y="28"/>
                  <a:pt x="60" y="28"/>
                </a:cubicBezTo>
                <a:cubicBezTo>
                  <a:pt x="58" y="29"/>
                  <a:pt x="56" y="31"/>
                  <a:pt x="54" y="32"/>
                </a:cubicBezTo>
                <a:cubicBezTo>
                  <a:pt x="51" y="34"/>
                  <a:pt x="48" y="35"/>
                  <a:pt x="45" y="36"/>
                </a:cubicBezTo>
                <a:cubicBezTo>
                  <a:pt x="48" y="34"/>
                  <a:pt x="52" y="31"/>
                  <a:pt x="55" y="29"/>
                </a:cubicBezTo>
                <a:cubicBezTo>
                  <a:pt x="62" y="23"/>
                  <a:pt x="70" y="19"/>
                  <a:pt x="79" y="15"/>
                </a:cubicBezTo>
                <a:cubicBezTo>
                  <a:pt x="81" y="14"/>
                  <a:pt x="83" y="13"/>
                  <a:pt x="85" y="12"/>
                </a:cubicBezTo>
                <a:cubicBezTo>
                  <a:pt x="83" y="13"/>
                  <a:pt x="81" y="14"/>
                  <a:pt x="80" y="15"/>
                </a:cubicBezTo>
                <a:cubicBezTo>
                  <a:pt x="79" y="16"/>
                  <a:pt x="79" y="16"/>
                  <a:pt x="80" y="17"/>
                </a:cubicBezTo>
                <a:close/>
                <a:moveTo>
                  <a:pt x="50" y="40"/>
                </a:moveTo>
                <a:cubicBezTo>
                  <a:pt x="51" y="39"/>
                  <a:pt x="52" y="38"/>
                  <a:pt x="53" y="38"/>
                </a:cubicBezTo>
                <a:cubicBezTo>
                  <a:pt x="52" y="39"/>
                  <a:pt x="51" y="40"/>
                  <a:pt x="50" y="41"/>
                </a:cubicBezTo>
                <a:cubicBezTo>
                  <a:pt x="50" y="40"/>
                  <a:pt x="50" y="40"/>
                  <a:pt x="50" y="40"/>
                </a:cubicBezTo>
                <a:close/>
                <a:moveTo>
                  <a:pt x="56" y="38"/>
                </a:moveTo>
                <a:cubicBezTo>
                  <a:pt x="56" y="38"/>
                  <a:pt x="57" y="38"/>
                  <a:pt x="57" y="38"/>
                </a:cubicBezTo>
                <a:cubicBezTo>
                  <a:pt x="56" y="40"/>
                  <a:pt x="54" y="42"/>
                  <a:pt x="53" y="44"/>
                </a:cubicBezTo>
                <a:cubicBezTo>
                  <a:pt x="49" y="46"/>
                  <a:pt x="46" y="48"/>
                  <a:pt x="43" y="51"/>
                </a:cubicBezTo>
                <a:cubicBezTo>
                  <a:pt x="44" y="51"/>
                  <a:pt x="44" y="50"/>
                  <a:pt x="44" y="50"/>
                </a:cubicBezTo>
                <a:cubicBezTo>
                  <a:pt x="48" y="46"/>
                  <a:pt x="52" y="42"/>
                  <a:pt x="56" y="38"/>
                </a:cubicBezTo>
                <a:close/>
                <a:moveTo>
                  <a:pt x="49" y="48"/>
                </a:moveTo>
                <a:cubicBezTo>
                  <a:pt x="49" y="49"/>
                  <a:pt x="48" y="50"/>
                  <a:pt x="47" y="50"/>
                </a:cubicBezTo>
                <a:cubicBezTo>
                  <a:pt x="46" y="51"/>
                  <a:pt x="46" y="52"/>
                  <a:pt x="45" y="53"/>
                </a:cubicBezTo>
                <a:cubicBezTo>
                  <a:pt x="43" y="54"/>
                  <a:pt x="41" y="56"/>
                  <a:pt x="40" y="57"/>
                </a:cubicBezTo>
                <a:cubicBezTo>
                  <a:pt x="40" y="56"/>
                  <a:pt x="40" y="56"/>
                  <a:pt x="40" y="56"/>
                </a:cubicBezTo>
                <a:cubicBezTo>
                  <a:pt x="43" y="53"/>
                  <a:pt x="46" y="51"/>
                  <a:pt x="49" y="48"/>
                </a:cubicBezTo>
                <a:close/>
                <a:moveTo>
                  <a:pt x="39" y="55"/>
                </a:moveTo>
                <a:cubicBezTo>
                  <a:pt x="38" y="55"/>
                  <a:pt x="38" y="56"/>
                  <a:pt x="37" y="57"/>
                </a:cubicBezTo>
                <a:cubicBezTo>
                  <a:pt x="37" y="57"/>
                  <a:pt x="37" y="56"/>
                  <a:pt x="37" y="56"/>
                </a:cubicBezTo>
                <a:cubicBezTo>
                  <a:pt x="38" y="56"/>
                  <a:pt x="38" y="55"/>
                  <a:pt x="39" y="54"/>
                </a:cubicBezTo>
                <a:cubicBezTo>
                  <a:pt x="39" y="54"/>
                  <a:pt x="40" y="53"/>
                  <a:pt x="40" y="53"/>
                </a:cubicBezTo>
                <a:lnTo>
                  <a:pt x="39" y="55"/>
                </a:lnTo>
                <a:close/>
                <a:moveTo>
                  <a:pt x="38" y="65"/>
                </a:moveTo>
                <a:cubicBezTo>
                  <a:pt x="40" y="64"/>
                  <a:pt x="42" y="62"/>
                  <a:pt x="45" y="60"/>
                </a:cubicBezTo>
                <a:cubicBezTo>
                  <a:pt x="40" y="65"/>
                  <a:pt x="35" y="70"/>
                  <a:pt x="30" y="75"/>
                </a:cubicBezTo>
                <a:cubicBezTo>
                  <a:pt x="30" y="75"/>
                  <a:pt x="30" y="77"/>
                  <a:pt x="31" y="76"/>
                </a:cubicBezTo>
                <a:cubicBezTo>
                  <a:pt x="32" y="76"/>
                  <a:pt x="33" y="75"/>
                  <a:pt x="34" y="75"/>
                </a:cubicBezTo>
                <a:cubicBezTo>
                  <a:pt x="33" y="75"/>
                  <a:pt x="33" y="76"/>
                  <a:pt x="32" y="76"/>
                </a:cubicBezTo>
                <a:cubicBezTo>
                  <a:pt x="31" y="77"/>
                  <a:pt x="29" y="78"/>
                  <a:pt x="27" y="78"/>
                </a:cubicBezTo>
                <a:cubicBezTo>
                  <a:pt x="27" y="77"/>
                  <a:pt x="28" y="76"/>
                  <a:pt x="29" y="75"/>
                </a:cubicBezTo>
                <a:cubicBezTo>
                  <a:pt x="32" y="72"/>
                  <a:pt x="35" y="69"/>
                  <a:pt x="38" y="65"/>
                </a:cubicBezTo>
                <a:close/>
                <a:moveTo>
                  <a:pt x="34" y="77"/>
                </a:moveTo>
                <a:cubicBezTo>
                  <a:pt x="35" y="77"/>
                  <a:pt x="36" y="76"/>
                  <a:pt x="37" y="75"/>
                </a:cubicBezTo>
                <a:cubicBezTo>
                  <a:pt x="35" y="78"/>
                  <a:pt x="32" y="81"/>
                  <a:pt x="30" y="83"/>
                </a:cubicBezTo>
                <a:cubicBezTo>
                  <a:pt x="30" y="83"/>
                  <a:pt x="30" y="83"/>
                  <a:pt x="30" y="83"/>
                </a:cubicBezTo>
                <a:cubicBezTo>
                  <a:pt x="31" y="81"/>
                  <a:pt x="32" y="79"/>
                  <a:pt x="34" y="77"/>
                </a:cubicBezTo>
                <a:close/>
                <a:moveTo>
                  <a:pt x="30" y="93"/>
                </a:moveTo>
                <a:cubicBezTo>
                  <a:pt x="30" y="93"/>
                  <a:pt x="30" y="93"/>
                  <a:pt x="30" y="94"/>
                </a:cubicBezTo>
                <a:cubicBezTo>
                  <a:pt x="30" y="94"/>
                  <a:pt x="30" y="94"/>
                  <a:pt x="30" y="94"/>
                </a:cubicBezTo>
                <a:cubicBezTo>
                  <a:pt x="30" y="94"/>
                  <a:pt x="30" y="93"/>
                  <a:pt x="29" y="93"/>
                </a:cubicBezTo>
                <a:cubicBezTo>
                  <a:pt x="29" y="93"/>
                  <a:pt x="30" y="93"/>
                  <a:pt x="30" y="93"/>
                </a:cubicBezTo>
                <a:close/>
                <a:moveTo>
                  <a:pt x="32" y="123"/>
                </a:moveTo>
                <a:cubicBezTo>
                  <a:pt x="32" y="124"/>
                  <a:pt x="32" y="124"/>
                  <a:pt x="32" y="125"/>
                </a:cubicBezTo>
                <a:cubicBezTo>
                  <a:pt x="32" y="125"/>
                  <a:pt x="32" y="125"/>
                  <a:pt x="32" y="126"/>
                </a:cubicBezTo>
                <a:cubicBezTo>
                  <a:pt x="31" y="124"/>
                  <a:pt x="31" y="124"/>
                  <a:pt x="31" y="124"/>
                </a:cubicBezTo>
                <a:cubicBezTo>
                  <a:pt x="32" y="124"/>
                  <a:pt x="32" y="124"/>
                  <a:pt x="32" y="123"/>
                </a:cubicBezTo>
                <a:close/>
                <a:moveTo>
                  <a:pt x="32" y="120"/>
                </a:moveTo>
                <a:cubicBezTo>
                  <a:pt x="32" y="119"/>
                  <a:pt x="33" y="117"/>
                  <a:pt x="33" y="115"/>
                </a:cubicBezTo>
                <a:cubicBezTo>
                  <a:pt x="33" y="116"/>
                  <a:pt x="34" y="118"/>
                  <a:pt x="34" y="119"/>
                </a:cubicBezTo>
                <a:cubicBezTo>
                  <a:pt x="34" y="120"/>
                  <a:pt x="34" y="120"/>
                  <a:pt x="34" y="121"/>
                </a:cubicBezTo>
                <a:cubicBezTo>
                  <a:pt x="33" y="122"/>
                  <a:pt x="33" y="122"/>
                  <a:pt x="33" y="123"/>
                </a:cubicBezTo>
                <a:cubicBezTo>
                  <a:pt x="33" y="122"/>
                  <a:pt x="32" y="121"/>
                  <a:pt x="32" y="120"/>
                </a:cubicBezTo>
                <a:close/>
                <a:moveTo>
                  <a:pt x="33" y="131"/>
                </a:moveTo>
                <a:cubicBezTo>
                  <a:pt x="34" y="130"/>
                  <a:pt x="34" y="130"/>
                  <a:pt x="34" y="130"/>
                </a:cubicBezTo>
                <a:cubicBezTo>
                  <a:pt x="35" y="130"/>
                  <a:pt x="35" y="131"/>
                  <a:pt x="35" y="132"/>
                </a:cubicBezTo>
                <a:cubicBezTo>
                  <a:pt x="35" y="132"/>
                  <a:pt x="35" y="132"/>
                  <a:pt x="35" y="133"/>
                </a:cubicBezTo>
                <a:cubicBezTo>
                  <a:pt x="35" y="133"/>
                  <a:pt x="35" y="134"/>
                  <a:pt x="36" y="134"/>
                </a:cubicBezTo>
                <a:cubicBezTo>
                  <a:pt x="36" y="134"/>
                  <a:pt x="36" y="134"/>
                  <a:pt x="36" y="134"/>
                </a:cubicBezTo>
                <a:cubicBezTo>
                  <a:pt x="36" y="134"/>
                  <a:pt x="36" y="134"/>
                  <a:pt x="36" y="134"/>
                </a:cubicBezTo>
                <a:cubicBezTo>
                  <a:pt x="36" y="135"/>
                  <a:pt x="36" y="135"/>
                  <a:pt x="37" y="135"/>
                </a:cubicBezTo>
                <a:cubicBezTo>
                  <a:pt x="37" y="137"/>
                  <a:pt x="38" y="138"/>
                  <a:pt x="38" y="140"/>
                </a:cubicBezTo>
                <a:cubicBezTo>
                  <a:pt x="39" y="140"/>
                  <a:pt x="39" y="141"/>
                  <a:pt x="39" y="142"/>
                </a:cubicBezTo>
                <a:cubicBezTo>
                  <a:pt x="38" y="143"/>
                  <a:pt x="38" y="144"/>
                  <a:pt x="37" y="145"/>
                </a:cubicBezTo>
                <a:cubicBezTo>
                  <a:pt x="37" y="146"/>
                  <a:pt x="38" y="147"/>
                  <a:pt x="39" y="146"/>
                </a:cubicBezTo>
                <a:cubicBezTo>
                  <a:pt x="39" y="146"/>
                  <a:pt x="39" y="145"/>
                  <a:pt x="40" y="145"/>
                </a:cubicBezTo>
                <a:cubicBezTo>
                  <a:pt x="40" y="148"/>
                  <a:pt x="41" y="151"/>
                  <a:pt x="42" y="153"/>
                </a:cubicBezTo>
                <a:cubicBezTo>
                  <a:pt x="41" y="154"/>
                  <a:pt x="41" y="154"/>
                  <a:pt x="41" y="154"/>
                </a:cubicBezTo>
                <a:cubicBezTo>
                  <a:pt x="41" y="155"/>
                  <a:pt x="41" y="156"/>
                  <a:pt x="42" y="156"/>
                </a:cubicBezTo>
                <a:cubicBezTo>
                  <a:pt x="43" y="159"/>
                  <a:pt x="44" y="162"/>
                  <a:pt x="45" y="166"/>
                </a:cubicBezTo>
                <a:cubicBezTo>
                  <a:pt x="43" y="161"/>
                  <a:pt x="40" y="157"/>
                  <a:pt x="38" y="152"/>
                </a:cubicBezTo>
                <a:cubicBezTo>
                  <a:pt x="37" y="145"/>
                  <a:pt x="35" y="138"/>
                  <a:pt x="33" y="131"/>
                </a:cubicBezTo>
                <a:cubicBezTo>
                  <a:pt x="33" y="131"/>
                  <a:pt x="33" y="131"/>
                  <a:pt x="33" y="131"/>
                </a:cubicBezTo>
                <a:close/>
                <a:moveTo>
                  <a:pt x="34" y="149"/>
                </a:moveTo>
                <a:cubicBezTo>
                  <a:pt x="35" y="152"/>
                  <a:pt x="36" y="155"/>
                  <a:pt x="37" y="157"/>
                </a:cubicBezTo>
                <a:cubicBezTo>
                  <a:pt x="37" y="158"/>
                  <a:pt x="37" y="158"/>
                  <a:pt x="37" y="158"/>
                </a:cubicBezTo>
                <a:cubicBezTo>
                  <a:pt x="37" y="159"/>
                  <a:pt x="38" y="161"/>
                  <a:pt x="38" y="163"/>
                </a:cubicBezTo>
                <a:cubicBezTo>
                  <a:pt x="37" y="161"/>
                  <a:pt x="36" y="160"/>
                  <a:pt x="36" y="159"/>
                </a:cubicBezTo>
                <a:cubicBezTo>
                  <a:pt x="35" y="156"/>
                  <a:pt x="35" y="152"/>
                  <a:pt x="34" y="149"/>
                </a:cubicBezTo>
                <a:cubicBezTo>
                  <a:pt x="34" y="149"/>
                  <a:pt x="34" y="149"/>
                  <a:pt x="34" y="149"/>
                </a:cubicBezTo>
                <a:close/>
                <a:moveTo>
                  <a:pt x="38" y="166"/>
                </a:moveTo>
                <a:cubicBezTo>
                  <a:pt x="38" y="166"/>
                  <a:pt x="38" y="166"/>
                  <a:pt x="38" y="167"/>
                </a:cubicBezTo>
                <a:cubicBezTo>
                  <a:pt x="38" y="165"/>
                  <a:pt x="37" y="164"/>
                  <a:pt x="36" y="163"/>
                </a:cubicBezTo>
                <a:cubicBezTo>
                  <a:pt x="36" y="163"/>
                  <a:pt x="36" y="162"/>
                  <a:pt x="36" y="162"/>
                </a:cubicBezTo>
                <a:cubicBezTo>
                  <a:pt x="37" y="163"/>
                  <a:pt x="38" y="165"/>
                  <a:pt x="38" y="166"/>
                </a:cubicBezTo>
                <a:close/>
                <a:moveTo>
                  <a:pt x="40" y="173"/>
                </a:moveTo>
                <a:cubicBezTo>
                  <a:pt x="40" y="175"/>
                  <a:pt x="40" y="176"/>
                  <a:pt x="40" y="178"/>
                </a:cubicBezTo>
                <a:cubicBezTo>
                  <a:pt x="39" y="175"/>
                  <a:pt x="38" y="173"/>
                  <a:pt x="38" y="170"/>
                </a:cubicBezTo>
                <a:cubicBezTo>
                  <a:pt x="38" y="171"/>
                  <a:pt x="39" y="172"/>
                  <a:pt x="40" y="173"/>
                </a:cubicBezTo>
                <a:close/>
                <a:moveTo>
                  <a:pt x="42" y="197"/>
                </a:moveTo>
                <a:cubicBezTo>
                  <a:pt x="42" y="197"/>
                  <a:pt x="42" y="197"/>
                  <a:pt x="42" y="197"/>
                </a:cubicBezTo>
                <a:cubicBezTo>
                  <a:pt x="42" y="198"/>
                  <a:pt x="43" y="198"/>
                  <a:pt x="43" y="198"/>
                </a:cubicBezTo>
                <a:cubicBezTo>
                  <a:pt x="43" y="199"/>
                  <a:pt x="44" y="199"/>
                  <a:pt x="44" y="200"/>
                </a:cubicBezTo>
                <a:cubicBezTo>
                  <a:pt x="43" y="198"/>
                  <a:pt x="41" y="196"/>
                  <a:pt x="39" y="194"/>
                </a:cubicBezTo>
                <a:cubicBezTo>
                  <a:pt x="39" y="194"/>
                  <a:pt x="39" y="194"/>
                  <a:pt x="39" y="194"/>
                </a:cubicBezTo>
                <a:cubicBezTo>
                  <a:pt x="40" y="195"/>
                  <a:pt x="41" y="196"/>
                  <a:pt x="42" y="197"/>
                </a:cubicBezTo>
                <a:close/>
                <a:moveTo>
                  <a:pt x="43" y="192"/>
                </a:moveTo>
                <a:cubicBezTo>
                  <a:pt x="43" y="191"/>
                  <a:pt x="42" y="190"/>
                  <a:pt x="42" y="189"/>
                </a:cubicBezTo>
                <a:cubicBezTo>
                  <a:pt x="43" y="191"/>
                  <a:pt x="45" y="194"/>
                  <a:pt x="47" y="196"/>
                </a:cubicBezTo>
                <a:cubicBezTo>
                  <a:pt x="46" y="196"/>
                  <a:pt x="45" y="195"/>
                  <a:pt x="45" y="195"/>
                </a:cubicBezTo>
                <a:cubicBezTo>
                  <a:pt x="44" y="194"/>
                  <a:pt x="43" y="193"/>
                  <a:pt x="43" y="192"/>
                </a:cubicBezTo>
                <a:close/>
                <a:moveTo>
                  <a:pt x="48" y="198"/>
                </a:moveTo>
                <a:cubicBezTo>
                  <a:pt x="50" y="201"/>
                  <a:pt x="51" y="203"/>
                  <a:pt x="53" y="205"/>
                </a:cubicBezTo>
                <a:cubicBezTo>
                  <a:pt x="50" y="203"/>
                  <a:pt x="48" y="200"/>
                  <a:pt x="46" y="197"/>
                </a:cubicBezTo>
                <a:cubicBezTo>
                  <a:pt x="47" y="197"/>
                  <a:pt x="47" y="198"/>
                  <a:pt x="48" y="198"/>
                </a:cubicBezTo>
                <a:close/>
                <a:moveTo>
                  <a:pt x="49" y="188"/>
                </a:moveTo>
                <a:cubicBezTo>
                  <a:pt x="51" y="190"/>
                  <a:pt x="52" y="192"/>
                  <a:pt x="53" y="194"/>
                </a:cubicBezTo>
                <a:cubicBezTo>
                  <a:pt x="54" y="197"/>
                  <a:pt x="55" y="201"/>
                  <a:pt x="56" y="204"/>
                </a:cubicBezTo>
                <a:cubicBezTo>
                  <a:pt x="55" y="203"/>
                  <a:pt x="55" y="203"/>
                  <a:pt x="54" y="202"/>
                </a:cubicBezTo>
                <a:cubicBezTo>
                  <a:pt x="52" y="197"/>
                  <a:pt x="51" y="193"/>
                  <a:pt x="49" y="188"/>
                </a:cubicBezTo>
                <a:close/>
                <a:moveTo>
                  <a:pt x="61" y="205"/>
                </a:moveTo>
                <a:cubicBezTo>
                  <a:pt x="62" y="205"/>
                  <a:pt x="62" y="205"/>
                  <a:pt x="62" y="205"/>
                </a:cubicBezTo>
                <a:cubicBezTo>
                  <a:pt x="63" y="207"/>
                  <a:pt x="64" y="208"/>
                  <a:pt x="65" y="210"/>
                </a:cubicBezTo>
                <a:cubicBezTo>
                  <a:pt x="65" y="210"/>
                  <a:pt x="64" y="210"/>
                  <a:pt x="63" y="209"/>
                </a:cubicBezTo>
                <a:cubicBezTo>
                  <a:pt x="63" y="208"/>
                  <a:pt x="62" y="206"/>
                  <a:pt x="61" y="205"/>
                </a:cubicBezTo>
                <a:close/>
                <a:moveTo>
                  <a:pt x="65" y="202"/>
                </a:moveTo>
                <a:cubicBezTo>
                  <a:pt x="65" y="202"/>
                  <a:pt x="65" y="202"/>
                  <a:pt x="65" y="201"/>
                </a:cubicBezTo>
                <a:cubicBezTo>
                  <a:pt x="65" y="201"/>
                  <a:pt x="66" y="200"/>
                  <a:pt x="66" y="200"/>
                </a:cubicBezTo>
                <a:cubicBezTo>
                  <a:pt x="66" y="200"/>
                  <a:pt x="67" y="201"/>
                  <a:pt x="67" y="201"/>
                </a:cubicBezTo>
                <a:cubicBezTo>
                  <a:pt x="67" y="201"/>
                  <a:pt x="66" y="202"/>
                  <a:pt x="65" y="202"/>
                </a:cubicBezTo>
                <a:close/>
                <a:moveTo>
                  <a:pt x="70" y="206"/>
                </a:moveTo>
                <a:cubicBezTo>
                  <a:pt x="69" y="205"/>
                  <a:pt x="68" y="204"/>
                  <a:pt x="67" y="204"/>
                </a:cubicBezTo>
                <a:cubicBezTo>
                  <a:pt x="67" y="204"/>
                  <a:pt x="67" y="203"/>
                  <a:pt x="67" y="203"/>
                </a:cubicBezTo>
                <a:cubicBezTo>
                  <a:pt x="67" y="203"/>
                  <a:pt x="68" y="203"/>
                  <a:pt x="69" y="202"/>
                </a:cubicBezTo>
                <a:cubicBezTo>
                  <a:pt x="69" y="203"/>
                  <a:pt x="70" y="204"/>
                  <a:pt x="71" y="205"/>
                </a:cubicBezTo>
                <a:cubicBezTo>
                  <a:pt x="71" y="205"/>
                  <a:pt x="72" y="205"/>
                  <a:pt x="72" y="204"/>
                </a:cubicBezTo>
                <a:cubicBezTo>
                  <a:pt x="72" y="204"/>
                  <a:pt x="72" y="204"/>
                  <a:pt x="73" y="203"/>
                </a:cubicBezTo>
                <a:cubicBezTo>
                  <a:pt x="73" y="204"/>
                  <a:pt x="74" y="205"/>
                  <a:pt x="75" y="205"/>
                </a:cubicBezTo>
                <a:cubicBezTo>
                  <a:pt x="75" y="206"/>
                  <a:pt x="74" y="206"/>
                  <a:pt x="74" y="206"/>
                </a:cubicBezTo>
                <a:cubicBezTo>
                  <a:pt x="73" y="206"/>
                  <a:pt x="72" y="205"/>
                  <a:pt x="71" y="205"/>
                </a:cubicBezTo>
                <a:cubicBezTo>
                  <a:pt x="71" y="204"/>
                  <a:pt x="70" y="205"/>
                  <a:pt x="70" y="206"/>
                </a:cubicBezTo>
                <a:close/>
                <a:moveTo>
                  <a:pt x="71" y="193"/>
                </a:moveTo>
                <a:cubicBezTo>
                  <a:pt x="72" y="192"/>
                  <a:pt x="73" y="191"/>
                  <a:pt x="73" y="190"/>
                </a:cubicBezTo>
                <a:cubicBezTo>
                  <a:pt x="73" y="191"/>
                  <a:pt x="73" y="192"/>
                  <a:pt x="73" y="194"/>
                </a:cubicBezTo>
                <a:cubicBezTo>
                  <a:pt x="72" y="193"/>
                  <a:pt x="72" y="193"/>
                  <a:pt x="71" y="193"/>
                </a:cubicBezTo>
                <a:close/>
                <a:moveTo>
                  <a:pt x="73" y="159"/>
                </a:moveTo>
                <a:cubicBezTo>
                  <a:pt x="74" y="159"/>
                  <a:pt x="74" y="158"/>
                  <a:pt x="75" y="158"/>
                </a:cubicBezTo>
                <a:cubicBezTo>
                  <a:pt x="75" y="159"/>
                  <a:pt x="76" y="161"/>
                  <a:pt x="76" y="163"/>
                </a:cubicBezTo>
                <a:cubicBezTo>
                  <a:pt x="75" y="163"/>
                  <a:pt x="75" y="163"/>
                  <a:pt x="74" y="164"/>
                </a:cubicBezTo>
                <a:cubicBezTo>
                  <a:pt x="74" y="162"/>
                  <a:pt x="74" y="161"/>
                  <a:pt x="73" y="159"/>
                </a:cubicBezTo>
                <a:close/>
                <a:moveTo>
                  <a:pt x="75" y="191"/>
                </a:moveTo>
                <a:cubicBezTo>
                  <a:pt x="75" y="191"/>
                  <a:pt x="75" y="191"/>
                  <a:pt x="76" y="192"/>
                </a:cubicBezTo>
                <a:cubicBezTo>
                  <a:pt x="75" y="192"/>
                  <a:pt x="75" y="192"/>
                  <a:pt x="75" y="193"/>
                </a:cubicBezTo>
                <a:cubicBezTo>
                  <a:pt x="75" y="192"/>
                  <a:pt x="75" y="192"/>
                  <a:pt x="75" y="191"/>
                </a:cubicBezTo>
                <a:close/>
                <a:moveTo>
                  <a:pt x="75" y="188"/>
                </a:moveTo>
                <a:cubicBezTo>
                  <a:pt x="76" y="188"/>
                  <a:pt x="76" y="187"/>
                  <a:pt x="76" y="187"/>
                </a:cubicBezTo>
                <a:cubicBezTo>
                  <a:pt x="77" y="187"/>
                  <a:pt x="77" y="187"/>
                  <a:pt x="77" y="187"/>
                </a:cubicBezTo>
                <a:cubicBezTo>
                  <a:pt x="78" y="187"/>
                  <a:pt x="78" y="187"/>
                  <a:pt x="78" y="187"/>
                </a:cubicBezTo>
                <a:cubicBezTo>
                  <a:pt x="78" y="188"/>
                  <a:pt x="77" y="188"/>
                  <a:pt x="77" y="189"/>
                </a:cubicBezTo>
                <a:cubicBezTo>
                  <a:pt x="76" y="189"/>
                  <a:pt x="76" y="188"/>
                  <a:pt x="75" y="188"/>
                </a:cubicBezTo>
                <a:close/>
                <a:moveTo>
                  <a:pt x="77" y="193"/>
                </a:moveTo>
                <a:cubicBezTo>
                  <a:pt x="78" y="193"/>
                  <a:pt x="78" y="194"/>
                  <a:pt x="79" y="194"/>
                </a:cubicBezTo>
                <a:cubicBezTo>
                  <a:pt x="79" y="194"/>
                  <a:pt x="78" y="195"/>
                  <a:pt x="78" y="195"/>
                </a:cubicBezTo>
                <a:cubicBezTo>
                  <a:pt x="78" y="195"/>
                  <a:pt x="77" y="195"/>
                  <a:pt x="77" y="196"/>
                </a:cubicBezTo>
                <a:cubicBezTo>
                  <a:pt x="76" y="195"/>
                  <a:pt x="76" y="195"/>
                  <a:pt x="76" y="195"/>
                </a:cubicBezTo>
                <a:cubicBezTo>
                  <a:pt x="76" y="194"/>
                  <a:pt x="77" y="193"/>
                  <a:pt x="77" y="193"/>
                </a:cubicBezTo>
                <a:close/>
                <a:moveTo>
                  <a:pt x="79" y="180"/>
                </a:moveTo>
                <a:cubicBezTo>
                  <a:pt x="79" y="180"/>
                  <a:pt x="79" y="180"/>
                  <a:pt x="79" y="180"/>
                </a:cubicBezTo>
                <a:cubicBezTo>
                  <a:pt x="79" y="179"/>
                  <a:pt x="80" y="178"/>
                  <a:pt x="81" y="177"/>
                </a:cubicBezTo>
                <a:cubicBezTo>
                  <a:pt x="81" y="178"/>
                  <a:pt x="81" y="178"/>
                  <a:pt x="81" y="178"/>
                </a:cubicBezTo>
                <a:cubicBezTo>
                  <a:pt x="80" y="178"/>
                  <a:pt x="80" y="179"/>
                  <a:pt x="79" y="180"/>
                </a:cubicBezTo>
                <a:close/>
                <a:moveTo>
                  <a:pt x="82" y="188"/>
                </a:moveTo>
                <a:cubicBezTo>
                  <a:pt x="82" y="189"/>
                  <a:pt x="82" y="189"/>
                  <a:pt x="83" y="189"/>
                </a:cubicBezTo>
                <a:cubicBezTo>
                  <a:pt x="82" y="189"/>
                  <a:pt x="81" y="190"/>
                  <a:pt x="80" y="190"/>
                </a:cubicBezTo>
                <a:cubicBezTo>
                  <a:pt x="81" y="189"/>
                  <a:pt x="81" y="189"/>
                  <a:pt x="82" y="188"/>
                </a:cubicBezTo>
                <a:close/>
                <a:moveTo>
                  <a:pt x="83" y="191"/>
                </a:moveTo>
                <a:cubicBezTo>
                  <a:pt x="83" y="191"/>
                  <a:pt x="83" y="191"/>
                  <a:pt x="83" y="191"/>
                </a:cubicBezTo>
                <a:cubicBezTo>
                  <a:pt x="83" y="192"/>
                  <a:pt x="82" y="192"/>
                  <a:pt x="82" y="192"/>
                </a:cubicBezTo>
                <a:cubicBezTo>
                  <a:pt x="81" y="192"/>
                  <a:pt x="81" y="192"/>
                  <a:pt x="81" y="192"/>
                </a:cubicBezTo>
                <a:cubicBezTo>
                  <a:pt x="82" y="191"/>
                  <a:pt x="82" y="191"/>
                  <a:pt x="83" y="191"/>
                </a:cubicBezTo>
                <a:close/>
                <a:moveTo>
                  <a:pt x="83" y="187"/>
                </a:moveTo>
                <a:cubicBezTo>
                  <a:pt x="83" y="187"/>
                  <a:pt x="83" y="187"/>
                  <a:pt x="83" y="187"/>
                </a:cubicBezTo>
                <a:cubicBezTo>
                  <a:pt x="84" y="188"/>
                  <a:pt x="84" y="188"/>
                  <a:pt x="85" y="188"/>
                </a:cubicBezTo>
                <a:cubicBezTo>
                  <a:pt x="85" y="188"/>
                  <a:pt x="85" y="189"/>
                  <a:pt x="85" y="189"/>
                </a:cubicBezTo>
                <a:cubicBezTo>
                  <a:pt x="85" y="189"/>
                  <a:pt x="85" y="189"/>
                  <a:pt x="85" y="189"/>
                </a:cubicBezTo>
                <a:cubicBezTo>
                  <a:pt x="84" y="188"/>
                  <a:pt x="83" y="188"/>
                  <a:pt x="83" y="187"/>
                </a:cubicBezTo>
                <a:close/>
                <a:moveTo>
                  <a:pt x="84" y="198"/>
                </a:moveTo>
                <a:cubicBezTo>
                  <a:pt x="85" y="198"/>
                  <a:pt x="85" y="199"/>
                  <a:pt x="85" y="199"/>
                </a:cubicBezTo>
                <a:cubicBezTo>
                  <a:pt x="85" y="199"/>
                  <a:pt x="85" y="200"/>
                  <a:pt x="85" y="200"/>
                </a:cubicBezTo>
                <a:cubicBezTo>
                  <a:pt x="84" y="200"/>
                  <a:pt x="84" y="200"/>
                  <a:pt x="83" y="199"/>
                </a:cubicBezTo>
                <a:cubicBezTo>
                  <a:pt x="84" y="199"/>
                  <a:pt x="84" y="199"/>
                  <a:pt x="84" y="198"/>
                </a:cubicBezTo>
                <a:close/>
                <a:moveTo>
                  <a:pt x="85" y="194"/>
                </a:moveTo>
                <a:cubicBezTo>
                  <a:pt x="86" y="194"/>
                  <a:pt x="87" y="193"/>
                  <a:pt x="88" y="193"/>
                </a:cubicBezTo>
                <a:cubicBezTo>
                  <a:pt x="87" y="194"/>
                  <a:pt x="86" y="194"/>
                  <a:pt x="86" y="195"/>
                </a:cubicBezTo>
                <a:cubicBezTo>
                  <a:pt x="85" y="195"/>
                  <a:pt x="85" y="195"/>
                  <a:pt x="85" y="194"/>
                </a:cubicBezTo>
                <a:close/>
                <a:moveTo>
                  <a:pt x="86" y="205"/>
                </a:moveTo>
                <a:cubicBezTo>
                  <a:pt x="86" y="206"/>
                  <a:pt x="87" y="206"/>
                  <a:pt x="88" y="207"/>
                </a:cubicBezTo>
                <a:cubicBezTo>
                  <a:pt x="88" y="207"/>
                  <a:pt x="88" y="207"/>
                  <a:pt x="88" y="207"/>
                </a:cubicBezTo>
                <a:cubicBezTo>
                  <a:pt x="88" y="207"/>
                  <a:pt x="88" y="207"/>
                  <a:pt x="88" y="207"/>
                </a:cubicBezTo>
                <a:cubicBezTo>
                  <a:pt x="87" y="207"/>
                  <a:pt x="87" y="207"/>
                  <a:pt x="87" y="207"/>
                </a:cubicBezTo>
                <a:cubicBezTo>
                  <a:pt x="86" y="206"/>
                  <a:pt x="86" y="206"/>
                  <a:pt x="86" y="206"/>
                </a:cubicBezTo>
                <a:cubicBezTo>
                  <a:pt x="86" y="205"/>
                  <a:pt x="86" y="205"/>
                  <a:pt x="86" y="205"/>
                </a:cubicBezTo>
                <a:close/>
                <a:moveTo>
                  <a:pt x="88" y="204"/>
                </a:moveTo>
                <a:cubicBezTo>
                  <a:pt x="88" y="204"/>
                  <a:pt x="88" y="204"/>
                  <a:pt x="88" y="204"/>
                </a:cubicBezTo>
                <a:cubicBezTo>
                  <a:pt x="89" y="204"/>
                  <a:pt x="89" y="204"/>
                  <a:pt x="90" y="205"/>
                </a:cubicBezTo>
                <a:cubicBezTo>
                  <a:pt x="90" y="205"/>
                  <a:pt x="89" y="205"/>
                  <a:pt x="89" y="205"/>
                </a:cubicBezTo>
                <a:cubicBezTo>
                  <a:pt x="89" y="205"/>
                  <a:pt x="88" y="205"/>
                  <a:pt x="88" y="204"/>
                </a:cubicBezTo>
                <a:close/>
                <a:moveTo>
                  <a:pt x="90" y="186"/>
                </a:moveTo>
                <a:cubicBezTo>
                  <a:pt x="90" y="185"/>
                  <a:pt x="91" y="184"/>
                  <a:pt x="92" y="183"/>
                </a:cubicBezTo>
                <a:cubicBezTo>
                  <a:pt x="92" y="183"/>
                  <a:pt x="92" y="183"/>
                  <a:pt x="93" y="183"/>
                </a:cubicBezTo>
                <a:cubicBezTo>
                  <a:pt x="92" y="184"/>
                  <a:pt x="91" y="185"/>
                  <a:pt x="90" y="186"/>
                </a:cubicBezTo>
                <a:close/>
                <a:moveTo>
                  <a:pt x="91" y="205"/>
                </a:moveTo>
                <a:cubicBezTo>
                  <a:pt x="92" y="206"/>
                  <a:pt x="92" y="206"/>
                  <a:pt x="93" y="206"/>
                </a:cubicBezTo>
                <a:cubicBezTo>
                  <a:pt x="93" y="207"/>
                  <a:pt x="92" y="207"/>
                  <a:pt x="92" y="207"/>
                </a:cubicBezTo>
                <a:cubicBezTo>
                  <a:pt x="91" y="207"/>
                  <a:pt x="91" y="207"/>
                  <a:pt x="90" y="206"/>
                </a:cubicBezTo>
                <a:cubicBezTo>
                  <a:pt x="91" y="206"/>
                  <a:pt x="91" y="206"/>
                  <a:pt x="91" y="205"/>
                </a:cubicBezTo>
                <a:close/>
                <a:moveTo>
                  <a:pt x="93" y="186"/>
                </a:moveTo>
                <a:cubicBezTo>
                  <a:pt x="95" y="184"/>
                  <a:pt x="98" y="182"/>
                  <a:pt x="100" y="179"/>
                </a:cubicBezTo>
                <a:cubicBezTo>
                  <a:pt x="102" y="179"/>
                  <a:pt x="103" y="178"/>
                  <a:pt x="104" y="177"/>
                </a:cubicBezTo>
                <a:cubicBezTo>
                  <a:pt x="102" y="180"/>
                  <a:pt x="99" y="182"/>
                  <a:pt x="97" y="185"/>
                </a:cubicBezTo>
                <a:cubicBezTo>
                  <a:pt x="96" y="185"/>
                  <a:pt x="94" y="186"/>
                  <a:pt x="93" y="186"/>
                </a:cubicBezTo>
                <a:close/>
                <a:moveTo>
                  <a:pt x="95" y="190"/>
                </a:moveTo>
                <a:cubicBezTo>
                  <a:pt x="95" y="190"/>
                  <a:pt x="95" y="191"/>
                  <a:pt x="96" y="191"/>
                </a:cubicBezTo>
                <a:cubicBezTo>
                  <a:pt x="95" y="191"/>
                  <a:pt x="95" y="192"/>
                  <a:pt x="94" y="192"/>
                </a:cubicBezTo>
                <a:cubicBezTo>
                  <a:pt x="94" y="192"/>
                  <a:pt x="94" y="192"/>
                  <a:pt x="93" y="192"/>
                </a:cubicBezTo>
                <a:cubicBezTo>
                  <a:pt x="94" y="191"/>
                  <a:pt x="94" y="191"/>
                  <a:pt x="95" y="190"/>
                </a:cubicBezTo>
                <a:close/>
                <a:moveTo>
                  <a:pt x="96" y="208"/>
                </a:moveTo>
                <a:cubicBezTo>
                  <a:pt x="96" y="208"/>
                  <a:pt x="96" y="208"/>
                  <a:pt x="96" y="208"/>
                </a:cubicBezTo>
                <a:cubicBezTo>
                  <a:pt x="97" y="209"/>
                  <a:pt x="98" y="209"/>
                  <a:pt x="100" y="210"/>
                </a:cubicBezTo>
                <a:cubicBezTo>
                  <a:pt x="99" y="210"/>
                  <a:pt x="99" y="210"/>
                  <a:pt x="99" y="211"/>
                </a:cubicBezTo>
                <a:cubicBezTo>
                  <a:pt x="98" y="211"/>
                  <a:pt x="98" y="211"/>
                  <a:pt x="97" y="211"/>
                </a:cubicBezTo>
                <a:cubicBezTo>
                  <a:pt x="97" y="210"/>
                  <a:pt x="96" y="210"/>
                  <a:pt x="95" y="209"/>
                </a:cubicBezTo>
                <a:cubicBezTo>
                  <a:pt x="95" y="209"/>
                  <a:pt x="95" y="208"/>
                  <a:pt x="96" y="208"/>
                </a:cubicBezTo>
                <a:close/>
                <a:moveTo>
                  <a:pt x="99" y="218"/>
                </a:moveTo>
                <a:cubicBezTo>
                  <a:pt x="99" y="218"/>
                  <a:pt x="100" y="219"/>
                  <a:pt x="101" y="219"/>
                </a:cubicBezTo>
                <a:cubicBezTo>
                  <a:pt x="100" y="219"/>
                  <a:pt x="100" y="219"/>
                  <a:pt x="100" y="219"/>
                </a:cubicBezTo>
                <a:cubicBezTo>
                  <a:pt x="99" y="219"/>
                  <a:pt x="99" y="219"/>
                  <a:pt x="99" y="219"/>
                </a:cubicBezTo>
                <a:cubicBezTo>
                  <a:pt x="99" y="218"/>
                  <a:pt x="99" y="218"/>
                  <a:pt x="99" y="218"/>
                </a:cubicBezTo>
                <a:close/>
                <a:moveTo>
                  <a:pt x="101" y="224"/>
                </a:moveTo>
                <a:cubicBezTo>
                  <a:pt x="101" y="223"/>
                  <a:pt x="101" y="223"/>
                  <a:pt x="102" y="223"/>
                </a:cubicBezTo>
                <a:cubicBezTo>
                  <a:pt x="103" y="223"/>
                  <a:pt x="104" y="224"/>
                  <a:pt x="105" y="225"/>
                </a:cubicBezTo>
                <a:cubicBezTo>
                  <a:pt x="105" y="225"/>
                  <a:pt x="105" y="225"/>
                  <a:pt x="105" y="226"/>
                </a:cubicBezTo>
                <a:cubicBezTo>
                  <a:pt x="105" y="226"/>
                  <a:pt x="105" y="226"/>
                  <a:pt x="105" y="226"/>
                </a:cubicBezTo>
                <a:cubicBezTo>
                  <a:pt x="103" y="225"/>
                  <a:pt x="102" y="225"/>
                  <a:pt x="100" y="224"/>
                </a:cubicBezTo>
                <a:cubicBezTo>
                  <a:pt x="100" y="224"/>
                  <a:pt x="101" y="224"/>
                  <a:pt x="101" y="224"/>
                </a:cubicBezTo>
                <a:close/>
                <a:moveTo>
                  <a:pt x="104" y="222"/>
                </a:moveTo>
                <a:cubicBezTo>
                  <a:pt x="104" y="222"/>
                  <a:pt x="104" y="222"/>
                  <a:pt x="104" y="222"/>
                </a:cubicBezTo>
                <a:cubicBezTo>
                  <a:pt x="104" y="222"/>
                  <a:pt x="104" y="221"/>
                  <a:pt x="104" y="221"/>
                </a:cubicBezTo>
                <a:cubicBezTo>
                  <a:pt x="105" y="222"/>
                  <a:pt x="106" y="222"/>
                  <a:pt x="106" y="222"/>
                </a:cubicBezTo>
                <a:cubicBezTo>
                  <a:pt x="106" y="222"/>
                  <a:pt x="106" y="223"/>
                  <a:pt x="106" y="223"/>
                </a:cubicBezTo>
                <a:cubicBezTo>
                  <a:pt x="106" y="222"/>
                  <a:pt x="105" y="222"/>
                  <a:pt x="104" y="222"/>
                </a:cubicBezTo>
                <a:close/>
                <a:moveTo>
                  <a:pt x="108" y="226"/>
                </a:moveTo>
                <a:cubicBezTo>
                  <a:pt x="108" y="226"/>
                  <a:pt x="109" y="227"/>
                  <a:pt x="110" y="227"/>
                </a:cubicBezTo>
                <a:cubicBezTo>
                  <a:pt x="110" y="227"/>
                  <a:pt x="109" y="228"/>
                  <a:pt x="109" y="228"/>
                </a:cubicBezTo>
                <a:cubicBezTo>
                  <a:pt x="109" y="228"/>
                  <a:pt x="109" y="228"/>
                  <a:pt x="109" y="228"/>
                </a:cubicBezTo>
                <a:cubicBezTo>
                  <a:pt x="108" y="228"/>
                  <a:pt x="107" y="227"/>
                  <a:pt x="106" y="227"/>
                </a:cubicBezTo>
                <a:cubicBezTo>
                  <a:pt x="107" y="226"/>
                  <a:pt x="107" y="226"/>
                  <a:pt x="108" y="226"/>
                </a:cubicBezTo>
                <a:close/>
                <a:moveTo>
                  <a:pt x="108" y="210"/>
                </a:moveTo>
                <a:cubicBezTo>
                  <a:pt x="109" y="210"/>
                  <a:pt x="110" y="209"/>
                  <a:pt x="111" y="208"/>
                </a:cubicBezTo>
                <a:cubicBezTo>
                  <a:pt x="112" y="208"/>
                  <a:pt x="112" y="209"/>
                  <a:pt x="112" y="209"/>
                </a:cubicBezTo>
                <a:cubicBezTo>
                  <a:pt x="111" y="210"/>
                  <a:pt x="110" y="210"/>
                  <a:pt x="110" y="211"/>
                </a:cubicBezTo>
                <a:cubicBezTo>
                  <a:pt x="109" y="211"/>
                  <a:pt x="109" y="211"/>
                  <a:pt x="108" y="210"/>
                </a:cubicBezTo>
                <a:close/>
                <a:moveTo>
                  <a:pt x="112" y="213"/>
                </a:moveTo>
                <a:cubicBezTo>
                  <a:pt x="111" y="212"/>
                  <a:pt x="111" y="212"/>
                  <a:pt x="111" y="212"/>
                </a:cubicBezTo>
                <a:cubicBezTo>
                  <a:pt x="112" y="211"/>
                  <a:pt x="113" y="211"/>
                  <a:pt x="114" y="210"/>
                </a:cubicBezTo>
                <a:cubicBezTo>
                  <a:pt x="114" y="210"/>
                  <a:pt x="114" y="210"/>
                  <a:pt x="115" y="210"/>
                </a:cubicBezTo>
                <a:cubicBezTo>
                  <a:pt x="114" y="211"/>
                  <a:pt x="113" y="212"/>
                  <a:pt x="112" y="213"/>
                </a:cubicBezTo>
                <a:close/>
                <a:moveTo>
                  <a:pt x="119" y="221"/>
                </a:moveTo>
                <a:cubicBezTo>
                  <a:pt x="120" y="221"/>
                  <a:pt x="120" y="221"/>
                  <a:pt x="120" y="221"/>
                </a:cubicBezTo>
                <a:cubicBezTo>
                  <a:pt x="120" y="221"/>
                  <a:pt x="119" y="222"/>
                  <a:pt x="119" y="222"/>
                </a:cubicBezTo>
                <a:cubicBezTo>
                  <a:pt x="119" y="222"/>
                  <a:pt x="119" y="222"/>
                  <a:pt x="119" y="222"/>
                </a:cubicBezTo>
                <a:cubicBezTo>
                  <a:pt x="119" y="222"/>
                  <a:pt x="119" y="221"/>
                  <a:pt x="119" y="221"/>
                </a:cubicBezTo>
                <a:cubicBezTo>
                  <a:pt x="119" y="221"/>
                  <a:pt x="119" y="221"/>
                  <a:pt x="119" y="221"/>
                </a:cubicBezTo>
                <a:close/>
                <a:moveTo>
                  <a:pt x="120" y="211"/>
                </a:moveTo>
                <a:cubicBezTo>
                  <a:pt x="120" y="210"/>
                  <a:pt x="120" y="210"/>
                  <a:pt x="121" y="210"/>
                </a:cubicBezTo>
                <a:cubicBezTo>
                  <a:pt x="121" y="210"/>
                  <a:pt x="121" y="210"/>
                  <a:pt x="121" y="210"/>
                </a:cubicBezTo>
                <a:cubicBezTo>
                  <a:pt x="121" y="211"/>
                  <a:pt x="121" y="211"/>
                  <a:pt x="121" y="211"/>
                </a:cubicBezTo>
                <a:cubicBezTo>
                  <a:pt x="120" y="211"/>
                  <a:pt x="120" y="211"/>
                  <a:pt x="120" y="211"/>
                </a:cubicBezTo>
                <a:close/>
                <a:moveTo>
                  <a:pt x="123" y="218"/>
                </a:moveTo>
                <a:cubicBezTo>
                  <a:pt x="123" y="218"/>
                  <a:pt x="123" y="219"/>
                  <a:pt x="124" y="219"/>
                </a:cubicBezTo>
                <a:cubicBezTo>
                  <a:pt x="123" y="219"/>
                  <a:pt x="122" y="220"/>
                  <a:pt x="121" y="220"/>
                </a:cubicBezTo>
                <a:cubicBezTo>
                  <a:pt x="121" y="220"/>
                  <a:pt x="121" y="220"/>
                  <a:pt x="121" y="220"/>
                </a:cubicBezTo>
                <a:cubicBezTo>
                  <a:pt x="122" y="219"/>
                  <a:pt x="122" y="219"/>
                  <a:pt x="123" y="218"/>
                </a:cubicBezTo>
                <a:close/>
                <a:moveTo>
                  <a:pt x="123" y="222"/>
                </a:moveTo>
                <a:cubicBezTo>
                  <a:pt x="124" y="222"/>
                  <a:pt x="124" y="221"/>
                  <a:pt x="125" y="221"/>
                </a:cubicBezTo>
                <a:cubicBezTo>
                  <a:pt x="125" y="221"/>
                  <a:pt x="126" y="222"/>
                  <a:pt x="126" y="222"/>
                </a:cubicBezTo>
                <a:cubicBezTo>
                  <a:pt x="126" y="223"/>
                  <a:pt x="125" y="223"/>
                  <a:pt x="125" y="223"/>
                </a:cubicBezTo>
                <a:cubicBezTo>
                  <a:pt x="124" y="223"/>
                  <a:pt x="124" y="223"/>
                  <a:pt x="123" y="222"/>
                </a:cubicBezTo>
                <a:close/>
                <a:moveTo>
                  <a:pt x="125" y="225"/>
                </a:moveTo>
                <a:cubicBezTo>
                  <a:pt x="126" y="225"/>
                  <a:pt x="126" y="225"/>
                  <a:pt x="127" y="224"/>
                </a:cubicBezTo>
                <a:cubicBezTo>
                  <a:pt x="127" y="224"/>
                  <a:pt x="127" y="225"/>
                  <a:pt x="128" y="225"/>
                </a:cubicBezTo>
                <a:cubicBezTo>
                  <a:pt x="127" y="226"/>
                  <a:pt x="126" y="226"/>
                  <a:pt x="125" y="227"/>
                </a:cubicBezTo>
                <a:cubicBezTo>
                  <a:pt x="125" y="227"/>
                  <a:pt x="125" y="227"/>
                  <a:pt x="124" y="226"/>
                </a:cubicBezTo>
                <a:cubicBezTo>
                  <a:pt x="124" y="226"/>
                  <a:pt x="125" y="226"/>
                  <a:pt x="125" y="225"/>
                </a:cubicBezTo>
                <a:close/>
                <a:moveTo>
                  <a:pt x="127" y="221"/>
                </a:moveTo>
                <a:cubicBezTo>
                  <a:pt x="127" y="221"/>
                  <a:pt x="126" y="220"/>
                  <a:pt x="126" y="219"/>
                </a:cubicBezTo>
                <a:cubicBezTo>
                  <a:pt x="126" y="219"/>
                  <a:pt x="126" y="219"/>
                  <a:pt x="126" y="219"/>
                </a:cubicBezTo>
                <a:cubicBezTo>
                  <a:pt x="127" y="220"/>
                  <a:pt x="127" y="220"/>
                  <a:pt x="128" y="220"/>
                </a:cubicBezTo>
                <a:cubicBezTo>
                  <a:pt x="128" y="221"/>
                  <a:pt x="127" y="221"/>
                  <a:pt x="127" y="221"/>
                </a:cubicBezTo>
                <a:close/>
                <a:moveTo>
                  <a:pt x="128" y="218"/>
                </a:moveTo>
                <a:cubicBezTo>
                  <a:pt x="128" y="217"/>
                  <a:pt x="129" y="216"/>
                  <a:pt x="130" y="216"/>
                </a:cubicBezTo>
                <a:cubicBezTo>
                  <a:pt x="130" y="216"/>
                  <a:pt x="130" y="216"/>
                  <a:pt x="130" y="216"/>
                </a:cubicBezTo>
                <a:cubicBezTo>
                  <a:pt x="130" y="216"/>
                  <a:pt x="130" y="217"/>
                  <a:pt x="129" y="217"/>
                </a:cubicBezTo>
                <a:cubicBezTo>
                  <a:pt x="129" y="218"/>
                  <a:pt x="129" y="219"/>
                  <a:pt x="130" y="219"/>
                </a:cubicBezTo>
                <a:cubicBezTo>
                  <a:pt x="130" y="219"/>
                  <a:pt x="129" y="219"/>
                  <a:pt x="129" y="219"/>
                </a:cubicBezTo>
                <a:cubicBezTo>
                  <a:pt x="129" y="219"/>
                  <a:pt x="128" y="218"/>
                  <a:pt x="128" y="218"/>
                </a:cubicBezTo>
                <a:close/>
                <a:moveTo>
                  <a:pt x="130" y="222"/>
                </a:moveTo>
                <a:cubicBezTo>
                  <a:pt x="130" y="222"/>
                  <a:pt x="130" y="222"/>
                  <a:pt x="130" y="222"/>
                </a:cubicBezTo>
                <a:cubicBezTo>
                  <a:pt x="130" y="223"/>
                  <a:pt x="130" y="223"/>
                  <a:pt x="129" y="224"/>
                </a:cubicBezTo>
                <a:cubicBezTo>
                  <a:pt x="129" y="224"/>
                  <a:pt x="129" y="224"/>
                  <a:pt x="129" y="224"/>
                </a:cubicBezTo>
                <a:cubicBezTo>
                  <a:pt x="129" y="224"/>
                  <a:pt x="128" y="224"/>
                  <a:pt x="128" y="223"/>
                </a:cubicBezTo>
                <a:cubicBezTo>
                  <a:pt x="129" y="223"/>
                  <a:pt x="129" y="223"/>
                  <a:pt x="130" y="222"/>
                </a:cubicBezTo>
                <a:close/>
                <a:moveTo>
                  <a:pt x="162" y="206"/>
                </a:moveTo>
                <a:cubicBezTo>
                  <a:pt x="163" y="205"/>
                  <a:pt x="164" y="204"/>
                  <a:pt x="165" y="203"/>
                </a:cubicBezTo>
                <a:cubicBezTo>
                  <a:pt x="167" y="201"/>
                  <a:pt x="169" y="200"/>
                  <a:pt x="172" y="198"/>
                </a:cubicBezTo>
                <a:cubicBezTo>
                  <a:pt x="172" y="198"/>
                  <a:pt x="171" y="198"/>
                  <a:pt x="171" y="198"/>
                </a:cubicBezTo>
                <a:cubicBezTo>
                  <a:pt x="170" y="199"/>
                  <a:pt x="169" y="200"/>
                  <a:pt x="168" y="202"/>
                </a:cubicBezTo>
                <a:cubicBezTo>
                  <a:pt x="166" y="203"/>
                  <a:pt x="164" y="205"/>
                  <a:pt x="162" y="206"/>
                </a:cubicBezTo>
                <a:close/>
                <a:moveTo>
                  <a:pt x="167" y="210"/>
                </a:moveTo>
                <a:cubicBezTo>
                  <a:pt x="160" y="216"/>
                  <a:pt x="153" y="221"/>
                  <a:pt x="146" y="225"/>
                </a:cubicBezTo>
                <a:cubicBezTo>
                  <a:pt x="149" y="222"/>
                  <a:pt x="152" y="219"/>
                  <a:pt x="156" y="216"/>
                </a:cubicBezTo>
                <a:cubicBezTo>
                  <a:pt x="158" y="214"/>
                  <a:pt x="160" y="213"/>
                  <a:pt x="163" y="212"/>
                </a:cubicBezTo>
                <a:cubicBezTo>
                  <a:pt x="163" y="212"/>
                  <a:pt x="163" y="212"/>
                  <a:pt x="164" y="212"/>
                </a:cubicBezTo>
                <a:cubicBezTo>
                  <a:pt x="165" y="211"/>
                  <a:pt x="166" y="211"/>
                  <a:pt x="167" y="210"/>
                </a:cubicBezTo>
                <a:close/>
                <a:moveTo>
                  <a:pt x="154" y="209"/>
                </a:moveTo>
                <a:cubicBezTo>
                  <a:pt x="155" y="208"/>
                  <a:pt x="156" y="208"/>
                  <a:pt x="157" y="207"/>
                </a:cubicBezTo>
                <a:cubicBezTo>
                  <a:pt x="161" y="203"/>
                  <a:pt x="166" y="199"/>
                  <a:pt x="171" y="195"/>
                </a:cubicBezTo>
                <a:cubicBezTo>
                  <a:pt x="168" y="197"/>
                  <a:pt x="166" y="200"/>
                  <a:pt x="163" y="202"/>
                </a:cubicBezTo>
                <a:cubicBezTo>
                  <a:pt x="160" y="204"/>
                  <a:pt x="157" y="207"/>
                  <a:pt x="154" y="209"/>
                </a:cubicBezTo>
                <a:close/>
                <a:moveTo>
                  <a:pt x="158" y="208"/>
                </a:moveTo>
                <a:cubicBezTo>
                  <a:pt x="157" y="210"/>
                  <a:pt x="156" y="211"/>
                  <a:pt x="155" y="212"/>
                </a:cubicBezTo>
                <a:cubicBezTo>
                  <a:pt x="153" y="214"/>
                  <a:pt x="150" y="216"/>
                  <a:pt x="148" y="218"/>
                </a:cubicBezTo>
                <a:cubicBezTo>
                  <a:pt x="146" y="220"/>
                  <a:pt x="143" y="221"/>
                  <a:pt x="141" y="222"/>
                </a:cubicBezTo>
                <a:cubicBezTo>
                  <a:pt x="146" y="217"/>
                  <a:pt x="152" y="213"/>
                  <a:pt x="158" y="208"/>
                </a:cubicBezTo>
                <a:close/>
                <a:moveTo>
                  <a:pt x="146" y="227"/>
                </a:moveTo>
                <a:cubicBezTo>
                  <a:pt x="146" y="227"/>
                  <a:pt x="146" y="227"/>
                  <a:pt x="146" y="227"/>
                </a:cubicBezTo>
                <a:cubicBezTo>
                  <a:pt x="147" y="227"/>
                  <a:pt x="148" y="227"/>
                  <a:pt x="148" y="228"/>
                </a:cubicBezTo>
                <a:cubicBezTo>
                  <a:pt x="148" y="228"/>
                  <a:pt x="150" y="228"/>
                  <a:pt x="150" y="228"/>
                </a:cubicBezTo>
                <a:cubicBezTo>
                  <a:pt x="150" y="228"/>
                  <a:pt x="150" y="228"/>
                  <a:pt x="150" y="228"/>
                </a:cubicBezTo>
                <a:cubicBezTo>
                  <a:pt x="149" y="228"/>
                  <a:pt x="147" y="228"/>
                  <a:pt x="146" y="228"/>
                </a:cubicBezTo>
                <a:cubicBezTo>
                  <a:pt x="146" y="227"/>
                  <a:pt x="146" y="227"/>
                  <a:pt x="146" y="227"/>
                </a:cubicBezTo>
                <a:close/>
                <a:moveTo>
                  <a:pt x="151" y="231"/>
                </a:moveTo>
                <a:cubicBezTo>
                  <a:pt x="151" y="231"/>
                  <a:pt x="151" y="231"/>
                  <a:pt x="151" y="231"/>
                </a:cubicBezTo>
                <a:cubicBezTo>
                  <a:pt x="151" y="231"/>
                  <a:pt x="150" y="232"/>
                  <a:pt x="150" y="232"/>
                </a:cubicBezTo>
                <a:cubicBezTo>
                  <a:pt x="150" y="232"/>
                  <a:pt x="149" y="232"/>
                  <a:pt x="149" y="232"/>
                </a:cubicBezTo>
                <a:cubicBezTo>
                  <a:pt x="150" y="231"/>
                  <a:pt x="151" y="231"/>
                  <a:pt x="151" y="231"/>
                </a:cubicBezTo>
                <a:close/>
                <a:moveTo>
                  <a:pt x="150" y="228"/>
                </a:moveTo>
                <a:cubicBezTo>
                  <a:pt x="149" y="227"/>
                  <a:pt x="148" y="227"/>
                  <a:pt x="147" y="227"/>
                </a:cubicBezTo>
                <a:cubicBezTo>
                  <a:pt x="157" y="222"/>
                  <a:pt x="165" y="214"/>
                  <a:pt x="174" y="206"/>
                </a:cubicBezTo>
                <a:cubicBezTo>
                  <a:pt x="174" y="207"/>
                  <a:pt x="174" y="207"/>
                  <a:pt x="175" y="207"/>
                </a:cubicBezTo>
                <a:cubicBezTo>
                  <a:pt x="174" y="208"/>
                  <a:pt x="173" y="208"/>
                  <a:pt x="173" y="209"/>
                </a:cubicBezTo>
                <a:cubicBezTo>
                  <a:pt x="165" y="215"/>
                  <a:pt x="158" y="221"/>
                  <a:pt x="150" y="228"/>
                </a:cubicBezTo>
                <a:close/>
                <a:moveTo>
                  <a:pt x="169" y="216"/>
                </a:moveTo>
                <a:cubicBezTo>
                  <a:pt x="169" y="216"/>
                  <a:pt x="169" y="216"/>
                  <a:pt x="169" y="216"/>
                </a:cubicBezTo>
                <a:cubicBezTo>
                  <a:pt x="168" y="216"/>
                  <a:pt x="169" y="217"/>
                  <a:pt x="170" y="217"/>
                </a:cubicBezTo>
                <a:cubicBezTo>
                  <a:pt x="171" y="216"/>
                  <a:pt x="172" y="216"/>
                  <a:pt x="174" y="215"/>
                </a:cubicBezTo>
                <a:cubicBezTo>
                  <a:pt x="168" y="220"/>
                  <a:pt x="162" y="225"/>
                  <a:pt x="155" y="229"/>
                </a:cubicBezTo>
                <a:cubicBezTo>
                  <a:pt x="160" y="224"/>
                  <a:pt x="164" y="220"/>
                  <a:pt x="169" y="216"/>
                </a:cubicBezTo>
                <a:close/>
                <a:moveTo>
                  <a:pt x="183" y="211"/>
                </a:moveTo>
                <a:cubicBezTo>
                  <a:pt x="185" y="210"/>
                  <a:pt x="186" y="209"/>
                  <a:pt x="187" y="209"/>
                </a:cubicBezTo>
                <a:cubicBezTo>
                  <a:pt x="182" y="213"/>
                  <a:pt x="176" y="218"/>
                  <a:pt x="170" y="222"/>
                </a:cubicBezTo>
                <a:cubicBezTo>
                  <a:pt x="174" y="218"/>
                  <a:pt x="179" y="214"/>
                  <a:pt x="183" y="211"/>
                </a:cubicBezTo>
                <a:close/>
                <a:moveTo>
                  <a:pt x="180" y="210"/>
                </a:moveTo>
                <a:cubicBezTo>
                  <a:pt x="179" y="210"/>
                  <a:pt x="179" y="211"/>
                  <a:pt x="178" y="212"/>
                </a:cubicBezTo>
                <a:cubicBezTo>
                  <a:pt x="176" y="213"/>
                  <a:pt x="173" y="214"/>
                  <a:pt x="171" y="215"/>
                </a:cubicBezTo>
                <a:cubicBezTo>
                  <a:pt x="172" y="214"/>
                  <a:pt x="172" y="213"/>
                  <a:pt x="173" y="212"/>
                </a:cubicBezTo>
                <a:cubicBezTo>
                  <a:pt x="178" y="208"/>
                  <a:pt x="183" y="204"/>
                  <a:pt x="188" y="200"/>
                </a:cubicBezTo>
                <a:cubicBezTo>
                  <a:pt x="186" y="203"/>
                  <a:pt x="183" y="206"/>
                  <a:pt x="180" y="210"/>
                </a:cubicBezTo>
                <a:close/>
                <a:moveTo>
                  <a:pt x="183" y="199"/>
                </a:moveTo>
                <a:cubicBezTo>
                  <a:pt x="184" y="198"/>
                  <a:pt x="185" y="197"/>
                  <a:pt x="186" y="196"/>
                </a:cubicBezTo>
                <a:cubicBezTo>
                  <a:pt x="186" y="195"/>
                  <a:pt x="187" y="195"/>
                  <a:pt x="187" y="195"/>
                </a:cubicBezTo>
                <a:cubicBezTo>
                  <a:pt x="188" y="194"/>
                  <a:pt x="189" y="193"/>
                  <a:pt x="190" y="193"/>
                </a:cubicBezTo>
                <a:cubicBezTo>
                  <a:pt x="188" y="195"/>
                  <a:pt x="185" y="197"/>
                  <a:pt x="183" y="199"/>
                </a:cubicBezTo>
                <a:close/>
                <a:moveTo>
                  <a:pt x="195" y="193"/>
                </a:moveTo>
                <a:cubicBezTo>
                  <a:pt x="194" y="194"/>
                  <a:pt x="193" y="195"/>
                  <a:pt x="192" y="195"/>
                </a:cubicBezTo>
                <a:cubicBezTo>
                  <a:pt x="191" y="196"/>
                  <a:pt x="190" y="197"/>
                  <a:pt x="189" y="197"/>
                </a:cubicBezTo>
                <a:cubicBezTo>
                  <a:pt x="191" y="196"/>
                  <a:pt x="193" y="194"/>
                  <a:pt x="195" y="193"/>
                </a:cubicBezTo>
                <a:close/>
                <a:moveTo>
                  <a:pt x="197" y="198"/>
                </a:moveTo>
                <a:cubicBezTo>
                  <a:pt x="196" y="199"/>
                  <a:pt x="196" y="199"/>
                  <a:pt x="195" y="200"/>
                </a:cubicBezTo>
                <a:cubicBezTo>
                  <a:pt x="195" y="200"/>
                  <a:pt x="194" y="201"/>
                  <a:pt x="194" y="201"/>
                </a:cubicBezTo>
                <a:cubicBezTo>
                  <a:pt x="195" y="200"/>
                  <a:pt x="196" y="199"/>
                  <a:pt x="197" y="198"/>
                </a:cubicBezTo>
                <a:close/>
                <a:moveTo>
                  <a:pt x="196" y="192"/>
                </a:moveTo>
                <a:cubicBezTo>
                  <a:pt x="196" y="191"/>
                  <a:pt x="195" y="191"/>
                  <a:pt x="194" y="191"/>
                </a:cubicBezTo>
                <a:cubicBezTo>
                  <a:pt x="194" y="191"/>
                  <a:pt x="194" y="192"/>
                  <a:pt x="193" y="192"/>
                </a:cubicBezTo>
                <a:cubicBezTo>
                  <a:pt x="196" y="189"/>
                  <a:pt x="199" y="187"/>
                  <a:pt x="202" y="184"/>
                </a:cubicBezTo>
                <a:cubicBezTo>
                  <a:pt x="200" y="187"/>
                  <a:pt x="198" y="189"/>
                  <a:pt x="196" y="192"/>
                </a:cubicBezTo>
                <a:close/>
                <a:moveTo>
                  <a:pt x="204" y="185"/>
                </a:moveTo>
                <a:cubicBezTo>
                  <a:pt x="204" y="185"/>
                  <a:pt x="204" y="185"/>
                  <a:pt x="205" y="185"/>
                </a:cubicBezTo>
                <a:cubicBezTo>
                  <a:pt x="203" y="187"/>
                  <a:pt x="201" y="189"/>
                  <a:pt x="199" y="190"/>
                </a:cubicBezTo>
                <a:cubicBezTo>
                  <a:pt x="201" y="188"/>
                  <a:pt x="202" y="187"/>
                  <a:pt x="204" y="185"/>
                </a:cubicBezTo>
                <a:close/>
                <a:moveTo>
                  <a:pt x="200" y="181"/>
                </a:moveTo>
                <a:cubicBezTo>
                  <a:pt x="201" y="180"/>
                  <a:pt x="202" y="178"/>
                  <a:pt x="202" y="177"/>
                </a:cubicBezTo>
                <a:cubicBezTo>
                  <a:pt x="203" y="175"/>
                  <a:pt x="204" y="174"/>
                  <a:pt x="206" y="172"/>
                </a:cubicBezTo>
                <a:cubicBezTo>
                  <a:pt x="207" y="171"/>
                  <a:pt x="209" y="169"/>
                  <a:pt x="210" y="168"/>
                </a:cubicBezTo>
                <a:cubicBezTo>
                  <a:pt x="209" y="170"/>
                  <a:pt x="208" y="173"/>
                  <a:pt x="207" y="175"/>
                </a:cubicBezTo>
                <a:cubicBezTo>
                  <a:pt x="205" y="177"/>
                  <a:pt x="203" y="179"/>
                  <a:pt x="200" y="181"/>
                </a:cubicBezTo>
                <a:close/>
                <a:moveTo>
                  <a:pt x="207" y="181"/>
                </a:moveTo>
                <a:cubicBezTo>
                  <a:pt x="212" y="175"/>
                  <a:pt x="217" y="169"/>
                  <a:pt x="221" y="163"/>
                </a:cubicBezTo>
                <a:cubicBezTo>
                  <a:pt x="221" y="164"/>
                  <a:pt x="221" y="164"/>
                  <a:pt x="221" y="165"/>
                </a:cubicBezTo>
                <a:cubicBezTo>
                  <a:pt x="217" y="170"/>
                  <a:pt x="213" y="174"/>
                  <a:pt x="210" y="179"/>
                </a:cubicBezTo>
                <a:cubicBezTo>
                  <a:pt x="209" y="180"/>
                  <a:pt x="208" y="181"/>
                  <a:pt x="207" y="183"/>
                </a:cubicBezTo>
                <a:cubicBezTo>
                  <a:pt x="206" y="183"/>
                  <a:pt x="206" y="183"/>
                  <a:pt x="206" y="184"/>
                </a:cubicBezTo>
                <a:cubicBezTo>
                  <a:pt x="206" y="183"/>
                  <a:pt x="207" y="182"/>
                  <a:pt x="207" y="181"/>
                </a:cubicBezTo>
                <a:close/>
                <a:moveTo>
                  <a:pt x="218" y="155"/>
                </a:moveTo>
                <a:cubicBezTo>
                  <a:pt x="219" y="153"/>
                  <a:pt x="219" y="151"/>
                  <a:pt x="220" y="149"/>
                </a:cubicBezTo>
                <a:cubicBezTo>
                  <a:pt x="221" y="147"/>
                  <a:pt x="222" y="144"/>
                  <a:pt x="222" y="141"/>
                </a:cubicBezTo>
                <a:cubicBezTo>
                  <a:pt x="222" y="141"/>
                  <a:pt x="223" y="141"/>
                  <a:pt x="223" y="141"/>
                </a:cubicBezTo>
                <a:cubicBezTo>
                  <a:pt x="222" y="145"/>
                  <a:pt x="222" y="149"/>
                  <a:pt x="222" y="154"/>
                </a:cubicBezTo>
                <a:cubicBezTo>
                  <a:pt x="220" y="154"/>
                  <a:pt x="219" y="154"/>
                  <a:pt x="218" y="155"/>
                </a:cubicBezTo>
                <a:close/>
                <a:moveTo>
                  <a:pt x="217" y="149"/>
                </a:moveTo>
                <a:cubicBezTo>
                  <a:pt x="217" y="144"/>
                  <a:pt x="218" y="139"/>
                  <a:pt x="218" y="135"/>
                </a:cubicBezTo>
                <a:cubicBezTo>
                  <a:pt x="220" y="132"/>
                  <a:pt x="221" y="129"/>
                  <a:pt x="223" y="126"/>
                </a:cubicBezTo>
                <a:cubicBezTo>
                  <a:pt x="222" y="134"/>
                  <a:pt x="219" y="142"/>
                  <a:pt x="217" y="149"/>
                </a:cubicBezTo>
                <a:close/>
                <a:moveTo>
                  <a:pt x="223" y="98"/>
                </a:moveTo>
                <a:cubicBezTo>
                  <a:pt x="222" y="97"/>
                  <a:pt x="222" y="96"/>
                  <a:pt x="222" y="95"/>
                </a:cubicBezTo>
                <a:cubicBezTo>
                  <a:pt x="222" y="95"/>
                  <a:pt x="222" y="95"/>
                  <a:pt x="222" y="94"/>
                </a:cubicBezTo>
                <a:cubicBezTo>
                  <a:pt x="223" y="96"/>
                  <a:pt x="223" y="97"/>
                  <a:pt x="224" y="98"/>
                </a:cubicBezTo>
                <a:cubicBezTo>
                  <a:pt x="223" y="98"/>
                  <a:pt x="223" y="98"/>
                  <a:pt x="223" y="98"/>
                </a:cubicBezTo>
                <a:close/>
                <a:moveTo>
                  <a:pt x="221" y="87"/>
                </a:moveTo>
                <a:cubicBezTo>
                  <a:pt x="222" y="87"/>
                  <a:pt x="222" y="87"/>
                  <a:pt x="222" y="87"/>
                </a:cubicBezTo>
                <a:cubicBezTo>
                  <a:pt x="223" y="88"/>
                  <a:pt x="223" y="90"/>
                  <a:pt x="223" y="91"/>
                </a:cubicBezTo>
                <a:cubicBezTo>
                  <a:pt x="223" y="91"/>
                  <a:pt x="223" y="91"/>
                  <a:pt x="223" y="91"/>
                </a:cubicBezTo>
                <a:cubicBezTo>
                  <a:pt x="222" y="90"/>
                  <a:pt x="222" y="89"/>
                  <a:pt x="221" y="87"/>
                </a:cubicBezTo>
                <a:close/>
                <a:moveTo>
                  <a:pt x="226" y="83"/>
                </a:moveTo>
                <a:cubicBezTo>
                  <a:pt x="225" y="83"/>
                  <a:pt x="224" y="84"/>
                  <a:pt x="223" y="84"/>
                </a:cubicBezTo>
                <a:cubicBezTo>
                  <a:pt x="222" y="82"/>
                  <a:pt x="222" y="80"/>
                  <a:pt x="221" y="77"/>
                </a:cubicBezTo>
                <a:cubicBezTo>
                  <a:pt x="222" y="78"/>
                  <a:pt x="222" y="78"/>
                  <a:pt x="223" y="79"/>
                </a:cubicBezTo>
                <a:cubicBezTo>
                  <a:pt x="223" y="79"/>
                  <a:pt x="224" y="79"/>
                  <a:pt x="224" y="78"/>
                </a:cubicBezTo>
                <a:cubicBezTo>
                  <a:pt x="225" y="79"/>
                  <a:pt x="225" y="80"/>
                  <a:pt x="226" y="81"/>
                </a:cubicBezTo>
                <a:cubicBezTo>
                  <a:pt x="226" y="82"/>
                  <a:pt x="226" y="82"/>
                  <a:pt x="226" y="83"/>
                </a:cubicBezTo>
                <a:cubicBezTo>
                  <a:pt x="226" y="83"/>
                  <a:pt x="226" y="83"/>
                  <a:pt x="226" y="83"/>
                </a:cubicBezTo>
                <a:close/>
                <a:moveTo>
                  <a:pt x="224" y="75"/>
                </a:moveTo>
                <a:cubicBezTo>
                  <a:pt x="223" y="74"/>
                  <a:pt x="223" y="74"/>
                  <a:pt x="223" y="73"/>
                </a:cubicBezTo>
                <a:cubicBezTo>
                  <a:pt x="223" y="73"/>
                  <a:pt x="223" y="73"/>
                  <a:pt x="223" y="73"/>
                </a:cubicBezTo>
                <a:cubicBezTo>
                  <a:pt x="224" y="74"/>
                  <a:pt x="224" y="75"/>
                  <a:pt x="224" y="76"/>
                </a:cubicBezTo>
                <a:cubicBezTo>
                  <a:pt x="224" y="75"/>
                  <a:pt x="224" y="75"/>
                  <a:pt x="224" y="75"/>
                </a:cubicBezTo>
                <a:close/>
                <a:moveTo>
                  <a:pt x="224" y="70"/>
                </a:moveTo>
                <a:cubicBezTo>
                  <a:pt x="223" y="69"/>
                  <a:pt x="222" y="67"/>
                  <a:pt x="221" y="65"/>
                </a:cubicBezTo>
                <a:cubicBezTo>
                  <a:pt x="222" y="67"/>
                  <a:pt x="223" y="68"/>
                  <a:pt x="224" y="69"/>
                </a:cubicBezTo>
                <a:cubicBezTo>
                  <a:pt x="224" y="69"/>
                  <a:pt x="223" y="69"/>
                  <a:pt x="224" y="70"/>
                </a:cubicBezTo>
                <a:cubicBezTo>
                  <a:pt x="224" y="70"/>
                  <a:pt x="224" y="70"/>
                  <a:pt x="224" y="70"/>
                </a:cubicBezTo>
                <a:close/>
                <a:moveTo>
                  <a:pt x="222" y="76"/>
                </a:moveTo>
                <a:cubicBezTo>
                  <a:pt x="222" y="76"/>
                  <a:pt x="222" y="76"/>
                  <a:pt x="222" y="76"/>
                </a:cubicBezTo>
                <a:cubicBezTo>
                  <a:pt x="221" y="75"/>
                  <a:pt x="221" y="75"/>
                  <a:pt x="220" y="74"/>
                </a:cubicBezTo>
                <a:cubicBezTo>
                  <a:pt x="220" y="74"/>
                  <a:pt x="220" y="74"/>
                  <a:pt x="220" y="73"/>
                </a:cubicBezTo>
                <a:cubicBezTo>
                  <a:pt x="220" y="74"/>
                  <a:pt x="221" y="74"/>
                  <a:pt x="221" y="75"/>
                </a:cubicBezTo>
                <a:cubicBezTo>
                  <a:pt x="221" y="75"/>
                  <a:pt x="222" y="75"/>
                  <a:pt x="222" y="76"/>
                </a:cubicBezTo>
                <a:close/>
                <a:moveTo>
                  <a:pt x="220" y="81"/>
                </a:moveTo>
                <a:cubicBezTo>
                  <a:pt x="219" y="80"/>
                  <a:pt x="219" y="78"/>
                  <a:pt x="218" y="77"/>
                </a:cubicBezTo>
                <a:cubicBezTo>
                  <a:pt x="217" y="75"/>
                  <a:pt x="217" y="74"/>
                  <a:pt x="216" y="73"/>
                </a:cubicBezTo>
                <a:cubicBezTo>
                  <a:pt x="217" y="73"/>
                  <a:pt x="218" y="74"/>
                  <a:pt x="219" y="75"/>
                </a:cubicBezTo>
                <a:cubicBezTo>
                  <a:pt x="219" y="77"/>
                  <a:pt x="220" y="79"/>
                  <a:pt x="220" y="81"/>
                </a:cubicBezTo>
                <a:close/>
                <a:moveTo>
                  <a:pt x="218" y="67"/>
                </a:moveTo>
                <a:cubicBezTo>
                  <a:pt x="217" y="65"/>
                  <a:pt x="216" y="63"/>
                  <a:pt x="215" y="61"/>
                </a:cubicBezTo>
                <a:cubicBezTo>
                  <a:pt x="217" y="63"/>
                  <a:pt x="218" y="65"/>
                  <a:pt x="219" y="68"/>
                </a:cubicBezTo>
                <a:cubicBezTo>
                  <a:pt x="219" y="67"/>
                  <a:pt x="219" y="67"/>
                  <a:pt x="218" y="67"/>
                </a:cubicBezTo>
                <a:close/>
                <a:moveTo>
                  <a:pt x="216" y="64"/>
                </a:moveTo>
                <a:cubicBezTo>
                  <a:pt x="214" y="62"/>
                  <a:pt x="212" y="59"/>
                  <a:pt x="210" y="56"/>
                </a:cubicBezTo>
                <a:cubicBezTo>
                  <a:pt x="209" y="54"/>
                  <a:pt x="207" y="53"/>
                  <a:pt x="206" y="51"/>
                </a:cubicBezTo>
                <a:cubicBezTo>
                  <a:pt x="208" y="53"/>
                  <a:pt x="211" y="55"/>
                  <a:pt x="213" y="58"/>
                </a:cubicBezTo>
                <a:cubicBezTo>
                  <a:pt x="213" y="58"/>
                  <a:pt x="213" y="58"/>
                  <a:pt x="213" y="58"/>
                </a:cubicBezTo>
                <a:cubicBezTo>
                  <a:pt x="214" y="60"/>
                  <a:pt x="215" y="62"/>
                  <a:pt x="216" y="64"/>
                </a:cubicBezTo>
                <a:close/>
                <a:moveTo>
                  <a:pt x="201" y="44"/>
                </a:moveTo>
                <a:cubicBezTo>
                  <a:pt x="200" y="44"/>
                  <a:pt x="200" y="43"/>
                  <a:pt x="199" y="43"/>
                </a:cubicBezTo>
                <a:cubicBezTo>
                  <a:pt x="202" y="45"/>
                  <a:pt x="205" y="47"/>
                  <a:pt x="208" y="50"/>
                </a:cubicBezTo>
                <a:cubicBezTo>
                  <a:pt x="205" y="48"/>
                  <a:pt x="203" y="46"/>
                  <a:pt x="201" y="44"/>
                </a:cubicBezTo>
                <a:close/>
                <a:moveTo>
                  <a:pt x="201" y="46"/>
                </a:moveTo>
                <a:cubicBezTo>
                  <a:pt x="204" y="50"/>
                  <a:pt x="207" y="55"/>
                  <a:pt x="209" y="58"/>
                </a:cubicBezTo>
                <a:cubicBezTo>
                  <a:pt x="209" y="58"/>
                  <a:pt x="209" y="58"/>
                  <a:pt x="209" y="58"/>
                </a:cubicBezTo>
                <a:cubicBezTo>
                  <a:pt x="205" y="53"/>
                  <a:pt x="201" y="48"/>
                  <a:pt x="197" y="44"/>
                </a:cubicBezTo>
                <a:cubicBezTo>
                  <a:pt x="198" y="45"/>
                  <a:pt x="200" y="45"/>
                  <a:pt x="201" y="46"/>
                </a:cubicBezTo>
                <a:close/>
                <a:moveTo>
                  <a:pt x="189" y="41"/>
                </a:moveTo>
                <a:cubicBezTo>
                  <a:pt x="189" y="41"/>
                  <a:pt x="189" y="41"/>
                  <a:pt x="188" y="41"/>
                </a:cubicBezTo>
                <a:cubicBezTo>
                  <a:pt x="188" y="40"/>
                  <a:pt x="188" y="40"/>
                  <a:pt x="187" y="40"/>
                </a:cubicBezTo>
                <a:cubicBezTo>
                  <a:pt x="187" y="40"/>
                  <a:pt x="187" y="40"/>
                  <a:pt x="186" y="40"/>
                </a:cubicBezTo>
                <a:cubicBezTo>
                  <a:pt x="186" y="40"/>
                  <a:pt x="186" y="40"/>
                  <a:pt x="186" y="40"/>
                </a:cubicBezTo>
                <a:cubicBezTo>
                  <a:pt x="186" y="40"/>
                  <a:pt x="185" y="39"/>
                  <a:pt x="185" y="39"/>
                </a:cubicBezTo>
                <a:cubicBezTo>
                  <a:pt x="186" y="39"/>
                  <a:pt x="188" y="38"/>
                  <a:pt x="189" y="38"/>
                </a:cubicBezTo>
                <a:cubicBezTo>
                  <a:pt x="190" y="39"/>
                  <a:pt x="191" y="40"/>
                  <a:pt x="192" y="41"/>
                </a:cubicBezTo>
                <a:cubicBezTo>
                  <a:pt x="191" y="41"/>
                  <a:pt x="190" y="41"/>
                  <a:pt x="189" y="41"/>
                </a:cubicBezTo>
                <a:close/>
                <a:moveTo>
                  <a:pt x="188" y="44"/>
                </a:moveTo>
                <a:cubicBezTo>
                  <a:pt x="189" y="45"/>
                  <a:pt x="190" y="46"/>
                  <a:pt x="191" y="47"/>
                </a:cubicBezTo>
                <a:cubicBezTo>
                  <a:pt x="190" y="47"/>
                  <a:pt x="189" y="47"/>
                  <a:pt x="188" y="48"/>
                </a:cubicBezTo>
                <a:cubicBezTo>
                  <a:pt x="187" y="47"/>
                  <a:pt x="186" y="46"/>
                  <a:pt x="185" y="46"/>
                </a:cubicBezTo>
                <a:cubicBezTo>
                  <a:pt x="186" y="45"/>
                  <a:pt x="187" y="45"/>
                  <a:pt x="188" y="44"/>
                </a:cubicBezTo>
                <a:close/>
                <a:moveTo>
                  <a:pt x="186" y="48"/>
                </a:moveTo>
                <a:cubicBezTo>
                  <a:pt x="185" y="49"/>
                  <a:pt x="183" y="49"/>
                  <a:pt x="182" y="49"/>
                </a:cubicBezTo>
                <a:cubicBezTo>
                  <a:pt x="182" y="49"/>
                  <a:pt x="181" y="48"/>
                  <a:pt x="181" y="47"/>
                </a:cubicBezTo>
                <a:cubicBezTo>
                  <a:pt x="181" y="47"/>
                  <a:pt x="182" y="47"/>
                  <a:pt x="183" y="46"/>
                </a:cubicBezTo>
                <a:cubicBezTo>
                  <a:pt x="184" y="47"/>
                  <a:pt x="185" y="48"/>
                  <a:pt x="186" y="48"/>
                </a:cubicBezTo>
                <a:close/>
                <a:moveTo>
                  <a:pt x="172" y="43"/>
                </a:moveTo>
                <a:cubicBezTo>
                  <a:pt x="176" y="42"/>
                  <a:pt x="180" y="41"/>
                  <a:pt x="183" y="40"/>
                </a:cubicBezTo>
                <a:cubicBezTo>
                  <a:pt x="183" y="40"/>
                  <a:pt x="184" y="40"/>
                  <a:pt x="184" y="40"/>
                </a:cubicBezTo>
                <a:cubicBezTo>
                  <a:pt x="184" y="40"/>
                  <a:pt x="184" y="40"/>
                  <a:pt x="184" y="40"/>
                </a:cubicBezTo>
                <a:cubicBezTo>
                  <a:pt x="180" y="41"/>
                  <a:pt x="176" y="42"/>
                  <a:pt x="172" y="43"/>
                </a:cubicBezTo>
                <a:close/>
                <a:moveTo>
                  <a:pt x="159" y="44"/>
                </a:moveTo>
                <a:cubicBezTo>
                  <a:pt x="161" y="43"/>
                  <a:pt x="163" y="41"/>
                  <a:pt x="164" y="40"/>
                </a:cubicBezTo>
                <a:cubicBezTo>
                  <a:pt x="170" y="39"/>
                  <a:pt x="175" y="38"/>
                  <a:pt x="180" y="37"/>
                </a:cubicBezTo>
                <a:cubicBezTo>
                  <a:pt x="173" y="40"/>
                  <a:pt x="166" y="42"/>
                  <a:pt x="159" y="44"/>
                </a:cubicBezTo>
                <a:close/>
                <a:moveTo>
                  <a:pt x="172" y="31"/>
                </a:moveTo>
                <a:cubicBezTo>
                  <a:pt x="171" y="31"/>
                  <a:pt x="171" y="31"/>
                  <a:pt x="170" y="31"/>
                </a:cubicBezTo>
                <a:cubicBezTo>
                  <a:pt x="169" y="31"/>
                  <a:pt x="168" y="31"/>
                  <a:pt x="167" y="30"/>
                </a:cubicBezTo>
                <a:cubicBezTo>
                  <a:pt x="167" y="30"/>
                  <a:pt x="167" y="30"/>
                  <a:pt x="166" y="29"/>
                </a:cubicBezTo>
                <a:cubicBezTo>
                  <a:pt x="166" y="29"/>
                  <a:pt x="165" y="29"/>
                  <a:pt x="164" y="28"/>
                </a:cubicBezTo>
                <a:cubicBezTo>
                  <a:pt x="164" y="28"/>
                  <a:pt x="164" y="28"/>
                  <a:pt x="164" y="28"/>
                </a:cubicBezTo>
                <a:cubicBezTo>
                  <a:pt x="167" y="29"/>
                  <a:pt x="170" y="30"/>
                  <a:pt x="173" y="31"/>
                </a:cubicBezTo>
                <a:cubicBezTo>
                  <a:pt x="173" y="31"/>
                  <a:pt x="173" y="31"/>
                  <a:pt x="172" y="31"/>
                </a:cubicBezTo>
                <a:close/>
                <a:moveTo>
                  <a:pt x="166" y="36"/>
                </a:moveTo>
                <a:cubicBezTo>
                  <a:pt x="166" y="36"/>
                  <a:pt x="167" y="36"/>
                  <a:pt x="167" y="36"/>
                </a:cubicBezTo>
                <a:cubicBezTo>
                  <a:pt x="167" y="36"/>
                  <a:pt x="167" y="36"/>
                  <a:pt x="167" y="36"/>
                </a:cubicBezTo>
                <a:cubicBezTo>
                  <a:pt x="166" y="37"/>
                  <a:pt x="164" y="37"/>
                  <a:pt x="163" y="37"/>
                </a:cubicBezTo>
                <a:cubicBezTo>
                  <a:pt x="164" y="37"/>
                  <a:pt x="165" y="36"/>
                  <a:pt x="166" y="36"/>
                </a:cubicBezTo>
                <a:close/>
                <a:moveTo>
                  <a:pt x="154" y="12"/>
                </a:moveTo>
                <a:cubicBezTo>
                  <a:pt x="154" y="12"/>
                  <a:pt x="154" y="12"/>
                  <a:pt x="154" y="12"/>
                </a:cubicBezTo>
                <a:cubicBezTo>
                  <a:pt x="153" y="11"/>
                  <a:pt x="153" y="11"/>
                  <a:pt x="152" y="11"/>
                </a:cubicBezTo>
                <a:cubicBezTo>
                  <a:pt x="153" y="11"/>
                  <a:pt x="155" y="11"/>
                  <a:pt x="156" y="12"/>
                </a:cubicBezTo>
                <a:cubicBezTo>
                  <a:pt x="157" y="12"/>
                  <a:pt x="159" y="13"/>
                  <a:pt x="160" y="14"/>
                </a:cubicBezTo>
                <a:cubicBezTo>
                  <a:pt x="158" y="13"/>
                  <a:pt x="156" y="13"/>
                  <a:pt x="154" y="12"/>
                </a:cubicBezTo>
                <a:close/>
                <a:moveTo>
                  <a:pt x="154" y="6"/>
                </a:moveTo>
                <a:cubicBezTo>
                  <a:pt x="153" y="6"/>
                  <a:pt x="153" y="6"/>
                  <a:pt x="153" y="7"/>
                </a:cubicBezTo>
                <a:cubicBezTo>
                  <a:pt x="150" y="6"/>
                  <a:pt x="147" y="6"/>
                  <a:pt x="144" y="6"/>
                </a:cubicBezTo>
                <a:cubicBezTo>
                  <a:pt x="144" y="5"/>
                  <a:pt x="143" y="5"/>
                  <a:pt x="142" y="5"/>
                </a:cubicBezTo>
                <a:cubicBezTo>
                  <a:pt x="139" y="5"/>
                  <a:pt x="136" y="4"/>
                  <a:pt x="133" y="3"/>
                </a:cubicBezTo>
                <a:cubicBezTo>
                  <a:pt x="136" y="3"/>
                  <a:pt x="138" y="3"/>
                  <a:pt x="140" y="3"/>
                </a:cubicBezTo>
                <a:cubicBezTo>
                  <a:pt x="147" y="4"/>
                  <a:pt x="154" y="5"/>
                  <a:pt x="161" y="7"/>
                </a:cubicBezTo>
                <a:cubicBezTo>
                  <a:pt x="163" y="8"/>
                  <a:pt x="165" y="9"/>
                  <a:pt x="167" y="10"/>
                </a:cubicBezTo>
                <a:cubicBezTo>
                  <a:pt x="167" y="10"/>
                  <a:pt x="166" y="10"/>
                  <a:pt x="166" y="10"/>
                </a:cubicBezTo>
                <a:cubicBezTo>
                  <a:pt x="165" y="9"/>
                  <a:pt x="165" y="10"/>
                  <a:pt x="165" y="10"/>
                </a:cubicBezTo>
                <a:cubicBezTo>
                  <a:pt x="164" y="9"/>
                  <a:pt x="162" y="9"/>
                  <a:pt x="160" y="8"/>
                </a:cubicBezTo>
                <a:cubicBezTo>
                  <a:pt x="158" y="7"/>
                  <a:pt x="156" y="7"/>
                  <a:pt x="154" y="6"/>
                </a:cubicBezTo>
                <a:close/>
                <a:moveTo>
                  <a:pt x="136" y="26"/>
                </a:moveTo>
                <a:cubicBezTo>
                  <a:pt x="135" y="26"/>
                  <a:pt x="135" y="26"/>
                  <a:pt x="135" y="27"/>
                </a:cubicBezTo>
                <a:cubicBezTo>
                  <a:pt x="134" y="26"/>
                  <a:pt x="133" y="26"/>
                  <a:pt x="132" y="26"/>
                </a:cubicBezTo>
                <a:cubicBezTo>
                  <a:pt x="133" y="26"/>
                  <a:pt x="135" y="26"/>
                  <a:pt x="136" y="26"/>
                </a:cubicBezTo>
                <a:close/>
                <a:moveTo>
                  <a:pt x="135" y="28"/>
                </a:moveTo>
                <a:cubicBezTo>
                  <a:pt x="135" y="29"/>
                  <a:pt x="134" y="29"/>
                  <a:pt x="134" y="29"/>
                </a:cubicBezTo>
                <a:cubicBezTo>
                  <a:pt x="134" y="29"/>
                  <a:pt x="133" y="29"/>
                  <a:pt x="133" y="29"/>
                </a:cubicBezTo>
                <a:cubicBezTo>
                  <a:pt x="134" y="29"/>
                  <a:pt x="134" y="29"/>
                  <a:pt x="135" y="28"/>
                </a:cubicBezTo>
                <a:cubicBezTo>
                  <a:pt x="135" y="28"/>
                  <a:pt x="135" y="28"/>
                  <a:pt x="135" y="28"/>
                </a:cubicBezTo>
                <a:close/>
                <a:moveTo>
                  <a:pt x="120" y="31"/>
                </a:moveTo>
                <a:cubicBezTo>
                  <a:pt x="120" y="31"/>
                  <a:pt x="119" y="31"/>
                  <a:pt x="118" y="31"/>
                </a:cubicBezTo>
                <a:cubicBezTo>
                  <a:pt x="118" y="31"/>
                  <a:pt x="118" y="31"/>
                  <a:pt x="118" y="31"/>
                </a:cubicBezTo>
                <a:cubicBezTo>
                  <a:pt x="119" y="31"/>
                  <a:pt x="120" y="31"/>
                  <a:pt x="121" y="31"/>
                </a:cubicBezTo>
                <a:cubicBezTo>
                  <a:pt x="121" y="31"/>
                  <a:pt x="121" y="31"/>
                  <a:pt x="120" y="31"/>
                </a:cubicBezTo>
                <a:close/>
                <a:moveTo>
                  <a:pt x="118" y="29"/>
                </a:moveTo>
                <a:cubicBezTo>
                  <a:pt x="117" y="29"/>
                  <a:pt x="117" y="29"/>
                  <a:pt x="116" y="29"/>
                </a:cubicBezTo>
                <a:cubicBezTo>
                  <a:pt x="117" y="28"/>
                  <a:pt x="119" y="27"/>
                  <a:pt x="120" y="27"/>
                </a:cubicBezTo>
                <a:cubicBezTo>
                  <a:pt x="121" y="27"/>
                  <a:pt x="121" y="26"/>
                  <a:pt x="122" y="26"/>
                </a:cubicBezTo>
                <a:cubicBezTo>
                  <a:pt x="121" y="27"/>
                  <a:pt x="120" y="28"/>
                  <a:pt x="118" y="29"/>
                </a:cubicBezTo>
                <a:close/>
                <a:moveTo>
                  <a:pt x="122" y="24"/>
                </a:moveTo>
                <a:cubicBezTo>
                  <a:pt x="120" y="24"/>
                  <a:pt x="119" y="24"/>
                  <a:pt x="118" y="24"/>
                </a:cubicBezTo>
                <a:cubicBezTo>
                  <a:pt x="118" y="24"/>
                  <a:pt x="118" y="23"/>
                  <a:pt x="119" y="23"/>
                </a:cubicBezTo>
                <a:cubicBezTo>
                  <a:pt x="120" y="24"/>
                  <a:pt x="121" y="24"/>
                  <a:pt x="122" y="24"/>
                </a:cubicBezTo>
                <a:cubicBezTo>
                  <a:pt x="122" y="24"/>
                  <a:pt x="122" y="24"/>
                  <a:pt x="122" y="24"/>
                </a:cubicBezTo>
                <a:close/>
                <a:moveTo>
                  <a:pt x="117" y="16"/>
                </a:moveTo>
                <a:cubicBezTo>
                  <a:pt x="116" y="16"/>
                  <a:pt x="116" y="16"/>
                  <a:pt x="116" y="16"/>
                </a:cubicBezTo>
                <a:cubicBezTo>
                  <a:pt x="117" y="16"/>
                  <a:pt x="117" y="15"/>
                  <a:pt x="116" y="15"/>
                </a:cubicBezTo>
                <a:cubicBezTo>
                  <a:pt x="115" y="15"/>
                  <a:pt x="113" y="15"/>
                  <a:pt x="112" y="16"/>
                </a:cubicBezTo>
                <a:cubicBezTo>
                  <a:pt x="111" y="16"/>
                  <a:pt x="111" y="16"/>
                  <a:pt x="111" y="16"/>
                </a:cubicBezTo>
                <a:cubicBezTo>
                  <a:pt x="111" y="15"/>
                  <a:pt x="110" y="15"/>
                  <a:pt x="110" y="15"/>
                </a:cubicBezTo>
                <a:cubicBezTo>
                  <a:pt x="113" y="14"/>
                  <a:pt x="115" y="13"/>
                  <a:pt x="118" y="12"/>
                </a:cubicBezTo>
                <a:cubicBezTo>
                  <a:pt x="119" y="12"/>
                  <a:pt x="119" y="12"/>
                  <a:pt x="119" y="12"/>
                </a:cubicBezTo>
                <a:cubicBezTo>
                  <a:pt x="121" y="12"/>
                  <a:pt x="122" y="12"/>
                  <a:pt x="123" y="13"/>
                </a:cubicBezTo>
                <a:cubicBezTo>
                  <a:pt x="121" y="14"/>
                  <a:pt x="119" y="15"/>
                  <a:pt x="117" y="16"/>
                </a:cubicBezTo>
                <a:close/>
                <a:moveTo>
                  <a:pt x="107" y="24"/>
                </a:moveTo>
                <a:cubicBezTo>
                  <a:pt x="108" y="24"/>
                  <a:pt x="109" y="24"/>
                  <a:pt x="110" y="24"/>
                </a:cubicBezTo>
                <a:cubicBezTo>
                  <a:pt x="109" y="25"/>
                  <a:pt x="108" y="25"/>
                  <a:pt x="107" y="25"/>
                </a:cubicBezTo>
                <a:cubicBezTo>
                  <a:pt x="107" y="25"/>
                  <a:pt x="106" y="25"/>
                  <a:pt x="105" y="25"/>
                </a:cubicBezTo>
                <a:cubicBezTo>
                  <a:pt x="106" y="25"/>
                  <a:pt x="107" y="24"/>
                  <a:pt x="107" y="24"/>
                </a:cubicBezTo>
                <a:close/>
                <a:moveTo>
                  <a:pt x="100" y="22"/>
                </a:moveTo>
                <a:cubicBezTo>
                  <a:pt x="101" y="22"/>
                  <a:pt x="102" y="22"/>
                  <a:pt x="102" y="21"/>
                </a:cubicBezTo>
                <a:cubicBezTo>
                  <a:pt x="104" y="22"/>
                  <a:pt x="105" y="22"/>
                  <a:pt x="106" y="22"/>
                </a:cubicBezTo>
                <a:cubicBezTo>
                  <a:pt x="106" y="22"/>
                  <a:pt x="106" y="22"/>
                  <a:pt x="105" y="22"/>
                </a:cubicBezTo>
                <a:cubicBezTo>
                  <a:pt x="104" y="22"/>
                  <a:pt x="102" y="22"/>
                  <a:pt x="100" y="22"/>
                </a:cubicBezTo>
                <a:close/>
                <a:moveTo>
                  <a:pt x="103" y="8"/>
                </a:moveTo>
                <a:cubicBezTo>
                  <a:pt x="104" y="7"/>
                  <a:pt x="104" y="7"/>
                  <a:pt x="105" y="7"/>
                </a:cubicBezTo>
                <a:cubicBezTo>
                  <a:pt x="106" y="7"/>
                  <a:pt x="106" y="7"/>
                  <a:pt x="106" y="7"/>
                </a:cubicBezTo>
                <a:cubicBezTo>
                  <a:pt x="105" y="7"/>
                  <a:pt x="104" y="7"/>
                  <a:pt x="103" y="8"/>
                </a:cubicBezTo>
                <a:close/>
                <a:moveTo>
                  <a:pt x="104" y="17"/>
                </a:moveTo>
                <a:cubicBezTo>
                  <a:pt x="103" y="17"/>
                  <a:pt x="103" y="17"/>
                  <a:pt x="102" y="17"/>
                </a:cubicBezTo>
                <a:cubicBezTo>
                  <a:pt x="101" y="18"/>
                  <a:pt x="99" y="18"/>
                  <a:pt x="97" y="18"/>
                </a:cubicBezTo>
                <a:cubicBezTo>
                  <a:pt x="97" y="18"/>
                  <a:pt x="97" y="18"/>
                  <a:pt x="97" y="18"/>
                </a:cubicBezTo>
                <a:cubicBezTo>
                  <a:pt x="97" y="18"/>
                  <a:pt x="97" y="18"/>
                  <a:pt x="97" y="18"/>
                </a:cubicBezTo>
                <a:cubicBezTo>
                  <a:pt x="99" y="18"/>
                  <a:pt x="101" y="17"/>
                  <a:pt x="102" y="16"/>
                </a:cubicBezTo>
                <a:cubicBezTo>
                  <a:pt x="103" y="16"/>
                  <a:pt x="103" y="17"/>
                  <a:pt x="104" y="17"/>
                </a:cubicBezTo>
                <a:close/>
                <a:moveTo>
                  <a:pt x="100" y="11"/>
                </a:moveTo>
                <a:cubicBezTo>
                  <a:pt x="99" y="12"/>
                  <a:pt x="98" y="12"/>
                  <a:pt x="97" y="12"/>
                </a:cubicBezTo>
                <a:cubicBezTo>
                  <a:pt x="97" y="12"/>
                  <a:pt x="97" y="12"/>
                  <a:pt x="97" y="12"/>
                </a:cubicBezTo>
                <a:cubicBezTo>
                  <a:pt x="97" y="12"/>
                  <a:pt x="98" y="11"/>
                  <a:pt x="98" y="11"/>
                </a:cubicBezTo>
                <a:cubicBezTo>
                  <a:pt x="99" y="11"/>
                  <a:pt x="100" y="11"/>
                  <a:pt x="102" y="11"/>
                </a:cubicBezTo>
                <a:cubicBezTo>
                  <a:pt x="101" y="11"/>
                  <a:pt x="101" y="11"/>
                  <a:pt x="100" y="11"/>
                </a:cubicBezTo>
                <a:close/>
                <a:moveTo>
                  <a:pt x="102" y="24"/>
                </a:moveTo>
                <a:cubicBezTo>
                  <a:pt x="102" y="24"/>
                  <a:pt x="101" y="25"/>
                  <a:pt x="100" y="25"/>
                </a:cubicBezTo>
                <a:cubicBezTo>
                  <a:pt x="97" y="25"/>
                  <a:pt x="95" y="25"/>
                  <a:pt x="93" y="25"/>
                </a:cubicBezTo>
                <a:cubicBezTo>
                  <a:pt x="93" y="24"/>
                  <a:pt x="93" y="24"/>
                  <a:pt x="94" y="24"/>
                </a:cubicBezTo>
                <a:cubicBezTo>
                  <a:pt x="97" y="24"/>
                  <a:pt x="99" y="24"/>
                  <a:pt x="102" y="24"/>
                </a:cubicBezTo>
                <a:close/>
                <a:moveTo>
                  <a:pt x="93" y="10"/>
                </a:moveTo>
                <a:cubicBezTo>
                  <a:pt x="93" y="10"/>
                  <a:pt x="93" y="11"/>
                  <a:pt x="92" y="11"/>
                </a:cubicBezTo>
                <a:cubicBezTo>
                  <a:pt x="91" y="11"/>
                  <a:pt x="89" y="12"/>
                  <a:pt x="88" y="12"/>
                </a:cubicBezTo>
                <a:cubicBezTo>
                  <a:pt x="87" y="13"/>
                  <a:pt x="87" y="13"/>
                  <a:pt x="87" y="13"/>
                </a:cubicBezTo>
                <a:cubicBezTo>
                  <a:pt x="86" y="13"/>
                  <a:pt x="86" y="14"/>
                  <a:pt x="85" y="14"/>
                </a:cubicBezTo>
                <a:cubicBezTo>
                  <a:pt x="87" y="12"/>
                  <a:pt x="90" y="11"/>
                  <a:pt x="93" y="10"/>
                </a:cubicBezTo>
                <a:cubicBezTo>
                  <a:pt x="94" y="9"/>
                  <a:pt x="95" y="9"/>
                  <a:pt x="96" y="9"/>
                </a:cubicBezTo>
                <a:cubicBezTo>
                  <a:pt x="95" y="9"/>
                  <a:pt x="94" y="10"/>
                  <a:pt x="93" y="10"/>
                </a:cubicBezTo>
                <a:close/>
                <a:moveTo>
                  <a:pt x="92" y="8"/>
                </a:moveTo>
                <a:cubicBezTo>
                  <a:pt x="78" y="11"/>
                  <a:pt x="65" y="20"/>
                  <a:pt x="55" y="27"/>
                </a:cubicBezTo>
                <a:cubicBezTo>
                  <a:pt x="50" y="30"/>
                  <a:pt x="46" y="34"/>
                  <a:pt x="42" y="37"/>
                </a:cubicBezTo>
                <a:cubicBezTo>
                  <a:pt x="41" y="37"/>
                  <a:pt x="41" y="37"/>
                  <a:pt x="41" y="38"/>
                </a:cubicBezTo>
                <a:cubicBezTo>
                  <a:pt x="41" y="38"/>
                  <a:pt x="41" y="38"/>
                  <a:pt x="41" y="38"/>
                </a:cubicBezTo>
                <a:cubicBezTo>
                  <a:pt x="40" y="38"/>
                  <a:pt x="39" y="38"/>
                  <a:pt x="39" y="39"/>
                </a:cubicBezTo>
                <a:cubicBezTo>
                  <a:pt x="42" y="35"/>
                  <a:pt x="46" y="32"/>
                  <a:pt x="51" y="29"/>
                </a:cubicBezTo>
                <a:cubicBezTo>
                  <a:pt x="57" y="24"/>
                  <a:pt x="65" y="19"/>
                  <a:pt x="72" y="15"/>
                </a:cubicBezTo>
                <a:cubicBezTo>
                  <a:pt x="79" y="12"/>
                  <a:pt x="87" y="9"/>
                  <a:pt x="94" y="7"/>
                </a:cubicBezTo>
                <a:cubicBezTo>
                  <a:pt x="94" y="7"/>
                  <a:pt x="94" y="7"/>
                  <a:pt x="95" y="7"/>
                </a:cubicBezTo>
                <a:cubicBezTo>
                  <a:pt x="94" y="8"/>
                  <a:pt x="93" y="8"/>
                  <a:pt x="92" y="8"/>
                </a:cubicBezTo>
                <a:close/>
                <a:moveTo>
                  <a:pt x="42" y="39"/>
                </a:moveTo>
                <a:cubicBezTo>
                  <a:pt x="42" y="39"/>
                  <a:pt x="42" y="39"/>
                  <a:pt x="42" y="39"/>
                </a:cubicBezTo>
                <a:cubicBezTo>
                  <a:pt x="44" y="38"/>
                  <a:pt x="47" y="37"/>
                  <a:pt x="49" y="36"/>
                </a:cubicBezTo>
                <a:cubicBezTo>
                  <a:pt x="49" y="37"/>
                  <a:pt x="49" y="37"/>
                  <a:pt x="49" y="37"/>
                </a:cubicBezTo>
                <a:cubicBezTo>
                  <a:pt x="49" y="38"/>
                  <a:pt x="48" y="38"/>
                  <a:pt x="48" y="39"/>
                </a:cubicBezTo>
                <a:cubicBezTo>
                  <a:pt x="47" y="40"/>
                  <a:pt x="46" y="40"/>
                  <a:pt x="45" y="41"/>
                </a:cubicBezTo>
                <a:cubicBezTo>
                  <a:pt x="46" y="40"/>
                  <a:pt x="47" y="39"/>
                  <a:pt x="49" y="38"/>
                </a:cubicBezTo>
                <a:cubicBezTo>
                  <a:pt x="49" y="37"/>
                  <a:pt x="48" y="36"/>
                  <a:pt x="48" y="37"/>
                </a:cubicBezTo>
                <a:cubicBezTo>
                  <a:pt x="46" y="39"/>
                  <a:pt x="44" y="40"/>
                  <a:pt x="42" y="42"/>
                </a:cubicBezTo>
                <a:cubicBezTo>
                  <a:pt x="42" y="42"/>
                  <a:pt x="41" y="42"/>
                  <a:pt x="41" y="42"/>
                </a:cubicBezTo>
                <a:cubicBezTo>
                  <a:pt x="41" y="43"/>
                  <a:pt x="40" y="43"/>
                  <a:pt x="40" y="44"/>
                </a:cubicBezTo>
                <a:cubicBezTo>
                  <a:pt x="40" y="44"/>
                  <a:pt x="40" y="44"/>
                  <a:pt x="39" y="44"/>
                </a:cubicBezTo>
                <a:cubicBezTo>
                  <a:pt x="40" y="43"/>
                  <a:pt x="41" y="41"/>
                  <a:pt x="42" y="39"/>
                </a:cubicBezTo>
                <a:close/>
                <a:moveTo>
                  <a:pt x="41" y="46"/>
                </a:moveTo>
                <a:cubicBezTo>
                  <a:pt x="42" y="46"/>
                  <a:pt x="43" y="45"/>
                  <a:pt x="44" y="44"/>
                </a:cubicBezTo>
                <a:cubicBezTo>
                  <a:pt x="42" y="47"/>
                  <a:pt x="40" y="50"/>
                  <a:pt x="38" y="53"/>
                </a:cubicBezTo>
                <a:cubicBezTo>
                  <a:pt x="38" y="53"/>
                  <a:pt x="37" y="54"/>
                  <a:pt x="37" y="54"/>
                </a:cubicBezTo>
                <a:cubicBezTo>
                  <a:pt x="37" y="54"/>
                  <a:pt x="37" y="54"/>
                  <a:pt x="37" y="54"/>
                </a:cubicBezTo>
                <a:cubicBezTo>
                  <a:pt x="38" y="52"/>
                  <a:pt x="39" y="49"/>
                  <a:pt x="41" y="46"/>
                </a:cubicBezTo>
                <a:close/>
                <a:moveTo>
                  <a:pt x="36" y="50"/>
                </a:moveTo>
                <a:cubicBezTo>
                  <a:pt x="36" y="50"/>
                  <a:pt x="36" y="50"/>
                  <a:pt x="37" y="49"/>
                </a:cubicBezTo>
                <a:cubicBezTo>
                  <a:pt x="37" y="50"/>
                  <a:pt x="37" y="50"/>
                  <a:pt x="37" y="50"/>
                </a:cubicBezTo>
                <a:cubicBezTo>
                  <a:pt x="36" y="52"/>
                  <a:pt x="35" y="54"/>
                  <a:pt x="34" y="57"/>
                </a:cubicBezTo>
                <a:cubicBezTo>
                  <a:pt x="33" y="57"/>
                  <a:pt x="32" y="58"/>
                  <a:pt x="31" y="59"/>
                </a:cubicBezTo>
                <a:cubicBezTo>
                  <a:pt x="33" y="56"/>
                  <a:pt x="34" y="53"/>
                  <a:pt x="36" y="50"/>
                </a:cubicBezTo>
                <a:close/>
                <a:moveTo>
                  <a:pt x="35" y="46"/>
                </a:moveTo>
                <a:cubicBezTo>
                  <a:pt x="36" y="45"/>
                  <a:pt x="37" y="44"/>
                  <a:pt x="38" y="43"/>
                </a:cubicBezTo>
                <a:cubicBezTo>
                  <a:pt x="37" y="44"/>
                  <a:pt x="36" y="45"/>
                  <a:pt x="36" y="46"/>
                </a:cubicBezTo>
                <a:cubicBezTo>
                  <a:pt x="35" y="46"/>
                  <a:pt x="35" y="46"/>
                  <a:pt x="35" y="46"/>
                </a:cubicBezTo>
                <a:cubicBezTo>
                  <a:pt x="35" y="46"/>
                  <a:pt x="35" y="46"/>
                  <a:pt x="35" y="46"/>
                </a:cubicBezTo>
                <a:close/>
                <a:moveTo>
                  <a:pt x="32" y="55"/>
                </a:moveTo>
                <a:cubicBezTo>
                  <a:pt x="31" y="57"/>
                  <a:pt x="30" y="58"/>
                  <a:pt x="29" y="60"/>
                </a:cubicBezTo>
                <a:cubicBezTo>
                  <a:pt x="28" y="60"/>
                  <a:pt x="28" y="60"/>
                  <a:pt x="28" y="60"/>
                </a:cubicBezTo>
                <a:lnTo>
                  <a:pt x="32" y="55"/>
                </a:lnTo>
                <a:close/>
                <a:moveTo>
                  <a:pt x="28" y="54"/>
                </a:moveTo>
                <a:cubicBezTo>
                  <a:pt x="30" y="51"/>
                  <a:pt x="32" y="49"/>
                  <a:pt x="34" y="47"/>
                </a:cubicBezTo>
                <a:cubicBezTo>
                  <a:pt x="33" y="48"/>
                  <a:pt x="32" y="50"/>
                  <a:pt x="31" y="51"/>
                </a:cubicBezTo>
                <a:cubicBezTo>
                  <a:pt x="30" y="52"/>
                  <a:pt x="29" y="53"/>
                  <a:pt x="28" y="54"/>
                </a:cubicBezTo>
                <a:close/>
                <a:moveTo>
                  <a:pt x="31" y="79"/>
                </a:moveTo>
                <a:cubicBezTo>
                  <a:pt x="30" y="80"/>
                  <a:pt x="29" y="81"/>
                  <a:pt x="28" y="82"/>
                </a:cubicBezTo>
                <a:cubicBezTo>
                  <a:pt x="27" y="82"/>
                  <a:pt x="25" y="83"/>
                  <a:pt x="24" y="84"/>
                </a:cubicBezTo>
                <a:cubicBezTo>
                  <a:pt x="25" y="83"/>
                  <a:pt x="25" y="81"/>
                  <a:pt x="26" y="80"/>
                </a:cubicBezTo>
                <a:cubicBezTo>
                  <a:pt x="28" y="80"/>
                  <a:pt x="29" y="79"/>
                  <a:pt x="31" y="79"/>
                </a:cubicBezTo>
                <a:close/>
                <a:moveTo>
                  <a:pt x="23" y="83"/>
                </a:moveTo>
                <a:cubicBezTo>
                  <a:pt x="22" y="83"/>
                  <a:pt x="22" y="83"/>
                  <a:pt x="22" y="83"/>
                </a:cubicBezTo>
                <a:cubicBezTo>
                  <a:pt x="22" y="82"/>
                  <a:pt x="23" y="81"/>
                  <a:pt x="24" y="80"/>
                </a:cubicBezTo>
                <a:cubicBezTo>
                  <a:pt x="24" y="80"/>
                  <a:pt x="24" y="80"/>
                  <a:pt x="24" y="80"/>
                </a:cubicBezTo>
                <a:cubicBezTo>
                  <a:pt x="24" y="80"/>
                  <a:pt x="24" y="80"/>
                  <a:pt x="24" y="80"/>
                </a:cubicBezTo>
                <a:cubicBezTo>
                  <a:pt x="24" y="81"/>
                  <a:pt x="23" y="82"/>
                  <a:pt x="23" y="83"/>
                </a:cubicBezTo>
                <a:close/>
                <a:moveTo>
                  <a:pt x="22" y="98"/>
                </a:moveTo>
                <a:cubicBezTo>
                  <a:pt x="24" y="103"/>
                  <a:pt x="25" y="109"/>
                  <a:pt x="26" y="115"/>
                </a:cubicBezTo>
                <a:cubicBezTo>
                  <a:pt x="26" y="117"/>
                  <a:pt x="26" y="118"/>
                  <a:pt x="27" y="120"/>
                </a:cubicBezTo>
                <a:cubicBezTo>
                  <a:pt x="25" y="114"/>
                  <a:pt x="23" y="108"/>
                  <a:pt x="22" y="102"/>
                </a:cubicBezTo>
                <a:cubicBezTo>
                  <a:pt x="22" y="101"/>
                  <a:pt x="22" y="99"/>
                  <a:pt x="22" y="98"/>
                </a:cubicBezTo>
                <a:close/>
                <a:moveTo>
                  <a:pt x="27" y="139"/>
                </a:moveTo>
                <a:cubicBezTo>
                  <a:pt x="27" y="139"/>
                  <a:pt x="27" y="139"/>
                  <a:pt x="27" y="139"/>
                </a:cubicBezTo>
                <a:cubicBezTo>
                  <a:pt x="26" y="140"/>
                  <a:pt x="27" y="140"/>
                  <a:pt x="27" y="140"/>
                </a:cubicBezTo>
                <a:cubicBezTo>
                  <a:pt x="27" y="141"/>
                  <a:pt x="27" y="141"/>
                  <a:pt x="27" y="141"/>
                </a:cubicBezTo>
                <a:cubicBezTo>
                  <a:pt x="25" y="137"/>
                  <a:pt x="24" y="133"/>
                  <a:pt x="23" y="129"/>
                </a:cubicBezTo>
                <a:cubicBezTo>
                  <a:pt x="23" y="127"/>
                  <a:pt x="23" y="125"/>
                  <a:pt x="23" y="123"/>
                </a:cubicBezTo>
                <a:cubicBezTo>
                  <a:pt x="22" y="121"/>
                  <a:pt x="22" y="118"/>
                  <a:pt x="22" y="115"/>
                </a:cubicBezTo>
                <a:cubicBezTo>
                  <a:pt x="24" y="123"/>
                  <a:pt x="25" y="131"/>
                  <a:pt x="27" y="139"/>
                </a:cubicBezTo>
                <a:close/>
                <a:moveTo>
                  <a:pt x="25" y="156"/>
                </a:moveTo>
                <a:cubicBezTo>
                  <a:pt x="23" y="153"/>
                  <a:pt x="22" y="149"/>
                  <a:pt x="21" y="146"/>
                </a:cubicBezTo>
                <a:cubicBezTo>
                  <a:pt x="21" y="145"/>
                  <a:pt x="20" y="145"/>
                  <a:pt x="20" y="144"/>
                </a:cubicBezTo>
                <a:cubicBezTo>
                  <a:pt x="20" y="144"/>
                  <a:pt x="20" y="144"/>
                  <a:pt x="20" y="144"/>
                </a:cubicBezTo>
                <a:cubicBezTo>
                  <a:pt x="22" y="147"/>
                  <a:pt x="23" y="150"/>
                  <a:pt x="25" y="154"/>
                </a:cubicBezTo>
                <a:cubicBezTo>
                  <a:pt x="25" y="154"/>
                  <a:pt x="25" y="155"/>
                  <a:pt x="25" y="156"/>
                </a:cubicBezTo>
                <a:cubicBezTo>
                  <a:pt x="25" y="156"/>
                  <a:pt x="25" y="156"/>
                  <a:pt x="25" y="156"/>
                </a:cubicBezTo>
                <a:close/>
                <a:moveTo>
                  <a:pt x="29" y="163"/>
                </a:moveTo>
                <a:cubicBezTo>
                  <a:pt x="30" y="164"/>
                  <a:pt x="30" y="165"/>
                  <a:pt x="30" y="167"/>
                </a:cubicBezTo>
                <a:cubicBezTo>
                  <a:pt x="29" y="164"/>
                  <a:pt x="29" y="162"/>
                  <a:pt x="28" y="160"/>
                </a:cubicBezTo>
                <a:cubicBezTo>
                  <a:pt x="28" y="161"/>
                  <a:pt x="29" y="162"/>
                  <a:pt x="29" y="163"/>
                </a:cubicBezTo>
                <a:close/>
                <a:moveTo>
                  <a:pt x="29" y="148"/>
                </a:moveTo>
                <a:cubicBezTo>
                  <a:pt x="29" y="147"/>
                  <a:pt x="29" y="146"/>
                  <a:pt x="29" y="145"/>
                </a:cubicBezTo>
                <a:cubicBezTo>
                  <a:pt x="30" y="143"/>
                  <a:pt x="30" y="142"/>
                  <a:pt x="31" y="140"/>
                </a:cubicBezTo>
                <a:cubicBezTo>
                  <a:pt x="31" y="141"/>
                  <a:pt x="31" y="141"/>
                  <a:pt x="31" y="141"/>
                </a:cubicBezTo>
                <a:cubicBezTo>
                  <a:pt x="31" y="142"/>
                  <a:pt x="31" y="143"/>
                  <a:pt x="32" y="144"/>
                </a:cubicBezTo>
                <a:cubicBezTo>
                  <a:pt x="32" y="147"/>
                  <a:pt x="33" y="151"/>
                  <a:pt x="33" y="155"/>
                </a:cubicBezTo>
                <a:cubicBezTo>
                  <a:pt x="32" y="153"/>
                  <a:pt x="31" y="151"/>
                  <a:pt x="30" y="149"/>
                </a:cubicBezTo>
                <a:cubicBezTo>
                  <a:pt x="30" y="149"/>
                  <a:pt x="30" y="149"/>
                  <a:pt x="30" y="149"/>
                </a:cubicBezTo>
                <a:cubicBezTo>
                  <a:pt x="30" y="149"/>
                  <a:pt x="30" y="148"/>
                  <a:pt x="29" y="148"/>
                </a:cubicBezTo>
                <a:close/>
                <a:moveTo>
                  <a:pt x="35" y="166"/>
                </a:moveTo>
                <a:cubicBezTo>
                  <a:pt x="36" y="168"/>
                  <a:pt x="36" y="169"/>
                  <a:pt x="36" y="171"/>
                </a:cubicBezTo>
                <a:cubicBezTo>
                  <a:pt x="35" y="166"/>
                  <a:pt x="33" y="161"/>
                  <a:pt x="30" y="156"/>
                </a:cubicBezTo>
                <a:cubicBezTo>
                  <a:pt x="30" y="156"/>
                  <a:pt x="30" y="155"/>
                  <a:pt x="30" y="155"/>
                </a:cubicBezTo>
                <a:cubicBezTo>
                  <a:pt x="32" y="159"/>
                  <a:pt x="33" y="162"/>
                  <a:pt x="35" y="166"/>
                </a:cubicBezTo>
                <a:close/>
                <a:moveTo>
                  <a:pt x="38" y="182"/>
                </a:moveTo>
                <a:cubicBezTo>
                  <a:pt x="39" y="183"/>
                  <a:pt x="39" y="185"/>
                  <a:pt x="39" y="186"/>
                </a:cubicBezTo>
                <a:cubicBezTo>
                  <a:pt x="39" y="186"/>
                  <a:pt x="39" y="186"/>
                  <a:pt x="39" y="186"/>
                </a:cubicBezTo>
                <a:cubicBezTo>
                  <a:pt x="38" y="184"/>
                  <a:pt x="37" y="182"/>
                  <a:pt x="35" y="180"/>
                </a:cubicBezTo>
                <a:cubicBezTo>
                  <a:pt x="34" y="178"/>
                  <a:pt x="33" y="175"/>
                  <a:pt x="32" y="173"/>
                </a:cubicBezTo>
                <a:cubicBezTo>
                  <a:pt x="32" y="171"/>
                  <a:pt x="32" y="170"/>
                  <a:pt x="31" y="168"/>
                </a:cubicBezTo>
                <a:cubicBezTo>
                  <a:pt x="34" y="173"/>
                  <a:pt x="36" y="177"/>
                  <a:pt x="38" y="182"/>
                </a:cubicBezTo>
                <a:close/>
                <a:moveTo>
                  <a:pt x="32" y="177"/>
                </a:moveTo>
                <a:cubicBezTo>
                  <a:pt x="32" y="177"/>
                  <a:pt x="32" y="178"/>
                  <a:pt x="32" y="178"/>
                </a:cubicBezTo>
                <a:cubicBezTo>
                  <a:pt x="34" y="182"/>
                  <a:pt x="37" y="186"/>
                  <a:pt x="39" y="190"/>
                </a:cubicBezTo>
                <a:cubicBezTo>
                  <a:pt x="39" y="190"/>
                  <a:pt x="39" y="190"/>
                  <a:pt x="39" y="191"/>
                </a:cubicBezTo>
                <a:cubicBezTo>
                  <a:pt x="36" y="188"/>
                  <a:pt x="34" y="185"/>
                  <a:pt x="32" y="183"/>
                </a:cubicBezTo>
                <a:cubicBezTo>
                  <a:pt x="32" y="182"/>
                  <a:pt x="32" y="182"/>
                  <a:pt x="32" y="182"/>
                </a:cubicBezTo>
                <a:cubicBezTo>
                  <a:pt x="32" y="182"/>
                  <a:pt x="32" y="182"/>
                  <a:pt x="32" y="181"/>
                </a:cubicBezTo>
                <a:cubicBezTo>
                  <a:pt x="32" y="180"/>
                  <a:pt x="32" y="179"/>
                  <a:pt x="32" y="177"/>
                </a:cubicBezTo>
                <a:close/>
                <a:moveTo>
                  <a:pt x="38" y="192"/>
                </a:moveTo>
                <a:cubicBezTo>
                  <a:pt x="38" y="192"/>
                  <a:pt x="38" y="193"/>
                  <a:pt x="38" y="193"/>
                </a:cubicBezTo>
                <a:cubicBezTo>
                  <a:pt x="38" y="192"/>
                  <a:pt x="37" y="192"/>
                  <a:pt x="37" y="192"/>
                </a:cubicBezTo>
                <a:cubicBezTo>
                  <a:pt x="36" y="190"/>
                  <a:pt x="36" y="189"/>
                  <a:pt x="35" y="188"/>
                </a:cubicBezTo>
                <a:cubicBezTo>
                  <a:pt x="36" y="189"/>
                  <a:pt x="37" y="191"/>
                  <a:pt x="38" y="192"/>
                </a:cubicBezTo>
                <a:close/>
                <a:moveTo>
                  <a:pt x="39" y="197"/>
                </a:moveTo>
                <a:cubicBezTo>
                  <a:pt x="39" y="196"/>
                  <a:pt x="39" y="196"/>
                  <a:pt x="38" y="196"/>
                </a:cubicBezTo>
                <a:cubicBezTo>
                  <a:pt x="39" y="196"/>
                  <a:pt x="39" y="196"/>
                  <a:pt x="39" y="196"/>
                </a:cubicBezTo>
                <a:cubicBezTo>
                  <a:pt x="41" y="199"/>
                  <a:pt x="44" y="202"/>
                  <a:pt x="48" y="204"/>
                </a:cubicBezTo>
                <a:cubicBezTo>
                  <a:pt x="48" y="204"/>
                  <a:pt x="49" y="204"/>
                  <a:pt x="49" y="203"/>
                </a:cubicBezTo>
                <a:cubicBezTo>
                  <a:pt x="49" y="204"/>
                  <a:pt x="50" y="205"/>
                  <a:pt x="50" y="205"/>
                </a:cubicBezTo>
                <a:cubicBezTo>
                  <a:pt x="50" y="205"/>
                  <a:pt x="49" y="205"/>
                  <a:pt x="49" y="204"/>
                </a:cubicBezTo>
                <a:cubicBezTo>
                  <a:pt x="48" y="204"/>
                  <a:pt x="48" y="205"/>
                  <a:pt x="48" y="206"/>
                </a:cubicBezTo>
                <a:cubicBezTo>
                  <a:pt x="50" y="207"/>
                  <a:pt x="52" y="208"/>
                  <a:pt x="54" y="209"/>
                </a:cubicBezTo>
                <a:cubicBezTo>
                  <a:pt x="54" y="210"/>
                  <a:pt x="55" y="211"/>
                  <a:pt x="56" y="212"/>
                </a:cubicBezTo>
                <a:cubicBezTo>
                  <a:pt x="54" y="210"/>
                  <a:pt x="51" y="209"/>
                  <a:pt x="49" y="208"/>
                </a:cubicBezTo>
                <a:cubicBezTo>
                  <a:pt x="46" y="205"/>
                  <a:pt x="42" y="201"/>
                  <a:pt x="39" y="197"/>
                </a:cubicBezTo>
                <a:close/>
                <a:moveTo>
                  <a:pt x="51" y="212"/>
                </a:moveTo>
                <a:cubicBezTo>
                  <a:pt x="52" y="214"/>
                  <a:pt x="54" y="216"/>
                  <a:pt x="56" y="218"/>
                </a:cubicBezTo>
                <a:cubicBezTo>
                  <a:pt x="56" y="217"/>
                  <a:pt x="56" y="217"/>
                  <a:pt x="56" y="217"/>
                </a:cubicBezTo>
                <a:cubicBezTo>
                  <a:pt x="55" y="217"/>
                  <a:pt x="54" y="216"/>
                  <a:pt x="52" y="215"/>
                </a:cubicBezTo>
                <a:cubicBezTo>
                  <a:pt x="51" y="214"/>
                  <a:pt x="50" y="212"/>
                  <a:pt x="49" y="210"/>
                </a:cubicBezTo>
                <a:cubicBezTo>
                  <a:pt x="49" y="211"/>
                  <a:pt x="50" y="211"/>
                  <a:pt x="51" y="212"/>
                </a:cubicBezTo>
                <a:close/>
                <a:moveTo>
                  <a:pt x="54" y="220"/>
                </a:moveTo>
                <a:cubicBezTo>
                  <a:pt x="55" y="221"/>
                  <a:pt x="56" y="222"/>
                  <a:pt x="57" y="223"/>
                </a:cubicBezTo>
                <a:cubicBezTo>
                  <a:pt x="56" y="222"/>
                  <a:pt x="55" y="222"/>
                  <a:pt x="54" y="221"/>
                </a:cubicBezTo>
                <a:cubicBezTo>
                  <a:pt x="53" y="220"/>
                  <a:pt x="52" y="220"/>
                  <a:pt x="52" y="219"/>
                </a:cubicBezTo>
                <a:cubicBezTo>
                  <a:pt x="52" y="219"/>
                  <a:pt x="52" y="219"/>
                  <a:pt x="52" y="219"/>
                </a:cubicBezTo>
                <a:cubicBezTo>
                  <a:pt x="52" y="219"/>
                  <a:pt x="53" y="220"/>
                  <a:pt x="53" y="220"/>
                </a:cubicBezTo>
                <a:cubicBezTo>
                  <a:pt x="54" y="220"/>
                  <a:pt x="54" y="220"/>
                  <a:pt x="54" y="220"/>
                </a:cubicBezTo>
                <a:close/>
                <a:moveTo>
                  <a:pt x="53" y="222"/>
                </a:moveTo>
                <a:cubicBezTo>
                  <a:pt x="53" y="223"/>
                  <a:pt x="54" y="223"/>
                  <a:pt x="54" y="223"/>
                </a:cubicBezTo>
                <a:cubicBezTo>
                  <a:pt x="53" y="223"/>
                  <a:pt x="52" y="222"/>
                  <a:pt x="51" y="221"/>
                </a:cubicBezTo>
                <a:cubicBezTo>
                  <a:pt x="51" y="221"/>
                  <a:pt x="51" y="221"/>
                  <a:pt x="51" y="220"/>
                </a:cubicBezTo>
                <a:cubicBezTo>
                  <a:pt x="51" y="221"/>
                  <a:pt x="52" y="222"/>
                  <a:pt x="53" y="222"/>
                </a:cubicBezTo>
                <a:close/>
                <a:moveTo>
                  <a:pt x="56" y="228"/>
                </a:moveTo>
                <a:cubicBezTo>
                  <a:pt x="57" y="228"/>
                  <a:pt x="57" y="228"/>
                  <a:pt x="57" y="228"/>
                </a:cubicBezTo>
                <a:cubicBezTo>
                  <a:pt x="57" y="228"/>
                  <a:pt x="57" y="228"/>
                  <a:pt x="57" y="228"/>
                </a:cubicBezTo>
                <a:cubicBezTo>
                  <a:pt x="55" y="227"/>
                  <a:pt x="54" y="226"/>
                  <a:pt x="52" y="225"/>
                </a:cubicBezTo>
                <a:cubicBezTo>
                  <a:pt x="54" y="226"/>
                  <a:pt x="55" y="227"/>
                  <a:pt x="56" y="228"/>
                </a:cubicBezTo>
                <a:close/>
                <a:moveTo>
                  <a:pt x="55" y="218"/>
                </a:moveTo>
                <a:cubicBezTo>
                  <a:pt x="55" y="218"/>
                  <a:pt x="55" y="218"/>
                  <a:pt x="55" y="218"/>
                </a:cubicBezTo>
                <a:cubicBezTo>
                  <a:pt x="57" y="219"/>
                  <a:pt x="58" y="220"/>
                  <a:pt x="60" y="221"/>
                </a:cubicBezTo>
                <a:cubicBezTo>
                  <a:pt x="63" y="224"/>
                  <a:pt x="66" y="227"/>
                  <a:pt x="69" y="230"/>
                </a:cubicBezTo>
                <a:cubicBezTo>
                  <a:pt x="69" y="230"/>
                  <a:pt x="68" y="230"/>
                  <a:pt x="67" y="229"/>
                </a:cubicBezTo>
                <a:cubicBezTo>
                  <a:pt x="65" y="228"/>
                  <a:pt x="62" y="226"/>
                  <a:pt x="60" y="225"/>
                </a:cubicBezTo>
                <a:cubicBezTo>
                  <a:pt x="58" y="223"/>
                  <a:pt x="56" y="220"/>
                  <a:pt x="55" y="218"/>
                </a:cubicBezTo>
                <a:close/>
                <a:moveTo>
                  <a:pt x="68" y="227"/>
                </a:moveTo>
                <a:cubicBezTo>
                  <a:pt x="68" y="227"/>
                  <a:pt x="68" y="227"/>
                  <a:pt x="68" y="227"/>
                </a:cubicBezTo>
                <a:cubicBezTo>
                  <a:pt x="67" y="226"/>
                  <a:pt x="66" y="225"/>
                  <a:pt x="65" y="224"/>
                </a:cubicBezTo>
                <a:cubicBezTo>
                  <a:pt x="66" y="225"/>
                  <a:pt x="67" y="226"/>
                  <a:pt x="69" y="226"/>
                </a:cubicBezTo>
                <a:cubicBezTo>
                  <a:pt x="69" y="227"/>
                  <a:pt x="70" y="227"/>
                  <a:pt x="70" y="228"/>
                </a:cubicBezTo>
                <a:cubicBezTo>
                  <a:pt x="69" y="228"/>
                  <a:pt x="69" y="228"/>
                  <a:pt x="68" y="227"/>
                </a:cubicBezTo>
                <a:close/>
                <a:moveTo>
                  <a:pt x="60" y="220"/>
                </a:moveTo>
                <a:cubicBezTo>
                  <a:pt x="59" y="218"/>
                  <a:pt x="57" y="216"/>
                  <a:pt x="55" y="215"/>
                </a:cubicBezTo>
                <a:cubicBezTo>
                  <a:pt x="58" y="216"/>
                  <a:pt x="60" y="218"/>
                  <a:pt x="63" y="219"/>
                </a:cubicBezTo>
                <a:cubicBezTo>
                  <a:pt x="64" y="221"/>
                  <a:pt x="65" y="222"/>
                  <a:pt x="66" y="223"/>
                </a:cubicBezTo>
                <a:cubicBezTo>
                  <a:pt x="64" y="222"/>
                  <a:pt x="62" y="221"/>
                  <a:pt x="60" y="220"/>
                </a:cubicBezTo>
                <a:close/>
                <a:moveTo>
                  <a:pt x="62" y="216"/>
                </a:moveTo>
                <a:cubicBezTo>
                  <a:pt x="66" y="219"/>
                  <a:pt x="71" y="222"/>
                  <a:pt x="75" y="225"/>
                </a:cubicBezTo>
                <a:cubicBezTo>
                  <a:pt x="71" y="222"/>
                  <a:pt x="67" y="220"/>
                  <a:pt x="63" y="218"/>
                </a:cubicBezTo>
                <a:cubicBezTo>
                  <a:pt x="63" y="217"/>
                  <a:pt x="62" y="217"/>
                  <a:pt x="62" y="216"/>
                </a:cubicBezTo>
                <a:close/>
                <a:moveTo>
                  <a:pt x="74" y="221"/>
                </a:moveTo>
                <a:cubicBezTo>
                  <a:pt x="73" y="220"/>
                  <a:pt x="73" y="220"/>
                  <a:pt x="72" y="219"/>
                </a:cubicBezTo>
                <a:cubicBezTo>
                  <a:pt x="75" y="221"/>
                  <a:pt x="77" y="223"/>
                  <a:pt x="80" y="225"/>
                </a:cubicBezTo>
                <a:cubicBezTo>
                  <a:pt x="80" y="225"/>
                  <a:pt x="80" y="225"/>
                  <a:pt x="80" y="225"/>
                </a:cubicBezTo>
                <a:cubicBezTo>
                  <a:pt x="78" y="224"/>
                  <a:pt x="76" y="222"/>
                  <a:pt x="74" y="221"/>
                </a:cubicBezTo>
                <a:close/>
                <a:moveTo>
                  <a:pt x="68" y="215"/>
                </a:moveTo>
                <a:cubicBezTo>
                  <a:pt x="66" y="214"/>
                  <a:pt x="65" y="213"/>
                  <a:pt x="64" y="211"/>
                </a:cubicBezTo>
                <a:cubicBezTo>
                  <a:pt x="65" y="212"/>
                  <a:pt x="67" y="212"/>
                  <a:pt x="68" y="213"/>
                </a:cubicBezTo>
                <a:cubicBezTo>
                  <a:pt x="69" y="213"/>
                  <a:pt x="69" y="214"/>
                  <a:pt x="70" y="214"/>
                </a:cubicBezTo>
                <a:cubicBezTo>
                  <a:pt x="70" y="214"/>
                  <a:pt x="70" y="215"/>
                  <a:pt x="69" y="215"/>
                </a:cubicBezTo>
                <a:cubicBezTo>
                  <a:pt x="69" y="216"/>
                  <a:pt x="70" y="216"/>
                  <a:pt x="71" y="216"/>
                </a:cubicBezTo>
                <a:cubicBezTo>
                  <a:pt x="71" y="215"/>
                  <a:pt x="72" y="215"/>
                  <a:pt x="73" y="215"/>
                </a:cubicBezTo>
                <a:cubicBezTo>
                  <a:pt x="74" y="215"/>
                  <a:pt x="75" y="215"/>
                  <a:pt x="75" y="216"/>
                </a:cubicBezTo>
                <a:cubicBezTo>
                  <a:pt x="77" y="218"/>
                  <a:pt x="78" y="220"/>
                  <a:pt x="79" y="222"/>
                </a:cubicBezTo>
                <a:cubicBezTo>
                  <a:pt x="75" y="220"/>
                  <a:pt x="71" y="217"/>
                  <a:pt x="68" y="215"/>
                </a:cubicBezTo>
                <a:close/>
                <a:moveTo>
                  <a:pt x="76" y="204"/>
                </a:moveTo>
                <a:cubicBezTo>
                  <a:pt x="75" y="203"/>
                  <a:pt x="74" y="202"/>
                  <a:pt x="73" y="202"/>
                </a:cubicBezTo>
                <a:cubicBezTo>
                  <a:pt x="73" y="202"/>
                  <a:pt x="73" y="202"/>
                  <a:pt x="73" y="202"/>
                </a:cubicBezTo>
                <a:cubicBezTo>
                  <a:pt x="74" y="202"/>
                  <a:pt x="75" y="203"/>
                  <a:pt x="76" y="203"/>
                </a:cubicBezTo>
                <a:cubicBezTo>
                  <a:pt x="76" y="203"/>
                  <a:pt x="76" y="204"/>
                  <a:pt x="76" y="204"/>
                </a:cubicBezTo>
                <a:close/>
                <a:moveTo>
                  <a:pt x="74" y="200"/>
                </a:moveTo>
                <a:cubicBezTo>
                  <a:pt x="74" y="200"/>
                  <a:pt x="74" y="200"/>
                  <a:pt x="74" y="200"/>
                </a:cubicBezTo>
                <a:cubicBezTo>
                  <a:pt x="74" y="200"/>
                  <a:pt x="74" y="199"/>
                  <a:pt x="74" y="199"/>
                </a:cubicBezTo>
                <a:cubicBezTo>
                  <a:pt x="75" y="200"/>
                  <a:pt x="76" y="201"/>
                  <a:pt x="77" y="202"/>
                </a:cubicBezTo>
                <a:cubicBezTo>
                  <a:pt x="77" y="202"/>
                  <a:pt x="77" y="202"/>
                  <a:pt x="77" y="202"/>
                </a:cubicBezTo>
                <a:cubicBezTo>
                  <a:pt x="76" y="201"/>
                  <a:pt x="75" y="201"/>
                  <a:pt x="74" y="200"/>
                </a:cubicBezTo>
                <a:close/>
                <a:moveTo>
                  <a:pt x="75" y="199"/>
                </a:moveTo>
                <a:cubicBezTo>
                  <a:pt x="75" y="199"/>
                  <a:pt x="76" y="199"/>
                  <a:pt x="76" y="199"/>
                </a:cubicBezTo>
                <a:cubicBezTo>
                  <a:pt x="76" y="199"/>
                  <a:pt x="77" y="200"/>
                  <a:pt x="78" y="200"/>
                </a:cubicBezTo>
                <a:cubicBezTo>
                  <a:pt x="78" y="200"/>
                  <a:pt x="78" y="201"/>
                  <a:pt x="78" y="201"/>
                </a:cubicBezTo>
                <a:cubicBezTo>
                  <a:pt x="77" y="200"/>
                  <a:pt x="76" y="199"/>
                  <a:pt x="75" y="199"/>
                </a:cubicBezTo>
                <a:close/>
                <a:moveTo>
                  <a:pt x="78" y="208"/>
                </a:moveTo>
                <a:cubicBezTo>
                  <a:pt x="78" y="208"/>
                  <a:pt x="79" y="208"/>
                  <a:pt x="79" y="208"/>
                </a:cubicBezTo>
                <a:cubicBezTo>
                  <a:pt x="79" y="208"/>
                  <a:pt x="78" y="209"/>
                  <a:pt x="78" y="209"/>
                </a:cubicBezTo>
                <a:cubicBezTo>
                  <a:pt x="78" y="209"/>
                  <a:pt x="78" y="208"/>
                  <a:pt x="77" y="208"/>
                </a:cubicBezTo>
                <a:cubicBezTo>
                  <a:pt x="78" y="208"/>
                  <a:pt x="78" y="208"/>
                  <a:pt x="78" y="208"/>
                </a:cubicBezTo>
                <a:close/>
                <a:moveTo>
                  <a:pt x="78" y="206"/>
                </a:moveTo>
                <a:cubicBezTo>
                  <a:pt x="78" y="206"/>
                  <a:pt x="78" y="206"/>
                  <a:pt x="78" y="205"/>
                </a:cubicBezTo>
                <a:cubicBezTo>
                  <a:pt x="78" y="205"/>
                  <a:pt x="78" y="205"/>
                  <a:pt x="79" y="204"/>
                </a:cubicBezTo>
                <a:cubicBezTo>
                  <a:pt x="79" y="204"/>
                  <a:pt x="79" y="204"/>
                  <a:pt x="79" y="204"/>
                </a:cubicBezTo>
                <a:cubicBezTo>
                  <a:pt x="79" y="205"/>
                  <a:pt x="79" y="205"/>
                  <a:pt x="79" y="205"/>
                </a:cubicBezTo>
                <a:cubicBezTo>
                  <a:pt x="79" y="205"/>
                  <a:pt x="78" y="205"/>
                  <a:pt x="78" y="206"/>
                </a:cubicBezTo>
                <a:close/>
                <a:moveTo>
                  <a:pt x="79" y="197"/>
                </a:moveTo>
                <a:cubicBezTo>
                  <a:pt x="79" y="196"/>
                  <a:pt x="80" y="196"/>
                  <a:pt x="80" y="196"/>
                </a:cubicBezTo>
                <a:cubicBezTo>
                  <a:pt x="81" y="196"/>
                  <a:pt x="81" y="196"/>
                  <a:pt x="81" y="196"/>
                </a:cubicBezTo>
                <a:cubicBezTo>
                  <a:pt x="81" y="197"/>
                  <a:pt x="80" y="197"/>
                  <a:pt x="80" y="197"/>
                </a:cubicBezTo>
                <a:lnTo>
                  <a:pt x="79" y="197"/>
                </a:lnTo>
                <a:close/>
                <a:moveTo>
                  <a:pt x="80" y="206"/>
                </a:moveTo>
                <a:cubicBezTo>
                  <a:pt x="81" y="206"/>
                  <a:pt x="81" y="206"/>
                  <a:pt x="81" y="206"/>
                </a:cubicBezTo>
                <a:cubicBezTo>
                  <a:pt x="81" y="207"/>
                  <a:pt x="81" y="207"/>
                  <a:pt x="81" y="207"/>
                </a:cubicBezTo>
                <a:cubicBezTo>
                  <a:pt x="81" y="207"/>
                  <a:pt x="80" y="207"/>
                  <a:pt x="80" y="207"/>
                </a:cubicBezTo>
                <a:cubicBezTo>
                  <a:pt x="80" y="207"/>
                  <a:pt x="80" y="207"/>
                  <a:pt x="80" y="207"/>
                </a:cubicBezTo>
                <a:cubicBezTo>
                  <a:pt x="80" y="207"/>
                  <a:pt x="80" y="206"/>
                  <a:pt x="80" y="206"/>
                </a:cubicBezTo>
                <a:close/>
                <a:moveTo>
                  <a:pt x="80" y="209"/>
                </a:moveTo>
                <a:cubicBezTo>
                  <a:pt x="82" y="210"/>
                  <a:pt x="83" y="211"/>
                  <a:pt x="85" y="212"/>
                </a:cubicBezTo>
                <a:cubicBezTo>
                  <a:pt x="85" y="212"/>
                  <a:pt x="84" y="212"/>
                  <a:pt x="84" y="212"/>
                </a:cubicBezTo>
                <a:cubicBezTo>
                  <a:pt x="83" y="211"/>
                  <a:pt x="81" y="210"/>
                  <a:pt x="80" y="210"/>
                </a:cubicBezTo>
                <a:cubicBezTo>
                  <a:pt x="80" y="209"/>
                  <a:pt x="80" y="209"/>
                  <a:pt x="80" y="209"/>
                </a:cubicBezTo>
                <a:close/>
                <a:moveTo>
                  <a:pt x="82" y="208"/>
                </a:moveTo>
                <a:cubicBezTo>
                  <a:pt x="82" y="208"/>
                  <a:pt x="82" y="208"/>
                  <a:pt x="83" y="208"/>
                </a:cubicBezTo>
                <a:cubicBezTo>
                  <a:pt x="84" y="208"/>
                  <a:pt x="85" y="209"/>
                  <a:pt x="86" y="210"/>
                </a:cubicBezTo>
                <a:cubicBezTo>
                  <a:pt x="86" y="210"/>
                  <a:pt x="86" y="210"/>
                  <a:pt x="85" y="211"/>
                </a:cubicBezTo>
                <a:cubicBezTo>
                  <a:pt x="84" y="210"/>
                  <a:pt x="83" y="209"/>
                  <a:pt x="82" y="208"/>
                </a:cubicBezTo>
                <a:close/>
                <a:moveTo>
                  <a:pt x="85" y="214"/>
                </a:moveTo>
                <a:cubicBezTo>
                  <a:pt x="88" y="216"/>
                  <a:pt x="91" y="217"/>
                  <a:pt x="94" y="219"/>
                </a:cubicBezTo>
                <a:cubicBezTo>
                  <a:pt x="93" y="218"/>
                  <a:pt x="91" y="218"/>
                  <a:pt x="89" y="217"/>
                </a:cubicBezTo>
                <a:cubicBezTo>
                  <a:pt x="88" y="216"/>
                  <a:pt x="86" y="215"/>
                  <a:pt x="85" y="214"/>
                </a:cubicBezTo>
                <a:cubicBezTo>
                  <a:pt x="85" y="214"/>
                  <a:pt x="85" y="214"/>
                  <a:pt x="85" y="214"/>
                </a:cubicBezTo>
                <a:close/>
                <a:moveTo>
                  <a:pt x="95" y="221"/>
                </a:moveTo>
                <a:cubicBezTo>
                  <a:pt x="95" y="221"/>
                  <a:pt x="95" y="221"/>
                  <a:pt x="95" y="221"/>
                </a:cubicBezTo>
                <a:cubicBezTo>
                  <a:pt x="95" y="221"/>
                  <a:pt x="94" y="221"/>
                  <a:pt x="94" y="221"/>
                </a:cubicBezTo>
                <a:cubicBezTo>
                  <a:pt x="94" y="221"/>
                  <a:pt x="93" y="220"/>
                  <a:pt x="93" y="220"/>
                </a:cubicBezTo>
                <a:cubicBezTo>
                  <a:pt x="94" y="220"/>
                  <a:pt x="94" y="220"/>
                  <a:pt x="95" y="221"/>
                </a:cubicBezTo>
                <a:close/>
                <a:moveTo>
                  <a:pt x="93" y="216"/>
                </a:moveTo>
                <a:cubicBezTo>
                  <a:pt x="94" y="215"/>
                  <a:pt x="94" y="215"/>
                  <a:pt x="94" y="215"/>
                </a:cubicBezTo>
                <a:cubicBezTo>
                  <a:pt x="95" y="216"/>
                  <a:pt x="96" y="216"/>
                  <a:pt x="97" y="217"/>
                </a:cubicBezTo>
                <a:cubicBezTo>
                  <a:pt x="96" y="217"/>
                  <a:pt x="97" y="218"/>
                  <a:pt x="97" y="218"/>
                </a:cubicBezTo>
                <a:cubicBezTo>
                  <a:pt x="97" y="218"/>
                  <a:pt x="97" y="218"/>
                  <a:pt x="97" y="218"/>
                </a:cubicBezTo>
                <a:cubicBezTo>
                  <a:pt x="96" y="217"/>
                  <a:pt x="95" y="216"/>
                  <a:pt x="93" y="216"/>
                </a:cubicBezTo>
                <a:close/>
                <a:moveTo>
                  <a:pt x="98" y="222"/>
                </a:moveTo>
                <a:cubicBezTo>
                  <a:pt x="99" y="222"/>
                  <a:pt x="99" y="222"/>
                  <a:pt x="100" y="222"/>
                </a:cubicBezTo>
                <a:cubicBezTo>
                  <a:pt x="100" y="222"/>
                  <a:pt x="100" y="222"/>
                  <a:pt x="99" y="223"/>
                </a:cubicBezTo>
                <a:cubicBezTo>
                  <a:pt x="99" y="223"/>
                  <a:pt x="99" y="223"/>
                  <a:pt x="99" y="223"/>
                </a:cubicBezTo>
                <a:cubicBezTo>
                  <a:pt x="99" y="223"/>
                  <a:pt x="98" y="223"/>
                  <a:pt x="97" y="222"/>
                </a:cubicBezTo>
                <a:cubicBezTo>
                  <a:pt x="97" y="222"/>
                  <a:pt x="98" y="222"/>
                  <a:pt x="98" y="222"/>
                </a:cubicBezTo>
                <a:close/>
                <a:moveTo>
                  <a:pt x="106" y="235"/>
                </a:moveTo>
                <a:cubicBezTo>
                  <a:pt x="106" y="236"/>
                  <a:pt x="106" y="236"/>
                  <a:pt x="107" y="236"/>
                </a:cubicBezTo>
                <a:cubicBezTo>
                  <a:pt x="108" y="236"/>
                  <a:pt x="109" y="237"/>
                  <a:pt x="110" y="237"/>
                </a:cubicBezTo>
                <a:cubicBezTo>
                  <a:pt x="111" y="238"/>
                  <a:pt x="111" y="238"/>
                  <a:pt x="111" y="238"/>
                </a:cubicBezTo>
                <a:cubicBezTo>
                  <a:pt x="109" y="238"/>
                  <a:pt x="107" y="237"/>
                  <a:pt x="106" y="235"/>
                </a:cubicBezTo>
                <a:close/>
                <a:moveTo>
                  <a:pt x="110" y="234"/>
                </a:moveTo>
                <a:cubicBezTo>
                  <a:pt x="111" y="234"/>
                  <a:pt x="111" y="234"/>
                  <a:pt x="112" y="234"/>
                </a:cubicBezTo>
                <a:cubicBezTo>
                  <a:pt x="113" y="235"/>
                  <a:pt x="113" y="235"/>
                  <a:pt x="114" y="235"/>
                </a:cubicBezTo>
                <a:cubicBezTo>
                  <a:pt x="114" y="236"/>
                  <a:pt x="114" y="236"/>
                  <a:pt x="113" y="236"/>
                </a:cubicBezTo>
                <a:cubicBezTo>
                  <a:pt x="112" y="235"/>
                  <a:pt x="111" y="235"/>
                  <a:pt x="110" y="234"/>
                </a:cubicBezTo>
                <a:close/>
                <a:moveTo>
                  <a:pt x="114" y="231"/>
                </a:moveTo>
                <a:cubicBezTo>
                  <a:pt x="113" y="231"/>
                  <a:pt x="113" y="230"/>
                  <a:pt x="113" y="230"/>
                </a:cubicBezTo>
                <a:cubicBezTo>
                  <a:pt x="113" y="230"/>
                  <a:pt x="114" y="230"/>
                  <a:pt x="114" y="230"/>
                </a:cubicBezTo>
                <a:cubicBezTo>
                  <a:pt x="115" y="231"/>
                  <a:pt x="115" y="231"/>
                  <a:pt x="116" y="231"/>
                </a:cubicBezTo>
                <a:cubicBezTo>
                  <a:pt x="115" y="232"/>
                  <a:pt x="115" y="232"/>
                  <a:pt x="115" y="232"/>
                </a:cubicBezTo>
                <a:cubicBezTo>
                  <a:pt x="115" y="231"/>
                  <a:pt x="114" y="231"/>
                  <a:pt x="114" y="231"/>
                </a:cubicBezTo>
                <a:close/>
                <a:moveTo>
                  <a:pt x="113" y="227"/>
                </a:moveTo>
                <a:cubicBezTo>
                  <a:pt x="113" y="227"/>
                  <a:pt x="113" y="227"/>
                  <a:pt x="114" y="227"/>
                </a:cubicBezTo>
                <a:cubicBezTo>
                  <a:pt x="115" y="228"/>
                  <a:pt x="116" y="228"/>
                  <a:pt x="117" y="228"/>
                </a:cubicBezTo>
                <a:cubicBezTo>
                  <a:pt x="117" y="229"/>
                  <a:pt x="117" y="230"/>
                  <a:pt x="118" y="229"/>
                </a:cubicBezTo>
                <a:cubicBezTo>
                  <a:pt x="118" y="229"/>
                  <a:pt x="118" y="229"/>
                  <a:pt x="118" y="229"/>
                </a:cubicBezTo>
                <a:cubicBezTo>
                  <a:pt x="118" y="229"/>
                  <a:pt x="119" y="229"/>
                  <a:pt x="119" y="230"/>
                </a:cubicBezTo>
                <a:cubicBezTo>
                  <a:pt x="119" y="230"/>
                  <a:pt x="119" y="230"/>
                  <a:pt x="119" y="230"/>
                </a:cubicBezTo>
                <a:cubicBezTo>
                  <a:pt x="118" y="230"/>
                  <a:pt x="117" y="230"/>
                  <a:pt x="117" y="230"/>
                </a:cubicBezTo>
                <a:cubicBezTo>
                  <a:pt x="115" y="229"/>
                  <a:pt x="114" y="228"/>
                  <a:pt x="113" y="227"/>
                </a:cubicBezTo>
                <a:close/>
                <a:moveTo>
                  <a:pt x="118" y="224"/>
                </a:moveTo>
                <a:cubicBezTo>
                  <a:pt x="119" y="224"/>
                  <a:pt x="120" y="223"/>
                  <a:pt x="121" y="222"/>
                </a:cubicBezTo>
                <a:cubicBezTo>
                  <a:pt x="121" y="222"/>
                  <a:pt x="121" y="222"/>
                  <a:pt x="121" y="222"/>
                </a:cubicBezTo>
                <a:cubicBezTo>
                  <a:pt x="121" y="223"/>
                  <a:pt x="120" y="224"/>
                  <a:pt x="119" y="225"/>
                </a:cubicBezTo>
                <a:cubicBezTo>
                  <a:pt x="119" y="225"/>
                  <a:pt x="118" y="225"/>
                  <a:pt x="118" y="224"/>
                </a:cubicBezTo>
                <a:close/>
                <a:moveTo>
                  <a:pt x="121" y="232"/>
                </a:moveTo>
                <a:cubicBezTo>
                  <a:pt x="121" y="232"/>
                  <a:pt x="121" y="232"/>
                  <a:pt x="122" y="232"/>
                </a:cubicBezTo>
                <a:cubicBezTo>
                  <a:pt x="123" y="232"/>
                  <a:pt x="124" y="233"/>
                  <a:pt x="124" y="234"/>
                </a:cubicBezTo>
                <a:cubicBezTo>
                  <a:pt x="125" y="234"/>
                  <a:pt x="126" y="233"/>
                  <a:pt x="125" y="232"/>
                </a:cubicBezTo>
                <a:cubicBezTo>
                  <a:pt x="125" y="232"/>
                  <a:pt x="124" y="232"/>
                  <a:pt x="124" y="231"/>
                </a:cubicBezTo>
                <a:cubicBezTo>
                  <a:pt x="126" y="231"/>
                  <a:pt x="129" y="230"/>
                  <a:pt x="131" y="230"/>
                </a:cubicBezTo>
                <a:cubicBezTo>
                  <a:pt x="131" y="230"/>
                  <a:pt x="131" y="230"/>
                  <a:pt x="131" y="230"/>
                </a:cubicBezTo>
                <a:cubicBezTo>
                  <a:pt x="130" y="231"/>
                  <a:pt x="130" y="232"/>
                  <a:pt x="129" y="233"/>
                </a:cubicBezTo>
                <a:cubicBezTo>
                  <a:pt x="128" y="233"/>
                  <a:pt x="128" y="233"/>
                  <a:pt x="128" y="234"/>
                </a:cubicBezTo>
                <a:cubicBezTo>
                  <a:pt x="126" y="234"/>
                  <a:pt x="124" y="234"/>
                  <a:pt x="122" y="234"/>
                </a:cubicBezTo>
                <a:cubicBezTo>
                  <a:pt x="121" y="233"/>
                  <a:pt x="121" y="233"/>
                  <a:pt x="120" y="232"/>
                </a:cubicBezTo>
                <a:cubicBezTo>
                  <a:pt x="120" y="232"/>
                  <a:pt x="120" y="232"/>
                  <a:pt x="121" y="232"/>
                </a:cubicBezTo>
                <a:close/>
                <a:moveTo>
                  <a:pt x="132" y="235"/>
                </a:moveTo>
                <a:cubicBezTo>
                  <a:pt x="130" y="235"/>
                  <a:pt x="128" y="236"/>
                  <a:pt x="126" y="236"/>
                </a:cubicBezTo>
                <a:cubicBezTo>
                  <a:pt x="125" y="236"/>
                  <a:pt x="124" y="235"/>
                  <a:pt x="123" y="235"/>
                </a:cubicBezTo>
                <a:cubicBezTo>
                  <a:pt x="126" y="235"/>
                  <a:pt x="129" y="235"/>
                  <a:pt x="132" y="235"/>
                </a:cubicBezTo>
                <a:close/>
                <a:moveTo>
                  <a:pt x="137" y="235"/>
                </a:moveTo>
                <a:cubicBezTo>
                  <a:pt x="137" y="235"/>
                  <a:pt x="136" y="235"/>
                  <a:pt x="136" y="236"/>
                </a:cubicBezTo>
                <a:cubicBezTo>
                  <a:pt x="135" y="236"/>
                  <a:pt x="134" y="236"/>
                  <a:pt x="133" y="236"/>
                </a:cubicBezTo>
                <a:cubicBezTo>
                  <a:pt x="132" y="236"/>
                  <a:pt x="131" y="236"/>
                  <a:pt x="130" y="237"/>
                </a:cubicBezTo>
                <a:cubicBezTo>
                  <a:pt x="132" y="236"/>
                  <a:pt x="134" y="236"/>
                  <a:pt x="137" y="235"/>
                </a:cubicBezTo>
                <a:close/>
                <a:moveTo>
                  <a:pt x="130" y="234"/>
                </a:moveTo>
                <a:cubicBezTo>
                  <a:pt x="132" y="233"/>
                  <a:pt x="134" y="232"/>
                  <a:pt x="135" y="231"/>
                </a:cubicBezTo>
                <a:cubicBezTo>
                  <a:pt x="135" y="231"/>
                  <a:pt x="136" y="232"/>
                  <a:pt x="137" y="232"/>
                </a:cubicBezTo>
                <a:cubicBezTo>
                  <a:pt x="138" y="231"/>
                  <a:pt x="139" y="231"/>
                  <a:pt x="140" y="230"/>
                </a:cubicBezTo>
                <a:cubicBezTo>
                  <a:pt x="139" y="231"/>
                  <a:pt x="139" y="232"/>
                  <a:pt x="138" y="233"/>
                </a:cubicBezTo>
                <a:cubicBezTo>
                  <a:pt x="135" y="233"/>
                  <a:pt x="133" y="234"/>
                  <a:pt x="130" y="234"/>
                </a:cubicBezTo>
                <a:close/>
                <a:moveTo>
                  <a:pt x="139" y="226"/>
                </a:moveTo>
                <a:cubicBezTo>
                  <a:pt x="139" y="226"/>
                  <a:pt x="139" y="227"/>
                  <a:pt x="139" y="227"/>
                </a:cubicBezTo>
                <a:cubicBezTo>
                  <a:pt x="138" y="227"/>
                  <a:pt x="137" y="227"/>
                  <a:pt x="136" y="227"/>
                </a:cubicBezTo>
                <a:cubicBezTo>
                  <a:pt x="137" y="227"/>
                  <a:pt x="137" y="227"/>
                  <a:pt x="137" y="227"/>
                </a:cubicBezTo>
                <a:cubicBezTo>
                  <a:pt x="139" y="226"/>
                  <a:pt x="140" y="225"/>
                  <a:pt x="142" y="224"/>
                </a:cubicBezTo>
                <a:cubicBezTo>
                  <a:pt x="141" y="225"/>
                  <a:pt x="140" y="225"/>
                  <a:pt x="139" y="226"/>
                </a:cubicBezTo>
                <a:close/>
                <a:moveTo>
                  <a:pt x="143" y="229"/>
                </a:moveTo>
                <a:cubicBezTo>
                  <a:pt x="145" y="229"/>
                  <a:pt x="146" y="229"/>
                  <a:pt x="147" y="229"/>
                </a:cubicBezTo>
                <a:cubicBezTo>
                  <a:pt x="148" y="229"/>
                  <a:pt x="149" y="229"/>
                  <a:pt x="149" y="229"/>
                </a:cubicBezTo>
                <a:cubicBezTo>
                  <a:pt x="149" y="229"/>
                  <a:pt x="148" y="230"/>
                  <a:pt x="148" y="230"/>
                </a:cubicBezTo>
                <a:cubicBezTo>
                  <a:pt x="147" y="231"/>
                  <a:pt x="145" y="232"/>
                  <a:pt x="144" y="232"/>
                </a:cubicBezTo>
                <a:cubicBezTo>
                  <a:pt x="143" y="233"/>
                  <a:pt x="141" y="233"/>
                  <a:pt x="140" y="233"/>
                </a:cubicBezTo>
                <a:cubicBezTo>
                  <a:pt x="141" y="232"/>
                  <a:pt x="142" y="230"/>
                  <a:pt x="143" y="229"/>
                </a:cubicBezTo>
                <a:close/>
                <a:moveTo>
                  <a:pt x="145" y="236"/>
                </a:moveTo>
                <a:cubicBezTo>
                  <a:pt x="149" y="235"/>
                  <a:pt x="153" y="234"/>
                  <a:pt x="158" y="234"/>
                </a:cubicBezTo>
                <a:cubicBezTo>
                  <a:pt x="157" y="234"/>
                  <a:pt x="157" y="234"/>
                  <a:pt x="157" y="235"/>
                </a:cubicBezTo>
                <a:cubicBezTo>
                  <a:pt x="152" y="235"/>
                  <a:pt x="148" y="236"/>
                  <a:pt x="144" y="236"/>
                </a:cubicBezTo>
                <a:cubicBezTo>
                  <a:pt x="144" y="236"/>
                  <a:pt x="145" y="236"/>
                  <a:pt x="145" y="236"/>
                </a:cubicBezTo>
                <a:close/>
                <a:moveTo>
                  <a:pt x="157" y="231"/>
                </a:moveTo>
                <a:cubicBezTo>
                  <a:pt x="158" y="231"/>
                  <a:pt x="160" y="230"/>
                  <a:pt x="161" y="229"/>
                </a:cubicBezTo>
                <a:cubicBezTo>
                  <a:pt x="160" y="230"/>
                  <a:pt x="160" y="230"/>
                  <a:pt x="159" y="231"/>
                </a:cubicBezTo>
                <a:cubicBezTo>
                  <a:pt x="159" y="231"/>
                  <a:pt x="158" y="231"/>
                  <a:pt x="157" y="231"/>
                </a:cubicBezTo>
                <a:close/>
                <a:moveTo>
                  <a:pt x="159" y="229"/>
                </a:moveTo>
                <a:cubicBezTo>
                  <a:pt x="161" y="227"/>
                  <a:pt x="164" y="225"/>
                  <a:pt x="166" y="223"/>
                </a:cubicBezTo>
                <a:cubicBezTo>
                  <a:pt x="166" y="224"/>
                  <a:pt x="165" y="225"/>
                  <a:pt x="164" y="226"/>
                </a:cubicBezTo>
                <a:cubicBezTo>
                  <a:pt x="162" y="227"/>
                  <a:pt x="161" y="228"/>
                  <a:pt x="159" y="229"/>
                </a:cubicBezTo>
                <a:close/>
                <a:moveTo>
                  <a:pt x="165" y="227"/>
                </a:moveTo>
                <a:cubicBezTo>
                  <a:pt x="174" y="222"/>
                  <a:pt x="182" y="215"/>
                  <a:pt x="190" y="208"/>
                </a:cubicBezTo>
                <a:cubicBezTo>
                  <a:pt x="190" y="209"/>
                  <a:pt x="189" y="210"/>
                  <a:pt x="189" y="210"/>
                </a:cubicBezTo>
                <a:cubicBezTo>
                  <a:pt x="189" y="210"/>
                  <a:pt x="189" y="210"/>
                  <a:pt x="189" y="210"/>
                </a:cubicBezTo>
                <a:cubicBezTo>
                  <a:pt x="180" y="217"/>
                  <a:pt x="172" y="224"/>
                  <a:pt x="163" y="231"/>
                </a:cubicBezTo>
                <a:cubicBezTo>
                  <a:pt x="163" y="231"/>
                  <a:pt x="162" y="231"/>
                  <a:pt x="162" y="231"/>
                </a:cubicBezTo>
                <a:cubicBezTo>
                  <a:pt x="163" y="229"/>
                  <a:pt x="164" y="228"/>
                  <a:pt x="165" y="227"/>
                </a:cubicBezTo>
                <a:close/>
                <a:moveTo>
                  <a:pt x="177" y="222"/>
                </a:moveTo>
                <a:cubicBezTo>
                  <a:pt x="175" y="224"/>
                  <a:pt x="172" y="226"/>
                  <a:pt x="170" y="229"/>
                </a:cubicBezTo>
                <a:cubicBezTo>
                  <a:pt x="169" y="229"/>
                  <a:pt x="168" y="230"/>
                  <a:pt x="168" y="230"/>
                </a:cubicBezTo>
                <a:cubicBezTo>
                  <a:pt x="167" y="230"/>
                  <a:pt x="167" y="230"/>
                  <a:pt x="167" y="230"/>
                </a:cubicBezTo>
                <a:cubicBezTo>
                  <a:pt x="170" y="227"/>
                  <a:pt x="174" y="224"/>
                  <a:pt x="177" y="222"/>
                </a:cubicBezTo>
                <a:close/>
                <a:moveTo>
                  <a:pt x="185" y="218"/>
                </a:moveTo>
                <a:cubicBezTo>
                  <a:pt x="184" y="218"/>
                  <a:pt x="183" y="219"/>
                  <a:pt x="183" y="220"/>
                </a:cubicBezTo>
                <a:cubicBezTo>
                  <a:pt x="181" y="221"/>
                  <a:pt x="179" y="223"/>
                  <a:pt x="177" y="225"/>
                </a:cubicBezTo>
                <a:cubicBezTo>
                  <a:pt x="176" y="225"/>
                  <a:pt x="176" y="226"/>
                  <a:pt x="175" y="226"/>
                </a:cubicBezTo>
                <a:cubicBezTo>
                  <a:pt x="178" y="223"/>
                  <a:pt x="181" y="220"/>
                  <a:pt x="185" y="218"/>
                </a:cubicBezTo>
                <a:close/>
                <a:moveTo>
                  <a:pt x="184" y="216"/>
                </a:moveTo>
                <a:cubicBezTo>
                  <a:pt x="186" y="215"/>
                  <a:pt x="188" y="213"/>
                  <a:pt x="190" y="212"/>
                </a:cubicBezTo>
                <a:cubicBezTo>
                  <a:pt x="190" y="212"/>
                  <a:pt x="190" y="212"/>
                  <a:pt x="190" y="212"/>
                </a:cubicBezTo>
                <a:cubicBezTo>
                  <a:pt x="191" y="211"/>
                  <a:pt x="191" y="211"/>
                  <a:pt x="192" y="210"/>
                </a:cubicBezTo>
                <a:cubicBezTo>
                  <a:pt x="192" y="211"/>
                  <a:pt x="192" y="211"/>
                  <a:pt x="191" y="211"/>
                </a:cubicBezTo>
                <a:cubicBezTo>
                  <a:pt x="189" y="213"/>
                  <a:pt x="186" y="215"/>
                  <a:pt x="184" y="216"/>
                </a:cubicBezTo>
                <a:close/>
                <a:moveTo>
                  <a:pt x="192" y="212"/>
                </a:moveTo>
                <a:cubicBezTo>
                  <a:pt x="193" y="212"/>
                  <a:pt x="193" y="212"/>
                  <a:pt x="194" y="212"/>
                </a:cubicBezTo>
                <a:cubicBezTo>
                  <a:pt x="193" y="212"/>
                  <a:pt x="193" y="213"/>
                  <a:pt x="192" y="214"/>
                </a:cubicBezTo>
                <a:cubicBezTo>
                  <a:pt x="191" y="215"/>
                  <a:pt x="189" y="217"/>
                  <a:pt x="187" y="218"/>
                </a:cubicBezTo>
                <a:cubicBezTo>
                  <a:pt x="189" y="216"/>
                  <a:pt x="191" y="214"/>
                  <a:pt x="192" y="212"/>
                </a:cubicBezTo>
                <a:close/>
                <a:moveTo>
                  <a:pt x="193" y="207"/>
                </a:moveTo>
                <a:cubicBezTo>
                  <a:pt x="194" y="206"/>
                  <a:pt x="194" y="205"/>
                  <a:pt x="195" y="204"/>
                </a:cubicBezTo>
                <a:cubicBezTo>
                  <a:pt x="197" y="202"/>
                  <a:pt x="199" y="201"/>
                  <a:pt x="201" y="199"/>
                </a:cubicBezTo>
                <a:cubicBezTo>
                  <a:pt x="202" y="198"/>
                  <a:pt x="202" y="198"/>
                  <a:pt x="203" y="197"/>
                </a:cubicBezTo>
                <a:cubicBezTo>
                  <a:pt x="203" y="198"/>
                  <a:pt x="202" y="199"/>
                  <a:pt x="201" y="200"/>
                </a:cubicBezTo>
                <a:cubicBezTo>
                  <a:pt x="198" y="203"/>
                  <a:pt x="196" y="205"/>
                  <a:pt x="193" y="207"/>
                </a:cubicBezTo>
                <a:close/>
                <a:moveTo>
                  <a:pt x="206" y="192"/>
                </a:moveTo>
                <a:cubicBezTo>
                  <a:pt x="204" y="194"/>
                  <a:pt x="202" y="196"/>
                  <a:pt x="199" y="197"/>
                </a:cubicBezTo>
                <a:cubicBezTo>
                  <a:pt x="201" y="195"/>
                  <a:pt x="202" y="193"/>
                  <a:pt x="204" y="191"/>
                </a:cubicBezTo>
                <a:cubicBezTo>
                  <a:pt x="210" y="184"/>
                  <a:pt x="216" y="177"/>
                  <a:pt x="223" y="171"/>
                </a:cubicBezTo>
                <a:cubicBezTo>
                  <a:pt x="223" y="171"/>
                  <a:pt x="223" y="171"/>
                  <a:pt x="223" y="171"/>
                </a:cubicBezTo>
                <a:cubicBezTo>
                  <a:pt x="220" y="174"/>
                  <a:pt x="218" y="177"/>
                  <a:pt x="216" y="179"/>
                </a:cubicBezTo>
                <a:cubicBezTo>
                  <a:pt x="213" y="183"/>
                  <a:pt x="209" y="188"/>
                  <a:pt x="206" y="192"/>
                </a:cubicBezTo>
                <a:close/>
                <a:moveTo>
                  <a:pt x="220" y="144"/>
                </a:moveTo>
                <a:cubicBezTo>
                  <a:pt x="220" y="146"/>
                  <a:pt x="219" y="148"/>
                  <a:pt x="219" y="150"/>
                </a:cubicBezTo>
                <a:cubicBezTo>
                  <a:pt x="219" y="150"/>
                  <a:pt x="219" y="150"/>
                  <a:pt x="219" y="150"/>
                </a:cubicBezTo>
                <a:cubicBezTo>
                  <a:pt x="221" y="144"/>
                  <a:pt x="222" y="137"/>
                  <a:pt x="224" y="131"/>
                </a:cubicBezTo>
                <a:cubicBezTo>
                  <a:pt x="223" y="133"/>
                  <a:pt x="223" y="134"/>
                  <a:pt x="223" y="136"/>
                </a:cubicBezTo>
                <a:cubicBezTo>
                  <a:pt x="222" y="139"/>
                  <a:pt x="221" y="142"/>
                  <a:pt x="220" y="144"/>
                </a:cubicBezTo>
                <a:close/>
                <a:moveTo>
                  <a:pt x="223" y="102"/>
                </a:moveTo>
                <a:cubicBezTo>
                  <a:pt x="223" y="102"/>
                  <a:pt x="223" y="101"/>
                  <a:pt x="223" y="101"/>
                </a:cubicBezTo>
                <a:cubicBezTo>
                  <a:pt x="224" y="101"/>
                  <a:pt x="224" y="100"/>
                  <a:pt x="225" y="100"/>
                </a:cubicBezTo>
                <a:cubicBezTo>
                  <a:pt x="225" y="100"/>
                  <a:pt x="225" y="101"/>
                  <a:pt x="225" y="101"/>
                </a:cubicBezTo>
                <a:cubicBezTo>
                  <a:pt x="225" y="101"/>
                  <a:pt x="224" y="102"/>
                  <a:pt x="223" y="102"/>
                </a:cubicBezTo>
                <a:close/>
                <a:moveTo>
                  <a:pt x="226" y="103"/>
                </a:moveTo>
                <a:cubicBezTo>
                  <a:pt x="226" y="103"/>
                  <a:pt x="227" y="104"/>
                  <a:pt x="227" y="104"/>
                </a:cubicBezTo>
                <a:cubicBezTo>
                  <a:pt x="227" y="104"/>
                  <a:pt x="227" y="104"/>
                  <a:pt x="227" y="104"/>
                </a:cubicBezTo>
                <a:cubicBezTo>
                  <a:pt x="226" y="105"/>
                  <a:pt x="225" y="105"/>
                  <a:pt x="224" y="105"/>
                </a:cubicBezTo>
                <a:cubicBezTo>
                  <a:pt x="224" y="105"/>
                  <a:pt x="224" y="105"/>
                  <a:pt x="224" y="104"/>
                </a:cubicBezTo>
                <a:cubicBezTo>
                  <a:pt x="224" y="104"/>
                  <a:pt x="225" y="103"/>
                  <a:pt x="226" y="103"/>
                </a:cubicBezTo>
                <a:close/>
                <a:moveTo>
                  <a:pt x="226" y="151"/>
                </a:moveTo>
                <a:cubicBezTo>
                  <a:pt x="226" y="151"/>
                  <a:pt x="225" y="152"/>
                  <a:pt x="225" y="152"/>
                </a:cubicBezTo>
                <a:cubicBezTo>
                  <a:pt x="225" y="152"/>
                  <a:pt x="225" y="153"/>
                  <a:pt x="225" y="153"/>
                </a:cubicBezTo>
                <a:cubicBezTo>
                  <a:pt x="225" y="152"/>
                  <a:pt x="225" y="151"/>
                  <a:pt x="226" y="151"/>
                </a:cubicBezTo>
                <a:close/>
                <a:moveTo>
                  <a:pt x="224" y="151"/>
                </a:moveTo>
                <a:cubicBezTo>
                  <a:pt x="224" y="146"/>
                  <a:pt x="225" y="140"/>
                  <a:pt x="225" y="135"/>
                </a:cubicBezTo>
                <a:cubicBezTo>
                  <a:pt x="225" y="135"/>
                  <a:pt x="225" y="135"/>
                  <a:pt x="226" y="135"/>
                </a:cubicBezTo>
                <a:cubicBezTo>
                  <a:pt x="226" y="138"/>
                  <a:pt x="226" y="142"/>
                  <a:pt x="226" y="145"/>
                </a:cubicBezTo>
                <a:cubicBezTo>
                  <a:pt x="225" y="147"/>
                  <a:pt x="225" y="149"/>
                  <a:pt x="224" y="151"/>
                </a:cubicBezTo>
                <a:close/>
                <a:moveTo>
                  <a:pt x="226" y="158"/>
                </a:moveTo>
                <a:cubicBezTo>
                  <a:pt x="226" y="157"/>
                  <a:pt x="227" y="157"/>
                  <a:pt x="227" y="156"/>
                </a:cubicBezTo>
                <a:cubicBezTo>
                  <a:pt x="227" y="157"/>
                  <a:pt x="227" y="157"/>
                  <a:pt x="227" y="158"/>
                </a:cubicBezTo>
                <a:cubicBezTo>
                  <a:pt x="226" y="159"/>
                  <a:pt x="226" y="159"/>
                  <a:pt x="225" y="160"/>
                </a:cubicBezTo>
                <a:cubicBezTo>
                  <a:pt x="226" y="159"/>
                  <a:pt x="226" y="159"/>
                  <a:pt x="226" y="158"/>
                </a:cubicBezTo>
                <a:close/>
                <a:moveTo>
                  <a:pt x="226" y="123"/>
                </a:moveTo>
                <a:cubicBezTo>
                  <a:pt x="226" y="122"/>
                  <a:pt x="226" y="121"/>
                  <a:pt x="226" y="119"/>
                </a:cubicBezTo>
                <a:cubicBezTo>
                  <a:pt x="226" y="119"/>
                  <a:pt x="226" y="119"/>
                  <a:pt x="226" y="119"/>
                </a:cubicBezTo>
                <a:cubicBezTo>
                  <a:pt x="227" y="124"/>
                  <a:pt x="227" y="129"/>
                  <a:pt x="227" y="135"/>
                </a:cubicBezTo>
                <a:cubicBezTo>
                  <a:pt x="227" y="131"/>
                  <a:pt x="226" y="127"/>
                  <a:pt x="226" y="123"/>
                </a:cubicBezTo>
                <a:close/>
                <a:moveTo>
                  <a:pt x="224" y="164"/>
                </a:moveTo>
                <a:cubicBezTo>
                  <a:pt x="225" y="163"/>
                  <a:pt x="226" y="162"/>
                  <a:pt x="227" y="161"/>
                </a:cubicBezTo>
                <a:cubicBezTo>
                  <a:pt x="227" y="162"/>
                  <a:pt x="227" y="162"/>
                  <a:pt x="227" y="162"/>
                </a:cubicBezTo>
                <a:cubicBezTo>
                  <a:pt x="226" y="163"/>
                  <a:pt x="225" y="164"/>
                  <a:pt x="224" y="165"/>
                </a:cubicBezTo>
                <a:cubicBezTo>
                  <a:pt x="224" y="164"/>
                  <a:pt x="224" y="164"/>
                  <a:pt x="224" y="164"/>
                </a:cubicBezTo>
                <a:close/>
                <a:moveTo>
                  <a:pt x="227" y="169"/>
                </a:moveTo>
                <a:cubicBezTo>
                  <a:pt x="227" y="168"/>
                  <a:pt x="228" y="167"/>
                  <a:pt x="228" y="167"/>
                </a:cubicBezTo>
                <a:cubicBezTo>
                  <a:pt x="227" y="168"/>
                  <a:pt x="226" y="170"/>
                  <a:pt x="225" y="171"/>
                </a:cubicBezTo>
                <a:cubicBezTo>
                  <a:pt x="225" y="171"/>
                  <a:pt x="225" y="171"/>
                  <a:pt x="225" y="171"/>
                </a:cubicBezTo>
                <a:cubicBezTo>
                  <a:pt x="226" y="171"/>
                  <a:pt x="226" y="170"/>
                  <a:pt x="227" y="169"/>
                </a:cubicBezTo>
                <a:close/>
                <a:moveTo>
                  <a:pt x="228" y="123"/>
                </a:moveTo>
                <a:cubicBezTo>
                  <a:pt x="228" y="121"/>
                  <a:pt x="228" y="119"/>
                  <a:pt x="228" y="117"/>
                </a:cubicBezTo>
                <a:cubicBezTo>
                  <a:pt x="228" y="116"/>
                  <a:pt x="228" y="116"/>
                  <a:pt x="229" y="115"/>
                </a:cubicBezTo>
                <a:cubicBezTo>
                  <a:pt x="228" y="118"/>
                  <a:pt x="228" y="121"/>
                  <a:pt x="228" y="123"/>
                </a:cubicBezTo>
                <a:close/>
                <a:moveTo>
                  <a:pt x="227" y="112"/>
                </a:moveTo>
                <a:cubicBezTo>
                  <a:pt x="227" y="111"/>
                  <a:pt x="227" y="111"/>
                  <a:pt x="226" y="110"/>
                </a:cubicBezTo>
                <a:cubicBezTo>
                  <a:pt x="227" y="110"/>
                  <a:pt x="228" y="109"/>
                  <a:pt x="229" y="108"/>
                </a:cubicBezTo>
                <a:cubicBezTo>
                  <a:pt x="229" y="109"/>
                  <a:pt x="229" y="109"/>
                  <a:pt x="229" y="109"/>
                </a:cubicBezTo>
                <a:cubicBezTo>
                  <a:pt x="228" y="110"/>
                  <a:pt x="227" y="111"/>
                  <a:pt x="227" y="112"/>
                </a:cubicBezTo>
                <a:close/>
                <a:moveTo>
                  <a:pt x="232" y="108"/>
                </a:moveTo>
                <a:cubicBezTo>
                  <a:pt x="232" y="108"/>
                  <a:pt x="232" y="107"/>
                  <a:pt x="232" y="107"/>
                </a:cubicBezTo>
                <a:cubicBezTo>
                  <a:pt x="232" y="106"/>
                  <a:pt x="232" y="106"/>
                  <a:pt x="233" y="105"/>
                </a:cubicBezTo>
                <a:cubicBezTo>
                  <a:pt x="233" y="108"/>
                  <a:pt x="234" y="111"/>
                  <a:pt x="235" y="114"/>
                </a:cubicBezTo>
                <a:cubicBezTo>
                  <a:pt x="235" y="114"/>
                  <a:pt x="235" y="114"/>
                  <a:pt x="235" y="115"/>
                </a:cubicBezTo>
                <a:cubicBezTo>
                  <a:pt x="234" y="112"/>
                  <a:pt x="233" y="110"/>
                  <a:pt x="232" y="108"/>
                </a:cubicBezTo>
                <a:close/>
                <a:moveTo>
                  <a:pt x="234" y="103"/>
                </a:moveTo>
                <a:cubicBezTo>
                  <a:pt x="234" y="103"/>
                  <a:pt x="234" y="103"/>
                  <a:pt x="233" y="103"/>
                </a:cubicBezTo>
                <a:cubicBezTo>
                  <a:pt x="232" y="97"/>
                  <a:pt x="230" y="92"/>
                  <a:pt x="229" y="87"/>
                </a:cubicBezTo>
                <a:cubicBezTo>
                  <a:pt x="230" y="89"/>
                  <a:pt x="231" y="90"/>
                  <a:pt x="231" y="92"/>
                </a:cubicBezTo>
                <a:cubicBezTo>
                  <a:pt x="233" y="97"/>
                  <a:pt x="234" y="102"/>
                  <a:pt x="235" y="107"/>
                </a:cubicBezTo>
                <a:cubicBezTo>
                  <a:pt x="235" y="106"/>
                  <a:pt x="234" y="105"/>
                  <a:pt x="234" y="103"/>
                </a:cubicBezTo>
                <a:close/>
                <a:moveTo>
                  <a:pt x="229" y="69"/>
                </a:moveTo>
                <a:cubicBezTo>
                  <a:pt x="230" y="69"/>
                  <a:pt x="230" y="69"/>
                  <a:pt x="230" y="70"/>
                </a:cubicBezTo>
                <a:cubicBezTo>
                  <a:pt x="231" y="71"/>
                  <a:pt x="231" y="72"/>
                  <a:pt x="232" y="72"/>
                </a:cubicBezTo>
                <a:cubicBezTo>
                  <a:pt x="231" y="72"/>
                  <a:pt x="231" y="72"/>
                  <a:pt x="231" y="72"/>
                </a:cubicBezTo>
                <a:cubicBezTo>
                  <a:pt x="231" y="72"/>
                  <a:pt x="231" y="72"/>
                  <a:pt x="231" y="71"/>
                </a:cubicBezTo>
                <a:cubicBezTo>
                  <a:pt x="230" y="71"/>
                  <a:pt x="230" y="71"/>
                  <a:pt x="230" y="71"/>
                </a:cubicBezTo>
                <a:cubicBezTo>
                  <a:pt x="230" y="71"/>
                  <a:pt x="230" y="71"/>
                  <a:pt x="230" y="71"/>
                </a:cubicBezTo>
                <a:cubicBezTo>
                  <a:pt x="230" y="70"/>
                  <a:pt x="229" y="69"/>
                  <a:pt x="229" y="69"/>
                </a:cubicBezTo>
                <a:close/>
                <a:moveTo>
                  <a:pt x="233" y="86"/>
                </a:moveTo>
                <a:cubicBezTo>
                  <a:pt x="233" y="86"/>
                  <a:pt x="233" y="86"/>
                  <a:pt x="233" y="86"/>
                </a:cubicBezTo>
                <a:cubicBezTo>
                  <a:pt x="233" y="87"/>
                  <a:pt x="234" y="88"/>
                  <a:pt x="234" y="88"/>
                </a:cubicBezTo>
                <a:cubicBezTo>
                  <a:pt x="234" y="88"/>
                  <a:pt x="233" y="87"/>
                  <a:pt x="233" y="86"/>
                </a:cubicBezTo>
                <a:close/>
                <a:moveTo>
                  <a:pt x="232" y="69"/>
                </a:moveTo>
                <a:cubicBezTo>
                  <a:pt x="231" y="68"/>
                  <a:pt x="231" y="68"/>
                  <a:pt x="231" y="67"/>
                </a:cubicBezTo>
                <a:cubicBezTo>
                  <a:pt x="232" y="69"/>
                  <a:pt x="233" y="70"/>
                  <a:pt x="235" y="71"/>
                </a:cubicBezTo>
                <a:cubicBezTo>
                  <a:pt x="235" y="72"/>
                  <a:pt x="235" y="73"/>
                  <a:pt x="236" y="74"/>
                </a:cubicBezTo>
                <a:cubicBezTo>
                  <a:pt x="236" y="74"/>
                  <a:pt x="236" y="74"/>
                  <a:pt x="237" y="74"/>
                </a:cubicBezTo>
                <a:cubicBezTo>
                  <a:pt x="237" y="75"/>
                  <a:pt x="237" y="75"/>
                  <a:pt x="237" y="76"/>
                </a:cubicBezTo>
                <a:cubicBezTo>
                  <a:pt x="235" y="73"/>
                  <a:pt x="234" y="71"/>
                  <a:pt x="232" y="69"/>
                </a:cubicBezTo>
                <a:close/>
                <a:moveTo>
                  <a:pt x="226" y="55"/>
                </a:moveTo>
                <a:cubicBezTo>
                  <a:pt x="225" y="54"/>
                  <a:pt x="225" y="53"/>
                  <a:pt x="224" y="52"/>
                </a:cubicBezTo>
                <a:cubicBezTo>
                  <a:pt x="224" y="51"/>
                  <a:pt x="223" y="50"/>
                  <a:pt x="223" y="50"/>
                </a:cubicBezTo>
                <a:cubicBezTo>
                  <a:pt x="224" y="51"/>
                  <a:pt x="225" y="52"/>
                  <a:pt x="226" y="53"/>
                </a:cubicBezTo>
                <a:cubicBezTo>
                  <a:pt x="226" y="53"/>
                  <a:pt x="226" y="54"/>
                  <a:pt x="226" y="55"/>
                </a:cubicBezTo>
                <a:close/>
                <a:moveTo>
                  <a:pt x="223" y="54"/>
                </a:moveTo>
                <a:cubicBezTo>
                  <a:pt x="225" y="56"/>
                  <a:pt x="226" y="59"/>
                  <a:pt x="228" y="62"/>
                </a:cubicBezTo>
                <a:cubicBezTo>
                  <a:pt x="226" y="60"/>
                  <a:pt x="224" y="58"/>
                  <a:pt x="223" y="56"/>
                </a:cubicBezTo>
                <a:cubicBezTo>
                  <a:pt x="223" y="56"/>
                  <a:pt x="224" y="56"/>
                  <a:pt x="223" y="56"/>
                </a:cubicBezTo>
                <a:cubicBezTo>
                  <a:pt x="223" y="55"/>
                  <a:pt x="223" y="54"/>
                  <a:pt x="223" y="54"/>
                </a:cubicBezTo>
                <a:close/>
                <a:moveTo>
                  <a:pt x="228" y="65"/>
                </a:moveTo>
                <a:cubicBezTo>
                  <a:pt x="227" y="66"/>
                  <a:pt x="227" y="66"/>
                  <a:pt x="227" y="66"/>
                </a:cubicBezTo>
                <a:cubicBezTo>
                  <a:pt x="227" y="68"/>
                  <a:pt x="228" y="70"/>
                  <a:pt x="228" y="71"/>
                </a:cubicBezTo>
                <a:cubicBezTo>
                  <a:pt x="228" y="71"/>
                  <a:pt x="228" y="72"/>
                  <a:pt x="228" y="72"/>
                </a:cubicBezTo>
                <a:cubicBezTo>
                  <a:pt x="227" y="70"/>
                  <a:pt x="226" y="68"/>
                  <a:pt x="225" y="66"/>
                </a:cubicBezTo>
                <a:cubicBezTo>
                  <a:pt x="225" y="65"/>
                  <a:pt x="224" y="65"/>
                  <a:pt x="224" y="65"/>
                </a:cubicBezTo>
                <a:cubicBezTo>
                  <a:pt x="223" y="64"/>
                  <a:pt x="222" y="62"/>
                  <a:pt x="222" y="61"/>
                </a:cubicBezTo>
                <a:cubicBezTo>
                  <a:pt x="222" y="61"/>
                  <a:pt x="223" y="60"/>
                  <a:pt x="222" y="60"/>
                </a:cubicBezTo>
                <a:cubicBezTo>
                  <a:pt x="221" y="58"/>
                  <a:pt x="220" y="57"/>
                  <a:pt x="218" y="55"/>
                </a:cubicBezTo>
                <a:cubicBezTo>
                  <a:pt x="218" y="55"/>
                  <a:pt x="218" y="54"/>
                  <a:pt x="217" y="53"/>
                </a:cubicBezTo>
                <a:cubicBezTo>
                  <a:pt x="221" y="57"/>
                  <a:pt x="225" y="61"/>
                  <a:pt x="228" y="65"/>
                </a:cubicBezTo>
                <a:close/>
                <a:moveTo>
                  <a:pt x="214" y="48"/>
                </a:moveTo>
                <a:cubicBezTo>
                  <a:pt x="213" y="47"/>
                  <a:pt x="212" y="45"/>
                  <a:pt x="211" y="44"/>
                </a:cubicBezTo>
                <a:cubicBezTo>
                  <a:pt x="214" y="46"/>
                  <a:pt x="216" y="47"/>
                  <a:pt x="218" y="49"/>
                </a:cubicBezTo>
                <a:cubicBezTo>
                  <a:pt x="219" y="51"/>
                  <a:pt x="220" y="53"/>
                  <a:pt x="221" y="54"/>
                </a:cubicBezTo>
                <a:cubicBezTo>
                  <a:pt x="219" y="52"/>
                  <a:pt x="216" y="50"/>
                  <a:pt x="214" y="48"/>
                </a:cubicBezTo>
                <a:close/>
                <a:moveTo>
                  <a:pt x="211" y="42"/>
                </a:moveTo>
                <a:cubicBezTo>
                  <a:pt x="211" y="41"/>
                  <a:pt x="211" y="41"/>
                  <a:pt x="210" y="41"/>
                </a:cubicBezTo>
                <a:cubicBezTo>
                  <a:pt x="210" y="41"/>
                  <a:pt x="210" y="41"/>
                  <a:pt x="210" y="41"/>
                </a:cubicBezTo>
                <a:cubicBezTo>
                  <a:pt x="212" y="42"/>
                  <a:pt x="214" y="43"/>
                  <a:pt x="215" y="45"/>
                </a:cubicBezTo>
                <a:cubicBezTo>
                  <a:pt x="214" y="44"/>
                  <a:pt x="212" y="43"/>
                  <a:pt x="211" y="42"/>
                </a:cubicBezTo>
                <a:close/>
                <a:moveTo>
                  <a:pt x="210" y="47"/>
                </a:moveTo>
                <a:cubicBezTo>
                  <a:pt x="211" y="48"/>
                  <a:pt x="211" y="48"/>
                  <a:pt x="211" y="49"/>
                </a:cubicBezTo>
                <a:cubicBezTo>
                  <a:pt x="210" y="47"/>
                  <a:pt x="208" y="45"/>
                  <a:pt x="206" y="43"/>
                </a:cubicBezTo>
                <a:cubicBezTo>
                  <a:pt x="207" y="44"/>
                  <a:pt x="209" y="46"/>
                  <a:pt x="210" y="47"/>
                </a:cubicBezTo>
                <a:close/>
                <a:moveTo>
                  <a:pt x="208" y="40"/>
                </a:moveTo>
                <a:cubicBezTo>
                  <a:pt x="207" y="39"/>
                  <a:pt x="206" y="38"/>
                  <a:pt x="206" y="37"/>
                </a:cubicBezTo>
                <a:cubicBezTo>
                  <a:pt x="206" y="38"/>
                  <a:pt x="207" y="38"/>
                  <a:pt x="208" y="39"/>
                </a:cubicBezTo>
                <a:cubicBezTo>
                  <a:pt x="208" y="39"/>
                  <a:pt x="208" y="39"/>
                  <a:pt x="208" y="40"/>
                </a:cubicBezTo>
                <a:cubicBezTo>
                  <a:pt x="208" y="40"/>
                  <a:pt x="208" y="40"/>
                  <a:pt x="208" y="40"/>
                </a:cubicBezTo>
                <a:close/>
                <a:moveTo>
                  <a:pt x="207" y="42"/>
                </a:moveTo>
                <a:cubicBezTo>
                  <a:pt x="205" y="40"/>
                  <a:pt x="202" y="39"/>
                  <a:pt x="200" y="37"/>
                </a:cubicBezTo>
                <a:cubicBezTo>
                  <a:pt x="200" y="37"/>
                  <a:pt x="200" y="37"/>
                  <a:pt x="201" y="37"/>
                </a:cubicBezTo>
                <a:cubicBezTo>
                  <a:pt x="201" y="37"/>
                  <a:pt x="202" y="36"/>
                  <a:pt x="201" y="36"/>
                </a:cubicBezTo>
                <a:cubicBezTo>
                  <a:pt x="201" y="36"/>
                  <a:pt x="201" y="36"/>
                  <a:pt x="201" y="36"/>
                </a:cubicBezTo>
                <a:cubicBezTo>
                  <a:pt x="202" y="36"/>
                  <a:pt x="202" y="36"/>
                  <a:pt x="203" y="36"/>
                </a:cubicBezTo>
                <a:cubicBezTo>
                  <a:pt x="204" y="38"/>
                  <a:pt x="206" y="40"/>
                  <a:pt x="207" y="42"/>
                </a:cubicBezTo>
                <a:close/>
                <a:moveTo>
                  <a:pt x="202" y="34"/>
                </a:moveTo>
                <a:cubicBezTo>
                  <a:pt x="201" y="34"/>
                  <a:pt x="201" y="34"/>
                  <a:pt x="200" y="34"/>
                </a:cubicBezTo>
                <a:cubicBezTo>
                  <a:pt x="198" y="32"/>
                  <a:pt x="196" y="30"/>
                  <a:pt x="194" y="28"/>
                </a:cubicBezTo>
                <a:cubicBezTo>
                  <a:pt x="197" y="29"/>
                  <a:pt x="200" y="31"/>
                  <a:pt x="202" y="33"/>
                </a:cubicBezTo>
                <a:cubicBezTo>
                  <a:pt x="202" y="33"/>
                  <a:pt x="201" y="34"/>
                  <a:pt x="202" y="34"/>
                </a:cubicBezTo>
                <a:close/>
                <a:moveTo>
                  <a:pt x="194" y="32"/>
                </a:moveTo>
                <a:cubicBezTo>
                  <a:pt x="195" y="32"/>
                  <a:pt x="195" y="32"/>
                  <a:pt x="195" y="32"/>
                </a:cubicBezTo>
                <a:cubicBezTo>
                  <a:pt x="196" y="33"/>
                  <a:pt x="197" y="34"/>
                  <a:pt x="198" y="35"/>
                </a:cubicBezTo>
                <a:cubicBezTo>
                  <a:pt x="198" y="35"/>
                  <a:pt x="198" y="35"/>
                  <a:pt x="198" y="35"/>
                </a:cubicBezTo>
                <a:cubicBezTo>
                  <a:pt x="197" y="35"/>
                  <a:pt x="196" y="34"/>
                  <a:pt x="195" y="34"/>
                </a:cubicBezTo>
                <a:cubicBezTo>
                  <a:pt x="193" y="33"/>
                  <a:pt x="191" y="31"/>
                  <a:pt x="189" y="29"/>
                </a:cubicBezTo>
                <a:cubicBezTo>
                  <a:pt x="190" y="29"/>
                  <a:pt x="190" y="29"/>
                  <a:pt x="190" y="29"/>
                </a:cubicBezTo>
                <a:cubicBezTo>
                  <a:pt x="191" y="30"/>
                  <a:pt x="193" y="31"/>
                  <a:pt x="194" y="32"/>
                </a:cubicBezTo>
                <a:close/>
                <a:moveTo>
                  <a:pt x="192" y="33"/>
                </a:moveTo>
                <a:cubicBezTo>
                  <a:pt x="191" y="33"/>
                  <a:pt x="191" y="33"/>
                  <a:pt x="190" y="33"/>
                </a:cubicBezTo>
                <a:cubicBezTo>
                  <a:pt x="190" y="32"/>
                  <a:pt x="190" y="33"/>
                  <a:pt x="190" y="33"/>
                </a:cubicBezTo>
                <a:cubicBezTo>
                  <a:pt x="191" y="34"/>
                  <a:pt x="193" y="35"/>
                  <a:pt x="195" y="36"/>
                </a:cubicBezTo>
                <a:cubicBezTo>
                  <a:pt x="195" y="36"/>
                  <a:pt x="196" y="36"/>
                  <a:pt x="196" y="37"/>
                </a:cubicBezTo>
                <a:cubicBezTo>
                  <a:pt x="196" y="37"/>
                  <a:pt x="196" y="37"/>
                  <a:pt x="196" y="37"/>
                </a:cubicBezTo>
                <a:cubicBezTo>
                  <a:pt x="198" y="38"/>
                  <a:pt x="200" y="40"/>
                  <a:pt x="201" y="41"/>
                </a:cubicBezTo>
                <a:cubicBezTo>
                  <a:pt x="203" y="43"/>
                  <a:pt x="204" y="44"/>
                  <a:pt x="205" y="46"/>
                </a:cubicBezTo>
                <a:cubicBezTo>
                  <a:pt x="202" y="42"/>
                  <a:pt x="197" y="39"/>
                  <a:pt x="193" y="36"/>
                </a:cubicBezTo>
                <a:cubicBezTo>
                  <a:pt x="193" y="36"/>
                  <a:pt x="193" y="35"/>
                  <a:pt x="192" y="35"/>
                </a:cubicBezTo>
                <a:cubicBezTo>
                  <a:pt x="191" y="35"/>
                  <a:pt x="191" y="35"/>
                  <a:pt x="191" y="35"/>
                </a:cubicBezTo>
                <a:cubicBezTo>
                  <a:pt x="190" y="34"/>
                  <a:pt x="188" y="34"/>
                  <a:pt x="187" y="33"/>
                </a:cubicBezTo>
                <a:cubicBezTo>
                  <a:pt x="187" y="33"/>
                  <a:pt x="186" y="34"/>
                  <a:pt x="187" y="34"/>
                </a:cubicBezTo>
                <a:cubicBezTo>
                  <a:pt x="187" y="34"/>
                  <a:pt x="187" y="34"/>
                  <a:pt x="187" y="35"/>
                </a:cubicBezTo>
                <a:cubicBezTo>
                  <a:pt x="184" y="35"/>
                  <a:pt x="180" y="35"/>
                  <a:pt x="177" y="36"/>
                </a:cubicBezTo>
                <a:cubicBezTo>
                  <a:pt x="178" y="35"/>
                  <a:pt x="180" y="35"/>
                  <a:pt x="181" y="34"/>
                </a:cubicBezTo>
                <a:cubicBezTo>
                  <a:pt x="182" y="34"/>
                  <a:pt x="182" y="33"/>
                  <a:pt x="181" y="33"/>
                </a:cubicBezTo>
                <a:cubicBezTo>
                  <a:pt x="180" y="33"/>
                  <a:pt x="179" y="32"/>
                  <a:pt x="178" y="32"/>
                </a:cubicBezTo>
                <a:cubicBezTo>
                  <a:pt x="179" y="32"/>
                  <a:pt x="179" y="31"/>
                  <a:pt x="178" y="31"/>
                </a:cubicBezTo>
                <a:cubicBezTo>
                  <a:pt x="176" y="30"/>
                  <a:pt x="173" y="29"/>
                  <a:pt x="170" y="28"/>
                </a:cubicBezTo>
                <a:cubicBezTo>
                  <a:pt x="170" y="27"/>
                  <a:pt x="170" y="27"/>
                  <a:pt x="170" y="27"/>
                </a:cubicBezTo>
                <a:cubicBezTo>
                  <a:pt x="168" y="26"/>
                  <a:pt x="166" y="26"/>
                  <a:pt x="164" y="25"/>
                </a:cubicBezTo>
                <a:cubicBezTo>
                  <a:pt x="164" y="25"/>
                  <a:pt x="165" y="24"/>
                  <a:pt x="166" y="23"/>
                </a:cubicBezTo>
                <a:cubicBezTo>
                  <a:pt x="166" y="23"/>
                  <a:pt x="166" y="23"/>
                  <a:pt x="166" y="23"/>
                </a:cubicBezTo>
                <a:cubicBezTo>
                  <a:pt x="173" y="26"/>
                  <a:pt x="180" y="29"/>
                  <a:pt x="186" y="32"/>
                </a:cubicBezTo>
                <a:cubicBezTo>
                  <a:pt x="187" y="32"/>
                  <a:pt x="188" y="31"/>
                  <a:pt x="187" y="30"/>
                </a:cubicBezTo>
                <a:cubicBezTo>
                  <a:pt x="186" y="30"/>
                  <a:pt x="185" y="29"/>
                  <a:pt x="184" y="28"/>
                </a:cubicBezTo>
                <a:cubicBezTo>
                  <a:pt x="185" y="29"/>
                  <a:pt x="186" y="29"/>
                  <a:pt x="187" y="29"/>
                </a:cubicBezTo>
                <a:cubicBezTo>
                  <a:pt x="189" y="30"/>
                  <a:pt x="190" y="32"/>
                  <a:pt x="192" y="33"/>
                </a:cubicBezTo>
                <a:close/>
                <a:moveTo>
                  <a:pt x="167" y="17"/>
                </a:moveTo>
                <a:cubicBezTo>
                  <a:pt x="165" y="15"/>
                  <a:pt x="162" y="14"/>
                  <a:pt x="160" y="12"/>
                </a:cubicBezTo>
                <a:cubicBezTo>
                  <a:pt x="160" y="12"/>
                  <a:pt x="160" y="12"/>
                  <a:pt x="161" y="12"/>
                </a:cubicBezTo>
                <a:cubicBezTo>
                  <a:pt x="161" y="12"/>
                  <a:pt x="161" y="12"/>
                  <a:pt x="161" y="12"/>
                </a:cubicBezTo>
                <a:cubicBezTo>
                  <a:pt x="164" y="12"/>
                  <a:pt x="166" y="14"/>
                  <a:pt x="169" y="15"/>
                </a:cubicBezTo>
                <a:cubicBezTo>
                  <a:pt x="174" y="18"/>
                  <a:pt x="180" y="23"/>
                  <a:pt x="185" y="26"/>
                </a:cubicBezTo>
                <a:cubicBezTo>
                  <a:pt x="179" y="23"/>
                  <a:pt x="173" y="20"/>
                  <a:pt x="167" y="17"/>
                </a:cubicBezTo>
                <a:close/>
                <a:moveTo>
                  <a:pt x="172" y="13"/>
                </a:moveTo>
                <a:cubicBezTo>
                  <a:pt x="171" y="13"/>
                  <a:pt x="169" y="12"/>
                  <a:pt x="168" y="11"/>
                </a:cubicBezTo>
                <a:cubicBezTo>
                  <a:pt x="169" y="12"/>
                  <a:pt x="171" y="12"/>
                  <a:pt x="173" y="13"/>
                </a:cubicBezTo>
                <a:cubicBezTo>
                  <a:pt x="172" y="13"/>
                  <a:pt x="172" y="13"/>
                  <a:pt x="172" y="13"/>
                </a:cubicBezTo>
                <a:close/>
                <a:moveTo>
                  <a:pt x="133" y="12"/>
                </a:moveTo>
                <a:cubicBezTo>
                  <a:pt x="133" y="12"/>
                  <a:pt x="132" y="12"/>
                  <a:pt x="132" y="12"/>
                </a:cubicBezTo>
                <a:cubicBezTo>
                  <a:pt x="131" y="12"/>
                  <a:pt x="129" y="12"/>
                  <a:pt x="128" y="12"/>
                </a:cubicBezTo>
                <a:cubicBezTo>
                  <a:pt x="128" y="12"/>
                  <a:pt x="127" y="12"/>
                  <a:pt x="127" y="12"/>
                </a:cubicBezTo>
                <a:cubicBezTo>
                  <a:pt x="127" y="12"/>
                  <a:pt x="127" y="11"/>
                  <a:pt x="128" y="11"/>
                </a:cubicBezTo>
                <a:cubicBezTo>
                  <a:pt x="130" y="11"/>
                  <a:pt x="131" y="11"/>
                  <a:pt x="133" y="12"/>
                </a:cubicBezTo>
                <a:close/>
                <a:moveTo>
                  <a:pt x="132" y="28"/>
                </a:moveTo>
                <a:cubicBezTo>
                  <a:pt x="132" y="28"/>
                  <a:pt x="131" y="29"/>
                  <a:pt x="130" y="29"/>
                </a:cubicBezTo>
                <a:cubicBezTo>
                  <a:pt x="129" y="29"/>
                  <a:pt x="129" y="29"/>
                  <a:pt x="128" y="29"/>
                </a:cubicBezTo>
                <a:cubicBezTo>
                  <a:pt x="129" y="29"/>
                  <a:pt x="129" y="28"/>
                  <a:pt x="129" y="28"/>
                </a:cubicBezTo>
                <a:cubicBezTo>
                  <a:pt x="129" y="28"/>
                  <a:pt x="129" y="27"/>
                  <a:pt x="128" y="27"/>
                </a:cubicBezTo>
                <a:cubicBezTo>
                  <a:pt x="127" y="28"/>
                  <a:pt x="126" y="28"/>
                  <a:pt x="124" y="29"/>
                </a:cubicBezTo>
                <a:cubicBezTo>
                  <a:pt x="123" y="29"/>
                  <a:pt x="122" y="29"/>
                  <a:pt x="121" y="29"/>
                </a:cubicBezTo>
                <a:cubicBezTo>
                  <a:pt x="122" y="28"/>
                  <a:pt x="124" y="27"/>
                  <a:pt x="125" y="26"/>
                </a:cubicBezTo>
                <a:cubicBezTo>
                  <a:pt x="128" y="27"/>
                  <a:pt x="130" y="27"/>
                  <a:pt x="132" y="28"/>
                </a:cubicBezTo>
                <a:close/>
                <a:moveTo>
                  <a:pt x="124" y="22"/>
                </a:moveTo>
                <a:cubicBezTo>
                  <a:pt x="123" y="22"/>
                  <a:pt x="122" y="22"/>
                  <a:pt x="121" y="22"/>
                </a:cubicBezTo>
                <a:cubicBezTo>
                  <a:pt x="121" y="22"/>
                  <a:pt x="122" y="22"/>
                  <a:pt x="122" y="21"/>
                </a:cubicBezTo>
                <a:cubicBezTo>
                  <a:pt x="123" y="21"/>
                  <a:pt x="125" y="22"/>
                  <a:pt x="126" y="22"/>
                </a:cubicBezTo>
                <a:cubicBezTo>
                  <a:pt x="125" y="22"/>
                  <a:pt x="125" y="22"/>
                  <a:pt x="124" y="22"/>
                </a:cubicBezTo>
                <a:close/>
                <a:moveTo>
                  <a:pt x="123" y="15"/>
                </a:moveTo>
                <a:cubicBezTo>
                  <a:pt x="122" y="16"/>
                  <a:pt x="121" y="16"/>
                  <a:pt x="120" y="17"/>
                </a:cubicBezTo>
                <a:cubicBezTo>
                  <a:pt x="120" y="17"/>
                  <a:pt x="119" y="17"/>
                  <a:pt x="119" y="17"/>
                </a:cubicBezTo>
                <a:cubicBezTo>
                  <a:pt x="121" y="16"/>
                  <a:pt x="122" y="15"/>
                  <a:pt x="124" y="14"/>
                </a:cubicBezTo>
                <a:cubicBezTo>
                  <a:pt x="124" y="14"/>
                  <a:pt x="124" y="14"/>
                  <a:pt x="124" y="14"/>
                </a:cubicBezTo>
                <a:cubicBezTo>
                  <a:pt x="124" y="14"/>
                  <a:pt x="125" y="14"/>
                  <a:pt x="126" y="15"/>
                </a:cubicBezTo>
                <a:cubicBezTo>
                  <a:pt x="125" y="15"/>
                  <a:pt x="124" y="15"/>
                  <a:pt x="123" y="15"/>
                </a:cubicBezTo>
                <a:close/>
                <a:moveTo>
                  <a:pt x="125" y="11"/>
                </a:moveTo>
                <a:cubicBezTo>
                  <a:pt x="124" y="11"/>
                  <a:pt x="123" y="11"/>
                  <a:pt x="122" y="11"/>
                </a:cubicBezTo>
                <a:cubicBezTo>
                  <a:pt x="123" y="11"/>
                  <a:pt x="124" y="11"/>
                  <a:pt x="125" y="11"/>
                </a:cubicBezTo>
                <a:cubicBezTo>
                  <a:pt x="125" y="11"/>
                  <a:pt x="125" y="11"/>
                  <a:pt x="125" y="11"/>
                </a:cubicBezTo>
                <a:close/>
                <a:moveTo>
                  <a:pt x="114" y="5"/>
                </a:moveTo>
                <a:cubicBezTo>
                  <a:pt x="114" y="5"/>
                  <a:pt x="114" y="5"/>
                  <a:pt x="113" y="5"/>
                </a:cubicBezTo>
                <a:cubicBezTo>
                  <a:pt x="113" y="5"/>
                  <a:pt x="113" y="5"/>
                  <a:pt x="113" y="6"/>
                </a:cubicBezTo>
                <a:cubicBezTo>
                  <a:pt x="111" y="6"/>
                  <a:pt x="110" y="6"/>
                  <a:pt x="108" y="6"/>
                </a:cubicBezTo>
                <a:cubicBezTo>
                  <a:pt x="108" y="6"/>
                  <a:pt x="108" y="6"/>
                  <a:pt x="108" y="6"/>
                </a:cubicBezTo>
                <a:cubicBezTo>
                  <a:pt x="109" y="6"/>
                  <a:pt x="111" y="5"/>
                  <a:pt x="113" y="5"/>
                </a:cubicBezTo>
                <a:cubicBezTo>
                  <a:pt x="114" y="5"/>
                  <a:pt x="114" y="5"/>
                  <a:pt x="115" y="5"/>
                </a:cubicBezTo>
                <a:cubicBezTo>
                  <a:pt x="115" y="5"/>
                  <a:pt x="115" y="5"/>
                  <a:pt x="114" y="5"/>
                </a:cubicBezTo>
                <a:close/>
                <a:moveTo>
                  <a:pt x="99" y="5"/>
                </a:moveTo>
                <a:cubicBezTo>
                  <a:pt x="99" y="5"/>
                  <a:pt x="98" y="5"/>
                  <a:pt x="98" y="5"/>
                </a:cubicBezTo>
                <a:cubicBezTo>
                  <a:pt x="99" y="5"/>
                  <a:pt x="100" y="4"/>
                  <a:pt x="102" y="4"/>
                </a:cubicBezTo>
                <a:cubicBezTo>
                  <a:pt x="101" y="4"/>
                  <a:pt x="100" y="5"/>
                  <a:pt x="99" y="5"/>
                </a:cubicBezTo>
                <a:close/>
                <a:moveTo>
                  <a:pt x="22" y="63"/>
                </a:moveTo>
                <a:cubicBezTo>
                  <a:pt x="23" y="63"/>
                  <a:pt x="23" y="63"/>
                  <a:pt x="23" y="63"/>
                </a:cubicBezTo>
                <a:cubicBezTo>
                  <a:pt x="23" y="63"/>
                  <a:pt x="23" y="63"/>
                  <a:pt x="23" y="63"/>
                </a:cubicBezTo>
                <a:cubicBezTo>
                  <a:pt x="22" y="65"/>
                  <a:pt x="21" y="66"/>
                  <a:pt x="20" y="68"/>
                </a:cubicBezTo>
                <a:cubicBezTo>
                  <a:pt x="19" y="68"/>
                  <a:pt x="19" y="69"/>
                  <a:pt x="18" y="70"/>
                </a:cubicBezTo>
                <a:cubicBezTo>
                  <a:pt x="18" y="70"/>
                  <a:pt x="17" y="70"/>
                  <a:pt x="17" y="70"/>
                </a:cubicBezTo>
                <a:cubicBezTo>
                  <a:pt x="19" y="68"/>
                  <a:pt x="20" y="65"/>
                  <a:pt x="22" y="63"/>
                </a:cubicBezTo>
                <a:close/>
                <a:moveTo>
                  <a:pt x="21" y="78"/>
                </a:moveTo>
                <a:cubicBezTo>
                  <a:pt x="23" y="76"/>
                  <a:pt x="24" y="75"/>
                  <a:pt x="25" y="73"/>
                </a:cubicBezTo>
                <a:cubicBezTo>
                  <a:pt x="24" y="76"/>
                  <a:pt x="22" y="79"/>
                  <a:pt x="20" y="82"/>
                </a:cubicBezTo>
                <a:cubicBezTo>
                  <a:pt x="19" y="83"/>
                  <a:pt x="18" y="84"/>
                  <a:pt x="17" y="85"/>
                </a:cubicBezTo>
                <a:cubicBezTo>
                  <a:pt x="17" y="85"/>
                  <a:pt x="17" y="84"/>
                  <a:pt x="17" y="84"/>
                </a:cubicBezTo>
                <a:cubicBezTo>
                  <a:pt x="17" y="83"/>
                  <a:pt x="17" y="83"/>
                  <a:pt x="16" y="83"/>
                </a:cubicBezTo>
                <a:cubicBezTo>
                  <a:pt x="17" y="82"/>
                  <a:pt x="17" y="81"/>
                  <a:pt x="17" y="80"/>
                </a:cubicBezTo>
                <a:cubicBezTo>
                  <a:pt x="18" y="79"/>
                  <a:pt x="19" y="78"/>
                  <a:pt x="20" y="77"/>
                </a:cubicBezTo>
                <a:cubicBezTo>
                  <a:pt x="20" y="78"/>
                  <a:pt x="21" y="78"/>
                  <a:pt x="21" y="78"/>
                </a:cubicBezTo>
                <a:close/>
                <a:moveTo>
                  <a:pt x="20" y="88"/>
                </a:moveTo>
                <a:cubicBezTo>
                  <a:pt x="20" y="87"/>
                  <a:pt x="20" y="87"/>
                  <a:pt x="20" y="86"/>
                </a:cubicBezTo>
                <a:cubicBezTo>
                  <a:pt x="20" y="85"/>
                  <a:pt x="21" y="85"/>
                  <a:pt x="21" y="84"/>
                </a:cubicBezTo>
                <a:cubicBezTo>
                  <a:pt x="21" y="84"/>
                  <a:pt x="21" y="84"/>
                  <a:pt x="21" y="84"/>
                </a:cubicBezTo>
                <a:cubicBezTo>
                  <a:pt x="22" y="84"/>
                  <a:pt x="22" y="85"/>
                  <a:pt x="22" y="85"/>
                </a:cubicBezTo>
                <a:cubicBezTo>
                  <a:pt x="21" y="86"/>
                  <a:pt x="21" y="87"/>
                  <a:pt x="20" y="88"/>
                </a:cubicBezTo>
                <a:close/>
                <a:moveTo>
                  <a:pt x="21" y="120"/>
                </a:moveTo>
                <a:cubicBezTo>
                  <a:pt x="19" y="113"/>
                  <a:pt x="18" y="107"/>
                  <a:pt x="17" y="100"/>
                </a:cubicBezTo>
                <a:cubicBezTo>
                  <a:pt x="18" y="100"/>
                  <a:pt x="18" y="100"/>
                  <a:pt x="18" y="100"/>
                </a:cubicBezTo>
                <a:cubicBezTo>
                  <a:pt x="19" y="102"/>
                  <a:pt x="19" y="105"/>
                  <a:pt x="20" y="108"/>
                </a:cubicBezTo>
                <a:cubicBezTo>
                  <a:pt x="20" y="110"/>
                  <a:pt x="20" y="113"/>
                  <a:pt x="20" y="115"/>
                </a:cubicBezTo>
                <a:cubicBezTo>
                  <a:pt x="20" y="117"/>
                  <a:pt x="21" y="118"/>
                  <a:pt x="21" y="120"/>
                </a:cubicBezTo>
                <a:close/>
                <a:moveTo>
                  <a:pt x="17" y="89"/>
                </a:moveTo>
                <a:cubicBezTo>
                  <a:pt x="17" y="89"/>
                  <a:pt x="17" y="89"/>
                  <a:pt x="18" y="89"/>
                </a:cubicBezTo>
                <a:cubicBezTo>
                  <a:pt x="18" y="91"/>
                  <a:pt x="18" y="93"/>
                  <a:pt x="18" y="95"/>
                </a:cubicBezTo>
                <a:cubicBezTo>
                  <a:pt x="18" y="95"/>
                  <a:pt x="18" y="95"/>
                  <a:pt x="18" y="95"/>
                </a:cubicBezTo>
                <a:cubicBezTo>
                  <a:pt x="18" y="93"/>
                  <a:pt x="17" y="92"/>
                  <a:pt x="17" y="90"/>
                </a:cubicBezTo>
                <a:cubicBezTo>
                  <a:pt x="17" y="90"/>
                  <a:pt x="17" y="90"/>
                  <a:pt x="16" y="89"/>
                </a:cubicBezTo>
                <a:cubicBezTo>
                  <a:pt x="17" y="89"/>
                  <a:pt x="17" y="89"/>
                  <a:pt x="17" y="89"/>
                </a:cubicBezTo>
                <a:close/>
                <a:moveTo>
                  <a:pt x="18" y="114"/>
                </a:moveTo>
                <a:cubicBezTo>
                  <a:pt x="17" y="110"/>
                  <a:pt x="16" y="106"/>
                  <a:pt x="15" y="103"/>
                </a:cubicBezTo>
                <a:cubicBezTo>
                  <a:pt x="15" y="102"/>
                  <a:pt x="16" y="102"/>
                  <a:pt x="16" y="102"/>
                </a:cubicBezTo>
                <a:cubicBezTo>
                  <a:pt x="16" y="106"/>
                  <a:pt x="17" y="110"/>
                  <a:pt x="18" y="114"/>
                </a:cubicBezTo>
                <a:close/>
                <a:moveTo>
                  <a:pt x="15" y="100"/>
                </a:moveTo>
                <a:cubicBezTo>
                  <a:pt x="15" y="98"/>
                  <a:pt x="15" y="96"/>
                  <a:pt x="15" y="93"/>
                </a:cubicBezTo>
                <a:cubicBezTo>
                  <a:pt x="15" y="95"/>
                  <a:pt x="16" y="97"/>
                  <a:pt x="16" y="98"/>
                </a:cubicBezTo>
                <a:cubicBezTo>
                  <a:pt x="15" y="99"/>
                  <a:pt x="15" y="99"/>
                  <a:pt x="15" y="100"/>
                </a:cubicBezTo>
                <a:close/>
                <a:moveTo>
                  <a:pt x="21" y="131"/>
                </a:moveTo>
                <a:cubicBezTo>
                  <a:pt x="21" y="133"/>
                  <a:pt x="22" y="135"/>
                  <a:pt x="22" y="136"/>
                </a:cubicBezTo>
                <a:cubicBezTo>
                  <a:pt x="22" y="136"/>
                  <a:pt x="22" y="136"/>
                  <a:pt x="22" y="135"/>
                </a:cubicBezTo>
                <a:cubicBezTo>
                  <a:pt x="21" y="134"/>
                  <a:pt x="20" y="135"/>
                  <a:pt x="20" y="136"/>
                </a:cubicBezTo>
                <a:cubicBezTo>
                  <a:pt x="21" y="139"/>
                  <a:pt x="22" y="142"/>
                  <a:pt x="23" y="145"/>
                </a:cubicBezTo>
                <a:cubicBezTo>
                  <a:pt x="22" y="143"/>
                  <a:pt x="21" y="141"/>
                  <a:pt x="19" y="140"/>
                </a:cubicBezTo>
                <a:cubicBezTo>
                  <a:pt x="17" y="129"/>
                  <a:pt x="16" y="118"/>
                  <a:pt x="14" y="107"/>
                </a:cubicBezTo>
                <a:cubicBezTo>
                  <a:pt x="16" y="115"/>
                  <a:pt x="19" y="123"/>
                  <a:pt x="21" y="131"/>
                </a:cubicBezTo>
                <a:close/>
                <a:moveTo>
                  <a:pt x="17" y="165"/>
                </a:moveTo>
                <a:cubicBezTo>
                  <a:pt x="17" y="165"/>
                  <a:pt x="17" y="165"/>
                  <a:pt x="17" y="165"/>
                </a:cubicBezTo>
                <a:cubicBezTo>
                  <a:pt x="18" y="167"/>
                  <a:pt x="18" y="168"/>
                  <a:pt x="19" y="170"/>
                </a:cubicBezTo>
                <a:cubicBezTo>
                  <a:pt x="19" y="169"/>
                  <a:pt x="18" y="169"/>
                  <a:pt x="18" y="168"/>
                </a:cubicBezTo>
                <a:cubicBezTo>
                  <a:pt x="17" y="167"/>
                  <a:pt x="17" y="166"/>
                  <a:pt x="16" y="166"/>
                </a:cubicBezTo>
                <a:cubicBezTo>
                  <a:pt x="17" y="165"/>
                  <a:pt x="17" y="165"/>
                  <a:pt x="17" y="165"/>
                </a:cubicBezTo>
                <a:cubicBezTo>
                  <a:pt x="17" y="165"/>
                  <a:pt x="17" y="165"/>
                  <a:pt x="17" y="165"/>
                </a:cubicBezTo>
                <a:close/>
                <a:moveTo>
                  <a:pt x="19" y="163"/>
                </a:moveTo>
                <a:cubicBezTo>
                  <a:pt x="19" y="163"/>
                  <a:pt x="18" y="163"/>
                  <a:pt x="18" y="163"/>
                </a:cubicBezTo>
                <a:cubicBezTo>
                  <a:pt x="17" y="162"/>
                  <a:pt x="17" y="162"/>
                  <a:pt x="16" y="161"/>
                </a:cubicBezTo>
                <a:cubicBezTo>
                  <a:pt x="16" y="157"/>
                  <a:pt x="15" y="154"/>
                  <a:pt x="15" y="150"/>
                </a:cubicBezTo>
                <a:cubicBezTo>
                  <a:pt x="16" y="155"/>
                  <a:pt x="18" y="160"/>
                  <a:pt x="20" y="164"/>
                </a:cubicBezTo>
                <a:cubicBezTo>
                  <a:pt x="19" y="164"/>
                  <a:pt x="19" y="164"/>
                  <a:pt x="19" y="163"/>
                </a:cubicBezTo>
                <a:close/>
                <a:moveTo>
                  <a:pt x="15" y="169"/>
                </a:moveTo>
                <a:cubicBezTo>
                  <a:pt x="15" y="169"/>
                  <a:pt x="15" y="169"/>
                  <a:pt x="15" y="169"/>
                </a:cubicBezTo>
                <a:cubicBezTo>
                  <a:pt x="14" y="165"/>
                  <a:pt x="13" y="162"/>
                  <a:pt x="11" y="158"/>
                </a:cubicBezTo>
                <a:cubicBezTo>
                  <a:pt x="12" y="160"/>
                  <a:pt x="13" y="162"/>
                  <a:pt x="14" y="164"/>
                </a:cubicBezTo>
                <a:cubicBezTo>
                  <a:pt x="14" y="164"/>
                  <a:pt x="14" y="164"/>
                  <a:pt x="14" y="164"/>
                </a:cubicBezTo>
                <a:cubicBezTo>
                  <a:pt x="15" y="165"/>
                  <a:pt x="15" y="166"/>
                  <a:pt x="16" y="167"/>
                </a:cubicBezTo>
                <a:cubicBezTo>
                  <a:pt x="16" y="168"/>
                  <a:pt x="16" y="168"/>
                  <a:pt x="16" y="168"/>
                </a:cubicBezTo>
                <a:cubicBezTo>
                  <a:pt x="16" y="168"/>
                  <a:pt x="15" y="168"/>
                  <a:pt x="15" y="169"/>
                </a:cubicBezTo>
                <a:close/>
                <a:moveTo>
                  <a:pt x="8" y="128"/>
                </a:moveTo>
                <a:cubicBezTo>
                  <a:pt x="9" y="129"/>
                  <a:pt x="10" y="128"/>
                  <a:pt x="10" y="128"/>
                </a:cubicBezTo>
                <a:cubicBezTo>
                  <a:pt x="10" y="124"/>
                  <a:pt x="9" y="120"/>
                  <a:pt x="9" y="117"/>
                </a:cubicBezTo>
                <a:cubicBezTo>
                  <a:pt x="9" y="116"/>
                  <a:pt x="10" y="115"/>
                  <a:pt x="10" y="114"/>
                </a:cubicBezTo>
                <a:cubicBezTo>
                  <a:pt x="10" y="121"/>
                  <a:pt x="11" y="129"/>
                  <a:pt x="12" y="137"/>
                </a:cubicBezTo>
                <a:cubicBezTo>
                  <a:pt x="12" y="142"/>
                  <a:pt x="13" y="146"/>
                  <a:pt x="13" y="151"/>
                </a:cubicBezTo>
                <a:cubicBezTo>
                  <a:pt x="12" y="147"/>
                  <a:pt x="11" y="142"/>
                  <a:pt x="10" y="138"/>
                </a:cubicBezTo>
                <a:cubicBezTo>
                  <a:pt x="10" y="136"/>
                  <a:pt x="9" y="134"/>
                  <a:pt x="9" y="133"/>
                </a:cubicBezTo>
                <a:cubicBezTo>
                  <a:pt x="9" y="131"/>
                  <a:pt x="8" y="129"/>
                  <a:pt x="8" y="128"/>
                </a:cubicBezTo>
                <a:cubicBezTo>
                  <a:pt x="8" y="128"/>
                  <a:pt x="8" y="128"/>
                  <a:pt x="8" y="128"/>
                </a:cubicBezTo>
                <a:close/>
                <a:moveTo>
                  <a:pt x="8" y="106"/>
                </a:moveTo>
                <a:cubicBezTo>
                  <a:pt x="8" y="105"/>
                  <a:pt x="9" y="104"/>
                  <a:pt x="9" y="103"/>
                </a:cubicBezTo>
                <a:cubicBezTo>
                  <a:pt x="9" y="105"/>
                  <a:pt x="9" y="108"/>
                  <a:pt x="9" y="111"/>
                </a:cubicBezTo>
                <a:cubicBezTo>
                  <a:pt x="9" y="109"/>
                  <a:pt x="8" y="108"/>
                  <a:pt x="8" y="106"/>
                </a:cubicBezTo>
                <a:close/>
                <a:moveTo>
                  <a:pt x="9" y="99"/>
                </a:moveTo>
                <a:cubicBezTo>
                  <a:pt x="10" y="98"/>
                  <a:pt x="10" y="97"/>
                  <a:pt x="10" y="96"/>
                </a:cubicBezTo>
                <a:cubicBezTo>
                  <a:pt x="10" y="97"/>
                  <a:pt x="11" y="97"/>
                  <a:pt x="11" y="97"/>
                </a:cubicBezTo>
                <a:cubicBezTo>
                  <a:pt x="11" y="99"/>
                  <a:pt x="10" y="101"/>
                  <a:pt x="10" y="103"/>
                </a:cubicBezTo>
                <a:cubicBezTo>
                  <a:pt x="10" y="102"/>
                  <a:pt x="10" y="100"/>
                  <a:pt x="9" y="99"/>
                </a:cubicBezTo>
                <a:close/>
                <a:moveTo>
                  <a:pt x="11" y="149"/>
                </a:moveTo>
                <a:cubicBezTo>
                  <a:pt x="12" y="153"/>
                  <a:pt x="13" y="157"/>
                  <a:pt x="14" y="161"/>
                </a:cubicBezTo>
                <a:cubicBezTo>
                  <a:pt x="13" y="159"/>
                  <a:pt x="12" y="156"/>
                  <a:pt x="11" y="154"/>
                </a:cubicBezTo>
                <a:cubicBezTo>
                  <a:pt x="11" y="152"/>
                  <a:pt x="11" y="150"/>
                  <a:pt x="11" y="149"/>
                </a:cubicBezTo>
                <a:close/>
                <a:moveTo>
                  <a:pt x="14" y="141"/>
                </a:moveTo>
                <a:cubicBezTo>
                  <a:pt x="14" y="140"/>
                  <a:pt x="14" y="139"/>
                  <a:pt x="14" y="138"/>
                </a:cubicBezTo>
                <a:cubicBezTo>
                  <a:pt x="14" y="136"/>
                  <a:pt x="14" y="134"/>
                  <a:pt x="14" y="132"/>
                </a:cubicBezTo>
                <a:cubicBezTo>
                  <a:pt x="14" y="133"/>
                  <a:pt x="14" y="134"/>
                  <a:pt x="15" y="135"/>
                </a:cubicBezTo>
                <a:cubicBezTo>
                  <a:pt x="15" y="138"/>
                  <a:pt x="16" y="141"/>
                  <a:pt x="16" y="143"/>
                </a:cubicBezTo>
                <a:cubicBezTo>
                  <a:pt x="17" y="147"/>
                  <a:pt x="17" y="152"/>
                  <a:pt x="18" y="156"/>
                </a:cubicBezTo>
                <a:cubicBezTo>
                  <a:pt x="17" y="151"/>
                  <a:pt x="15" y="146"/>
                  <a:pt x="14" y="141"/>
                </a:cubicBezTo>
                <a:close/>
                <a:moveTo>
                  <a:pt x="10" y="90"/>
                </a:moveTo>
                <a:cubicBezTo>
                  <a:pt x="10" y="91"/>
                  <a:pt x="9" y="92"/>
                  <a:pt x="8" y="92"/>
                </a:cubicBezTo>
                <a:cubicBezTo>
                  <a:pt x="9" y="91"/>
                  <a:pt x="10" y="89"/>
                  <a:pt x="12" y="88"/>
                </a:cubicBezTo>
                <a:cubicBezTo>
                  <a:pt x="11" y="89"/>
                  <a:pt x="11" y="89"/>
                  <a:pt x="10" y="90"/>
                </a:cubicBezTo>
                <a:close/>
                <a:moveTo>
                  <a:pt x="9" y="93"/>
                </a:moveTo>
                <a:cubicBezTo>
                  <a:pt x="9" y="94"/>
                  <a:pt x="9" y="95"/>
                  <a:pt x="9" y="96"/>
                </a:cubicBezTo>
                <a:cubicBezTo>
                  <a:pt x="8" y="96"/>
                  <a:pt x="8" y="95"/>
                  <a:pt x="8" y="95"/>
                </a:cubicBezTo>
                <a:cubicBezTo>
                  <a:pt x="8" y="95"/>
                  <a:pt x="8" y="95"/>
                  <a:pt x="8" y="95"/>
                </a:cubicBezTo>
                <a:cubicBezTo>
                  <a:pt x="8" y="94"/>
                  <a:pt x="9" y="94"/>
                  <a:pt x="9" y="93"/>
                </a:cubicBezTo>
                <a:close/>
                <a:moveTo>
                  <a:pt x="8" y="116"/>
                </a:moveTo>
                <a:cubicBezTo>
                  <a:pt x="8" y="117"/>
                  <a:pt x="7" y="117"/>
                  <a:pt x="7" y="118"/>
                </a:cubicBezTo>
                <a:cubicBezTo>
                  <a:pt x="7" y="117"/>
                  <a:pt x="7" y="117"/>
                  <a:pt x="7" y="116"/>
                </a:cubicBezTo>
                <a:cubicBezTo>
                  <a:pt x="7" y="115"/>
                  <a:pt x="7" y="113"/>
                  <a:pt x="7" y="112"/>
                </a:cubicBezTo>
                <a:cubicBezTo>
                  <a:pt x="7" y="113"/>
                  <a:pt x="8" y="115"/>
                  <a:pt x="8" y="116"/>
                </a:cubicBezTo>
                <a:close/>
                <a:moveTo>
                  <a:pt x="8" y="144"/>
                </a:moveTo>
                <a:cubicBezTo>
                  <a:pt x="8" y="140"/>
                  <a:pt x="7" y="136"/>
                  <a:pt x="7" y="133"/>
                </a:cubicBezTo>
                <a:cubicBezTo>
                  <a:pt x="7" y="133"/>
                  <a:pt x="7" y="134"/>
                  <a:pt x="7" y="134"/>
                </a:cubicBezTo>
                <a:cubicBezTo>
                  <a:pt x="8" y="137"/>
                  <a:pt x="8" y="141"/>
                  <a:pt x="8" y="144"/>
                </a:cubicBezTo>
                <a:close/>
                <a:moveTo>
                  <a:pt x="9" y="159"/>
                </a:moveTo>
                <a:cubicBezTo>
                  <a:pt x="9" y="158"/>
                  <a:pt x="8" y="157"/>
                  <a:pt x="8" y="157"/>
                </a:cubicBezTo>
                <a:cubicBezTo>
                  <a:pt x="8" y="156"/>
                  <a:pt x="8" y="156"/>
                  <a:pt x="8" y="155"/>
                </a:cubicBezTo>
                <a:cubicBezTo>
                  <a:pt x="8" y="156"/>
                  <a:pt x="9" y="157"/>
                  <a:pt x="9" y="158"/>
                </a:cubicBezTo>
                <a:cubicBezTo>
                  <a:pt x="9" y="158"/>
                  <a:pt x="10" y="158"/>
                  <a:pt x="10" y="158"/>
                </a:cubicBezTo>
                <a:cubicBezTo>
                  <a:pt x="11" y="160"/>
                  <a:pt x="12" y="163"/>
                  <a:pt x="12" y="165"/>
                </a:cubicBezTo>
                <a:cubicBezTo>
                  <a:pt x="12" y="165"/>
                  <a:pt x="12" y="165"/>
                  <a:pt x="12" y="166"/>
                </a:cubicBezTo>
                <a:cubicBezTo>
                  <a:pt x="14" y="171"/>
                  <a:pt x="16" y="176"/>
                  <a:pt x="19" y="181"/>
                </a:cubicBezTo>
                <a:cubicBezTo>
                  <a:pt x="20" y="182"/>
                  <a:pt x="20" y="183"/>
                  <a:pt x="20" y="184"/>
                </a:cubicBezTo>
                <a:cubicBezTo>
                  <a:pt x="20" y="183"/>
                  <a:pt x="20" y="182"/>
                  <a:pt x="19" y="182"/>
                </a:cubicBezTo>
                <a:cubicBezTo>
                  <a:pt x="15" y="174"/>
                  <a:pt x="12" y="166"/>
                  <a:pt x="9" y="159"/>
                </a:cubicBezTo>
                <a:close/>
                <a:moveTo>
                  <a:pt x="18" y="144"/>
                </a:moveTo>
                <a:cubicBezTo>
                  <a:pt x="19" y="145"/>
                  <a:pt x="19" y="145"/>
                  <a:pt x="19" y="146"/>
                </a:cubicBezTo>
                <a:cubicBezTo>
                  <a:pt x="19" y="147"/>
                  <a:pt x="19" y="147"/>
                  <a:pt x="19" y="148"/>
                </a:cubicBezTo>
                <a:cubicBezTo>
                  <a:pt x="21" y="154"/>
                  <a:pt x="23" y="161"/>
                  <a:pt x="25" y="168"/>
                </a:cubicBezTo>
                <a:cubicBezTo>
                  <a:pt x="25" y="168"/>
                  <a:pt x="25" y="169"/>
                  <a:pt x="25" y="169"/>
                </a:cubicBezTo>
                <a:cubicBezTo>
                  <a:pt x="24" y="168"/>
                  <a:pt x="24" y="168"/>
                  <a:pt x="23" y="168"/>
                </a:cubicBezTo>
                <a:cubicBezTo>
                  <a:pt x="22" y="160"/>
                  <a:pt x="20" y="152"/>
                  <a:pt x="18" y="144"/>
                </a:cubicBezTo>
                <a:close/>
                <a:moveTo>
                  <a:pt x="27" y="189"/>
                </a:moveTo>
                <a:cubicBezTo>
                  <a:pt x="28" y="191"/>
                  <a:pt x="29" y="193"/>
                  <a:pt x="30" y="195"/>
                </a:cubicBezTo>
                <a:cubicBezTo>
                  <a:pt x="30" y="195"/>
                  <a:pt x="30" y="195"/>
                  <a:pt x="29" y="195"/>
                </a:cubicBezTo>
                <a:cubicBezTo>
                  <a:pt x="28" y="191"/>
                  <a:pt x="26" y="188"/>
                  <a:pt x="25" y="185"/>
                </a:cubicBezTo>
                <a:cubicBezTo>
                  <a:pt x="25" y="187"/>
                  <a:pt x="26" y="188"/>
                  <a:pt x="27" y="189"/>
                </a:cubicBezTo>
                <a:close/>
                <a:moveTo>
                  <a:pt x="30" y="190"/>
                </a:moveTo>
                <a:cubicBezTo>
                  <a:pt x="29" y="190"/>
                  <a:pt x="29" y="189"/>
                  <a:pt x="29" y="188"/>
                </a:cubicBezTo>
                <a:cubicBezTo>
                  <a:pt x="29" y="189"/>
                  <a:pt x="30" y="190"/>
                  <a:pt x="31" y="191"/>
                </a:cubicBezTo>
                <a:cubicBezTo>
                  <a:pt x="32" y="192"/>
                  <a:pt x="32" y="193"/>
                  <a:pt x="32" y="194"/>
                </a:cubicBezTo>
                <a:cubicBezTo>
                  <a:pt x="32" y="194"/>
                  <a:pt x="32" y="194"/>
                  <a:pt x="32" y="194"/>
                </a:cubicBezTo>
                <a:cubicBezTo>
                  <a:pt x="31" y="193"/>
                  <a:pt x="31" y="192"/>
                  <a:pt x="30" y="190"/>
                </a:cubicBezTo>
                <a:close/>
                <a:moveTo>
                  <a:pt x="31" y="187"/>
                </a:moveTo>
                <a:cubicBezTo>
                  <a:pt x="30" y="185"/>
                  <a:pt x="28" y="182"/>
                  <a:pt x="27" y="180"/>
                </a:cubicBezTo>
                <a:cubicBezTo>
                  <a:pt x="29" y="182"/>
                  <a:pt x="30" y="184"/>
                  <a:pt x="31" y="186"/>
                </a:cubicBezTo>
                <a:cubicBezTo>
                  <a:pt x="31" y="186"/>
                  <a:pt x="31" y="186"/>
                  <a:pt x="32" y="187"/>
                </a:cubicBezTo>
                <a:cubicBezTo>
                  <a:pt x="33" y="189"/>
                  <a:pt x="35" y="192"/>
                  <a:pt x="36" y="195"/>
                </a:cubicBezTo>
                <a:cubicBezTo>
                  <a:pt x="36" y="195"/>
                  <a:pt x="36" y="195"/>
                  <a:pt x="36" y="195"/>
                </a:cubicBezTo>
                <a:cubicBezTo>
                  <a:pt x="36" y="194"/>
                  <a:pt x="35" y="194"/>
                  <a:pt x="35" y="193"/>
                </a:cubicBezTo>
                <a:cubicBezTo>
                  <a:pt x="34" y="192"/>
                  <a:pt x="34" y="192"/>
                  <a:pt x="33" y="191"/>
                </a:cubicBezTo>
                <a:cubicBezTo>
                  <a:pt x="32" y="190"/>
                  <a:pt x="32" y="188"/>
                  <a:pt x="31" y="187"/>
                </a:cubicBezTo>
                <a:close/>
                <a:moveTo>
                  <a:pt x="37" y="206"/>
                </a:moveTo>
                <a:cubicBezTo>
                  <a:pt x="39" y="208"/>
                  <a:pt x="41" y="210"/>
                  <a:pt x="43" y="212"/>
                </a:cubicBezTo>
                <a:cubicBezTo>
                  <a:pt x="42" y="211"/>
                  <a:pt x="41" y="211"/>
                  <a:pt x="40" y="210"/>
                </a:cubicBezTo>
                <a:cubicBezTo>
                  <a:pt x="40" y="210"/>
                  <a:pt x="40" y="210"/>
                  <a:pt x="39" y="209"/>
                </a:cubicBezTo>
                <a:cubicBezTo>
                  <a:pt x="38" y="207"/>
                  <a:pt x="36" y="205"/>
                  <a:pt x="34" y="204"/>
                </a:cubicBezTo>
                <a:cubicBezTo>
                  <a:pt x="35" y="204"/>
                  <a:pt x="36" y="205"/>
                  <a:pt x="37" y="206"/>
                </a:cubicBezTo>
                <a:close/>
                <a:moveTo>
                  <a:pt x="41" y="205"/>
                </a:moveTo>
                <a:cubicBezTo>
                  <a:pt x="41" y="204"/>
                  <a:pt x="40" y="203"/>
                  <a:pt x="40" y="203"/>
                </a:cubicBezTo>
                <a:cubicBezTo>
                  <a:pt x="40" y="203"/>
                  <a:pt x="40" y="203"/>
                  <a:pt x="40" y="203"/>
                </a:cubicBezTo>
                <a:cubicBezTo>
                  <a:pt x="42" y="205"/>
                  <a:pt x="44" y="208"/>
                  <a:pt x="46" y="211"/>
                </a:cubicBezTo>
                <a:cubicBezTo>
                  <a:pt x="45" y="209"/>
                  <a:pt x="43" y="207"/>
                  <a:pt x="41" y="205"/>
                </a:cubicBezTo>
                <a:close/>
                <a:moveTo>
                  <a:pt x="43" y="212"/>
                </a:moveTo>
                <a:cubicBezTo>
                  <a:pt x="44" y="212"/>
                  <a:pt x="44" y="213"/>
                  <a:pt x="45" y="213"/>
                </a:cubicBezTo>
                <a:cubicBezTo>
                  <a:pt x="45" y="213"/>
                  <a:pt x="45" y="213"/>
                  <a:pt x="45" y="213"/>
                </a:cubicBezTo>
                <a:cubicBezTo>
                  <a:pt x="46" y="214"/>
                  <a:pt x="47" y="215"/>
                  <a:pt x="49" y="216"/>
                </a:cubicBezTo>
                <a:cubicBezTo>
                  <a:pt x="47" y="214"/>
                  <a:pt x="45" y="213"/>
                  <a:pt x="43" y="212"/>
                </a:cubicBezTo>
                <a:cubicBezTo>
                  <a:pt x="43" y="212"/>
                  <a:pt x="43" y="212"/>
                  <a:pt x="43" y="212"/>
                </a:cubicBezTo>
                <a:close/>
                <a:moveTo>
                  <a:pt x="44" y="215"/>
                </a:moveTo>
                <a:cubicBezTo>
                  <a:pt x="45" y="215"/>
                  <a:pt x="45" y="215"/>
                  <a:pt x="45" y="216"/>
                </a:cubicBezTo>
                <a:cubicBezTo>
                  <a:pt x="45" y="216"/>
                  <a:pt x="45" y="216"/>
                  <a:pt x="45" y="216"/>
                </a:cubicBezTo>
                <a:cubicBezTo>
                  <a:pt x="45" y="217"/>
                  <a:pt x="46" y="217"/>
                  <a:pt x="46" y="217"/>
                </a:cubicBezTo>
                <a:cubicBezTo>
                  <a:pt x="45" y="216"/>
                  <a:pt x="44" y="216"/>
                  <a:pt x="44" y="215"/>
                </a:cubicBezTo>
                <a:cubicBezTo>
                  <a:pt x="44" y="215"/>
                  <a:pt x="44" y="215"/>
                  <a:pt x="44" y="215"/>
                </a:cubicBezTo>
                <a:close/>
                <a:moveTo>
                  <a:pt x="50" y="222"/>
                </a:moveTo>
                <a:cubicBezTo>
                  <a:pt x="51" y="222"/>
                  <a:pt x="51" y="222"/>
                  <a:pt x="51" y="223"/>
                </a:cubicBezTo>
                <a:cubicBezTo>
                  <a:pt x="49" y="221"/>
                  <a:pt x="47" y="219"/>
                  <a:pt x="45" y="217"/>
                </a:cubicBezTo>
                <a:cubicBezTo>
                  <a:pt x="46" y="219"/>
                  <a:pt x="48" y="220"/>
                  <a:pt x="50" y="222"/>
                </a:cubicBezTo>
                <a:close/>
                <a:moveTo>
                  <a:pt x="73" y="227"/>
                </a:moveTo>
                <a:cubicBezTo>
                  <a:pt x="72" y="226"/>
                  <a:pt x="70" y="226"/>
                  <a:pt x="69" y="225"/>
                </a:cubicBezTo>
                <a:cubicBezTo>
                  <a:pt x="68" y="223"/>
                  <a:pt x="67" y="222"/>
                  <a:pt x="66" y="221"/>
                </a:cubicBezTo>
                <a:cubicBezTo>
                  <a:pt x="74" y="225"/>
                  <a:pt x="81" y="229"/>
                  <a:pt x="88" y="235"/>
                </a:cubicBezTo>
                <a:cubicBezTo>
                  <a:pt x="87" y="235"/>
                  <a:pt x="86" y="234"/>
                  <a:pt x="86" y="234"/>
                </a:cubicBezTo>
                <a:cubicBezTo>
                  <a:pt x="81" y="232"/>
                  <a:pt x="77" y="229"/>
                  <a:pt x="73" y="227"/>
                </a:cubicBezTo>
                <a:close/>
                <a:moveTo>
                  <a:pt x="81" y="225"/>
                </a:moveTo>
                <a:cubicBezTo>
                  <a:pt x="82" y="226"/>
                  <a:pt x="84" y="227"/>
                  <a:pt x="85" y="229"/>
                </a:cubicBezTo>
                <a:cubicBezTo>
                  <a:pt x="84" y="228"/>
                  <a:pt x="83" y="227"/>
                  <a:pt x="81" y="226"/>
                </a:cubicBezTo>
                <a:cubicBezTo>
                  <a:pt x="81" y="226"/>
                  <a:pt x="81" y="226"/>
                  <a:pt x="81" y="225"/>
                </a:cubicBezTo>
                <a:close/>
                <a:moveTo>
                  <a:pt x="82" y="223"/>
                </a:moveTo>
                <a:cubicBezTo>
                  <a:pt x="81" y="223"/>
                  <a:pt x="81" y="223"/>
                  <a:pt x="81" y="224"/>
                </a:cubicBezTo>
                <a:cubicBezTo>
                  <a:pt x="81" y="224"/>
                  <a:pt x="81" y="223"/>
                  <a:pt x="80" y="223"/>
                </a:cubicBezTo>
                <a:cubicBezTo>
                  <a:pt x="79" y="221"/>
                  <a:pt x="78" y="219"/>
                  <a:pt x="77" y="216"/>
                </a:cubicBezTo>
                <a:cubicBezTo>
                  <a:pt x="79" y="218"/>
                  <a:pt x="81" y="220"/>
                  <a:pt x="83" y="222"/>
                </a:cubicBezTo>
                <a:cubicBezTo>
                  <a:pt x="83" y="222"/>
                  <a:pt x="83" y="222"/>
                  <a:pt x="83" y="223"/>
                </a:cubicBezTo>
                <a:cubicBezTo>
                  <a:pt x="86" y="225"/>
                  <a:pt x="89" y="228"/>
                  <a:pt x="93" y="230"/>
                </a:cubicBezTo>
                <a:cubicBezTo>
                  <a:pt x="93" y="230"/>
                  <a:pt x="93" y="230"/>
                  <a:pt x="93" y="231"/>
                </a:cubicBezTo>
                <a:cubicBezTo>
                  <a:pt x="89" y="229"/>
                  <a:pt x="86" y="226"/>
                  <a:pt x="82" y="223"/>
                </a:cubicBezTo>
                <a:close/>
                <a:moveTo>
                  <a:pt x="98" y="240"/>
                </a:moveTo>
                <a:cubicBezTo>
                  <a:pt x="98" y="240"/>
                  <a:pt x="99" y="239"/>
                  <a:pt x="99" y="239"/>
                </a:cubicBezTo>
                <a:cubicBezTo>
                  <a:pt x="99" y="239"/>
                  <a:pt x="99" y="239"/>
                  <a:pt x="99" y="239"/>
                </a:cubicBezTo>
                <a:cubicBezTo>
                  <a:pt x="99" y="239"/>
                  <a:pt x="99" y="239"/>
                  <a:pt x="99" y="239"/>
                </a:cubicBezTo>
                <a:cubicBezTo>
                  <a:pt x="99" y="239"/>
                  <a:pt x="99" y="239"/>
                  <a:pt x="99" y="239"/>
                </a:cubicBezTo>
                <a:cubicBezTo>
                  <a:pt x="98" y="238"/>
                  <a:pt x="97" y="237"/>
                  <a:pt x="96" y="236"/>
                </a:cubicBezTo>
                <a:cubicBezTo>
                  <a:pt x="97" y="237"/>
                  <a:pt x="97" y="237"/>
                  <a:pt x="98" y="237"/>
                </a:cubicBezTo>
                <a:cubicBezTo>
                  <a:pt x="98" y="237"/>
                  <a:pt x="98" y="238"/>
                  <a:pt x="98" y="238"/>
                </a:cubicBezTo>
                <a:cubicBezTo>
                  <a:pt x="100" y="239"/>
                  <a:pt x="102" y="240"/>
                  <a:pt x="104" y="241"/>
                </a:cubicBezTo>
                <a:cubicBezTo>
                  <a:pt x="102" y="241"/>
                  <a:pt x="101" y="241"/>
                  <a:pt x="99" y="241"/>
                </a:cubicBezTo>
                <a:cubicBezTo>
                  <a:pt x="97" y="239"/>
                  <a:pt x="95" y="238"/>
                  <a:pt x="93" y="237"/>
                </a:cubicBezTo>
                <a:cubicBezTo>
                  <a:pt x="91" y="236"/>
                  <a:pt x="90" y="235"/>
                  <a:pt x="89" y="234"/>
                </a:cubicBezTo>
                <a:cubicBezTo>
                  <a:pt x="92" y="236"/>
                  <a:pt x="95" y="238"/>
                  <a:pt x="98" y="240"/>
                </a:cubicBezTo>
                <a:close/>
                <a:moveTo>
                  <a:pt x="96" y="243"/>
                </a:moveTo>
                <a:cubicBezTo>
                  <a:pt x="99" y="244"/>
                  <a:pt x="102" y="244"/>
                  <a:pt x="105" y="244"/>
                </a:cubicBezTo>
                <a:cubicBezTo>
                  <a:pt x="107" y="245"/>
                  <a:pt x="109" y="245"/>
                  <a:pt x="112" y="246"/>
                </a:cubicBezTo>
                <a:cubicBezTo>
                  <a:pt x="109" y="246"/>
                  <a:pt x="107" y="246"/>
                  <a:pt x="104" y="246"/>
                </a:cubicBezTo>
                <a:cubicBezTo>
                  <a:pt x="101" y="245"/>
                  <a:pt x="99" y="244"/>
                  <a:pt x="96" y="244"/>
                </a:cubicBezTo>
                <a:cubicBezTo>
                  <a:pt x="96" y="244"/>
                  <a:pt x="96" y="243"/>
                  <a:pt x="96" y="243"/>
                </a:cubicBezTo>
                <a:close/>
                <a:moveTo>
                  <a:pt x="109" y="242"/>
                </a:moveTo>
                <a:cubicBezTo>
                  <a:pt x="106" y="241"/>
                  <a:pt x="104" y="240"/>
                  <a:pt x="101" y="238"/>
                </a:cubicBezTo>
                <a:cubicBezTo>
                  <a:pt x="104" y="239"/>
                  <a:pt x="106" y="239"/>
                  <a:pt x="108" y="239"/>
                </a:cubicBezTo>
                <a:cubicBezTo>
                  <a:pt x="110" y="241"/>
                  <a:pt x="113" y="242"/>
                  <a:pt x="115" y="243"/>
                </a:cubicBezTo>
                <a:cubicBezTo>
                  <a:pt x="113" y="243"/>
                  <a:pt x="111" y="243"/>
                  <a:pt x="109" y="242"/>
                </a:cubicBezTo>
                <a:close/>
                <a:moveTo>
                  <a:pt x="122" y="241"/>
                </a:moveTo>
                <a:cubicBezTo>
                  <a:pt x="122" y="241"/>
                  <a:pt x="122" y="240"/>
                  <a:pt x="122" y="240"/>
                </a:cubicBezTo>
                <a:cubicBezTo>
                  <a:pt x="122" y="240"/>
                  <a:pt x="122" y="240"/>
                  <a:pt x="122" y="240"/>
                </a:cubicBezTo>
                <a:cubicBezTo>
                  <a:pt x="123" y="240"/>
                  <a:pt x="124" y="241"/>
                  <a:pt x="125" y="241"/>
                </a:cubicBezTo>
                <a:cubicBezTo>
                  <a:pt x="126" y="241"/>
                  <a:pt x="127" y="240"/>
                  <a:pt x="126" y="240"/>
                </a:cubicBezTo>
                <a:cubicBezTo>
                  <a:pt x="126" y="240"/>
                  <a:pt x="126" y="240"/>
                  <a:pt x="126" y="240"/>
                </a:cubicBezTo>
                <a:cubicBezTo>
                  <a:pt x="129" y="240"/>
                  <a:pt x="131" y="239"/>
                  <a:pt x="134" y="239"/>
                </a:cubicBezTo>
                <a:cubicBezTo>
                  <a:pt x="131" y="240"/>
                  <a:pt x="127" y="241"/>
                  <a:pt x="124" y="242"/>
                </a:cubicBezTo>
                <a:cubicBezTo>
                  <a:pt x="123" y="242"/>
                  <a:pt x="122" y="241"/>
                  <a:pt x="122" y="241"/>
                </a:cubicBezTo>
                <a:close/>
                <a:moveTo>
                  <a:pt x="127" y="244"/>
                </a:moveTo>
                <a:cubicBezTo>
                  <a:pt x="129" y="244"/>
                  <a:pt x="131" y="244"/>
                  <a:pt x="133" y="244"/>
                </a:cubicBezTo>
                <a:cubicBezTo>
                  <a:pt x="131" y="244"/>
                  <a:pt x="129" y="244"/>
                  <a:pt x="127" y="245"/>
                </a:cubicBezTo>
                <a:cubicBezTo>
                  <a:pt x="127" y="244"/>
                  <a:pt x="127" y="244"/>
                  <a:pt x="127" y="244"/>
                </a:cubicBezTo>
                <a:close/>
                <a:moveTo>
                  <a:pt x="127" y="243"/>
                </a:moveTo>
                <a:cubicBezTo>
                  <a:pt x="136" y="240"/>
                  <a:pt x="146" y="238"/>
                  <a:pt x="155" y="237"/>
                </a:cubicBezTo>
                <a:cubicBezTo>
                  <a:pt x="155" y="237"/>
                  <a:pt x="155" y="237"/>
                  <a:pt x="155" y="237"/>
                </a:cubicBezTo>
                <a:cubicBezTo>
                  <a:pt x="146" y="239"/>
                  <a:pt x="137" y="242"/>
                  <a:pt x="127" y="243"/>
                </a:cubicBezTo>
                <a:close/>
                <a:moveTo>
                  <a:pt x="140" y="245"/>
                </a:moveTo>
                <a:cubicBezTo>
                  <a:pt x="143" y="245"/>
                  <a:pt x="145" y="245"/>
                  <a:pt x="148" y="244"/>
                </a:cubicBezTo>
                <a:cubicBezTo>
                  <a:pt x="150" y="244"/>
                  <a:pt x="153" y="244"/>
                  <a:pt x="155" y="243"/>
                </a:cubicBezTo>
                <a:cubicBezTo>
                  <a:pt x="152" y="244"/>
                  <a:pt x="149" y="245"/>
                  <a:pt x="146" y="245"/>
                </a:cubicBezTo>
                <a:cubicBezTo>
                  <a:pt x="144" y="245"/>
                  <a:pt x="142" y="246"/>
                  <a:pt x="140" y="246"/>
                </a:cubicBezTo>
                <a:cubicBezTo>
                  <a:pt x="139" y="246"/>
                  <a:pt x="138" y="246"/>
                  <a:pt x="136" y="246"/>
                </a:cubicBezTo>
                <a:cubicBezTo>
                  <a:pt x="138" y="246"/>
                  <a:pt x="139" y="246"/>
                  <a:pt x="140" y="245"/>
                </a:cubicBezTo>
                <a:close/>
                <a:moveTo>
                  <a:pt x="147" y="243"/>
                </a:moveTo>
                <a:cubicBezTo>
                  <a:pt x="146" y="243"/>
                  <a:pt x="144" y="243"/>
                  <a:pt x="142" y="243"/>
                </a:cubicBezTo>
                <a:cubicBezTo>
                  <a:pt x="150" y="242"/>
                  <a:pt x="157" y="240"/>
                  <a:pt x="164" y="237"/>
                </a:cubicBezTo>
                <a:cubicBezTo>
                  <a:pt x="165" y="237"/>
                  <a:pt x="165" y="236"/>
                  <a:pt x="165" y="236"/>
                </a:cubicBezTo>
                <a:cubicBezTo>
                  <a:pt x="165" y="236"/>
                  <a:pt x="165" y="236"/>
                  <a:pt x="165" y="236"/>
                </a:cubicBezTo>
                <a:cubicBezTo>
                  <a:pt x="165" y="236"/>
                  <a:pt x="166" y="236"/>
                  <a:pt x="166" y="236"/>
                </a:cubicBezTo>
                <a:cubicBezTo>
                  <a:pt x="169" y="236"/>
                  <a:pt x="172" y="235"/>
                  <a:pt x="175" y="234"/>
                </a:cubicBezTo>
                <a:cubicBezTo>
                  <a:pt x="175" y="234"/>
                  <a:pt x="174" y="234"/>
                  <a:pt x="174" y="234"/>
                </a:cubicBezTo>
                <a:cubicBezTo>
                  <a:pt x="174" y="235"/>
                  <a:pt x="174" y="235"/>
                  <a:pt x="174" y="235"/>
                </a:cubicBezTo>
                <a:cubicBezTo>
                  <a:pt x="169" y="237"/>
                  <a:pt x="164" y="239"/>
                  <a:pt x="160" y="242"/>
                </a:cubicBezTo>
                <a:cubicBezTo>
                  <a:pt x="160" y="242"/>
                  <a:pt x="159" y="242"/>
                  <a:pt x="159" y="242"/>
                </a:cubicBezTo>
                <a:cubicBezTo>
                  <a:pt x="155" y="242"/>
                  <a:pt x="151" y="242"/>
                  <a:pt x="147" y="243"/>
                </a:cubicBezTo>
                <a:close/>
                <a:moveTo>
                  <a:pt x="168" y="234"/>
                </a:moveTo>
                <a:cubicBezTo>
                  <a:pt x="168" y="234"/>
                  <a:pt x="168" y="233"/>
                  <a:pt x="169" y="233"/>
                </a:cubicBezTo>
                <a:cubicBezTo>
                  <a:pt x="172" y="231"/>
                  <a:pt x="175" y="229"/>
                  <a:pt x="178" y="226"/>
                </a:cubicBezTo>
                <a:cubicBezTo>
                  <a:pt x="182" y="224"/>
                  <a:pt x="186" y="221"/>
                  <a:pt x="190" y="218"/>
                </a:cubicBezTo>
                <a:cubicBezTo>
                  <a:pt x="188" y="220"/>
                  <a:pt x="186" y="223"/>
                  <a:pt x="184" y="225"/>
                </a:cubicBezTo>
                <a:cubicBezTo>
                  <a:pt x="184" y="225"/>
                  <a:pt x="184" y="225"/>
                  <a:pt x="184" y="225"/>
                </a:cubicBezTo>
                <a:cubicBezTo>
                  <a:pt x="183" y="226"/>
                  <a:pt x="182" y="227"/>
                  <a:pt x="181" y="228"/>
                </a:cubicBezTo>
                <a:cubicBezTo>
                  <a:pt x="181" y="228"/>
                  <a:pt x="181" y="228"/>
                  <a:pt x="181" y="229"/>
                </a:cubicBezTo>
                <a:cubicBezTo>
                  <a:pt x="180" y="229"/>
                  <a:pt x="180" y="229"/>
                  <a:pt x="180" y="230"/>
                </a:cubicBezTo>
                <a:cubicBezTo>
                  <a:pt x="176" y="232"/>
                  <a:pt x="172" y="233"/>
                  <a:pt x="168" y="234"/>
                </a:cubicBezTo>
                <a:close/>
                <a:moveTo>
                  <a:pt x="198" y="221"/>
                </a:moveTo>
                <a:cubicBezTo>
                  <a:pt x="198" y="221"/>
                  <a:pt x="199" y="220"/>
                  <a:pt x="199" y="220"/>
                </a:cubicBezTo>
                <a:cubicBezTo>
                  <a:pt x="199" y="220"/>
                  <a:pt x="199" y="220"/>
                  <a:pt x="199" y="221"/>
                </a:cubicBezTo>
                <a:cubicBezTo>
                  <a:pt x="198" y="221"/>
                  <a:pt x="197" y="222"/>
                  <a:pt x="196" y="223"/>
                </a:cubicBezTo>
                <a:cubicBezTo>
                  <a:pt x="196" y="223"/>
                  <a:pt x="196" y="223"/>
                  <a:pt x="196" y="223"/>
                </a:cubicBezTo>
                <a:cubicBezTo>
                  <a:pt x="196" y="222"/>
                  <a:pt x="197" y="222"/>
                  <a:pt x="198" y="221"/>
                </a:cubicBezTo>
                <a:close/>
                <a:moveTo>
                  <a:pt x="192" y="219"/>
                </a:moveTo>
                <a:cubicBezTo>
                  <a:pt x="193" y="218"/>
                  <a:pt x="193" y="218"/>
                  <a:pt x="194" y="217"/>
                </a:cubicBezTo>
                <a:cubicBezTo>
                  <a:pt x="196" y="215"/>
                  <a:pt x="198" y="214"/>
                  <a:pt x="200" y="212"/>
                </a:cubicBezTo>
                <a:cubicBezTo>
                  <a:pt x="197" y="214"/>
                  <a:pt x="195" y="217"/>
                  <a:pt x="192" y="219"/>
                </a:cubicBezTo>
                <a:close/>
                <a:moveTo>
                  <a:pt x="229" y="185"/>
                </a:moveTo>
                <a:cubicBezTo>
                  <a:pt x="231" y="183"/>
                  <a:pt x="232" y="181"/>
                  <a:pt x="233" y="179"/>
                </a:cubicBezTo>
                <a:cubicBezTo>
                  <a:pt x="234" y="177"/>
                  <a:pt x="235" y="175"/>
                  <a:pt x="237" y="172"/>
                </a:cubicBezTo>
                <a:cubicBezTo>
                  <a:pt x="237" y="172"/>
                  <a:pt x="237" y="172"/>
                  <a:pt x="237" y="172"/>
                </a:cubicBezTo>
                <a:cubicBezTo>
                  <a:pt x="236" y="174"/>
                  <a:pt x="236" y="176"/>
                  <a:pt x="235" y="177"/>
                </a:cubicBezTo>
                <a:cubicBezTo>
                  <a:pt x="235" y="178"/>
                  <a:pt x="234" y="179"/>
                  <a:pt x="234" y="180"/>
                </a:cubicBezTo>
                <a:cubicBezTo>
                  <a:pt x="232" y="183"/>
                  <a:pt x="230" y="185"/>
                  <a:pt x="228" y="188"/>
                </a:cubicBezTo>
                <a:cubicBezTo>
                  <a:pt x="229" y="187"/>
                  <a:pt x="229" y="186"/>
                  <a:pt x="229" y="185"/>
                </a:cubicBezTo>
                <a:close/>
                <a:moveTo>
                  <a:pt x="233" y="152"/>
                </a:moveTo>
                <a:cubicBezTo>
                  <a:pt x="234" y="142"/>
                  <a:pt x="235" y="131"/>
                  <a:pt x="236" y="120"/>
                </a:cubicBezTo>
                <a:cubicBezTo>
                  <a:pt x="236" y="120"/>
                  <a:pt x="236" y="120"/>
                  <a:pt x="237" y="120"/>
                </a:cubicBezTo>
                <a:cubicBezTo>
                  <a:pt x="237" y="121"/>
                  <a:pt x="237" y="122"/>
                  <a:pt x="237" y="122"/>
                </a:cubicBezTo>
                <a:cubicBezTo>
                  <a:pt x="237" y="123"/>
                  <a:pt x="237" y="124"/>
                  <a:pt x="237" y="125"/>
                </a:cubicBezTo>
                <a:cubicBezTo>
                  <a:pt x="237" y="134"/>
                  <a:pt x="235" y="143"/>
                  <a:pt x="233" y="152"/>
                </a:cubicBezTo>
                <a:close/>
                <a:moveTo>
                  <a:pt x="237" y="112"/>
                </a:moveTo>
                <a:cubicBezTo>
                  <a:pt x="237" y="112"/>
                  <a:pt x="237" y="111"/>
                  <a:pt x="237" y="110"/>
                </a:cubicBezTo>
                <a:cubicBezTo>
                  <a:pt x="237" y="112"/>
                  <a:pt x="238" y="113"/>
                  <a:pt x="238" y="115"/>
                </a:cubicBezTo>
                <a:cubicBezTo>
                  <a:pt x="238" y="115"/>
                  <a:pt x="238" y="116"/>
                  <a:pt x="238" y="117"/>
                </a:cubicBezTo>
                <a:cubicBezTo>
                  <a:pt x="238" y="115"/>
                  <a:pt x="237" y="114"/>
                  <a:pt x="237" y="112"/>
                </a:cubicBezTo>
                <a:close/>
                <a:moveTo>
                  <a:pt x="236" y="94"/>
                </a:moveTo>
                <a:cubicBezTo>
                  <a:pt x="237" y="98"/>
                  <a:pt x="238" y="101"/>
                  <a:pt x="239" y="105"/>
                </a:cubicBezTo>
                <a:cubicBezTo>
                  <a:pt x="239" y="104"/>
                  <a:pt x="239" y="103"/>
                  <a:pt x="238" y="103"/>
                </a:cubicBezTo>
                <a:cubicBezTo>
                  <a:pt x="238" y="100"/>
                  <a:pt x="237" y="97"/>
                  <a:pt x="236" y="94"/>
                </a:cubicBezTo>
                <a:close/>
                <a:moveTo>
                  <a:pt x="239" y="156"/>
                </a:moveTo>
                <a:cubicBezTo>
                  <a:pt x="239" y="156"/>
                  <a:pt x="239" y="155"/>
                  <a:pt x="240" y="155"/>
                </a:cubicBezTo>
                <a:cubicBezTo>
                  <a:pt x="240" y="156"/>
                  <a:pt x="239" y="157"/>
                  <a:pt x="239" y="158"/>
                </a:cubicBezTo>
                <a:cubicBezTo>
                  <a:pt x="239" y="158"/>
                  <a:pt x="239" y="159"/>
                  <a:pt x="238" y="160"/>
                </a:cubicBezTo>
                <a:cubicBezTo>
                  <a:pt x="239" y="158"/>
                  <a:pt x="239" y="157"/>
                  <a:pt x="239" y="156"/>
                </a:cubicBezTo>
                <a:close/>
                <a:moveTo>
                  <a:pt x="239" y="153"/>
                </a:moveTo>
                <a:cubicBezTo>
                  <a:pt x="239" y="151"/>
                  <a:pt x="239" y="150"/>
                  <a:pt x="240" y="148"/>
                </a:cubicBezTo>
                <a:cubicBezTo>
                  <a:pt x="241" y="140"/>
                  <a:pt x="241" y="132"/>
                  <a:pt x="241" y="124"/>
                </a:cubicBezTo>
                <a:cubicBezTo>
                  <a:pt x="241" y="124"/>
                  <a:pt x="242" y="125"/>
                  <a:pt x="242" y="126"/>
                </a:cubicBezTo>
                <a:cubicBezTo>
                  <a:pt x="242" y="127"/>
                  <a:pt x="243" y="127"/>
                  <a:pt x="243" y="127"/>
                </a:cubicBezTo>
                <a:cubicBezTo>
                  <a:pt x="243" y="127"/>
                  <a:pt x="243" y="127"/>
                  <a:pt x="243" y="127"/>
                </a:cubicBezTo>
                <a:cubicBezTo>
                  <a:pt x="243" y="127"/>
                  <a:pt x="243" y="127"/>
                  <a:pt x="243" y="127"/>
                </a:cubicBezTo>
                <a:cubicBezTo>
                  <a:pt x="243" y="136"/>
                  <a:pt x="242" y="144"/>
                  <a:pt x="240" y="153"/>
                </a:cubicBezTo>
                <a:cubicBezTo>
                  <a:pt x="240" y="153"/>
                  <a:pt x="240" y="153"/>
                  <a:pt x="240" y="153"/>
                </a:cubicBezTo>
                <a:cubicBezTo>
                  <a:pt x="240" y="153"/>
                  <a:pt x="239" y="153"/>
                  <a:pt x="239" y="153"/>
                </a:cubicBezTo>
                <a:close/>
                <a:moveTo>
                  <a:pt x="244" y="139"/>
                </a:moveTo>
                <a:cubicBezTo>
                  <a:pt x="245" y="141"/>
                  <a:pt x="245" y="143"/>
                  <a:pt x="245" y="145"/>
                </a:cubicBezTo>
                <a:cubicBezTo>
                  <a:pt x="245" y="146"/>
                  <a:pt x="245" y="147"/>
                  <a:pt x="244" y="148"/>
                </a:cubicBezTo>
                <a:cubicBezTo>
                  <a:pt x="244" y="148"/>
                  <a:pt x="244" y="148"/>
                  <a:pt x="244" y="148"/>
                </a:cubicBezTo>
                <a:cubicBezTo>
                  <a:pt x="244" y="150"/>
                  <a:pt x="243" y="151"/>
                  <a:pt x="243" y="153"/>
                </a:cubicBezTo>
                <a:cubicBezTo>
                  <a:pt x="243" y="155"/>
                  <a:pt x="242" y="156"/>
                  <a:pt x="242" y="158"/>
                </a:cubicBezTo>
                <a:cubicBezTo>
                  <a:pt x="243" y="152"/>
                  <a:pt x="244" y="145"/>
                  <a:pt x="244" y="139"/>
                </a:cubicBezTo>
                <a:close/>
                <a:moveTo>
                  <a:pt x="245" y="135"/>
                </a:moveTo>
                <a:cubicBezTo>
                  <a:pt x="245" y="132"/>
                  <a:pt x="245" y="129"/>
                  <a:pt x="245" y="126"/>
                </a:cubicBezTo>
                <a:cubicBezTo>
                  <a:pt x="245" y="126"/>
                  <a:pt x="245" y="126"/>
                  <a:pt x="245" y="127"/>
                </a:cubicBezTo>
                <a:cubicBezTo>
                  <a:pt x="245" y="127"/>
                  <a:pt x="245" y="127"/>
                  <a:pt x="246" y="127"/>
                </a:cubicBezTo>
                <a:cubicBezTo>
                  <a:pt x="246" y="131"/>
                  <a:pt x="246" y="135"/>
                  <a:pt x="246" y="140"/>
                </a:cubicBezTo>
                <a:cubicBezTo>
                  <a:pt x="246" y="138"/>
                  <a:pt x="245" y="137"/>
                  <a:pt x="245" y="136"/>
                </a:cubicBezTo>
                <a:cubicBezTo>
                  <a:pt x="245" y="135"/>
                  <a:pt x="245" y="135"/>
                  <a:pt x="245" y="135"/>
                </a:cubicBezTo>
                <a:close/>
                <a:moveTo>
                  <a:pt x="245" y="95"/>
                </a:moveTo>
                <a:cubicBezTo>
                  <a:pt x="247" y="99"/>
                  <a:pt x="248" y="103"/>
                  <a:pt x="248" y="107"/>
                </a:cubicBezTo>
                <a:cubicBezTo>
                  <a:pt x="248" y="103"/>
                  <a:pt x="246" y="99"/>
                  <a:pt x="245" y="95"/>
                </a:cubicBezTo>
                <a:close/>
                <a:moveTo>
                  <a:pt x="247" y="129"/>
                </a:moveTo>
                <a:cubicBezTo>
                  <a:pt x="247" y="129"/>
                  <a:pt x="247" y="129"/>
                  <a:pt x="248" y="128"/>
                </a:cubicBezTo>
                <a:cubicBezTo>
                  <a:pt x="247" y="130"/>
                  <a:pt x="247" y="132"/>
                  <a:pt x="247" y="133"/>
                </a:cubicBezTo>
                <a:cubicBezTo>
                  <a:pt x="247" y="132"/>
                  <a:pt x="247" y="130"/>
                  <a:pt x="247" y="129"/>
                </a:cubicBezTo>
                <a:close/>
                <a:moveTo>
                  <a:pt x="247" y="123"/>
                </a:moveTo>
                <a:cubicBezTo>
                  <a:pt x="247" y="120"/>
                  <a:pt x="247" y="116"/>
                  <a:pt x="247" y="112"/>
                </a:cubicBezTo>
                <a:cubicBezTo>
                  <a:pt x="248" y="114"/>
                  <a:pt x="248" y="117"/>
                  <a:pt x="249" y="119"/>
                </a:cubicBezTo>
                <a:cubicBezTo>
                  <a:pt x="248" y="122"/>
                  <a:pt x="248" y="125"/>
                  <a:pt x="248" y="127"/>
                </a:cubicBezTo>
                <a:cubicBezTo>
                  <a:pt x="248" y="126"/>
                  <a:pt x="247" y="125"/>
                  <a:pt x="247" y="123"/>
                </a:cubicBezTo>
                <a:close/>
                <a:moveTo>
                  <a:pt x="225" y="50"/>
                </a:moveTo>
                <a:cubicBezTo>
                  <a:pt x="223" y="47"/>
                  <a:pt x="220" y="45"/>
                  <a:pt x="218" y="42"/>
                </a:cubicBezTo>
                <a:cubicBezTo>
                  <a:pt x="218" y="42"/>
                  <a:pt x="217" y="42"/>
                  <a:pt x="217" y="43"/>
                </a:cubicBezTo>
                <a:cubicBezTo>
                  <a:pt x="216" y="41"/>
                  <a:pt x="215" y="40"/>
                  <a:pt x="213" y="39"/>
                </a:cubicBezTo>
                <a:cubicBezTo>
                  <a:pt x="213" y="38"/>
                  <a:pt x="212" y="39"/>
                  <a:pt x="212" y="39"/>
                </a:cubicBezTo>
                <a:cubicBezTo>
                  <a:pt x="211" y="39"/>
                  <a:pt x="211" y="38"/>
                  <a:pt x="211" y="38"/>
                </a:cubicBezTo>
                <a:cubicBezTo>
                  <a:pt x="211" y="38"/>
                  <a:pt x="211" y="37"/>
                  <a:pt x="211" y="37"/>
                </a:cubicBezTo>
                <a:cubicBezTo>
                  <a:pt x="210" y="36"/>
                  <a:pt x="208" y="34"/>
                  <a:pt x="207" y="33"/>
                </a:cubicBezTo>
                <a:cubicBezTo>
                  <a:pt x="204" y="29"/>
                  <a:pt x="200" y="26"/>
                  <a:pt x="195" y="24"/>
                </a:cubicBezTo>
                <a:cubicBezTo>
                  <a:pt x="190" y="20"/>
                  <a:pt x="184" y="17"/>
                  <a:pt x="179" y="13"/>
                </a:cubicBezTo>
                <a:cubicBezTo>
                  <a:pt x="192" y="19"/>
                  <a:pt x="204" y="28"/>
                  <a:pt x="215" y="38"/>
                </a:cubicBezTo>
                <a:cubicBezTo>
                  <a:pt x="219" y="42"/>
                  <a:pt x="222" y="46"/>
                  <a:pt x="225" y="50"/>
                </a:cubicBezTo>
                <a:close/>
                <a:moveTo>
                  <a:pt x="178" y="13"/>
                </a:moveTo>
                <a:cubicBezTo>
                  <a:pt x="178" y="13"/>
                  <a:pt x="177" y="13"/>
                  <a:pt x="177" y="13"/>
                </a:cubicBezTo>
                <a:cubicBezTo>
                  <a:pt x="177" y="13"/>
                  <a:pt x="177" y="13"/>
                  <a:pt x="177" y="13"/>
                </a:cubicBezTo>
                <a:cubicBezTo>
                  <a:pt x="177" y="13"/>
                  <a:pt x="177" y="13"/>
                  <a:pt x="177" y="13"/>
                </a:cubicBezTo>
                <a:cubicBezTo>
                  <a:pt x="177" y="13"/>
                  <a:pt x="177" y="13"/>
                  <a:pt x="176" y="13"/>
                </a:cubicBezTo>
                <a:cubicBezTo>
                  <a:pt x="176" y="12"/>
                  <a:pt x="175" y="12"/>
                  <a:pt x="175" y="12"/>
                </a:cubicBezTo>
                <a:cubicBezTo>
                  <a:pt x="174" y="12"/>
                  <a:pt x="174" y="11"/>
                  <a:pt x="173" y="11"/>
                </a:cubicBezTo>
                <a:cubicBezTo>
                  <a:pt x="175" y="11"/>
                  <a:pt x="176" y="12"/>
                  <a:pt x="178" y="13"/>
                </a:cubicBezTo>
                <a:close/>
                <a:moveTo>
                  <a:pt x="128" y="2"/>
                </a:moveTo>
                <a:cubicBezTo>
                  <a:pt x="124" y="2"/>
                  <a:pt x="120" y="2"/>
                  <a:pt x="116" y="3"/>
                </a:cubicBezTo>
                <a:cubicBezTo>
                  <a:pt x="114" y="3"/>
                  <a:pt x="112" y="3"/>
                  <a:pt x="110" y="3"/>
                </a:cubicBezTo>
                <a:cubicBezTo>
                  <a:pt x="116" y="2"/>
                  <a:pt x="121" y="2"/>
                  <a:pt x="126" y="2"/>
                </a:cubicBezTo>
                <a:cubicBezTo>
                  <a:pt x="127" y="2"/>
                  <a:pt x="127" y="2"/>
                  <a:pt x="128" y="2"/>
                </a:cubicBezTo>
                <a:close/>
                <a:moveTo>
                  <a:pt x="8" y="87"/>
                </a:moveTo>
                <a:cubicBezTo>
                  <a:pt x="9" y="86"/>
                  <a:pt x="10" y="84"/>
                  <a:pt x="11" y="83"/>
                </a:cubicBezTo>
                <a:cubicBezTo>
                  <a:pt x="13" y="82"/>
                  <a:pt x="14" y="81"/>
                  <a:pt x="15" y="79"/>
                </a:cubicBezTo>
                <a:cubicBezTo>
                  <a:pt x="16" y="79"/>
                  <a:pt x="15" y="79"/>
                  <a:pt x="15" y="79"/>
                </a:cubicBezTo>
                <a:cubicBezTo>
                  <a:pt x="14" y="79"/>
                  <a:pt x="14" y="80"/>
                  <a:pt x="13" y="81"/>
                </a:cubicBezTo>
                <a:cubicBezTo>
                  <a:pt x="12" y="81"/>
                  <a:pt x="12" y="82"/>
                  <a:pt x="12" y="82"/>
                </a:cubicBezTo>
                <a:cubicBezTo>
                  <a:pt x="14" y="78"/>
                  <a:pt x="17" y="75"/>
                  <a:pt x="19" y="71"/>
                </a:cubicBezTo>
                <a:cubicBezTo>
                  <a:pt x="20" y="71"/>
                  <a:pt x="20" y="71"/>
                  <a:pt x="20" y="71"/>
                </a:cubicBezTo>
                <a:cubicBezTo>
                  <a:pt x="19" y="73"/>
                  <a:pt x="19" y="74"/>
                  <a:pt x="18" y="75"/>
                </a:cubicBezTo>
                <a:cubicBezTo>
                  <a:pt x="17" y="77"/>
                  <a:pt x="17" y="78"/>
                  <a:pt x="16" y="79"/>
                </a:cubicBezTo>
                <a:cubicBezTo>
                  <a:pt x="13" y="83"/>
                  <a:pt x="10" y="87"/>
                  <a:pt x="7" y="92"/>
                </a:cubicBezTo>
                <a:cubicBezTo>
                  <a:pt x="7" y="90"/>
                  <a:pt x="8" y="89"/>
                  <a:pt x="8" y="87"/>
                </a:cubicBezTo>
                <a:close/>
                <a:moveTo>
                  <a:pt x="8" y="166"/>
                </a:moveTo>
                <a:cubicBezTo>
                  <a:pt x="9" y="168"/>
                  <a:pt x="10" y="170"/>
                  <a:pt x="11" y="173"/>
                </a:cubicBezTo>
                <a:cubicBezTo>
                  <a:pt x="11" y="173"/>
                  <a:pt x="11" y="173"/>
                  <a:pt x="11" y="173"/>
                </a:cubicBezTo>
                <a:cubicBezTo>
                  <a:pt x="12" y="173"/>
                  <a:pt x="12" y="173"/>
                  <a:pt x="12" y="173"/>
                </a:cubicBezTo>
                <a:cubicBezTo>
                  <a:pt x="13" y="177"/>
                  <a:pt x="15" y="181"/>
                  <a:pt x="17" y="184"/>
                </a:cubicBezTo>
                <a:cubicBezTo>
                  <a:pt x="16" y="183"/>
                  <a:pt x="15" y="182"/>
                  <a:pt x="14" y="180"/>
                </a:cubicBezTo>
                <a:cubicBezTo>
                  <a:pt x="11" y="176"/>
                  <a:pt x="9" y="171"/>
                  <a:pt x="8" y="166"/>
                </a:cubicBezTo>
                <a:close/>
                <a:moveTo>
                  <a:pt x="17" y="188"/>
                </a:moveTo>
                <a:cubicBezTo>
                  <a:pt x="19" y="189"/>
                  <a:pt x="20" y="191"/>
                  <a:pt x="21" y="192"/>
                </a:cubicBezTo>
                <a:cubicBezTo>
                  <a:pt x="21" y="192"/>
                  <a:pt x="21" y="192"/>
                  <a:pt x="21" y="192"/>
                </a:cubicBezTo>
                <a:cubicBezTo>
                  <a:pt x="22" y="193"/>
                  <a:pt x="23" y="194"/>
                  <a:pt x="23" y="195"/>
                </a:cubicBezTo>
                <a:cubicBezTo>
                  <a:pt x="24" y="195"/>
                  <a:pt x="24" y="195"/>
                  <a:pt x="24" y="195"/>
                </a:cubicBezTo>
                <a:cubicBezTo>
                  <a:pt x="24" y="195"/>
                  <a:pt x="24" y="195"/>
                  <a:pt x="24" y="196"/>
                </a:cubicBezTo>
                <a:cubicBezTo>
                  <a:pt x="24" y="196"/>
                  <a:pt x="25" y="197"/>
                  <a:pt x="25" y="197"/>
                </a:cubicBezTo>
                <a:cubicBezTo>
                  <a:pt x="28" y="200"/>
                  <a:pt x="30" y="203"/>
                  <a:pt x="33" y="206"/>
                </a:cubicBezTo>
                <a:cubicBezTo>
                  <a:pt x="32" y="206"/>
                  <a:pt x="32" y="207"/>
                  <a:pt x="32" y="207"/>
                </a:cubicBezTo>
                <a:cubicBezTo>
                  <a:pt x="33" y="209"/>
                  <a:pt x="35" y="210"/>
                  <a:pt x="36" y="211"/>
                </a:cubicBezTo>
                <a:cubicBezTo>
                  <a:pt x="36" y="211"/>
                  <a:pt x="36" y="211"/>
                  <a:pt x="36" y="212"/>
                </a:cubicBezTo>
                <a:cubicBezTo>
                  <a:pt x="40" y="216"/>
                  <a:pt x="43" y="220"/>
                  <a:pt x="47" y="223"/>
                </a:cubicBezTo>
                <a:cubicBezTo>
                  <a:pt x="44" y="221"/>
                  <a:pt x="41" y="218"/>
                  <a:pt x="38" y="215"/>
                </a:cubicBezTo>
                <a:cubicBezTo>
                  <a:pt x="30" y="207"/>
                  <a:pt x="23" y="198"/>
                  <a:pt x="17" y="188"/>
                </a:cubicBezTo>
                <a:close/>
                <a:moveTo>
                  <a:pt x="94" y="245"/>
                </a:moveTo>
                <a:cubicBezTo>
                  <a:pt x="95" y="246"/>
                  <a:pt x="96" y="246"/>
                  <a:pt x="97" y="246"/>
                </a:cubicBezTo>
                <a:cubicBezTo>
                  <a:pt x="97" y="246"/>
                  <a:pt x="97" y="247"/>
                  <a:pt x="97" y="247"/>
                </a:cubicBezTo>
                <a:cubicBezTo>
                  <a:pt x="100" y="248"/>
                  <a:pt x="102" y="248"/>
                  <a:pt x="105" y="249"/>
                </a:cubicBezTo>
                <a:cubicBezTo>
                  <a:pt x="105" y="249"/>
                  <a:pt x="105" y="249"/>
                  <a:pt x="105" y="248"/>
                </a:cubicBezTo>
                <a:cubicBezTo>
                  <a:pt x="109" y="249"/>
                  <a:pt x="112" y="249"/>
                  <a:pt x="116" y="249"/>
                </a:cubicBezTo>
                <a:cubicBezTo>
                  <a:pt x="115" y="250"/>
                  <a:pt x="116" y="250"/>
                  <a:pt x="116" y="250"/>
                </a:cubicBezTo>
                <a:cubicBezTo>
                  <a:pt x="119" y="251"/>
                  <a:pt x="121" y="251"/>
                  <a:pt x="123" y="251"/>
                </a:cubicBezTo>
                <a:cubicBezTo>
                  <a:pt x="111" y="251"/>
                  <a:pt x="99" y="249"/>
                  <a:pt x="88" y="245"/>
                </a:cubicBezTo>
                <a:cubicBezTo>
                  <a:pt x="90" y="245"/>
                  <a:pt x="92" y="245"/>
                  <a:pt x="94" y="245"/>
                </a:cubicBezTo>
                <a:close/>
                <a:moveTo>
                  <a:pt x="135" y="251"/>
                </a:moveTo>
                <a:cubicBezTo>
                  <a:pt x="140" y="250"/>
                  <a:pt x="145" y="249"/>
                  <a:pt x="150" y="248"/>
                </a:cubicBezTo>
                <a:cubicBezTo>
                  <a:pt x="151" y="248"/>
                  <a:pt x="150" y="247"/>
                  <a:pt x="150" y="247"/>
                </a:cubicBezTo>
                <a:cubicBezTo>
                  <a:pt x="142" y="249"/>
                  <a:pt x="134" y="250"/>
                  <a:pt x="127" y="250"/>
                </a:cubicBezTo>
                <a:cubicBezTo>
                  <a:pt x="127" y="250"/>
                  <a:pt x="126" y="249"/>
                  <a:pt x="126" y="249"/>
                </a:cubicBezTo>
                <a:cubicBezTo>
                  <a:pt x="120" y="248"/>
                  <a:pt x="114" y="248"/>
                  <a:pt x="108" y="248"/>
                </a:cubicBezTo>
                <a:cubicBezTo>
                  <a:pt x="108" y="247"/>
                  <a:pt x="108" y="247"/>
                  <a:pt x="108" y="247"/>
                </a:cubicBezTo>
                <a:cubicBezTo>
                  <a:pt x="110" y="247"/>
                  <a:pt x="113" y="247"/>
                  <a:pt x="115" y="247"/>
                </a:cubicBezTo>
                <a:cubicBezTo>
                  <a:pt x="115" y="247"/>
                  <a:pt x="115" y="247"/>
                  <a:pt x="115" y="246"/>
                </a:cubicBezTo>
                <a:cubicBezTo>
                  <a:pt x="117" y="246"/>
                  <a:pt x="118" y="247"/>
                  <a:pt x="119" y="247"/>
                </a:cubicBezTo>
                <a:cubicBezTo>
                  <a:pt x="120" y="247"/>
                  <a:pt x="120" y="247"/>
                  <a:pt x="120" y="247"/>
                </a:cubicBezTo>
                <a:cubicBezTo>
                  <a:pt x="120" y="247"/>
                  <a:pt x="120" y="247"/>
                  <a:pt x="120" y="247"/>
                </a:cubicBezTo>
                <a:cubicBezTo>
                  <a:pt x="121" y="247"/>
                  <a:pt x="121" y="247"/>
                  <a:pt x="121" y="247"/>
                </a:cubicBezTo>
                <a:cubicBezTo>
                  <a:pt x="121" y="247"/>
                  <a:pt x="121" y="247"/>
                  <a:pt x="121" y="247"/>
                </a:cubicBezTo>
                <a:cubicBezTo>
                  <a:pt x="122" y="247"/>
                  <a:pt x="122" y="247"/>
                  <a:pt x="122" y="247"/>
                </a:cubicBezTo>
                <a:cubicBezTo>
                  <a:pt x="123" y="247"/>
                  <a:pt x="125" y="247"/>
                  <a:pt x="126" y="248"/>
                </a:cubicBezTo>
                <a:cubicBezTo>
                  <a:pt x="126" y="248"/>
                  <a:pt x="126" y="248"/>
                  <a:pt x="127" y="248"/>
                </a:cubicBezTo>
                <a:cubicBezTo>
                  <a:pt x="136" y="248"/>
                  <a:pt x="144" y="247"/>
                  <a:pt x="153" y="246"/>
                </a:cubicBezTo>
                <a:cubicBezTo>
                  <a:pt x="153" y="246"/>
                  <a:pt x="153" y="246"/>
                  <a:pt x="154" y="246"/>
                </a:cubicBezTo>
                <a:cubicBezTo>
                  <a:pt x="154" y="246"/>
                  <a:pt x="154" y="246"/>
                  <a:pt x="154" y="246"/>
                </a:cubicBezTo>
                <a:cubicBezTo>
                  <a:pt x="154" y="246"/>
                  <a:pt x="154" y="246"/>
                  <a:pt x="154" y="246"/>
                </a:cubicBezTo>
                <a:cubicBezTo>
                  <a:pt x="155" y="246"/>
                  <a:pt x="156" y="246"/>
                  <a:pt x="157" y="245"/>
                </a:cubicBezTo>
                <a:cubicBezTo>
                  <a:pt x="157" y="246"/>
                  <a:pt x="158" y="246"/>
                  <a:pt x="159" y="246"/>
                </a:cubicBezTo>
                <a:cubicBezTo>
                  <a:pt x="160" y="246"/>
                  <a:pt x="161" y="245"/>
                  <a:pt x="162" y="244"/>
                </a:cubicBezTo>
                <a:cubicBezTo>
                  <a:pt x="164" y="244"/>
                  <a:pt x="165" y="243"/>
                  <a:pt x="166" y="243"/>
                </a:cubicBezTo>
                <a:cubicBezTo>
                  <a:pt x="168" y="242"/>
                  <a:pt x="170" y="242"/>
                  <a:pt x="171" y="241"/>
                </a:cubicBezTo>
                <a:cubicBezTo>
                  <a:pt x="172" y="241"/>
                  <a:pt x="174" y="240"/>
                  <a:pt x="175" y="240"/>
                </a:cubicBezTo>
                <a:cubicBezTo>
                  <a:pt x="177" y="239"/>
                  <a:pt x="178" y="238"/>
                  <a:pt x="180" y="238"/>
                </a:cubicBezTo>
                <a:cubicBezTo>
                  <a:pt x="180" y="238"/>
                  <a:pt x="180" y="238"/>
                  <a:pt x="181" y="238"/>
                </a:cubicBezTo>
                <a:cubicBezTo>
                  <a:pt x="184" y="236"/>
                  <a:pt x="188" y="234"/>
                  <a:pt x="191" y="232"/>
                </a:cubicBezTo>
                <a:cubicBezTo>
                  <a:pt x="192" y="231"/>
                  <a:pt x="191" y="230"/>
                  <a:pt x="190" y="231"/>
                </a:cubicBezTo>
                <a:cubicBezTo>
                  <a:pt x="193" y="229"/>
                  <a:pt x="195" y="228"/>
                  <a:pt x="197" y="226"/>
                </a:cubicBezTo>
                <a:cubicBezTo>
                  <a:pt x="197" y="226"/>
                  <a:pt x="197" y="226"/>
                  <a:pt x="197" y="226"/>
                </a:cubicBezTo>
                <a:cubicBezTo>
                  <a:pt x="198" y="225"/>
                  <a:pt x="199" y="225"/>
                  <a:pt x="200" y="224"/>
                </a:cubicBezTo>
                <a:cubicBezTo>
                  <a:pt x="200" y="223"/>
                  <a:pt x="201" y="223"/>
                  <a:pt x="201" y="223"/>
                </a:cubicBezTo>
                <a:cubicBezTo>
                  <a:pt x="203" y="221"/>
                  <a:pt x="205" y="220"/>
                  <a:pt x="207" y="218"/>
                </a:cubicBezTo>
                <a:cubicBezTo>
                  <a:pt x="207" y="218"/>
                  <a:pt x="207" y="218"/>
                  <a:pt x="208" y="218"/>
                </a:cubicBezTo>
                <a:cubicBezTo>
                  <a:pt x="207" y="218"/>
                  <a:pt x="207" y="219"/>
                  <a:pt x="206" y="220"/>
                </a:cubicBezTo>
                <a:cubicBezTo>
                  <a:pt x="206" y="220"/>
                  <a:pt x="207" y="221"/>
                  <a:pt x="207" y="221"/>
                </a:cubicBezTo>
                <a:cubicBezTo>
                  <a:pt x="208" y="220"/>
                  <a:pt x="209" y="219"/>
                  <a:pt x="210" y="218"/>
                </a:cubicBezTo>
                <a:cubicBezTo>
                  <a:pt x="210" y="218"/>
                  <a:pt x="211" y="219"/>
                  <a:pt x="211" y="219"/>
                </a:cubicBezTo>
                <a:cubicBezTo>
                  <a:pt x="190" y="237"/>
                  <a:pt x="163" y="249"/>
                  <a:pt x="135" y="251"/>
                </a:cubicBezTo>
                <a:close/>
                <a:moveTo>
                  <a:pt x="215" y="215"/>
                </a:moveTo>
                <a:cubicBezTo>
                  <a:pt x="214" y="215"/>
                  <a:pt x="214" y="215"/>
                  <a:pt x="214" y="216"/>
                </a:cubicBezTo>
                <a:cubicBezTo>
                  <a:pt x="214" y="215"/>
                  <a:pt x="215" y="214"/>
                  <a:pt x="216" y="213"/>
                </a:cubicBezTo>
                <a:cubicBezTo>
                  <a:pt x="220" y="209"/>
                  <a:pt x="224" y="203"/>
                  <a:pt x="227" y="197"/>
                </a:cubicBezTo>
                <a:cubicBezTo>
                  <a:pt x="229" y="196"/>
                  <a:pt x="230" y="195"/>
                  <a:pt x="231" y="194"/>
                </a:cubicBezTo>
                <a:cubicBezTo>
                  <a:pt x="231" y="193"/>
                  <a:pt x="231" y="193"/>
                  <a:pt x="231" y="193"/>
                </a:cubicBezTo>
                <a:cubicBezTo>
                  <a:pt x="229" y="193"/>
                  <a:pt x="228" y="193"/>
                  <a:pt x="227" y="194"/>
                </a:cubicBezTo>
                <a:cubicBezTo>
                  <a:pt x="227" y="193"/>
                  <a:pt x="227" y="193"/>
                  <a:pt x="227" y="193"/>
                </a:cubicBezTo>
                <a:cubicBezTo>
                  <a:pt x="227" y="193"/>
                  <a:pt x="228" y="193"/>
                  <a:pt x="228" y="193"/>
                </a:cubicBezTo>
                <a:cubicBezTo>
                  <a:pt x="230" y="192"/>
                  <a:pt x="231" y="190"/>
                  <a:pt x="232" y="188"/>
                </a:cubicBezTo>
                <a:cubicBezTo>
                  <a:pt x="232" y="188"/>
                  <a:pt x="232" y="188"/>
                  <a:pt x="233" y="188"/>
                </a:cubicBezTo>
                <a:cubicBezTo>
                  <a:pt x="233" y="188"/>
                  <a:pt x="233" y="188"/>
                  <a:pt x="233" y="188"/>
                </a:cubicBezTo>
                <a:cubicBezTo>
                  <a:pt x="234" y="187"/>
                  <a:pt x="234" y="185"/>
                  <a:pt x="235" y="184"/>
                </a:cubicBezTo>
                <a:cubicBezTo>
                  <a:pt x="242" y="175"/>
                  <a:pt x="246" y="164"/>
                  <a:pt x="246" y="153"/>
                </a:cubicBezTo>
                <a:cubicBezTo>
                  <a:pt x="246" y="152"/>
                  <a:pt x="246" y="151"/>
                  <a:pt x="246" y="150"/>
                </a:cubicBezTo>
                <a:cubicBezTo>
                  <a:pt x="248" y="145"/>
                  <a:pt x="248" y="140"/>
                  <a:pt x="248" y="134"/>
                </a:cubicBezTo>
                <a:cubicBezTo>
                  <a:pt x="249" y="132"/>
                  <a:pt x="249" y="129"/>
                  <a:pt x="250" y="126"/>
                </a:cubicBezTo>
                <a:cubicBezTo>
                  <a:pt x="250" y="128"/>
                  <a:pt x="250" y="131"/>
                  <a:pt x="250" y="133"/>
                </a:cubicBezTo>
                <a:cubicBezTo>
                  <a:pt x="250" y="134"/>
                  <a:pt x="251" y="134"/>
                  <a:pt x="252" y="133"/>
                </a:cubicBezTo>
                <a:cubicBezTo>
                  <a:pt x="250" y="164"/>
                  <a:pt x="237" y="193"/>
                  <a:pt x="215" y="215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wrap="none" lIns="0" tIns="0" rIns="0" bIns="0" anchor="ctr">
            <a:normAutofit/>
          </a:bodyPr>
          <a:lstStyle/>
          <a:p>
            <a:pPr algn="ctr">
              <a:defRPr/>
            </a:pPr>
            <a:r>
              <a:rPr lang="en-US" altLang="zh-CN" sz="2800" b="1" dirty="0">
                <a:latin typeface="Arial" panose="020B0604020202020204" pitchFamily="34" charset="0"/>
                <a:ea typeface="思源黑体 CN Light" panose="020B0300000000000000" pitchFamily="34" charset="-122"/>
                <a:cs typeface="Arial" panose="020B0604020202020204" pitchFamily="34" charset="0"/>
              </a:rPr>
              <a:t>05</a:t>
            </a:r>
            <a:endParaRPr lang="zh-CN" altLang="en-US" sz="2800" b="1" dirty="0">
              <a:latin typeface="Arial" panose="020B0604020202020204" pitchFamily="34" charset="0"/>
              <a:ea typeface="思源黑体 CN Light" panose="020B0300000000000000" pitchFamily="34" charset="-122"/>
              <a:cs typeface="Arial" panose="020B0604020202020204" pitchFamily="34" charset="0"/>
            </a:endParaRPr>
          </a:p>
        </p:txBody>
      </p:sp>
      <p:sp>
        <p:nvSpPr>
          <p:cNvPr id="17" name="MH_Other_10"/>
          <p:cNvSpPr>
            <a:spLocks noEditPoints="1"/>
          </p:cNvSpPr>
          <p:nvPr>
            <p:custDataLst>
              <p:tags r:id="rId10"/>
            </p:custDataLst>
          </p:nvPr>
        </p:nvSpPr>
        <p:spPr bwMode="auto">
          <a:xfrm rot="2984858">
            <a:off x="4871475" y="4221701"/>
            <a:ext cx="350948" cy="286397"/>
          </a:xfrm>
          <a:custGeom>
            <a:avLst/>
            <a:gdLst>
              <a:gd name="T0" fmla="*/ 202 w 232"/>
              <a:gd name="T1" fmla="*/ 90 h 184"/>
              <a:gd name="T2" fmla="*/ 21 w 232"/>
              <a:gd name="T3" fmla="*/ 128 h 184"/>
              <a:gd name="T4" fmla="*/ 108 w 232"/>
              <a:gd name="T5" fmla="*/ 145 h 184"/>
              <a:gd name="T6" fmla="*/ 208 w 232"/>
              <a:gd name="T7" fmla="*/ 117 h 184"/>
              <a:gd name="T8" fmla="*/ 4 w 232"/>
              <a:gd name="T9" fmla="*/ 84 h 184"/>
              <a:gd name="T10" fmla="*/ 110 w 232"/>
              <a:gd name="T11" fmla="*/ 159 h 184"/>
              <a:gd name="T12" fmla="*/ 116 w 232"/>
              <a:gd name="T13" fmla="*/ 162 h 184"/>
              <a:gd name="T14" fmla="*/ 28 w 232"/>
              <a:gd name="T15" fmla="*/ 120 h 184"/>
              <a:gd name="T16" fmla="*/ 28 w 232"/>
              <a:gd name="T17" fmla="*/ 120 h 184"/>
              <a:gd name="T18" fmla="*/ 93 w 232"/>
              <a:gd name="T19" fmla="*/ 153 h 184"/>
              <a:gd name="T20" fmla="*/ 25 w 232"/>
              <a:gd name="T21" fmla="*/ 129 h 184"/>
              <a:gd name="T22" fmla="*/ 160 w 232"/>
              <a:gd name="T23" fmla="*/ 171 h 184"/>
              <a:gd name="T24" fmla="*/ 111 w 232"/>
              <a:gd name="T25" fmla="*/ 151 h 184"/>
              <a:gd name="T26" fmla="*/ 134 w 232"/>
              <a:gd name="T27" fmla="*/ 157 h 184"/>
              <a:gd name="T28" fmla="*/ 37 w 232"/>
              <a:gd name="T29" fmla="*/ 126 h 184"/>
              <a:gd name="T30" fmla="*/ 127 w 232"/>
              <a:gd name="T31" fmla="*/ 153 h 184"/>
              <a:gd name="T32" fmla="*/ 100 w 232"/>
              <a:gd name="T33" fmla="*/ 148 h 184"/>
              <a:gd name="T34" fmla="*/ 105 w 232"/>
              <a:gd name="T35" fmla="*/ 151 h 184"/>
              <a:gd name="T36" fmla="*/ 134 w 232"/>
              <a:gd name="T37" fmla="*/ 154 h 184"/>
              <a:gd name="T38" fmla="*/ 174 w 232"/>
              <a:gd name="T39" fmla="*/ 168 h 184"/>
              <a:gd name="T40" fmla="*/ 84 w 232"/>
              <a:gd name="T41" fmla="*/ 133 h 184"/>
              <a:gd name="T42" fmla="*/ 103 w 232"/>
              <a:gd name="T43" fmla="*/ 157 h 184"/>
              <a:gd name="T44" fmla="*/ 180 w 232"/>
              <a:gd name="T45" fmla="*/ 164 h 184"/>
              <a:gd name="T46" fmla="*/ 145 w 232"/>
              <a:gd name="T47" fmla="*/ 158 h 184"/>
              <a:gd name="T48" fmla="*/ 140 w 232"/>
              <a:gd name="T49" fmla="*/ 156 h 184"/>
              <a:gd name="T50" fmla="*/ 96 w 232"/>
              <a:gd name="T51" fmla="*/ 146 h 184"/>
              <a:gd name="T52" fmla="*/ 98 w 232"/>
              <a:gd name="T53" fmla="*/ 140 h 184"/>
              <a:gd name="T54" fmla="*/ 155 w 232"/>
              <a:gd name="T55" fmla="*/ 166 h 184"/>
              <a:gd name="T56" fmla="*/ 147 w 232"/>
              <a:gd name="T57" fmla="*/ 164 h 184"/>
              <a:gd name="T58" fmla="*/ 12 w 232"/>
              <a:gd name="T59" fmla="*/ 38 h 184"/>
              <a:gd name="T60" fmla="*/ 142 w 232"/>
              <a:gd name="T61" fmla="*/ 156 h 184"/>
              <a:gd name="T62" fmla="*/ 83 w 232"/>
              <a:gd name="T63" fmla="*/ 70 h 184"/>
              <a:gd name="T64" fmla="*/ 173 w 232"/>
              <a:gd name="T65" fmla="*/ 159 h 184"/>
              <a:gd name="T66" fmla="*/ 157 w 232"/>
              <a:gd name="T67" fmla="*/ 158 h 184"/>
              <a:gd name="T68" fmla="*/ 144 w 232"/>
              <a:gd name="T69" fmla="*/ 164 h 184"/>
              <a:gd name="T70" fmla="*/ 85 w 232"/>
              <a:gd name="T71" fmla="*/ 133 h 184"/>
              <a:gd name="T72" fmla="*/ 32 w 232"/>
              <a:gd name="T73" fmla="*/ 23 h 184"/>
              <a:gd name="T74" fmla="*/ 17 w 232"/>
              <a:gd name="T75" fmla="*/ 49 h 184"/>
              <a:gd name="T76" fmla="*/ 88 w 232"/>
              <a:gd name="T77" fmla="*/ 67 h 184"/>
              <a:gd name="T78" fmla="*/ 14 w 232"/>
              <a:gd name="T79" fmla="*/ 45 h 184"/>
              <a:gd name="T80" fmla="*/ 94 w 232"/>
              <a:gd name="T81" fmla="*/ 60 h 184"/>
              <a:gd name="T82" fmla="*/ 59 w 232"/>
              <a:gd name="T83" fmla="*/ 114 h 184"/>
              <a:gd name="T84" fmla="*/ 24 w 232"/>
              <a:gd name="T85" fmla="*/ 54 h 184"/>
              <a:gd name="T86" fmla="*/ 19 w 232"/>
              <a:gd name="T87" fmla="*/ 120 h 184"/>
              <a:gd name="T88" fmla="*/ 153 w 232"/>
              <a:gd name="T89" fmla="*/ 147 h 184"/>
              <a:gd name="T90" fmla="*/ 204 w 232"/>
              <a:gd name="T91" fmla="*/ 129 h 184"/>
              <a:gd name="T92" fmla="*/ 186 w 232"/>
              <a:gd name="T93" fmla="*/ 132 h 184"/>
              <a:gd name="T94" fmla="*/ 168 w 232"/>
              <a:gd name="T95" fmla="*/ 117 h 184"/>
              <a:gd name="T96" fmla="*/ 192 w 232"/>
              <a:gd name="T97" fmla="*/ 108 h 184"/>
              <a:gd name="T98" fmla="*/ 64 w 232"/>
              <a:gd name="T99" fmla="*/ 66 h 184"/>
              <a:gd name="T100" fmla="*/ 47 w 232"/>
              <a:gd name="T101" fmla="*/ 31 h 184"/>
              <a:gd name="T102" fmla="*/ 40 w 232"/>
              <a:gd name="T103" fmla="*/ 59 h 184"/>
              <a:gd name="T104" fmla="*/ 28 w 232"/>
              <a:gd name="T105" fmla="*/ 61 h 184"/>
              <a:gd name="T106" fmla="*/ 209 w 232"/>
              <a:gd name="T107" fmla="*/ 172 h 184"/>
              <a:gd name="T108" fmla="*/ 162 w 232"/>
              <a:gd name="T109" fmla="*/ 176 h 184"/>
              <a:gd name="T110" fmla="*/ 47 w 232"/>
              <a:gd name="T111" fmla="*/ 126 h 184"/>
              <a:gd name="T112" fmla="*/ 6 w 232"/>
              <a:gd name="T113" fmla="*/ 74 h 184"/>
              <a:gd name="T114" fmla="*/ 4 w 232"/>
              <a:gd name="T115" fmla="*/ 81 h 184"/>
              <a:gd name="T116" fmla="*/ 2 w 232"/>
              <a:gd name="T117" fmla="*/ 38 h 184"/>
              <a:gd name="T118" fmla="*/ 7 w 232"/>
              <a:gd name="T119" fmla="*/ 6 h 184"/>
              <a:gd name="T120" fmla="*/ 104 w 232"/>
              <a:gd name="T121" fmla="*/ 31 h 184"/>
              <a:gd name="T122" fmla="*/ 186 w 232"/>
              <a:gd name="T123" fmla="*/ 83 h 184"/>
              <a:gd name="T124" fmla="*/ 224 w 232"/>
              <a:gd name="T125" fmla="*/ 140 h 1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32" h="184">
                <a:moveTo>
                  <a:pt x="191" y="61"/>
                </a:moveTo>
                <a:cubicBezTo>
                  <a:pt x="191" y="61"/>
                  <a:pt x="191" y="62"/>
                  <a:pt x="191" y="62"/>
                </a:cubicBezTo>
                <a:cubicBezTo>
                  <a:pt x="190" y="62"/>
                  <a:pt x="191" y="61"/>
                  <a:pt x="191" y="61"/>
                </a:cubicBezTo>
                <a:cubicBezTo>
                  <a:pt x="191" y="61"/>
                  <a:pt x="191" y="61"/>
                  <a:pt x="191" y="61"/>
                </a:cubicBezTo>
                <a:close/>
                <a:moveTo>
                  <a:pt x="16" y="50"/>
                </a:moveTo>
                <a:cubicBezTo>
                  <a:pt x="16" y="50"/>
                  <a:pt x="16" y="50"/>
                  <a:pt x="16" y="50"/>
                </a:cubicBezTo>
                <a:cubicBezTo>
                  <a:pt x="16" y="50"/>
                  <a:pt x="16" y="50"/>
                  <a:pt x="16" y="49"/>
                </a:cubicBezTo>
                <a:cubicBezTo>
                  <a:pt x="16" y="51"/>
                  <a:pt x="16" y="51"/>
                  <a:pt x="16" y="51"/>
                </a:cubicBezTo>
                <a:cubicBezTo>
                  <a:pt x="15" y="51"/>
                  <a:pt x="15" y="51"/>
                  <a:pt x="15" y="51"/>
                </a:cubicBezTo>
                <a:cubicBezTo>
                  <a:pt x="16" y="51"/>
                  <a:pt x="16" y="51"/>
                  <a:pt x="16" y="51"/>
                </a:cubicBezTo>
                <a:cubicBezTo>
                  <a:pt x="16" y="50"/>
                  <a:pt x="16" y="50"/>
                  <a:pt x="16" y="50"/>
                </a:cubicBezTo>
                <a:close/>
                <a:moveTo>
                  <a:pt x="201" y="88"/>
                </a:moveTo>
                <a:cubicBezTo>
                  <a:pt x="201" y="89"/>
                  <a:pt x="201" y="89"/>
                  <a:pt x="201" y="89"/>
                </a:cubicBezTo>
                <a:cubicBezTo>
                  <a:pt x="201" y="90"/>
                  <a:pt x="201" y="90"/>
                  <a:pt x="202" y="90"/>
                </a:cubicBezTo>
                <a:cubicBezTo>
                  <a:pt x="201" y="90"/>
                  <a:pt x="201" y="89"/>
                  <a:pt x="201" y="89"/>
                </a:cubicBezTo>
                <a:lnTo>
                  <a:pt x="201" y="88"/>
                </a:lnTo>
                <a:close/>
                <a:moveTo>
                  <a:pt x="81" y="71"/>
                </a:moveTo>
                <a:cubicBezTo>
                  <a:pt x="81" y="69"/>
                  <a:pt x="81" y="69"/>
                  <a:pt x="81" y="69"/>
                </a:cubicBezTo>
                <a:cubicBezTo>
                  <a:pt x="80" y="69"/>
                  <a:pt x="81" y="70"/>
                  <a:pt x="81" y="70"/>
                </a:cubicBezTo>
                <a:cubicBezTo>
                  <a:pt x="81" y="71"/>
                  <a:pt x="81" y="71"/>
                  <a:pt x="81" y="71"/>
                </a:cubicBezTo>
                <a:close/>
                <a:moveTo>
                  <a:pt x="91" y="82"/>
                </a:moveTo>
                <a:cubicBezTo>
                  <a:pt x="91" y="81"/>
                  <a:pt x="90" y="81"/>
                  <a:pt x="89" y="81"/>
                </a:cubicBezTo>
                <a:cubicBezTo>
                  <a:pt x="89" y="82"/>
                  <a:pt x="90" y="82"/>
                  <a:pt x="91" y="82"/>
                </a:cubicBezTo>
                <a:close/>
                <a:moveTo>
                  <a:pt x="21" y="128"/>
                </a:moveTo>
                <a:cubicBezTo>
                  <a:pt x="21" y="128"/>
                  <a:pt x="21" y="129"/>
                  <a:pt x="21" y="129"/>
                </a:cubicBezTo>
                <a:cubicBezTo>
                  <a:pt x="21" y="130"/>
                  <a:pt x="21" y="130"/>
                  <a:pt x="21" y="130"/>
                </a:cubicBezTo>
                <a:cubicBezTo>
                  <a:pt x="21" y="129"/>
                  <a:pt x="21" y="129"/>
                  <a:pt x="21" y="129"/>
                </a:cubicBezTo>
                <a:cubicBezTo>
                  <a:pt x="21" y="129"/>
                  <a:pt x="21" y="128"/>
                  <a:pt x="21" y="128"/>
                </a:cubicBezTo>
                <a:close/>
                <a:moveTo>
                  <a:pt x="143" y="168"/>
                </a:moveTo>
                <a:cubicBezTo>
                  <a:pt x="143" y="168"/>
                  <a:pt x="143" y="168"/>
                  <a:pt x="143" y="169"/>
                </a:cubicBezTo>
                <a:cubicBezTo>
                  <a:pt x="143" y="169"/>
                  <a:pt x="144" y="169"/>
                  <a:pt x="145" y="168"/>
                </a:cubicBezTo>
                <a:cubicBezTo>
                  <a:pt x="144" y="168"/>
                  <a:pt x="144" y="168"/>
                  <a:pt x="143" y="168"/>
                </a:cubicBezTo>
                <a:close/>
                <a:moveTo>
                  <a:pt x="4" y="52"/>
                </a:moveTo>
                <a:cubicBezTo>
                  <a:pt x="4" y="52"/>
                  <a:pt x="4" y="52"/>
                  <a:pt x="4" y="52"/>
                </a:cubicBezTo>
                <a:cubicBezTo>
                  <a:pt x="4" y="53"/>
                  <a:pt x="4" y="54"/>
                  <a:pt x="4" y="54"/>
                </a:cubicBezTo>
                <a:lnTo>
                  <a:pt x="4" y="52"/>
                </a:lnTo>
                <a:close/>
                <a:moveTo>
                  <a:pt x="185" y="153"/>
                </a:moveTo>
                <a:cubicBezTo>
                  <a:pt x="185" y="154"/>
                  <a:pt x="185" y="153"/>
                  <a:pt x="185" y="153"/>
                </a:cubicBezTo>
                <a:cubicBezTo>
                  <a:pt x="184" y="153"/>
                  <a:pt x="184" y="154"/>
                  <a:pt x="185" y="154"/>
                </a:cubicBezTo>
                <a:cubicBezTo>
                  <a:pt x="185" y="154"/>
                  <a:pt x="186" y="154"/>
                  <a:pt x="185" y="153"/>
                </a:cubicBezTo>
                <a:close/>
                <a:moveTo>
                  <a:pt x="108" y="145"/>
                </a:moveTo>
                <a:cubicBezTo>
                  <a:pt x="108" y="145"/>
                  <a:pt x="108" y="145"/>
                  <a:pt x="108" y="145"/>
                </a:cubicBezTo>
                <a:cubicBezTo>
                  <a:pt x="108" y="146"/>
                  <a:pt x="108" y="147"/>
                  <a:pt x="108" y="147"/>
                </a:cubicBezTo>
                <a:cubicBezTo>
                  <a:pt x="108" y="146"/>
                  <a:pt x="109" y="146"/>
                  <a:pt x="108" y="145"/>
                </a:cubicBezTo>
                <a:close/>
                <a:moveTo>
                  <a:pt x="25" y="136"/>
                </a:moveTo>
                <a:cubicBezTo>
                  <a:pt x="25" y="136"/>
                  <a:pt x="26" y="135"/>
                  <a:pt x="25" y="135"/>
                </a:cubicBezTo>
                <a:cubicBezTo>
                  <a:pt x="25" y="135"/>
                  <a:pt x="26" y="137"/>
                  <a:pt x="25" y="136"/>
                </a:cubicBezTo>
                <a:close/>
                <a:moveTo>
                  <a:pt x="175" y="171"/>
                </a:moveTo>
                <a:cubicBezTo>
                  <a:pt x="174" y="171"/>
                  <a:pt x="173" y="171"/>
                  <a:pt x="173" y="172"/>
                </a:cubicBezTo>
                <a:cubicBezTo>
                  <a:pt x="174" y="172"/>
                  <a:pt x="175" y="172"/>
                  <a:pt x="176" y="172"/>
                </a:cubicBezTo>
                <a:cubicBezTo>
                  <a:pt x="175" y="171"/>
                  <a:pt x="175" y="171"/>
                  <a:pt x="175" y="171"/>
                </a:cubicBezTo>
                <a:close/>
                <a:moveTo>
                  <a:pt x="14" y="33"/>
                </a:moveTo>
                <a:cubicBezTo>
                  <a:pt x="14" y="34"/>
                  <a:pt x="13" y="34"/>
                  <a:pt x="13" y="35"/>
                </a:cubicBezTo>
                <a:cubicBezTo>
                  <a:pt x="13" y="35"/>
                  <a:pt x="14" y="34"/>
                  <a:pt x="14" y="33"/>
                </a:cubicBezTo>
                <a:close/>
                <a:moveTo>
                  <a:pt x="209" y="119"/>
                </a:moveTo>
                <a:cubicBezTo>
                  <a:pt x="209" y="119"/>
                  <a:pt x="208" y="118"/>
                  <a:pt x="208" y="117"/>
                </a:cubicBezTo>
                <a:cubicBezTo>
                  <a:pt x="208" y="118"/>
                  <a:pt x="208" y="119"/>
                  <a:pt x="209" y="119"/>
                </a:cubicBezTo>
                <a:close/>
                <a:moveTo>
                  <a:pt x="5" y="87"/>
                </a:moveTo>
                <a:cubicBezTo>
                  <a:pt x="5" y="88"/>
                  <a:pt x="5" y="89"/>
                  <a:pt x="5" y="89"/>
                </a:cubicBezTo>
                <a:cubicBezTo>
                  <a:pt x="4" y="88"/>
                  <a:pt x="4" y="88"/>
                  <a:pt x="4" y="87"/>
                </a:cubicBezTo>
                <a:lnTo>
                  <a:pt x="5" y="87"/>
                </a:lnTo>
                <a:close/>
                <a:moveTo>
                  <a:pt x="24" y="123"/>
                </a:moveTo>
                <a:cubicBezTo>
                  <a:pt x="24" y="121"/>
                  <a:pt x="24" y="121"/>
                  <a:pt x="24" y="121"/>
                </a:cubicBezTo>
                <a:cubicBezTo>
                  <a:pt x="23" y="121"/>
                  <a:pt x="24" y="122"/>
                  <a:pt x="24" y="123"/>
                </a:cubicBezTo>
                <a:cubicBezTo>
                  <a:pt x="24" y="123"/>
                  <a:pt x="24" y="123"/>
                  <a:pt x="24" y="123"/>
                </a:cubicBezTo>
                <a:close/>
                <a:moveTo>
                  <a:pt x="21" y="128"/>
                </a:moveTo>
                <a:cubicBezTo>
                  <a:pt x="21" y="127"/>
                  <a:pt x="21" y="126"/>
                  <a:pt x="20" y="126"/>
                </a:cubicBezTo>
                <a:cubicBezTo>
                  <a:pt x="20" y="126"/>
                  <a:pt x="20" y="127"/>
                  <a:pt x="21" y="128"/>
                </a:cubicBezTo>
                <a:close/>
                <a:moveTo>
                  <a:pt x="4" y="84"/>
                </a:moveTo>
                <a:cubicBezTo>
                  <a:pt x="4" y="83"/>
                  <a:pt x="3" y="84"/>
                  <a:pt x="4" y="84"/>
                </a:cubicBezTo>
                <a:cubicBezTo>
                  <a:pt x="4" y="84"/>
                  <a:pt x="3" y="86"/>
                  <a:pt x="4" y="85"/>
                </a:cubicBezTo>
                <a:cubicBezTo>
                  <a:pt x="4" y="85"/>
                  <a:pt x="4" y="84"/>
                  <a:pt x="4" y="84"/>
                </a:cubicBezTo>
                <a:close/>
                <a:moveTo>
                  <a:pt x="103" y="139"/>
                </a:moveTo>
                <a:cubicBezTo>
                  <a:pt x="102" y="139"/>
                  <a:pt x="102" y="139"/>
                  <a:pt x="102" y="139"/>
                </a:cubicBezTo>
                <a:cubicBezTo>
                  <a:pt x="102" y="139"/>
                  <a:pt x="103" y="140"/>
                  <a:pt x="104" y="139"/>
                </a:cubicBezTo>
                <a:cubicBezTo>
                  <a:pt x="104" y="139"/>
                  <a:pt x="103" y="139"/>
                  <a:pt x="103" y="139"/>
                </a:cubicBezTo>
                <a:close/>
                <a:moveTo>
                  <a:pt x="87" y="67"/>
                </a:moveTo>
                <a:cubicBezTo>
                  <a:pt x="87" y="66"/>
                  <a:pt x="86" y="66"/>
                  <a:pt x="86" y="67"/>
                </a:cubicBezTo>
                <a:cubicBezTo>
                  <a:pt x="86" y="67"/>
                  <a:pt x="86" y="69"/>
                  <a:pt x="87" y="68"/>
                </a:cubicBezTo>
                <a:cubicBezTo>
                  <a:pt x="87" y="68"/>
                  <a:pt x="87" y="67"/>
                  <a:pt x="87" y="67"/>
                </a:cubicBezTo>
                <a:close/>
                <a:moveTo>
                  <a:pt x="191" y="170"/>
                </a:moveTo>
                <a:cubicBezTo>
                  <a:pt x="191" y="170"/>
                  <a:pt x="190" y="171"/>
                  <a:pt x="189" y="172"/>
                </a:cubicBezTo>
                <a:cubicBezTo>
                  <a:pt x="190" y="171"/>
                  <a:pt x="191" y="171"/>
                  <a:pt x="191" y="170"/>
                </a:cubicBezTo>
                <a:close/>
                <a:moveTo>
                  <a:pt x="110" y="159"/>
                </a:moveTo>
                <a:cubicBezTo>
                  <a:pt x="109" y="159"/>
                  <a:pt x="111" y="160"/>
                  <a:pt x="109" y="160"/>
                </a:cubicBezTo>
                <a:cubicBezTo>
                  <a:pt x="110" y="161"/>
                  <a:pt x="110" y="161"/>
                  <a:pt x="110" y="161"/>
                </a:cubicBezTo>
                <a:cubicBezTo>
                  <a:pt x="110" y="160"/>
                  <a:pt x="111" y="160"/>
                  <a:pt x="110" y="159"/>
                </a:cubicBezTo>
                <a:close/>
                <a:moveTo>
                  <a:pt x="27" y="122"/>
                </a:moveTo>
                <a:cubicBezTo>
                  <a:pt x="28" y="121"/>
                  <a:pt x="27" y="120"/>
                  <a:pt x="27" y="118"/>
                </a:cubicBezTo>
                <a:cubicBezTo>
                  <a:pt x="27" y="120"/>
                  <a:pt x="27" y="121"/>
                  <a:pt x="27" y="122"/>
                </a:cubicBezTo>
                <a:cubicBezTo>
                  <a:pt x="27" y="122"/>
                  <a:pt x="27" y="122"/>
                  <a:pt x="27" y="122"/>
                </a:cubicBezTo>
                <a:close/>
                <a:moveTo>
                  <a:pt x="195" y="170"/>
                </a:moveTo>
                <a:cubicBezTo>
                  <a:pt x="194" y="170"/>
                  <a:pt x="193" y="171"/>
                  <a:pt x="193" y="172"/>
                </a:cubicBezTo>
                <a:cubicBezTo>
                  <a:pt x="194" y="172"/>
                  <a:pt x="195" y="171"/>
                  <a:pt x="195" y="170"/>
                </a:cubicBezTo>
                <a:close/>
                <a:moveTo>
                  <a:pt x="116" y="162"/>
                </a:moveTo>
                <a:cubicBezTo>
                  <a:pt x="116" y="162"/>
                  <a:pt x="116" y="162"/>
                  <a:pt x="115" y="162"/>
                </a:cubicBezTo>
                <a:cubicBezTo>
                  <a:pt x="115" y="162"/>
                  <a:pt x="116" y="163"/>
                  <a:pt x="116" y="163"/>
                </a:cubicBezTo>
                <a:cubicBezTo>
                  <a:pt x="116" y="163"/>
                  <a:pt x="117" y="162"/>
                  <a:pt x="116" y="162"/>
                </a:cubicBezTo>
                <a:close/>
                <a:moveTo>
                  <a:pt x="92" y="152"/>
                </a:moveTo>
                <a:cubicBezTo>
                  <a:pt x="91" y="151"/>
                  <a:pt x="90" y="151"/>
                  <a:pt x="89" y="150"/>
                </a:cubicBezTo>
                <a:cubicBezTo>
                  <a:pt x="90" y="151"/>
                  <a:pt x="91" y="152"/>
                  <a:pt x="92" y="152"/>
                </a:cubicBezTo>
                <a:cubicBezTo>
                  <a:pt x="92" y="152"/>
                  <a:pt x="92" y="152"/>
                  <a:pt x="92" y="152"/>
                </a:cubicBezTo>
                <a:close/>
                <a:moveTo>
                  <a:pt x="98" y="155"/>
                </a:moveTo>
                <a:cubicBezTo>
                  <a:pt x="98" y="155"/>
                  <a:pt x="98" y="154"/>
                  <a:pt x="98" y="154"/>
                </a:cubicBezTo>
                <a:cubicBezTo>
                  <a:pt x="97" y="155"/>
                  <a:pt x="98" y="156"/>
                  <a:pt x="99" y="156"/>
                </a:cubicBezTo>
                <a:cubicBezTo>
                  <a:pt x="99" y="156"/>
                  <a:pt x="99" y="155"/>
                  <a:pt x="99" y="155"/>
                </a:cubicBezTo>
                <a:cubicBezTo>
                  <a:pt x="99" y="155"/>
                  <a:pt x="98" y="155"/>
                  <a:pt x="98" y="155"/>
                </a:cubicBezTo>
                <a:close/>
                <a:moveTo>
                  <a:pt x="107" y="149"/>
                </a:moveTo>
                <a:cubicBezTo>
                  <a:pt x="106" y="149"/>
                  <a:pt x="106" y="149"/>
                  <a:pt x="106" y="149"/>
                </a:cubicBezTo>
                <a:cubicBezTo>
                  <a:pt x="106" y="150"/>
                  <a:pt x="106" y="153"/>
                  <a:pt x="106" y="153"/>
                </a:cubicBezTo>
                <a:cubicBezTo>
                  <a:pt x="106" y="152"/>
                  <a:pt x="106" y="151"/>
                  <a:pt x="107" y="149"/>
                </a:cubicBezTo>
                <a:close/>
                <a:moveTo>
                  <a:pt x="28" y="120"/>
                </a:moveTo>
                <a:cubicBezTo>
                  <a:pt x="28" y="119"/>
                  <a:pt x="29" y="118"/>
                  <a:pt x="29" y="117"/>
                </a:cubicBezTo>
                <a:cubicBezTo>
                  <a:pt x="28" y="117"/>
                  <a:pt x="28" y="118"/>
                  <a:pt x="28" y="118"/>
                </a:cubicBezTo>
                <a:cubicBezTo>
                  <a:pt x="28" y="119"/>
                  <a:pt x="28" y="119"/>
                  <a:pt x="28" y="120"/>
                </a:cubicBezTo>
                <a:close/>
                <a:moveTo>
                  <a:pt x="139" y="167"/>
                </a:moveTo>
                <a:cubicBezTo>
                  <a:pt x="138" y="168"/>
                  <a:pt x="137" y="167"/>
                  <a:pt x="136" y="168"/>
                </a:cubicBezTo>
                <a:cubicBezTo>
                  <a:pt x="137" y="168"/>
                  <a:pt x="139" y="168"/>
                  <a:pt x="139" y="168"/>
                </a:cubicBezTo>
                <a:cubicBezTo>
                  <a:pt x="140" y="168"/>
                  <a:pt x="140" y="167"/>
                  <a:pt x="139" y="167"/>
                </a:cubicBezTo>
                <a:close/>
                <a:moveTo>
                  <a:pt x="28" y="120"/>
                </a:moveTo>
                <a:cubicBezTo>
                  <a:pt x="28" y="121"/>
                  <a:pt x="29" y="122"/>
                  <a:pt x="29" y="124"/>
                </a:cubicBezTo>
                <a:cubicBezTo>
                  <a:pt x="29" y="124"/>
                  <a:pt x="29" y="124"/>
                  <a:pt x="29" y="124"/>
                </a:cubicBezTo>
                <a:cubicBezTo>
                  <a:pt x="29" y="125"/>
                  <a:pt x="29" y="125"/>
                  <a:pt x="29" y="125"/>
                </a:cubicBezTo>
                <a:cubicBezTo>
                  <a:pt x="29" y="124"/>
                  <a:pt x="29" y="124"/>
                  <a:pt x="29" y="124"/>
                </a:cubicBezTo>
                <a:cubicBezTo>
                  <a:pt x="29" y="123"/>
                  <a:pt x="29" y="121"/>
                  <a:pt x="29" y="120"/>
                </a:cubicBezTo>
                <a:cubicBezTo>
                  <a:pt x="29" y="120"/>
                  <a:pt x="28" y="120"/>
                  <a:pt x="28" y="120"/>
                </a:cubicBezTo>
                <a:close/>
                <a:moveTo>
                  <a:pt x="179" y="154"/>
                </a:moveTo>
                <a:cubicBezTo>
                  <a:pt x="180" y="154"/>
                  <a:pt x="182" y="154"/>
                  <a:pt x="183" y="154"/>
                </a:cubicBezTo>
                <a:cubicBezTo>
                  <a:pt x="182" y="154"/>
                  <a:pt x="181" y="154"/>
                  <a:pt x="181" y="153"/>
                </a:cubicBezTo>
                <a:cubicBezTo>
                  <a:pt x="180" y="154"/>
                  <a:pt x="180" y="154"/>
                  <a:pt x="179" y="154"/>
                </a:cubicBezTo>
                <a:close/>
                <a:moveTo>
                  <a:pt x="114" y="148"/>
                </a:moveTo>
                <a:cubicBezTo>
                  <a:pt x="114" y="149"/>
                  <a:pt x="114" y="150"/>
                  <a:pt x="114" y="151"/>
                </a:cubicBezTo>
                <a:cubicBezTo>
                  <a:pt x="114" y="150"/>
                  <a:pt x="114" y="149"/>
                  <a:pt x="115" y="149"/>
                </a:cubicBezTo>
                <a:cubicBezTo>
                  <a:pt x="115" y="148"/>
                  <a:pt x="115" y="148"/>
                  <a:pt x="114" y="148"/>
                </a:cubicBezTo>
                <a:close/>
                <a:moveTo>
                  <a:pt x="156" y="154"/>
                </a:moveTo>
                <a:cubicBezTo>
                  <a:pt x="156" y="154"/>
                  <a:pt x="156" y="153"/>
                  <a:pt x="156" y="153"/>
                </a:cubicBezTo>
                <a:cubicBezTo>
                  <a:pt x="155" y="153"/>
                  <a:pt x="153" y="153"/>
                  <a:pt x="152" y="153"/>
                </a:cubicBezTo>
                <a:lnTo>
                  <a:pt x="156" y="154"/>
                </a:lnTo>
                <a:close/>
                <a:moveTo>
                  <a:pt x="96" y="154"/>
                </a:moveTo>
                <a:cubicBezTo>
                  <a:pt x="95" y="153"/>
                  <a:pt x="94" y="153"/>
                  <a:pt x="93" y="153"/>
                </a:cubicBezTo>
                <a:cubicBezTo>
                  <a:pt x="94" y="154"/>
                  <a:pt x="95" y="154"/>
                  <a:pt x="96" y="155"/>
                </a:cubicBezTo>
                <a:cubicBezTo>
                  <a:pt x="96" y="155"/>
                  <a:pt x="96" y="154"/>
                  <a:pt x="96" y="154"/>
                </a:cubicBezTo>
                <a:close/>
                <a:moveTo>
                  <a:pt x="171" y="171"/>
                </a:moveTo>
                <a:cubicBezTo>
                  <a:pt x="170" y="172"/>
                  <a:pt x="169" y="171"/>
                  <a:pt x="168" y="171"/>
                </a:cubicBezTo>
                <a:cubicBezTo>
                  <a:pt x="168" y="171"/>
                  <a:pt x="168" y="172"/>
                  <a:pt x="168" y="172"/>
                </a:cubicBezTo>
                <a:cubicBezTo>
                  <a:pt x="169" y="172"/>
                  <a:pt x="170" y="172"/>
                  <a:pt x="170" y="172"/>
                </a:cubicBezTo>
                <a:cubicBezTo>
                  <a:pt x="171" y="172"/>
                  <a:pt x="172" y="172"/>
                  <a:pt x="171" y="171"/>
                </a:cubicBezTo>
                <a:close/>
                <a:moveTo>
                  <a:pt x="24" y="123"/>
                </a:moveTo>
                <a:cubicBezTo>
                  <a:pt x="24" y="123"/>
                  <a:pt x="24" y="124"/>
                  <a:pt x="24" y="125"/>
                </a:cubicBezTo>
                <a:cubicBezTo>
                  <a:pt x="24" y="125"/>
                  <a:pt x="25" y="125"/>
                  <a:pt x="25" y="125"/>
                </a:cubicBezTo>
                <a:cubicBezTo>
                  <a:pt x="25" y="125"/>
                  <a:pt x="25" y="126"/>
                  <a:pt x="25" y="126"/>
                </a:cubicBezTo>
                <a:cubicBezTo>
                  <a:pt x="25" y="127"/>
                  <a:pt x="25" y="127"/>
                  <a:pt x="25" y="127"/>
                </a:cubicBezTo>
                <a:cubicBezTo>
                  <a:pt x="25" y="128"/>
                  <a:pt x="25" y="128"/>
                  <a:pt x="25" y="128"/>
                </a:cubicBezTo>
                <a:cubicBezTo>
                  <a:pt x="25" y="129"/>
                  <a:pt x="25" y="129"/>
                  <a:pt x="25" y="129"/>
                </a:cubicBezTo>
                <a:cubicBezTo>
                  <a:pt x="25" y="130"/>
                  <a:pt x="25" y="130"/>
                  <a:pt x="25" y="130"/>
                </a:cubicBezTo>
                <a:cubicBezTo>
                  <a:pt x="25" y="129"/>
                  <a:pt x="25" y="129"/>
                  <a:pt x="25" y="129"/>
                </a:cubicBezTo>
                <a:cubicBezTo>
                  <a:pt x="25" y="128"/>
                  <a:pt x="25" y="128"/>
                  <a:pt x="25" y="128"/>
                </a:cubicBezTo>
                <a:cubicBezTo>
                  <a:pt x="25" y="127"/>
                  <a:pt x="25" y="127"/>
                  <a:pt x="25" y="127"/>
                </a:cubicBezTo>
                <a:cubicBezTo>
                  <a:pt x="25" y="126"/>
                  <a:pt x="25" y="126"/>
                  <a:pt x="25" y="126"/>
                </a:cubicBezTo>
                <a:cubicBezTo>
                  <a:pt x="25" y="126"/>
                  <a:pt x="25" y="125"/>
                  <a:pt x="25" y="125"/>
                </a:cubicBezTo>
                <a:cubicBezTo>
                  <a:pt x="25" y="124"/>
                  <a:pt x="25" y="124"/>
                  <a:pt x="25" y="123"/>
                </a:cubicBezTo>
                <a:cubicBezTo>
                  <a:pt x="24" y="123"/>
                  <a:pt x="24" y="123"/>
                  <a:pt x="24" y="123"/>
                </a:cubicBezTo>
                <a:close/>
                <a:moveTo>
                  <a:pt x="114" y="161"/>
                </a:moveTo>
                <a:cubicBezTo>
                  <a:pt x="113" y="161"/>
                  <a:pt x="112" y="160"/>
                  <a:pt x="112" y="160"/>
                </a:cubicBezTo>
                <a:cubicBezTo>
                  <a:pt x="111" y="161"/>
                  <a:pt x="112" y="161"/>
                  <a:pt x="113" y="162"/>
                </a:cubicBezTo>
                <a:cubicBezTo>
                  <a:pt x="113" y="162"/>
                  <a:pt x="114" y="161"/>
                  <a:pt x="114" y="161"/>
                </a:cubicBezTo>
                <a:close/>
                <a:moveTo>
                  <a:pt x="162" y="171"/>
                </a:moveTo>
                <a:cubicBezTo>
                  <a:pt x="161" y="171"/>
                  <a:pt x="161" y="170"/>
                  <a:pt x="160" y="171"/>
                </a:cubicBezTo>
                <a:cubicBezTo>
                  <a:pt x="161" y="171"/>
                  <a:pt x="162" y="171"/>
                  <a:pt x="163" y="171"/>
                </a:cubicBezTo>
                <a:cubicBezTo>
                  <a:pt x="163" y="171"/>
                  <a:pt x="164" y="171"/>
                  <a:pt x="164" y="171"/>
                </a:cubicBezTo>
                <a:cubicBezTo>
                  <a:pt x="163" y="171"/>
                  <a:pt x="163" y="171"/>
                  <a:pt x="162" y="171"/>
                </a:cubicBezTo>
                <a:close/>
                <a:moveTo>
                  <a:pt x="96" y="84"/>
                </a:moveTo>
                <a:cubicBezTo>
                  <a:pt x="95" y="83"/>
                  <a:pt x="93" y="82"/>
                  <a:pt x="91" y="82"/>
                </a:cubicBezTo>
                <a:cubicBezTo>
                  <a:pt x="93" y="82"/>
                  <a:pt x="94" y="83"/>
                  <a:pt x="96" y="84"/>
                </a:cubicBezTo>
                <a:close/>
                <a:moveTo>
                  <a:pt x="123" y="154"/>
                </a:moveTo>
                <a:cubicBezTo>
                  <a:pt x="124" y="153"/>
                  <a:pt x="124" y="152"/>
                  <a:pt x="125" y="152"/>
                </a:cubicBezTo>
                <a:cubicBezTo>
                  <a:pt x="124" y="151"/>
                  <a:pt x="124" y="151"/>
                  <a:pt x="124" y="152"/>
                </a:cubicBezTo>
                <a:cubicBezTo>
                  <a:pt x="123" y="153"/>
                  <a:pt x="123" y="154"/>
                  <a:pt x="123" y="155"/>
                </a:cubicBezTo>
                <a:cubicBezTo>
                  <a:pt x="123" y="155"/>
                  <a:pt x="123" y="154"/>
                  <a:pt x="123" y="154"/>
                </a:cubicBezTo>
                <a:close/>
                <a:moveTo>
                  <a:pt x="112" y="147"/>
                </a:moveTo>
                <a:cubicBezTo>
                  <a:pt x="112" y="147"/>
                  <a:pt x="111" y="147"/>
                  <a:pt x="111" y="147"/>
                </a:cubicBezTo>
                <a:cubicBezTo>
                  <a:pt x="111" y="148"/>
                  <a:pt x="111" y="150"/>
                  <a:pt x="111" y="151"/>
                </a:cubicBezTo>
                <a:cubicBezTo>
                  <a:pt x="111" y="149"/>
                  <a:pt x="112" y="148"/>
                  <a:pt x="112" y="147"/>
                </a:cubicBezTo>
                <a:close/>
                <a:moveTo>
                  <a:pt x="201" y="88"/>
                </a:moveTo>
                <a:cubicBezTo>
                  <a:pt x="201" y="87"/>
                  <a:pt x="200" y="85"/>
                  <a:pt x="200" y="83"/>
                </a:cubicBezTo>
                <a:cubicBezTo>
                  <a:pt x="200" y="84"/>
                  <a:pt x="199" y="84"/>
                  <a:pt x="199" y="84"/>
                </a:cubicBezTo>
                <a:cubicBezTo>
                  <a:pt x="200" y="86"/>
                  <a:pt x="200" y="87"/>
                  <a:pt x="201" y="88"/>
                </a:cubicBezTo>
                <a:close/>
                <a:moveTo>
                  <a:pt x="207" y="158"/>
                </a:moveTo>
                <a:cubicBezTo>
                  <a:pt x="206" y="159"/>
                  <a:pt x="204" y="160"/>
                  <a:pt x="203" y="162"/>
                </a:cubicBezTo>
                <a:cubicBezTo>
                  <a:pt x="203" y="162"/>
                  <a:pt x="203" y="162"/>
                  <a:pt x="203" y="162"/>
                </a:cubicBezTo>
                <a:cubicBezTo>
                  <a:pt x="204" y="161"/>
                  <a:pt x="206" y="160"/>
                  <a:pt x="207" y="158"/>
                </a:cubicBezTo>
                <a:cubicBezTo>
                  <a:pt x="207" y="158"/>
                  <a:pt x="207" y="158"/>
                  <a:pt x="207" y="158"/>
                </a:cubicBezTo>
                <a:close/>
                <a:moveTo>
                  <a:pt x="134" y="157"/>
                </a:moveTo>
                <a:cubicBezTo>
                  <a:pt x="133" y="159"/>
                  <a:pt x="132" y="160"/>
                  <a:pt x="131" y="162"/>
                </a:cubicBezTo>
                <a:cubicBezTo>
                  <a:pt x="131" y="162"/>
                  <a:pt x="131" y="162"/>
                  <a:pt x="132" y="162"/>
                </a:cubicBezTo>
                <a:lnTo>
                  <a:pt x="134" y="157"/>
                </a:lnTo>
                <a:close/>
                <a:moveTo>
                  <a:pt x="112" y="151"/>
                </a:moveTo>
                <a:cubicBezTo>
                  <a:pt x="112" y="152"/>
                  <a:pt x="111" y="154"/>
                  <a:pt x="111" y="155"/>
                </a:cubicBezTo>
                <a:cubicBezTo>
                  <a:pt x="112" y="155"/>
                  <a:pt x="112" y="155"/>
                  <a:pt x="112" y="155"/>
                </a:cubicBezTo>
                <a:cubicBezTo>
                  <a:pt x="112" y="154"/>
                  <a:pt x="112" y="153"/>
                  <a:pt x="112" y="152"/>
                </a:cubicBezTo>
                <a:cubicBezTo>
                  <a:pt x="112" y="151"/>
                  <a:pt x="113" y="151"/>
                  <a:pt x="112" y="151"/>
                </a:cubicBezTo>
                <a:close/>
                <a:moveTo>
                  <a:pt x="164" y="153"/>
                </a:moveTo>
                <a:cubicBezTo>
                  <a:pt x="164" y="153"/>
                  <a:pt x="164" y="154"/>
                  <a:pt x="164" y="154"/>
                </a:cubicBezTo>
                <a:cubicBezTo>
                  <a:pt x="157" y="153"/>
                  <a:pt x="157" y="153"/>
                  <a:pt x="157" y="153"/>
                </a:cubicBezTo>
                <a:cubicBezTo>
                  <a:pt x="159" y="154"/>
                  <a:pt x="161" y="154"/>
                  <a:pt x="162" y="154"/>
                </a:cubicBezTo>
                <a:cubicBezTo>
                  <a:pt x="163" y="154"/>
                  <a:pt x="164" y="154"/>
                  <a:pt x="164" y="153"/>
                </a:cubicBezTo>
                <a:close/>
                <a:moveTo>
                  <a:pt x="37" y="126"/>
                </a:moveTo>
                <a:cubicBezTo>
                  <a:pt x="37" y="124"/>
                  <a:pt x="37" y="122"/>
                  <a:pt x="36" y="120"/>
                </a:cubicBezTo>
                <a:cubicBezTo>
                  <a:pt x="37" y="120"/>
                  <a:pt x="36" y="119"/>
                  <a:pt x="36" y="120"/>
                </a:cubicBezTo>
                <a:cubicBezTo>
                  <a:pt x="37" y="126"/>
                  <a:pt x="37" y="126"/>
                  <a:pt x="37" y="126"/>
                </a:cubicBezTo>
                <a:cubicBezTo>
                  <a:pt x="37" y="126"/>
                  <a:pt x="38" y="127"/>
                  <a:pt x="37" y="126"/>
                </a:cubicBezTo>
                <a:close/>
                <a:moveTo>
                  <a:pt x="35" y="127"/>
                </a:moveTo>
                <a:cubicBezTo>
                  <a:pt x="33" y="120"/>
                  <a:pt x="33" y="120"/>
                  <a:pt x="33" y="120"/>
                </a:cubicBezTo>
                <a:cubicBezTo>
                  <a:pt x="33" y="123"/>
                  <a:pt x="34" y="126"/>
                  <a:pt x="34" y="129"/>
                </a:cubicBezTo>
                <a:cubicBezTo>
                  <a:pt x="34" y="128"/>
                  <a:pt x="35" y="128"/>
                  <a:pt x="35" y="127"/>
                </a:cubicBezTo>
                <a:close/>
                <a:moveTo>
                  <a:pt x="15" y="21"/>
                </a:moveTo>
                <a:cubicBezTo>
                  <a:pt x="13" y="21"/>
                  <a:pt x="12" y="23"/>
                  <a:pt x="11" y="25"/>
                </a:cubicBezTo>
                <a:cubicBezTo>
                  <a:pt x="13" y="24"/>
                  <a:pt x="14" y="22"/>
                  <a:pt x="15" y="21"/>
                </a:cubicBezTo>
                <a:close/>
                <a:moveTo>
                  <a:pt x="74" y="67"/>
                </a:moveTo>
                <a:cubicBezTo>
                  <a:pt x="74" y="67"/>
                  <a:pt x="73" y="64"/>
                  <a:pt x="73" y="63"/>
                </a:cubicBezTo>
                <a:cubicBezTo>
                  <a:pt x="73" y="64"/>
                  <a:pt x="72" y="64"/>
                  <a:pt x="72" y="65"/>
                </a:cubicBezTo>
                <a:cubicBezTo>
                  <a:pt x="73" y="66"/>
                  <a:pt x="73" y="67"/>
                  <a:pt x="74" y="68"/>
                </a:cubicBezTo>
                <a:cubicBezTo>
                  <a:pt x="74" y="68"/>
                  <a:pt x="74" y="68"/>
                  <a:pt x="74" y="67"/>
                </a:cubicBezTo>
                <a:close/>
                <a:moveTo>
                  <a:pt x="127" y="153"/>
                </a:moveTo>
                <a:cubicBezTo>
                  <a:pt x="126" y="154"/>
                  <a:pt x="126" y="156"/>
                  <a:pt x="126" y="157"/>
                </a:cubicBezTo>
                <a:cubicBezTo>
                  <a:pt x="127" y="156"/>
                  <a:pt x="128" y="154"/>
                  <a:pt x="128" y="153"/>
                </a:cubicBezTo>
                <a:lnTo>
                  <a:pt x="127" y="153"/>
                </a:lnTo>
                <a:close/>
                <a:moveTo>
                  <a:pt x="125" y="154"/>
                </a:moveTo>
                <a:cubicBezTo>
                  <a:pt x="124" y="155"/>
                  <a:pt x="123" y="157"/>
                  <a:pt x="122" y="159"/>
                </a:cubicBezTo>
                <a:cubicBezTo>
                  <a:pt x="122" y="159"/>
                  <a:pt x="123" y="160"/>
                  <a:pt x="123" y="159"/>
                </a:cubicBezTo>
                <a:lnTo>
                  <a:pt x="125" y="154"/>
                </a:lnTo>
                <a:close/>
                <a:moveTo>
                  <a:pt x="30" y="123"/>
                </a:moveTo>
                <a:cubicBezTo>
                  <a:pt x="30" y="124"/>
                  <a:pt x="30" y="124"/>
                  <a:pt x="30" y="124"/>
                </a:cubicBezTo>
                <a:cubicBezTo>
                  <a:pt x="31" y="131"/>
                  <a:pt x="31" y="131"/>
                  <a:pt x="31" y="131"/>
                </a:cubicBezTo>
                <a:cubicBezTo>
                  <a:pt x="31" y="131"/>
                  <a:pt x="32" y="131"/>
                  <a:pt x="32" y="130"/>
                </a:cubicBezTo>
                <a:cubicBezTo>
                  <a:pt x="30" y="124"/>
                  <a:pt x="30" y="124"/>
                  <a:pt x="30" y="124"/>
                </a:cubicBezTo>
                <a:lnTo>
                  <a:pt x="30" y="123"/>
                </a:lnTo>
                <a:close/>
                <a:moveTo>
                  <a:pt x="100" y="148"/>
                </a:moveTo>
                <a:cubicBezTo>
                  <a:pt x="99" y="147"/>
                  <a:pt x="100" y="146"/>
                  <a:pt x="99" y="145"/>
                </a:cubicBezTo>
                <a:cubicBezTo>
                  <a:pt x="98" y="150"/>
                  <a:pt x="98" y="150"/>
                  <a:pt x="98" y="150"/>
                </a:cubicBezTo>
                <a:cubicBezTo>
                  <a:pt x="100" y="151"/>
                  <a:pt x="100" y="151"/>
                  <a:pt x="100" y="151"/>
                </a:cubicBezTo>
                <a:cubicBezTo>
                  <a:pt x="100" y="150"/>
                  <a:pt x="100" y="149"/>
                  <a:pt x="100" y="148"/>
                </a:cubicBezTo>
                <a:close/>
                <a:moveTo>
                  <a:pt x="134" y="160"/>
                </a:moveTo>
                <a:cubicBezTo>
                  <a:pt x="135" y="158"/>
                  <a:pt x="137" y="157"/>
                  <a:pt x="138" y="155"/>
                </a:cubicBezTo>
                <a:cubicBezTo>
                  <a:pt x="137" y="155"/>
                  <a:pt x="136" y="154"/>
                  <a:pt x="136" y="155"/>
                </a:cubicBezTo>
                <a:cubicBezTo>
                  <a:pt x="136" y="157"/>
                  <a:pt x="135" y="158"/>
                  <a:pt x="134" y="160"/>
                </a:cubicBezTo>
                <a:close/>
                <a:moveTo>
                  <a:pt x="27" y="122"/>
                </a:moveTo>
                <a:cubicBezTo>
                  <a:pt x="29" y="133"/>
                  <a:pt x="29" y="133"/>
                  <a:pt x="29" y="133"/>
                </a:cubicBezTo>
                <a:cubicBezTo>
                  <a:pt x="29" y="133"/>
                  <a:pt x="30" y="133"/>
                  <a:pt x="29" y="132"/>
                </a:cubicBezTo>
                <a:lnTo>
                  <a:pt x="27" y="122"/>
                </a:lnTo>
                <a:close/>
                <a:moveTo>
                  <a:pt x="104" y="151"/>
                </a:moveTo>
                <a:cubicBezTo>
                  <a:pt x="105" y="151"/>
                  <a:pt x="105" y="151"/>
                  <a:pt x="105" y="151"/>
                </a:cubicBezTo>
                <a:cubicBezTo>
                  <a:pt x="105" y="149"/>
                  <a:pt x="106" y="146"/>
                  <a:pt x="106" y="144"/>
                </a:cubicBezTo>
                <a:cubicBezTo>
                  <a:pt x="105" y="144"/>
                  <a:pt x="105" y="144"/>
                  <a:pt x="105" y="144"/>
                </a:cubicBezTo>
                <a:cubicBezTo>
                  <a:pt x="105" y="146"/>
                  <a:pt x="105" y="148"/>
                  <a:pt x="104" y="151"/>
                </a:cubicBezTo>
                <a:close/>
                <a:moveTo>
                  <a:pt x="179" y="154"/>
                </a:moveTo>
                <a:cubicBezTo>
                  <a:pt x="175" y="154"/>
                  <a:pt x="171" y="154"/>
                  <a:pt x="166" y="154"/>
                </a:cubicBezTo>
                <a:cubicBezTo>
                  <a:pt x="166" y="155"/>
                  <a:pt x="167" y="154"/>
                  <a:pt x="167" y="154"/>
                </a:cubicBezTo>
                <a:cubicBezTo>
                  <a:pt x="172" y="154"/>
                  <a:pt x="175" y="154"/>
                  <a:pt x="179" y="154"/>
                </a:cubicBezTo>
                <a:close/>
                <a:moveTo>
                  <a:pt x="77" y="69"/>
                </a:moveTo>
                <a:cubicBezTo>
                  <a:pt x="76" y="62"/>
                  <a:pt x="76" y="62"/>
                  <a:pt x="76" y="62"/>
                </a:cubicBezTo>
                <a:cubicBezTo>
                  <a:pt x="76" y="62"/>
                  <a:pt x="75" y="62"/>
                  <a:pt x="75" y="62"/>
                </a:cubicBezTo>
                <a:cubicBezTo>
                  <a:pt x="76" y="65"/>
                  <a:pt x="76" y="68"/>
                  <a:pt x="77" y="71"/>
                </a:cubicBezTo>
                <a:cubicBezTo>
                  <a:pt x="77" y="70"/>
                  <a:pt x="77" y="69"/>
                  <a:pt x="77" y="69"/>
                </a:cubicBezTo>
                <a:close/>
                <a:moveTo>
                  <a:pt x="130" y="160"/>
                </a:moveTo>
                <a:cubicBezTo>
                  <a:pt x="132" y="158"/>
                  <a:pt x="133" y="156"/>
                  <a:pt x="134" y="154"/>
                </a:cubicBezTo>
                <a:cubicBezTo>
                  <a:pt x="133" y="155"/>
                  <a:pt x="133" y="154"/>
                  <a:pt x="132" y="154"/>
                </a:cubicBezTo>
                <a:lnTo>
                  <a:pt x="130" y="160"/>
                </a:lnTo>
                <a:close/>
                <a:moveTo>
                  <a:pt x="188" y="169"/>
                </a:moveTo>
                <a:cubicBezTo>
                  <a:pt x="187" y="170"/>
                  <a:pt x="186" y="171"/>
                  <a:pt x="184" y="171"/>
                </a:cubicBezTo>
                <a:cubicBezTo>
                  <a:pt x="184" y="171"/>
                  <a:pt x="183" y="171"/>
                  <a:pt x="183" y="172"/>
                </a:cubicBezTo>
                <a:cubicBezTo>
                  <a:pt x="188" y="172"/>
                  <a:pt x="188" y="172"/>
                  <a:pt x="188" y="172"/>
                </a:cubicBezTo>
                <a:cubicBezTo>
                  <a:pt x="187" y="171"/>
                  <a:pt x="189" y="170"/>
                  <a:pt x="188" y="169"/>
                </a:cubicBezTo>
                <a:close/>
                <a:moveTo>
                  <a:pt x="125" y="165"/>
                </a:moveTo>
                <a:cubicBezTo>
                  <a:pt x="118" y="162"/>
                  <a:pt x="118" y="162"/>
                  <a:pt x="118" y="162"/>
                </a:cubicBezTo>
                <a:cubicBezTo>
                  <a:pt x="118" y="162"/>
                  <a:pt x="118" y="163"/>
                  <a:pt x="117" y="163"/>
                </a:cubicBezTo>
                <a:cubicBezTo>
                  <a:pt x="120" y="164"/>
                  <a:pt x="122" y="164"/>
                  <a:pt x="125" y="165"/>
                </a:cubicBezTo>
                <a:close/>
                <a:moveTo>
                  <a:pt x="179" y="163"/>
                </a:moveTo>
                <a:cubicBezTo>
                  <a:pt x="177" y="164"/>
                  <a:pt x="175" y="166"/>
                  <a:pt x="173" y="168"/>
                </a:cubicBezTo>
                <a:cubicBezTo>
                  <a:pt x="173" y="168"/>
                  <a:pt x="174" y="168"/>
                  <a:pt x="174" y="168"/>
                </a:cubicBezTo>
                <a:cubicBezTo>
                  <a:pt x="176" y="167"/>
                  <a:pt x="177" y="165"/>
                  <a:pt x="179" y="163"/>
                </a:cubicBezTo>
                <a:cubicBezTo>
                  <a:pt x="179" y="163"/>
                  <a:pt x="179" y="163"/>
                  <a:pt x="179" y="163"/>
                </a:cubicBezTo>
                <a:close/>
                <a:moveTo>
                  <a:pt x="122" y="151"/>
                </a:moveTo>
                <a:cubicBezTo>
                  <a:pt x="122" y="151"/>
                  <a:pt x="122" y="151"/>
                  <a:pt x="122" y="151"/>
                </a:cubicBezTo>
                <a:cubicBezTo>
                  <a:pt x="121" y="153"/>
                  <a:pt x="120" y="156"/>
                  <a:pt x="119" y="158"/>
                </a:cubicBezTo>
                <a:cubicBezTo>
                  <a:pt x="120" y="158"/>
                  <a:pt x="120" y="159"/>
                  <a:pt x="121" y="158"/>
                </a:cubicBezTo>
                <a:cubicBezTo>
                  <a:pt x="123" y="152"/>
                  <a:pt x="123" y="152"/>
                  <a:pt x="123" y="152"/>
                </a:cubicBezTo>
                <a:cubicBezTo>
                  <a:pt x="123" y="152"/>
                  <a:pt x="122" y="151"/>
                  <a:pt x="122" y="151"/>
                </a:cubicBezTo>
                <a:close/>
                <a:moveTo>
                  <a:pt x="84" y="133"/>
                </a:moveTo>
                <a:cubicBezTo>
                  <a:pt x="84" y="133"/>
                  <a:pt x="84" y="132"/>
                  <a:pt x="84" y="132"/>
                </a:cubicBezTo>
                <a:cubicBezTo>
                  <a:pt x="83" y="132"/>
                  <a:pt x="82" y="131"/>
                  <a:pt x="82" y="131"/>
                </a:cubicBezTo>
                <a:cubicBezTo>
                  <a:pt x="81" y="131"/>
                  <a:pt x="81" y="131"/>
                  <a:pt x="81" y="132"/>
                </a:cubicBezTo>
                <a:cubicBezTo>
                  <a:pt x="82" y="133"/>
                  <a:pt x="82" y="136"/>
                  <a:pt x="83" y="138"/>
                </a:cubicBezTo>
                <a:lnTo>
                  <a:pt x="84" y="133"/>
                </a:lnTo>
                <a:close/>
                <a:moveTo>
                  <a:pt x="94" y="138"/>
                </a:moveTo>
                <a:cubicBezTo>
                  <a:pt x="94" y="138"/>
                  <a:pt x="94" y="138"/>
                  <a:pt x="93" y="138"/>
                </a:cubicBezTo>
                <a:cubicBezTo>
                  <a:pt x="93" y="140"/>
                  <a:pt x="93" y="143"/>
                  <a:pt x="94" y="146"/>
                </a:cubicBezTo>
                <a:cubicBezTo>
                  <a:pt x="94" y="143"/>
                  <a:pt x="95" y="141"/>
                  <a:pt x="95" y="139"/>
                </a:cubicBezTo>
                <a:cubicBezTo>
                  <a:pt x="95" y="139"/>
                  <a:pt x="94" y="139"/>
                  <a:pt x="94" y="138"/>
                </a:cubicBezTo>
                <a:close/>
                <a:moveTo>
                  <a:pt x="119" y="150"/>
                </a:moveTo>
                <a:cubicBezTo>
                  <a:pt x="119" y="150"/>
                  <a:pt x="118" y="150"/>
                  <a:pt x="118" y="149"/>
                </a:cubicBezTo>
                <a:cubicBezTo>
                  <a:pt x="118" y="152"/>
                  <a:pt x="117" y="155"/>
                  <a:pt x="116" y="157"/>
                </a:cubicBezTo>
                <a:cubicBezTo>
                  <a:pt x="117" y="155"/>
                  <a:pt x="118" y="152"/>
                  <a:pt x="119" y="150"/>
                </a:cubicBezTo>
                <a:close/>
                <a:moveTo>
                  <a:pt x="108" y="159"/>
                </a:moveTo>
                <a:cubicBezTo>
                  <a:pt x="107" y="158"/>
                  <a:pt x="107" y="158"/>
                  <a:pt x="106" y="158"/>
                </a:cubicBezTo>
                <a:cubicBezTo>
                  <a:pt x="106" y="158"/>
                  <a:pt x="105" y="158"/>
                  <a:pt x="105" y="157"/>
                </a:cubicBezTo>
                <a:cubicBezTo>
                  <a:pt x="104" y="157"/>
                  <a:pt x="104" y="157"/>
                  <a:pt x="103" y="158"/>
                </a:cubicBezTo>
                <a:cubicBezTo>
                  <a:pt x="103" y="158"/>
                  <a:pt x="103" y="157"/>
                  <a:pt x="103" y="157"/>
                </a:cubicBezTo>
                <a:cubicBezTo>
                  <a:pt x="103" y="156"/>
                  <a:pt x="102" y="156"/>
                  <a:pt x="101" y="156"/>
                </a:cubicBezTo>
                <a:cubicBezTo>
                  <a:pt x="100" y="155"/>
                  <a:pt x="100" y="156"/>
                  <a:pt x="100" y="156"/>
                </a:cubicBezTo>
                <a:cubicBezTo>
                  <a:pt x="103" y="158"/>
                  <a:pt x="105" y="159"/>
                  <a:pt x="108" y="160"/>
                </a:cubicBezTo>
                <a:cubicBezTo>
                  <a:pt x="108" y="159"/>
                  <a:pt x="108" y="159"/>
                  <a:pt x="108" y="159"/>
                </a:cubicBezTo>
                <a:close/>
                <a:moveTo>
                  <a:pt x="17" y="21"/>
                </a:moveTo>
                <a:cubicBezTo>
                  <a:pt x="17" y="21"/>
                  <a:pt x="17" y="21"/>
                  <a:pt x="17" y="21"/>
                </a:cubicBezTo>
                <a:cubicBezTo>
                  <a:pt x="15" y="23"/>
                  <a:pt x="13" y="25"/>
                  <a:pt x="12" y="27"/>
                </a:cubicBezTo>
                <a:cubicBezTo>
                  <a:pt x="12" y="27"/>
                  <a:pt x="12" y="28"/>
                  <a:pt x="12" y="28"/>
                </a:cubicBezTo>
                <a:cubicBezTo>
                  <a:pt x="14" y="26"/>
                  <a:pt x="16" y="24"/>
                  <a:pt x="17" y="22"/>
                </a:cubicBezTo>
                <a:cubicBezTo>
                  <a:pt x="18" y="22"/>
                  <a:pt x="18" y="21"/>
                  <a:pt x="17" y="21"/>
                </a:cubicBezTo>
                <a:close/>
                <a:moveTo>
                  <a:pt x="180" y="164"/>
                </a:moveTo>
                <a:cubicBezTo>
                  <a:pt x="183" y="162"/>
                  <a:pt x="185" y="160"/>
                  <a:pt x="188" y="158"/>
                </a:cubicBezTo>
                <a:cubicBezTo>
                  <a:pt x="187" y="158"/>
                  <a:pt x="186" y="158"/>
                  <a:pt x="186" y="158"/>
                </a:cubicBezTo>
                <a:cubicBezTo>
                  <a:pt x="184" y="160"/>
                  <a:pt x="182" y="162"/>
                  <a:pt x="180" y="164"/>
                </a:cubicBezTo>
                <a:close/>
                <a:moveTo>
                  <a:pt x="198" y="152"/>
                </a:moveTo>
                <a:cubicBezTo>
                  <a:pt x="194" y="152"/>
                  <a:pt x="190" y="152"/>
                  <a:pt x="187" y="153"/>
                </a:cubicBezTo>
                <a:cubicBezTo>
                  <a:pt x="186" y="153"/>
                  <a:pt x="186" y="154"/>
                  <a:pt x="186" y="153"/>
                </a:cubicBezTo>
                <a:cubicBezTo>
                  <a:pt x="190" y="153"/>
                  <a:pt x="195" y="153"/>
                  <a:pt x="198" y="152"/>
                </a:cubicBezTo>
                <a:close/>
                <a:moveTo>
                  <a:pt x="116" y="149"/>
                </a:moveTo>
                <a:cubicBezTo>
                  <a:pt x="116" y="149"/>
                  <a:pt x="116" y="149"/>
                  <a:pt x="116" y="149"/>
                </a:cubicBezTo>
                <a:cubicBezTo>
                  <a:pt x="113" y="156"/>
                  <a:pt x="113" y="156"/>
                  <a:pt x="113" y="156"/>
                </a:cubicBezTo>
                <a:cubicBezTo>
                  <a:pt x="114" y="156"/>
                  <a:pt x="115" y="157"/>
                  <a:pt x="115" y="156"/>
                </a:cubicBezTo>
                <a:cubicBezTo>
                  <a:pt x="116" y="154"/>
                  <a:pt x="116" y="151"/>
                  <a:pt x="116" y="149"/>
                </a:cubicBezTo>
                <a:close/>
                <a:moveTo>
                  <a:pt x="145" y="158"/>
                </a:moveTo>
                <a:cubicBezTo>
                  <a:pt x="143" y="160"/>
                  <a:pt x="142" y="162"/>
                  <a:pt x="140" y="164"/>
                </a:cubicBezTo>
                <a:cubicBezTo>
                  <a:pt x="142" y="164"/>
                  <a:pt x="142" y="164"/>
                  <a:pt x="142" y="164"/>
                </a:cubicBezTo>
                <a:cubicBezTo>
                  <a:pt x="143" y="162"/>
                  <a:pt x="144" y="160"/>
                  <a:pt x="145" y="159"/>
                </a:cubicBezTo>
                <a:cubicBezTo>
                  <a:pt x="145" y="159"/>
                  <a:pt x="145" y="158"/>
                  <a:pt x="145" y="158"/>
                </a:cubicBezTo>
                <a:close/>
                <a:moveTo>
                  <a:pt x="109" y="153"/>
                </a:moveTo>
                <a:cubicBezTo>
                  <a:pt x="110" y="149"/>
                  <a:pt x="110" y="149"/>
                  <a:pt x="110" y="149"/>
                </a:cubicBezTo>
                <a:cubicBezTo>
                  <a:pt x="110" y="148"/>
                  <a:pt x="110" y="146"/>
                  <a:pt x="109" y="147"/>
                </a:cubicBezTo>
                <a:cubicBezTo>
                  <a:pt x="108" y="154"/>
                  <a:pt x="108" y="154"/>
                  <a:pt x="108" y="154"/>
                </a:cubicBezTo>
                <a:cubicBezTo>
                  <a:pt x="107" y="154"/>
                  <a:pt x="109" y="155"/>
                  <a:pt x="109" y="155"/>
                </a:cubicBezTo>
                <a:cubicBezTo>
                  <a:pt x="109" y="154"/>
                  <a:pt x="109" y="153"/>
                  <a:pt x="109" y="153"/>
                </a:cubicBezTo>
                <a:close/>
                <a:moveTo>
                  <a:pt x="173" y="161"/>
                </a:moveTo>
                <a:cubicBezTo>
                  <a:pt x="170" y="163"/>
                  <a:pt x="167" y="165"/>
                  <a:pt x="165" y="167"/>
                </a:cubicBezTo>
                <a:cubicBezTo>
                  <a:pt x="166" y="167"/>
                  <a:pt x="167" y="168"/>
                  <a:pt x="168" y="167"/>
                </a:cubicBezTo>
                <a:lnTo>
                  <a:pt x="173" y="161"/>
                </a:lnTo>
                <a:close/>
                <a:moveTo>
                  <a:pt x="140" y="156"/>
                </a:moveTo>
                <a:cubicBezTo>
                  <a:pt x="137" y="158"/>
                  <a:pt x="136" y="160"/>
                  <a:pt x="134" y="163"/>
                </a:cubicBezTo>
                <a:cubicBezTo>
                  <a:pt x="135" y="163"/>
                  <a:pt x="136" y="163"/>
                  <a:pt x="136" y="163"/>
                </a:cubicBezTo>
                <a:cubicBezTo>
                  <a:pt x="137" y="161"/>
                  <a:pt x="139" y="158"/>
                  <a:pt x="140" y="156"/>
                </a:cubicBezTo>
                <a:close/>
                <a:moveTo>
                  <a:pt x="80" y="72"/>
                </a:moveTo>
                <a:cubicBezTo>
                  <a:pt x="80" y="68"/>
                  <a:pt x="79" y="64"/>
                  <a:pt x="78" y="60"/>
                </a:cubicBezTo>
                <a:cubicBezTo>
                  <a:pt x="78" y="59"/>
                  <a:pt x="77" y="60"/>
                  <a:pt x="77" y="61"/>
                </a:cubicBezTo>
                <a:cubicBezTo>
                  <a:pt x="78" y="64"/>
                  <a:pt x="78" y="67"/>
                  <a:pt x="79" y="70"/>
                </a:cubicBezTo>
                <a:cubicBezTo>
                  <a:pt x="79" y="70"/>
                  <a:pt x="79" y="72"/>
                  <a:pt x="80" y="72"/>
                </a:cubicBezTo>
                <a:close/>
                <a:moveTo>
                  <a:pt x="199" y="159"/>
                </a:moveTo>
                <a:cubicBezTo>
                  <a:pt x="195" y="161"/>
                  <a:pt x="192" y="164"/>
                  <a:pt x="189" y="166"/>
                </a:cubicBezTo>
                <a:cubicBezTo>
                  <a:pt x="191" y="167"/>
                  <a:pt x="193" y="166"/>
                  <a:pt x="194" y="164"/>
                </a:cubicBezTo>
                <a:cubicBezTo>
                  <a:pt x="195" y="163"/>
                  <a:pt x="197" y="161"/>
                  <a:pt x="199" y="159"/>
                </a:cubicBezTo>
                <a:close/>
                <a:moveTo>
                  <a:pt x="96" y="146"/>
                </a:moveTo>
                <a:cubicBezTo>
                  <a:pt x="96" y="140"/>
                  <a:pt x="96" y="140"/>
                  <a:pt x="96" y="140"/>
                </a:cubicBezTo>
                <a:cubicBezTo>
                  <a:pt x="96" y="143"/>
                  <a:pt x="95" y="145"/>
                  <a:pt x="94" y="149"/>
                </a:cubicBezTo>
                <a:cubicBezTo>
                  <a:pt x="96" y="149"/>
                  <a:pt x="96" y="149"/>
                  <a:pt x="96" y="149"/>
                </a:cubicBezTo>
                <a:cubicBezTo>
                  <a:pt x="97" y="148"/>
                  <a:pt x="97" y="147"/>
                  <a:pt x="96" y="146"/>
                </a:cubicBezTo>
                <a:close/>
                <a:moveTo>
                  <a:pt x="86" y="69"/>
                </a:moveTo>
                <a:cubicBezTo>
                  <a:pt x="84" y="56"/>
                  <a:pt x="84" y="56"/>
                  <a:pt x="84" y="56"/>
                </a:cubicBezTo>
                <a:cubicBezTo>
                  <a:pt x="84" y="56"/>
                  <a:pt x="82" y="56"/>
                  <a:pt x="83" y="56"/>
                </a:cubicBezTo>
                <a:cubicBezTo>
                  <a:pt x="85" y="68"/>
                  <a:pt x="85" y="68"/>
                  <a:pt x="85" y="68"/>
                </a:cubicBezTo>
                <a:cubicBezTo>
                  <a:pt x="85" y="69"/>
                  <a:pt x="86" y="69"/>
                  <a:pt x="86" y="69"/>
                </a:cubicBezTo>
                <a:close/>
                <a:moveTo>
                  <a:pt x="104" y="150"/>
                </a:moveTo>
                <a:cubicBezTo>
                  <a:pt x="104" y="146"/>
                  <a:pt x="104" y="146"/>
                  <a:pt x="104" y="146"/>
                </a:cubicBezTo>
                <a:cubicBezTo>
                  <a:pt x="104" y="145"/>
                  <a:pt x="104" y="144"/>
                  <a:pt x="103" y="143"/>
                </a:cubicBezTo>
                <a:cubicBezTo>
                  <a:pt x="101" y="151"/>
                  <a:pt x="101" y="151"/>
                  <a:pt x="101" y="151"/>
                </a:cubicBezTo>
                <a:cubicBezTo>
                  <a:pt x="101" y="152"/>
                  <a:pt x="102" y="152"/>
                  <a:pt x="103" y="152"/>
                </a:cubicBezTo>
                <a:cubicBezTo>
                  <a:pt x="103" y="152"/>
                  <a:pt x="104" y="150"/>
                  <a:pt x="104" y="150"/>
                </a:cubicBezTo>
                <a:close/>
                <a:moveTo>
                  <a:pt x="102" y="143"/>
                </a:moveTo>
                <a:cubicBezTo>
                  <a:pt x="102" y="143"/>
                  <a:pt x="102" y="142"/>
                  <a:pt x="102" y="142"/>
                </a:cubicBezTo>
                <a:cubicBezTo>
                  <a:pt x="100" y="142"/>
                  <a:pt x="99" y="141"/>
                  <a:pt x="98" y="140"/>
                </a:cubicBezTo>
                <a:cubicBezTo>
                  <a:pt x="97" y="142"/>
                  <a:pt x="98" y="144"/>
                  <a:pt x="98" y="146"/>
                </a:cubicBezTo>
                <a:cubicBezTo>
                  <a:pt x="98" y="145"/>
                  <a:pt x="98" y="144"/>
                  <a:pt x="99" y="143"/>
                </a:cubicBezTo>
                <a:cubicBezTo>
                  <a:pt x="99" y="142"/>
                  <a:pt x="100" y="142"/>
                  <a:pt x="100" y="142"/>
                </a:cubicBezTo>
                <a:cubicBezTo>
                  <a:pt x="100" y="143"/>
                  <a:pt x="101" y="145"/>
                  <a:pt x="101" y="147"/>
                </a:cubicBezTo>
                <a:cubicBezTo>
                  <a:pt x="101" y="145"/>
                  <a:pt x="102" y="144"/>
                  <a:pt x="102" y="143"/>
                </a:cubicBezTo>
                <a:close/>
                <a:moveTo>
                  <a:pt x="36" y="127"/>
                </a:moveTo>
                <a:cubicBezTo>
                  <a:pt x="35" y="122"/>
                  <a:pt x="34" y="117"/>
                  <a:pt x="34" y="112"/>
                </a:cubicBezTo>
                <a:cubicBezTo>
                  <a:pt x="33" y="113"/>
                  <a:pt x="33" y="113"/>
                  <a:pt x="33" y="113"/>
                </a:cubicBezTo>
                <a:cubicBezTo>
                  <a:pt x="35" y="126"/>
                  <a:pt x="35" y="126"/>
                  <a:pt x="35" y="126"/>
                </a:cubicBezTo>
                <a:cubicBezTo>
                  <a:pt x="35" y="126"/>
                  <a:pt x="36" y="128"/>
                  <a:pt x="36" y="127"/>
                </a:cubicBezTo>
                <a:close/>
                <a:moveTo>
                  <a:pt x="162" y="158"/>
                </a:moveTo>
                <a:cubicBezTo>
                  <a:pt x="161" y="158"/>
                  <a:pt x="161" y="159"/>
                  <a:pt x="161" y="159"/>
                </a:cubicBezTo>
                <a:cubicBezTo>
                  <a:pt x="158" y="161"/>
                  <a:pt x="156" y="163"/>
                  <a:pt x="153" y="166"/>
                </a:cubicBezTo>
                <a:cubicBezTo>
                  <a:pt x="154" y="166"/>
                  <a:pt x="155" y="166"/>
                  <a:pt x="155" y="166"/>
                </a:cubicBezTo>
                <a:cubicBezTo>
                  <a:pt x="158" y="164"/>
                  <a:pt x="159" y="161"/>
                  <a:pt x="162" y="158"/>
                </a:cubicBezTo>
                <a:close/>
                <a:moveTo>
                  <a:pt x="218" y="145"/>
                </a:moveTo>
                <a:cubicBezTo>
                  <a:pt x="217" y="141"/>
                  <a:pt x="217" y="141"/>
                  <a:pt x="217" y="141"/>
                </a:cubicBezTo>
                <a:cubicBezTo>
                  <a:pt x="216" y="139"/>
                  <a:pt x="216" y="137"/>
                  <a:pt x="215" y="137"/>
                </a:cubicBezTo>
                <a:cubicBezTo>
                  <a:pt x="215" y="140"/>
                  <a:pt x="216" y="143"/>
                  <a:pt x="217" y="145"/>
                </a:cubicBezTo>
                <a:cubicBezTo>
                  <a:pt x="217" y="146"/>
                  <a:pt x="217" y="145"/>
                  <a:pt x="218" y="145"/>
                </a:cubicBezTo>
                <a:cubicBezTo>
                  <a:pt x="218" y="145"/>
                  <a:pt x="218" y="146"/>
                  <a:pt x="218" y="145"/>
                </a:cubicBezTo>
                <a:close/>
                <a:moveTo>
                  <a:pt x="191" y="160"/>
                </a:moveTo>
                <a:cubicBezTo>
                  <a:pt x="187" y="162"/>
                  <a:pt x="184" y="164"/>
                  <a:pt x="181" y="167"/>
                </a:cubicBezTo>
                <a:cubicBezTo>
                  <a:pt x="180" y="168"/>
                  <a:pt x="181" y="168"/>
                  <a:pt x="181" y="168"/>
                </a:cubicBezTo>
                <a:cubicBezTo>
                  <a:pt x="182" y="167"/>
                  <a:pt x="183" y="168"/>
                  <a:pt x="183" y="168"/>
                </a:cubicBezTo>
                <a:cubicBezTo>
                  <a:pt x="186" y="164"/>
                  <a:pt x="188" y="162"/>
                  <a:pt x="191" y="160"/>
                </a:cubicBezTo>
                <a:close/>
                <a:moveTo>
                  <a:pt x="154" y="158"/>
                </a:moveTo>
                <a:cubicBezTo>
                  <a:pt x="152" y="160"/>
                  <a:pt x="149" y="162"/>
                  <a:pt x="147" y="164"/>
                </a:cubicBezTo>
                <a:cubicBezTo>
                  <a:pt x="147" y="165"/>
                  <a:pt x="149" y="166"/>
                  <a:pt x="149" y="165"/>
                </a:cubicBezTo>
                <a:cubicBezTo>
                  <a:pt x="154" y="159"/>
                  <a:pt x="154" y="159"/>
                  <a:pt x="154" y="159"/>
                </a:cubicBezTo>
                <a:cubicBezTo>
                  <a:pt x="153" y="158"/>
                  <a:pt x="154" y="157"/>
                  <a:pt x="154" y="158"/>
                </a:cubicBezTo>
                <a:close/>
                <a:moveTo>
                  <a:pt x="33" y="129"/>
                </a:moveTo>
                <a:cubicBezTo>
                  <a:pt x="33" y="124"/>
                  <a:pt x="31" y="120"/>
                  <a:pt x="32" y="114"/>
                </a:cubicBezTo>
                <a:cubicBezTo>
                  <a:pt x="31" y="115"/>
                  <a:pt x="30" y="115"/>
                  <a:pt x="30" y="116"/>
                </a:cubicBezTo>
                <a:cubicBezTo>
                  <a:pt x="31" y="120"/>
                  <a:pt x="32" y="124"/>
                  <a:pt x="33" y="129"/>
                </a:cubicBezTo>
                <a:cubicBezTo>
                  <a:pt x="33" y="129"/>
                  <a:pt x="33" y="130"/>
                  <a:pt x="33" y="129"/>
                </a:cubicBezTo>
                <a:close/>
                <a:moveTo>
                  <a:pt x="24" y="26"/>
                </a:moveTo>
                <a:cubicBezTo>
                  <a:pt x="24" y="27"/>
                  <a:pt x="24" y="27"/>
                  <a:pt x="24" y="27"/>
                </a:cubicBezTo>
                <a:cubicBezTo>
                  <a:pt x="24" y="27"/>
                  <a:pt x="24" y="27"/>
                  <a:pt x="24" y="27"/>
                </a:cubicBezTo>
                <a:cubicBezTo>
                  <a:pt x="23" y="27"/>
                  <a:pt x="23" y="27"/>
                  <a:pt x="23" y="28"/>
                </a:cubicBezTo>
                <a:cubicBezTo>
                  <a:pt x="23" y="28"/>
                  <a:pt x="23" y="28"/>
                  <a:pt x="23" y="28"/>
                </a:cubicBezTo>
                <a:cubicBezTo>
                  <a:pt x="19" y="31"/>
                  <a:pt x="16" y="34"/>
                  <a:pt x="12" y="38"/>
                </a:cubicBezTo>
                <a:cubicBezTo>
                  <a:pt x="12" y="38"/>
                  <a:pt x="12" y="39"/>
                  <a:pt x="12" y="40"/>
                </a:cubicBezTo>
                <a:cubicBezTo>
                  <a:pt x="13" y="41"/>
                  <a:pt x="13" y="40"/>
                  <a:pt x="13" y="40"/>
                </a:cubicBezTo>
                <a:cubicBezTo>
                  <a:pt x="16" y="35"/>
                  <a:pt x="19" y="32"/>
                  <a:pt x="23" y="28"/>
                </a:cubicBezTo>
                <a:cubicBezTo>
                  <a:pt x="23" y="28"/>
                  <a:pt x="23" y="28"/>
                  <a:pt x="23" y="28"/>
                </a:cubicBezTo>
                <a:cubicBezTo>
                  <a:pt x="23" y="28"/>
                  <a:pt x="24" y="27"/>
                  <a:pt x="24" y="27"/>
                </a:cubicBezTo>
                <a:cubicBezTo>
                  <a:pt x="24" y="27"/>
                  <a:pt x="24" y="27"/>
                  <a:pt x="24" y="27"/>
                </a:cubicBezTo>
                <a:lnTo>
                  <a:pt x="24" y="26"/>
                </a:lnTo>
                <a:close/>
                <a:moveTo>
                  <a:pt x="21" y="21"/>
                </a:moveTo>
                <a:cubicBezTo>
                  <a:pt x="21" y="21"/>
                  <a:pt x="20" y="21"/>
                  <a:pt x="20" y="21"/>
                </a:cubicBezTo>
                <a:cubicBezTo>
                  <a:pt x="17" y="25"/>
                  <a:pt x="14" y="28"/>
                  <a:pt x="12" y="32"/>
                </a:cubicBezTo>
                <a:cubicBezTo>
                  <a:pt x="23" y="22"/>
                  <a:pt x="23" y="22"/>
                  <a:pt x="23" y="22"/>
                </a:cubicBezTo>
                <a:cubicBezTo>
                  <a:pt x="22" y="22"/>
                  <a:pt x="22" y="21"/>
                  <a:pt x="21" y="21"/>
                </a:cubicBezTo>
                <a:close/>
                <a:moveTo>
                  <a:pt x="144" y="156"/>
                </a:moveTo>
                <a:cubicBezTo>
                  <a:pt x="143" y="156"/>
                  <a:pt x="142" y="156"/>
                  <a:pt x="142" y="156"/>
                </a:cubicBezTo>
                <a:cubicBezTo>
                  <a:pt x="141" y="156"/>
                  <a:pt x="141" y="156"/>
                  <a:pt x="141" y="156"/>
                </a:cubicBezTo>
                <a:cubicBezTo>
                  <a:pt x="140" y="159"/>
                  <a:pt x="139" y="161"/>
                  <a:pt x="137" y="163"/>
                </a:cubicBezTo>
                <a:cubicBezTo>
                  <a:pt x="137" y="163"/>
                  <a:pt x="138" y="163"/>
                  <a:pt x="138" y="163"/>
                </a:cubicBezTo>
                <a:cubicBezTo>
                  <a:pt x="140" y="161"/>
                  <a:pt x="142" y="159"/>
                  <a:pt x="144" y="156"/>
                </a:cubicBezTo>
                <a:cubicBezTo>
                  <a:pt x="144" y="156"/>
                  <a:pt x="144" y="156"/>
                  <a:pt x="144" y="156"/>
                </a:cubicBezTo>
                <a:close/>
                <a:moveTo>
                  <a:pt x="197" y="163"/>
                </a:moveTo>
                <a:cubicBezTo>
                  <a:pt x="201" y="161"/>
                  <a:pt x="205" y="158"/>
                  <a:pt x="208" y="155"/>
                </a:cubicBezTo>
                <a:cubicBezTo>
                  <a:pt x="207" y="155"/>
                  <a:pt x="205" y="155"/>
                  <a:pt x="205" y="155"/>
                </a:cubicBezTo>
                <a:cubicBezTo>
                  <a:pt x="202" y="158"/>
                  <a:pt x="199" y="160"/>
                  <a:pt x="197" y="163"/>
                </a:cubicBezTo>
                <a:close/>
                <a:moveTo>
                  <a:pt x="83" y="70"/>
                </a:moveTo>
                <a:cubicBezTo>
                  <a:pt x="83" y="66"/>
                  <a:pt x="82" y="61"/>
                  <a:pt x="81" y="57"/>
                </a:cubicBezTo>
                <a:cubicBezTo>
                  <a:pt x="81" y="58"/>
                  <a:pt x="80" y="58"/>
                  <a:pt x="80" y="59"/>
                </a:cubicBezTo>
                <a:cubicBezTo>
                  <a:pt x="81" y="63"/>
                  <a:pt x="82" y="67"/>
                  <a:pt x="83" y="71"/>
                </a:cubicBezTo>
                <a:cubicBezTo>
                  <a:pt x="84" y="71"/>
                  <a:pt x="83" y="70"/>
                  <a:pt x="83" y="70"/>
                </a:cubicBezTo>
                <a:close/>
                <a:moveTo>
                  <a:pt x="129" y="154"/>
                </a:moveTo>
                <a:cubicBezTo>
                  <a:pt x="128" y="156"/>
                  <a:pt x="127" y="158"/>
                  <a:pt x="125" y="160"/>
                </a:cubicBezTo>
                <a:cubicBezTo>
                  <a:pt x="126" y="160"/>
                  <a:pt x="127" y="160"/>
                  <a:pt x="128" y="161"/>
                </a:cubicBezTo>
                <a:cubicBezTo>
                  <a:pt x="129" y="159"/>
                  <a:pt x="130" y="156"/>
                  <a:pt x="131" y="154"/>
                </a:cubicBezTo>
                <a:cubicBezTo>
                  <a:pt x="131" y="154"/>
                  <a:pt x="130" y="153"/>
                  <a:pt x="129" y="154"/>
                </a:cubicBezTo>
                <a:close/>
                <a:moveTo>
                  <a:pt x="14" y="33"/>
                </a:moveTo>
                <a:cubicBezTo>
                  <a:pt x="14" y="33"/>
                  <a:pt x="15" y="34"/>
                  <a:pt x="15" y="33"/>
                </a:cubicBezTo>
                <a:cubicBezTo>
                  <a:pt x="27" y="22"/>
                  <a:pt x="27" y="22"/>
                  <a:pt x="27" y="22"/>
                </a:cubicBezTo>
                <a:cubicBezTo>
                  <a:pt x="26" y="22"/>
                  <a:pt x="26" y="22"/>
                  <a:pt x="25" y="21"/>
                </a:cubicBezTo>
                <a:cubicBezTo>
                  <a:pt x="21" y="25"/>
                  <a:pt x="18" y="29"/>
                  <a:pt x="14" y="33"/>
                </a:cubicBezTo>
                <a:close/>
                <a:moveTo>
                  <a:pt x="173" y="159"/>
                </a:moveTo>
                <a:cubicBezTo>
                  <a:pt x="171" y="159"/>
                  <a:pt x="170" y="158"/>
                  <a:pt x="169" y="159"/>
                </a:cubicBezTo>
                <a:cubicBezTo>
                  <a:pt x="162" y="167"/>
                  <a:pt x="162" y="167"/>
                  <a:pt x="162" y="167"/>
                </a:cubicBezTo>
                <a:lnTo>
                  <a:pt x="173" y="159"/>
                </a:lnTo>
                <a:close/>
                <a:moveTo>
                  <a:pt x="39" y="123"/>
                </a:moveTo>
                <a:cubicBezTo>
                  <a:pt x="38" y="118"/>
                  <a:pt x="37" y="114"/>
                  <a:pt x="37" y="109"/>
                </a:cubicBezTo>
                <a:cubicBezTo>
                  <a:pt x="36" y="109"/>
                  <a:pt x="35" y="110"/>
                  <a:pt x="35" y="111"/>
                </a:cubicBezTo>
                <a:cubicBezTo>
                  <a:pt x="39" y="126"/>
                  <a:pt x="39" y="126"/>
                  <a:pt x="39" y="126"/>
                </a:cubicBezTo>
                <a:cubicBezTo>
                  <a:pt x="39" y="124"/>
                  <a:pt x="39" y="123"/>
                  <a:pt x="39" y="123"/>
                </a:cubicBezTo>
                <a:close/>
                <a:moveTo>
                  <a:pt x="46" y="119"/>
                </a:moveTo>
                <a:cubicBezTo>
                  <a:pt x="45" y="113"/>
                  <a:pt x="45" y="113"/>
                  <a:pt x="45" y="113"/>
                </a:cubicBezTo>
                <a:cubicBezTo>
                  <a:pt x="45" y="113"/>
                  <a:pt x="44" y="112"/>
                  <a:pt x="44" y="112"/>
                </a:cubicBezTo>
                <a:cubicBezTo>
                  <a:pt x="43" y="112"/>
                  <a:pt x="43" y="111"/>
                  <a:pt x="43" y="111"/>
                </a:cubicBezTo>
                <a:cubicBezTo>
                  <a:pt x="43" y="115"/>
                  <a:pt x="44" y="118"/>
                  <a:pt x="44" y="123"/>
                </a:cubicBezTo>
                <a:cubicBezTo>
                  <a:pt x="44" y="122"/>
                  <a:pt x="45" y="122"/>
                  <a:pt x="45" y="122"/>
                </a:cubicBezTo>
                <a:cubicBezTo>
                  <a:pt x="45" y="121"/>
                  <a:pt x="46" y="120"/>
                  <a:pt x="46" y="119"/>
                </a:cubicBezTo>
                <a:close/>
                <a:moveTo>
                  <a:pt x="159" y="158"/>
                </a:moveTo>
                <a:cubicBezTo>
                  <a:pt x="158" y="158"/>
                  <a:pt x="158" y="158"/>
                  <a:pt x="157" y="158"/>
                </a:cubicBezTo>
                <a:cubicBezTo>
                  <a:pt x="157" y="158"/>
                  <a:pt x="155" y="157"/>
                  <a:pt x="155" y="158"/>
                </a:cubicBezTo>
                <a:cubicBezTo>
                  <a:pt x="154" y="160"/>
                  <a:pt x="153" y="162"/>
                  <a:pt x="152" y="163"/>
                </a:cubicBezTo>
                <a:cubicBezTo>
                  <a:pt x="152" y="164"/>
                  <a:pt x="151" y="166"/>
                  <a:pt x="151" y="166"/>
                </a:cubicBezTo>
                <a:cubicBezTo>
                  <a:pt x="159" y="159"/>
                  <a:pt x="159" y="159"/>
                  <a:pt x="159" y="159"/>
                </a:cubicBezTo>
                <a:cubicBezTo>
                  <a:pt x="159" y="159"/>
                  <a:pt x="160" y="158"/>
                  <a:pt x="159" y="158"/>
                </a:cubicBezTo>
                <a:close/>
                <a:moveTo>
                  <a:pt x="42" y="123"/>
                </a:moveTo>
                <a:cubicBezTo>
                  <a:pt x="42" y="123"/>
                  <a:pt x="42" y="123"/>
                  <a:pt x="42" y="123"/>
                </a:cubicBezTo>
                <a:cubicBezTo>
                  <a:pt x="40" y="118"/>
                  <a:pt x="39" y="114"/>
                  <a:pt x="38" y="109"/>
                </a:cubicBezTo>
                <a:cubicBezTo>
                  <a:pt x="39" y="114"/>
                  <a:pt x="39" y="120"/>
                  <a:pt x="40" y="125"/>
                </a:cubicBezTo>
                <a:cubicBezTo>
                  <a:pt x="40" y="125"/>
                  <a:pt x="41" y="124"/>
                  <a:pt x="42" y="123"/>
                </a:cubicBezTo>
                <a:close/>
                <a:moveTo>
                  <a:pt x="149" y="157"/>
                </a:moveTo>
                <a:cubicBezTo>
                  <a:pt x="149" y="157"/>
                  <a:pt x="148" y="157"/>
                  <a:pt x="148" y="157"/>
                </a:cubicBezTo>
                <a:cubicBezTo>
                  <a:pt x="144" y="164"/>
                  <a:pt x="144" y="164"/>
                  <a:pt x="144" y="164"/>
                </a:cubicBezTo>
                <a:cubicBezTo>
                  <a:pt x="143" y="164"/>
                  <a:pt x="144" y="165"/>
                  <a:pt x="144" y="164"/>
                </a:cubicBezTo>
                <a:cubicBezTo>
                  <a:pt x="147" y="162"/>
                  <a:pt x="149" y="160"/>
                  <a:pt x="152" y="157"/>
                </a:cubicBezTo>
                <a:cubicBezTo>
                  <a:pt x="151" y="157"/>
                  <a:pt x="150" y="157"/>
                  <a:pt x="149" y="157"/>
                </a:cubicBezTo>
                <a:close/>
                <a:moveTo>
                  <a:pt x="200" y="156"/>
                </a:moveTo>
                <a:cubicBezTo>
                  <a:pt x="195" y="156"/>
                  <a:pt x="193" y="159"/>
                  <a:pt x="191" y="162"/>
                </a:cubicBezTo>
                <a:cubicBezTo>
                  <a:pt x="186" y="167"/>
                  <a:pt x="186" y="167"/>
                  <a:pt x="186" y="167"/>
                </a:cubicBezTo>
                <a:cubicBezTo>
                  <a:pt x="190" y="163"/>
                  <a:pt x="195" y="160"/>
                  <a:pt x="200" y="156"/>
                </a:cubicBezTo>
                <a:close/>
                <a:moveTo>
                  <a:pt x="157" y="166"/>
                </a:moveTo>
                <a:cubicBezTo>
                  <a:pt x="157" y="167"/>
                  <a:pt x="158" y="167"/>
                  <a:pt x="158" y="167"/>
                </a:cubicBezTo>
                <a:cubicBezTo>
                  <a:pt x="161" y="164"/>
                  <a:pt x="164" y="162"/>
                  <a:pt x="167" y="159"/>
                </a:cubicBezTo>
                <a:cubicBezTo>
                  <a:pt x="166" y="159"/>
                  <a:pt x="165" y="158"/>
                  <a:pt x="163" y="159"/>
                </a:cubicBezTo>
                <a:lnTo>
                  <a:pt x="157" y="166"/>
                </a:lnTo>
                <a:close/>
                <a:moveTo>
                  <a:pt x="87" y="144"/>
                </a:moveTo>
                <a:cubicBezTo>
                  <a:pt x="87" y="140"/>
                  <a:pt x="86" y="137"/>
                  <a:pt x="86" y="134"/>
                </a:cubicBezTo>
                <a:cubicBezTo>
                  <a:pt x="86" y="134"/>
                  <a:pt x="85" y="133"/>
                  <a:pt x="85" y="133"/>
                </a:cubicBezTo>
                <a:cubicBezTo>
                  <a:pt x="84" y="137"/>
                  <a:pt x="83" y="140"/>
                  <a:pt x="83" y="143"/>
                </a:cubicBezTo>
                <a:cubicBezTo>
                  <a:pt x="84" y="143"/>
                  <a:pt x="85" y="144"/>
                  <a:pt x="86" y="145"/>
                </a:cubicBezTo>
                <a:cubicBezTo>
                  <a:pt x="86" y="145"/>
                  <a:pt x="87" y="144"/>
                  <a:pt x="87" y="144"/>
                </a:cubicBezTo>
                <a:close/>
                <a:moveTo>
                  <a:pt x="182" y="158"/>
                </a:moveTo>
                <a:cubicBezTo>
                  <a:pt x="180" y="159"/>
                  <a:pt x="179" y="159"/>
                  <a:pt x="177" y="159"/>
                </a:cubicBezTo>
                <a:cubicBezTo>
                  <a:pt x="169" y="168"/>
                  <a:pt x="169" y="168"/>
                  <a:pt x="169" y="168"/>
                </a:cubicBezTo>
                <a:cubicBezTo>
                  <a:pt x="169" y="168"/>
                  <a:pt x="170" y="168"/>
                  <a:pt x="170" y="168"/>
                </a:cubicBezTo>
                <a:cubicBezTo>
                  <a:pt x="174" y="165"/>
                  <a:pt x="178" y="162"/>
                  <a:pt x="181" y="159"/>
                </a:cubicBezTo>
                <a:cubicBezTo>
                  <a:pt x="182" y="159"/>
                  <a:pt x="183" y="158"/>
                  <a:pt x="182" y="158"/>
                </a:cubicBezTo>
                <a:close/>
                <a:moveTo>
                  <a:pt x="30" y="23"/>
                </a:moveTo>
                <a:cubicBezTo>
                  <a:pt x="30" y="23"/>
                  <a:pt x="29" y="23"/>
                  <a:pt x="29" y="23"/>
                </a:cubicBezTo>
                <a:cubicBezTo>
                  <a:pt x="24" y="29"/>
                  <a:pt x="18" y="34"/>
                  <a:pt x="14" y="41"/>
                </a:cubicBezTo>
                <a:cubicBezTo>
                  <a:pt x="14" y="41"/>
                  <a:pt x="15" y="41"/>
                  <a:pt x="15" y="41"/>
                </a:cubicBezTo>
                <a:cubicBezTo>
                  <a:pt x="20" y="35"/>
                  <a:pt x="26" y="29"/>
                  <a:pt x="32" y="23"/>
                </a:cubicBezTo>
                <a:cubicBezTo>
                  <a:pt x="31" y="23"/>
                  <a:pt x="30" y="23"/>
                  <a:pt x="30" y="23"/>
                </a:cubicBezTo>
                <a:close/>
                <a:moveTo>
                  <a:pt x="44" y="112"/>
                </a:moveTo>
                <a:cubicBezTo>
                  <a:pt x="44" y="109"/>
                  <a:pt x="44" y="107"/>
                  <a:pt x="43" y="104"/>
                </a:cubicBezTo>
                <a:cubicBezTo>
                  <a:pt x="39" y="107"/>
                  <a:pt x="39" y="107"/>
                  <a:pt x="39" y="107"/>
                </a:cubicBezTo>
                <a:cubicBezTo>
                  <a:pt x="40" y="112"/>
                  <a:pt x="41" y="118"/>
                  <a:pt x="43" y="122"/>
                </a:cubicBezTo>
                <a:cubicBezTo>
                  <a:pt x="43" y="117"/>
                  <a:pt x="42" y="112"/>
                  <a:pt x="42" y="108"/>
                </a:cubicBezTo>
                <a:cubicBezTo>
                  <a:pt x="42" y="107"/>
                  <a:pt x="42" y="107"/>
                  <a:pt x="42" y="107"/>
                </a:cubicBezTo>
                <a:cubicBezTo>
                  <a:pt x="44" y="112"/>
                  <a:pt x="44" y="112"/>
                  <a:pt x="44" y="112"/>
                </a:cubicBezTo>
                <a:cubicBezTo>
                  <a:pt x="44" y="112"/>
                  <a:pt x="44" y="112"/>
                  <a:pt x="44" y="112"/>
                </a:cubicBezTo>
                <a:close/>
                <a:moveTo>
                  <a:pt x="17" y="49"/>
                </a:moveTo>
                <a:cubicBezTo>
                  <a:pt x="25" y="41"/>
                  <a:pt x="32" y="32"/>
                  <a:pt x="41" y="25"/>
                </a:cubicBezTo>
                <a:cubicBezTo>
                  <a:pt x="41" y="25"/>
                  <a:pt x="39" y="25"/>
                  <a:pt x="38" y="25"/>
                </a:cubicBezTo>
                <a:cubicBezTo>
                  <a:pt x="38" y="25"/>
                  <a:pt x="37" y="25"/>
                  <a:pt x="37" y="26"/>
                </a:cubicBezTo>
                <a:cubicBezTo>
                  <a:pt x="30" y="33"/>
                  <a:pt x="24" y="41"/>
                  <a:pt x="17" y="49"/>
                </a:cubicBezTo>
                <a:close/>
                <a:moveTo>
                  <a:pt x="82" y="140"/>
                </a:moveTo>
                <a:cubicBezTo>
                  <a:pt x="82" y="137"/>
                  <a:pt x="81" y="136"/>
                  <a:pt x="81" y="134"/>
                </a:cubicBezTo>
                <a:cubicBezTo>
                  <a:pt x="81" y="133"/>
                  <a:pt x="80" y="131"/>
                  <a:pt x="80" y="132"/>
                </a:cubicBezTo>
                <a:cubicBezTo>
                  <a:pt x="79" y="134"/>
                  <a:pt x="78" y="136"/>
                  <a:pt x="77" y="139"/>
                </a:cubicBezTo>
                <a:cubicBezTo>
                  <a:pt x="77" y="139"/>
                  <a:pt x="77" y="139"/>
                  <a:pt x="77" y="138"/>
                </a:cubicBezTo>
                <a:cubicBezTo>
                  <a:pt x="76" y="136"/>
                  <a:pt x="76" y="134"/>
                  <a:pt x="75" y="132"/>
                </a:cubicBezTo>
                <a:cubicBezTo>
                  <a:pt x="75" y="134"/>
                  <a:pt x="75" y="136"/>
                  <a:pt x="75" y="139"/>
                </a:cubicBezTo>
                <a:cubicBezTo>
                  <a:pt x="77" y="140"/>
                  <a:pt x="80" y="141"/>
                  <a:pt x="82" y="142"/>
                </a:cubicBezTo>
                <a:cubicBezTo>
                  <a:pt x="82" y="141"/>
                  <a:pt x="82" y="140"/>
                  <a:pt x="82" y="140"/>
                </a:cubicBezTo>
                <a:close/>
                <a:moveTo>
                  <a:pt x="89" y="64"/>
                </a:moveTo>
                <a:cubicBezTo>
                  <a:pt x="89" y="64"/>
                  <a:pt x="89" y="63"/>
                  <a:pt x="89" y="63"/>
                </a:cubicBezTo>
                <a:cubicBezTo>
                  <a:pt x="89" y="59"/>
                  <a:pt x="89" y="55"/>
                  <a:pt x="89" y="51"/>
                </a:cubicBezTo>
                <a:cubicBezTo>
                  <a:pt x="85" y="55"/>
                  <a:pt x="85" y="55"/>
                  <a:pt x="85" y="55"/>
                </a:cubicBezTo>
                <a:cubicBezTo>
                  <a:pt x="86" y="58"/>
                  <a:pt x="87" y="62"/>
                  <a:pt x="88" y="67"/>
                </a:cubicBezTo>
                <a:cubicBezTo>
                  <a:pt x="88" y="67"/>
                  <a:pt x="89" y="67"/>
                  <a:pt x="89" y="66"/>
                </a:cubicBezTo>
                <a:cubicBezTo>
                  <a:pt x="89" y="66"/>
                  <a:pt x="89" y="65"/>
                  <a:pt x="89" y="64"/>
                </a:cubicBezTo>
                <a:close/>
                <a:moveTo>
                  <a:pt x="92" y="145"/>
                </a:moveTo>
                <a:cubicBezTo>
                  <a:pt x="92" y="137"/>
                  <a:pt x="92" y="137"/>
                  <a:pt x="92" y="137"/>
                </a:cubicBezTo>
                <a:cubicBezTo>
                  <a:pt x="91" y="137"/>
                  <a:pt x="89" y="136"/>
                  <a:pt x="88" y="135"/>
                </a:cubicBezTo>
                <a:cubicBezTo>
                  <a:pt x="87" y="135"/>
                  <a:pt x="87" y="133"/>
                  <a:pt x="87" y="135"/>
                </a:cubicBezTo>
                <a:cubicBezTo>
                  <a:pt x="88" y="142"/>
                  <a:pt x="88" y="142"/>
                  <a:pt x="88" y="142"/>
                </a:cubicBezTo>
                <a:cubicBezTo>
                  <a:pt x="88" y="140"/>
                  <a:pt x="89" y="139"/>
                  <a:pt x="89" y="137"/>
                </a:cubicBezTo>
                <a:cubicBezTo>
                  <a:pt x="89" y="136"/>
                  <a:pt x="90" y="136"/>
                  <a:pt x="90" y="137"/>
                </a:cubicBezTo>
                <a:cubicBezTo>
                  <a:pt x="89" y="140"/>
                  <a:pt x="89" y="143"/>
                  <a:pt x="88" y="146"/>
                </a:cubicBezTo>
                <a:cubicBezTo>
                  <a:pt x="90" y="146"/>
                  <a:pt x="91" y="147"/>
                  <a:pt x="92" y="148"/>
                </a:cubicBezTo>
                <a:cubicBezTo>
                  <a:pt x="92" y="146"/>
                  <a:pt x="92" y="145"/>
                  <a:pt x="92" y="145"/>
                </a:cubicBezTo>
                <a:close/>
                <a:moveTo>
                  <a:pt x="34" y="24"/>
                </a:moveTo>
                <a:cubicBezTo>
                  <a:pt x="27" y="30"/>
                  <a:pt x="20" y="37"/>
                  <a:pt x="14" y="45"/>
                </a:cubicBezTo>
                <a:cubicBezTo>
                  <a:pt x="13" y="46"/>
                  <a:pt x="12" y="47"/>
                  <a:pt x="13" y="49"/>
                </a:cubicBezTo>
                <a:cubicBezTo>
                  <a:pt x="13" y="50"/>
                  <a:pt x="13" y="50"/>
                  <a:pt x="13" y="50"/>
                </a:cubicBezTo>
                <a:cubicBezTo>
                  <a:pt x="21" y="41"/>
                  <a:pt x="28" y="32"/>
                  <a:pt x="37" y="24"/>
                </a:cubicBezTo>
                <a:cubicBezTo>
                  <a:pt x="36" y="24"/>
                  <a:pt x="34" y="23"/>
                  <a:pt x="34" y="24"/>
                </a:cubicBezTo>
                <a:close/>
                <a:moveTo>
                  <a:pt x="103" y="54"/>
                </a:moveTo>
                <a:cubicBezTo>
                  <a:pt x="102" y="53"/>
                  <a:pt x="101" y="53"/>
                  <a:pt x="101" y="53"/>
                </a:cubicBezTo>
                <a:cubicBezTo>
                  <a:pt x="101" y="48"/>
                  <a:pt x="101" y="43"/>
                  <a:pt x="101" y="38"/>
                </a:cubicBezTo>
                <a:cubicBezTo>
                  <a:pt x="97" y="42"/>
                  <a:pt x="94" y="46"/>
                  <a:pt x="91" y="50"/>
                </a:cubicBezTo>
                <a:cubicBezTo>
                  <a:pt x="92" y="52"/>
                  <a:pt x="92" y="55"/>
                  <a:pt x="93" y="59"/>
                </a:cubicBezTo>
                <a:cubicBezTo>
                  <a:pt x="93" y="59"/>
                  <a:pt x="94" y="59"/>
                  <a:pt x="94" y="59"/>
                </a:cubicBezTo>
                <a:cubicBezTo>
                  <a:pt x="96" y="50"/>
                  <a:pt x="96" y="50"/>
                  <a:pt x="96" y="50"/>
                </a:cubicBezTo>
                <a:cubicBezTo>
                  <a:pt x="96" y="49"/>
                  <a:pt x="96" y="49"/>
                  <a:pt x="97" y="48"/>
                </a:cubicBezTo>
                <a:cubicBezTo>
                  <a:pt x="96" y="59"/>
                  <a:pt x="96" y="59"/>
                  <a:pt x="96" y="59"/>
                </a:cubicBezTo>
                <a:cubicBezTo>
                  <a:pt x="96" y="60"/>
                  <a:pt x="95" y="60"/>
                  <a:pt x="94" y="60"/>
                </a:cubicBezTo>
                <a:cubicBezTo>
                  <a:pt x="93" y="60"/>
                  <a:pt x="93" y="60"/>
                  <a:pt x="92" y="59"/>
                </a:cubicBezTo>
                <a:cubicBezTo>
                  <a:pt x="91" y="56"/>
                  <a:pt x="91" y="53"/>
                  <a:pt x="90" y="50"/>
                </a:cubicBezTo>
                <a:cubicBezTo>
                  <a:pt x="90" y="56"/>
                  <a:pt x="90" y="60"/>
                  <a:pt x="90" y="66"/>
                </a:cubicBezTo>
                <a:cubicBezTo>
                  <a:pt x="95" y="62"/>
                  <a:pt x="98" y="58"/>
                  <a:pt x="103" y="54"/>
                </a:cubicBezTo>
                <a:close/>
                <a:moveTo>
                  <a:pt x="73" y="136"/>
                </a:moveTo>
                <a:cubicBezTo>
                  <a:pt x="73" y="137"/>
                  <a:pt x="74" y="137"/>
                  <a:pt x="74" y="138"/>
                </a:cubicBezTo>
                <a:cubicBezTo>
                  <a:pt x="74" y="135"/>
                  <a:pt x="74" y="132"/>
                  <a:pt x="75" y="130"/>
                </a:cubicBezTo>
                <a:cubicBezTo>
                  <a:pt x="75" y="129"/>
                  <a:pt x="76" y="130"/>
                  <a:pt x="76" y="130"/>
                </a:cubicBezTo>
                <a:cubicBezTo>
                  <a:pt x="77" y="137"/>
                  <a:pt x="77" y="137"/>
                  <a:pt x="77" y="137"/>
                </a:cubicBezTo>
                <a:cubicBezTo>
                  <a:pt x="78" y="136"/>
                  <a:pt x="78" y="133"/>
                  <a:pt x="79" y="131"/>
                </a:cubicBezTo>
                <a:cubicBezTo>
                  <a:pt x="80" y="131"/>
                  <a:pt x="80" y="130"/>
                  <a:pt x="81" y="131"/>
                </a:cubicBezTo>
                <a:cubicBezTo>
                  <a:pt x="73" y="126"/>
                  <a:pt x="67" y="121"/>
                  <a:pt x="60" y="115"/>
                </a:cubicBezTo>
                <a:cubicBezTo>
                  <a:pt x="60" y="115"/>
                  <a:pt x="59" y="115"/>
                  <a:pt x="60" y="115"/>
                </a:cubicBezTo>
                <a:cubicBezTo>
                  <a:pt x="60" y="114"/>
                  <a:pt x="60" y="115"/>
                  <a:pt x="59" y="114"/>
                </a:cubicBezTo>
                <a:cubicBezTo>
                  <a:pt x="58" y="114"/>
                  <a:pt x="58" y="113"/>
                  <a:pt x="57" y="112"/>
                </a:cubicBezTo>
                <a:cubicBezTo>
                  <a:pt x="50" y="105"/>
                  <a:pt x="50" y="105"/>
                  <a:pt x="50" y="105"/>
                </a:cubicBezTo>
                <a:cubicBezTo>
                  <a:pt x="50" y="111"/>
                  <a:pt x="51" y="116"/>
                  <a:pt x="52" y="121"/>
                </a:cubicBezTo>
                <a:cubicBezTo>
                  <a:pt x="58" y="127"/>
                  <a:pt x="65" y="132"/>
                  <a:pt x="73" y="137"/>
                </a:cubicBezTo>
                <a:cubicBezTo>
                  <a:pt x="72" y="137"/>
                  <a:pt x="72" y="136"/>
                  <a:pt x="73" y="136"/>
                </a:cubicBezTo>
                <a:close/>
                <a:moveTo>
                  <a:pt x="33" y="51"/>
                </a:moveTo>
                <a:cubicBezTo>
                  <a:pt x="33" y="51"/>
                  <a:pt x="33" y="51"/>
                  <a:pt x="33" y="51"/>
                </a:cubicBezTo>
                <a:cubicBezTo>
                  <a:pt x="33" y="51"/>
                  <a:pt x="33" y="51"/>
                  <a:pt x="33" y="51"/>
                </a:cubicBezTo>
                <a:cubicBezTo>
                  <a:pt x="31" y="53"/>
                  <a:pt x="30" y="54"/>
                  <a:pt x="28" y="56"/>
                </a:cubicBezTo>
                <a:cubicBezTo>
                  <a:pt x="25" y="58"/>
                  <a:pt x="23" y="61"/>
                  <a:pt x="20" y="63"/>
                </a:cubicBezTo>
                <a:cubicBezTo>
                  <a:pt x="19" y="64"/>
                  <a:pt x="18" y="62"/>
                  <a:pt x="18" y="62"/>
                </a:cubicBezTo>
                <a:cubicBezTo>
                  <a:pt x="20" y="59"/>
                  <a:pt x="22" y="57"/>
                  <a:pt x="24" y="54"/>
                </a:cubicBezTo>
                <a:cubicBezTo>
                  <a:pt x="24" y="54"/>
                  <a:pt x="24" y="54"/>
                  <a:pt x="24" y="54"/>
                </a:cubicBezTo>
                <a:cubicBezTo>
                  <a:pt x="24" y="54"/>
                  <a:pt x="24" y="54"/>
                  <a:pt x="24" y="54"/>
                </a:cubicBezTo>
                <a:cubicBezTo>
                  <a:pt x="24" y="54"/>
                  <a:pt x="23" y="54"/>
                  <a:pt x="23" y="54"/>
                </a:cubicBezTo>
                <a:cubicBezTo>
                  <a:pt x="21" y="56"/>
                  <a:pt x="19" y="59"/>
                  <a:pt x="17" y="61"/>
                </a:cubicBezTo>
                <a:cubicBezTo>
                  <a:pt x="16" y="61"/>
                  <a:pt x="15" y="62"/>
                  <a:pt x="14" y="61"/>
                </a:cubicBezTo>
                <a:cubicBezTo>
                  <a:pt x="13" y="61"/>
                  <a:pt x="13" y="60"/>
                  <a:pt x="14" y="59"/>
                </a:cubicBezTo>
                <a:cubicBezTo>
                  <a:pt x="16" y="54"/>
                  <a:pt x="19" y="50"/>
                  <a:pt x="23" y="46"/>
                </a:cubicBezTo>
                <a:cubicBezTo>
                  <a:pt x="28" y="39"/>
                  <a:pt x="35" y="34"/>
                  <a:pt x="42" y="27"/>
                </a:cubicBezTo>
                <a:cubicBezTo>
                  <a:pt x="39" y="29"/>
                  <a:pt x="37" y="30"/>
                  <a:pt x="35" y="32"/>
                </a:cubicBezTo>
                <a:cubicBezTo>
                  <a:pt x="27" y="39"/>
                  <a:pt x="20" y="48"/>
                  <a:pt x="13" y="56"/>
                </a:cubicBezTo>
                <a:cubicBezTo>
                  <a:pt x="13" y="66"/>
                  <a:pt x="12" y="78"/>
                  <a:pt x="13" y="88"/>
                </a:cubicBezTo>
                <a:cubicBezTo>
                  <a:pt x="13" y="93"/>
                  <a:pt x="13" y="97"/>
                  <a:pt x="14" y="101"/>
                </a:cubicBezTo>
                <a:cubicBezTo>
                  <a:pt x="14" y="101"/>
                  <a:pt x="14" y="102"/>
                  <a:pt x="13" y="102"/>
                </a:cubicBezTo>
                <a:cubicBezTo>
                  <a:pt x="14" y="109"/>
                  <a:pt x="14" y="116"/>
                  <a:pt x="16" y="121"/>
                </a:cubicBezTo>
                <a:cubicBezTo>
                  <a:pt x="16" y="122"/>
                  <a:pt x="17" y="122"/>
                  <a:pt x="17" y="122"/>
                </a:cubicBezTo>
                <a:cubicBezTo>
                  <a:pt x="18" y="122"/>
                  <a:pt x="19" y="121"/>
                  <a:pt x="19" y="120"/>
                </a:cubicBezTo>
                <a:cubicBezTo>
                  <a:pt x="21" y="119"/>
                  <a:pt x="23" y="117"/>
                  <a:pt x="24" y="115"/>
                </a:cubicBezTo>
                <a:cubicBezTo>
                  <a:pt x="24" y="115"/>
                  <a:pt x="25" y="115"/>
                  <a:pt x="25" y="115"/>
                </a:cubicBezTo>
                <a:cubicBezTo>
                  <a:pt x="25" y="114"/>
                  <a:pt x="25" y="113"/>
                  <a:pt x="26" y="112"/>
                </a:cubicBezTo>
                <a:cubicBezTo>
                  <a:pt x="26" y="112"/>
                  <a:pt x="26" y="113"/>
                  <a:pt x="27" y="114"/>
                </a:cubicBezTo>
                <a:cubicBezTo>
                  <a:pt x="33" y="108"/>
                  <a:pt x="38" y="103"/>
                  <a:pt x="45" y="99"/>
                </a:cubicBezTo>
                <a:cubicBezTo>
                  <a:pt x="45" y="97"/>
                  <a:pt x="46" y="97"/>
                  <a:pt x="47" y="97"/>
                </a:cubicBezTo>
                <a:cubicBezTo>
                  <a:pt x="48" y="98"/>
                  <a:pt x="48" y="99"/>
                  <a:pt x="49" y="100"/>
                </a:cubicBezTo>
                <a:cubicBezTo>
                  <a:pt x="49" y="100"/>
                  <a:pt x="50" y="100"/>
                  <a:pt x="51" y="100"/>
                </a:cubicBezTo>
                <a:cubicBezTo>
                  <a:pt x="60" y="107"/>
                  <a:pt x="68" y="113"/>
                  <a:pt x="77" y="120"/>
                </a:cubicBezTo>
                <a:cubicBezTo>
                  <a:pt x="81" y="122"/>
                  <a:pt x="85" y="125"/>
                  <a:pt x="89" y="127"/>
                </a:cubicBezTo>
                <a:cubicBezTo>
                  <a:pt x="98" y="132"/>
                  <a:pt x="107" y="136"/>
                  <a:pt x="117" y="140"/>
                </a:cubicBezTo>
                <a:cubicBezTo>
                  <a:pt x="123" y="142"/>
                  <a:pt x="129" y="143"/>
                  <a:pt x="135" y="144"/>
                </a:cubicBezTo>
                <a:cubicBezTo>
                  <a:pt x="141" y="146"/>
                  <a:pt x="146" y="146"/>
                  <a:pt x="152" y="147"/>
                </a:cubicBezTo>
                <a:cubicBezTo>
                  <a:pt x="153" y="146"/>
                  <a:pt x="153" y="147"/>
                  <a:pt x="153" y="147"/>
                </a:cubicBezTo>
                <a:cubicBezTo>
                  <a:pt x="154" y="147"/>
                  <a:pt x="155" y="147"/>
                  <a:pt x="155" y="146"/>
                </a:cubicBezTo>
                <a:cubicBezTo>
                  <a:pt x="155" y="147"/>
                  <a:pt x="155" y="147"/>
                  <a:pt x="155" y="147"/>
                </a:cubicBezTo>
                <a:cubicBezTo>
                  <a:pt x="155" y="148"/>
                  <a:pt x="156" y="148"/>
                  <a:pt x="156" y="148"/>
                </a:cubicBezTo>
                <a:cubicBezTo>
                  <a:pt x="177" y="150"/>
                  <a:pt x="196" y="148"/>
                  <a:pt x="215" y="146"/>
                </a:cubicBezTo>
                <a:cubicBezTo>
                  <a:pt x="212" y="134"/>
                  <a:pt x="212" y="134"/>
                  <a:pt x="212" y="134"/>
                </a:cubicBezTo>
                <a:cubicBezTo>
                  <a:pt x="211" y="130"/>
                  <a:pt x="209" y="127"/>
                  <a:pt x="208" y="123"/>
                </a:cubicBezTo>
                <a:cubicBezTo>
                  <a:pt x="209" y="127"/>
                  <a:pt x="210" y="131"/>
                  <a:pt x="211" y="134"/>
                </a:cubicBezTo>
                <a:cubicBezTo>
                  <a:pt x="211" y="134"/>
                  <a:pt x="211" y="134"/>
                  <a:pt x="212" y="134"/>
                </a:cubicBezTo>
                <a:cubicBezTo>
                  <a:pt x="212" y="135"/>
                  <a:pt x="212" y="135"/>
                  <a:pt x="211" y="136"/>
                </a:cubicBezTo>
                <a:cubicBezTo>
                  <a:pt x="210" y="136"/>
                  <a:pt x="210" y="135"/>
                  <a:pt x="210" y="135"/>
                </a:cubicBezTo>
                <a:cubicBezTo>
                  <a:pt x="207" y="126"/>
                  <a:pt x="205" y="116"/>
                  <a:pt x="201" y="106"/>
                </a:cubicBezTo>
                <a:cubicBezTo>
                  <a:pt x="203" y="114"/>
                  <a:pt x="203" y="122"/>
                  <a:pt x="206" y="129"/>
                </a:cubicBezTo>
                <a:cubicBezTo>
                  <a:pt x="206" y="130"/>
                  <a:pt x="205" y="130"/>
                  <a:pt x="205" y="130"/>
                </a:cubicBezTo>
                <a:cubicBezTo>
                  <a:pt x="205" y="130"/>
                  <a:pt x="204" y="130"/>
                  <a:pt x="204" y="129"/>
                </a:cubicBezTo>
                <a:cubicBezTo>
                  <a:pt x="202" y="123"/>
                  <a:pt x="201" y="117"/>
                  <a:pt x="199" y="111"/>
                </a:cubicBezTo>
                <a:cubicBezTo>
                  <a:pt x="198" y="110"/>
                  <a:pt x="198" y="109"/>
                  <a:pt x="198" y="109"/>
                </a:cubicBezTo>
                <a:cubicBezTo>
                  <a:pt x="198" y="110"/>
                  <a:pt x="198" y="110"/>
                  <a:pt x="198" y="111"/>
                </a:cubicBezTo>
                <a:cubicBezTo>
                  <a:pt x="198" y="111"/>
                  <a:pt x="198" y="111"/>
                  <a:pt x="199" y="111"/>
                </a:cubicBezTo>
                <a:cubicBezTo>
                  <a:pt x="198" y="111"/>
                  <a:pt x="198" y="111"/>
                  <a:pt x="198" y="111"/>
                </a:cubicBezTo>
                <a:cubicBezTo>
                  <a:pt x="199" y="119"/>
                  <a:pt x="200" y="126"/>
                  <a:pt x="201" y="134"/>
                </a:cubicBezTo>
                <a:cubicBezTo>
                  <a:pt x="201" y="134"/>
                  <a:pt x="200" y="134"/>
                  <a:pt x="200" y="134"/>
                </a:cubicBezTo>
                <a:cubicBezTo>
                  <a:pt x="198" y="126"/>
                  <a:pt x="195" y="118"/>
                  <a:pt x="193" y="110"/>
                </a:cubicBezTo>
                <a:cubicBezTo>
                  <a:pt x="193" y="117"/>
                  <a:pt x="194" y="124"/>
                  <a:pt x="194" y="131"/>
                </a:cubicBezTo>
                <a:cubicBezTo>
                  <a:pt x="194" y="132"/>
                  <a:pt x="193" y="132"/>
                  <a:pt x="193" y="131"/>
                </a:cubicBezTo>
                <a:cubicBezTo>
                  <a:pt x="191" y="125"/>
                  <a:pt x="190" y="119"/>
                  <a:pt x="188" y="113"/>
                </a:cubicBezTo>
                <a:cubicBezTo>
                  <a:pt x="188" y="120"/>
                  <a:pt x="188" y="120"/>
                  <a:pt x="188" y="120"/>
                </a:cubicBezTo>
                <a:cubicBezTo>
                  <a:pt x="188" y="124"/>
                  <a:pt x="188" y="128"/>
                  <a:pt x="187" y="133"/>
                </a:cubicBezTo>
                <a:cubicBezTo>
                  <a:pt x="187" y="132"/>
                  <a:pt x="186" y="133"/>
                  <a:pt x="186" y="132"/>
                </a:cubicBezTo>
                <a:cubicBezTo>
                  <a:pt x="185" y="127"/>
                  <a:pt x="183" y="121"/>
                  <a:pt x="182" y="115"/>
                </a:cubicBezTo>
                <a:cubicBezTo>
                  <a:pt x="180" y="128"/>
                  <a:pt x="180" y="128"/>
                  <a:pt x="180" y="128"/>
                </a:cubicBezTo>
                <a:cubicBezTo>
                  <a:pt x="180" y="128"/>
                  <a:pt x="179" y="128"/>
                  <a:pt x="179" y="128"/>
                </a:cubicBezTo>
                <a:cubicBezTo>
                  <a:pt x="178" y="124"/>
                  <a:pt x="178" y="120"/>
                  <a:pt x="177" y="116"/>
                </a:cubicBezTo>
                <a:cubicBezTo>
                  <a:pt x="176" y="120"/>
                  <a:pt x="175" y="123"/>
                  <a:pt x="175" y="126"/>
                </a:cubicBezTo>
                <a:cubicBezTo>
                  <a:pt x="174" y="127"/>
                  <a:pt x="173" y="126"/>
                  <a:pt x="173" y="126"/>
                </a:cubicBezTo>
                <a:cubicBezTo>
                  <a:pt x="171" y="124"/>
                  <a:pt x="171" y="121"/>
                  <a:pt x="170" y="119"/>
                </a:cubicBezTo>
                <a:cubicBezTo>
                  <a:pt x="170" y="118"/>
                  <a:pt x="169" y="118"/>
                  <a:pt x="168" y="118"/>
                </a:cubicBezTo>
                <a:cubicBezTo>
                  <a:pt x="166" y="121"/>
                  <a:pt x="164" y="123"/>
                  <a:pt x="162" y="126"/>
                </a:cubicBezTo>
                <a:cubicBezTo>
                  <a:pt x="161" y="127"/>
                  <a:pt x="160" y="128"/>
                  <a:pt x="158" y="128"/>
                </a:cubicBezTo>
                <a:cubicBezTo>
                  <a:pt x="155" y="127"/>
                  <a:pt x="154" y="125"/>
                  <a:pt x="153" y="123"/>
                </a:cubicBezTo>
                <a:cubicBezTo>
                  <a:pt x="155" y="125"/>
                  <a:pt x="156" y="127"/>
                  <a:pt x="159" y="127"/>
                </a:cubicBezTo>
                <a:cubicBezTo>
                  <a:pt x="161" y="125"/>
                  <a:pt x="162" y="124"/>
                  <a:pt x="164" y="122"/>
                </a:cubicBezTo>
                <a:cubicBezTo>
                  <a:pt x="165" y="120"/>
                  <a:pt x="166" y="118"/>
                  <a:pt x="168" y="117"/>
                </a:cubicBezTo>
                <a:cubicBezTo>
                  <a:pt x="169" y="117"/>
                  <a:pt x="170" y="117"/>
                  <a:pt x="170" y="118"/>
                </a:cubicBezTo>
                <a:cubicBezTo>
                  <a:pt x="172" y="119"/>
                  <a:pt x="172" y="122"/>
                  <a:pt x="174" y="125"/>
                </a:cubicBezTo>
                <a:cubicBezTo>
                  <a:pt x="176" y="115"/>
                  <a:pt x="176" y="115"/>
                  <a:pt x="176" y="115"/>
                </a:cubicBezTo>
                <a:cubicBezTo>
                  <a:pt x="176" y="114"/>
                  <a:pt x="177" y="114"/>
                  <a:pt x="177" y="115"/>
                </a:cubicBezTo>
                <a:cubicBezTo>
                  <a:pt x="178" y="117"/>
                  <a:pt x="179" y="120"/>
                  <a:pt x="179" y="123"/>
                </a:cubicBezTo>
                <a:cubicBezTo>
                  <a:pt x="180" y="121"/>
                  <a:pt x="180" y="118"/>
                  <a:pt x="181" y="114"/>
                </a:cubicBezTo>
                <a:cubicBezTo>
                  <a:pt x="181" y="113"/>
                  <a:pt x="183" y="114"/>
                  <a:pt x="183" y="115"/>
                </a:cubicBezTo>
                <a:cubicBezTo>
                  <a:pt x="185" y="119"/>
                  <a:pt x="185" y="124"/>
                  <a:pt x="186" y="128"/>
                </a:cubicBezTo>
                <a:cubicBezTo>
                  <a:pt x="187" y="123"/>
                  <a:pt x="187" y="119"/>
                  <a:pt x="187" y="114"/>
                </a:cubicBezTo>
                <a:cubicBezTo>
                  <a:pt x="187" y="113"/>
                  <a:pt x="186" y="111"/>
                  <a:pt x="187" y="110"/>
                </a:cubicBezTo>
                <a:cubicBezTo>
                  <a:pt x="188" y="110"/>
                  <a:pt x="188" y="110"/>
                  <a:pt x="189" y="111"/>
                </a:cubicBezTo>
                <a:cubicBezTo>
                  <a:pt x="190" y="113"/>
                  <a:pt x="191" y="117"/>
                  <a:pt x="192" y="120"/>
                </a:cubicBezTo>
                <a:cubicBezTo>
                  <a:pt x="191" y="112"/>
                  <a:pt x="191" y="112"/>
                  <a:pt x="191" y="112"/>
                </a:cubicBezTo>
                <a:cubicBezTo>
                  <a:pt x="191" y="111"/>
                  <a:pt x="191" y="109"/>
                  <a:pt x="192" y="108"/>
                </a:cubicBezTo>
                <a:cubicBezTo>
                  <a:pt x="192" y="108"/>
                  <a:pt x="193" y="108"/>
                  <a:pt x="193" y="109"/>
                </a:cubicBezTo>
                <a:cubicBezTo>
                  <a:pt x="198" y="121"/>
                  <a:pt x="198" y="121"/>
                  <a:pt x="198" y="121"/>
                </a:cubicBezTo>
                <a:cubicBezTo>
                  <a:pt x="198" y="122"/>
                  <a:pt x="198" y="122"/>
                  <a:pt x="198" y="122"/>
                </a:cubicBezTo>
                <a:cubicBezTo>
                  <a:pt x="198" y="121"/>
                  <a:pt x="198" y="121"/>
                  <a:pt x="198" y="121"/>
                </a:cubicBezTo>
                <a:cubicBezTo>
                  <a:pt x="196" y="107"/>
                  <a:pt x="196" y="107"/>
                  <a:pt x="196" y="107"/>
                </a:cubicBezTo>
                <a:cubicBezTo>
                  <a:pt x="196" y="106"/>
                  <a:pt x="195" y="104"/>
                  <a:pt x="196" y="102"/>
                </a:cubicBezTo>
                <a:cubicBezTo>
                  <a:pt x="196" y="102"/>
                  <a:pt x="197" y="103"/>
                  <a:pt x="197" y="103"/>
                </a:cubicBezTo>
                <a:cubicBezTo>
                  <a:pt x="199" y="106"/>
                  <a:pt x="200" y="108"/>
                  <a:pt x="200" y="111"/>
                </a:cubicBezTo>
                <a:cubicBezTo>
                  <a:pt x="200" y="107"/>
                  <a:pt x="199" y="102"/>
                  <a:pt x="198" y="98"/>
                </a:cubicBezTo>
                <a:cubicBezTo>
                  <a:pt x="198" y="97"/>
                  <a:pt x="198" y="96"/>
                  <a:pt x="199" y="95"/>
                </a:cubicBezTo>
                <a:cubicBezTo>
                  <a:pt x="198" y="92"/>
                  <a:pt x="197" y="89"/>
                  <a:pt x="196" y="86"/>
                </a:cubicBezTo>
                <a:cubicBezTo>
                  <a:pt x="182" y="91"/>
                  <a:pt x="168" y="94"/>
                  <a:pt x="153" y="96"/>
                </a:cubicBezTo>
                <a:cubicBezTo>
                  <a:pt x="133" y="98"/>
                  <a:pt x="105" y="94"/>
                  <a:pt x="87" y="85"/>
                </a:cubicBezTo>
                <a:cubicBezTo>
                  <a:pt x="77" y="80"/>
                  <a:pt x="69" y="74"/>
                  <a:pt x="64" y="66"/>
                </a:cubicBezTo>
                <a:cubicBezTo>
                  <a:pt x="62" y="61"/>
                  <a:pt x="62" y="61"/>
                  <a:pt x="62" y="61"/>
                </a:cubicBezTo>
                <a:cubicBezTo>
                  <a:pt x="61" y="61"/>
                  <a:pt x="63" y="59"/>
                  <a:pt x="64" y="60"/>
                </a:cubicBezTo>
                <a:cubicBezTo>
                  <a:pt x="68" y="63"/>
                  <a:pt x="68" y="63"/>
                  <a:pt x="68" y="63"/>
                </a:cubicBezTo>
                <a:cubicBezTo>
                  <a:pt x="77" y="55"/>
                  <a:pt x="77" y="55"/>
                  <a:pt x="77" y="55"/>
                </a:cubicBezTo>
                <a:cubicBezTo>
                  <a:pt x="85" y="49"/>
                  <a:pt x="93" y="43"/>
                  <a:pt x="99" y="35"/>
                </a:cubicBezTo>
                <a:cubicBezTo>
                  <a:pt x="94" y="35"/>
                  <a:pt x="90" y="35"/>
                  <a:pt x="85" y="34"/>
                </a:cubicBezTo>
                <a:cubicBezTo>
                  <a:pt x="75" y="32"/>
                  <a:pt x="66" y="31"/>
                  <a:pt x="58" y="29"/>
                </a:cubicBezTo>
                <a:cubicBezTo>
                  <a:pt x="53" y="27"/>
                  <a:pt x="49" y="27"/>
                  <a:pt x="44" y="26"/>
                </a:cubicBezTo>
                <a:cubicBezTo>
                  <a:pt x="43" y="29"/>
                  <a:pt x="40" y="30"/>
                  <a:pt x="38" y="32"/>
                </a:cubicBezTo>
                <a:cubicBezTo>
                  <a:pt x="30" y="41"/>
                  <a:pt x="22" y="48"/>
                  <a:pt x="15" y="59"/>
                </a:cubicBezTo>
                <a:cubicBezTo>
                  <a:pt x="16" y="59"/>
                  <a:pt x="14" y="60"/>
                  <a:pt x="15" y="60"/>
                </a:cubicBezTo>
                <a:cubicBezTo>
                  <a:pt x="16" y="60"/>
                  <a:pt x="17" y="58"/>
                  <a:pt x="18" y="58"/>
                </a:cubicBezTo>
                <a:cubicBezTo>
                  <a:pt x="22" y="53"/>
                  <a:pt x="27" y="49"/>
                  <a:pt x="32" y="44"/>
                </a:cubicBezTo>
                <a:cubicBezTo>
                  <a:pt x="36" y="39"/>
                  <a:pt x="41" y="35"/>
                  <a:pt x="47" y="31"/>
                </a:cubicBezTo>
                <a:cubicBezTo>
                  <a:pt x="47" y="30"/>
                  <a:pt x="48" y="31"/>
                  <a:pt x="48" y="32"/>
                </a:cubicBezTo>
                <a:cubicBezTo>
                  <a:pt x="46" y="34"/>
                  <a:pt x="45" y="35"/>
                  <a:pt x="43" y="37"/>
                </a:cubicBezTo>
                <a:cubicBezTo>
                  <a:pt x="36" y="44"/>
                  <a:pt x="28" y="51"/>
                  <a:pt x="22" y="60"/>
                </a:cubicBezTo>
                <a:cubicBezTo>
                  <a:pt x="21" y="60"/>
                  <a:pt x="21" y="60"/>
                  <a:pt x="21" y="61"/>
                </a:cubicBezTo>
                <a:cubicBezTo>
                  <a:pt x="21" y="60"/>
                  <a:pt x="22" y="60"/>
                  <a:pt x="22" y="60"/>
                </a:cubicBezTo>
                <a:cubicBezTo>
                  <a:pt x="22" y="60"/>
                  <a:pt x="22" y="60"/>
                  <a:pt x="22" y="60"/>
                </a:cubicBezTo>
                <a:cubicBezTo>
                  <a:pt x="24" y="58"/>
                  <a:pt x="25" y="57"/>
                  <a:pt x="26" y="55"/>
                </a:cubicBezTo>
                <a:cubicBezTo>
                  <a:pt x="32" y="51"/>
                  <a:pt x="36" y="46"/>
                  <a:pt x="41" y="43"/>
                </a:cubicBezTo>
                <a:cubicBezTo>
                  <a:pt x="42" y="42"/>
                  <a:pt x="42" y="44"/>
                  <a:pt x="42" y="44"/>
                </a:cubicBezTo>
                <a:cubicBezTo>
                  <a:pt x="37" y="49"/>
                  <a:pt x="33" y="54"/>
                  <a:pt x="29" y="60"/>
                </a:cubicBezTo>
                <a:cubicBezTo>
                  <a:pt x="43" y="50"/>
                  <a:pt x="43" y="50"/>
                  <a:pt x="43" y="50"/>
                </a:cubicBezTo>
                <a:cubicBezTo>
                  <a:pt x="44" y="49"/>
                  <a:pt x="44" y="51"/>
                  <a:pt x="44" y="51"/>
                </a:cubicBezTo>
                <a:cubicBezTo>
                  <a:pt x="42" y="55"/>
                  <a:pt x="39" y="58"/>
                  <a:pt x="36" y="62"/>
                </a:cubicBezTo>
                <a:cubicBezTo>
                  <a:pt x="38" y="61"/>
                  <a:pt x="39" y="60"/>
                  <a:pt x="40" y="59"/>
                </a:cubicBezTo>
                <a:cubicBezTo>
                  <a:pt x="41" y="59"/>
                  <a:pt x="42" y="59"/>
                  <a:pt x="42" y="60"/>
                </a:cubicBezTo>
                <a:cubicBezTo>
                  <a:pt x="42" y="62"/>
                  <a:pt x="41" y="64"/>
                  <a:pt x="41" y="66"/>
                </a:cubicBezTo>
                <a:cubicBezTo>
                  <a:pt x="41" y="66"/>
                  <a:pt x="41" y="67"/>
                  <a:pt x="42" y="67"/>
                </a:cubicBezTo>
                <a:cubicBezTo>
                  <a:pt x="43" y="67"/>
                  <a:pt x="45" y="67"/>
                  <a:pt x="46" y="67"/>
                </a:cubicBezTo>
                <a:cubicBezTo>
                  <a:pt x="46" y="67"/>
                  <a:pt x="46" y="68"/>
                  <a:pt x="45" y="68"/>
                </a:cubicBezTo>
                <a:cubicBezTo>
                  <a:pt x="45" y="68"/>
                  <a:pt x="44" y="68"/>
                  <a:pt x="43" y="69"/>
                </a:cubicBezTo>
                <a:cubicBezTo>
                  <a:pt x="41" y="69"/>
                  <a:pt x="40" y="68"/>
                  <a:pt x="39" y="66"/>
                </a:cubicBezTo>
                <a:cubicBezTo>
                  <a:pt x="39" y="65"/>
                  <a:pt x="39" y="63"/>
                  <a:pt x="40" y="61"/>
                </a:cubicBezTo>
                <a:cubicBezTo>
                  <a:pt x="39" y="62"/>
                  <a:pt x="38" y="62"/>
                  <a:pt x="37" y="63"/>
                </a:cubicBezTo>
                <a:cubicBezTo>
                  <a:pt x="37" y="64"/>
                  <a:pt x="36" y="64"/>
                  <a:pt x="35" y="63"/>
                </a:cubicBezTo>
                <a:cubicBezTo>
                  <a:pt x="34" y="62"/>
                  <a:pt x="35" y="61"/>
                  <a:pt x="36" y="60"/>
                </a:cubicBezTo>
                <a:cubicBezTo>
                  <a:pt x="41" y="53"/>
                  <a:pt x="41" y="53"/>
                  <a:pt x="41" y="53"/>
                </a:cubicBezTo>
                <a:cubicBezTo>
                  <a:pt x="32" y="60"/>
                  <a:pt x="32" y="60"/>
                  <a:pt x="32" y="60"/>
                </a:cubicBezTo>
                <a:cubicBezTo>
                  <a:pt x="31" y="61"/>
                  <a:pt x="30" y="62"/>
                  <a:pt x="28" y="61"/>
                </a:cubicBezTo>
                <a:cubicBezTo>
                  <a:pt x="28" y="61"/>
                  <a:pt x="27" y="60"/>
                  <a:pt x="28" y="59"/>
                </a:cubicBezTo>
                <a:cubicBezTo>
                  <a:pt x="29" y="56"/>
                  <a:pt x="31" y="54"/>
                  <a:pt x="33" y="51"/>
                </a:cubicBezTo>
                <a:close/>
                <a:moveTo>
                  <a:pt x="232" y="140"/>
                </a:moveTo>
                <a:cubicBezTo>
                  <a:pt x="230" y="143"/>
                  <a:pt x="228" y="146"/>
                  <a:pt x="226" y="148"/>
                </a:cubicBezTo>
                <a:cubicBezTo>
                  <a:pt x="228" y="154"/>
                  <a:pt x="228" y="154"/>
                  <a:pt x="228" y="154"/>
                </a:cubicBezTo>
                <a:cubicBezTo>
                  <a:pt x="228" y="154"/>
                  <a:pt x="227" y="155"/>
                  <a:pt x="228" y="156"/>
                </a:cubicBezTo>
                <a:cubicBezTo>
                  <a:pt x="227" y="156"/>
                  <a:pt x="225" y="156"/>
                  <a:pt x="224" y="156"/>
                </a:cubicBezTo>
                <a:cubicBezTo>
                  <a:pt x="223" y="156"/>
                  <a:pt x="222" y="154"/>
                  <a:pt x="222" y="153"/>
                </a:cubicBezTo>
                <a:cubicBezTo>
                  <a:pt x="216" y="158"/>
                  <a:pt x="211" y="163"/>
                  <a:pt x="206" y="169"/>
                </a:cubicBezTo>
                <a:cubicBezTo>
                  <a:pt x="206" y="169"/>
                  <a:pt x="206" y="170"/>
                  <a:pt x="205" y="170"/>
                </a:cubicBezTo>
                <a:cubicBezTo>
                  <a:pt x="207" y="170"/>
                  <a:pt x="207" y="170"/>
                  <a:pt x="207" y="170"/>
                </a:cubicBezTo>
                <a:cubicBezTo>
                  <a:pt x="207" y="170"/>
                  <a:pt x="207" y="169"/>
                  <a:pt x="207" y="169"/>
                </a:cubicBezTo>
                <a:cubicBezTo>
                  <a:pt x="207" y="169"/>
                  <a:pt x="209" y="169"/>
                  <a:pt x="209" y="170"/>
                </a:cubicBezTo>
                <a:cubicBezTo>
                  <a:pt x="210" y="170"/>
                  <a:pt x="210" y="172"/>
                  <a:pt x="209" y="172"/>
                </a:cubicBezTo>
                <a:cubicBezTo>
                  <a:pt x="208" y="173"/>
                  <a:pt x="207" y="174"/>
                  <a:pt x="206" y="174"/>
                </a:cubicBezTo>
                <a:cubicBezTo>
                  <a:pt x="207" y="176"/>
                  <a:pt x="207" y="178"/>
                  <a:pt x="208" y="180"/>
                </a:cubicBezTo>
                <a:cubicBezTo>
                  <a:pt x="209" y="181"/>
                  <a:pt x="209" y="181"/>
                  <a:pt x="209" y="182"/>
                </a:cubicBezTo>
                <a:cubicBezTo>
                  <a:pt x="208" y="183"/>
                  <a:pt x="207" y="184"/>
                  <a:pt x="205" y="183"/>
                </a:cubicBezTo>
                <a:cubicBezTo>
                  <a:pt x="205" y="183"/>
                  <a:pt x="205" y="183"/>
                  <a:pt x="205" y="182"/>
                </a:cubicBezTo>
                <a:cubicBezTo>
                  <a:pt x="205" y="182"/>
                  <a:pt x="204" y="183"/>
                  <a:pt x="204" y="182"/>
                </a:cubicBezTo>
                <a:cubicBezTo>
                  <a:pt x="203" y="180"/>
                  <a:pt x="203" y="177"/>
                  <a:pt x="202" y="175"/>
                </a:cubicBezTo>
                <a:cubicBezTo>
                  <a:pt x="198" y="175"/>
                  <a:pt x="195" y="177"/>
                  <a:pt x="193" y="180"/>
                </a:cubicBezTo>
                <a:cubicBezTo>
                  <a:pt x="193" y="181"/>
                  <a:pt x="192" y="182"/>
                  <a:pt x="191" y="182"/>
                </a:cubicBezTo>
                <a:cubicBezTo>
                  <a:pt x="191" y="183"/>
                  <a:pt x="190" y="183"/>
                  <a:pt x="190" y="183"/>
                </a:cubicBezTo>
                <a:cubicBezTo>
                  <a:pt x="189" y="182"/>
                  <a:pt x="189" y="182"/>
                  <a:pt x="189" y="181"/>
                </a:cubicBezTo>
                <a:cubicBezTo>
                  <a:pt x="189" y="181"/>
                  <a:pt x="189" y="180"/>
                  <a:pt x="188" y="181"/>
                </a:cubicBezTo>
                <a:cubicBezTo>
                  <a:pt x="187" y="179"/>
                  <a:pt x="187" y="177"/>
                  <a:pt x="189" y="176"/>
                </a:cubicBezTo>
                <a:cubicBezTo>
                  <a:pt x="180" y="175"/>
                  <a:pt x="172" y="177"/>
                  <a:pt x="162" y="176"/>
                </a:cubicBezTo>
                <a:cubicBezTo>
                  <a:pt x="162" y="176"/>
                  <a:pt x="161" y="177"/>
                  <a:pt x="161" y="176"/>
                </a:cubicBezTo>
                <a:cubicBezTo>
                  <a:pt x="161" y="175"/>
                  <a:pt x="159" y="175"/>
                  <a:pt x="159" y="175"/>
                </a:cubicBezTo>
                <a:cubicBezTo>
                  <a:pt x="153" y="175"/>
                  <a:pt x="150" y="174"/>
                  <a:pt x="145" y="173"/>
                </a:cubicBezTo>
                <a:cubicBezTo>
                  <a:pt x="145" y="173"/>
                  <a:pt x="145" y="174"/>
                  <a:pt x="144" y="174"/>
                </a:cubicBezTo>
                <a:cubicBezTo>
                  <a:pt x="143" y="174"/>
                  <a:pt x="143" y="173"/>
                  <a:pt x="143" y="173"/>
                </a:cubicBezTo>
                <a:cubicBezTo>
                  <a:pt x="129" y="170"/>
                  <a:pt x="113" y="168"/>
                  <a:pt x="102" y="162"/>
                </a:cubicBezTo>
                <a:cubicBezTo>
                  <a:pt x="94" y="159"/>
                  <a:pt x="87" y="155"/>
                  <a:pt x="80" y="151"/>
                </a:cubicBezTo>
                <a:cubicBezTo>
                  <a:pt x="71" y="146"/>
                  <a:pt x="62" y="139"/>
                  <a:pt x="55" y="133"/>
                </a:cubicBezTo>
                <a:cubicBezTo>
                  <a:pt x="54" y="132"/>
                  <a:pt x="53" y="131"/>
                  <a:pt x="52" y="130"/>
                </a:cubicBezTo>
                <a:cubicBezTo>
                  <a:pt x="51" y="129"/>
                  <a:pt x="52" y="130"/>
                  <a:pt x="52" y="130"/>
                </a:cubicBezTo>
                <a:cubicBezTo>
                  <a:pt x="51" y="132"/>
                  <a:pt x="52" y="133"/>
                  <a:pt x="52" y="135"/>
                </a:cubicBezTo>
                <a:cubicBezTo>
                  <a:pt x="52" y="136"/>
                  <a:pt x="51" y="136"/>
                  <a:pt x="51" y="136"/>
                </a:cubicBezTo>
                <a:cubicBezTo>
                  <a:pt x="50" y="136"/>
                  <a:pt x="48" y="137"/>
                  <a:pt x="48" y="136"/>
                </a:cubicBezTo>
                <a:cubicBezTo>
                  <a:pt x="47" y="132"/>
                  <a:pt x="47" y="129"/>
                  <a:pt x="47" y="126"/>
                </a:cubicBezTo>
                <a:cubicBezTo>
                  <a:pt x="46" y="126"/>
                  <a:pt x="44" y="127"/>
                  <a:pt x="43" y="127"/>
                </a:cubicBezTo>
                <a:cubicBezTo>
                  <a:pt x="36" y="131"/>
                  <a:pt x="31" y="136"/>
                  <a:pt x="26" y="142"/>
                </a:cubicBezTo>
                <a:cubicBezTo>
                  <a:pt x="25" y="143"/>
                  <a:pt x="24" y="144"/>
                  <a:pt x="23" y="144"/>
                </a:cubicBezTo>
                <a:cubicBezTo>
                  <a:pt x="23" y="144"/>
                  <a:pt x="22" y="143"/>
                  <a:pt x="21" y="142"/>
                </a:cubicBezTo>
                <a:cubicBezTo>
                  <a:pt x="22" y="145"/>
                  <a:pt x="24" y="147"/>
                  <a:pt x="24" y="149"/>
                </a:cubicBezTo>
                <a:cubicBezTo>
                  <a:pt x="24" y="150"/>
                  <a:pt x="24" y="152"/>
                  <a:pt x="24" y="152"/>
                </a:cubicBezTo>
                <a:cubicBezTo>
                  <a:pt x="23" y="151"/>
                  <a:pt x="21" y="153"/>
                  <a:pt x="21" y="152"/>
                </a:cubicBezTo>
                <a:cubicBezTo>
                  <a:pt x="19" y="146"/>
                  <a:pt x="17" y="139"/>
                  <a:pt x="15" y="133"/>
                </a:cubicBezTo>
                <a:cubicBezTo>
                  <a:pt x="14" y="133"/>
                  <a:pt x="14" y="133"/>
                  <a:pt x="14" y="133"/>
                </a:cubicBezTo>
                <a:cubicBezTo>
                  <a:pt x="14" y="134"/>
                  <a:pt x="15" y="135"/>
                  <a:pt x="14" y="136"/>
                </a:cubicBezTo>
                <a:cubicBezTo>
                  <a:pt x="14" y="136"/>
                  <a:pt x="12" y="136"/>
                  <a:pt x="11" y="136"/>
                </a:cubicBezTo>
                <a:cubicBezTo>
                  <a:pt x="11" y="135"/>
                  <a:pt x="10" y="133"/>
                  <a:pt x="10" y="133"/>
                </a:cubicBezTo>
                <a:cubicBezTo>
                  <a:pt x="8" y="119"/>
                  <a:pt x="7" y="105"/>
                  <a:pt x="7" y="90"/>
                </a:cubicBezTo>
                <a:cubicBezTo>
                  <a:pt x="7" y="85"/>
                  <a:pt x="7" y="79"/>
                  <a:pt x="6" y="74"/>
                </a:cubicBezTo>
                <a:cubicBezTo>
                  <a:pt x="6" y="70"/>
                  <a:pt x="5" y="65"/>
                  <a:pt x="5" y="60"/>
                </a:cubicBezTo>
                <a:cubicBezTo>
                  <a:pt x="4" y="60"/>
                  <a:pt x="4" y="60"/>
                  <a:pt x="4" y="59"/>
                </a:cubicBezTo>
                <a:cubicBezTo>
                  <a:pt x="5" y="60"/>
                  <a:pt x="5" y="59"/>
                  <a:pt x="5" y="59"/>
                </a:cubicBezTo>
                <a:cubicBezTo>
                  <a:pt x="4" y="59"/>
                  <a:pt x="4" y="58"/>
                  <a:pt x="4" y="58"/>
                </a:cubicBezTo>
                <a:cubicBezTo>
                  <a:pt x="5" y="57"/>
                  <a:pt x="4" y="56"/>
                  <a:pt x="4" y="54"/>
                </a:cubicBezTo>
                <a:cubicBezTo>
                  <a:pt x="4" y="55"/>
                  <a:pt x="4" y="56"/>
                  <a:pt x="4" y="57"/>
                </a:cubicBezTo>
                <a:cubicBezTo>
                  <a:pt x="4" y="58"/>
                  <a:pt x="4" y="60"/>
                  <a:pt x="4" y="61"/>
                </a:cubicBezTo>
                <a:cubicBezTo>
                  <a:pt x="4" y="60"/>
                  <a:pt x="5" y="61"/>
                  <a:pt x="4" y="62"/>
                </a:cubicBezTo>
                <a:cubicBezTo>
                  <a:pt x="4" y="62"/>
                  <a:pt x="4" y="61"/>
                  <a:pt x="4" y="61"/>
                </a:cubicBezTo>
                <a:cubicBezTo>
                  <a:pt x="4" y="62"/>
                  <a:pt x="4" y="64"/>
                  <a:pt x="4" y="65"/>
                </a:cubicBezTo>
                <a:cubicBezTo>
                  <a:pt x="4" y="66"/>
                  <a:pt x="5" y="66"/>
                  <a:pt x="4" y="66"/>
                </a:cubicBezTo>
                <a:cubicBezTo>
                  <a:pt x="3" y="70"/>
                  <a:pt x="4" y="75"/>
                  <a:pt x="4" y="79"/>
                </a:cubicBezTo>
                <a:cubicBezTo>
                  <a:pt x="4" y="79"/>
                  <a:pt x="5" y="80"/>
                  <a:pt x="4" y="81"/>
                </a:cubicBezTo>
                <a:cubicBezTo>
                  <a:pt x="3" y="81"/>
                  <a:pt x="4" y="81"/>
                  <a:pt x="4" y="81"/>
                </a:cubicBezTo>
                <a:cubicBezTo>
                  <a:pt x="4" y="82"/>
                  <a:pt x="4" y="84"/>
                  <a:pt x="5" y="85"/>
                </a:cubicBezTo>
                <a:cubicBezTo>
                  <a:pt x="5" y="85"/>
                  <a:pt x="5" y="85"/>
                  <a:pt x="4" y="85"/>
                </a:cubicBezTo>
                <a:cubicBezTo>
                  <a:pt x="5" y="86"/>
                  <a:pt x="5" y="87"/>
                  <a:pt x="4" y="87"/>
                </a:cubicBezTo>
                <a:cubicBezTo>
                  <a:pt x="4" y="87"/>
                  <a:pt x="4" y="86"/>
                  <a:pt x="4" y="86"/>
                </a:cubicBezTo>
                <a:cubicBezTo>
                  <a:pt x="5" y="98"/>
                  <a:pt x="5" y="98"/>
                  <a:pt x="5" y="98"/>
                </a:cubicBezTo>
                <a:cubicBezTo>
                  <a:pt x="5" y="98"/>
                  <a:pt x="5" y="99"/>
                  <a:pt x="5" y="100"/>
                </a:cubicBezTo>
                <a:cubicBezTo>
                  <a:pt x="4" y="96"/>
                  <a:pt x="4" y="93"/>
                  <a:pt x="3" y="90"/>
                </a:cubicBezTo>
                <a:cubicBezTo>
                  <a:pt x="3" y="87"/>
                  <a:pt x="3" y="84"/>
                  <a:pt x="2" y="81"/>
                </a:cubicBezTo>
                <a:cubicBezTo>
                  <a:pt x="2" y="80"/>
                  <a:pt x="2" y="80"/>
                  <a:pt x="3" y="80"/>
                </a:cubicBezTo>
                <a:cubicBezTo>
                  <a:pt x="3" y="80"/>
                  <a:pt x="2" y="79"/>
                  <a:pt x="2" y="79"/>
                </a:cubicBezTo>
                <a:cubicBezTo>
                  <a:pt x="2" y="76"/>
                  <a:pt x="2" y="73"/>
                  <a:pt x="2" y="70"/>
                </a:cubicBezTo>
                <a:cubicBezTo>
                  <a:pt x="2" y="70"/>
                  <a:pt x="2" y="70"/>
                  <a:pt x="2" y="69"/>
                </a:cubicBezTo>
                <a:cubicBezTo>
                  <a:pt x="2" y="69"/>
                  <a:pt x="2" y="68"/>
                  <a:pt x="2" y="68"/>
                </a:cubicBezTo>
                <a:cubicBezTo>
                  <a:pt x="1" y="58"/>
                  <a:pt x="2" y="48"/>
                  <a:pt x="2" y="38"/>
                </a:cubicBezTo>
                <a:cubicBezTo>
                  <a:pt x="2" y="36"/>
                  <a:pt x="3" y="35"/>
                  <a:pt x="3" y="33"/>
                </a:cubicBezTo>
                <a:cubicBezTo>
                  <a:pt x="3" y="33"/>
                  <a:pt x="3" y="33"/>
                  <a:pt x="3" y="33"/>
                </a:cubicBezTo>
                <a:cubicBezTo>
                  <a:pt x="3" y="18"/>
                  <a:pt x="3" y="18"/>
                  <a:pt x="3" y="18"/>
                </a:cubicBezTo>
                <a:cubicBezTo>
                  <a:pt x="3" y="17"/>
                  <a:pt x="2" y="16"/>
                  <a:pt x="3" y="15"/>
                </a:cubicBezTo>
                <a:cubicBezTo>
                  <a:pt x="3" y="16"/>
                  <a:pt x="4" y="15"/>
                  <a:pt x="3" y="15"/>
                </a:cubicBezTo>
                <a:cubicBezTo>
                  <a:pt x="3" y="15"/>
                  <a:pt x="2" y="15"/>
                  <a:pt x="2" y="14"/>
                </a:cubicBezTo>
                <a:cubicBezTo>
                  <a:pt x="3" y="15"/>
                  <a:pt x="4" y="14"/>
                  <a:pt x="3" y="14"/>
                </a:cubicBezTo>
                <a:cubicBezTo>
                  <a:pt x="3" y="13"/>
                  <a:pt x="2" y="13"/>
                  <a:pt x="1" y="13"/>
                </a:cubicBezTo>
                <a:cubicBezTo>
                  <a:pt x="0" y="12"/>
                  <a:pt x="0" y="11"/>
                  <a:pt x="0" y="11"/>
                </a:cubicBezTo>
                <a:cubicBezTo>
                  <a:pt x="1" y="9"/>
                  <a:pt x="1" y="8"/>
                  <a:pt x="2" y="7"/>
                </a:cubicBezTo>
                <a:cubicBezTo>
                  <a:pt x="3" y="7"/>
                  <a:pt x="3" y="7"/>
                  <a:pt x="4" y="7"/>
                </a:cubicBezTo>
                <a:cubicBezTo>
                  <a:pt x="4" y="1"/>
                  <a:pt x="4" y="1"/>
                  <a:pt x="4" y="1"/>
                </a:cubicBezTo>
                <a:cubicBezTo>
                  <a:pt x="5" y="0"/>
                  <a:pt x="6" y="0"/>
                  <a:pt x="7" y="0"/>
                </a:cubicBezTo>
                <a:cubicBezTo>
                  <a:pt x="7" y="2"/>
                  <a:pt x="7" y="4"/>
                  <a:pt x="7" y="6"/>
                </a:cubicBezTo>
                <a:cubicBezTo>
                  <a:pt x="7" y="6"/>
                  <a:pt x="8" y="7"/>
                  <a:pt x="8" y="8"/>
                </a:cubicBezTo>
                <a:cubicBezTo>
                  <a:pt x="8" y="8"/>
                  <a:pt x="8" y="9"/>
                  <a:pt x="8" y="9"/>
                </a:cubicBezTo>
                <a:cubicBezTo>
                  <a:pt x="9" y="9"/>
                  <a:pt x="10" y="8"/>
                  <a:pt x="11" y="9"/>
                </a:cubicBezTo>
                <a:cubicBezTo>
                  <a:pt x="11" y="10"/>
                  <a:pt x="11" y="11"/>
                  <a:pt x="12" y="11"/>
                </a:cubicBezTo>
                <a:cubicBezTo>
                  <a:pt x="17" y="11"/>
                  <a:pt x="21" y="12"/>
                  <a:pt x="26" y="13"/>
                </a:cubicBezTo>
                <a:cubicBezTo>
                  <a:pt x="27" y="13"/>
                  <a:pt x="28" y="13"/>
                  <a:pt x="28" y="13"/>
                </a:cubicBezTo>
                <a:cubicBezTo>
                  <a:pt x="29" y="13"/>
                  <a:pt x="31" y="14"/>
                  <a:pt x="32" y="14"/>
                </a:cubicBezTo>
                <a:cubicBezTo>
                  <a:pt x="32" y="14"/>
                  <a:pt x="33" y="15"/>
                  <a:pt x="33" y="15"/>
                </a:cubicBezTo>
                <a:cubicBezTo>
                  <a:pt x="52" y="17"/>
                  <a:pt x="72" y="21"/>
                  <a:pt x="90" y="26"/>
                </a:cubicBezTo>
                <a:cubicBezTo>
                  <a:pt x="93" y="27"/>
                  <a:pt x="97" y="27"/>
                  <a:pt x="100" y="28"/>
                </a:cubicBezTo>
                <a:cubicBezTo>
                  <a:pt x="100" y="27"/>
                  <a:pt x="99" y="27"/>
                  <a:pt x="100" y="26"/>
                </a:cubicBezTo>
                <a:cubicBezTo>
                  <a:pt x="101" y="26"/>
                  <a:pt x="102" y="25"/>
                  <a:pt x="103" y="25"/>
                </a:cubicBezTo>
                <a:cubicBezTo>
                  <a:pt x="104" y="26"/>
                  <a:pt x="103" y="26"/>
                  <a:pt x="103" y="27"/>
                </a:cubicBezTo>
                <a:cubicBezTo>
                  <a:pt x="103" y="28"/>
                  <a:pt x="104" y="30"/>
                  <a:pt x="104" y="31"/>
                </a:cubicBezTo>
                <a:cubicBezTo>
                  <a:pt x="104" y="31"/>
                  <a:pt x="105" y="31"/>
                  <a:pt x="105" y="31"/>
                </a:cubicBezTo>
                <a:cubicBezTo>
                  <a:pt x="105" y="32"/>
                  <a:pt x="105" y="33"/>
                  <a:pt x="106" y="33"/>
                </a:cubicBezTo>
                <a:cubicBezTo>
                  <a:pt x="106" y="34"/>
                  <a:pt x="104" y="35"/>
                  <a:pt x="104" y="36"/>
                </a:cubicBezTo>
                <a:cubicBezTo>
                  <a:pt x="105" y="42"/>
                  <a:pt x="107" y="47"/>
                  <a:pt x="108" y="53"/>
                </a:cubicBezTo>
                <a:cubicBezTo>
                  <a:pt x="110" y="59"/>
                  <a:pt x="110" y="59"/>
                  <a:pt x="110" y="59"/>
                </a:cubicBezTo>
                <a:cubicBezTo>
                  <a:pt x="110" y="60"/>
                  <a:pt x="108" y="60"/>
                  <a:pt x="107" y="61"/>
                </a:cubicBezTo>
                <a:cubicBezTo>
                  <a:pt x="108" y="63"/>
                  <a:pt x="108" y="64"/>
                  <a:pt x="109" y="65"/>
                </a:cubicBezTo>
                <a:cubicBezTo>
                  <a:pt x="109" y="65"/>
                  <a:pt x="109" y="67"/>
                  <a:pt x="108" y="67"/>
                </a:cubicBezTo>
                <a:cubicBezTo>
                  <a:pt x="107" y="67"/>
                  <a:pt x="106" y="67"/>
                  <a:pt x="105" y="66"/>
                </a:cubicBezTo>
                <a:cubicBezTo>
                  <a:pt x="104" y="64"/>
                  <a:pt x="104" y="61"/>
                  <a:pt x="104" y="58"/>
                </a:cubicBezTo>
                <a:cubicBezTo>
                  <a:pt x="95" y="67"/>
                  <a:pt x="95" y="67"/>
                  <a:pt x="95" y="67"/>
                </a:cubicBezTo>
                <a:cubicBezTo>
                  <a:pt x="92" y="69"/>
                  <a:pt x="88" y="71"/>
                  <a:pt x="85" y="74"/>
                </a:cubicBezTo>
                <a:cubicBezTo>
                  <a:pt x="104" y="83"/>
                  <a:pt x="133" y="91"/>
                  <a:pt x="155" y="89"/>
                </a:cubicBezTo>
                <a:cubicBezTo>
                  <a:pt x="167" y="89"/>
                  <a:pt x="176" y="85"/>
                  <a:pt x="186" y="83"/>
                </a:cubicBezTo>
                <a:cubicBezTo>
                  <a:pt x="188" y="82"/>
                  <a:pt x="191" y="81"/>
                  <a:pt x="193" y="81"/>
                </a:cubicBezTo>
                <a:cubicBezTo>
                  <a:pt x="194" y="81"/>
                  <a:pt x="194" y="81"/>
                  <a:pt x="194" y="80"/>
                </a:cubicBezTo>
                <a:cubicBezTo>
                  <a:pt x="193" y="78"/>
                  <a:pt x="193" y="76"/>
                  <a:pt x="193" y="74"/>
                </a:cubicBezTo>
                <a:cubicBezTo>
                  <a:pt x="193" y="73"/>
                  <a:pt x="193" y="73"/>
                  <a:pt x="193" y="72"/>
                </a:cubicBezTo>
                <a:cubicBezTo>
                  <a:pt x="194" y="72"/>
                  <a:pt x="195" y="72"/>
                  <a:pt x="196" y="72"/>
                </a:cubicBezTo>
                <a:cubicBezTo>
                  <a:pt x="196" y="75"/>
                  <a:pt x="197" y="77"/>
                  <a:pt x="198" y="79"/>
                </a:cubicBezTo>
                <a:cubicBezTo>
                  <a:pt x="198" y="80"/>
                  <a:pt x="199" y="79"/>
                  <a:pt x="199" y="79"/>
                </a:cubicBezTo>
                <a:cubicBezTo>
                  <a:pt x="198" y="77"/>
                  <a:pt x="197" y="76"/>
                  <a:pt x="197" y="74"/>
                </a:cubicBezTo>
                <a:cubicBezTo>
                  <a:pt x="197" y="73"/>
                  <a:pt x="197" y="73"/>
                  <a:pt x="198" y="73"/>
                </a:cubicBezTo>
                <a:cubicBezTo>
                  <a:pt x="198" y="73"/>
                  <a:pt x="199" y="72"/>
                  <a:pt x="200" y="72"/>
                </a:cubicBezTo>
                <a:cubicBezTo>
                  <a:pt x="200" y="72"/>
                  <a:pt x="201" y="73"/>
                  <a:pt x="201" y="74"/>
                </a:cubicBezTo>
                <a:cubicBezTo>
                  <a:pt x="207" y="96"/>
                  <a:pt x="215" y="117"/>
                  <a:pt x="222" y="138"/>
                </a:cubicBezTo>
                <a:cubicBezTo>
                  <a:pt x="222" y="139"/>
                  <a:pt x="223" y="140"/>
                  <a:pt x="224" y="141"/>
                </a:cubicBezTo>
                <a:cubicBezTo>
                  <a:pt x="224" y="141"/>
                  <a:pt x="224" y="140"/>
                  <a:pt x="224" y="140"/>
                </a:cubicBezTo>
                <a:cubicBezTo>
                  <a:pt x="225" y="140"/>
                  <a:pt x="226" y="140"/>
                  <a:pt x="226" y="140"/>
                </a:cubicBezTo>
                <a:cubicBezTo>
                  <a:pt x="226" y="141"/>
                  <a:pt x="227" y="142"/>
                  <a:pt x="226" y="142"/>
                </a:cubicBezTo>
                <a:cubicBezTo>
                  <a:pt x="227" y="143"/>
                  <a:pt x="227" y="142"/>
                  <a:pt x="227" y="142"/>
                </a:cubicBezTo>
                <a:cubicBezTo>
                  <a:pt x="229" y="138"/>
                  <a:pt x="229" y="138"/>
                  <a:pt x="229" y="138"/>
                </a:cubicBezTo>
                <a:cubicBezTo>
                  <a:pt x="230" y="138"/>
                  <a:pt x="231" y="138"/>
                  <a:pt x="232" y="139"/>
                </a:cubicBezTo>
                <a:cubicBezTo>
                  <a:pt x="232" y="139"/>
                  <a:pt x="232" y="140"/>
                  <a:pt x="232" y="14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wrap="none" lIns="0" tIns="0" rIns="0" bIns="0" anchor="ctr">
            <a:normAutofit/>
          </a:bodyPr>
          <a:lstStyle/>
          <a:p>
            <a:pPr>
              <a:defRPr/>
            </a:pPr>
            <a:endParaRPr lang="zh-CN" altLang="en-US" sz="1600" dirty="0">
              <a:solidFill>
                <a:schemeClr val="accent1">
                  <a:lumMod val="50000"/>
                </a:schemeClr>
              </a:solidFill>
              <a:latin typeface="Arial" panose="020B0604020202020204" pitchFamily="34" charset="0"/>
              <a:ea typeface="思源黑体 CN Light" panose="020B0300000000000000" pitchFamily="34" charset="-122"/>
              <a:cs typeface="Arial" panose="020B0604020202020204" pitchFamily="34" charset="0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4824275" y="1313350"/>
            <a:ext cx="289482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喵呜体"/>
                <a:ea typeface="思源黑体 CN Light" panose="020B0300000000000000" pitchFamily="34" charset="-122"/>
              </a:rPr>
              <a:t>点击此处添加文字描述，文字颜色、大小、字体可根据需求进行更改。</a:t>
            </a:r>
            <a:endParaRPr lang="zh-CN" altLang="en-US" sz="1400" dirty="0">
              <a:latin typeface="方正喵呜体"/>
              <a:ea typeface="思源黑体 CN Light" panose="020B0300000000000000" pitchFamily="34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8044406" y="3162918"/>
            <a:ext cx="3032566" cy="7041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喵呜体"/>
                <a:ea typeface="思源黑体 CN Light" panose="020B0300000000000000" pitchFamily="34" charset="-122"/>
              </a:rPr>
              <a:t>点击此处添加文字描述，文字颜色、大小、字体可根据需求进行更改。</a:t>
            </a:r>
            <a:endParaRPr lang="zh-CN" altLang="en-US" sz="1400" dirty="0">
              <a:latin typeface="方正喵呜体"/>
              <a:ea typeface="思源黑体 CN Light" panose="020B0300000000000000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7661008" y="4677139"/>
            <a:ext cx="3415964" cy="7041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喵呜体"/>
                <a:ea typeface="思源黑体 CN Light" panose="020B0300000000000000" pitchFamily="34" charset="-122"/>
              </a:rPr>
              <a:t>点击此处添加文字描述，文字颜色、大小、字体可根据需求进行更改。</a:t>
            </a:r>
            <a:endParaRPr lang="zh-CN" altLang="en-US" sz="1400" dirty="0">
              <a:latin typeface="方正喵呜体"/>
              <a:ea typeface="思源黑体 CN Light" panose="020B0300000000000000" pitchFamily="34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1408311" y="4677139"/>
            <a:ext cx="3415964" cy="7041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喵呜体"/>
                <a:ea typeface="思源黑体 CN Light" panose="020B0300000000000000" pitchFamily="34" charset="-122"/>
              </a:rPr>
              <a:t>点击此处添加文字描述，文字颜色、大小、字体可根据需求进行更改。</a:t>
            </a:r>
            <a:endParaRPr lang="zh-CN" altLang="en-US" sz="1400" dirty="0">
              <a:latin typeface="方正喵呜体"/>
              <a:ea typeface="思源黑体 CN Light" panose="020B0300000000000000" pitchFamily="34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1380588" y="3185850"/>
            <a:ext cx="2891593" cy="7041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喵呜体"/>
                <a:ea typeface="思源黑体 CN Light" panose="020B0300000000000000" pitchFamily="34" charset="-122"/>
              </a:rPr>
              <a:t>点击此处添加文字描述，文字颜色、大小、字体可根据需求进行更改。</a:t>
            </a:r>
            <a:endParaRPr lang="zh-CN" altLang="en-US" sz="1400" dirty="0">
              <a:latin typeface="方正喵呜体"/>
              <a:ea typeface="思源黑体 CN Light" panose="020B03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225293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 advClick="0" advTm="10500">
        <p:cut/>
      </p:transition>
    </mc:Choice>
    <mc:Fallback xmlns="">
      <p:transition advClick="0" advTm="10500"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500"/>
                            </p:stCondLst>
                            <p:childTnLst>
                              <p:par>
                                <p:cTn id="3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000"/>
                            </p:stCondLst>
                            <p:childTnLst>
                              <p:par>
                                <p:cTn id="3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0"/>
                            </p:stCondLst>
                            <p:childTnLst>
                              <p:par>
                                <p:cTn id="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500"/>
                            </p:stCondLst>
                            <p:childTnLst>
                              <p:par>
                                <p:cTn id="4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6000"/>
                            </p:stCondLst>
                            <p:childTnLst>
                              <p:par>
                                <p:cTn id="50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9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7000"/>
                            </p:stCondLst>
                            <p:childTnLst>
                              <p:par>
                                <p:cTn id="5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500"/>
                            </p:stCondLst>
                            <p:childTnLst>
                              <p:par>
                                <p:cTn id="6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8000"/>
                            </p:stCondLst>
                            <p:childTnLst>
                              <p:par>
                                <p:cTn id="6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9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9000"/>
                            </p:stCondLst>
                            <p:childTnLst>
                              <p:par>
                                <p:cTn id="7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9500"/>
                            </p:stCondLst>
                            <p:childTnLst>
                              <p:par>
                                <p:cTn id="7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10" grpId="0" animBg="1"/>
      <p:bldP spid="11" grpId="0" animBg="1"/>
      <p:bldP spid="12" grpId="0" animBg="1"/>
      <p:bldP spid="14" grpId="0" animBg="1"/>
      <p:bldP spid="15" grpId="0" animBg="1"/>
      <p:bldP spid="16" grpId="0" animBg="1"/>
      <p:bldP spid="17" grpId="0" animBg="1"/>
      <p:bldP spid="18" grpId="0"/>
      <p:bldP spid="19" grpId="0"/>
      <p:bldP spid="20" grpId="0"/>
      <p:bldP spid="21" grpId="0"/>
      <p:bldP spid="2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48830" y="172316"/>
            <a:ext cx="4997750" cy="762527"/>
            <a:chOff x="248830" y="172316"/>
            <a:chExt cx="4997750" cy="762527"/>
          </a:xfrm>
        </p:grpSpPr>
        <p:sp>
          <p:nvSpPr>
            <p:cNvPr id="16" name="文本框 15"/>
            <p:cNvSpPr txBox="1"/>
            <p:nvPr/>
          </p:nvSpPr>
          <p:spPr>
            <a:xfrm>
              <a:off x="958227" y="182030"/>
              <a:ext cx="4288353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13800">
                  <a:gradFill flip="none" rotWithShape="1">
                    <a:gsLst>
                      <a:gs pos="0">
                        <a:srgbClr val="BF3B72">
                          <a:shade val="30000"/>
                          <a:satMod val="115000"/>
                        </a:srgbClr>
                      </a:gs>
                      <a:gs pos="50000">
                        <a:srgbClr val="BF3B72">
                          <a:shade val="67500"/>
                          <a:satMod val="115000"/>
                        </a:srgbClr>
                      </a:gs>
                      <a:gs pos="100000">
                        <a:srgbClr val="BF3B72">
                          <a:shade val="100000"/>
                          <a:satMod val="115000"/>
                        </a:srgbClr>
                      </a:gs>
                    </a:gsLst>
                    <a:lin ang="16200000" scaled="1"/>
                    <a:tileRect/>
                  </a:gradFill>
                  <a:latin typeface="方正喵呜体" panose="02010600010101010101" pitchFamily="2" charset="-122"/>
                  <a:ea typeface="方正喵呜体" panose="02010600010101010101" pitchFamily="2" charset="-122"/>
                </a:defRPr>
              </a:lvl1pPr>
            </a:lstStyle>
            <a:p>
              <a:r>
                <a:rPr lang="zh-CN" altLang="en-US" sz="4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点击此处添加标题</a:t>
              </a:r>
            </a:p>
          </p:txBody>
        </p:sp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8830" y="172316"/>
              <a:ext cx="511191" cy="762527"/>
            </a:xfrm>
            <a:prstGeom prst="rect">
              <a:avLst/>
            </a:prstGeom>
          </p:spPr>
        </p:pic>
      </p:grpSp>
      <p:grpSp>
        <p:nvGrpSpPr>
          <p:cNvPr id="2" name="组合 1"/>
          <p:cNvGrpSpPr/>
          <p:nvPr/>
        </p:nvGrpSpPr>
        <p:grpSpPr>
          <a:xfrm>
            <a:off x="7961194" y="2155261"/>
            <a:ext cx="2928948" cy="3279103"/>
            <a:chOff x="7714451" y="1832311"/>
            <a:chExt cx="2928948" cy="3279103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714451" y="1832311"/>
              <a:ext cx="2928948" cy="3279103"/>
            </a:xfrm>
            <a:prstGeom prst="rect">
              <a:avLst/>
            </a:prstGeom>
          </p:spPr>
        </p:pic>
        <p:sp>
          <p:nvSpPr>
            <p:cNvPr id="13" name="矩形 12"/>
            <p:cNvSpPr/>
            <p:nvPr/>
          </p:nvSpPr>
          <p:spPr>
            <a:xfrm>
              <a:off x="8474357" y="2076530"/>
              <a:ext cx="1913860" cy="1201479"/>
            </a:xfrm>
            <a:prstGeom prst="rect">
              <a:avLst/>
            </a:prstGeom>
            <a:blipFill dpi="0" rotWithShape="1">
              <a:blip r:embed="rId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 l="-4065" t="-28427" r="-3889" b="-81337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ea typeface="思源黑体 CN Light" panose="020B0300000000000000" pitchFamily="34" charset="-122"/>
              </a:endParaRPr>
            </a:p>
          </p:txBody>
        </p:sp>
      </p:grpSp>
      <p:sp>
        <p:nvSpPr>
          <p:cNvPr id="7" name="MH_Other_1"/>
          <p:cNvSpPr>
            <a:spLocks noEditPoints="1"/>
          </p:cNvSpPr>
          <p:nvPr>
            <p:custDataLst>
              <p:tags r:id="rId1"/>
            </p:custDataLst>
          </p:nvPr>
        </p:nvSpPr>
        <p:spPr bwMode="auto">
          <a:xfrm>
            <a:off x="958227" y="1832311"/>
            <a:ext cx="743853" cy="645900"/>
          </a:xfrm>
          <a:custGeom>
            <a:avLst/>
            <a:gdLst>
              <a:gd name="T0" fmla="*/ 174 w 208"/>
              <a:gd name="T1" fmla="*/ 31 h 169"/>
              <a:gd name="T2" fmla="*/ 27 w 208"/>
              <a:gd name="T3" fmla="*/ 14 h 169"/>
              <a:gd name="T4" fmla="*/ 167 w 208"/>
              <a:gd name="T5" fmla="*/ 18 h 169"/>
              <a:gd name="T6" fmla="*/ 181 w 208"/>
              <a:gd name="T7" fmla="*/ 22 h 169"/>
              <a:gd name="T8" fmla="*/ 32 w 208"/>
              <a:gd name="T9" fmla="*/ 9 h 169"/>
              <a:gd name="T10" fmla="*/ 19 w 208"/>
              <a:gd name="T11" fmla="*/ 27 h 169"/>
              <a:gd name="T12" fmla="*/ 169 w 208"/>
              <a:gd name="T13" fmla="*/ 22 h 169"/>
              <a:gd name="T14" fmla="*/ 78 w 208"/>
              <a:gd name="T15" fmla="*/ 102 h 169"/>
              <a:gd name="T16" fmla="*/ 173 w 208"/>
              <a:gd name="T17" fmla="*/ 90 h 169"/>
              <a:gd name="T18" fmla="*/ 107 w 208"/>
              <a:gd name="T19" fmla="*/ 120 h 169"/>
              <a:gd name="T20" fmla="*/ 21 w 208"/>
              <a:gd name="T21" fmla="*/ 24 h 169"/>
              <a:gd name="T22" fmla="*/ 80 w 208"/>
              <a:gd name="T23" fmla="*/ 97 h 169"/>
              <a:gd name="T24" fmla="*/ 63 w 208"/>
              <a:gd name="T25" fmla="*/ 86 h 169"/>
              <a:gd name="T26" fmla="*/ 175 w 208"/>
              <a:gd name="T27" fmla="*/ 31 h 169"/>
              <a:gd name="T28" fmla="*/ 91 w 208"/>
              <a:gd name="T29" fmla="*/ 103 h 169"/>
              <a:gd name="T30" fmla="*/ 135 w 208"/>
              <a:gd name="T31" fmla="*/ 21 h 169"/>
              <a:gd name="T32" fmla="*/ 113 w 208"/>
              <a:gd name="T33" fmla="*/ 100 h 169"/>
              <a:gd name="T34" fmla="*/ 109 w 208"/>
              <a:gd name="T35" fmla="*/ 135 h 169"/>
              <a:gd name="T36" fmla="*/ 99 w 208"/>
              <a:gd name="T37" fmla="*/ 116 h 169"/>
              <a:gd name="T38" fmla="*/ 86 w 208"/>
              <a:gd name="T39" fmla="*/ 106 h 169"/>
              <a:gd name="T40" fmla="*/ 16 w 208"/>
              <a:gd name="T41" fmla="*/ 59 h 169"/>
              <a:gd name="T42" fmla="*/ 44 w 208"/>
              <a:gd name="T43" fmla="*/ 79 h 169"/>
              <a:gd name="T44" fmla="*/ 199 w 208"/>
              <a:gd name="T45" fmla="*/ 42 h 169"/>
              <a:gd name="T46" fmla="*/ 196 w 208"/>
              <a:gd name="T47" fmla="*/ 39 h 169"/>
              <a:gd name="T48" fmla="*/ 40 w 208"/>
              <a:gd name="T49" fmla="*/ 17 h 169"/>
              <a:gd name="T50" fmla="*/ 12 w 208"/>
              <a:gd name="T51" fmla="*/ 41 h 169"/>
              <a:gd name="T52" fmla="*/ 35 w 208"/>
              <a:gd name="T53" fmla="*/ 79 h 169"/>
              <a:gd name="T54" fmla="*/ 31 w 208"/>
              <a:gd name="T55" fmla="*/ 77 h 169"/>
              <a:gd name="T56" fmla="*/ 53 w 208"/>
              <a:gd name="T57" fmla="*/ 51 h 169"/>
              <a:gd name="T58" fmla="*/ 35 w 208"/>
              <a:gd name="T59" fmla="*/ 74 h 169"/>
              <a:gd name="T60" fmla="*/ 199 w 208"/>
              <a:gd name="T61" fmla="*/ 58 h 169"/>
              <a:gd name="T62" fmla="*/ 193 w 208"/>
              <a:gd name="T63" fmla="*/ 59 h 169"/>
              <a:gd name="T64" fmla="*/ 176 w 208"/>
              <a:gd name="T65" fmla="*/ 54 h 169"/>
              <a:gd name="T66" fmla="*/ 174 w 208"/>
              <a:gd name="T67" fmla="*/ 49 h 169"/>
              <a:gd name="T68" fmla="*/ 185 w 208"/>
              <a:gd name="T69" fmla="*/ 37 h 169"/>
              <a:gd name="T70" fmla="*/ 166 w 208"/>
              <a:gd name="T71" fmla="*/ 40 h 169"/>
              <a:gd name="T72" fmla="*/ 162 w 208"/>
              <a:gd name="T73" fmla="*/ 31 h 169"/>
              <a:gd name="T74" fmla="*/ 170 w 208"/>
              <a:gd name="T75" fmla="*/ 20 h 169"/>
              <a:gd name="T76" fmla="*/ 149 w 208"/>
              <a:gd name="T77" fmla="*/ 25 h 169"/>
              <a:gd name="T78" fmla="*/ 102 w 208"/>
              <a:gd name="T79" fmla="*/ 43 h 169"/>
              <a:gd name="T80" fmla="*/ 49 w 208"/>
              <a:gd name="T81" fmla="*/ 11 h 169"/>
              <a:gd name="T82" fmla="*/ 47 w 208"/>
              <a:gd name="T83" fmla="*/ 26 h 169"/>
              <a:gd name="T84" fmla="*/ 15 w 208"/>
              <a:gd name="T85" fmla="*/ 57 h 169"/>
              <a:gd name="T86" fmla="*/ 59 w 208"/>
              <a:gd name="T87" fmla="*/ 48 h 169"/>
              <a:gd name="T88" fmla="*/ 69 w 208"/>
              <a:gd name="T89" fmla="*/ 56 h 169"/>
              <a:gd name="T90" fmla="*/ 61 w 208"/>
              <a:gd name="T91" fmla="*/ 83 h 169"/>
              <a:gd name="T92" fmla="*/ 92 w 208"/>
              <a:gd name="T93" fmla="*/ 77 h 169"/>
              <a:gd name="T94" fmla="*/ 78 w 208"/>
              <a:gd name="T95" fmla="*/ 95 h 169"/>
              <a:gd name="T96" fmla="*/ 99 w 208"/>
              <a:gd name="T97" fmla="*/ 98 h 169"/>
              <a:gd name="T98" fmla="*/ 100 w 208"/>
              <a:gd name="T99" fmla="*/ 110 h 169"/>
              <a:gd name="T100" fmla="*/ 117 w 208"/>
              <a:gd name="T101" fmla="*/ 117 h 169"/>
              <a:gd name="T102" fmla="*/ 185 w 208"/>
              <a:gd name="T103" fmla="*/ 80 h 169"/>
              <a:gd name="T104" fmla="*/ 185 w 208"/>
              <a:gd name="T105" fmla="*/ 66 h 169"/>
              <a:gd name="T106" fmla="*/ 193 w 208"/>
              <a:gd name="T107" fmla="*/ 59 h 169"/>
              <a:gd name="T108" fmla="*/ 14 w 208"/>
              <a:gd name="T109" fmla="*/ 70 h 169"/>
              <a:gd name="T110" fmla="*/ 52 w 208"/>
              <a:gd name="T111" fmla="*/ 1 h 169"/>
              <a:gd name="T112" fmla="*/ 198 w 208"/>
              <a:gd name="T113" fmla="*/ 77 h 1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208" h="169">
                <a:moveTo>
                  <a:pt x="169" y="22"/>
                </a:moveTo>
                <a:cubicBezTo>
                  <a:pt x="169" y="22"/>
                  <a:pt x="168" y="22"/>
                  <a:pt x="168" y="23"/>
                </a:cubicBezTo>
                <a:cubicBezTo>
                  <a:pt x="167" y="23"/>
                  <a:pt x="167" y="23"/>
                  <a:pt x="167" y="23"/>
                </a:cubicBezTo>
                <a:cubicBezTo>
                  <a:pt x="168" y="23"/>
                  <a:pt x="168" y="23"/>
                  <a:pt x="168" y="23"/>
                </a:cubicBezTo>
                <a:cubicBezTo>
                  <a:pt x="168" y="23"/>
                  <a:pt x="169" y="23"/>
                  <a:pt x="169" y="22"/>
                </a:cubicBezTo>
                <a:close/>
                <a:moveTo>
                  <a:pt x="175" y="31"/>
                </a:moveTo>
                <a:cubicBezTo>
                  <a:pt x="174" y="31"/>
                  <a:pt x="174" y="31"/>
                  <a:pt x="174" y="31"/>
                </a:cubicBezTo>
                <a:cubicBezTo>
                  <a:pt x="174" y="31"/>
                  <a:pt x="174" y="31"/>
                  <a:pt x="174" y="31"/>
                </a:cubicBezTo>
                <a:cubicBezTo>
                  <a:pt x="174" y="31"/>
                  <a:pt x="173" y="31"/>
                  <a:pt x="173" y="32"/>
                </a:cubicBezTo>
                <a:cubicBezTo>
                  <a:pt x="173" y="32"/>
                  <a:pt x="174" y="32"/>
                  <a:pt x="174" y="31"/>
                </a:cubicBezTo>
                <a:cubicBezTo>
                  <a:pt x="174" y="31"/>
                  <a:pt x="174" y="31"/>
                  <a:pt x="174" y="31"/>
                </a:cubicBezTo>
                <a:lnTo>
                  <a:pt x="175" y="31"/>
                </a:lnTo>
                <a:close/>
                <a:moveTo>
                  <a:pt x="28" y="13"/>
                </a:moveTo>
                <a:cubicBezTo>
                  <a:pt x="27" y="13"/>
                  <a:pt x="27" y="13"/>
                  <a:pt x="27" y="14"/>
                </a:cubicBezTo>
                <a:cubicBezTo>
                  <a:pt x="26" y="14"/>
                  <a:pt x="26" y="14"/>
                  <a:pt x="26" y="15"/>
                </a:cubicBezTo>
                <a:cubicBezTo>
                  <a:pt x="27" y="14"/>
                  <a:pt x="27" y="14"/>
                  <a:pt x="27" y="14"/>
                </a:cubicBezTo>
                <a:cubicBezTo>
                  <a:pt x="27" y="14"/>
                  <a:pt x="28" y="13"/>
                  <a:pt x="28" y="13"/>
                </a:cubicBezTo>
                <a:close/>
                <a:moveTo>
                  <a:pt x="7" y="48"/>
                </a:moveTo>
                <a:cubicBezTo>
                  <a:pt x="7" y="47"/>
                  <a:pt x="7" y="46"/>
                  <a:pt x="7" y="45"/>
                </a:cubicBezTo>
                <a:cubicBezTo>
                  <a:pt x="6" y="46"/>
                  <a:pt x="7" y="47"/>
                  <a:pt x="7" y="48"/>
                </a:cubicBezTo>
                <a:cubicBezTo>
                  <a:pt x="7" y="49"/>
                  <a:pt x="8" y="49"/>
                  <a:pt x="7" y="48"/>
                </a:cubicBezTo>
                <a:close/>
                <a:moveTo>
                  <a:pt x="164" y="20"/>
                </a:moveTo>
                <a:cubicBezTo>
                  <a:pt x="166" y="19"/>
                  <a:pt x="167" y="19"/>
                  <a:pt x="168" y="18"/>
                </a:cubicBezTo>
                <a:cubicBezTo>
                  <a:pt x="168" y="18"/>
                  <a:pt x="167" y="18"/>
                  <a:pt x="167" y="18"/>
                </a:cubicBezTo>
                <a:cubicBezTo>
                  <a:pt x="166" y="18"/>
                  <a:pt x="165" y="19"/>
                  <a:pt x="164" y="20"/>
                </a:cubicBezTo>
                <a:close/>
                <a:moveTo>
                  <a:pt x="106" y="117"/>
                </a:moveTo>
                <a:cubicBezTo>
                  <a:pt x="107" y="116"/>
                  <a:pt x="108" y="116"/>
                  <a:pt x="108" y="115"/>
                </a:cubicBezTo>
                <a:cubicBezTo>
                  <a:pt x="107" y="116"/>
                  <a:pt x="106" y="116"/>
                  <a:pt x="105" y="117"/>
                </a:cubicBezTo>
                <a:cubicBezTo>
                  <a:pt x="105" y="117"/>
                  <a:pt x="106" y="118"/>
                  <a:pt x="106" y="117"/>
                </a:cubicBezTo>
                <a:close/>
                <a:moveTo>
                  <a:pt x="175" y="24"/>
                </a:moveTo>
                <a:cubicBezTo>
                  <a:pt x="178" y="24"/>
                  <a:pt x="180" y="23"/>
                  <a:pt x="182" y="23"/>
                </a:cubicBezTo>
                <a:cubicBezTo>
                  <a:pt x="182" y="23"/>
                  <a:pt x="181" y="22"/>
                  <a:pt x="181" y="22"/>
                </a:cubicBezTo>
                <a:cubicBezTo>
                  <a:pt x="179" y="22"/>
                  <a:pt x="177" y="23"/>
                  <a:pt x="175" y="24"/>
                </a:cubicBezTo>
                <a:close/>
                <a:moveTo>
                  <a:pt x="11" y="58"/>
                </a:moveTo>
                <a:cubicBezTo>
                  <a:pt x="9" y="53"/>
                  <a:pt x="9" y="53"/>
                  <a:pt x="9" y="53"/>
                </a:cubicBezTo>
                <a:cubicBezTo>
                  <a:pt x="9" y="52"/>
                  <a:pt x="8" y="51"/>
                  <a:pt x="7" y="51"/>
                </a:cubicBezTo>
                <a:cubicBezTo>
                  <a:pt x="8" y="53"/>
                  <a:pt x="9" y="56"/>
                  <a:pt x="11" y="58"/>
                </a:cubicBezTo>
                <a:close/>
                <a:moveTo>
                  <a:pt x="28" y="13"/>
                </a:moveTo>
                <a:cubicBezTo>
                  <a:pt x="30" y="12"/>
                  <a:pt x="32" y="10"/>
                  <a:pt x="34" y="8"/>
                </a:cubicBezTo>
                <a:cubicBezTo>
                  <a:pt x="33" y="8"/>
                  <a:pt x="32" y="9"/>
                  <a:pt x="32" y="9"/>
                </a:cubicBezTo>
                <a:cubicBezTo>
                  <a:pt x="32" y="10"/>
                  <a:pt x="30" y="12"/>
                  <a:pt x="28" y="11"/>
                </a:cubicBezTo>
                <a:cubicBezTo>
                  <a:pt x="29" y="12"/>
                  <a:pt x="28" y="12"/>
                  <a:pt x="28" y="13"/>
                </a:cubicBezTo>
                <a:close/>
                <a:moveTo>
                  <a:pt x="20" y="24"/>
                </a:moveTo>
                <a:cubicBezTo>
                  <a:pt x="19" y="25"/>
                  <a:pt x="17" y="27"/>
                  <a:pt x="15" y="28"/>
                </a:cubicBezTo>
                <a:cubicBezTo>
                  <a:pt x="15" y="28"/>
                  <a:pt x="15" y="29"/>
                  <a:pt x="15" y="29"/>
                </a:cubicBezTo>
                <a:cubicBezTo>
                  <a:pt x="15" y="29"/>
                  <a:pt x="15" y="29"/>
                  <a:pt x="15" y="29"/>
                </a:cubicBezTo>
                <a:cubicBezTo>
                  <a:pt x="15" y="29"/>
                  <a:pt x="15" y="29"/>
                  <a:pt x="15" y="29"/>
                </a:cubicBezTo>
                <a:cubicBezTo>
                  <a:pt x="16" y="28"/>
                  <a:pt x="18" y="27"/>
                  <a:pt x="19" y="27"/>
                </a:cubicBezTo>
                <a:cubicBezTo>
                  <a:pt x="18" y="26"/>
                  <a:pt x="18" y="26"/>
                  <a:pt x="19" y="26"/>
                </a:cubicBezTo>
                <a:cubicBezTo>
                  <a:pt x="19" y="26"/>
                  <a:pt x="20" y="26"/>
                  <a:pt x="20" y="25"/>
                </a:cubicBezTo>
                <a:cubicBezTo>
                  <a:pt x="20" y="25"/>
                  <a:pt x="20" y="24"/>
                  <a:pt x="20" y="24"/>
                </a:cubicBezTo>
                <a:close/>
                <a:moveTo>
                  <a:pt x="169" y="22"/>
                </a:moveTo>
                <a:cubicBezTo>
                  <a:pt x="171" y="22"/>
                  <a:pt x="174" y="21"/>
                  <a:pt x="176" y="20"/>
                </a:cubicBezTo>
                <a:cubicBezTo>
                  <a:pt x="175" y="20"/>
                  <a:pt x="174" y="19"/>
                  <a:pt x="174" y="19"/>
                </a:cubicBezTo>
                <a:cubicBezTo>
                  <a:pt x="170" y="22"/>
                  <a:pt x="170" y="22"/>
                  <a:pt x="170" y="22"/>
                </a:cubicBezTo>
                <a:cubicBezTo>
                  <a:pt x="169" y="22"/>
                  <a:pt x="169" y="22"/>
                  <a:pt x="169" y="22"/>
                </a:cubicBezTo>
                <a:close/>
                <a:moveTo>
                  <a:pt x="31" y="13"/>
                </a:moveTo>
                <a:cubicBezTo>
                  <a:pt x="34" y="11"/>
                  <a:pt x="37" y="9"/>
                  <a:pt x="40" y="7"/>
                </a:cubicBezTo>
                <a:cubicBezTo>
                  <a:pt x="37" y="8"/>
                  <a:pt x="34" y="11"/>
                  <a:pt x="31" y="13"/>
                </a:cubicBezTo>
                <a:close/>
                <a:moveTo>
                  <a:pt x="78" y="102"/>
                </a:moveTo>
                <a:cubicBezTo>
                  <a:pt x="79" y="102"/>
                  <a:pt x="79" y="101"/>
                  <a:pt x="79" y="101"/>
                </a:cubicBezTo>
                <a:cubicBezTo>
                  <a:pt x="75" y="99"/>
                  <a:pt x="75" y="99"/>
                  <a:pt x="75" y="99"/>
                </a:cubicBezTo>
                <a:cubicBezTo>
                  <a:pt x="74" y="100"/>
                  <a:pt x="74" y="99"/>
                  <a:pt x="73" y="100"/>
                </a:cubicBezTo>
                <a:cubicBezTo>
                  <a:pt x="74" y="101"/>
                  <a:pt x="77" y="103"/>
                  <a:pt x="78" y="102"/>
                </a:cubicBezTo>
                <a:close/>
                <a:moveTo>
                  <a:pt x="88" y="102"/>
                </a:moveTo>
                <a:cubicBezTo>
                  <a:pt x="91" y="100"/>
                  <a:pt x="95" y="98"/>
                  <a:pt x="98" y="96"/>
                </a:cubicBezTo>
                <a:cubicBezTo>
                  <a:pt x="94" y="98"/>
                  <a:pt x="91" y="99"/>
                  <a:pt x="88" y="101"/>
                </a:cubicBezTo>
                <a:cubicBezTo>
                  <a:pt x="86" y="101"/>
                  <a:pt x="88" y="102"/>
                  <a:pt x="88" y="102"/>
                </a:cubicBezTo>
                <a:close/>
                <a:moveTo>
                  <a:pt x="172" y="90"/>
                </a:moveTo>
                <a:cubicBezTo>
                  <a:pt x="174" y="90"/>
                  <a:pt x="176" y="89"/>
                  <a:pt x="178" y="88"/>
                </a:cubicBezTo>
                <a:cubicBezTo>
                  <a:pt x="180" y="87"/>
                  <a:pt x="181" y="86"/>
                  <a:pt x="182" y="84"/>
                </a:cubicBezTo>
                <a:cubicBezTo>
                  <a:pt x="179" y="86"/>
                  <a:pt x="175" y="88"/>
                  <a:pt x="173" y="90"/>
                </a:cubicBezTo>
                <a:cubicBezTo>
                  <a:pt x="172" y="90"/>
                  <a:pt x="172" y="90"/>
                  <a:pt x="172" y="90"/>
                </a:cubicBezTo>
                <a:close/>
                <a:moveTo>
                  <a:pt x="103" y="113"/>
                </a:moveTo>
                <a:cubicBezTo>
                  <a:pt x="105" y="112"/>
                  <a:pt x="108" y="110"/>
                  <a:pt x="110" y="108"/>
                </a:cubicBezTo>
                <a:cubicBezTo>
                  <a:pt x="107" y="109"/>
                  <a:pt x="104" y="111"/>
                  <a:pt x="101" y="112"/>
                </a:cubicBezTo>
                <a:cubicBezTo>
                  <a:pt x="101" y="113"/>
                  <a:pt x="102" y="113"/>
                  <a:pt x="103" y="113"/>
                </a:cubicBezTo>
                <a:close/>
                <a:moveTo>
                  <a:pt x="111" y="121"/>
                </a:moveTo>
                <a:cubicBezTo>
                  <a:pt x="112" y="120"/>
                  <a:pt x="113" y="118"/>
                  <a:pt x="115" y="117"/>
                </a:cubicBezTo>
                <a:cubicBezTo>
                  <a:pt x="112" y="117"/>
                  <a:pt x="110" y="118"/>
                  <a:pt x="107" y="120"/>
                </a:cubicBezTo>
                <a:cubicBezTo>
                  <a:pt x="108" y="121"/>
                  <a:pt x="108" y="122"/>
                  <a:pt x="110" y="123"/>
                </a:cubicBezTo>
                <a:cubicBezTo>
                  <a:pt x="110" y="123"/>
                  <a:pt x="111" y="121"/>
                  <a:pt x="111" y="121"/>
                </a:cubicBezTo>
                <a:close/>
                <a:moveTo>
                  <a:pt x="186" y="58"/>
                </a:moveTo>
                <a:cubicBezTo>
                  <a:pt x="190" y="57"/>
                  <a:pt x="195" y="56"/>
                  <a:pt x="199" y="56"/>
                </a:cubicBezTo>
                <a:cubicBezTo>
                  <a:pt x="199" y="55"/>
                  <a:pt x="200" y="53"/>
                  <a:pt x="200" y="52"/>
                </a:cubicBezTo>
                <a:cubicBezTo>
                  <a:pt x="195" y="54"/>
                  <a:pt x="191" y="56"/>
                  <a:pt x="186" y="58"/>
                </a:cubicBezTo>
                <a:close/>
                <a:moveTo>
                  <a:pt x="20" y="24"/>
                </a:moveTo>
                <a:cubicBezTo>
                  <a:pt x="21" y="24"/>
                  <a:pt x="21" y="25"/>
                  <a:pt x="21" y="24"/>
                </a:cubicBezTo>
                <a:cubicBezTo>
                  <a:pt x="21" y="24"/>
                  <a:pt x="22" y="24"/>
                  <a:pt x="22" y="23"/>
                </a:cubicBezTo>
                <a:cubicBezTo>
                  <a:pt x="30" y="18"/>
                  <a:pt x="37" y="13"/>
                  <a:pt x="44" y="7"/>
                </a:cubicBezTo>
                <a:cubicBezTo>
                  <a:pt x="44" y="6"/>
                  <a:pt x="44" y="6"/>
                  <a:pt x="44" y="6"/>
                </a:cubicBezTo>
                <a:cubicBezTo>
                  <a:pt x="36" y="12"/>
                  <a:pt x="29" y="18"/>
                  <a:pt x="22" y="23"/>
                </a:cubicBezTo>
                <a:cubicBezTo>
                  <a:pt x="21" y="23"/>
                  <a:pt x="21" y="24"/>
                  <a:pt x="20" y="24"/>
                </a:cubicBezTo>
                <a:close/>
                <a:moveTo>
                  <a:pt x="97" y="91"/>
                </a:moveTo>
                <a:cubicBezTo>
                  <a:pt x="97" y="91"/>
                  <a:pt x="97" y="91"/>
                  <a:pt x="96" y="91"/>
                </a:cubicBezTo>
                <a:cubicBezTo>
                  <a:pt x="80" y="97"/>
                  <a:pt x="80" y="97"/>
                  <a:pt x="80" y="97"/>
                </a:cubicBezTo>
                <a:cubicBezTo>
                  <a:pt x="81" y="97"/>
                  <a:pt x="82" y="99"/>
                  <a:pt x="83" y="99"/>
                </a:cubicBezTo>
                <a:lnTo>
                  <a:pt x="97" y="91"/>
                </a:lnTo>
                <a:close/>
                <a:moveTo>
                  <a:pt x="186" y="51"/>
                </a:moveTo>
                <a:cubicBezTo>
                  <a:pt x="190" y="50"/>
                  <a:pt x="195" y="49"/>
                  <a:pt x="200" y="49"/>
                </a:cubicBezTo>
                <a:cubicBezTo>
                  <a:pt x="200" y="48"/>
                  <a:pt x="200" y="46"/>
                  <a:pt x="199" y="45"/>
                </a:cubicBezTo>
                <a:cubicBezTo>
                  <a:pt x="195" y="47"/>
                  <a:pt x="190" y="49"/>
                  <a:pt x="186" y="51"/>
                </a:cubicBezTo>
                <a:close/>
                <a:moveTo>
                  <a:pt x="62" y="87"/>
                </a:moveTo>
                <a:cubicBezTo>
                  <a:pt x="63" y="87"/>
                  <a:pt x="63" y="86"/>
                  <a:pt x="63" y="86"/>
                </a:cubicBezTo>
                <a:cubicBezTo>
                  <a:pt x="68" y="83"/>
                  <a:pt x="73" y="81"/>
                  <a:pt x="78" y="78"/>
                </a:cubicBezTo>
                <a:cubicBezTo>
                  <a:pt x="72" y="80"/>
                  <a:pt x="65" y="83"/>
                  <a:pt x="59" y="85"/>
                </a:cubicBezTo>
                <a:cubicBezTo>
                  <a:pt x="60" y="86"/>
                  <a:pt x="61" y="86"/>
                  <a:pt x="62" y="87"/>
                </a:cubicBezTo>
                <a:close/>
                <a:moveTo>
                  <a:pt x="175" y="31"/>
                </a:moveTo>
                <a:cubicBezTo>
                  <a:pt x="190" y="28"/>
                  <a:pt x="190" y="28"/>
                  <a:pt x="190" y="28"/>
                </a:cubicBezTo>
                <a:cubicBezTo>
                  <a:pt x="189" y="27"/>
                  <a:pt x="187" y="25"/>
                  <a:pt x="186" y="25"/>
                </a:cubicBezTo>
                <a:cubicBezTo>
                  <a:pt x="175" y="30"/>
                  <a:pt x="175" y="30"/>
                  <a:pt x="175" y="30"/>
                </a:cubicBezTo>
                <a:cubicBezTo>
                  <a:pt x="175" y="30"/>
                  <a:pt x="175" y="31"/>
                  <a:pt x="175" y="31"/>
                </a:cubicBezTo>
                <a:close/>
                <a:moveTo>
                  <a:pt x="177" y="37"/>
                </a:moveTo>
                <a:cubicBezTo>
                  <a:pt x="194" y="32"/>
                  <a:pt x="194" y="32"/>
                  <a:pt x="194" y="32"/>
                </a:cubicBezTo>
                <a:cubicBezTo>
                  <a:pt x="194" y="32"/>
                  <a:pt x="193" y="31"/>
                  <a:pt x="192" y="30"/>
                </a:cubicBezTo>
                <a:cubicBezTo>
                  <a:pt x="192" y="29"/>
                  <a:pt x="191" y="30"/>
                  <a:pt x="191" y="31"/>
                </a:cubicBezTo>
                <a:lnTo>
                  <a:pt x="177" y="37"/>
                </a:lnTo>
                <a:close/>
                <a:moveTo>
                  <a:pt x="93" y="105"/>
                </a:moveTo>
                <a:cubicBezTo>
                  <a:pt x="98" y="102"/>
                  <a:pt x="103" y="100"/>
                  <a:pt x="107" y="97"/>
                </a:cubicBezTo>
                <a:cubicBezTo>
                  <a:pt x="102" y="99"/>
                  <a:pt x="97" y="101"/>
                  <a:pt x="91" y="103"/>
                </a:cubicBezTo>
                <a:cubicBezTo>
                  <a:pt x="91" y="104"/>
                  <a:pt x="93" y="105"/>
                  <a:pt x="93" y="105"/>
                </a:cubicBezTo>
                <a:close/>
                <a:moveTo>
                  <a:pt x="135" y="20"/>
                </a:moveTo>
                <a:cubicBezTo>
                  <a:pt x="135" y="21"/>
                  <a:pt x="135" y="21"/>
                  <a:pt x="135" y="21"/>
                </a:cubicBezTo>
                <a:cubicBezTo>
                  <a:pt x="135" y="21"/>
                  <a:pt x="134" y="21"/>
                  <a:pt x="134" y="21"/>
                </a:cubicBezTo>
                <a:cubicBezTo>
                  <a:pt x="127" y="25"/>
                  <a:pt x="119" y="32"/>
                  <a:pt x="113" y="40"/>
                </a:cubicBezTo>
                <a:cubicBezTo>
                  <a:pt x="110" y="44"/>
                  <a:pt x="110" y="44"/>
                  <a:pt x="110" y="44"/>
                </a:cubicBezTo>
                <a:cubicBezTo>
                  <a:pt x="110" y="44"/>
                  <a:pt x="110" y="45"/>
                  <a:pt x="110" y="45"/>
                </a:cubicBezTo>
                <a:cubicBezTo>
                  <a:pt x="118" y="35"/>
                  <a:pt x="126" y="26"/>
                  <a:pt x="135" y="21"/>
                </a:cubicBezTo>
                <a:lnTo>
                  <a:pt x="135" y="20"/>
                </a:lnTo>
                <a:close/>
                <a:moveTo>
                  <a:pt x="76" y="95"/>
                </a:moveTo>
                <a:cubicBezTo>
                  <a:pt x="76" y="94"/>
                  <a:pt x="76" y="94"/>
                  <a:pt x="76" y="94"/>
                </a:cubicBezTo>
                <a:cubicBezTo>
                  <a:pt x="93" y="84"/>
                  <a:pt x="93" y="84"/>
                  <a:pt x="93" y="84"/>
                </a:cubicBezTo>
                <a:cubicBezTo>
                  <a:pt x="86" y="87"/>
                  <a:pt x="79" y="90"/>
                  <a:pt x="72" y="92"/>
                </a:cubicBezTo>
                <a:lnTo>
                  <a:pt x="76" y="95"/>
                </a:lnTo>
                <a:close/>
                <a:moveTo>
                  <a:pt x="98" y="109"/>
                </a:moveTo>
                <a:cubicBezTo>
                  <a:pt x="103" y="106"/>
                  <a:pt x="108" y="103"/>
                  <a:pt x="113" y="100"/>
                </a:cubicBezTo>
                <a:cubicBezTo>
                  <a:pt x="107" y="102"/>
                  <a:pt x="101" y="104"/>
                  <a:pt x="95" y="107"/>
                </a:cubicBezTo>
                <a:cubicBezTo>
                  <a:pt x="96" y="107"/>
                  <a:pt x="98" y="109"/>
                  <a:pt x="98" y="109"/>
                </a:cubicBezTo>
                <a:close/>
                <a:moveTo>
                  <a:pt x="109" y="136"/>
                </a:moveTo>
                <a:cubicBezTo>
                  <a:pt x="109" y="136"/>
                  <a:pt x="109" y="134"/>
                  <a:pt x="109" y="134"/>
                </a:cubicBezTo>
                <a:cubicBezTo>
                  <a:pt x="108" y="128"/>
                  <a:pt x="105" y="123"/>
                  <a:pt x="101" y="118"/>
                </a:cubicBezTo>
                <a:cubicBezTo>
                  <a:pt x="98" y="119"/>
                  <a:pt x="98" y="119"/>
                  <a:pt x="98" y="119"/>
                </a:cubicBezTo>
                <a:cubicBezTo>
                  <a:pt x="98" y="120"/>
                  <a:pt x="99" y="120"/>
                  <a:pt x="99" y="120"/>
                </a:cubicBezTo>
                <a:cubicBezTo>
                  <a:pt x="103" y="125"/>
                  <a:pt x="106" y="130"/>
                  <a:pt x="109" y="135"/>
                </a:cubicBezTo>
                <a:cubicBezTo>
                  <a:pt x="109" y="136"/>
                  <a:pt x="109" y="137"/>
                  <a:pt x="109" y="136"/>
                </a:cubicBezTo>
                <a:close/>
                <a:moveTo>
                  <a:pt x="74" y="73"/>
                </a:moveTo>
                <a:cubicBezTo>
                  <a:pt x="74" y="72"/>
                  <a:pt x="73" y="72"/>
                  <a:pt x="73" y="72"/>
                </a:cubicBezTo>
                <a:cubicBezTo>
                  <a:pt x="66" y="75"/>
                  <a:pt x="59" y="79"/>
                  <a:pt x="51" y="82"/>
                </a:cubicBezTo>
                <a:cubicBezTo>
                  <a:pt x="53" y="83"/>
                  <a:pt x="55" y="84"/>
                  <a:pt x="55" y="84"/>
                </a:cubicBezTo>
                <a:lnTo>
                  <a:pt x="74" y="73"/>
                </a:lnTo>
                <a:close/>
                <a:moveTo>
                  <a:pt x="97" y="118"/>
                </a:moveTo>
                <a:cubicBezTo>
                  <a:pt x="98" y="117"/>
                  <a:pt x="99" y="117"/>
                  <a:pt x="99" y="116"/>
                </a:cubicBezTo>
                <a:cubicBezTo>
                  <a:pt x="98" y="115"/>
                  <a:pt x="97" y="114"/>
                  <a:pt x="97" y="114"/>
                </a:cubicBezTo>
                <a:cubicBezTo>
                  <a:pt x="96" y="114"/>
                  <a:pt x="95" y="115"/>
                  <a:pt x="94" y="115"/>
                </a:cubicBezTo>
                <a:cubicBezTo>
                  <a:pt x="93" y="115"/>
                  <a:pt x="93" y="114"/>
                  <a:pt x="93" y="114"/>
                </a:cubicBezTo>
                <a:cubicBezTo>
                  <a:pt x="93" y="113"/>
                  <a:pt x="94" y="112"/>
                  <a:pt x="94" y="112"/>
                </a:cubicBezTo>
                <a:cubicBezTo>
                  <a:pt x="94" y="111"/>
                  <a:pt x="92" y="111"/>
                  <a:pt x="92" y="110"/>
                </a:cubicBezTo>
                <a:cubicBezTo>
                  <a:pt x="91" y="109"/>
                  <a:pt x="90" y="110"/>
                  <a:pt x="90" y="110"/>
                </a:cubicBezTo>
                <a:cubicBezTo>
                  <a:pt x="89" y="110"/>
                  <a:pt x="89" y="108"/>
                  <a:pt x="89" y="108"/>
                </a:cubicBezTo>
                <a:cubicBezTo>
                  <a:pt x="88" y="107"/>
                  <a:pt x="87" y="106"/>
                  <a:pt x="86" y="106"/>
                </a:cubicBezTo>
                <a:cubicBezTo>
                  <a:pt x="85" y="106"/>
                  <a:pt x="84" y="106"/>
                  <a:pt x="84" y="105"/>
                </a:cubicBezTo>
                <a:cubicBezTo>
                  <a:pt x="84" y="104"/>
                  <a:pt x="82" y="103"/>
                  <a:pt x="82" y="103"/>
                </a:cubicBezTo>
                <a:cubicBezTo>
                  <a:pt x="81" y="103"/>
                  <a:pt x="80" y="104"/>
                  <a:pt x="80" y="104"/>
                </a:cubicBezTo>
                <a:cubicBezTo>
                  <a:pt x="87" y="108"/>
                  <a:pt x="92" y="113"/>
                  <a:pt x="97" y="118"/>
                </a:cubicBezTo>
                <a:cubicBezTo>
                  <a:pt x="97" y="119"/>
                  <a:pt x="97" y="118"/>
                  <a:pt x="97" y="118"/>
                </a:cubicBezTo>
                <a:close/>
                <a:moveTo>
                  <a:pt x="18" y="61"/>
                </a:moveTo>
                <a:cubicBezTo>
                  <a:pt x="26" y="55"/>
                  <a:pt x="35" y="50"/>
                  <a:pt x="43" y="43"/>
                </a:cubicBezTo>
                <a:cubicBezTo>
                  <a:pt x="34" y="48"/>
                  <a:pt x="25" y="53"/>
                  <a:pt x="16" y="59"/>
                </a:cubicBezTo>
                <a:cubicBezTo>
                  <a:pt x="16" y="60"/>
                  <a:pt x="17" y="60"/>
                  <a:pt x="18" y="61"/>
                </a:cubicBezTo>
                <a:close/>
                <a:moveTo>
                  <a:pt x="33" y="73"/>
                </a:moveTo>
                <a:cubicBezTo>
                  <a:pt x="54" y="58"/>
                  <a:pt x="54" y="58"/>
                  <a:pt x="54" y="58"/>
                </a:cubicBezTo>
                <a:cubicBezTo>
                  <a:pt x="45" y="62"/>
                  <a:pt x="37" y="66"/>
                  <a:pt x="29" y="71"/>
                </a:cubicBezTo>
                <a:cubicBezTo>
                  <a:pt x="30" y="72"/>
                  <a:pt x="32" y="74"/>
                  <a:pt x="33" y="73"/>
                </a:cubicBezTo>
                <a:close/>
                <a:moveTo>
                  <a:pt x="48" y="81"/>
                </a:moveTo>
                <a:cubicBezTo>
                  <a:pt x="68" y="68"/>
                  <a:pt x="68" y="68"/>
                  <a:pt x="68" y="68"/>
                </a:cubicBezTo>
                <a:cubicBezTo>
                  <a:pt x="60" y="72"/>
                  <a:pt x="52" y="75"/>
                  <a:pt x="44" y="79"/>
                </a:cubicBezTo>
                <a:lnTo>
                  <a:pt x="48" y="81"/>
                </a:lnTo>
                <a:close/>
                <a:moveTo>
                  <a:pt x="69" y="91"/>
                </a:moveTo>
                <a:cubicBezTo>
                  <a:pt x="76" y="86"/>
                  <a:pt x="83" y="83"/>
                  <a:pt x="89" y="79"/>
                </a:cubicBezTo>
                <a:cubicBezTo>
                  <a:pt x="82" y="81"/>
                  <a:pt x="74" y="84"/>
                  <a:pt x="67" y="87"/>
                </a:cubicBezTo>
                <a:cubicBezTo>
                  <a:pt x="67" y="88"/>
                  <a:pt x="65" y="88"/>
                  <a:pt x="65" y="89"/>
                </a:cubicBezTo>
                <a:cubicBezTo>
                  <a:pt x="66" y="89"/>
                  <a:pt x="68" y="91"/>
                  <a:pt x="69" y="91"/>
                </a:cubicBezTo>
                <a:close/>
                <a:moveTo>
                  <a:pt x="181" y="46"/>
                </a:moveTo>
                <a:cubicBezTo>
                  <a:pt x="187" y="44"/>
                  <a:pt x="193" y="43"/>
                  <a:pt x="199" y="42"/>
                </a:cubicBezTo>
                <a:cubicBezTo>
                  <a:pt x="198" y="39"/>
                  <a:pt x="197" y="37"/>
                  <a:pt x="195" y="34"/>
                </a:cubicBezTo>
                <a:cubicBezTo>
                  <a:pt x="195" y="34"/>
                  <a:pt x="194" y="35"/>
                  <a:pt x="193" y="35"/>
                </a:cubicBezTo>
                <a:cubicBezTo>
                  <a:pt x="190" y="37"/>
                  <a:pt x="188" y="38"/>
                  <a:pt x="185" y="39"/>
                </a:cubicBezTo>
                <a:cubicBezTo>
                  <a:pt x="184" y="39"/>
                  <a:pt x="184" y="39"/>
                  <a:pt x="184" y="40"/>
                </a:cubicBezTo>
                <a:cubicBezTo>
                  <a:pt x="184" y="40"/>
                  <a:pt x="184" y="40"/>
                  <a:pt x="184" y="40"/>
                </a:cubicBezTo>
                <a:cubicBezTo>
                  <a:pt x="184" y="40"/>
                  <a:pt x="184" y="40"/>
                  <a:pt x="184" y="40"/>
                </a:cubicBezTo>
                <a:cubicBezTo>
                  <a:pt x="187" y="39"/>
                  <a:pt x="190" y="38"/>
                  <a:pt x="193" y="38"/>
                </a:cubicBezTo>
                <a:cubicBezTo>
                  <a:pt x="194" y="38"/>
                  <a:pt x="197" y="38"/>
                  <a:pt x="196" y="39"/>
                </a:cubicBezTo>
                <a:cubicBezTo>
                  <a:pt x="191" y="41"/>
                  <a:pt x="186" y="44"/>
                  <a:pt x="181" y="46"/>
                </a:cubicBezTo>
                <a:close/>
                <a:moveTo>
                  <a:pt x="40" y="17"/>
                </a:moveTo>
                <a:cubicBezTo>
                  <a:pt x="40" y="17"/>
                  <a:pt x="40" y="17"/>
                  <a:pt x="40" y="17"/>
                </a:cubicBezTo>
                <a:cubicBezTo>
                  <a:pt x="34" y="20"/>
                  <a:pt x="29" y="23"/>
                  <a:pt x="24" y="26"/>
                </a:cubicBezTo>
                <a:cubicBezTo>
                  <a:pt x="21" y="28"/>
                  <a:pt x="18" y="30"/>
                  <a:pt x="15" y="33"/>
                </a:cubicBezTo>
                <a:cubicBezTo>
                  <a:pt x="15" y="33"/>
                  <a:pt x="15" y="33"/>
                  <a:pt x="14" y="33"/>
                </a:cubicBezTo>
                <a:cubicBezTo>
                  <a:pt x="13" y="34"/>
                  <a:pt x="13" y="36"/>
                  <a:pt x="12" y="38"/>
                </a:cubicBezTo>
                <a:lnTo>
                  <a:pt x="40" y="17"/>
                </a:lnTo>
                <a:close/>
                <a:moveTo>
                  <a:pt x="21" y="64"/>
                </a:moveTo>
                <a:cubicBezTo>
                  <a:pt x="48" y="45"/>
                  <a:pt x="48" y="45"/>
                  <a:pt x="48" y="45"/>
                </a:cubicBezTo>
                <a:cubicBezTo>
                  <a:pt x="38" y="50"/>
                  <a:pt x="28" y="55"/>
                  <a:pt x="19" y="63"/>
                </a:cubicBezTo>
                <a:cubicBezTo>
                  <a:pt x="19" y="63"/>
                  <a:pt x="20" y="64"/>
                  <a:pt x="20" y="65"/>
                </a:cubicBezTo>
                <a:cubicBezTo>
                  <a:pt x="21" y="65"/>
                  <a:pt x="21" y="64"/>
                  <a:pt x="21" y="64"/>
                </a:cubicBezTo>
                <a:close/>
                <a:moveTo>
                  <a:pt x="13" y="44"/>
                </a:moveTo>
                <a:cubicBezTo>
                  <a:pt x="22" y="36"/>
                  <a:pt x="32" y="29"/>
                  <a:pt x="41" y="22"/>
                </a:cubicBezTo>
                <a:cubicBezTo>
                  <a:pt x="31" y="28"/>
                  <a:pt x="21" y="34"/>
                  <a:pt x="12" y="41"/>
                </a:cubicBezTo>
                <a:cubicBezTo>
                  <a:pt x="11" y="42"/>
                  <a:pt x="12" y="43"/>
                  <a:pt x="12" y="45"/>
                </a:cubicBezTo>
                <a:cubicBezTo>
                  <a:pt x="12" y="44"/>
                  <a:pt x="12" y="44"/>
                  <a:pt x="13" y="44"/>
                </a:cubicBezTo>
                <a:close/>
                <a:moveTo>
                  <a:pt x="14" y="51"/>
                </a:moveTo>
                <a:cubicBezTo>
                  <a:pt x="23" y="43"/>
                  <a:pt x="32" y="37"/>
                  <a:pt x="41" y="30"/>
                </a:cubicBezTo>
                <a:cubicBezTo>
                  <a:pt x="37" y="31"/>
                  <a:pt x="34" y="33"/>
                  <a:pt x="31" y="35"/>
                </a:cubicBezTo>
                <a:cubicBezTo>
                  <a:pt x="25" y="39"/>
                  <a:pt x="18" y="43"/>
                  <a:pt x="12" y="48"/>
                </a:cubicBezTo>
                <a:cubicBezTo>
                  <a:pt x="12" y="49"/>
                  <a:pt x="12" y="52"/>
                  <a:pt x="14" y="51"/>
                </a:cubicBezTo>
                <a:close/>
                <a:moveTo>
                  <a:pt x="35" y="79"/>
                </a:moveTo>
                <a:cubicBezTo>
                  <a:pt x="35" y="79"/>
                  <a:pt x="35" y="80"/>
                  <a:pt x="35" y="80"/>
                </a:cubicBezTo>
                <a:cubicBezTo>
                  <a:pt x="47" y="86"/>
                  <a:pt x="59" y="93"/>
                  <a:pt x="71" y="99"/>
                </a:cubicBezTo>
                <a:cubicBezTo>
                  <a:pt x="72" y="97"/>
                  <a:pt x="72" y="97"/>
                  <a:pt x="72" y="97"/>
                </a:cubicBezTo>
                <a:cubicBezTo>
                  <a:pt x="71" y="97"/>
                  <a:pt x="69" y="96"/>
                  <a:pt x="69" y="96"/>
                </a:cubicBezTo>
                <a:cubicBezTo>
                  <a:pt x="67" y="95"/>
                  <a:pt x="66" y="95"/>
                  <a:pt x="65" y="95"/>
                </a:cubicBezTo>
                <a:cubicBezTo>
                  <a:pt x="65" y="95"/>
                  <a:pt x="65" y="94"/>
                  <a:pt x="65" y="93"/>
                </a:cubicBezTo>
                <a:cubicBezTo>
                  <a:pt x="64" y="93"/>
                  <a:pt x="63" y="92"/>
                  <a:pt x="62" y="92"/>
                </a:cubicBezTo>
                <a:cubicBezTo>
                  <a:pt x="52" y="86"/>
                  <a:pt x="42" y="83"/>
                  <a:pt x="31" y="77"/>
                </a:cubicBezTo>
                <a:cubicBezTo>
                  <a:pt x="34" y="79"/>
                  <a:pt x="34" y="79"/>
                  <a:pt x="34" y="79"/>
                </a:cubicBezTo>
                <a:cubicBezTo>
                  <a:pt x="34" y="80"/>
                  <a:pt x="34" y="79"/>
                  <a:pt x="35" y="79"/>
                </a:cubicBezTo>
                <a:close/>
                <a:moveTo>
                  <a:pt x="15" y="55"/>
                </a:moveTo>
                <a:cubicBezTo>
                  <a:pt x="24" y="48"/>
                  <a:pt x="33" y="42"/>
                  <a:pt x="42" y="35"/>
                </a:cubicBezTo>
                <a:cubicBezTo>
                  <a:pt x="32" y="40"/>
                  <a:pt x="22" y="45"/>
                  <a:pt x="13" y="54"/>
                </a:cubicBezTo>
                <a:cubicBezTo>
                  <a:pt x="14" y="54"/>
                  <a:pt x="14" y="55"/>
                  <a:pt x="15" y="55"/>
                </a:cubicBezTo>
                <a:close/>
                <a:moveTo>
                  <a:pt x="27" y="70"/>
                </a:moveTo>
                <a:cubicBezTo>
                  <a:pt x="36" y="63"/>
                  <a:pt x="45" y="58"/>
                  <a:pt x="53" y="51"/>
                </a:cubicBezTo>
                <a:cubicBezTo>
                  <a:pt x="43" y="56"/>
                  <a:pt x="33" y="61"/>
                  <a:pt x="23" y="67"/>
                </a:cubicBezTo>
                <a:cubicBezTo>
                  <a:pt x="24" y="68"/>
                  <a:pt x="25" y="68"/>
                  <a:pt x="26" y="69"/>
                </a:cubicBezTo>
                <a:cubicBezTo>
                  <a:pt x="27" y="70"/>
                  <a:pt x="27" y="70"/>
                  <a:pt x="27" y="70"/>
                </a:cubicBezTo>
                <a:close/>
                <a:moveTo>
                  <a:pt x="41" y="77"/>
                </a:moveTo>
                <a:cubicBezTo>
                  <a:pt x="41" y="77"/>
                  <a:pt x="41" y="77"/>
                  <a:pt x="42" y="77"/>
                </a:cubicBezTo>
                <a:cubicBezTo>
                  <a:pt x="50" y="70"/>
                  <a:pt x="58" y="65"/>
                  <a:pt x="66" y="59"/>
                </a:cubicBezTo>
                <a:cubicBezTo>
                  <a:pt x="65" y="59"/>
                  <a:pt x="65" y="59"/>
                  <a:pt x="64" y="59"/>
                </a:cubicBezTo>
                <a:cubicBezTo>
                  <a:pt x="54" y="64"/>
                  <a:pt x="45" y="69"/>
                  <a:pt x="35" y="74"/>
                </a:cubicBezTo>
                <a:cubicBezTo>
                  <a:pt x="37" y="76"/>
                  <a:pt x="39" y="77"/>
                  <a:pt x="41" y="77"/>
                </a:cubicBezTo>
                <a:close/>
                <a:moveTo>
                  <a:pt x="178" y="71"/>
                </a:moveTo>
                <a:cubicBezTo>
                  <a:pt x="179" y="71"/>
                  <a:pt x="180" y="71"/>
                  <a:pt x="180" y="71"/>
                </a:cubicBezTo>
                <a:cubicBezTo>
                  <a:pt x="184" y="69"/>
                  <a:pt x="189" y="68"/>
                  <a:pt x="193" y="68"/>
                </a:cubicBezTo>
                <a:cubicBezTo>
                  <a:pt x="193" y="69"/>
                  <a:pt x="192" y="70"/>
                  <a:pt x="192" y="70"/>
                </a:cubicBezTo>
                <a:cubicBezTo>
                  <a:pt x="185" y="74"/>
                  <a:pt x="178" y="77"/>
                  <a:pt x="170" y="81"/>
                </a:cubicBezTo>
                <a:cubicBezTo>
                  <a:pt x="187" y="78"/>
                  <a:pt x="187" y="78"/>
                  <a:pt x="187" y="78"/>
                </a:cubicBezTo>
                <a:cubicBezTo>
                  <a:pt x="192" y="72"/>
                  <a:pt x="196" y="65"/>
                  <a:pt x="199" y="58"/>
                </a:cubicBezTo>
                <a:cubicBezTo>
                  <a:pt x="193" y="61"/>
                  <a:pt x="187" y="63"/>
                  <a:pt x="182" y="65"/>
                </a:cubicBezTo>
                <a:cubicBezTo>
                  <a:pt x="181" y="65"/>
                  <a:pt x="181" y="65"/>
                  <a:pt x="181" y="65"/>
                </a:cubicBezTo>
                <a:cubicBezTo>
                  <a:pt x="182" y="65"/>
                  <a:pt x="182" y="65"/>
                  <a:pt x="182" y="65"/>
                </a:cubicBezTo>
                <a:cubicBezTo>
                  <a:pt x="191" y="63"/>
                  <a:pt x="191" y="63"/>
                  <a:pt x="191" y="63"/>
                </a:cubicBezTo>
                <a:cubicBezTo>
                  <a:pt x="193" y="63"/>
                  <a:pt x="195" y="62"/>
                  <a:pt x="196" y="62"/>
                </a:cubicBezTo>
                <a:cubicBezTo>
                  <a:pt x="196" y="63"/>
                  <a:pt x="196" y="64"/>
                  <a:pt x="195" y="64"/>
                </a:cubicBezTo>
                <a:cubicBezTo>
                  <a:pt x="189" y="67"/>
                  <a:pt x="184" y="69"/>
                  <a:pt x="178" y="71"/>
                </a:cubicBezTo>
                <a:close/>
                <a:moveTo>
                  <a:pt x="193" y="59"/>
                </a:moveTo>
                <a:cubicBezTo>
                  <a:pt x="193" y="58"/>
                  <a:pt x="193" y="58"/>
                  <a:pt x="193" y="58"/>
                </a:cubicBezTo>
                <a:cubicBezTo>
                  <a:pt x="187" y="59"/>
                  <a:pt x="181" y="61"/>
                  <a:pt x="176" y="63"/>
                </a:cubicBezTo>
                <a:cubicBezTo>
                  <a:pt x="175" y="63"/>
                  <a:pt x="175" y="63"/>
                  <a:pt x="174" y="62"/>
                </a:cubicBezTo>
                <a:cubicBezTo>
                  <a:pt x="174" y="62"/>
                  <a:pt x="174" y="61"/>
                  <a:pt x="174" y="61"/>
                </a:cubicBezTo>
                <a:cubicBezTo>
                  <a:pt x="182" y="57"/>
                  <a:pt x="190" y="54"/>
                  <a:pt x="198" y="51"/>
                </a:cubicBezTo>
                <a:cubicBezTo>
                  <a:pt x="198" y="51"/>
                  <a:pt x="200" y="50"/>
                  <a:pt x="198" y="51"/>
                </a:cubicBezTo>
                <a:cubicBezTo>
                  <a:pt x="191" y="52"/>
                  <a:pt x="185" y="53"/>
                  <a:pt x="178" y="55"/>
                </a:cubicBezTo>
                <a:cubicBezTo>
                  <a:pt x="178" y="55"/>
                  <a:pt x="176" y="55"/>
                  <a:pt x="176" y="54"/>
                </a:cubicBezTo>
                <a:cubicBezTo>
                  <a:pt x="176" y="53"/>
                  <a:pt x="177" y="53"/>
                  <a:pt x="177" y="52"/>
                </a:cubicBezTo>
                <a:cubicBezTo>
                  <a:pt x="183" y="50"/>
                  <a:pt x="189" y="47"/>
                  <a:pt x="195" y="45"/>
                </a:cubicBezTo>
                <a:cubicBezTo>
                  <a:pt x="196" y="45"/>
                  <a:pt x="196" y="45"/>
                  <a:pt x="196" y="45"/>
                </a:cubicBezTo>
                <a:cubicBezTo>
                  <a:pt x="197" y="44"/>
                  <a:pt x="197" y="44"/>
                  <a:pt x="197" y="44"/>
                </a:cubicBezTo>
                <a:cubicBezTo>
                  <a:pt x="196" y="45"/>
                  <a:pt x="196" y="45"/>
                  <a:pt x="196" y="45"/>
                </a:cubicBezTo>
                <a:cubicBezTo>
                  <a:pt x="196" y="45"/>
                  <a:pt x="195" y="45"/>
                  <a:pt x="195" y="45"/>
                </a:cubicBezTo>
                <a:cubicBezTo>
                  <a:pt x="195" y="45"/>
                  <a:pt x="195" y="45"/>
                  <a:pt x="195" y="45"/>
                </a:cubicBezTo>
                <a:cubicBezTo>
                  <a:pt x="188" y="46"/>
                  <a:pt x="181" y="48"/>
                  <a:pt x="174" y="49"/>
                </a:cubicBezTo>
                <a:cubicBezTo>
                  <a:pt x="172" y="50"/>
                  <a:pt x="170" y="51"/>
                  <a:pt x="168" y="51"/>
                </a:cubicBezTo>
                <a:cubicBezTo>
                  <a:pt x="168" y="50"/>
                  <a:pt x="168" y="49"/>
                  <a:pt x="168" y="49"/>
                </a:cubicBezTo>
                <a:cubicBezTo>
                  <a:pt x="175" y="46"/>
                  <a:pt x="182" y="43"/>
                  <a:pt x="189" y="41"/>
                </a:cubicBezTo>
                <a:cubicBezTo>
                  <a:pt x="186" y="41"/>
                  <a:pt x="184" y="41"/>
                  <a:pt x="182" y="42"/>
                </a:cubicBezTo>
                <a:cubicBezTo>
                  <a:pt x="177" y="43"/>
                  <a:pt x="172" y="44"/>
                  <a:pt x="168" y="46"/>
                </a:cubicBezTo>
                <a:cubicBezTo>
                  <a:pt x="168" y="47"/>
                  <a:pt x="167" y="45"/>
                  <a:pt x="167" y="45"/>
                </a:cubicBezTo>
                <a:cubicBezTo>
                  <a:pt x="173" y="42"/>
                  <a:pt x="179" y="40"/>
                  <a:pt x="184" y="37"/>
                </a:cubicBezTo>
                <a:cubicBezTo>
                  <a:pt x="185" y="37"/>
                  <a:pt x="185" y="37"/>
                  <a:pt x="185" y="37"/>
                </a:cubicBezTo>
                <a:cubicBezTo>
                  <a:pt x="185" y="37"/>
                  <a:pt x="185" y="37"/>
                  <a:pt x="185" y="37"/>
                </a:cubicBezTo>
                <a:cubicBezTo>
                  <a:pt x="186" y="36"/>
                  <a:pt x="186" y="36"/>
                  <a:pt x="186" y="36"/>
                </a:cubicBezTo>
                <a:cubicBezTo>
                  <a:pt x="185" y="37"/>
                  <a:pt x="185" y="37"/>
                  <a:pt x="185" y="37"/>
                </a:cubicBezTo>
                <a:cubicBezTo>
                  <a:pt x="185" y="37"/>
                  <a:pt x="185" y="37"/>
                  <a:pt x="185" y="37"/>
                </a:cubicBezTo>
                <a:cubicBezTo>
                  <a:pt x="184" y="37"/>
                  <a:pt x="184" y="37"/>
                  <a:pt x="184" y="37"/>
                </a:cubicBezTo>
                <a:cubicBezTo>
                  <a:pt x="184" y="37"/>
                  <a:pt x="184" y="37"/>
                  <a:pt x="184" y="37"/>
                </a:cubicBezTo>
                <a:cubicBezTo>
                  <a:pt x="178" y="39"/>
                  <a:pt x="172" y="40"/>
                  <a:pt x="167" y="42"/>
                </a:cubicBezTo>
                <a:cubicBezTo>
                  <a:pt x="166" y="42"/>
                  <a:pt x="166" y="40"/>
                  <a:pt x="166" y="40"/>
                </a:cubicBezTo>
                <a:cubicBezTo>
                  <a:pt x="174" y="36"/>
                  <a:pt x="181" y="33"/>
                  <a:pt x="188" y="30"/>
                </a:cubicBezTo>
                <a:cubicBezTo>
                  <a:pt x="188" y="30"/>
                  <a:pt x="189" y="30"/>
                  <a:pt x="188" y="30"/>
                </a:cubicBezTo>
                <a:cubicBezTo>
                  <a:pt x="180" y="31"/>
                  <a:pt x="172" y="33"/>
                  <a:pt x="164" y="37"/>
                </a:cubicBezTo>
                <a:cubicBezTo>
                  <a:pt x="164" y="37"/>
                  <a:pt x="163" y="37"/>
                  <a:pt x="162" y="36"/>
                </a:cubicBezTo>
                <a:cubicBezTo>
                  <a:pt x="162" y="36"/>
                  <a:pt x="163" y="35"/>
                  <a:pt x="164" y="34"/>
                </a:cubicBezTo>
                <a:cubicBezTo>
                  <a:pt x="170" y="31"/>
                  <a:pt x="177" y="28"/>
                  <a:pt x="184" y="24"/>
                </a:cubicBezTo>
                <a:cubicBezTo>
                  <a:pt x="185" y="24"/>
                  <a:pt x="184" y="24"/>
                  <a:pt x="184" y="24"/>
                </a:cubicBezTo>
                <a:cubicBezTo>
                  <a:pt x="176" y="26"/>
                  <a:pt x="169" y="27"/>
                  <a:pt x="162" y="31"/>
                </a:cubicBezTo>
                <a:cubicBezTo>
                  <a:pt x="161" y="31"/>
                  <a:pt x="162" y="29"/>
                  <a:pt x="163" y="29"/>
                </a:cubicBezTo>
                <a:cubicBezTo>
                  <a:pt x="167" y="26"/>
                  <a:pt x="171" y="25"/>
                  <a:pt x="175" y="23"/>
                </a:cubicBezTo>
                <a:cubicBezTo>
                  <a:pt x="175" y="22"/>
                  <a:pt x="175" y="22"/>
                  <a:pt x="175" y="22"/>
                </a:cubicBezTo>
                <a:cubicBezTo>
                  <a:pt x="175" y="23"/>
                  <a:pt x="175" y="23"/>
                  <a:pt x="175" y="23"/>
                </a:cubicBezTo>
                <a:cubicBezTo>
                  <a:pt x="175" y="22"/>
                  <a:pt x="175" y="22"/>
                  <a:pt x="175" y="22"/>
                </a:cubicBezTo>
                <a:cubicBezTo>
                  <a:pt x="168" y="24"/>
                  <a:pt x="162" y="26"/>
                  <a:pt x="156" y="29"/>
                </a:cubicBezTo>
                <a:cubicBezTo>
                  <a:pt x="156" y="29"/>
                  <a:pt x="155" y="28"/>
                  <a:pt x="155" y="28"/>
                </a:cubicBezTo>
                <a:cubicBezTo>
                  <a:pt x="160" y="25"/>
                  <a:pt x="165" y="22"/>
                  <a:pt x="170" y="20"/>
                </a:cubicBezTo>
                <a:cubicBezTo>
                  <a:pt x="170" y="19"/>
                  <a:pt x="170" y="19"/>
                  <a:pt x="170" y="19"/>
                </a:cubicBezTo>
                <a:cubicBezTo>
                  <a:pt x="164" y="22"/>
                  <a:pt x="159" y="23"/>
                  <a:pt x="154" y="26"/>
                </a:cubicBezTo>
                <a:cubicBezTo>
                  <a:pt x="154" y="26"/>
                  <a:pt x="153" y="26"/>
                  <a:pt x="152" y="26"/>
                </a:cubicBezTo>
                <a:cubicBezTo>
                  <a:pt x="152" y="25"/>
                  <a:pt x="152" y="25"/>
                  <a:pt x="153" y="24"/>
                </a:cubicBezTo>
                <a:cubicBezTo>
                  <a:pt x="156" y="22"/>
                  <a:pt x="160" y="20"/>
                  <a:pt x="164" y="17"/>
                </a:cubicBezTo>
                <a:cubicBezTo>
                  <a:pt x="159" y="17"/>
                  <a:pt x="155" y="20"/>
                  <a:pt x="152" y="23"/>
                </a:cubicBezTo>
                <a:cubicBezTo>
                  <a:pt x="152" y="23"/>
                  <a:pt x="153" y="22"/>
                  <a:pt x="152" y="23"/>
                </a:cubicBezTo>
                <a:cubicBezTo>
                  <a:pt x="151" y="24"/>
                  <a:pt x="150" y="25"/>
                  <a:pt x="149" y="25"/>
                </a:cubicBezTo>
                <a:cubicBezTo>
                  <a:pt x="148" y="25"/>
                  <a:pt x="148" y="24"/>
                  <a:pt x="148" y="23"/>
                </a:cubicBezTo>
                <a:cubicBezTo>
                  <a:pt x="150" y="21"/>
                  <a:pt x="154" y="20"/>
                  <a:pt x="157" y="18"/>
                </a:cubicBezTo>
                <a:cubicBezTo>
                  <a:pt x="155" y="18"/>
                  <a:pt x="154" y="18"/>
                  <a:pt x="154" y="18"/>
                </a:cubicBezTo>
                <a:cubicBezTo>
                  <a:pt x="139" y="21"/>
                  <a:pt x="126" y="31"/>
                  <a:pt x="114" y="48"/>
                </a:cubicBezTo>
                <a:cubicBezTo>
                  <a:pt x="115" y="51"/>
                  <a:pt x="112" y="51"/>
                  <a:pt x="111" y="51"/>
                </a:cubicBezTo>
                <a:cubicBezTo>
                  <a:pt x="110" y="51"/>
                  <a:pt x="109" y="51"/>
                  <a:pt x="108" y="51"/>
                </a:cubicBezTo>
                <a:cubicBezTo>
                  <a:pt x="108" y="49"/>
                  <a:pt x="105" y="48"/>
                  <a:pt x="104" y="48"/>
                </a:cubicBezTo>
                <a:cubicBezTo>
                  <a:pt x="103" y="46"/>
                  <a:pt x="103" y="44"/>
                  <a:pt x="102" y="43"/>
                </a:cubicBezTo>
                <a:cubicBezTo>
                  <a:pt x="99" y="37"/>
                  <a:pt x="94" y="32"/>
                  <a:pt x="89" y="27"/>
                </a:cubicBezTo>
                <a:cubicBezTo>
                  <a:pt x="77" y="18"/>
                  <a:pt x="60" y="10"/>
                  <a:pt x="47" y="6"/>
                </a:cubicBezTo>
                <a:cubicBezTo>
                  <a:pt x="41" y="12"/>
                  <a:pt x="35" y="16"/>
                  <a:pt x="28" y="21"/>
                </a:cubicBezTo>
                <a:cubicBezTo>
                  <a:pt x="28" y="22"/>
                  <a:pt x="28" y="22"/>
                  <a:pt x="28" y="22"/>
                </a:cubicBezTo>
                <a:cubicBezTo>
                  <a:pt x="28" y="21"/>
                  <a:pt x="28" y="21"/>
                  <a:pt x="28" y="21"/>
                </a:cubicBezTo>
                <a:cubicBezTo>
                  <a:pt x="28" y="21"/>
                  <a:pt x="29" y="21"/>
                  <a:pt x="29" y="21"/>
                </a:cubicBezTo>
                <a:cubicBezTo>
                  <a:pt x="35" y="17"/>
                  <a:pt x="42" y="14"/>
                  <a:pt x="49" y="10"/>
                </a:cubicBezTo>
                <a:cubicBezTo>
                  <a:pt x="49" y="10"/>
                  <a:pt x="50" y="11"/>
                  <a:pt x="49" y="11"/>
                </a:cubicBezTo>
                <a:cubicBezTo>
                  <a:pt x="42" y="17"/>
                  <a:pt x="34" y="23"/>
                  <a:pt x="27" y="29"/>
                </a:cubicBezTo>
                <a:cubicBezTo>
                  <a:pt x="27" y="29"/>
                  <a:pt x="27" y="29"/>
                  <a:pt x="27" y="29"/>
                </a:cubicBezTo>
                <a:cubicBezTo>
                  <a:pt x="27" y="29"/>
                  <a:pt x="27" y="29"/>
                  <a:pt x="27" y="29"/>
                </a:cubicBezTo>
                <a:cubicBezTo>
                  <a:pt x="34" y="24"/>
                  <a:pt x="42" y="20"/>
                  <a:pt x="49" y="16"/>
                </a:cubicBezTo>
                <a:cubicBezTo>
                  <a:pt x="50" y="16"/>
                  <a:pt x="50" y="17"/>
                  <a:pt x="50" y="18"/>
                </a:cubicBezTo>
                <a:cubicBezTo>
                  <a:pt x="20" y="40"/>
                  <a:pt x="20" y="40"/>
                  <a:pt x="20" y="40"/>
                </a:cubicBezTo>
                <a:cubicBezTo>
                  <a:pt x="29" y="34"/>
                  <a:pt x="38" y="29"/>
                  <a:pt x="46" y="25"/>
                </a:cubicBezTo>
                <a:cubicBezTo>
                  <a:pt x="47" y="24"/>
                  <a:pt x="48" y="26"/>
                  <a:pt x="47" y="26"/>
                </a:cubicBezTo>
                <a:cubicBezTo>
                  <a:pt x="44" y="30"/>
                  <a:pt x="40" y="32"/>
                  <a:pt x="37" y="35"/>
                </a:cubicBezTo>
                <a:cubicBezTo>
                  <a:pt x="36" y="36"/>
                  <a:pt x="36" y="36"/>
                  <a:pt x="36" y="36"/>
                </a:cubicBezTo>
                <a:cubicBezTo>
                  <a:pt x="37" y="35"/>
                  <a:pt x="37" y="35"/>
                  <a:pt x="37" y="35"/>
                </a:cubicBezTo>
                <a:cubicBezTo>
                  <a:pt x="40" y="34"/>
                  <a:pt x="43" y="32"/>
                  <a:pt x="45" y="31"/>
                </a:cubicBezTo>
                <a:cubicBezTo>
                  <a:pt x="46" y="31"/>
                  <a:pt x="47" y="32"/>
                  <a:pt x="46" y="32"/>
                </a:cubicBezTo>
                <a:cubicBezTo>
                  <a:pt x="44" y="35"/>
                  <a:pt x="42" y="37"/>
                  <a:pt x="39" y="39"/>
                </a:cubicBezTo>
                <a:cubicBezTo>
                  <a:pt x="39" y="39"/>
                  <a:pt x="38" y="40"/>
                  <a:pt x="38" y="40"/>
                </a:cubicBezTo>
                <a:cubicBezTo>
                  <a:pt x="30" y="46"/>
                  <a:pt x="23" y="51"/>
                  <a:pt x="15" y="57"/>
                </a:cubicBezTo>
                <a:cubicBezTo>
                  <a:pt x="26" y="51"/>
                  <a:pt x="37" y="44"/>
                  <a:pt x="48" y="39"/>
                </a:cubicBezTo>
                <a:cubicBezTo>
                  <a:pt x="49" y="39"/>
                  <a:pt x="49" y="40"/>
                  <a:pt x="49" y="40"/>
                </a:cubicBezTo>
                <a:cubicBezTo>
                  <a:pt x="48" y="42"/>
                  <a:pt x="47" y="43"/>
                  <a:pt x="46" y="44"/>
                </a:cubicBezTo>
                <a:cubicBezTo>
                  <a:pt x="48" y="42"/>
                  <a:pt x="51" y="41"/>
                  <a:pt x="53" y="40"/>
                </a:cubicBezTo>
                <a:cubicBezTo>
                  <a:pt x="54" y="42"/>
                  <a:pt x="52" y="43"/>
                  <a:pt x="52" y="43"/>
                </a:cubicBezTo>
                <a:cubicBezTo>
                  <a:pt x="22" y="66"/>
                  <a:pt x="22" y="66"/>
                  <a:pt x="22" y="66"/>
                </a:cubicBezTo>
                <a:cubicBezTo>
                  <a:pt x="34" y="59"/>
                  <a:pt x="46" y="52"/>
                  <a:pt x="58" y="47"/>
                </a:cubicBezTo>
                <a:cubicBezTo>
                  <a:pt x="58" y="47"/>
                  <a:pt x="59" y="48"/>
                  <a:pt x="59" y="48"/>
                </a:cubicBezTo>
                <a:cubicBezTo>
                  <a:pt x="54" y="53"/>
                  <a:pt x="48" y="57"/>
                  <a:pt x="43" y="61"/>
                </a:cubicBezTo>
                <a:cubicBezTo>
                  <a:pt x="54" y="56"/>
                  <a:pt x="54" y="56"/>
                  <a:pt x="54" y="56"/>
                </a:cubicBezTo>
                <a:cubicBezTo>
                  <a:pt x="56" y="54"/>
                  <a:pt x="58" y="53"/>
                  <a:pt x="61" y="53"/>
                </a:cubicBezTo>
                <a:cubicBezTo>
                  <a:pt x="61" y="54"/>
                  <a:pt x="60" y="55"/>
                  <a:pt x="60" y="55"/>
                </a:cubicBezTo>
                <a:cubicBezTo>
                  <a:pt x="54" y="59"/>
                  <a:pt x="49" y="64"/>
                  <a:pt x="43" y="68"/>
                </a:cubicBezTo>
                <a:cubicBezTo>
                  <a:pt x="43" y="67"/>
                  <a:pt x="43" y="68"/>
                  <a:pt x="43" y="68"/>
                </a:cubicBezTo>
                <a:cubicBezTo>
                  <a:pt x="43" y="68"/>
                  <a:pt x="43" y="68"/>
                  <a:pt x="43" y="68"/>
                </a:cubicBezTo>
                <a:cubicBezTo>
                  <a:pt x="52" y="63"/>
                  <a:pt x="60" y="59"/>
                  <a:pt x="69" y="56"/>
                </a:cubicBezTo>
                <a:cubicBezTo>
                  <a:pt x="70" y="56"/>
                  <a:pt x="71" y="57"/>
                  <a:pt x="70" y="58"/>
                </a:cubicBezTo>
                <a:cubicBezTo>
                  <a:pt x="62" y="65"/>
                  <a:pt x="53" y="70"/>
                  <a:pt x="45" y="76"/>
                </a:cubicBezTo>
                <a:cubicBezTo>
                  <a:pt x="55" y="72"/>
                  <a:pt x="65" y="68"/>
                  <a:pt x="74" y="64"/>
                </a:cubicBezTo>
                <a:cubicBezTo>
                  <a:pt x="75" y="64"/>
                  <a:pt x="76" y="65"/>
                  <a:pt x="75" y="65"/>
                </a:cubicBezTo>
                <a:cubicBezTo>
                  <a:pt x="69" y="70"/>
                  <a:pt x="62" y="74"/>
                  <a:pt x="56" y="78"/>
                </a:cubicBezTo>
                <a:cubicBezTo>
                  <a:pt x="64" y="75"/>
                  <a:pt x="71" y="71"/>
                  <a:pt x="79" y="69"/>
                </a:cubicBezTo>
                <a:cubicBezTo>
                  <a:pt x="80" y="69"/>
                  <a:pt x="81" y="70"/>
                  <a:pt x="80" y="70"/>
                </a:cubicBezTo>
                <a:cubicBezTo>
                  <a:pt x="74" y="75"/>
                  <a:pt x="67" y="79"/>
                  <a:pt x="61" y="83"/>
                </a:cubicBezTo>
                <a:cubicBezTo>
                  <a:pt x="60" y="83"/>
                  <a:pt x="60" y="83"/>
                  <a:pt x="60" y="83"/>
                </a:cubicBezTo>
                <a:cubicBezTo>
                  <a:pt x="61" y="83"/>
                  <a:pt x="61" y="83"/>
                  <a:pt x="61" y="83"/>
                </a:cubicBezTo>
                <a:cubicBezTo>
                  <a:pt x="68" y="80"/>
                  <a:pt x="76" y="76"/>
                  <a:pt x="84" y="74"/>
                </a:cubicBezTo>
                <a:cubicBezTo>
                  <a:pt x="84" y="74"/>
                  <a:pt x="84" y="75"/>
                  <a:pt x="84" y="76"/>
                </a:cubicBezTo>
                <a:cubicBezTo>
                  <a:pt x="80" y="79"/>
                  <a:pt x="76" y="81"/>
                  <a:pt x="73" y="83"/>
                </a:cubicBezTo>
                <a:cubicBezTo>
                  <a:pt x="72" y="83"/>
                  <a:pt x="72" y="83"/>
                  <a:pt x="72" y="83"/>
                </a:cubicBezTo>
                <a:cubicBezTo>
                  <a:pt x="73" y="83"/>
                  <a:pt x="73" y="83"/>
                  <a:pt x="73" y="83"/>
                </a:cubicBezTo>
                <a:cubicBezTo>
                  <a:pt x="79" y="81"/>
                  <a:pt x="86" y="78"/>
                  <a:pt x="92" y="77"/>
                </a:cubicBezTo>
                <a:cubicBezTo>
                  <a:pt x="94" y="76"/>
                  <a:pt x="94" y="77"/>
                  <a:pt x="94" y="78"/>
                </a:cubicBezTo>
                <a:cubicBezTo>
                  <a:pt x="92" y="79"/>
                  <a:pt x="90" y="80"/>
                  <a:pt x="88" y="82"/>
                </a:cubicBezTo>
                <a:cubicBezTo>
                  <a:pt x="87" y="83"/>
                  <a:pt x="85" y="83"/>
                  <a:pt x="84" y="84"/>
                </a:cubicBezTo>
                <a:cubicBezTo>
                  <a:pt x="81" y="86"/>
                  <a:pt x="78" y="87"/>
                  <a:pt x="75" y="89"/>
                </a:cubicBezTo>
                <a:cubicBezTo>
                  <a:pt x="74" y="90"/>
                  <a:pt x="75" y="89"/>
                  <a:pt x="75" y="89"/>
                </a:cubicBezTo>
                <a:cubicBezTo>
                  <a:pt x="83" y="86"/>
                  <a:pt x="91" y="83"/>
                  <a:pt x="99" y="81"/>
                </a:cubicBezTo>
                <a:cubicBezTo>
                  <a:pt x="99" y="81"/>
                  <a:pt x="100" y="82"/>
                  <a:pt x="99" y="83"/>
                </a:cubicBezTo>
                <a:cubicBezTo>
                  <a:pt x="93" y="87"/>
                  <a:pt x="85" y="91"/>
                  <a:pt x="78" y="95"/>
                </a:cubicBezTo>
                <a:cubicBezTo>
                  <a:pt x="78" y="95"/>
                  <a:pt x="77" y="96"/>
                  <a:pt x="78" y="96"/>
                </a:cubicBezTo>
                <a:cubicBezTo>
                  <a:pt x="81" y="94"/>
                  <a:pt x="84" y="94"/>
                  <a:pt x="87" y="93"/>
                </a:cubicBezTo>
                <a:cubicBezTo>
                  <a:pt x="93" y="90"/>
                  <a:pt x="100" y="88"/>
                  <a:pt x="106" y="86"/>
                </a:cubicBezTo>
                <a:cubicBezTo>
                  <a:pt x="106" y="86"/>
                  <a:pt x="106" y="88"/>
                  <a:pt x="106" y="88"/>
                </a:cubicBezTo>
                <a:cubicBezTo>
                  <a:pt x="99" y="92"/>
                  <a:pt x="93" y="96"/>
                  <a:pt x="86" y="99"/>
                </a:cubicBezTo>
                <a:cubicBezTo>
                  <a:pt x="92" y="97"/>
                  <a:pt x="99" y="94"/>
                  <a:pt x="106" y="92"/>
                </a:cubicBezTo>
                <a:cubicBezTo>
                  <a:pt x="106" y="92"/>
                  <a:pt x="107" y="92"/>
                  <a:pt x="106" y="93"/>
                </a:cubicBezTo>
                <a:cubicBezTo>
                  <a:pt x="104" y="95"/>
                  <a:pt x="101" y="97"/>
                  <a:pt x="99" y="98"/>
                </a:cubicBezTo>
                <a:cubicBezTo>
                  <a:pt x="98" y="98"/>
                  <a:pt x="97" y="98"/>
                  <a:pt x="97" y="99"/>
                </a:cubicBezTo>
                <a:cubicBezTo>
                  <a:pt x="98" y="99"/>
                  <a:pt x="98" y="99"/>
                  <a:pt x="99" y="98"/>
                </a:cubicBezTo>
                <a:cubicBezTo>
                  <a:pt x="103" y="97"/>
                  <a:pt x="108" y="95"/>
                  <a:pt x="113" y="94"/>
                </a:cubicBezTo>
                <a:cubicBezTo>
                  <a:pt x="114" y="94"/>
                  <a:pt x="114" y="95"/>
                  <a:pt x="114" y="95"/>
                </a:cubicBezTo>
                <a:cubicBezTo>
                  <a:pt x="112" y="97"/>
                  <a:pt x="109" y="98"/>
                  <a:pt x="107" y="100"/>
                </a:cubicBezTo>
                <a:cubicBezTo>
                  <a:pt x="111" y="99"/>
                  <a:pt x="114" y="97"/>
                  <a:pt x="117" y="97"/>
                </a:cubicBezTo>
                <a:cubicBezTo>
                  <a:pt x="118" y="96"/>
                  <a:pt x="118" y="98"/>
                  <a:pt x="118" y="98"/>
                </a:cubicBezTo>
                <a:cubicBezTo>
                  <a:pt x="112" y="103"/>
                  <a:pt x="106" y="106"/>
                  <a:pt x="100" y="110"/>
                </a:cubicBezTo>
                <a:cubicBezTo>
                  <a:pt x="105" y="108"/>
                  <a:pt x="111" y="107"/>
                  <a:pt x="116" y="105"/>
                </a:cubicBezTo>
                <a:cubicBezTo>
                  <a:pt x="116" y="105"/>
                  <a:pt x="117" y="106"/>
                  <a:pt x="117" y="106"/>
                </a:cubicBezTo>
                <a:cubicBezTo>
                  <a:pt x="104" y="115"/>
                  <a:pt x="104" y="115"/>
                  <a:pt x="104" y="115"/>
                </a:cubicBezTo>
                <a:cubicBezTo>
                  <a:pt x="107" y="114"/>
                  <a:pt x="110" y="113"/>
                  <a:pt x="113" y="113"/>
                </a:cubicBezTo>
                <a:cubicBezTo>
                  <a:pt x="113" y="112"/>
                  <a:pt x="113" y="113"/>
                  <a:pt x="113" y="114"/>
                </a:cubicBezTo>
                <a:cubicBezTo>
                  <a:pt x="107" y="118"/>
                  <a:pt x="107" y="118"/>
                  <a:pt x="107" y="118"/>
                </a:cubicBezTo>
                <a:cubicBezTo>
                  <a:pt x="110" y="117"/>
                  <a:pt x="113" y="115"/>
                  <a:pt x="116" y="115"/>
                </a:cubicBezTo>
                <a:cubicBezTo>
                  <a:pt x="116" y="115"/>
                  <a:pt x="117" y="116"/>
                  <a:pt x="117" y="117"/>
                </a:cubicBezTo>
                <a:cubicBezTo>
                  <a:pt x="115" y="119"/>
                  <a:pt x="112" y="122"/>
                  <a:pt x="110" y="124"/>
                </a:cubicBezTo>
                <a:cubicBezTo>
                  <a:pt x="114" y="132"/>
                  <a:pt x="114" y="141"/>
                  <a:pt x="115" y="150"/>
                </a:cubicBezTo>
                <a:cubicBezTo>
                  <a:pt x="118" y="145"/>
                  <a:pt x="122" y="140"/>
                  <a:pt x="126" y="136"/>
                </a:cubicBezTo>
                <a:cubicBezTo>
                  <a:pt x="141" y="118"/>
                  <a:pt x="158" y="105"/>
                  <a:pt x="176" y="90"/>
                </a:cubicBezTo>
                <a:cubicBezTo>
                  <a:pt x="173" y="91"/>
                  <a:pt x="171" y="92"/>
                  <a:pt x="169" y="92"/>
                </a:cubicBezTo>
                <a:cubicBezTo>
                  <a:pt x="169" y="91"/>
                  <a:pt x="169" y="90"/>
                  <a:pt x="169" y="90"/>
                </a:cubicBezTo>
                <a:cubicBezTo>
                  <a:pt x="173" y="87"/>
                  <a:pt x="178" y="84"/>
                  <a:pt x="182" y="82"/>
                </a:cubicBezTo>
                <a:cubicBezTo>
                  <a:pt x="183" y="81"/>
                  <a:pt x="185" y="81"/>
                  <a:pt x="185" y="80"/>
                </a:cubicBezTo>
                <a:cubicBezTo>
                  <a:pt x="179" y="80"/>
                  <a:pt x="174" y="82"/>
                  <a:pt x="168" y="83"/>
                </a:cubicBezTo>
                <a:cubicBezTo>
                  <a:pt x="167" y="83"/>
                  <a:pt x="167" y="82"/>
                  <a:pt x="167" y="81"/>
                </a:cubicBezTo>
                <a:cubicBezTo>
                  <a:pt x="167" y="81"/>
                  <a:pt x="168" y="80"/>
                  <a:pt x="168" y="80"/>
                </a:cubicBezTo>
                <a:cubicBezTo>
                  <a:pt x="174" y="76"/>
                  <a:pt x="180" y="74"/>
                  <a:pt x="186" y="71"/>
                </a:cubicBezTo>
                <a:cubicBezTo>
                  <a:pt x="168" y="75"/>
                  <a:pt x="168" y="75"/>
                  <a:pt x="168" y="75"/>
                </a:cubicBezTo>
                <a:cubicBezTo>
                  <a:pt x="167" y="75"/>
                  <a:pt x="167" y="74"/>
                  <a:pt x="168" y="74"/>
                </a:cubicBezTo>
                <a:cubicBezTo>
                  <a:pt x="173" y="71"/>
                  <a:pt x="178" y="69"/>
                  <a:pt x="183" y="67"/>
                </a:cubicBezTo>
                <a:cubicBezTo>
                  <a:pt x="184" y="67"/>
                  <a:pt x="184" y="67"/>
                  <a:pt x="185" y="66"/>
                </a:cubicBezTo>
                <a:cubicBezTo>
                  <a:pt x="185" y="66"/>
                  <a:pt x="186" y="66"/>
                  <a:pt x="186" y="66"/>
                </a:cubicBezTo>
                <a:cubicBezTo>
                  <a:pt x="186" y="66"/>
                  <a:pt x="185" y="66"/>
                  <a:pt x="185" y="66"/>
                </a:cubicBezTo>
                <a:cubicBezTo>
                  <a:pt x="184" y="66"/>
                  <a:pt x="184" y="66"/>
                  <a:pt x="183" y="67"/>
                </a:cubicBezTo>
                <a:cubicBezTo>
                  <a:pt x="183" y="67"/>
                  <a:pt x="183" y="67"/>
                  <a:pt x="183" y="67"/>
                </a:cubicBezTo>
                <a:cubicBezTo>
                  <a:pt x="178" y="67"/>
                  <a:pt x="174" y="69"/>
                  <a:pt x="170" y="70"/>
                </a:cubicBezTo>
                <a:cubicBezTo>
                  <a:pt x="169" y="70"/>
                  <a:pt x="169" y="70"/>
                  <a:pt x="169" y="69"/>
                </a:cubicBezTo>
                <a:cubicBezTo>
                  <a:pt x="169" y="68"/>
                  <a:pt x="170" y="68"/>
                  <a:pt x="171" y="68"/>
                </a:cubicBezTo>
                <a:cubicBezTo>
                  <a:pt x="178" y="64"/>
                  <a:pt x="186" y="62"/>
                  <a:pt x="193" y="59"/>
                </a:cubicBezTo>
                <a:close/>
                <a:moveTo>
                  <a:pt x="107" y="169"/>
                </a:moveTo>
                <a:cubicBezTo>
                  <a:pt x="106" y="169"/>
                  <a:pt x="105" y="169"/>
                  <a:pt x="105" y="168"/>
                </a:cubicBezTo>
                <a:cubicBezTo>
                  <a:pt x="105" y="167"/>
                  <a:pt x="105" y="166"/>
                  <a:pt x="106" y="165"/>
                </a:cubicBezTo>
                <a:cubicBezTo>
                  <a:pt x="107" y="162"/>
                  <a:pt x="108" y="159"/>
                  <a:pt x="110" y="156"/>
                </a:cubicBezTo>
                <a:cubicBezTo>
                  <a:pt x="107" y="140"/>
                  <a:pt x="99" y="124"/>
                  <a:pt x="81" y="111"/>
                </a:cubicBezTo>
                <a:cubicBezTo>
                  <a:pt x="78" y="109"/>
                  <a:pt x="75" y="107"/>
                  <a:pt x="72" y="105"/>
                </a:cubicBezTo>
                <a:cubicBezTo>
                  <a:pt x="66" y="102"/>
                  <a:pt x="60" y="99"/>
                  <a:pt x="55" y="96"/>
                </a:cubicBezTo>
                <a:cubicBezTo>
                  <a:pt x="40" y="88"/>
                  <a:pt x="24" y="80"/>
                  <a:pt x="14" y="70"/>
                </a:cubicBezTo>
                <a:cubicBezTo>
                  <a:pt x="12" y="68"/>
                  <a:pt x="10" y="66"/>
                  <a:pt x="8" y="64"/>
                </a:cubicBezTo>
                <a:cubicBezTo>
                  <a:pt x="7" y="64"/>
                  <a:pt x="6" y="65"/>
                  <a:pt x="5" y="65"/>
                </a:cubicBezTo>
                <a:cubicBezTo>
                  <a:pt x="4" y="66"/>
                  <a:pt x="4" y="65"/>
                  <a:pt x="4" y="65"/>
                </a:cubicBezTo>
                <a:cubicBezTo>
                  <a:pt x="4" y="63"/>
                  <a:pt x="6" y="63"/>
                  <a:pt x="6" y="61"/>
                </a:cubicBezTo>
                <a:cubicBezTo>
                  <a:pt x="0" y="51"/>
                  <a:pt x="0" y="40"/>
                  <a:pt x="5" y="27"/>
                </a:cubicBezTo>
                <a:cubicBezTo>
                  <a:pt x="7" y="21"/>
                  <a:pt x="11" y="14"/>
                  <a:pt x="15" y="10"/>
                </a:cubicBezTo>
                <a:cubicBezTo>
                  <a:pt x="24" y="6"/>
                  <a:pt x="32" y="2"/>
                  <a:pt x="41" y="1"/>
                </a:cubicBezTo>
                <a:cubicBezTo>
                  <a:pt x="45" y="0"/>
                  <a:pt x="49" y="1"/>
                  <a:pt x="52" y="1"/>
                </a:cubicBezTo>
                <a:cubicBezTo>
                  <a:pt x="57" y="2"/>
                  <a:pt x="62" y="4"/>
                  <a:pt x="66" y="6"/>
                </a:cubicBezTo>
                <a:cubicBezTo>
                  <a:pt x="78" y="13"/>
                  <a:pt x="89" y="20"/>
                  <a:pt x="97" y="28"/>
                </a:cubicBezTo>
                <a:cubicBezTo>
                  <a:pt x="101" y="32"/>
                  <a:pt x="104" y="36"/>
                  <a:pt x="107" y="40"/>
                </a:cubicBezTo>
                <a:cubicBezTo>
                  <a:pt x="115" y="30"/>
                  <a:pt x="124" y="20"/>
                  <a:pt x="134" y="16"/>
                </a:cubicBezTo>
                <a:cubicBezTo>
                  <a:pt x="146" y="13"/>
                  <a:pt x="158" y="11"/>
                  <a:pt x="172" y="13"/>
                </a:cubicBezTo>
                <a:cubicBezTo>
                  <a:pt x="180" y="14"/>
                  <a:pt x="193" y="20"/>
                  <a:pt x="200" y="27"/>
                </a:cubicBezTo>
                <a:cubicBezTo>
                  <a:pt x="206" y="34"/>
                  <a:pt x="208" y="43"/>
                  <a:pt x="207" y="52"/>
                </a:cubicBezTo>
                <a:cubicBezTo>
                  <a:pt x="206" y="60"/>
                  <a:pt x="202" y="68"/>
                  <a:pt x="198" y="77"/>
                </a:cubicBezTo>
                <a:cubicBezTo>
                  <a:pt x="176" y="98"/>
                  <a:pt x="155" y="116"/>
                  <a:pt x="134" y="135"/>
                </a:cubicBezTo>
                <a:cubicBezTo>
                  <a:pt x="128" y="141"/>
                  <a:pt x="122" y="147"/>
                  <a:pt x="117" y="155"/>
                </a:cubicBezTo>
                <a:cubicBezTo>
                  <a:pt x="116" y="156"/>
                  <a:pt x="116" y="158"/>
                  <a:pt x="117" y="158"/>
                </a:cubicBezTo>
                <a:cubicBezTo>
                  <a:pt x="117" y="161"/>
                  <a:pt x="114" y="163"/>
                  <a:pt x="112" y="162"/>
                </a:cubicBezTo>
                <a:cubicBezTo>
                  <a:pt x="111" y="165"/>
                  <a:pt x="111" y="166"/>
                  <a:pt x="109" y="168"/>
                </a:cubicBezTo>
                <a:cubicBezTo>
                  <a:pt x="109" y="169"/>
                  <a:pt x="108" y="169"/>
                  <a:pt x="107" y="16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reflection blurRad="6350" stA="52000" endA="300" endPos="35000" dir="5400000" sy="-100000" algn="bl" rotWithShape="0"/>
          </a:effectLst>
        </p:spPr>
        <p:txBody>
          <a:bodyPr/>
          <a:lstStyle/>
          <a:p>
            <a:pPr>
              <a:defRPr/>
            </a:pPr>
            <a:endParaRPr lang="zh-CN" altLang="en-US" dirty="0">
              <a:solidFill>
                <a:schemeClr val="accent1"/>
              </a:solidFill>
              <a:ea typeface="思源黑体 CN Light" panose="020B0300000000000000" pitchFamily="34" charset="-122"/>
            </a:endParaRPr>
          </a:p>
        </p:txBody>
      </p:sp>
      <p:sp>
        <p:nvSpPr>
          <p:cNvPr id="8" name="MH_Other_2"/>
          <p:cNvSpPr>
            <a:spLocks noEditPoints="1"/>
          </p:cNvSpPr>
          <p:nvPr>
            <p:custDataLst>
              <p:tags r:id="rId2"/>
            </p:custDataLst>
          </p:nvPr>
        </p:nvSpPr>
        <p:spPr bwMode="auto">
          <a:xfrm>
            <a:off x="1509770" y="2967759"/>
            <a:ext cx="743853" cy="645900"/>
          </a:xfrm>
          <a:custGeom>
            <a:avLst/>
            <a:gdLst>
              <a:gd name="T0" fmla="*/ 174 w 208"/>
              <a:gd name="T1" fmla="*/ 31 h 169"/>
              <a:gd name="T2" fmla="*/ 27 w 208"/>
              <a:gd name="T3" fmla="*/ 14 h 169"/>
              <a:gd name="T4" fmla="*/ 167 w 208"/>
              <a:gd name="T5" fmla="*/ 18 h 169"/>
              <a:gd name="T6" fmla="*/ 181 w 208"/>
              <a:gd name="T7" fmla="*/ 22 h 169"/>
              <a:gd name="T8" fmla="*/ 32 w 208"/>
              <a:gd name="T9" fmla="*/ 9 h 169"/>
              <a:gd name="T10" fmla="*/ 19 w 208"/>
              <a:gd name="T11" fmla="*/ 27 h 169"/>
              <a:gd name="T12" fmla="*/ 169 w 208"/>
              <a:gd name="T13" fmla="*/ 22 h 169"/>
              <a:gd name="T14" fmla="*/ 78 w 208"/>
              <a:gd name="T15" fmla="*/ 102 h 169"/>
              <a:gd name="T16" fmla="*/ 173 w 208"/>
              <a:gd name="T17" fmla="*/ 90 h 169"/>
              <a:gd name="T18" fmla="*/ 107 w 208"/>
              <a:gd name="T19" fmla="*/ 120 h 169"/>
              <a:gd name="T20" fmla="*/ 21 w 208"/>
              <a:gd name="T21" fmla="*/ 24 h 169"/>
              <a:gd name="T22" fmla="*/ 80 w 208"/>
              <a:gd name="T23" fmla="*/ 97 h 169"/>
              <a:gd name="T24" fmla="*/ 63 w 208"/>
              <a:gd name="T25" fmla="*/ 86 h 169"/>
              <a:gd name="T26" fmla="*/ 175 w 208"/>
              <a:gd name="T27" fmla="*/ 31 h 169"/>
              <a:gd name="T28" fmla="*/ 91 w 208"/>
              <a:gd name="T29" fmla="*/ 103 h 169"/>
              <a:gd name="T30" fmla="*/ 135 w 208"/>
              <a:gd name="T31" fmla="*/ 21 h 169"/>
              <a:gd name="T32" fmla="*/ 113 w 208"/>
              <a:gd name="T33" fmla="*/ 100 h 169"/>
              <a:gd name="T34" fmla="*/ 109 w 208"/>
              <a:gd name="T35" fmla="*/ 135 h 169"/>
              <a:gd name="T36" fmla="*/ 99 w 208"/>
              <a:gd name="T37" fmla="*/ 116 h 169"/>
              <a:gd name="T38" fmla="*/ 86 w 208"/>
              <a:gd name="T39" fmla="*/ 106 h 169"/>
              <a:gd name="T40" fmla="*/ 16 w 208"/>
              <a:gd name="T41" fmla="*/ 59 h 169"/>
              <a:gd name="T42" fmla="*/ 44 w 208"/>
              <a:gd name="T43" fmla="*/ 79 h 169"/>
              <a:gd name="T44" fmla="*/ 199 w 208"/>
              <a:gd name="T45" fmla="*/ 42 h 169"/>
              <a:gd name="T46" fmla="*/ 196 w 208"/>
              <a:gd name="T47" fmla="*/ 39 h 169"/>
              <a:gd name="T48" fmla="*/ 40 w 208"/>
              <a:gd name="T49" fmla="*/ 17 h 169"/>
              <a:gd name="T50" fmla="*/ 12 w 208"/>
              <a:gd name="T51" fmla="*/ 41 h 169"/>
              <a:gd name="T52" fmla="*/ 35 w 208"/>
              <a:gd name="T53" fmla="*/ 79 h 169"/>
              <a:gd name="T54" fmla="*/ 31 w 208"/>
              <a:gd name="T55" fmla="*/ 77 h 169"/>
              <a:gd name="T56" fmla="*/ 53 w 208"/>
              <a:gd name="T57" fmla="*/ 51 h 169"/>
              <a:gd name="T58" fmla="*/ 35 w 208"/>
              <a:gd name="T59" fmla="*/ 74 h 169"/>
              <a:gd name="T60" fmla="*/ 199 w 208"/>
              <a:gd name="T61" fmla="*/ 58 h 169"/>
              <a:gd name="T62" fmla="*/ 193 w 208"/>
              <a:gd name="T63" fmla="*/ 59 h 169"/>
              <a:gd name="T64" fmla="*/ 176 w 208"/>
              <a:gd name="T65" fmla="*/ 54 h 169"/>
              <a:gd name="T66" fmla="*/ 174 w 208"/>
              <a:gd name="T67" fmla="*/ 49 h 169"/>
              <a:gd name="T68" fmla="*/ 185 w 208"/>
              <a:gd name="T69" fmla="*/ 37 h 169"/>
              <a:gd name="T70" fmla="*/ 166 w 208"/>
              <a:gd name="T71" fmla="*/ 40 h 169"/>
              <a:gd name="T72" fmla="*/ 162 w 208"/>
              <a:gd name="T73" fmla="*/ 31 h 169"/>
              <a:gd name="T74" fmla="*/ 170 w 208"/>
              <a:gd name="T75" fmla="*/ 20 h 169"/>
              <a:gd name="T76" fmla="*/ 149 w 208"/>
              <a:gd name="T77" fmla="*/ 25 h 169"/>
              <a:gd name="T78" fmla="*/ 102 w 208"/>
              <a:gd name="T79" fmla="*/ 43 h 169"/>
              <a:gd name="T80" fmla="*/ 49 w 208"/>
              <a:gd name="T81" fmla="*/ 11 h 169"/>
              <a:gd name="T82" fmla="*/ 47 w 208"/>
              <a:gd name="T83" fmla="*/ 26 h 169"/>
              <a:gd name="T84" fmla="*/ 15 w 208"/>
              <a:gd name="T85" fmla="*/ 57 h 169"/>
              <a:gd name="T86" fmla="*/ 59 w 208"/>
              <a:gd name="T87" fmla="*/ 48 h 169"/>
              <a:gd name="T88" fmla="*/ 69 w 208"/>
              <a:gd name="T89" fmla="*/ 56 h 169"/>
              <a:gd name="T90" fmla="*/ 61 w 208"/>
              <a:gd name="T91" fmla="*/ 83 h 169"/>
              <a:gd name="T92" fmla="*/ 92 w 208"/>
              <a:gd name="T93" fmla="*/ 77 h 169"/>
              <a:gd name="T94" fmla="*/ 78 w 208"/>
              <a:gd name="T95" fmla="*/ 95 h 169"/>
              <a:gd name="T96" fmla="*/ 99 w 208"/>
              <a:gd name="T97" fmla="*/ 98 h 169"/>
              <a:gd name="T98" fmla="*/ 100 w 208"/>
              <a:gd name="T99" fmla="*/ 110 h 169"/>
              <a:gd name="T100" fmla="*/ 117 w 208"/>
              <a:gd name="T101" fmla="*/ 117 h 169"/>
              <a:gd name="T102" fmla="*/ 185 w 208"/>
              <a:gd name="T103" fmla="*/ 80 h 169"/>
              <a:gd name="T104" fmla="*/ 185 w 208"/>
              <a:gd name="T105" fmla="*/ 66 h 169"/>
              <a:gd name="T106" fmla="*/ 193 w 208"/>
              <a:gd name="T107" fmla="*/ 59 h 169"/>
              <a:gd name="T108" fmla="*/ 14 w 208"/>
              <a:gd name="T109" fmla="*/ 70 h 169"/>
              <a:gd name="T110" fmla="*/ 52 w 208"/>
              <a:gd name="T111" fmla="*/ 1 h 169"/>
              <a:gd name="T112" fmla="*/ 198 w 208"/>
              <a:gd name="T113" fmla="*/ 77 h 1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208" h="169">
                <a:moveTo>
                  <a:pt x="169" y="22"/>
                </a:moveTo>
                <a:cubicBezTo>
                  <a:pt x="169" y="22"/>
                  <a:pt x="168" y="22"/>
                  <a:pt x="168" y="23"/>
                </a:cubicBezTo>
                <a:cubicBezTo>
                  <a:pt x="167" y="23"/>
                  <a:pt x="167" y="23"/>
                  <a:pt x="167" y="23"/>
                </a:cubicBezTo>
                <a:cubicBezTo>
                  <a:pt x="168" y="23"/>
                  <a:pt x="168" y="23"/>
                  <a:pt x="168" y="23"/>
                </a:cubicBezTo>
                <a:cubicBezTo>
                  <a:pt x="168" y="23"/>
                  <a:pt x="169" y="23"/>
                  <a:pt x="169" y="22"/>
                </a:cubicBezTo>
                <a:close/>
                <a:moveTo>
                  <a:pt x="175" y="31"/>
                </a:moveTo>
                <a:cubicBezTo>
                  <a:pt x="174" y="31"/>
                  <a:pt x="174" y="31"/>
                  <a:pt x="174" y="31"/>
                </a:cubicBezTo>
                <a:cubicBezTo>
                  <a:pt x="174" y="31"/>
                  <a:pt x="174" y="31"/>
                  <a:pt x="174" y="31"/>
                </a:cubicBezTo>
                <a:cubicBezTo>
                  <a:pt x="174" y="31"/>
                  <a:pt x="173" y="31"/>
                  <a:pt x="173" y="32"/>
                </a:cubicBezTo>
                <a:cubicBezTo>
                  <a:pt x="173" y="32"/>
                  <a:pt x="174" y="32"/>
                  <a:pt x="174" y="31"/>
                </a:cubicBezTo>
                <a:cubicBezTo>
                  <a:pt x="174" y="31"/>
                  <a:pt x="174" y="31"/>
                  <a:pt x="174" y="31"/>
                </a:cubicBezTo>
                <a:lnTo>
                  <a:pt x="175" y="31"/>
                </a:lnTo>
                <a:close/>
                <a:moveTo>
                  <a:pt x="28" y="13"/>
                </a:moveTo>
                <a:cubicBezTo>
                  <a:pt x="27" y="13"/>
                  <a:pt x="27" y="13"/>
                  <a:pt x="27" y="14"/>
                </a:cubicBezTo>
                <a:cubicBezTo>
                  <a:pt x="26" y="14"/>
                  <a:pt x="26" y="14"/>
                  <a:pt x="26" y="15"/>
                </a:cubicBezTo>
                <a:cubicBezTo>
                  <a:pt x="27" y="14"/>
                  <a:pt x="27" y="14"/>
                  <a:pt x="27" y="14"/>
                </a:cubicBezTo>
                <a:cubicBezTo>
                  <a:pt x="27" y="14"/>
                  <a:pt x="28" y="13"/>
                  <a:pt x="28" y="13"/>
                </a:cubicBezTo>
                <a:close/>
                <a:moveTo>
                  <a:pt x="7" y="48"/>
                </a:moveTo>
                <a:cubicBezTo>
                  <a:pt x="7" y="47"/>
                  <a:pt x="7" y="46"/>
                  <a:pt x="7" y="45"/>
                </a:cubicBezTo>
                <a:cubicBezTo>
                  <a:pt x="6" y="46"/>
                  <a:pt x="7" y="47"/>
                  <a:pt x="7" y="48"/>
                </a:cubicBezTo>
                <a:cubicBezTo>
                  <a:pt x="7" y="49"/>
                  <a:pt x="8" y="49"/>
                  <a:pt x="7" y="48"/>
                </a:cubicBezTo>
                <a:close/>
                <a:moveTo>
                  <a:pt x="164" y="20"/>
                </a:moveTo>
                <a:cubicBezTo>
                  <a:pt x="166" y="19"/>
                  <a:pt x="167" y="19"/>
                  <a:pt x="168" y="18"/>
                </a:cubicBezTo>
                <a:cubicBezTo>
                  <a:pt x="168" y="18"/>
                  <a:pt x="167" y="18"/>
                  <a:pt x="167" y="18"/>
                </a:cubicBezTo>
                <a:cubicBezTo>
                  <a:pt x="166" y="18"/>
                  <a:pt x="165" y="19"/>
                  <a:pt x="164" y="20"/>
                </a:cubicBezTo>
                <a:close/>
                <a:moveTo>
                  <a:pt x="106" y="117"/>
                </a:moveTo>
                <a:cubicBezTo>
                  <a:pt x="107" y="116"/>
                  <a:pt x="108" y="116"/>
                  <a:pt x="108" y="115"/>
                </a:cubicBezTo>
                <a:cubicBezTo>
                  <a:pt x="107" y="116"/>
                  <a:pt x="106" y="116"/>
                  <a:pt x="105" y="117"/>
                </a:cubicBezTo>
                <a:cubicBezTo>
                  <a:pt x="105" y="117"/>
                  <a:pt x="106" y="118"/>
                  <a:pt x="106" y="117"/>
                </a:cubicBezTo>
                <a:close/>
                <a:moveTo>
                  <a:pt x="175" y="24"/>
                </a:moveTo>
                <a:cubicBezTo>
                  <a:pt x="178" y="24"/>
                  <a:pt x="180" y="23"/>
                  <a:pt x="182" y="23"/>
                </a:cubicBezTo>
                <a:cubicBezTo>
                  <a:pt x="182" y="23"/>
                  <a:pt x="181" y="22"/>
                  <a:pt x="181" y="22"/>
                </a:cubicBezTo>
                <a:cubicBezTo>
                  <a:pt x="179" y="22"/>
                  <a:pt x="177" y="23"/>
                  <a:pt x="175" y="24"/>
                </a:cubicBezTo>
                <a:close/>
                <a:moveTo>
                  <a:pt x="11" y="58"/>
                </a:moveTo>
                <a:cubicBezTo>
                  <a:pt x="9" y="53"/>
                  <a:pt x="9" y="53"/>
                  <a:pt x="9" y="53"/>
                </a:cubicBezTo>
                <a:cubicBezTo>
                  <a:pt x="9" y="52"/>
                  <a:pt x="8" y="51"/>
                  <a:pt x="7" y="51"/>
                </a:cubicBezTo>
                <a:cubicBezTo>
                  <a:pt x="8" y="53"/>
                  <a:pt x="9" y="56"/>
                  <a:pt x="11" y="58"/>
                </a:cubicBezTo>
                <a:close/>
                <a:moveTo>
                  <a:pt x="28" y="13"/>
                </a:moveTo>
                <a:cubicBezTo>
                  <a:pt x="30" y="12"/>
                  <a:pt x="32" y="10"/>
                  <a:pt x="34" y="8"/>
                </a:cubicBezTo>
                <a:cubicBezTo>
                  <a:pt x="33" y="8"/>
                  <a:pt x="32" y="9"/>
                  <a:pt x="32" y="9"/>
                </a:cubicBezTo>
                <a:cubicBezTo>
                  <a:pt x="32" y="10"/>
                  <a:pt x="30" y="12"/>
                  <a:pt x="28" y="11"/>
                </a:cubicBezTo>
                <a:cubicBezTo>
                  <a:pt x="29" y="12"/>
                  <a:pt x="28" y="12"/>
                  <a:pt x="28" y="13"/>
                </a:cubicBezTo>
                <a:close/>
                <a:moveTo>
                  <a:pt x="20" y="24"/>
                </a:moveTo>
                <a:cubicBezTo>
                  <a:pt x="19" y="25"/>
                  <a:pt x="17" y="27"/>
                  <a:pt x="15" y="28"/>
                </a:cubicBezTo>
                <a:cubicBezTo>
                  <a:pt x="15" y="28"/>
                  <a:pt x="15" y="29"/>
                  <a:pt x="15" y="29"/>
                </a:cubicBezTo>
                <a:cubicBezTo>
                  <a:pt x="15" y="29"/>
                  <a:pt x="15" y="29"/>
                  <a:pt x="15" y="29"/>
                </a:cubicBezTo>
                <a:cubicBezTo>
                  <a:pt x="15" y="29"/>
                  <a:pt x="15" y="29"/>
                  <a:pt x="15" y="29"/>
                </a:cubicBezTo>
                <a:cubicBezTo>
                  <a:pt x="16" y="28"/>
                  <a:pt x="18" y="27"/>
                  <a:pt x="19" y="27"/>
                </a:cubicBezTo>
                <a:cubicBezTo>
                  <a:pt x="18" y="26"/>
                  <a:pt x="18" y="26"/>
                  <a:pt x="19" y="26"/>
                </a:cubicBezTo>
                <a:cubicBezTo>
                  <a:pt x="19" y="26"/>
                  <a:pt x="20" y="26"/>
                  <a:pt x="20" y="25"/>
                </a:cubicBezTo>
                <a:cubicBezTo>
                  <a:pt x="20" y="25"/>
                  <a:pt x="20" y="24"/>
                  <a:pt x="20" y="24"/>
                </a:cubicBezTo>
                <a:close/>
                <a:moveTo>
                  <a:pt x="169" y="22"/>
                </a:moveTo>
                <a:cubicBezTo>
                  <a:pt x="171" y="22"/>
                  <a:pt x="174" y="21"/>
                  <a:pt x="176" y="20"/>
                </a:cubicBezTo>
                <a:cubicBezTo>
                  <a:pt x="175" y="20"/>
                  <a:pt x="174" y="19"/>
                  <a:pt x="174" y="19"/>
                </a:cubicBezTo>
                <a:cubicBezTo>
                  <a:pt x="170" y="22"/>
                  <a:pt x="170" y="22"/>
                  <a:pt x="170" y="22"/>
                </a:cubicBezTo>
                <a:cubicBezTo>
                  <a:pt x="169" y="22"/>
                  <a:pt x="169" y="22"/>
                  <a:pt x="169" y="22"/>
                </a:cubicBezTo>
                <a:close/>
                <a:moveTo>
                  <a:pt x="31" y="13"/>
                </a:moveTo>
                <a:cubicBezTo>
                  <a:pt x="34" y="11"/>
                  <a:pt x="37" y="9"/>
                  <a:pt x="40" y="7"/>
                </a:cubicBezTo>
                <a:cubicBezTo>
                  <a:pt x="37" y="8"/>
                  <a:pt x="34" y="11"/>
                  <a:pt x="31" y="13"/>
                </a:cubicBezTo>
                <a:close/>
                <a:moveTo>
                  <a:pt x="78" y="102"/>
                </a:moveTo>
                <a:cubicBezTo>
                  <a:pt x="79" y="102"/>
                  <a:pt x="79" y="101"/>
                  <a:pt x="79" y="101"/>
                </a:cubicBezTo>
                <a:cubicBezTo>
                  <a:pt x="75" y="99"/>
                  <a:pt x="75" y="99"/>
                  <a:pt x="75" y="99"/>
                </a:cubicBezTo>
                <a:cubicBezTo>
                  <a:pt x="74" y="100"/>
                  <a:pt x="74" y="99"/>
                  <a:pt x="73" y="100"/>
                </a:cubicBezTo>
                <a:cubicBezTo>
                  <a:pt x="74" y="101"/>
                  <a:pt x="77" y="103"/>
                  <a:pt x="78" y="102"/>
                </a:cubicBezTo>
                <a:close/>
                <a:moveTo>
                  <a:pt x="88" y="102"/>
                </a:moveTo>
                <a:cubicBezTo>
                  <a:pt x="91" y="100"/>
                  <a:pt x="95" y="98"/>
                  <a:pt x="98" y="96"/>
                </a:cubicBezTo>
                <a:cubicBezTo>
                  <a:pt x="94" y="98"/>
                  <a:pt x="91" y="99"/>
                  <a:pt x="88" y="101"/>
                </a:cubicBezTo>
                <a:cubicBezTo>
                  <a:pt x="86" y="101"/>
                  <a:pt x="88" y="102"/>
                  <a:pt x="88" y="102"/>
                </a:cubicBezTo>
                <a:close/>
                <a:moveTo>
                  <a:pt x="172" y="90"/>
                </a:moveTo>
                <a:cubicBezTo>
                  <a:pt x="174" y="90"/>
                  <a:pt x="176" y="89"/>
                  <a:pt x="178" y="88"/>
                </a:cubicBezTo>
                <a:cubicBezTo>
                  <a:pt x="180" y="87"/>
                  <a:pt x="181" y="86"/>
                  <a:pt x="182" y="84"/>
                </a:cubicBezTo>
                <a:cubicBezTo>
                  <a:pt x="179" y="86"/>
                  <a:pt x="175" y="88"/>
                  <a:pt x="173" y="90"/>
                </a:cubicBezTo>
                <a:cubicBezTo>
                  <a:pt x="172" y="90"/>
                  <a:pt x="172" y="90"/>
                  <a:pt x="172" y="90"/>
                </a:cubicBezTo>
                <a:close/>
                <a:moveTo>
                  <a:pt x="103" y="113"/>
                </a:moveTo>
                <a:cubicBezTo>
                  <a:pt x="105" y="112"/>
                  <a:pt x="108" y="110"/>
                  <a:pt x="110" y="108"/>
                </a:cubicBezTo>
                <a:cubicBezTo>
                  <a:pt x="107" y="109"/>
                  <a:pt x="104" y="111"/>
                  <a:pt x="101" y="112"/>
                </a:cubicBezTo>
                <a:cubicBezTo>
                  <a:pt x="101" y="113"/>
                  <a:pt x="102" y="113"/>
                  <a:pt x="103" y="113"/>
                </a:cubicBezTo>
                <a:close/>
                <a:moveTo>
                  <a:pt x="111" y="121"/>
                </a:moveTo>
                <a:cubicBezTo>
                  <a:pt x="112" y="120"/>
                  <a:pt x="113" y="118"/>
                  <a:pt x="115" y="117"/>
                </a:cubicBezTo>
                <a:cubicBezTo>
                  <a:pt x="112" y="117"/>
                  <a:pt x="110" y="118"/>
                  <a:pt x="107" y="120"/>
                </a:cubicBezTo>
                <a:cubicBezTo>
                  <a:pt x="108" y="121"/>
                  <a:pt x="108" y="122"/>
                  <a:pt x="110" y="123"/>
                </a:cubicBezTo>
                <a:cubicBezTo>
                  <a:pt x="110" y="123"/>
                  <a:pt x="111" y="121"/>
                  <a:pt x="111" y="121"/>
                </a:cubicBezTo>
                <a:close/>
                <a:moveTo>
                  <a:pt x="186" y="58"/>
                </a:moveTo>
                <a:cubicBezTo>
                  <a:pt x="190" y="57"/>
                  <a:pt x="195" y="56"/>
                  <a:pt x="199" y="56"/>
                </a:cubicBezTo>
                <a:cubicBezTo>
                  <a:pt x="199" y="55"/>
                  <a:pt x="200" y="53"/>
                  <a:pt x="200" y="52"/>
                </a:cubicBezTo>
                <a:cubicBezTo>
                  <a:pt x="195" y="54"/>
                  <a:pt x="191" y="56"/>
                  <a:pt x="186" y="58"/>
                </a:cubicBezTo>
                <a:close/>
                <a:moveTo>
                  <a:pt x="20" y="24"/>
                </a:moveTo>
                <a:cubicBezTo>
                  <a:pt x="21" y="24"/>
                  <a:pt x="21" y="25"/>
                  <a:pt x="21" y="24"/>
                </a:cubicBezTo>
                <a:cubicBezTo>
                  <a:pt x="21" y="24"/>
                  <a:pt x="22" y="24"/>
                  <a:pt x="22" y="23"/>
                </a:cubicBezTo>
                <a:cubicBezTo>
                  <a:pt x="30" y="18"/>
                  <a:pt x="37" y="13"/>
                  <a:pt x="44" y="7"/>
                </a:cubicBezTo>
                <a:cubicBezTo>
                  <a:pt x="44" y="6"/>
                  <a:pt x="44" y="6"/>
                  <a:pt x="44" y="6"/>
                </a:cubicBezTo>
                <a:cubicBezTo>
                  <a:pt x="36" y="12"/>
                  <a:pt x="29" y="18"/>
                  <a:pt x="22" y="23"/>
                </a:cubicBezTo>
                <a:cubicBezTo>
                  <a:pt x="21" y="23"/>
                  <a:pt x="21" y="24"/>
                  <a:pt x="20" y="24"/>
                </a:cubicBezTo>
                <a:close/>
                <a:moveTo>
                  <a:pt x="97" y="91"/>
                </a:moveTo>
                <a:cubicBezTo>
                  <a:pt x="97" y="91"/>
                  <a:pt x="97" y="91"/>
                  <a:pt x="96" y="91"/>
                </a:cubicBezTo>
                <a:cubicBezTo>
                  <a:pt x="80" y="97"/>
                  <a:pt x="80" y="97"/>
                  <a:pt x="80" y="97"/>
                </a:cubicBezTo>
                <a:cubicBezTo>
                  <a:pt x="81" y="97"/>
                  <a:pt x="82" y="99"/>
                  <a:pt x="83" y="99"/>
                </a:cubicBezTo>
                <a:lnTo>
                  <a:pt x="97" y="91"/>
                </a:lnTo>
                <a:close/>
                <a:moveTo>
                  <a:pt x="186" y="51"/>
                </a:moveTo>
                <a:cubicBezTo>
                  <a:pt x="190" y="50"/>
                  <a:pt x="195" y="49"/>
                  <a:pt x="200" y="49"/>
                </a:cubicBezTo>
                <a:cubicBezTo>
                  <a:pt x="200" y="48"/>
                  <a:pt x="200" y="46"/>
                  <a:pt x="199" y="45"/>
                </a:cubicBezTo>
                <a:cubicBezTo>
                  <a:pt x="195" y="47"/>
                  <a:pt x="190" y="49"/>
                  <a:pt x="186" y="51"/>
                </a:cubicBezTo>
                <a:close/>
                <a:moveTo>
                  <a:pt x="62" y="87"/>
                </a:moveTo>
                <a:cubicBezTo>
                  <a:pt x="63" y="87"/>
                  <a:pt x="63" y="86"/>
                  <a:pt x="63" y="86"/>
                </a:cubicBezTo>
                <a:cubicBezTo>
                  <a:pt x="68" y="83"/>
                  <a:pt x="73" y="81"/>
                  <a:pt x="78" y="78"/>
                </a:cubicBezTo>
                <a:cubicBezTo>
                  <a:pt x="72" y="80"/>
                  <a:pt x="65" y="83"/>
                  <a:pt x="59" y="85"/>
                </a:cubicBezTo>
                <a:cubicBezTo>
                  <a:pt x="60" y="86"/>
                  <a:pt x="61" y="86"/>
                  <a:pt x="62" y="87"/>
                </a:cubicBezTo>
                <a:close/>
                <a:moveTo>
                  <a:pt x="175" y="31"/>
                </a:moveTo>
                <a:cubicBezTo>
                  <a:pt x="190" y="28"/>
                  <a:pt x="190" y="28"/>
                  <a:pt x="190" y="28"/>
                </a:cubicBezTo>
                <a:cubicBezTo>
                  <a:pt x="189" y="27"/>
                  <a:pt x="187" y="25"/>
                  <a:pt x="186" y="25"/>
                </a:cubicBezTo>
                <a:cubicBezTo>
                  <a:pt x="175" y="30"/>
                  <a:pt x="175" y="30"/>
                  <a:pt x="175" y="30"/>
                </a:cubicBezTo>
                <a:cubicBezTo>
                  <a:pt x="175" y="30"/>
                  <a:pt x="175" y="31"/>
                  <a:pt x="175" y="31"/>
                </a:cubicBezTo>
                <a:close/>
                <a:moveTo>
                  <a:pt x="177" y="37"/>
                </a:moveTo>
                <a:cubicBezTo>
                  <a:pt x="194" y="32"/>
                  <a:pt x="194" y="32"/>
                  <a:pt x="194" y="32"/>
                </a:cubicBezTo>
                <a:cubicBezTo>
                  <a:pt x="194" y="32"/>
                  <a:pt x="193" y="31"/>
                  <a:pt x="192" y="30"/>
                </a:cubicBezTo>
                <a:cubicBezTo>
                  <a:pt x="192" y="29"/>
                  <a:pt x="191" y="30"/>
                  <a:pt x="191" y="31"/>
                </a:cubicBezTo>
                <a:lnTo>
                  <a:pt x="177" y="37"/>
                </a:lnTo>
                <a:close/>
                <a:moveTo>
                  <a:pt x="93" y="105"/>
                </a:moveTo>
                <a:cubicBezTo>
                  <a:pt x="98" y="102"/>
                  <a:pt x="103" y="100"/>
                  <a:pt x="107" y="97"/>
                </a:cubicBezTo>
                <a:cubicBezTo>
                  <a:pt x="102" y="99"/>
                  <a:pt x="97" y="101"/>
                  <a:pt x="91" y="103"/>
                </a:cubicBezTo>
                <a:cubicBezTo>
                  <a:pt x="91" y="104"/>
                  <a:pt x="93" y="105"/>
                  <a:pt x="93" y="105"/>
                </a:cubicBezTo>
                <a:close/>
                <a:moveTo>
                  <a:pt x="135" y="20"/>
                </a:moveTo>
                <a:cubicBezTo>
                  <a:pt x="135" y="21"/>
                  <a:pt x="135" y="21"/>
                  <a:pt x="135" y="21"/>
                </a:cubicBezTo>
                <a:cubicBezTo>
                  <a:pt x="135" y="21"/>
                  <a:pt x="134" y="21"/>
                  <a:pt x="134" y="21"/>
                </a:cubicBezTo>
                <a:cubicBezTo>
                  <a:pt x="127" y="25"/>
                  <a:pt x="119" y="32"/>
                  <a:pt x="113" y="40"/>
                </a:cubicBezTo>
                <a:cubicBezTo>
                  <a:pt x="110" y="44"/>
                  <a:pt x="110" y="44"/>
                  <a:pt x="110" y="44"/>
                </a:cubicBezTo>
                <a:cubicBezTo>
                  <a:pt x="110" y="44"/>
                  <a:pt x="110" y="45"/>
                  <a:pt x="110" y="45"/>
                </a:cubicBezTo>
                <a:cubicBezTo>
                  <a:pt x="118" y="35"/>
                  <a:pt x="126" y="26"/>
                  <a:pt x="135" y="21"/>
                </a:cubicBezTo>
                <a:lnTo>
                  <a:pt x="135" y="20"/>
                </a:lnTo>
                <a:close/>
                <a:moveTo>
                  <a:pt x="76" y="95"/>
                </a:moveTo>
                <a:cubicBezTo>
                  <a:pt x="76" y="94"/>
                  <a:pt x="76" y="94"/>
                  <a:pt x="76" y="94"/>
                </a:cubicBezTo>
                <a:cubicBezTo>
                  <a:pt x="93" y="84"/>
                  <a:pt x="93" y="84"/>
                  <a:pt x="93" y="84"/>
                </a:cubicBezTo>
                <a:cubicBezTo>
                  <a:pt x="86" y="87"/>
                  <a:pt x="79" y="90"/>
                  <a:pt x="72" y="92"/>
                </a:cubicBezTo>
                <a:lnTo>
                  <a:pt x="76" y="95"/>
                </a:lnTo>
                <a:close/>
                <a:moveTo>
                  <a:pt x="98" y="109"/>
                </a:moveTo>
                <a:cubicBezTo>
                  <a:pt x="103" y="106"/>
                  <a:pt x="108" y="103"/>
                  <a:pt x="113" y="100"/>
                </a:cubicBezTo>
                <a:cubicBezTo>
                  <a:pt x="107" y="102"/>
                  <a:pt x="101" y="104"/>
                  <a:pt x="95" y="107"/>
                </a:cubicBezTo>
                <a:cubicBezTo>
                  <a:pt x="96" y="107"/>
                  <a:pt x="98" y="109"/>
                  <a:pt x="98" y="109"/>
                </a:cubicBezTo>
                <a:close/>
                <a:moveTo>
                  <a:pt x="109" y="136"/>
                </a:moveTo>
                <a:cubicBezTo>
                  <a:pt x="109" y="136"/>
                  <a:pt x="109" y="134"/>
                  <a:pt x="109" y="134"/>
                </a:cubicBezTo>
                <a:cubicBezTo>
                  <a:pt x="108" y="128"/>
                  <a:pt x="105" y="123"/>
                  <a:pt x="101" y="118"/>
                </a:cubicBezTo>
                <a:cubicBezTo>
                  <a:pt x="98" y="119"/>
                  <a:pt x="98" y="119"/>
                  <a:pt x="98" y="119"/>
                </a:cubicBezTo>
                <a:cubicBezTo>
                  <a:pt x="98" y="120"/>
                  <a:pt x="99" y="120"/>
                  <a:pt x="99" y="120"/>
                </a:cubicBezTo>
                <a:cubicBezTo>
                  <a:pt x="103" y="125"/>
                  <a:pt x="106" y="130"/>
                  <a:pt x="109" y="135"/>
                </a:cubicBezTo>
                <a:cubicBezTo>
                  <a:pt x="109" y="136"/>
                  <a:pt x="109" y="137"/>
                  <a:pt x="109" y="136"/>
                </a:cubicBezTo>
                <a:close/>
                <a:moveTo>
                  <a:pt x="74" y="73"/>
                </a:moveTo>
                <a:cubicBezTo>
                  <a:pt x="74" y="72"/>
                  <a:pt x="73" y="72"/>
                  <a:pt x="73" y="72"/>
                </a:cubicBezTo>
                <a:cubicBezTo>
                  <a:pt x="66" y="75"/>
                  <a:pt x="59" y="79"/>
                  <a:pt x="51" y="82"/>
                </a:cubicBezTo>
                <a:cubicBezTo>
                  <a:pt x="53" y="83"/>
                  <a:pt x="55" y="84"/>
                  <a:pt x="55" y="84"/>
                </a:cubicBezTo>
                <a:lnTo>
                  <a:pt x="74" y="73"/>
                </a:lnTo>
                <a:close/>
                <a:moveTo>
                  <a:pt x="97" y="118"/>
                </a:moveTo>
                <a:cubicBezTo>
                  <a:pt x="98" y="117"/>
                  <a:pt x="99" y="117"/>
                  <a:pt x="99" y="116"/>
                </a:cubicBezTo>
                <a:cubicBezTo>
                  <a:pt x="98" y="115"/>
                  <a:pt x="97" y="114"/>
                  <a:pt x="97" y="114"/>
                </a:cubicBezTo>
                <a:cubicBezTo>
                  <a:pt x="96" y="114"/>
                  <a:pt x="95" y="115"/>
                  <a:pt x="94" y="115"/>
                </a:cubicBezTo>
                <a:cubicBezTo>
                  <a:pt x="93" y="115"/>
                  <a:pt x="93" y="114"/>
                  <a:pt x="93" y="114"/>
                </a:cubicBezTo>
                <a:cubicBezTo>
                  <a:pt x="93" y="113"/>
                  <a:pt x="94" y="112"/>
                  <a:pt x="94" y="112"/>
                </a:cubicBezTo>
                <a:cubicBezTo>
                  <a:pt x="94" y="111"/>
                  <a:pt x="92" y="111"/>
                  <a:pt x="92" y="110"/>
                </a:cubicBezTo>
                <a:cubicBezTo>
                  <a:pt x="91" y="109"/>
                  <a:pt x="90" y="110"/>
                  <a:pt x="90" y="110"/>
                </a:cubicBezTo>
                <a:cubicBezTo>
                  <a:pt x="89" y="110"/>
                  <a:pt x="89" y="108"/>
                  <a:pt x="89" y="108"/>
                </a:cubicBezTo>
                <a:cubicBezTo>
                  <a:pt x="88" y="107"/>
                  <a:pt x="87" y="106"/>
                  <a:pt x="86" y="106"/>
                </a:cubicBezTo>
                <a:cubicBezTo>
                  <a:pt x="85" y="106"/>
                  <a:pt x="84" y="106"/>
                  <a:pt x="84" y="105"/>
                </a:cubicBezTo>
                <a:cubicBezTo>
                  <a:pt x="84" y="104"/>
                  <a:pt x="82" y="103"/>
                  <a:pt x="82" y="103"/>
                </a:cubicBezTo>
                <a:cubicBezTo>
                  <a:pt x="81" y="103"/>
                  <a:pt x="80" y="104"/>
                  <a:pt x="80" y="104"/>
                </a:cubicBezTo>
                <a:cubicBezTo>
                  <a:pt x="87" y="108"/>
                  <a:pt x="92" y="113"/>
                  <a:pt x="97" y="118"/>
                </a:cubicBezTo>
                <a:cubicBezTo>
                  <a:pt x="97" y="119"/>
                  <a:pt x="97" y="118"/>
                  <a:pt x="97" y="118"/>
                </a:cubicBezTo>
                <a:close/>
                <a:moveTo>
                  <a:pt x="18" y="61"/>
                </a:moveTo>
                <a:cubicBezTo>
                  <a:pt x="26" y="55"/>
                  <a:pt x="35" y="50"/>
                  <a:pt x="43" y="43"/>
                </a:cubicBezTo>
                <a:cubicBezTo>
                  <a:pt x="34" y="48"/>
                  <a:pt x="25" y="53"/>
                  <a:pt x="16" y="59"/>
                </a:cubicBezTo>
                <a:cubicBezTo>
                  <a:pt x="16" y="60"/>
                  <a:pt x="17" y="60"/>
                  <a:pt x="18" y="61"/>
                </a:cubicBezTo>
                <a:close/>
                <a:moveTo>
                  <a:pt x="33" y="73"/>
                </a:moveTo>
                <a:cubicBezTo>
                  <a:pt x="54" y="58"/>
                  <a:pt x="54" y="58"/>
                  <a:pt x="54" y="58"/>
                </a:cubicBezTo>
                <a:cubicBezTo>
                  <a:pt x="45" y="62"/>
                  <a:pt x="37" y="66"/>
                  <a:pt x="29" y="71"/>
                </a:cubicBezTo>
                <a:cubicBezTo>
                  <a:pt x="30" y="72"/>
                  <a:pt x="32" y="74"/>
                  <a:pt x="33" y="73"/>
                </a:cubicBezTo>
                <a:close/>
                <a:moveTo>
                  <a:pt x="48" y="81"/>
                </a:moveTo>
                <a:cubicBezTo>
                  <a:pt x="68" y="68"/>
                  <a:pt x="68" y="68"/>
                  <a:pt x="68" y="68"/>
                </a:cubicBezTo>
                <a:cubicBezTo>
                  <a:pt x="60" y="72"/>
                  <a:pt x="52" y="75"/>
                  <a:pt x="44" y="79"/>
                </a:cubicBezTo>
                <a:lnTo>
                  <a:pt x="48" y="81"/>
                </a:lnTo>
                <a:close/>
                <a:moveTo>
                  <a:pt x="69" y="91"/>
                </a:moveTo>
                <a:cubicBezTo>
                  <a:pt x="76" y="86"/>
                  <a:pt x="83" y="83"/>
                  <a:pt x="89" y="79"/>
                </a:cubicBezTo>
                <a:cubicBezTo>
                  <a:pt x="82" y="81"/>
                  <a:pt x="74" y="84"/>
                  <a:pt x="67" y="87"/>
                </a:cubicBezTo>
                <a:cubicBezTo>
                  <a:pt x="67" y="88"/>
                  <a:pt x="65" y="88"/>
                  <a:pt x="65" y="89"/>
                </a:cubicBezTo>
                <a:cubicBezTo>
                  <a:pt x="66" y="89"/>
                  <a:pt x="68" y="91"/>
                  <a:pt x="69" y="91"/>
                </a:cubicBezTo>
                <a:close/>
                <a:moveTo>
                  <a:pt x="181" y="46"/>
                </a:moveTo>
                <a:cubicBezTo>
                  <a:pt x="187" y="44"/>
                  <a:pt x="193" y="43"/>
                  <a:pt x="199" y="42"/>
                </a:cubicBezTo>
                <a:cubicBezTo>
                  <a:pt x="198" y="39"/>
                  <a:pt x="197" y="37"/>
                  <a:pt x="195" y="34"/>
                </a:cubicBezTo>
                <a:cubicBezTo>
                  <a:pt x="195" y="34"/>
                  <a:pt x="194" y="35"/>
                  <a:pt x="193" y="35"/>
                </a:cubicBezTo>
                <a:cubicBezTo>
                  <a:pt x="190" y="37"/>
                  <a:pt x="188" y="38"/>
                  <a:pt x="185" y="39"/>
                </a:cubicBezTo>
                <a:cubicBezTo>
                  <a:pt x="184" y="39"/>
                  <a:pt x="184" y="39"/>
                  <a:pt x="184" y="40"/>
                </a:cubicBezTo>
                <a:cubicBezTo>
                  <a:pt x="184" y="40"/>
                  <a:pt x="184" y="40"/>
                  <a:pt x="184" y="40"/>
                </a:cubicBezTo>
                <a:cubicBezTo>
                  <a:pt x="184" y="40"/>
                  <a:pt x="184" y="40"/>
                  <a:pt x="184" y="40"/>
                </a:cubicBezTo>
                <a:cubicBezTo>
                  <a:pt x="187" y="39"/>
                  <a:pt x="190" y="38"/>
                  <a:pt x="193" y="38"/>
                </a:cubicBezTo>
                <a:cubicBezTo>
                  <a:pt x="194" y="38"/>
                  <a:pt x="197" y="38"/>
                  <a:pt x="196" y="39"/>
                </a:cubicBezTo>
                <a:cubicBezTo>
                  <a:pt x="191" y="41"/>
                  <a:pt x="186" y="44"/>
                  <a:pt x="181" y="46"/>
                </a:cubicBezTo>
                <a:close/>
                <a:moveTo>
                  <a:pt x="40" y="17"/>
                </a:moveTo>
                <a:cubicBezTo>
                  <a:pt x="40" y="17"/>
                  <a:pt x="40" y="17"/>
                  <a:pt x="40" y="17"/>
                </a:cubicBezTo>
                <a:cubicBezTo>
                  <a:pt x="34" y="20"/>
                  <a:pt x="29" y="23"/>
                  <a:pt x="24" y="26"/>
                </a:cubicBezTo>
                <a:cubicBezTo>
                  <a:pt x="21" y="28"/>
                  <a:pt x="18" y="30"/>
                  <a:pt x="15" y="33"/>
                </a:cubicBezTo>
                <a:cubicBezTo>
                  <a:pt x="15" y="33"/>
                  <a:pt x="15" y="33"/>
                  <a:pt x="14" y="33"/>
                </a:cubicBezTo>
                <a:cubicBezTo>
                  <a:pt x="13" y="34"/>
                  <a:pt x="13" y="36"/>
                  <a:pt x="12" y="38"/>
                </a:cubicBezTo>
                <a:lnTo>
                  <a:pt x="40" y="17"/>
                </a:lnTo>
                <a:close/>
                <a:moveTo>
                  <a:pt x="21" y="64"/>
                </a:moveTo>
                <a:cubicBezTo>
                  <a:pt x="48" y="45"/>
                  <a:pt x="48" y="45"/>
                  <a:pt x="48" y="45"/>
                </a:cubicBezTo>
                <a:cubicBezTo>
                  <a:pt x="38" y="50"/>
                  <a:pt x="28" y="55"/>
                  <a:pt x="19" y="63"/>
                </a:cubicBezTo>
                <a:cubicBezTo>
                  <a:pt x="19" y="63"/>
                  <a:pt x="20" y="64"/>
                  <a:pt x="20" y="65"/>
                </a:cubicBezTo>
                <a:cubicBezTo>
                  <a:pt x="21" y="65"/>
                  <a:pt x="21" y="64"/>
                  <a:pt x="21" y="64"/>
                </a:cubicBezTo>
                <a:close/>
                <a:moveTo>
                  <a:pt x="13" y="44"/>
                </a:moveTo>
                <a:cubicBezTo>
                  <a:pt x="22" y="36"/>
                  <a:pt x="32" y="29"/>
                  <a:pt x="41" y="22"/>
                </a:cubicBezTo>
                <a:cubicBezTo>
                  <a:pt x="31" y="28"/>
                  <a:pt x="21" y="34"/>
                  <a:pt x="12" y="41"/>
                </a:cubicBezTo>
                <a:cubicBezTo>
                  <a:pt x="11" y="42"/>
                  <a:pt x="12" y="43"/>
                  <a:pt x="12" y="45"/>
                </a:cubicBezTo>
                <a:cubicBezTo>
                  <a:pt x="12" y="44"/>
                  <a:pt x="12" y="44"/>
                  <a:pt x="13" y="44"/>
                </a:cubicBezTo>
                <a:close/>
                <a:moveTo>
                  <a:pt x="14" y="51"/>
                </a:moveTo>
                <a:cubicBezTo>
                  <a:pt x="23" y="43"/>
                  <a:pt x="32" y="37"/>
                  <a:pt x="41" y="30"/>
                </a:cubicBezTo>
                <a:cubicBezTo>
                  <a:pt x="37" y="31"/>
                  <a:pt x="34" y="33"/>
                  <a:pt x="31" y="35"/>
                </a:cubicBezTo>
                <a:cubicBezTo>
                  <a:pt x="25" y="39"/>
                  <a:pt x="18" y="43"/>
                  <a:pt x="12" y="48"/>
                </a:cubicBezTo>
                <a:cubicBezTo>
                  <a:pt x="12" y="49"/>
                  <a:pt x="12" y="52"/>
                  <a:pt x="14" y="51"/>
                </a:cubicBezTo>
                <a:close/>
                <a:moveTo>
                  <a:pt x="35" y="79"/>
                </a:moveTo>
                <a:cubicBezTo>
                  <a:pt x="35" y="79"/>
                  <a:pt x="35" y="80"/>
                  <a:pt x="35" y="80"/>
                </a:cubicBezTo>
                <a:cubicBezTo>
                  <a:pt x="47" y="86"/>
                  <a:pt x="59" y="93"/>
                  <a:pt x="71" y="99"/>
                </a:cubicBezTo>
                <a:cubicBezTo>
                  <a:pt x="72" y="97"/>
                  <a:pt x="72" y="97"/>
                  <a:pt x="72" y="97"/>
                </a:cubicBezTo>
                <a:cubicBezTo>
                  <a:pt x="71" y="97"/>
                  <a:pt x="69" y="96"/>
                  <a:pt x="69" y="96"/>
                </a:cubicBezTo>
                <a:cubicBezTo>
                  <a:pt x="67" y="95"/>
                  <a:pt x="66" y="95"/>
                  <a:pt x="65" y="95"/>
                </a:cubicBezTo>
                <a:cubicBezTo>
                  <a:pt x="65" y="95"/>
                  <a:pt x="65" y="94"/>
                  <a:pt x="65" y="93"/>
                </a:cubicBezTo>
                <a:cubicBezTo>
                  <a:pt x="64" y="93"/>
                  <a:pt x="63" y="92"/>
                  <a:pt x="62" y="92"/>
                </a:cubicBezTo>
                <a:cubicBezTo>
                  <a:pt x="52" y="86"/>
                  <a:pt x="42" y="83"/>
                  <a:pt x="31" y="77"/>
                </a:cubicBezTo>
                <a:cubicBezTo>
                  <a:pt x="34" y="79"/>
                  <a:pt x="34" y="79"/>
                  <a:pt x="34" y="79"/>
                </a:cubicBezTo>
                <a:cubicBezTo>
                  <a:pt x="34" y="80"/>
                  <a:pt x="34" y="79"/>
                  <a:pt x="35" y="79"/>
                </a:cubicBezTo>
                <a:close/>
                <a:moveTo>
                  <a:pt x="15" y="55"/>
                </a:moveTo>
                <a:cubicBezTo>
                  <a:pt x="24" y="48"/>
                  <a:pt x="33" y="42"/>
                  <a:pt x="42" y="35"/>
                </a:cubicBezTo>
                <a:cubicBezTo>
                  <a:pt x="32" y="40"/>
                  <a:pt x="22" y="45"/>
                  <a:pt x="13" y="54"/>
                </a:cubicBezTo>
                <a:cubicBezTo>
                  <a:pt x="14" y="54"/>
                  <a:pt x="14" y="55"/>
                  <a:pt x="15" y="55"/>
                </a:cubicBezTo>
                <a:close/>
                <a:moveTo>
                  <a:pt x="27" y="70"/>
                </a:moveTo>
                <a:cubicBezTo>
                  <a:pt x="36" y="63"/>
                  <a:pt x="45" y="58"/>
                  <a:pt x="53" y="51"/>
                </a:cubicBezTo>
                <a:cubicBezTo>
                  <a:pt x="43" y="56"/>
                  <a:pt x="33" y="61"/>
                  <a:pt x="23" y="67"/>
                </a:cubicBezTo>
                <a:cubicBezTo>
                  <a:pt x="24" y="68"/>
                  <a:pt x="25" y="68"/>
                  <a:pt x="26" y="69"/>
                </a:cubicBezTo>
                <a:cubicBezTo>
                  <a:pt x="27" y="70"/>
                  <a:pt x="27" y="70"/>
                  <a:pt x="27" y="70"/>
                </a:cubicBezTo>
                <a:close/>
                <a:moveTo>
                  <a:pt x="41" y="77"/>
                </a:moveTo>
                <a:cubicBezTo>
                  <a:pt x="41" y="77"/>
                  <a:pt x="41" y="77"/>
                  <a:pt x="42" y="77"/>
                </a:cubicBezTo>
                <a:cubicBezTo>
                  <a:pt x="50" y="70"/>
                  <a:pt x="58" y="65"/>
                  <a:pt x="66" y="59"/>
                </a:cubicBezTo>
                <a:cubicBezTo>
                  <a:pt x="65" y="59"/>
                  <a:pt x="65" y="59"/>
                  <a:pt x="64" y="59"/>
                </a:cubicBezTo>
                <a:cubicBezTo>
                  <a:pt x="54" y="64"/>
                  <a:pt x="45" y="69"/>
                  <a:pt x="35" y="74"/>
                </a:cubicBezTo>
                <a:cubicBezTo>
                  <a:pt x="37" y="76"/>
                  <a:pt x="39" y="77"/>
                  <a:pt x="41" y="77"/>
                </a:cubicBezTo>
                <a:close/>
                <a:moveTo>
                  <a:pt x="178" y="71"/>
                </a:moveTo>
                <a:cubicBezTo>
                  <a:pt x="179" y="71"/>
                  <a:pt x="180" y="71"/>
                  <a:pt x="180" y="71"/>
                </a:cubicBezTo>
                <a:cubicBezTo>
                  <a:pt x="184" y="69"/>
                  <a:pt x="189" y="68"/>
                  <a:pt x="193" y="68"/>
                </a:cubicBezTo>
                <a:cubicBezTo>
                  <a:pt x="193" y="69"/>
                  <a:pt x="192" y="70"/>
                  <a:pt x="192" y="70"/>
                </a:cubicBezTo>
                <a:cubicBezTo>
                  <a:pt x="185" y="74"/>
                  <a:pt x="178" y="77"/>
                  <a:pt x="170" y="81"/>
                </a:cubicBezTo>
                <a:cubicBezTo>
                  <a:pt x="187" y="78"/>
                  <a:pt x="187" y="78"/>
                  <a:pt x="187" y="78"/>
                </a:cubicBezTo>
                <a:cubicBezTo>
                  <a:pt x="192" y="72"/>
                  <a:pt x="196" y="65"/>
                  <a:pt x="199" y="58"/>
                </a:cubicBezTo>
                <a:cubicBezTo>
                  <a:pt x="193" y="61"/>
                  <a:pt x="187" y="63"/>
                  <a:pt x="182" y="65"/>
                </a:cubicBezTo>
                <a:cubicBezTo>
                  <a:pt x="181" y="65"/>
                  <a:pt x="181" y="65"/>
                  <a:pt x="181" y="65"/>
                </a:cubicBezTo>
                <a:cubicBezTo>
                  <a:pt x="182" y="65"/>
                  <a:pt x="182" y="65"/>
                  <a:pt x="182" y="65"/>
                </a:cubicBezTo>
                <a:cubicBezTo>
                  <a:pt x="191" y="63"/>
                  <a:pt x="191" y="63"/>
                  <a:pt x="191" y="63"/>
                </a:cubicBezTo>
                <a:cubicBezTo>
                  <a:pt x="193" y="63"/>
                  <a:pt x="195" y="62"/>
                  <a:pt x="196" y="62"/>
                </a:cubicBezTo>
                <a:cubicBezTo>
                  <a:pt x="196" y="63"/>
                  <a:pt x="196" y="64"/>
                  <a:pt x="195" y="64"/>
                </a:cubicBezTo>
                <a:cubicBezTo>
                  <a:pt x="189" y="67"/>
                  <a:pt x="184" y="69"/>
                  <a:pt x="178" y="71"/>
                </a:cubicBezTo>
                <a:close/>
                <a:moveTo>
                  <a:pt x="193" y="59"/>
                </a:moveTo>
                <a:cubicBezTo>
                  <a:pt x="193" y="58"/>
                  <a:pt x="193" y="58"/>
                  <a:pt x="193" y="58"/>
                </a:cubicBezTo>
                <a:cubicBezTo>
                  <a:pt x="187" y="59"/>
                  <a:pt x="181" y="61"/>
                  <a:pt x="176" y="63"/>
                </a:cubicBezTo>
                <a:cubicBezTo>
                  <a:pt x="175" y="63"/>
                  <a:pt x="175" y="63"/>
                  <a:pt x="174" y="62"/>
                </a:cubicBezTo>
                <a:cubicBezTo>
                  <a:pt x="174" y="62"/>
                  <a:pt x="174" y="61"/>
                  <a:pt x="174" y="61"/>
                </a:cubicBezTo>
                <a:cubicBezTo>
                  <a:pt x="182" y="57"/>
                  <a:pt x="190" y="54"/>
                  <a:pt x="198" y="51"/>
                </a:cubicBezTo>
                <a:cubicBezTo>
                  <a:pt x="198" y="51"/>
                  <a:pt x="200" y="50"/>
                  <a:pt x="198" y="51"/>
                </a:cubicBezTo>
                <a:cubicBezTo>
                  <a:pt x="191" y="52"/>
                  <a:pt x="185" y="53"/>
                  <a:pt x="178" y="55"/>
                </a:cubicBezTo>
                <a:cubicBezTo>
                  <a:pt x="178" y="55"/>
                  <a:pt x="176" y="55"/>
                  <a:pt x="176" y="54"/>
                </a:cubicBezTo>
                <a:cubicBezTo>
                  <a:pt x="176" y="53"/>
                  <a:pt x="177" y="53"/>
                  <a:pt x="177" y="52"/>
                </a:cubicBezTo>
                <a:cubicBezTo>
                  <a:pt x="183" y="50"/>
                  <a:pt x="189" y="47"/>
                  <a:pt x="195" y="45"/>
                </a:cubicBezTo>
                <a:cubicBezTo>
                  <a:pt x="196" y="45"/>
                  <a:pt x="196" y="45"/>
                  <a:pt x="196" y="45"/>
                </a:cubicBezTo>
                <a:cubicBezTo>
                  <a:pt x="197" y="44"/>
                  <a:pt x="197" y="44"/>
                  <a:pt x="197" y="44"/>
                </a:cubicBezTo>
                <a:cubicBezTo>
                  <a:pt x="196" y="45"/>
                  <a:pt x="196" y="45"/>
                  <a:pt x="196" y="45"/>
                </a:cubicBezTo>
                <a:cubicBezTo>
                  <a:pt x="196" y="45"/>
                  <a:pt x="195" y="45"/>
                  <a:pt x="195" y="45"/>
                </a:cubicBezTo>
                <a:cubicBezTo>
                  <a:pt x="195" y="45"/>
                  <a:pt x="195" y="45"/>
                  <a:pt x="195" y="45"/>
                </a:cubicBezTo>
                <a:cubicBezTo>
                  <a:pt x="188" y="46"/>
                  <a:pt x="181" y="48"/>
                  <a:pt x="174" y="49"/>
                </a:cubicBezTo>
                <a:cubicBezTo>
                  <a:pt x="172" y="50"/>
                  <a:pt x="170" y="51"/>
                  <a:pt x="168" y="51"/>
                </a:cubicBezTo>
                <a:cubicBezTo>
                  <a:pt x="168" y="50"/>
                  <a:pt x="168" y="49"/>
                  <a:pt x="168" y="49"/>
                </a:cubicBezTo>
                <a:cubicBezTo>
                  <a:pt x="175" y="46"/>
                  <a:pt x="182" y="43"/>
                  <a:pt x="189" y="41"/>
                </a:cubicBezTo>
                <a:cubicBezTo>
                  <a:pt x="186" y="41"/>
                  <a:pt x="184" y="41"/>
                  <a:pt x="182" y="42"/>
                </a:cubicBezTo>
                <a:cubicBezTo>
                  <a:pt x="177" y="43"/>
                  <a:pt x="172" y="44"/>
                  <a:pt x="168" y="46"/>
                </a:cubicBezTo>
                <a:cubicBezTo>
                  <a:pt x="168" y="47"/>
                  <a:pt x="167" y="45"/>
                  <a:pt x="167" y="45"/>
                </a:cubicBezTo>
                <a:cubicBezTo>
                  <a:pt x="173" y="42"/>
                  <a:pt x="179" y="40"/>
                  <a:pt x="184" y="37"/>
                </a:cubicBezTo>
                <a:cubicBezTo>
                  <a:pt x="185" y="37"/>
                  <a:pt x="185" y="37"/>
                  <a:pt x="185" y="37"/>
                </a:cubicBezTo>
                <a:cubicBezTo>
                  <a:pt x="185" y="37"/>
                  <a:pt x="185" y="37"/>
                  <a:pt x="185" y="37"/>
                </a:cubicBezTo>
                <a:cubicBezTo>
                  <a:pt x="186" y="36"/>
                  <a:pt x="186" y="36"/>
                  <a:pt x="186" y="36"/>
                </a:cubicBezTo>
                <a:cubicBezTo>
                  <a:pt x="185" y="37"/>
                  <a:pt x="185" y="37"/>
                  <a:pt x="185" y="37"/>
                </a:cubicBezTo>
                <a:cubicBezTo>
                  <a:pt x="185" y="37"/>
                  <a:pt x="185" y="37"/>
                  <a:pt x="185" y="37"/>
                </a:cubicBezTo>
                <a:cubicBezTo>
                  <a:pt x="184" y="37"/>
                  <a:pt x="184" y="37"/>
                  <a:pt x="184" y="37"/>
                </a:cubicBezTo>
                <a:cubicBezTo>
                  <a:pt x="184" y="37"/>
                  <a:pt x="184" y="37"/>
                  <a:pt x="184" y="37"/>
                </a:cubicBezTo>
                <a:cubicBezTo>
                  <a:pt x="178" y="39"/>
                  <a:pt x="172" y="40"/>
                  <a:pt x="167" y="42"/>
                </a:cubicBezTo>
                <a:cubicBezTo>
                  <a:pt x="166" y="42"/>
                  <a:pt x="166" y="40"/>
                  <a:pt x="166" y="40"/>
                </a:cubicBezTo>
                <a:cubicBezTo>
                  <a:pt x="174" y="36"/>
                  <a:pt x="181" y="33"/>
                  <a:pt x="188" y="30"/>
                </a:cubicBezTo>
                <a:cubicBezTo>
                  <a:pt x="188" y="30"/>
                  <a:pt x="189" y="30"/>
                  <a:pt x="188" y="30"/>
                </a:cubicBezTo>
                <a:cubicBezTo>
                  <a:pt x="180" y="31"/>
                  <a:pt x="172" y="33"/>
                  <a:pt x="164" y="37"/>
                </a:cubicBezTo>
                <a:cubicBezTo>
                  <a:pt x="164" y="37"/>
                  <a:pt x="163" y="37"/>
                  <a:pt x="162" y="36"/>
                </a:cubicBezTo>
                <a:cubicBezTo>
                  <a:pt x="162" y="36"/>
                  <a:pt x="163" y="35"/>
                  <a:pt x="164" y="34"/>
                </a:cubicBezTo>
                <a:cubicBezTo>
                  <a:pt x="170" y="31"/>
                  <a:pt x="177" y="28"/>
                  <a:pt x="184" y="24"/>
                </a:cubicBezTo>
                <a:cubicBezTo>
                  <a:pt x="185" y="24"/>
                  <a:pt x="184" y="24"/>
                  <a:pt x="184" y="24"/>
                </a:cubicBezTo>
                <a:cubicBezTo>
                  <a:pt x="176" y="26"/>
                  <a:pt x="169" y="27"/>
                  <a:pt x="162" y="31"/>
                </a:cubicBezTo>
                <a:cubicBezTo>
                  <a:pt x="161" y="31"/>
                  <a:pt x="162" y="29"/>
                  <a:pt x="163" y="29"/>
                </a:cubicBezTo>
                <a:cubicBezTo>
                  <a:pt x="167" y="26"/>
                  <a:pt x="171" y="25"/>
                  <a:pt x="175" y="23"/>
                </a:cubicBezTo>
                <a:cubicBezTo>
                  <a:pt x="175" y="22"/>
                  <a:pt x="175" y="22"/>
                  <a:pt x="175" y="22"/>
                </a:cubicBezTo>
                <a:cubicBezTo>
                  <a:pt x="175" y="23"/>
                  <a:pt x="175" y="23"/>
                  <a:pt x="175" y="23"/>
                </a:cubicBezTo>
                <a:cubicBezTo>
                  <a:pt x="175" y="22"/>
                  <a:pt x="175" y="22"/>
                  <a:pt x="175" y="22"/>
                </a:cubicBezTo>
                <a:cubicBezTo>
                  <a:pt x="168" y="24"/>
                  <a:pt x="162" y="26"/>
                  <a:pt x="156" y="29"/>
                </a:cubicBezTo>
                <a:cubicBezTo>
                  <a:pt x="156" y="29"/>
                  <a:pt x="155" y="28"/>
                  <a:pt x="155" y="28"/>
                </a:cubicBezTo>
                <a:cubicBezTo>
                  <a:pt x="160" y="25"/>
                  <a:pt x="165" y="22"/>
                  <a:pt x="170" y="20"/>
                </a:cubicBezTo>
                <a:cubicBezTo>
                  <a:pt x="170" y="19"/>
                  <a:pt x="170" y="19"/>
                  <a:pt x="170" y="19"/>
                </a:cubicBezTo>
                <a:cubicBezTo>
                  <a:pt x="164" y="22"/>
                  <a:pt x="159" y="23"/>
                  <a:pt x="154" y="26"/>
                </a:cubicBezTo>
                <a:cubicBezTo>
                  <a:pt x="154" y="26"/>
                  <a:pt x="153" y="26"/>
                  <a:pt x="152" y="26"/>
                </a:cubicBezTo>
                <a:cubicBezTo>
                  <a:pt x="152" y="25"/>
                  <a:pt x="152" y="25"/>
                  <a:pt x="153" y="24"/>
                </a:cubicBezTo>
                <a:cubicBezTo>
                  <a:pt x="156" y="22"/>
                  <a:pt x="160" y="20"/>
                  <a:pt x="164" y="17"/>
                </a:cubicBezTo>
                <a:cubicBezTo>
                  <a:pt x="159" y="17"/>
                  <a:pt x="155" y="20"/>
                  <a:pt x="152" y="23"/>
                </a:cubicBezTo>
                <a:cubicBezTo>
                  <a:pt x="152" y="23"/>
                  <a:pt x="153" y="22"/>
                  <a:pt x="152" y="23"/>
                </a:cubicBezTo>
                <a:cubicBezTo>
                  <a:pt x="151" y="24"/>
                  <a:pt x="150" y="25"/>
                  <a:pt x="149" y="25"/>
                </a:cubicBezTo>
                <a:cubicBezTo>
                  <a:pt x="148" y="25"/>
                  <a:pt x="148" y="24"/>
                  <a:pt x="148" y="23"/>
                </a:cubicBezTo>
                <a:cubicBezTo>
                  <a:pt x="150" y="21"/>
                  <a:pt x="154" y="20"/>
                  <a:pt x="157" y="18"/>
                </a:cubicBezTo>
                <a:cubicBezTo>
                  <a:pt x="155" y="18"/>
                  <a:pt x="154" y="18"/>
                  <a:pt x="154" y="18"/>
                </a:cubicBezTo>
                <a:cubicBezTo>
                  <a:pt x="139" y="21"/>
                  <a:pt x="126" y="31"/>
                  <a:pt x="114" y="48"/>
                </a:cubicBezTo>
                <a:cubicBezTo>
                  <a:pt x="115" y="51"/>
                  <a:pt x="112" y="51"/>
                  <a:pt x="111" y="51"/>
                </a:cubicBezTo>
                <a:cubicBezTo>
                  <a:pt x="110" y="51"/>
                  <a:pt x="109" y="51"/>
                  <a:pt x="108" y="51"/>
                </a:cubicBezTo>
                <a:cubicBezTo>
                  <a:pt x="108" y="49"/>
                  <a:pt x="105" y="48"/>
                  <a:pt x="104" y="48"/>
                </a:cubicBezTo>
                <a:cubicBezTo>
                  <a:pt x="103" y="46"/>
                  <a:pt x="103" y="44"/>
                  <a:pt x="102" y="43"/>
                </a:cubicBezTo>
                <a:cubicBezTo>
                  <a:pt x="99" y="37"/>
                  <a:pt x="94" y="32"/>
                  <a:pt x="89" y="27"/>
                </a:cubicBezTo>
                <a:cubicBezTo>
                  <a:pt x="77" y="18"/>
                  <a:pt x="60" y="10"/>
                  <a:pt x="47" y="6"/>
                </a:cubicBezTo>
                <a:cubicBezTo>
                  <a:pt x="41" y="12"/>
                  <a:pt x="35" y="16"/>
                  <a:pt x="28" y="21"/>
                </a:cubicBezTo>
                <a:cubicBezTo>
                  <a:pt x="28" y="22"/>
                  <a:pt x="28" y="22"/>
                  <a:pt x="28" y="22"/>
                </a:cubicBezTo>
                <a:cubicBezTo>
                  <a:pt x="28" y="21"/>
                  <a:pt x="28" y="21"/>
                  <a:pt x="28" y="21"/>
                </a:cubicBezTo>
                <a:cubicBezTo>
                  <a:pt x="28" y="21"/>
                  <a:pt x="29" y="21"/>
                  <a:pt x="29" y="21"/>
                </a:cubicBezTo>
                <a:cubicBezTo>
                  <a:pt x="35" y="17"/>
                  <a:pt x="42" y="14"/>
                  <a:pt x="49" y="10"/>
                </a:cubicBezTo>
                <a:cubicBezTo>
                  <a:pt x="49" y="10"/>
                  <a:pt x="50" y="11"/>
                  <a:pt x="49" y="11"/>
                </a:cubicBezTo>
                <a:cubicBezTo>
                  <a:pt x="42" y="17"/>
                  <a:pt x="34" y="23"/>
                  <a:pt x="27" y="29"/>
                </a:cubicBezTo>
                <a:cubicBezTo>
                  <a:pt x="27" y="29"/>
                  <a:pt x="27" y="29"/>
                  <a:pt x="27" y="29"/>
                </a:cubicBezTo>
                <a:cubicBezTo>
                  <a:pt x="27" y="29"/>
                  <a:pt x="27" y="29"/>
                  <a:pt x="27" y="29"/>
                </a:cubicBezTo>
                <a:cubicBezTo>
                  <a:pt x="34" y="24"/>
                  <a:pt x="42" y="20"/>
                  <a:pt x="49" y="16"/>
                </a:cubicBezTo>
                <a:cubicBezTo>
                  <a:pt x="50" y="16"/>
                  <a:pt x="50" y="17"/>
                  <a:pt x="50" y="18"/>
                </a:cubicBezTo>
                <a:cubicBezTo>
                  <a:pt x="20" y="40"/>
                  <a:pt x="20" y="40"/>
                  <a:pt x="20" y="40"/>
                </a:cubicBezTo>
                <a:cubicBezTo>
                  <a:pt x="29" y="34"/>
                  <a:pt x="38" y="29"/>
                  <a:pt x="46" y="25"/>
                </a:cubicBezTo>
                <a:cubicBezTo>
                  <a:pt x="47" y="24"/>
                  <a:pt x="48" y="26"/>
                  <a:pt x="47" y="26"/>
                </a:cubicBezTo>
                <a:cubicBezTo>
                  <a:pt x="44" y="30"/>
                  <a:pt x="40" y="32"/>
                  <a:pt x="37" y="35"/>
                </a:cubicBezTo>
                <a:cubicBezTo>
                  <a:pt x="36" y="36"/>
                  <a:pt x="36" y="36"/>
                  <a:pt x="36" y="36"/>
                </a:cubicBezTo>
                <a:cubicBezTo>
                  <a:pt x="37" y="35"/>
                  <a:pt x="37" y="35"/>
                  <a:pt x="37" y="35"/>
                </a:cubicBezTo>
                <a:cubicBezTo>
                  <a:pt x="40" y="34"/>
                  <a:pt x="43" y="32"/>
                  <a:pt x="45" y="31"/>
                </a:cubicBezTo>
                <a:cubicBezTo>
                  <a:pt x="46" y="31"/>
                  <a:pt x="47" y="32"/>
                  <a:pt x="46" y="32"/>
                </a:cubicBezTo>
                <a:cubicBezTo>
                  <a:pt x="44" y="35"/>
                  <a:pt x="42" y="37"/>
                  <a:pt x="39" y="39"/>
                </a:cubicBezTo>
                <a:cubicBezTo>
                  <a:pt x="39" y="39"/>
                  <a:pt x="38" y="40"/>
                  <a:pt x="38" y="40"/>
                </a:cubicBezTo>
                <a:cubicBezTo>
                  <a:pt x="30" y="46"/>
                  <a:pt x="23" y="51"/>
                  <a:pt x="15" y="57"/>
                </a:cubicBezTo>
                <a:cubicBezTo>
                  <a:pt x="26" y="51"/>
                  <a:pt x="37" y="44"/>
                  <a:pt x="48" y="39"/>
                </a:cubicBezTo>
                <a:cubicBezTo>
                  <a:pt x="49" y="39"/>
                  <a:pt x="49" y="40"/>
                  <a:pt x="49" y="40"/>
                </a:cubicBezTo>
                <a:cubicBezTo>
                  <a:pt x="48" y="42"/>
                  <a:pt x="47" y="43"/>
                  <a:pt x="46" y="44"/>
                </a:cubicBezTo>
                <a:cubicBezTo>
                  <a:pt x="48" y="42"/>
                  <a:pt x="51" y="41"/>
                  <a:pt x="53" y="40"/>
                </a:cubicBezTo>
                <a:cubicBezTo>
                  <a:pt x="54" y="42"/>
                  <a:pt x="52" y="43"/>
                  <a:pt x="52" y="43"/>
                </a:cubicBezTo>
                <a:cubicBezTo>
                  <a:pt x="22" y="66"/>
                  <a:pt x="22" y="66"/>
                  <a:pt x="22" y="66"/>
                </a:cubicBezTo>
                <a:cubicBezTo>
                  <a:pt x="34" y="59"/>
                  <a:pt x="46" y="52"/>
                  <a:pt x="58" y="47"/>
                </a:cubicBezTo>
                <a:cubicBezTo>
                  <a:pt x="58" y="47"/>
                  <a:pt x="59" y="48"/>
                  <a:pt x="59" y="48"/>
                </a:cubicBezTo>
                <a:cubicBezTo>
                  <a:pt x="54" y="53"/>
                  <a:pt x="48" y="57"/>
                  <a:pt x="43" y="61"/>
                </a:cubicBezTo>
                <a:cubicBezTo>
                  <a:pt x="54" y="56"/>
                  <a:pt x="54" y="56"/>
                  <a:pt x="54" y="56"/>
                </a:cubicBezTo>
                <a:cubicBezTo>
                  <a:pt x="56" y="54"/>
                  <a:pt x="58" y="53"/>
                  <a:pt x="61" y="53"/>
                </a:cubicBezTo>
                <a:cubicBezTo>
                  <a:pt x="61" y="54"/>
                  <a:pt x="60" y="55"/>
                  <a:pt x="60" y="55"/>
                </a:cubicBezTo>
                <a:cubicBezTo>
                  <a:pt x="54" y="59"/>
                  <a:pt x="49" y="64"/>
                  <a:pt x="43" y="68"/>
                </a:cubicBezTo>
                <a:cubicBezTo>
                  <a:pt x="43" y="67"/>
                  <a:pt x="43" y="68"/>
                  <a:pt x="43" y="68"/>
                </a:cubicBezTo>
                <a:cubicBezTo>
                  <a:pt x="43" y="68"/>
                  <a:pt x="43" y="68"/>
                  <a:pt x="43" y="68"/>
                </a:cubicBezTo>
                <a:cubicBezTo>
                  <a:pt x="52" y="63"/>
                  <a:pt x="60" y="59"/>
                  <a:pt x="69" y="56"/>
                </a:cubicBezTo>
                <a:cubicBezTo>
                  <a:pt x="70" y="56"/>
                  <a:pt x="71" y="57"/>
                  <a:pt x="70" y="58"/>
                </a:cubicBezTo>
                <a:cubicBezTo>
                  <a:pt x="62" y="65"/>
                  <a:pt x="53" y="70"/>
                  <a:pt x="45" y="76"/>
                </a:cubicBezTo>
                <a:cubicBezTo>
                  <a:pt x="55" y="72"/>
                  <a:pt x="65" y="68"/>
                  <a:pt x="74" y="64"/>
                </a:cubicBezTo>
                <a:cubicBezTo>
                  <a:pt x="75" y="64"/>
                  <a:pt x="76" y="65"/>
                  <a:pt x="75" y="65"/>
                </a:cubicBezTo>
                <a:cubicBezTo>
                  <a:pt x="69" y="70"/>
                  <a:pt x="62" y="74"/>
                  <a:pt x="56" y="78"/>
                </a:cubicBezTo>
                <a:cubicBezTo>
                  <a:pt x="64" y="75"/>
                  <a:pt x="71" y="71"/>
                  <a:pt x="79" y="69"/>
                </a:cubicBezTo>
                <a:cubicBezTo>
                  <a:pt x="80" y="69"/>
                  <a:pt x="81" y="70"/>
                  <a:pt x="80" y="70"/>
                </a:cubicBezTo>
                <a:cubicBezTo>
                  <a:pt x="74" y="75"/>
                  <a:pt x="67" y="79"/>
                  <a:pt x="61" y="83"/>
                </a:cubicBezTo>
                <a:cubicBezTo>
                  <a:pt x="60" y="83"/>
                  <a:pt x="60" y="83"/>
                  <a:pt x="60" y="83"/>
                </a:cubicBezTo>
                <a:cubicBezTo>
                  <a:pt x="61" y="83"/>
                  <a:pt x="61" y="83"/>
                  <a:pt x="61" y="83"/>
                </a:cubicBezTo>
                <a:cubicBezTo>
                  <a:pt x="68" y="80"/>
                  <a:pt x="76" y="76"/>
                  <a:pt x="84" y="74"/>
                </a:cubicBezTo>
                <a:cubicBezTo>
                  <a:pt x="84" y="74"/>
                  <a:pt x="84" y="75"/>
                  <a:pt x="84" y="76"/>
                </a:cubicBezTo>
                <a:cubicBezTo>
                  <a:pt x="80" y="79"/>
                  <a:pt x="76" y="81"/>
                  <a:pt x="73" y="83"/>
                </a:cubicBezTo>
                <a:cubicBezTo>
                  <a:pt x="72" y="83"/>
                  <a:pt x="72" y="83"/>
                  <a:pt x="72" y="83"/>
                </a:cubicBezTo>
                <a:cubicBezTo>
                  <a:pt x="73" y="83"/>
                  <a:pt x="73" y="83"/>
                  <a:pt x="73" y="83"/>
                </a:cubicBezTo>
                <a:cubicBezTo>
                  <a:pt x="79" y="81"/>
                  <a:pt x="86" y="78"/>
                  <a:pt x="92" y="77"/>
                </a:cubicBezTo>
                <a:cubicBezTo>
                  <a:pt x="94" y="76"/>
                  <a:pt x="94" y="77"/>
                  <a:pt x="94" y="78"/>
                </a:cubicBezTo>
                <a:cubicBezTo>
                  <a:pt x="92" y="79"/>
                  <a:pt x="90" y="80"/>
                  <a:pt x="88" y="82"/>
                </a:cubicBezTo>
                <a:cubicBezTo>
                  <a:pt x="87" y="83"/>
                  <a:pt x="85" y="83"/>
                  <a:pt x="84" y="84"/>
                </a:cubicBezTo>
                <a:cubicBezTo>
                  <a:pt x="81" y="86"/>
                  <a:pt x="78" y="87"/>
                  <a:pt x="75" y="89"/>
                </a:cubicBezTo>
                <a:cubicBezTo>
                  <a:pt x="74" y="90"/>
                  <a:pt x="75" y="89"/>
                  <a:pt x="75" y="89"/>
                </a:cubicBezTo>
                <a:cubicBezTo>
                  <a:pt x="83" y="86"/>
                  <a:pt x="91" y="83"/>
                  <a:pt x="99" y="81"/>
                </a:cubicBezTo>
                <a:cubicBezTo>
                  <a:pt x="99" y="81"/>
                  <a:pt x="100" y="82"/>
                  <a:pt x="99" y="83"/>
                </a:cubicBezTo>
                <a:cubicBezTo>
                  <a:pt x="93" y="87"/>
                  <a:pt x="85" y="91"/>
                  <a:pt x="78" y="95"/>
                </a:cubicBezTo>
                <a:cubicBezTo>
                  <a:pt x="78" y="95"/>
                  <a:pt x="77" y="96"/>
                  <a:pt x="78" y="96"/>
                </a:cubicBezTo>
                <a:cubicBezTo>
                  <a:pt x="81" y="94"/>
                  <a:pt x="84" y="94"/>
                  <a:pt x="87" y="93"/>
                </a:cubicBezTo>
                <a:cubicBezTo>
                  <a:pt x="93" y="90"/>
                  <a:pt x="100" y="88"/>
                  <a:pt x="106" y="86"/>
                </a:cubicBezTo>
                <a:cubicBezTo>
                  <a:pt x="106" y="86"/>
                  <a:pt x="106" y="88"/>
                  <a:pt x="106" y="88"/>
                </a:cubicBezTo>
                <a:cubicBezTo>
                  <a:pt x="99" y="92"/>
                  <a:pt x="93" y="96"/>
                  <a:pt x="86" y="99"/>
                </a:cubicBezTo>
                <a:cubicBezTo>
                  <a:pt x="92" y="97"/>
                  <a:pt x="99" y="94"/>
                  <a:pt x="106" y="92"/>
                </a:cubicBezTo>
                <a:cubicBezTo>
                  <a:pt x="106" y="92"/>
                  <a:pt x="107" y="92"/>
                  <a:pt x="106" y="93"/>
                </a:cubicBezTo>
                <a:cubicBezTo>
                  <a:pt x="104" y="95"/>
                  <a:pt x="101" y="97"/>
                  <a:pt x="99" y="98"/>
                </a:cubicBezTo>
                <a:cubicBezTo>
                  <a:pt x="98" y="98"/>
                  <a:pt x="97" y="98"/>
                  <a:pt x="97" y="99"/>
                </a:cubicBezTo>
                <a:cubicBezTo>
                  <a:pt x="98" y="99"/>
                  <a:pt x="98" y="99"/>
                  <a:pt x="99" y="98"/>
                </a:cubicBezTo>
                <a:cubicBezTo>
                  <a:pt x="103" y="97"/>
                  <a:pt x="108" y="95"/>
                  <a:pt x="113" y="94"/>
                </a:cubicBezTo>
                <a:cubicBezTo>
                  <a:pt x="114" y="94"/>
                  <a:pt x="114" y="95"/>
                  <a:pt x="114" y="95"/>
                </a:cubicBezTo>
                <a:cubicBezTo>
                  <a:pt x="112" y="97"/>
                  <a:pt x="109" y="98"/>
                  <a:pt x="107" y="100"/>
                </a:cubicBezTo>
                <a:cubicBezTo>
                  <a:pt x="111" y="99"/>
                  <a:pt x="114" y="97"/>
                  <a:pt x="117" y="97"/>
                </a:cubicBezTo>
                <a:cubicBezTo>
                  <a:pt x="118" y="96"/>
                  <a:pt x="118" y="98"/>
                  <a:pt x="118" y="98"/>
                </a:cubicBezTo>
                <a:cubicBezTo>
                  <a:pt x="112" y="103"/>
                  <a:pt x="106" y="106"/>
                  <a:pt x="100" y="110"/>
                </a:cubicBezTo>
                <a:cubicBezTo>
                  <a:pt x="105" y="108"/>
                  <a:pt x="111" y="107"/>
                  <a:pt x="116" y="105"/>
                </a:cubicBezTo>
                <a:cubicBezTo>
                  <a:pt x="116" y="105"/>
                  <a:pt x="117" y="106"/>
                  <a:pt x="117" y="106"/>
                </a:cubicBezTo>
                <a:cubicBezTo>
                  <a:pt x="104" y="115"/>
                  <a:pt x="104" y="115"/>
                  <a:pt x="104" y="115"/>
                </a:cubicBezTo>
                <a:cubicBezTo>
                  <a:pt x="107" y="114"/>
                  <a:pt x="110" y="113"/>
                  <a:pt x="113" y="113"/>
                </a:cubicBezTo>
                <a:cubicBezTo>
                  <a:pt x="113" y="112"/>
                  <a:pt x="113" y="113"/>
                  <a:pt x="113" y="114"/>
                </a:cubicBezTo>
                <a:cubicBezTo>
                  <a:pt x="107" y="118"/>
                  <a:pt x="107" y="118"/>
                  <a:pt x="107" y="118"/>
                </a:cubicBezTo>
                <a:cubicBezTo>
                  <a:pt x="110" y="117"/>
                  <a:pt x="113" y="115"/>
                  <a:pt x="116" y="115"/>
                </a:cubicBezTo>
                <a:cubicBezTo>
                  <a:pt x="116" y="115"/>
                  <a:pt x="117" y="116"/>
                  <a:pt x="117" y="117"/>
                </a:cubicBezTo>
                <a:cubicBezTo>
                  <a:pt x="115" y="119"/>
                  <a:pt x="112" y="122"/>
                  <a:pt x="110" y="124"/>
                </a:cubicBezTo>
                <a:cubicBezTo>
                  <a:pt x="114" y="132"/>
                  <a:pt x="114" y="141"/>
                  <a:pt x="115" y="150"/>
                </a:cubicBezTo>
                <a:cubicBezTo>
                  <a:pt x="118" y="145"/>
                  <a:pt x="122" y="140"/>
                  <a:pt x="126" y="136"/>
                </a:cubicBezTo>
                <a:cubicBezTo>
                  <a:pt x="141" y="118"/>
                  <a:pt x="158" y="105"/>
                  <a:pt x="176" y="90"/>
                </a:cubicBezTo>
                <a:cubicBezTo>
                  <a:pt x="173" y="91"/>
                  <a:pt x="171" y="92"/>
                  <a:pt x="169" y="92"/>
                </a:cubicBezTo>
                <a:cubicBezTo>
                  <a:pt x="169" y="91"/>
                  <a:pt x="169" y="90"/>
                  <a:pt x="169" y="90"/>
                </a:cubicBezTo>
                <a:cubicBezTo>
                  <a:pt x="173" y="87"/>
                  <a:pt x="178" y="84"/>
                  <a:pt x="182" y="82"/>
                </a:cubicBezTo>
                <a:cubicBezTo>
                  <a:pt x="183" y="81"/>
                  <a:pt x="185" y="81"/>
                  <a:pt x="185" y="80"/>
                </a:cubicBezTo>
                <a:cubicBezTo>
                  <a:pt x="179" y="80"/>
                  <a:pt x="174" y="82"/>
                  <a:pt x="168" y="83"/>
                </a:cubicBezTo>
                <a:cubicBezTo>
                  <a:pt x="167" y="83"/>
                  <a:pt x="167" y="82"/>
                  <a:pt x="167" y="81"/>
                </a:cubicBezTo>
                <a:cubicBezTo>
                  <a:pt x="167" y="81"/>
                  <a:pt x="168" y="80"/>
                  <a:pt x="168" y="80"/>
                </a:cubicBezTo>
                <a:cubicBezTo>
                  <a:pt x="174" y="76"/>
                  <a:pt x="180" y="74"/>
                  <a:pt x="186" y="71"/>
                </a:cubicBezTo>
                <a:cubicBezTo>
                  <a:pt x="168" y="75"/>
                  <a:pt x="168" y="75"/>
                  <a:pt x="168" y="75"/>
                </a:cubicBezTo>
                <a:cubicBezTo>
                  <a:pt x="167" y="75"/>
                  <a:pt x="167" y="74"/>
                  <a:pt x="168" y="74"/>
                </a:cubicBezTo>
                <a:cubicBezTo>
                  <a:pt x="173" y="71"/>
                  <a:pt x="178" y="69"/>
                  <a:pt x="183" y="67"/>
                </a:cubicBezTo>
                <a:cubicBezTo>
                  <a:pt x="184" y="67"/>
                  <a:pt x="184" y="67"/>
                  <a:pt x="185" y="66"/>
                </a:cubicBezTo>
                <a:cubicBezTo>
                  <a:pt x="185" y="66"/>
                  <a:pt x="186" y="66"/>
                  <a:pt x="186" y="66"/>
                </a:cubicBezTo>
                <a:cubicBezTo>
                  <a:pt x="186" y="66"/>
                  <a:pt x="185" y="66"/>
                  <a:pt x="185" y="66"/>
                </a:cubicBezTo>
                <a:cubicBezTo>
                  <a:pt x="184" y="66"/>
                  <a:pt x="184" y="66"/>
                  <a:pt x="183" y="67"/>
                </a:cubicBezTo>
                <a:cubicBezTo>
                  <a:pt x="183" y="67"/>
                  <a:pt x="183" y="67"/>
                  <a:pt x="183" y="67"/>
                </a:cubicBezTo>
                <a:cubicBezTo>
                  <a:pt x="178" y="67"/>
                  <a:pt x="174" y="69"/>
                  <a:pt x="170" y="70"/>
                </a:cubicBezTo>
                <a:cubicBezTo>
                  <a:pt x="169" y="70"/>
                  <a:pt x="169" y="70"/>
                  <a:pt x="169" y="69"/>
                </a:cubicBezTo>
                <a:cubicBezTo>
                  <a:pt x="169" y="68"/>
                  <a:pt x="170" y="68"/>
                  <a:pt x="171" y="68"/>
                </a:cubicBezTo>
                <a:cubicBezTo>
                  <a:pt x="178" y="64"/>
                  <a:pt x="186" y="62"/>
                  <a:pt x="193" y="59"/>
                </a:cubicBezTo>
                <a:close/>
                <a:moveTo>
                  <a:pt x="107" y="169"/>
                </a:moveTo>
                <a:cubicBezTo>
                  <a:pt x="106" y="169"/>
                  <a:pt x="105" y="169"/>
                  <a:pt x="105" y="168"/>
                </a:cubicBezTo>
                <a:cubicBezTo>
                  <a:pt x="105" y="167"/>
                  <a:pt x="105" y="166"/>
                  <a:pt x="106" y="165"/>
                </a:cubicBezTo>
                <a:cubicBezTo>
                  <a:pt x="107" y="162"/>
                  <a:pt x="108" y="159"/>
                  <a:pt x="110" y="156"/>
                </a:cubicBezTo>
                <a:cubicBezTo>
                  <a:pt x="107" y="140"/>
                  <a:pt x="99" y="124"/>
                  <a:pt x="81" y="111"/>
                </a:cubicBezTo>
                <a:cubicBezTo>
                  <a:pt x="78" y="109"/>
                  <a:pt x="75" y="107"/>
                  <a:pt x="72" y="105"/>
                </a:cubicBezTo>
                <a:cubicBezTo>
                  <a:pt x="66" y="102"/>
                  <a:pt x="60" y="99"/>
                  <a:pt x="55" y="96"/>
                </a:cubicBezTo>
                <a:cubicBezTo>
                  <a:pt x="40" y="88"/>
                  <a:pt x="24" y="80"/>
                  <a:pt x="14" y="70"/>
                </a:cubicBezTo>
                <a:cubicBezTo>
                  <a:pt x="12" y="68"/>
                  <a:pt x="10" y="66"/>
                  <a:pt x="8" y="64"/>
                </a:cubicBezTo>
                <a:cubicBezTo>
                  <a:pt x="7" y="64"/>
                  <a:pt x="6" y="65"/>
                  <a:pt x="5" y="65"/>
                </a:cubicBezTo>
                <a:cubicBezTo>
                  <a:pt x="4" y="66"/>
                  <a:pt x="4" y="65"/>
                  <a:pt x="4" y="65"/>
                </a:cubicBezTo>
                <a:cubicBezTo>
                  <a:pt x="4" y="63"/>
                  <a:pt x="6" y="63"/>
                  <a:pt x="6" y="61"/>
                </a:cubicBezTo>
                <a:cubicBezTo>
                  <a:pt x="0" y="51"/>
                  <a:pt x="0" y="40"/>
                  <a:pt x="5" y="27"/>
                </a:cubicBezTo>
                <a:cubicBezTo>
                  <a:pt x="7" y="21"/>
                  <a:pt x="11" y="14"/>
                  <a:pt x="15" y="10"/>
                </a:cubicBezTo>
                <a:cubicBezTo>
                  <a:pt x="24" y="6"/>
                  <a:pt x="32" y="2"/>
                  <a:pt x="41" y="1"/>
                </a:cubicBezTo>
                <a:cubicBezTo>
                  <a:pt x="45" y="0"/>
                  <a:pt x="49" y="1"/>
                  <a:pt x="52" y="1"/>
                </a:cubicBezTo>
                <a:cubicBezTo>
                  <a:pt x="57" y="2"/>
                  <a:pt x="62" y="4"/>
                  <a:pt x="66" y="6"/>
                </a:cubicBezTo>
                <a:cubicBezTo>
                  <a:pt x="78" y="13"/>
                  <a:pt x="89" y="20"/>
                  <a:pt x="97" y="28"/>
                </a:cubicBezTo>
                <a:cubicBezTo>
                  <a:pt x="101" y="32"/>
                  <a:pt x="104" y="36"/>
                  <a:pt x="107" y="40"/>
                </a:cubicBezTo>
                <a:cubicBezTo>
                  <a:pt x="115" y="30"/>
                  <a:pt x="124" y="20"/>
                  <a:pt x="134" y="16"/>
                </a:cubicBezTo>
                <a:cubicBezTo>
                  <a:pt x="146" y="13"/>
                  <a:pt x="158" y="11"/>
                  <a:pt x="172" y="13"/>
                </a:cubicBezTo>
                <a:cubicBezTo>
                  <a:pt x="180" y="14"/>
                  <a:pt x="193" y="20"/>
                  <a:pt x="200" y="27"/>
                </a:cubicBezTo>
                <a:cubicBezTo>
                  <a:pt x="206" y="34"/>
                  <a:pt x="208" y="43"/>
                  <a:pt x="207" y="52"/>
                </a:cubicBezTo>
                <a:cubicBezTo>
                  <a:pt x="206" y="60"/>
                  <a:pt x="202" y="68"/>
                  <a:pt x="198" y="77"/>
                </a:cubicBezTo>
                <a:cubicBezTo>
                  <a:pt x="176" y="98"/>
                  <a:pt x="155" y="116"/>
                  <a:pt x="134" y="135"/>
                </a:cubicBezTo>
                <a:cubicBezTo>
                  <a:pt x="128" y="141"/>
                  <a:pt x="122" y="147"/>
                  <a:pt x="117" y="155"/>
                </a:cubicBezTo>
                <a:cubicBezTo>
                  <a:pt x="116" y="156"/>
                  <a:pt x="116" y="158"/>
                  <a:pt x="117" y="158"/>
                </a:cubicBezTo>
                <a:cubicBezTo>
                  <a:pt x="117" y="161"/>
                  <a:pt x="114" y="163"/>
                  <a:pt x="112" y="162"/>
                </a:cubicBezTo>
                <a:cubicBezTo>
                  <a:pt x="111" y="165"/>
                  <a:pt x="111" y="166"/>
                  <a:pt x="109" y="168"/>
                </a:cubicBezTo>
                <a:cubicBezTo>
                  <a:pt x="109" y="169"/>
                  <a:pt x="108" y="169"/>
                  <a:pt x="107" y="169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>
            <a:reflection blurRad="6350" stA="52000" endA="300" endPos="35000" dir="5400000" sy="-100000" algn="bl" rotWithShape="0"/>
          </a:effectLst>
        </p:spPr>
        <p:txBody>
          <a:bodyPr/>
          <a:lstStyle/>
          <a:p>
            <a:pPr>
              <a:defRPr/>
            </a:pPr>
            <a:endParaRPr lang="zh-CN" altLang="en-US" dirty="0">
              <a:solidFill>
                <a:schemeClr val="accent1"/>
              </a:solidFill>
              <a:ea typeface="思源黑体 CN Light" panose="020B0300000000000000" pitchFamily="34" charset="-122"/>
            </a:endParaRPr>
          </a:p>
        </p:txBody>
      </p:sp>
      <p:sp>
        <p:nvSpPr>
          <p:cNvPr id="9" name="MH_Other_1"/>
          <p:cNvSpPr>
            <a:spLocks noEditPoints="1"/>
          </p:cNvSpPr>
          <p:nvPr>
            <p:custDataLst>
              <p:tags r:id="rId3"/>
            </p:custDataLst>
          </p:nvPr>
        </p:nvSpPr>
        <p:spPr bwMode="auto">
          <a:xfrm>
            <a:off x="958227" y="4103207"/>
            <a:ext cx="743853" cy="645900"/>
          </a:xfrm>
          <a:custGeom>
            <a:avLst/>
            <a:gdLst>
              <a:gd name="T0" fmla="*/ 174 w 208"/>
              <a:gd name="T1" fmla="*/ 31 h 169"/>
              <a:gd name="T2" fmla="*/ 27 w 208"/>
              <a:gd name="T3" fmla="*/ 14 h 169"/>
              <a:gd name="T4" fmla="*/ 167 w 208"/>
              <a:gd name="T5" fmla="*/ 18 h 169"/>
              <a:gd name="T6" fmla="*/ 181 w 208"/>
              <a:gd name="T7" fmla="*/ 22 h 169"/>
              <a:gd name="T8" fmla="*/ 32 w 208"/>
              <a:gd name="T9" fmla="*/ 9 h 169"/>
              <a:gd name="T10" fmla="*/ 19 w 208"/>
              <a:gd name="T11" fmla="*/ 27 h 169"/>
              <a:gd name="T12" fmla="*/ 169 w 208"/>
              <a:gd name="T13" fmla="*/ 22 h 169"/>
              <a:gd name="T14" fmla="*/ 78 w 208"/>
              <a:gd name="T15" fmla="*/ 102 h 169"/>
              <a:gd name="T16" fmla="*/ 173 w 208"/>
              <a:gd name="T17" fmla="*/ 90 h 169"/>
              <a:gd name="T18" fmla="*/ 107 w 208"/>
              <a:gd name="T19" fmla="*/ 120 h 169"/>
              <a:gd name="T20" fmla="*/ 21 w 208"/>
              <a:gd name="T21" fmla="*/ 24 h 169"/>
              <a:gd name="T22" fmla="*/ 80 w 208"/>
              <a:gd name="T23" fmla="*/ 97 h 169"/>
              <a:gd name="T24" fmla="*/ 63 w 208"/>
              <a:gd name="T25" fmla="*/ 86 h 169"/>
              <a:gd name="T26" fmla="*/ 175 w 208"/>
              <a:gd name="T27" fmla="*/ 31 h 169"/>
              <a:gd name="T28" fmla="*/ 91 w 208"/>
              <a:gd name="T29" fmla="*/ 103 h 169"/>
              <a:gd name="T30" fmla="*/ 135 w 208"/>
              <a:gd name="T31" fmla="*/ 21 h 169"/>
              <a:gd name="T32" fmla="*/ 113 w 208"/>
              <a:gd name="T33" fmla="*/ 100 h 169"/>
              <a:gd name="T34" fmla="*/ 109 w 208"/>
              <a:gd name="T35" fmla="*/ 135 h 169"/>
              <a:gd name="T36" fmla="*/ 99 w 208"/>
              <a:gd name="T37" fmla="*/ 116 h 169"/>
              <a:gd name="T38" fmla="*/ 86 w 208"/>
              <a:gd name="T39" fmla="*/ 106 h 169"/>
              <a:gd name="T40" fmla="*/ 16 w 208"/>
              <a:gd name="T41" fmla="*/ 59 h 169"/>
              <a:gd name="T42" fmla="*/ 44 w 208"/>
              <a:gd name="T43" fmla="*/ 79 h 169"/>
              <a:gd name="T44" fmla="*/ 199 w 208"/>
              <a:gd name="T45" fmla="*/ 42 h 169"/>
              <a:gd name="T46" fmla="*/ 196 w 208"/>
              <a:gd name="T47" fmla="*/ 39 h 169"/>
              <a:gd name="T48" fmla="*/ 40 w 208"/>
              <a:gd name="T49" fmla="*/ 17 h 169"/>
              <a:gd name="T50" fmla="*/ 12 w 208"/>
              <a:gd name="T51" fmla="*/ 41 h 169"/>
              <a:gd name="T52" fmla="*/ 35 w 208"/>
              <a:gd name="T53" fmla="*/ 79 h 169"/>
              <a:gd name="T54" fmla="*/ 31 w 208"/>
              <a:gd name="T55" fmla="*/ 77 h 169"/>
              <a:gd name="T56" fmla="*/ 53 w 208"/>
              <a:gd name="T57" fmla="*/ 51 h 169"/>
              <a:gd name="T58" fmla="*/ 35 w 208"/>
              <a:gd name="T59" fmla="*/ 74 h 169"/>
              <a:gd name="T60" fmla="*/ 199 w 208"/>
              <a:gd name="T61" fmla="*/ 58 h 169"/>
              <a:gd name="T62" fmla="*/ 193 w 208"/>
              <a:gd name="T63" fmla="*/ 59 h 169"/>
              <a:gd name="T64" fmla="*/ 176 w 208"/>
              <a:gd name="T65" fmla="*/ 54 h 169"/>
              <a:gd name="T66" fmla="*/ 174 w 208"/>
              <a:gd name="T67" fmla="*/ 49 h 169"/>
              <a:gd name="T68" fmla="*/ 185 w 208"/>
              <a:gd name="T69" fmla="*/ 37 h 169"/>
              <a:gd name="T70" fmla="*/ 166 w 208"/>
              <a:gd name="T71" fmla="*/ 40 h 169"/>
              <a:gd name="T72" fmla="*/ 162 w 208"/>
              <a:gd name="T73" fmla="*/ 31 h 169"/>
              <a:gd name="T74" fmla="*/ 170 w 208"/>
              <a:gd name="T75" fmla="*/ 20 h 169"/>
              <a:gd name="T76" fmla="*/ 149 w 208"/>
              <a:gd name="T77" fmla="*/ 25 h 169"/>
              <a:gd name="T78" fmla="*/ 102 w 208"/>
              <a:gd name="T79" fmla="*/ 43 h 169"/>
              <a:gd name="T80" fmla="*/ 49 w 208"/>
              <a:gd name="T81" fmla="*/ 11 h 169"/>
              <a:gd name="T82" fmla="*/ 47 w 208"/>
              <a:gd name="T83" fmla="*/ 26 h 169"/>
              <a:gd name="T84" fmla="*/ 15 w 208"/>
              <a:gd name="T85" fmla="*/ 57 h 169"/>
              <a:gd name="T86" fmla="*/ 59 w 208"/>
              <a:gd name="T87" fmla="*/ 48 h 169"/>
              <a:gd name="T88" fmla="*/ 69 w 208"/>
              <a:gd name="T89" fmla="*/ 56 h 169"/>
              <a:gd name="T90" fmla="*/ 61 w 208"/>
              <a:gd name="T91" fmla="*/ 83 h 169"/>
              <a:gd name="T92" fmla="*/ 92 w 208"/>
              <a:gd name="T93" fmla="*/ 77 h 169"/>
              <a:gd name="T94" fmla="*/ 78 w 208"/>
              <a:gd name="T95" fmla="*/ 95 h 169"/>
              <a:gd name="T96" fmla="*/ 99 w 208"/>
              <a:gd name="T97" fmla="*/ 98 h 169"/>
              <a:gd name="T98" fmla="*/ 100 w 208"/>
              <a:gd name="T99" fmla="*/ 110 h 169"/>
              <a:gd name="T100" fmla="*/ 117 w 208"/>
              <a:gd name="T101" fmla="*/ 117 h 169"/>
              <a:gd name="T102" fmla="*/ 185 w 208"/>
              <a:gd name="T103" fmla="*/ 80 h 169"/>
              <a:gd name="T104" fmla="*/ 185 w 208"/>
              <a:gd name="T105" fmla="*/ 66 h 169"/>
              <a:gd name="T106" fmla="*/ 193 w 208"/>
              <a:gd name="T107" fmla="*/ 59 h 169"/>
              <a:gd name="T108" fmla="*/ 14 w 208"/>
              <a:gd name="T109" fmla="*/ 70 h 169"/>
              <a:gd name="T110" fmla="*/ 52 w 208"/>
              <a:gd name="T111" fmla="*/ 1 h 169"/>
              <a:gd name="T112" fmla="*/ 198 w 208"/>
              <a:gd name="T113" fmla="*/ 77 h 1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208" h="169">
                <a:moveTo>
                  <a:pt x="169" y="22"/>
                </a:moveTo>
                <a:cubicBezTo>
                  <a:pt x="169" y="22"/>
                  <a:pt x="168" y="22"/>
                  <a:pt x="168" y="23"/>
                </a:cubicBezTo>
                <a:cubicBezTo>
                  <a:pt x="167" y="23"/>
                  <a:pt x="167" y="23"/>
                  <a:pt x="167" y="23"/>
                </a:cubicBezTo>
                <a:cubicBezTo>
                  <a:pt x="168" y="23"/>
                  <a:pt x="168" y="23"/>
                  <a:pt x="168" y="23"/>
                </a:cubicBezTo>
                <a:cubicBezTo>
                  <a:pt x="168" y="23"/>
                  <a:pt x="169" y="23"/>
                  <a:pt x="169" y="22"/>
                </a:cubicBezTo>
                <a:close/>
                <a:moveTo>
                  <a:pt x="175" y="31"/>
                </a:moveTo>
                <a:cubicBezTo>
                  <a:pt x="174" y="31"/>
                  <a:pt x="174" y="31"/>
                  <a:pt x="174" y="31"/>
                </a:cubicBezTo>
                <a:cubicBezTo>
                  <a:pt x="174" y="31"/>
                  <a:pt x="174" y="31"/>
                  <a:pt x="174" y="31"/>
                </a:cubicBezTo>
                <a:cubicBezTo>
                  <a:pt x="174" y="31"/>
                  <a:pt x="173" y="31"/>
                  <a:pt x="173" y="32"/>
                </a:cubicBezTo>
                <a:cubicBezTo>
                  <a:pt x="173" y="32"/>
                  <a:pt x="174" y="32"/>
                  <a:pt x="174" y="31"/>
                </a:cubicBezTo>
                <a:cubicBezTo>
                  <a:pt x="174" y="31"/>
                  <a:pt x="174" y="31"/>
                  <a:pt x="174" y="31"/>
                </a:cubicBezTo>
                <a:lnTo>
                  <a:pt x="175" y="31"/>
                </a:lnTo>
                <a:close/>
                <a:moveTo>
                  <a:pt x="28" y="13"/>
                </a:moveTo>
                <a:cubicBezTo>
                  <a:pt x="27" y="13"/>
                  <a:pt x="27" y="13"/>
                  <a:pt x="27" y="14"/>
                </a:cubicBezTo>
                <a:cubicBezTo>
                  <a:pt x="26" y="14"/>
                  <a:pt x="26" y="14"/>
                  <a:pt x="26" y="15"/>
                </a:cubicBezTo>
                <a:cubicBezTo>
                  <a:pt x="27" y="14"/>
                  <a:pt x="27" y="14"/>
                  <a:pt x="27" y="14"/>
                </a:cubicBezTo>
                <a:cubicBezTo>
                  <a:pt x="27" y="14"/>
                  <a:pt x="28" y="13"/>
                  <a:pt x="28" y="13"/>
                </a:cubicBezTo>
                <a:close/>
                <a:moveTo>
                  <a:pt x="7" y="48"/>
                </a:moveTo>
                <a:cubicBezTo>
                  <a:pt x="7" y="47"/>
                  <a:pt x="7" y="46"/>
                  <a:pt x="7" y="45"/>
                </a:cubicBezTo>
                <a:cubicBezTo>
                  <a:pt x="6" y="46"/>
                  <a:pt x="7" y="47"/>
                  <a:pt x="7" y="48"/>
                </a:cubicBezTo>
                <a:cubicBezTo>
                  <a:pt x="7" y="49"/>
                  <a:pt x="8" y="49"/>
                  <a:pt x="7" y="48"/>
                </a:cubicBezTo>
                <a:close/>
                <a:moveTo>
                  <a:pt x="164" y="20"/>
                </a:moveTo>
                <a:cubicBezTo>
                  <a:pt x="166" y="19"/>
                  <a:pt x="167" y="19"/>
                  <a:pt x="168" y="18"/>
                </a:cubicBezTo>
                <a:cubicBezTo>
                  <a:pt x="168" y="18"/>
                  <a:pt x="167" y="18"/>
                  <a:pt x="167" y="18"/>
                </a:cubicBezTo>
                <a:cubicBezTo>
                  <a:pt x="166" y="18"/>
                  <a:pt x="165" y="19"/>
                  <a:pt x="164" y="20"/>
                </a:cubicBezTo>
                <a:close/>
                <a:moveTo>
                  <a:pt x="106" y="117"/>
                </a:moveTo>
                <a:cubicBezTo>
                  <a:pt x="107" y="116"/>
                  <a:pt x="108" y="116"/>
                  <a:pt x="108" y="115"/>
                </a:cubicBezTo>
                <a:cubicBezTo>
                  <a:pt x="107" y="116"/>
                  <a:pt x="106" y="116"/>
                  <a:pt x="105" y="117"/>
                </a:cubicBezTo>
                <a:cubicBezTo>
                  <a:pt x="105" y="117"/>
                  <a:pt x="106" y="118"/>
                  <a:pt x="106" y="117"/>
                </a:cubicBezTo>
                <a:close/>
                <a:moveTo>
                  <a:pt x="175" y="24"/>
                </a:moveTo>
                <a:cubicBezTo>
                  <a:pt x="178" y="24"/>
                  <a:pt x="180" y="23"/>
                  <a:pt x="182" y="23"/>
                </a:cubicBezTo>
                <a:cubicBezTo>
                  <a:pt x="182" y="23"/>
                  <a:pt x="181" y="22"/>
                  <a:pt x="181" y="22"/>
                </a:cubicBezTo>
                <a:cubicBezTo>
                  <a:pt x="179" y="22"/>
                  <a:pt x="177" y="23"/>
                  <a:pt x="175" y="24"/>
                </a:cubicBezTo>
                <a:close/>
                <a:moveTo>
                  <a:pt x="11" y="58"/>
                </a:moveTo>
                <a:cubicBezTo>
                  <a:pt x="9" y="53"/>
                  <a:pt x="9" y="53"/>
                  <a:pt x="9" y="53"/>
                </a:cubicBezTo>
                <a:cubicBezTo>
                  <a:pt x="9" y="52"/>
                  <a:pt x="8" y="51"/>
                  <a:pt x="7" y="51"/>
                </a:cubicBezTo>
                <a:cubicBezTo>
                  <a:pt x="8" y="53"/>
                  <a:pt x="9" y="56"/>
                  <a:pt x="11" y="58"/>
                </a:cubicBezTo>
                <a:close/>
                <a:moveTo>
                  <a:pt x="28" y="13"/>
                </a:moveTo>
                <a:cubicBezTo>
                  <a:pt x="30" y="12"/>
                  <a:pt x="32" y="10"/>
                  <a:pt x="34" y="8"/>
                </a:cubicBezTo>
                <a:cubicBezTo>
                  <a:pt x="33" y="8"/>
                  <a:pt x="32" y="9"/>
                  <a:pt x="32" y="9"/>
                </a:cubicBezTo>
                <a:cubicBezTo>
                  <a:pt x="32" y="10"/>
                  <a:pt x="30" y="12"/>
                  <a:pt x="28" y="11"/>
                </a:cubicBezTo>
                <a:cubicBezTo>
                  <a:pt x="29" y="12"/>
                  <a:pt x="28" y="12"/>
                  <a:pt x="28" y="13"/>
                </a:cubicBezTo>
                <a:close/>
                <a:moveTo>
                  <a:pt x="20" y="24"/>
                </a:moveTo>
                <a:cubicBezTo>
                  <a:pt x="19" y="25"/>
                  <a:pt x="17" y="27"/>
                  <a:pt x="15" y="28"/>
                </a:cubicBezTo>
                <a:cubicBezTo>
                  <a:pt x="15" y="28"/>
                  <a:pt x="15" y="29"/>
                  <a:pt x="15" y="29"/>
                </a:cubicBezTo>
                <a:cubicBezTo>
                  <a:pt x="15" y="29"/>
                  <a:pt x="15" y="29"/>
                  <a:pt x="15" y="29"/>
                </a:cubicBezTo>
                <a:cubicBezTo>
                  <a:pt x="15" y="29"/>
                  <a:pt x="15" y="29"/>
                  <a:pt x="15" y="29"/>
                </a:cubicBezTo>
                <a:cubicBezTo>
                  <a:pt x="16" y="28"/>
                  <a:pt x="18" y="27"/>
                  <a:pt x="19" y="27"/>
                </a:cubicBezTo>
                <a:cubicBezTo>
                  <a:pt x="18" y="26"/>
                  <a:pt x="18" y="26"/>
                  <a:pt x="19" y="26"/>
                </a:cubicBezTo>
                <a:cubicBezTo>
                  <a:pt x="19" y="26"/>
                  <a:pt x="20" y="26"/>
                  <a:pt x="20" y="25"/>
                </a:cubicBezTo>
                <a:cubicBezTo>
                  <a:pt x="20" y="25"/>
                  <a:pt x="20" y="24"/>
                  <a:pt x="20" y="24"/>
                </a:cubicBezTo>
                <a:close/>
                <a:moveTo>
                  <a:pt x="169" y="22"/>
                </a:moveTo>
                <a:cubicBezTo>
                  <a:pt x="171" y="22"/>
                  <a:pt x="174" y="21"/>
                  <a:pt x="176" y="20"/>
                </a:cubicBezTo>
                <a:cubicBezTo>
                  <a:pt x="175" y="20"/>
                  <a:pt x="174" y="19"/>
                  <a:pt x="174" y="19"/>
                </a:cubicBezTo>
                <a:cubicBezTo>
                  <a:pt x="170" y="22"/>
                  <a:pt x="170" y="22"/>
                  <a:pt x="170" y="22"/>
                </a:cubicBezTo>
                <a:cubicBezTo>
                  <a:pt x="169" y="22"/>
                  <a:pt x="169" y="22"/>
                  <a:pt x="169" y="22"/>
                </a:cubicBezTo>
                <a:close/>
                <a:moveTo>
                  <a:pt x="31" y="13"/>
                </a:moveTo>
                <a:cubicBezTo>
                  <a:pt x="34" y="11"/>
                  <a:pt x="37" y="9"/>
                  <a:pt x="40" y="7"/>
                </a:cubicBezTo>
                <a:cubicBezTo>
                  <a:pt x="37" y="8"/>
                  <a:pt x="34" y="11"/>
                  <a:pt x="31" y="13"/>
                </a:cubicBezTo>
                <a:close/>
                <a:moveTo>
                  <a:pt x="78" y="102"/>
                </a:moveTo>
                <a:cubicBezTo>
                  <a:pt x="79" y="102"/>
                  <a:pt x="79" y="101"/>
                  <a:pt x="79" y="101"/>
                </a:cubicBezTo>
                <a:cubicBezTo>
                  <a:pt x="75" y="99"/>
                  <a:pt x="75" y="99"/>
                  <a:pt x="75" y="99"/>
                </a:cubicBezTo>
                <a:cubicBezTo>
                  <a:pt x="74" y="100"/>
                  <a:pt x="74" y="99"/>
                  <a:pt x="73" y="100"/>
                </a:cubicBezTo>
                <a:cubicBezTo>
                  <a:pt x="74" y="101"/>
                  <a:pt x="77" y="103"/>
                  <a:pt x="78" y="102"/>
                </a:cubicBezTo>
                <a:close/>
                <a:moveTo>
                  <a:pt x="88" y="102"/>
                </a:moveTo>
                <a:cubicBezTo>
                  <a:pt x="91" y="100"/>
                  <a:pt x="95" y="98"/>
                  <a:pt x="98" y="96"/>
                </a:cubicBezTo>
                <a:cubicBezTo>
                  <a:pt x="94" y="98"/>
                  <a:pt x="91" y="99"/>
                  <a:pt x="88" y="101"/>
                </a:cubicBezTo>
                <a:cubicBezTo>
                  <a:pt x="86" y="101"/>
                  <a:pt x="88" y="102"/>
                  <a:pt x="88" y="102"/>
                </a:cubicBezTo>
                <a:close/>
                <a:moveTo>
                  <a:pt x="172" y="90"/>
                </a:moveTo>
                <a:cubicBezTo>
                  <a:pt x="174" y="90"/>
                  <a:pt x="176" y="89"/>
                  <a:pt x="178" y="88"/>
                </a:cubicBezTo>
                <a:cubicBezTo>
                  <a:pt x="180" y="87"/>
                  <a:pt x="181" y="86"/>
                  <a:pt x="182" y="84"/>
                </a:cubicBezTo>
                <a:cubicBezTo>
                  <a:pt x="179" y="86"/>
                  <a:pt x="175" y="88"/>
                  <a:pt x="173" y="90"/>
                </a:cubicBezTo>
                <a:cubicBezTo>
                  <a:pt x="172" y="90"/>
                  <a:pt x="172" y="90"/>
                  <a:pt x="172" y="90"/>
                </a:cubicBezTo>
                <a:close/>
                <a:moveTo>
                  <a:pt x="103" y="113"/>
                </a:moveTo>
                <a:cubicBezTo>
                  <a:pt x="105" y="112"/>
                  <a:pt x="108" y="110"/>
                  <a:pt x="110" y="108"/>
                </a:cubicBezTo>
                <a:cubicBezTo>
                  <a:pt x="107" y="109"/>
                  <a:pt x="104" y="111"/>
                  <a:pt x="101" y="112"/>
                </a:cubicBezTo>
                <a:cubicBezTo>
                  <a:pt x="101" y="113"/>
                  <a:pt x="102" y="113"/>
                  <a:pt x="103" y="113"/>
                </a:cubicBezTo>
                <a:close/>
                <a:moveTo>
                  <a:pt x="111" y="121"/>
                </a:moveTo>
                <a:cubicBezTo>
                  <a:pt x="112" y="120"/>
                  <a:pt x="113" y="118"/>
                  <a:pt x="115" y="117"/>
                </a:cubicBezTo>
                <a:cubicBezTo>
                  <a:pt x="112" y="117"/>
                  <a:pt x="110" y="118"/>
                  <a:pt x="107" y="120"/>
                </a:cubicBezTo>
                <a:cubicBezTo>
                  <a:pt x="108" y="121"/>
                  <a:pt x="108" y="122"/>
                  <a:pt x="110" y="123"/>
                </a:cubicBezTo>
                <a:cubicBezTo>
                  <a:pt x="110" y="123"/>
                  <a:pt x="111" y="121"/>
                  <a:pt x="111" y="121"/>
                </a:cubicBezTo>
                <a:close/>
                <a:moveTo>
                  <a:pt x="186" y="58"/>
                </a:moveTo>
                <a:cubicBezTo>
                  <a:pt x="190" y="57"/>
                  <a:pt x="195" y="56"/>
                  <a:pt x="199" y="56"/>
                </a:cubicBezTo>
                <a:cubicBezTo>
                  <a:pt x="199" y="55"/>
                  <a:pt x="200" y="53"/>
                  <a:pt x="200" y="52"/>
                </a:cubicBezTo>
                <a:cubicBezTo>
                  <a:pt x="195" y="54"/>
                  <a:pt x="191" y="56"/>
                  <a:pt x="186" y="58"/>
                </a:cubicBezTo>
                <a:close/>
                <a:moveTo>
                  <a:pt x="20" y="24"/>
                </a:moveTo>
                <a:cubicBezTo>
                  <a:pt x="21" y="24"/>
                  <a:pt x="21" y="25"/>
                  <a:pt x="21" y="24"/>
                </a:cubicBezTo>
                <a:cubicBezTo>
                  <a:pt x="21" y="24"/>
                  <a:pt x="22" y="24"/>
                  <a:pt x="22" y="23"/>
                </a:cubicBezTo>
                <a:cubicBezTo>
                  <a:pt x="30" y="18"/>
                  <a:pt x="37" y="13"/>
                  <a:pt x="44" y="7"/>
                </a:cubicBezTo>
                <a:cubicBezTo>
                  <a:pt x="44" y="6"/>
                  <a:pt x="44" y="6"/>
                  <a:pt x="44" y="6"/>
                </a:cubicBezTo>
                <a:cubicBezTo>
                  <a:pt x="36" y="12"/>
                  <a:pt x="29" y="18"/>
                  <a:pt x="22" y="23"/>
                </a:cubicBezTo>
                <a:cubicBezTo>
                  <a:pt x="21" y="23"/>
                  <a:pt x="21" y="24"/>
                  <a:pt x="20" y="24"/>
                </a:cubicBezTo>
                <a:close/>
                <a:moveTo>
                  <a:pt x="97" y="91"/>
                </a:moveTo>
                <a:cubicBezTo>
                  <a:pt x="97" y="91"/>
                  <a:pt x="97" y="91"/>
                  <a:pt x="96" y="91"/>
                </a:cubicBezTo>
                <a:cubicBezTo>
                  <a:pt x="80" y="97"/>
                  <a:pt x="80" y="97"/>
                  <a:pt x="80" y="97"/>
                </a:cubicBezTo>
                <a:cubicBezTo>
                  <a:pt x="81" y="97"/>
                  <a:pt x="82" y="99"/>
                  <a:pt x="83" y="99"/>
                </a:cubicBezTo>
                <a:lnTo>
                  <a:pt x="97" y="91"/>
                </a:lnTo>
                <a:close/>
                <a:moveTo>
                  <a:pt x="186" y="51"/>
                </a:moveTo>
                <a:cubicBezTo>
                  <a:pt x="190" y="50"/>
                  <a:pt x="195" y="49"/>
                  <a:pt x="200" y="49"/>
                </a:cubicBezTo>
                <a:cubicBezTo>
                  <a:pt x="200" y="48"/>
                  <a:pt x="200" y="46"/>
                  <a:pt x="199" y="45"/>
                </a:cubicBezTo>
                <a:cubicBezTo>
                  <a:pt x="195" y="47"/>
                  <a:pt x="190" y="49"/>
                  <a:pt x="186" y="51"/>
                </a:cubicBezTo>
                <a:close/>
                <a:moveTo>
                  <a:pt x="62" y="87"/>
                </a:moveTo>
                <a:cubicBezTo>
                  <a:pt x="63" y="87"/>
                  <a:pt x="63" y="86"/>
                  <a:pt x="63" y="86"/>
                </a:cubicBezTo>
                <a:cubicBezTo>
                  <a:pt x="68" y="83"/>
                  <a:pt x="73" y="81"/>
                  <a:pt x="78" y="78"/>
                </a:cubicBezTo>
                <a:cubicBezTo>
                  <a:pt x="72" y="80"/>
                  <a:pt x="65" y="83"/>
                  <a:pt x="59" y="85"/>
                </a:cubicBezTo>
                <a:cubicBezTo>
                  <a:pt x="60" y="86"/>
                  <a:pt x="61" y="86"/>
                  <a:pt x="62" y="87"/>
                </a:cubicBezTo>
                <a:close/>
                <a:moveTo>
                  <a:pt x="175" y="31"/>
                </a:moveTo>
                <a:cubicBezTo>
                  <a:pt x="190" y="28"/>
                  <a:pt x="190" y="28"/>
                  <a:pt x="190" y="28"/>
                </a:cubicBezTo>
                <a:cubicBezTo>
                  <a:pt x="189" y="27"/>
                  <a:pt x="187" y="25"/>
                  <a:pt x="186" y="25"/>
                </a:cubicBezTo>
                <a:cubicBezTo>
                  <a:pt x="175" y="30"/>
                  <a:pt x="175" y="30"/>
                  <a:pt x="175" y="30"/>
                </a:cubicBezTo>
                <a:cubicBezTo>
                  <a:pt x="175" y="30"/>
                  <a:pt x="175" y="31"/>
                  <a:pt x="175" y="31"/>
                </a:cubicBezTo>
                <a:close/>
                <a:moveTo>
                  <a:pt x="177" y="37"/>
                </a:moveTo>
                <a:cubicBezTo>
                  <a:pt x="194" y="32"/>
                  <a:pt x="194" y="32"/>
                  <a:pt x="194" y="32"/>
                </a:cubicBezTo>
                <a:cubicBezTo>
                  <a:pt x="194" y="32"/>
                  <a:pt x="193" y="31"/>
                  <a:pt x="192" y="30"/>
                </a:cubicBezTo>
                <a:cubicBezTo>
                  <a:pt x="192" y="29"/>
                  <a:pt x="191" y="30"/>
                  <a:pt x="191" y="31"/>
                </a:cubicBezTo>
                <a:lnTo>
                  <a:pt x="177" y="37"/>
                </a:lnTo>
                <a:close/>
                <a:moveTo>
                  <a:pt x="93" y="105"/>
                </a:moveTo>
                <a:cubicBezTo>
                  <a:pt x="98" y="102"/>
                  <a:pt x="103" y="100"/>
                  <a:pt x="107" y="97"/>
                </a:cubicBezTo>
                <a:cubicBezTo>
                  <a:pt x="102" y="99"/>
                  <a:pt x="97" y="101"/>
                  <a:pt x="91" y="103"/>
                </a:cubicBezTo>
                <a:cubicBezTo>
                  <a:pt x="91" y="104"/>
                  <a:pt x="93" y="105"/>
                  <a:pt x="93" y="105"/>
                </a:cubicBezTo>
                <a:close/>
                <a:moveTo>
                  <a:pt x="135" y="20"/>
                </a:moveTo>
                <a:cubicBezTo>
                  <a:pt x="135" y="21"/>
                  <a:pt x="135" y="21"/>
                  <a:pt x="135" y="21"/>
                </a:cubicBezTo>
                <a:cubicBezTo>
                  <a:pt x="135" y="21"/>
                  <a:pt x="134" y="21"/>
                  <a:pt x="134" y="21"/>
                </a:cubicBezTo>
                <a:cubicBezTo>
                  <a:pt x="127" y="25"/>
                  <a:pt x="119" y="32"/>
                  <a:pt x="113" y="40"/>
                </a:cubicBezTo>
                <a:cubicBezTo>
                  <a:pt x="110" y="44"/>
                  <a:pt x="110" y="44"/>
                  <a:pt x="110" y="44"/>
                </a:cubicBezTo>
                <a:cubicBezTo>
                  <a:pt x="110" y="44"/>
                  <a:pt x="110" y="45"/>
                  <a:pt x="110" y="45"/>
                </a:cubicBezTo>
                <a:cubicBezTo>
                  <a:pt x="118" y="35"/>
                  <a:pt x="126" y="26"/>
                  <a:pt x="135" y="21"/>
                </a:cubicBezTo>
                <a:lnTo>
                  <a:pt x="135" y="20"/>
                </a:lnTo>
                <a:close/>
                <a:moveTo>
                  <a:pt x="76" y="95"/>
                </a:moveTo>
                <a:cubicBezTo>
                  <a:pt x="76" y="94"/>
                  <a:pt x="76" y="94"/>
                  <a:pt x="76" y="94"/>
                </a:cubicBezTo>
                <a:cubicBezTo>
                  <a:pt x="93" y="84"/>
                  <a:pt x="93" y="84"/>
                  <a:pt x="93" y="84"/>
                </a:cubicBezTo>
                <a:cubicBezTo>
                  <a:pt x="86" y="87"/>
                  <a:pt x="79" y="90"/>
                  <a:pt x="72" y="92"/>
                </a:cubicBezTo>
                <a:lnTo>
                  <a:pt x="76" y="95"/>
                </a:lnTo>
                <a:close/>
                <a:moveTo>
                  <a:pt x="98" y="109"/>
                </a:moveTo>
                <a:cubicBezTo>
                  <a:pt x="103" y="106"/>
                  <a:pt x="108" y="103"/>
                  <a:pt x="113" y="100"/>
                </a:cubicBezTo>
                <a:cubicBezTo>
                  <a:pt x="107" y="102"/>
                  <a:pt x="101" y="104"/>
                  <a:pt x="95" y="107"/>
                </a:cubicBezTo>
                <a:cubicBezTo>
                  <a:pt x="96" y="107"/>
                  <a:pt x="98" y="109"/>
                  <a:pt x="98" y="109"/>
                </a:cubicBezTo>
                <a:close/>
                <a:moveTo>
                  <a:pt x="109" y="136"/>
                </a:moveTo>
                <a:cubicBezTo>
                  <a:pt x="109" y="136"/>
                  <a:pt x="109" y="134"/>
                  <a:pt x="109" y="134"/>
                </a:cubicBezTo>
                <a:cubicBezTo>
                  <a:pt x="108" y="128"/>
                  <a:pt x="105" y="123"/>
                  <a:pt x="101" y="118"/>
                </a:cubicBezTo>
                <a:cubicBezTo>
                  <a:pt x="98" y="119"/>
                  <a:pt x="98" y="119"/>
                  <a:pt x="98" y="119"/>
                </a:cubicBezTo>
                <a:cubicBezTo>
                  <a:pt x="98" y="120"/>
                  <a:pt x="99" y="120"/>
                  <a:pt x="99" y="120"/>
                </a:cubicBezTo>
                <a:cubicBezTo>
                  <a:pt x="103" y="125"/>
                  <a:pt x="106" y="130"/>
                  <a:pt x="109" y="135"/>
                </a:cubicBezTo>
                <a:cubicBezTo>
                  <a:pt x="109" y="136"/>
                  <a:pt x="109" y="137"/>
                  <a:pt x="109" y="136"/>
                </a:cubicBezTo>
                <a:close/>
                <a:moveTo>
                  <a:pt x="74" y="73"/>
                </a:moveTo>
                <a:cubicBezTo>
                  <a:pt x="74" y="72"/>
                  <a:pt x="73" y="72"/>
                  <a:pt x="73" y="72"/>
                </a:cubicBezTo>
                <a:cubicBezTo>
                  <a:pt x="66" y="75"/>
                  <a:pt x="59" y="79"/>
                  <a:pt x="51" y="82"/>
                </a:cubicBezTo>
                <a:cubicBezTo>
                  <a:pt x="53" y="83"/>
                  <a:pt x="55" y="84"/>
                  <a:pt x="55" y="84"/>
                </a:cubicBezTo>
                <a:lnTo>
                  <a:pt x="74" y="73"/>
                </a:lnTo>
                <a:close/>
                <a:moveTo>
                  <a:pt x="97" y="118"/>
                </a:moveTo>
                <a:cubicBezTo>
                  <a:pt x="98" y="117"/>
                  <a:pt x="99" y="117"/>
                  <a:pt x="99" y="116"/>
                </a:cubicBezTo>
                <a:cubicBezTo>
                  <a:pt x="98" y="115"/>
                  <a:pt x="97" y="114"/>
                  <a:pt x="97" y="114"/>
                </a:cubicBezTo>
                <a:cubicBezTo>
                  <a:pt x="96" y="114"/>
                  <a:pt x="95" y="115"/>
                  <a:pt x="94" y="115"/>
                </a:cubicBezTo>
                <a:cubicBezTo>
                  <a:pt x="93" y="115"/>
                  <a:pt x="93" y="114"/>
                  <a:pt x="93" y="114"/>
                </a:cubicBezTo>
                <a:cubicBezTo>
                  <a:pt x="93" y="113"/>
                  <a:pt x="94" y="112"/>
                  <a:pt x="94" y="112"/>
                </a:cubicBezTo>
                <a:cubicBezTo>
                  <a:pt x="94" y="111"/>
                  <a:pt x="92" y="111"/>
                  <a:pt x="92" y="110"/>
                </a:cubicBezTo>
                <a:cubicBezTo>
                  <a:pt x="91" y="109"/>
                  <a:pt x="90" y="110"/>
                  <a:pt x="90" y="110"/>
                </a:cubicBezTo>
                <a:cubicBezTo>
                  <a:pt x="89" y="110"/>
                  <a:pt x="89" y="108"/>
                  <a:pt x="89" y="108"/>
                </a:cubicBezTo>
                <a:cubicBezTo>
                  <a:pt x="88" y="107"/>
                  <a:pt x="87" y="106"/>
                  <a:pt x="86" y="106"/>
                </a:cubicBezTo>
                <a:cubicBezTo>
                  <a:pt x="85" y="106"/>
                  <a:pt x="84" y="106"/>
                  <a:pt x="84" y="105"/>
                </a:cubicBezTo>
                <a:cubicBezTo>
                  <a:pt x="84" y="104"/>
                  <a:pt x="82" y="103"/>
                  <a:pt x="82" y="103"/>
                </a:cubicBezTo>
                <a:cubicBezTo>
                  <a:pt x="81" y="103"/>
                  <a:pt x="80" y="104"/>
                  <a:pt x="80" y="104"/>
                </a:cubicBezTo>
                <a:cubicBezTo>
                  <a:pt x="87" y="108"/>
                  <a:pt x="92" y="113"/>
                  <a:pt x="97" y="118"/>
                </a:cubicBezTo>
                <a:cubicBezTo>
                  <a:pt x="97" y="119"/>
                  <a:pt x="97" y="118"/>
                  <a:pt x="97" y="118"/>
                </a:cubicBezTo>
                <a:close/>
                <a:moveTo>
                  <a:pt x="18" y="61"/>
                </a:moveTo>
                <a:cubicBezTo>
                  <a:pt x="26" y="55"/>
                  <a:pt x="35" y="50"/>
                  <a:pt x="43" y="43"/>
                </a:cubicBezTo>
                <a:cubicBezTo>
                  <a:pt x="34" y="48"/>
                  <a:pt x="25" y="53"/>
                  <a:pt x="16" y="59"/>
                </a:cubicBezTo>
                <a:cubicBezTo>
                  <a:pt x="16" y="60"/>
                  <a:pt x="17" y="60"/>
                  <a:pt x="18" y="61"/>
                </a:cubicBezTo>
                <a:close/>
                <a:moveTo>
                  <a:pt x="33" y="73"/>
                </a:moveTo>
                <a:cubicBezTo>
                  <a:pt x="54" y="58"/>
                  <a:pt x="54" y="58"/>
                  <a:pt x="54" y="58"/>
                </a:cubicBezTo>
                <a:cubicBezTo>
                  <a:pt x="45" y="62"/>
                  <a:pt x="37" y="66"/>
                  <a:pt x="29" y="71"/>
                </a:cubicBezTo>
                <a:cubicBezTo>
                  <a:pt x="30" y="72"/>
                  <a:pt x="32" y="74"/>
                  <a:pt x="33" y="73"/>
                </a:cubicBezTo>
                <a:close/>
                <a:moveTo>
                  <a:pt x="48" y="81"/>
                </a:moveTo>
                <a:cubicBezTo>
                  <a:pt x="68" y="68"/>
                  <a:pt x="68" y="68"/>
                  <a:pt x="68" y="68"/>
                </a:cubicBezTo>
                <a:cubicBezTo>
                  <a:pt x="60" y="72"/>
                  <a:pt x="52" y="75"/>
                  <a:pt x="44" y="79"/>
                </a:cubicBezTo>
                <a:lnTo>
                  <a:pt x="48" y="81"/>
                </a:lnTo>
                <a:close/>
                <a:moveTo>
                  <a:pt x="69" y="91"/>
                </a:moveTo>
                <a:cubicBezTo>
                  <a:pt x="76" y="86"/>
                  <a:pt x="83" y="83"/>
                  <a:pt x="89" y="79"/>
                </a:cubicBezTo>
                <a:cubicBezTo>
                  <a:pt x="82" y="81"/>
                  <a:pt x="74" y="84"/>
                  <a:pt x="67" y="87"/>
                </a:cubicBezTo>
                <a:cubicBezTo>
                  <a:pt x="67" y="88"/>
                  <a:pt x="65" y="88"/>
                  <a:pt x="65" y="89"/>
                </a:cubicBezTo>
                <a:cubicBezTo>
                  <a:pt x="66" y="89"/>
                  <a:pt x="68" y="91"/>
                  <a:pt x="69" y="91"/>
                </a:cubicBezTo>
                <a:close/>
                <a:moveTo>
                  <a:pt x="181" y="46"/>
                </a:moveTo>
                <a:cubicBezTo>
                  <a:pt x="187" y="44"/>
                  <a:pt x="193" y="43"/>
                  <a:pt x="199" y="42"/>
                </a:cubicBezTo>
                <a:cubicBezTo>
                  <a:pt x="198" y="39"/>
                  <a:pt x="197" y="37"/>
                  <a:pt x="195" y="34"/>
                </a:cubicBezTo>
                <a:cubicBezTo>
                  <a:pt x="195" y="34"/>
                  <a:pt x="194" y="35"/>
                  <a:pt x="193" y="35"/>
                </a:cubicBezTo>
                <a:cubicBezTo>
                  <a:pt x="190" y="37"/>
                  <a:pt x="188" y="38"/>
                  <a:pt x="185" y="39"/>
                </a:cubicBezTo>
                <a:cubicBezTo>
                  <a:pt x="184" y="39"/>
                  <a:pt x="184" y="39"/>
                  <a:pt x="184" y="40"/>
                </a:cubicBezTo>
                <a:cubicBezTo>
                  <a:pt x="184" y="40"/>
                  <a:pt x="184" y="40"/>
                  <a:pt x="184" y="40"/>
                </a:cubicBezTo>
                <a:cubicBezTo>
                  <a:pt x="184" y="40"/>
                  <a:pt x="184" y="40"/>
                  <a:pt x="184" y="40"/>
                </a:cubicBezTo>
                <a:cubicBezTo>
                  <a:pt x="187" y="39"/>
                  <a:pt x="190" y="38"/>
                  <a:pt x="193" y="38"/>
                </a:cubicBezTo>
                <a:cubicBezTo>
                  <a:pt x="194" y="38"/>
                  <a:pt x="197" y="38"/>
                  <a:pt x="196" y="39"/>
                </a:cubicBezTo>
                <a:cubicBezTo>
                  <a:pt x="191" y="41"/>
                  <a:pt x="186" y="44"/>
                  <a:pt x="181" y="46"/>
                </a:cubicBezTo>
                <a:close/>
                <a:moveTo>
                  <a:pt x="40" y="17"/>
                </a:moveTo>
                <a:cubicBezTo>
                  <a:pt x="40" y="17"/>
                  <a:pt x="40" y="17"/>
                  <a:pt x="40" y="17"/>
                </a:cubicBezTo>
                <a:cubicBezTo>
                  <a:pt x="34" y="20"/>
                  <a:pt x="29" y="23"/>
                  <a:pt x="24" y="26"/>
                </a:cubicBezTo>
                <a:cubicBezTo>
                  <a:pt x="21" y="28"/>
                  <a:pt x="18" y="30"/>
                  <a:pt x="15" y="33"/>
                </a:cubicBezTo>
                <a:cubicBezTo>
                  <a:pt x="15" y="33"/>
                  <a:pt x="15" y="33"/>
                  <a:pt x="14" y="33"/>
                </a:cubicBezTo>
                <a:cubicBezTo>
                  <a:pt x="13" y="34"/>
                  <a:pt x="13" y="36"/>
                  <a:pt x="12" y="38"/>
                </a:cubicBezTo>
                <a:lnTo>
                  <a:pt x="40" y="17"/>
                </a:lnTo>
                <a:close/>
                <a:moveTo>
                  <a:pt x="21" y="64"/>
                </a:moveTo>
                <a:cubicBezTo>
                  <a:pt x="48" y="45"/>
                  <a:pt x="48" y="45"/>
                  <a:pt x="48" y="45"/>
                </a:cubicBezTo>
                <a:cubicBezTo>
                  <a:pt x="38" y="50"/>
                  <a:pt x="28" y="55"/>
                  <a:pt x="19" y="63"/>
                </a:cubicBezTo>
                <a:cubicBezTo>
                  <a:pt x="19" y="63"/>
                  <a:pt x="20" y="64"/>
                  <a:pt x="20" y="65"/>
                </a:cubicBezTo>
                <a:cubicBezTo>
                  <a:pt x="21" y="65"/>
                  <a:pt x="21" y="64"/>
                  <a:pt x="21" y="64"/>
                </a:cubicBezTo>
                <a:close/>
                <a:moveTo>
                  <a:pt x="13" y="44"/>
                </a:moveTo>
                <a:cubicBezTo>
                  <a:pt x="22" y="36"/>
                  <a:pt x="32" y="29"/>
                  <a:pt x="41" y="22"/>
                </a:cubicBezTo>
                <a:cubicBezTo>
                  <a:pt x="31" y="28"/>
                  <a:pt x="21" y="34"/>
                  <a:pt x="12" y="41"/>
                </a:cubicBezTo>
                <a:cubicBezTo>
                  <a:pt x="11" y="42"/>
                  <a:pt x="12" y="43"/>
                  <a:pt x="12" y="45"/>
                </a:cubicBezTo>
                <a:cubicBezTo>
                  <a:pt x="12" y="44"/>
                  <a:pt x="12" y="44"/>
                  <a:pt x="13" y="44"/>
                </a:cubicBezTo>
                <a:close/>
                <a:moveTo>
                  <a:pt x="14" y="51"/>
                </a:moveTo>
                <a:cubicBezTo>
                  <a:pt x="23" y="43"/>
                  <a:pt x="32" y="37"/>
                  <a:pt x="41" y="30"/>
                </a:cubicBezTo>
                <a:cubicBezTo>
                  <a:pt x="37" y="31"/>
                  <a:pt x="34" y="33"/>
                  <a:pt x="31" y="35"/>
                </a:cubicBezTo>
                <a:cubicBezTo>
                  <a:pt x="25" y="39"/>
                  <a:pt x="18" y="43"/>
                  <a:pt x="12" y="48"/>
                </a:cubicBezTo>
                <a:cubicBezTo>
                  <a:pt x="12" y="49"/>
                  <a:pt x="12" y="52"/>
                  <a:pt x="14" y="51"/>
                </a:cubicBezTo>
                <a:close/>
                <a:moveTo>
                  <a:pt x="35" y="79"/>
                </a:moveTo>
                <a:cubicBezTo>
                  <a:pt x="35" y="79"/>
                  <a:pt x="35" y="80"/>
                  <a:pt x="35" y="80"/>
                </a:cubicBezTo>
                <a:cubicBezTo>
                  <a:pt x="47" y="86"/>
                  <a:pt x="59" y="93"/>
                  <a:pt x="71" y="99"/>
                </a:cubicBezTo>
                <a:cubicBezTo>
                  <a:pt x="72" y="97"/>
                  <a:pt x="72" y="97"/>
                  <a:pt x="72" y="97"/>
                </a:cubicBezTo>
                <a:cubicBezTo>
                  <a:pt x="71" y="97"/>
                  <a:pt x="69" y="96"/>
                  <a:pt x="69" y="96"/>
                </a:cubicBezTo>
                <a:cubicBezTo>
                  <a:pt x="67" y="95"/>
                  <a:pt x="66" y="95"/>
                  <a:pt x="65" y="95"/>
                </a:cubicBezTo>
                <a:cubicBezTo>
                  <a:pt x="65" y="95"/>
                  <a:pt x="65" y="94"/>
                  <a:pt x="65" y="93"/>
                </a:cubicBezTo>
                <a:cubicBezTo>
                  <a:pt x="64" y="93"/>
                  <a:pt x="63" y="92"/>
                  <a:pt x="62" y="92"/>
                </a:cubicBezTo>
                <a:cubicBezTo>
                  <a:pt x="52" y="86"/>
                  <a:pt x="42" y="83"/>
                  <a:pt x="31" y="77"/>
                </a:cubicBezTo>
                <a:cubicBezTo>
                  <a:pt x="34" y="79"/>
                  <a:pt x="34" y="79"/>
                  <a:pt x="34" y="79"/>
                </a:cubicBezTo>
                <a:cubicBezTo>
                  <a:pt x="34" y="80"/>
                  <a:pt x="34" y="79"/>
                  <a:pt x="35" y="79"/>
                </a:cubicBezTo>
                <a:close/>
                <a:moveTo>
                  <a:pt x="15" y="55"/>
                </a:moveTo>
                <a:cubicBezTo>
                  <a:pt x="24" y="48"/>
                  <a:pt x="33" y="42"/>
                  <a:pt x="42" y="35"/>
                </a:cubicBezTo>
                <a:cubicBezTo>
                  <a:pt x="32" y="40"/>
                  <a:pt x="22" y="45"/>
                  <a:pt x="13" y="54"/>
                </a:cubicBezTo>
                <a:cubicBezTo>
                  <a:pt x="14" y="54"/>
                  <a:pt x="14" y="55"/>
                  <a:pt x="15" y="55"/>
                </a:cubicBezTo>
                <a:close/>
                <a:moveTo>
                  <a:pt x="27" y="70"/>
                </a:moveTo>
                <a:cubicBezTo>
                  <a:pt x="36" y="63"/>
                  <a:pt x="45" y="58"/>
                  <a:pt x="53" y="51"/>
                </a:cubicBezTo>
                <a:cubicBezTo>
                  <a:pt x="43" y="56"/>
                  <a:pt x="33" y="61"/>
                  <a:pt x="23" y="67"/>
                </a:cubicBezTo>
                <a:cubicBezTo>
                  <a:pt x="24" y="68"/>
                  <a:pt x="25" y="68"/>
                  <a:pt x="26" y="69"/>
                </a:cubicBezTo>
                <a:cubicBezTo>
                  <a:pt x="27" y="70"/>
                  <a:pt x="27" y="70"/>
                  <a:pt x="27" y="70"/>
                </a:cubicBezTo>
                <a:close/>
                <a:moveTo>
                  <a:pt x="41" y="77"/>
                </a:moveTo>
                <a:cubicBezTo>
                  <a:pt x="41" y="77"/>
                  <a:pt x="41" y="77"/>
                  <a:pt x="42" y="77"/>
                </a:cubicBezTo>
                <a:cubicBezTo>
                  <a:pt x="50" y="70"/>
                  <a:pt x="58" y="65"/>
                  <a:pt x="66" y="59"/>
                </a:cubicBezTo>
                <a:cubicBezTo>
                  <a:pt x="65" y="59"/>
                  <a:pt x="65" y="59"/>
                  <a:pt x="64" y="59"/>
                </a:cubicBezTo>
                <a:cubicBezTo>
                  <a:pt x="54" y="64"/>
                  <a:pt x="45" y="69"/>
                  <a:pt x="35" y="74"/>
                </a:cubicBezTo>
                <a:cubicBezTo>
                  <a:pt x="37" y="76"/>
                  <a:pt x="39" y="77"/>
                  <a:pt x="41" y="77"/>
                </a:cubicBezTo>
                <a:close/>
                <a:moveTo>
                  <a:pt x="178" y="71"/>
                </a:moveTo>
                <a:cubicBezTo>
                  <a:pt x="179" y="71"/>
                  <a:pt x="180" y="71"/>
                  <a:pt x="180" y="71"/>
                </a:cubicBezTo>
                <a:cubicBezTo>
                  <a:pt x="184" y="69"/>
                  <a:pt x="189" y="68"/>
                  <a:pt x="193" y="68"/>
                </a:cubicBezTo>
                <a:cubicBezTo>
                  <a:pt x="193" y="69"/>
                  <a:pt x="192" y="70"/>
                  <a:pt x="192" y="70"/>
                </a:cubicBezTo>
                <a:cubicBezTo>
                  <a:pt x="185" y="74"/>
                  <a:pt x="178" y="77"/>
                  <a:pt x="170" y="81"/>
                </a:cubicBezTo>
                <a:cubicBezTo>
                  <a:pt x="187" y="78"/>
                  <a:pt x="187" y="78"/>
                  <a:pt x="187" y="78"/>
                </a:cubicBezTo>
                <a:cubicBezTo>
                  <a:pt x="192" y="72"/>
                  <a:pt x="196" y="65"/>
                  <a:pt x="199" y="58"/>
                </a:cubicBezTo>
                <a:cubicBezTo>
                  <a:pt x="193" y="61"/>
                  <a:pt x="187" y="63"/>
                  <a:pt x="182" y="65"/>
                </a:cubicBezTo>
                <a:cubicBezTo>
                  <a:pt x="181" y="65"/>
                  <a:pt x="181" y="65"/>
                  <a:pt x="181" y="65"/>
                </a:cubicBezTo>
                <a:cubicBezTo>
                  <a:pt x="182" y="65"/>
                  <a:pt x="182" y="65"/>
                  <a:pt x="182" y="65"/>
                </a:cubicBezTo>
                <a:cubicBezTo>
                  <a:pt x="191" y="63"/>
                  <a:pt x="191" y="63"/>
                  <a:pt x="191" y="63"/>
                </a:cubicBezTo>
                <a:cubicBezTo>
                  <a:pt x="193" y="63"/>
                  <a:pt x="195" y="62"/>
                  <a:pt x="196" y="62"/>
                </a:cubicBezTo>
                <a:cubicBezTo>
                  <a:pt x="196" y="63"/>
                  <a:pt x="196" y="64"/>
                  <a:pt x="195" y="64"/>
                </a:cubicBezTo>
                <a:cubicBezTo>
                  <a:pt x="189" y="67"/>
                  <a:pt x="184" y="69"/>
                  <a:pt x="178" y="71"/>
                </a:cubicBezTo>
                <a:close/>
                <a:moveTo>
                  <a:pt x="193" y="59"/>
                </a:moveTo>
                <a:cubicBezTo>
                  <a:pt x="193" y="58"/>
                  <a:pt x="193" y="58"/>
                  <a:pt x="193" y="58"/>
                </a:cubicBezTo>
                <a:cubicBezTo>
                  <a:pt x="187" y="59"/>
                  <a:pt x="181" y="61"/>
                  <a:pt x="176" y="63"/>
                </a:cubicBezTo>
                <a:cubicBezTo>
                  <a:pt x="175" y="63"/>
                  <a:pt x="175" y="63"/>
                  <a:pt x="174" y="62"/>
                </a:cubicBezTo>
                <a:cubicBezTo>
                  <a:pt x="174" y="62"/>
                  <a:pt x="174" y="61"/>
                  <a:pt x="174" y="61"/>
                </a:cubicBezTo>
                <a:cubicBezTo>
                  <a:pt x="182" y="57"/>
                  <a:pt x="190" y="54"/>
                  <a:pt x="198" y="51"/>
                </a:cubicBezTo>
                <a:cubicBezTo>
                  <a:pt x="198" y="51"/>
                  <a:pt x="200" y="50"/>
                  <a:pt x="198" y="51"/>
                </a:cubicBezTo>
                <a:cubicBezTo>
                  <a:pt x="191" y="52"/>
                  <a:pt x="185" y="53"/>
                  <a:pt x="178" y="55"/>
                </a:cubicBezTo>
                <a:cubicBezTo>
                  <a:pt x="178" y="55"/>
                  <a:pt x="176" y="55"/>
                  <a:pt x="176" y="54"/>
                </a:cubicBezTo>
                <a:cubicBezTo>
                  <a:pt x="176" y="53"/>
                  <a:pt x="177" y="53"/>
                  <a:pt x="177" y="52"/>
                </a:cubicBezTo>
                <a:cubicBezTo>
                  <a:pt x="183" y="50"/>
                  <a:pt x="189" y="47"/>
                  <a:pt x="195" y="45"/>
                </a:cubicBezTo>
                <a:cubicBezTo>
                  <a:pt x="196" y="45"/>
                  <a:pt x="196" y="45"/>
                  <a:pt x="196" y="45"/>
                </a:cubicBezTo>
                <a:cubicBezTo>
                  <a:pt x="197" y="44"/>
                  <a:pt x="197" y="44"/>
                  <a:pt x="197" y="44"/>
                </a:cubicBezTo>
                <a:cubicBezTo>
                  <a:pt x="196" y="45"/>
                  <a:pt x="196" y="45"/>
                  <a:pt x="196" y="45"/>
                </a:cubicBezTo>
                <a:cubicBezTo>
                  <a:pt x="196" y="45"/>
                  <a:pt x="195" y="45"/>
                  <a:pt x="195" y="45"/>
                </a:cubicBezTo>
                <a:cubicBezTo>
                  <a:pt x="195" y="45"/>
                  <a:pt x="195" y="45"/>
                  <a:pt x="195" y="45"/>
                </a:cubicBezTo>
                <a:cubicBezTo>
                  <a:pt x="188" y="46"/>
                  <a:pt x="181" y="48"/>
                  <a:pt x="174" y="49"/>
                </a:cubicBezTo>
                <a:cubicBezTo>
                  <a:pt x="172" y="50"/>
                  <a:pt x="170" y="51"/>
                  <a:pt x="168" y="51"/>
                </a:cubicBezTo>
                <a:cubicBezTo>
                  <a:pt x="168" y="50"/>
                  <a:pt x="168" y="49"/>
                  <a:pt x="168" y="49"/>
                </a:cubicBezTo>
                <a:cubicBezTo>
                  <a:pt x="175" y="46"/>
                  <a:pt x="182" y="43"/>
                  <a:pt x="189" y="41"/>
                </a:cubicBezTo>
                <a:cubicBezTo>
                  <a:pt x="186" y="41"/>
                  <a:pt x="184" y="41"/>
                  <a:pt x="182" y="42"/>
                </a:cubicBezTo>
                <a:cubicBezTo>
                  <a:pt x="177" y="43"/>
                  <a:pt x="172" y="44"/>
                  <a:pt x="168" y="46"/>
                </a:cubicBezTo>
                <a:cubicBezTo>
                  <a:pt x="168" y="47"/>
                  <a:pt x="167" y="45"/>
                  <a:pt x="167" y="45"/>
                </a:cubicBezTo>
                <a:cubicBezTo>
                  <a:pt x="173" y="42"/>
                  <a:pt x="179" y="40"/>
                  <a:pt x="184" y="37"/>
                </a:cubicBezTo>
                <a:cubicBezTo>
                  <a:pt x="185" y="37"/>
                  <a:pt x="185" y="37"/>
                  <a:pt x="185" y="37"/>
                </a:cubicBezTo>
                <a:cubicBezTo>
                  <a:pt x="185" y="37"/>
                  <a:pt x="185" y="37"/>
                  <a:pt x="185" y="37"/>
                </a:cubicBezTo>
                <a:cubicBezTo>
                  <a:pt x="186" y="36"/>
                  <a:pt x="186" y="36"/>
                  <a:pt x="186" y="36"/>
                </a:cubicBezTo>
                <a:cubicBezTo>
                  <a:pt x="185" y="37"/>
                  <a:pt x="185" y="37"/>
                  <a:pt x="185" y="37"/>
                </a:cubicBezTo>
                <a:cubicBezTo>
                  <a:pt x="185" y="37"/>
                  <a:pt x="185" y="37"/>
                  <a:pt x="185" y="37"/>
                </a:cubicBezTo>
                <a:cubicBezTo>
                  <a:pt x="184" y="37"/>
                  <a:pt x="184" y="37"/>
                  <a:pt x="184" y="37"/>
                </a:cubicBezTo>
                <a:cubicBezTo>
                  <a:pt x="184" y="37"/>
                  <a:pt x="184" y="37"/>
                  <a:pt x="184" y="37"/>
                </a:cubicBezTo>
                <a:cubicBezTo>
                  <a:pt x="178" y="39"/>
                  <a:pt x="172" y="40"/>
                  <a:pt x="167" y="42"/>
                </a:cubicBezTo>
                <a:cubicBezTo>
                  <a:pt x="166" y="42"/>
                  <a:pt x="166" y="40"/>
                  <a:pt x="166" y="40"/>
                </a:cubicBezTo>
                <a:cubicBezTo>
                  <a:pt x="174" y="36"/>
                  <a:pt x="181" y="33"/>
                  <a:pt x="188" y="30"/>
                </a:cubicBezTo>
                <a:cubicBezTo>
                  <a:pt x="188" y="30"/>
                  <a:pt x="189" y="30"/>
                  <a:pt x="188" y="30"/>
                </a:cubicBezTo>
                <a:cubicBezTo>
                  <a:pt x="180" y="31"/>
                  <a:pt x="172" y="33"/>
                  <a:pt x="164" y="37"/>
                </a:cubicBezTo>
                <a:cubicBezTo>
                  <a:pt x="164" y="37"/>
                  <a:pt x="163" y="37"/>
                  <a:pt x="162" y="36"/>
                </a:cubicBezTo>
                <a:cubicBezTo>
                  <a:pt x="162" y="36"/>
                  <a:pt x="163" y="35"/>
                  <a:pt x="164" y="34"/>
                </a:cubicBezTo>
                <a:cubicBezTo>
                  <a:pt x="170" y="31"/>
                  <a:pt x="177" y="28"/>
                  <a:pt x="184" y="24"/>
                </a:cubicBezTo>
                <a:cubicBezTo>
                  <a:pt x="185" y="24"/>
                  <a:pt x="184" y="24"/>
                  <a:pt x="184" y="24"/>
                </a:cubicBezTo>
                <a:cubicBezTo>
                  <a:pt x="176" y="26"/>
                  <a:pt x="169" y="27"/>
                  <a:pt x="162" y="31"/>
                </a:cubicBezTo>
                <a:cubicBezTo>
                  <a:pt x="161" y="31"/>
                  <a:pt x="162" y="29"/>
                  <a:pt x="163" y="29"/>
                </a:cubicBezTo>
                <a:cubicBezTo>
                  <a:pt x="167" y="26"/>
                  <a:pt x="171" y="25"/>
                  <a:pt x="175" y="23"/>
                </a:cubicBezTo>
                <a:cubicBezTo>
                  <a:pt x="175" y="22"/>
                  <a:pt x="175" y="22"/>
                  <a:pt x="175" y="22"/>
                </a:cubicBezTo>
                <a:cubicBezTo>
                  <a:pt x="175" y="23"/>
                  <a:pt x="175" y="23"/>
                  <a:pt x="175" y="23"/>
                </a:cubicBezTo>
                <a:cubicBezTo>
                  <a:pt x="175" y="22"/>
                  <a:pt x="175" y="22"/>
                  <a:pt x="175" y="22"/>
                </a:cubicBezTo>
                <a:cubicBezTo>
                  <a:pt x="168" y="24"/>
                  <a:pt x="162" y="26"/>
                  <a:pt x="156" y="29"/>
                </a:cubicBezTo>
                <a:cubicBezTo>
                  <a:pt x="156" y="29"/>
                  <a:pt x="155" y="28"/>
                  <a:pt x="155" y="28"/>
                </a:cubicBezTo>
                <a:cubicBezTo>
                  <a:pt x="160" y="25"/>
                  <a:pt x="165" y="22"/>
                  <a:pt x="170" y="20"/>
                </a:cubicBezTo>
                <a:cubicBezTo>
                  <a:pt x="170" y="19"/>
                  <a:pt x="170" y="19"/>
                  <a:pt x="170" y="19"/>
                </a:cubicBezTo>
                <a:cubicBezTo>
                  <a:pt x="164" y="22"/>
                  <a:pt x="159" y="23"/>
                  <a:pt x="154" y="26"/>
                </a:cubicBezTo>
                <a:cubicBezTo>
                  <a:pt x="154" y="26"/>
                  <a:pt x="153" y="26"/>
                  <a:pt x="152" y="26"/>
                </a:cubicBezTo>
                <a:cubicBezTo>
                  <a:pt x="152" y="25"/>
                  <a:pt x="152" y="25"/>
                  <a:pt x="153" y="24"/>
                </a:cubicBezTo>
                <a:cubicBezTo>
                  <a:pt x="156" y="22"/>
                  <a:pt x="160" y="20"/>
                  <a:pt x="164" y="17"/>
                </a:cubicBezTo>
                <a:cubicBezTo>
                  <a:pt x="159" y="17"/>
                  <a:pt x="155" y="20"/>
                  <a:pt x="152" y="23"/>
                </a:cubicBezTo>
                <a:cubicBezTo>
                  <a:pt x="152" y="23"/>
                  <a:pt x="153" y="22"/>
                  <a:pt x="152" y="23"/>
                </a:cubicBezTo>
                <a:cubicBezTo>
                  <a:pt x="151" y="24"/>
                  <a:pt x="150" y="25"/>
                  <a:pt x="149" y="25"/>
                </a:cubicBezTo>
                <a:cubicBezTo>
                  <a:pt x="148" y="25"/>
                  <a:pt x="148" y="24"/>
                  <a:pt x="148" y="23"/>
                </a:cubicBezTo>
                <a:cubicBezTo>
                  <a:pt x="150" y="21"/>
                  <a:pt x="154" y="20"/>
                  <a:pt x="157" y="18"/>
                </a:cubicBezTo>
                <a:cubicBezTo>
                  <a:pt x="155" y="18"/>
                  <a:pt x="154" y="18"/>
                  <a:pt x="154" y="18"/>
                </a:cubicBezTo>
                <a:cubicBezTo>
                  <a:pt x="139" y="21"/>
                  <a:pt x="126" y="31"/>
                  <a:pt x="114" y="48"/>
                </a:cubicBezTo>
                <a:cubicBezTo>
                  <a:pt x="115" y="51"/>
                  <a:pt x="112" y="51"/>
                  <a:pt x="111" y="51"/>
                </a:cubicBezTo>
                <a:cubicBezTo>
                  <a:pt x="110" y="51"/>
                  <a:pt x="109" y="51"/>
                  <a:pt x="108" y="51"/>
                </a:cubicBezTo>
                <a:cubicBezTo>
                  <a:pt x="108" y="49"/>
                  <a:pt x="105" y="48"/>
                  <a:pt x="104" y="48"/>
                </a:cubicBezTo>
                <a:cubicBezTo>
                  <a:pt x="103" y="46"/>
                  <a:pt x="103" y="44"/>
                  <a:pt x="102" y="43"/>
                </a:cubicBezTo>
                <a:cubicBezTo>
                  <a:pt x="99" y="37"/>
                  <a:pt x="94" y="32"/>
                  <a:pt x="89" y="27"/>
                </a:cubicBezTo>
                <a:cubicBezTo>
                  <a:pt x="77" y="18"/>
                  <a:pt x="60" y="10"/>
                  <a:pt x="47" y="6"/>
                </a:cubicBezTo>
                <a:cubicBezTo>
                  <a:pt x="41" y="12"/>
                  <a:pt x="35" y="16"/>
                  <a:pt x="28" y="21"/>
                </a:cubicBezTo>
                <a:cubicBezTo>
                  <a:pt x="28" y="22"/>
                  <a:pt x="28" y="22"/>
                  <a:pt x="28" y="22"/>
                </a:cubicBezTo>
                <a:cubicBezTo>
                  <a:pt x="28" y="21"/>
                  <a:pt x="28" y="21"/>
                  <a:pt x="28" y="21"/>
                </a:cubicBezTo>
                <a:cubicBezTo>
                  <a:pt x="28" y="21"/>
                  <a:pt x="29" y="21"/>
                  <a:pt x="29" y="21"/>
                </a:cubicBezTo>
                <a:cubicBezTo>
                  <a:pt x="35" y="17"/>
                  <a:pt x="42" y="14"/>
                  <a:pt x="49" y="10"/>
                </a:cubicBezTo>
                <a:cubicBezTo>
                  <a:pt x="49" y="10"/>
                  <a:pt x="50" y="11"/>
                  <a:pt x="49" y="11"/>
                </a:cubicBezTo>
                <a:cubicBezTo>
                  <a:pt x="42" y="17"/>
                  <a:pt x="34" y="23"/>
                  <a:pt x="27" y="29"/>
                </a:cubicBezTo>
                <a:cubicBezTo>
                  <a:pt x="27" y="29"/>
                  <a:pt x="27" y="29"/>
                  <a:pt x="27" y="29"/>
                </a:cubicBezTo>
                <a:cubicBezTo>
                  <a:pt x="27" y="29"/>
                  <a:pt x="27" y="29"/>
                  <a:pt x="27" y="29"/>
                </a:cubicBezTo>
                <a:cubicBezTo>
                  <a:pt x="34" y="24"/>
                  <a:pt x="42" y="20"/>
                  <a:pt x="49" y="16"/>
                </a:cubicBezTo>
                <a:cubicBezTo>
                  <a:pt x="50" y="16"/>
                  <a:pt x="50" y="17"/>
                  <a:pt x="50" y="18"/>
                </a:cubicBezTo>
                <a:cubicBezTo>
                  <a:pt x="20" y="40"/>
                  <a:pt x="20" y="40"/>
                  <a:pt x="20" y="40"/>
                </a:cubicBezTo>
                <a:cubicBezTo>
                  <a:pt x="29" y="34"/>
                  <a:pt x="38" y="29"/>
                  <a:pt x="46" y="25"/>
                </a:cubicBezTo>
                <a:cubicBezTo>
                  <a:pt x="47" y="24"/>
                  <a:pt x="48" y="26"/>
                  <a:pt x="47" y="26"/>
                </a:cubicBezTo>
                <a:cubicBezTo>
                  <a:pt x="44" y="30"/>
                  <a:pt x="40" y="32"/>
                  <a:pt x="37" y="35"/>
                </a:cubicBezTo>
                <a:cubicBezTo>
                  <a:pt x="36" y="36"/>
                  <a:pt x="36" y="36"/>
                  <a:pt x="36" y="36"/>
                </a:cubicBezTo>
                <a:cubicBezTo>
                  <a:pt x="37" y="35"/>
                  <a:pt x="37" y="35"/>
                  <a:pt x="37" y="35"/>
                </a:cubicBezTo>
                <a:cubicBezTo>
                  <a:pt x="40" y="34"/>
                  <a:pt x="43" y="32"/>
                  <a:pt x="45" y="31"/>
                </a:cubicBezTo>
                <a:cubicBezTo>
                  <a:pt x="46" y="31"/>
                  <a:pt x="47" y="32"/>
                  <a:pt x="46" y="32"/>
                </a:cubicBezTo>
                <a:cubicBezTo>
                  <a:pt x="44" y="35"/>
                  <a:pt x="42" y="37"/>
                  <a:pt x="39" y="39"/>
                </a:cubicBezTo>
                <a:cubicBezTo>
                  <a:pt x="39" y="39"/>
                  <a:pt x="38" y="40"/>
                  <a:pt x="38" y="40"/>
                </a:cubicBezTo>
                <a:cubicBezTo>
                  <a:pt x="30" y="46"/>
                  <a:pt x="23" y="51"/>
                  <a:pt x="15" y="57"/>
                </a:cubicBezTo>
                <a:cubicBezTo>
                  <a:pt x="26" y="51"/>
                  <a:pt x="37" y="44"/>
                  <a:pt x="48" y="39"/>
                </a:cubicBezTo>
                <a:cubicBezTo>
                  <a:pt x="49" y="39"/>
                  <a:pt x="49" y="40"/>
                  <a:pt x="49" y="40"/>
                </a:cubicBezTo>
                <a:cubicBezTo>
                  <a:pt x="48" y="42"/>
                  <a:pt x="47" y="43"/>
                  <a:pt x="46" y="44"/>
                </a:cubicBezTo>
                <a:cubicBezTo>
                  <a:pt x="48" y="42"/>
                  <a:pt x="51" y="41"/>
                  <a:pt x="53" y="40"/>
                </a:cubicBezTo>
                <a:cubicBezTo>
                  <a:pt x="54" y="42"/>
                  <a:pt x="52" y="43"/>
                  <a:pt x="52" y="43"/>
                </a:cubicBezTo>
                <a:cubicBezTo>
                  <a:pt x="22" y="66"/>
                  <a:pt x="22" y="66"/>
                  <a:pt x="22" y="66"/>
                </a:cubicBezTo>
                <a:cubicBezTo>
                  <a:pt x="34" y="59"/>
                  <a:pt x="46" y="52"/>
                  <a:pt x="58" y="47"/>
                </a:cubicBezTo>
                <a:cubicBezTo>
                  <a:pt x="58" y="47"/>
                  <a:pt x="59" y="48"/>
                  <a:pt x="59" y="48"/>
                </a:cubicBezTo>
                <a:cubicBezTo>
                  <a:pt x="54" y="53"/>
                  <a:pt x="48" y="57"/>
                  <a:pt x="43" y="61"/>
                </a:cubicBezTo>
                <a:cubicBezTo>
                  <a:pt x="54" y="56"/>
                  <a:pt x="54" y="56"/>
                  <a:pt x="54" y="56"/>
                </a:cubicBezTo>
                <a:cubicBezTo>
                  <a:pt x="56" y="54"/>
                  <a:pt x="58" y="53"/>
                  <a:pt x="61" y="53"/>
                </a:cubicBezTo>
                <a:cubicBezTo>
                  <a:pt x="61" y="54"/>
                  <a:pt x="60" y="55"/>
                  <a:pt x="60" y="55"/>
                </a:cubicBezTo>
                <a:cubicBezTo>
                  <a:pt x="54" y="59"/>
                  <a:pt x="49" y="64"/>
                  <a:pt x="43" y="68"/>
                </a:cubicBezTo>
                <a:cubicBezTo>
                  <a:pt x="43" y="67"/>
                  <a:pt x="43" y="68"/>
                  <a:pt x="43" y="68"/>
                </a:cubicBezTo>
                <a:cubicBezTo>
                  <a:pt x="43" y="68"/>
                  <a:pt x="43" y="68"/>
                  <a:pt x="43" y="68"/>
                </a:cubicBezTo>
                <a:cubicBezTo>
                  <a:pt x="52" y="63"/>
                  <a:pt x="60" y="59"/>
                  <a:pt x="69" y="56"/>
                </a:cubicBezTo>
                <a:cubicBezTo>
                  <a:pt x="70" y="56"/>
                  <a:pt x="71" y="57"/>
                  <a:pt x="70" y="58"/>
                </a:cubicBezTo>
                <a:cubicBezTo>
                  <a:pt x="62" y="65"/>
                  <a:pt x="53" y="70"/>
                  <a:pt x="45" y="76"/>
                </a:cubicBezTo>
                <a:cubicBezTo>
                  <a:pt x="55" y="72"/>
                  <a:pt x="65" y="68"/>
                  <a:pt x="74" y="64"/>
                </a:cubicBezTo>
                <a:cubicBezTo>
                  <a:pt x="75" y="64"/>
                  <a:pt x="76" y="65"/>
                  <a:pt x="75" y="65"/>
                </a:cubicBezTo>
                <a:cubicBezTo>
                  <a:pt x="69" y="70"/>
                  <a:pt x="62" y="74"/>
                  <a:pt x="56" y="78"/>
                </a:cubicBezTo>
                <a:cubicBezTo>
                  <a:pt x="64" y="75"/>
                  <a:pt x="71" y="71"/>
                  <a:pt x="79" y="69"/>
                </a:cubicBezTo>
                <a:cubicBezTo>
                  <a:pt x="80" y="69"/>
                  <a:pt x="81" y="70"/>
                  <a:pt x="80" y="70"/>
                </a:cubicBezTo>
                <a:cubicBezTo>
                  <a:pt x="74" y="75"/>
                  <a:pt x="67" y="79"/>
                  <a:pt x="61" y="83"/>
                </a:cubicBezTo>
                <a:cubicBezTo>
                  <a:pt x="60" y="83"/>
                  <a:pt x="60" y="83"/>
                  <a:pt x="60" y="83"/>
                </a:cubicBezTo>
                <a:cubicBezTo>
                  <a:pt x="61" y="83"/>
                  <a:pt x="61" y="83"/>
                  <a:pt x="61" y="83"/>
                </a:cubicBezTo>
                <a:cubicBezTo>
                  <a:pt x="68" y="80"/>
                  <a:pt x="76" y="76"/>
                  <a:pt x="84" y="74"/>
                </a:cubicBezTo>
                <a:cubicBezTo>
                  <a:pt x="84" y="74"/>
                  <a:pt x="84" y="75"/>
                  <a:pt x="84" y="76"/>
                </a:cubicBezTo>
                <a:cubicBezTo>
                  <a:pt x="80" y="79"/>
                  <a:pt x="76" y="81"/>
                  <a:pt x="73" y="83"/>
                </a:cubicBezTo>
                <a:cubicBezTo>
                  <a:pt x="72" y="83"/>
                  <a:pt x="72" y="83"/>
                  <a:pt x="72" y="83"/>
                </a:cubicBezTo>
                <a:cubicBezTo>
                  <a:pt x="73" y="83"/>
                  <a:pt x="73" y="83"/>
                  <a:pt x="73" y="83"/>
                </a:cubicBezTo>
                <a:cubicBezTo>
                  <a:pt x="79" y="81"/>
                  <a:pt x="86" y="78"/>
                  <a:pt x="92" y="77"/>
                </a:cubicBezTo>
                <a:cubicBezTo>
                  <a:pt x="94" y="76"/>
                  <a:pt x="94" y="77"/>
                  <a:pt x="94" y="78"/>
                </a:cubicBezTo>
                <a:cubicBezTo>
                  <a:pt x="92" y="79"/>
                  <a:pt x="90" y="80"/>
                  <a:pt x="88" y="82"/>
                </a:cubicBezTo>
                <a:cubicBezTo>
                  <a:pt x="87" y="83"/>
                  <a:pt x="85" y="83"/>
                  <a:pt x="84" y="84"/>
                </a:cubicBezTo>
                <a:cubicBezTo>
                  <a:pt x="81" y="86"/>
                  <a:pt x="78" y="87"/>
                  <a:pt x="75" y="89"/>
                </a:cubicBezTo>
                <a:cubicBezTo>
                  <a:pt x="74" y="90"/>
                  <a:pt x="75" y="89"/>
                  <a:pt x="75" y="89"/>
                </a:cubicBezTo>
                <a:cubicBezTo>
                  <a:pt x="83" y="86"/>
                  <a:pt x="91" y="83"/>
                  <a:pt x="99" y="81"/>
                </a:cubicBezTo>
                <a:cubicBezTo>
                  <a:pt x="99" y="81"/>
                  <a:pt x="100" y="82"/>
                  <a:pt x="99" y="83"/>
                </a:cubicBezTo>
                <a:cubicBezTo>
                  <a:pt x="93" y="87"/>
                  <a:pt x="85" y="91"/>
                  <a:pt x="78" y="95"/>
                </a:cubicBezTo>
                <a:cubicBezTo>
                  <a:pt x="78" y="95"/>
                  <a:pt x="77" y="96"/>
                  <a:pt x="78" y="96"/>
                </a:cubicBezTo>
                <a:cubicBezTo>
                  <a:pt x="81" y="94"/>
                  <a:pt x="84" y="94"/>
                  <a:pt x="87" y="93"/>
                </a:cubicBezTo>
                <a:cubicBezTo>
                  <a:pt x="93" y="90"/>
                  <a:pt x="100" y="88"/>
                  <a:pt x="106" y="86"/>
                </a:cubicBezTo>
                <a:cubicBezTo>
                  <a:pt x="106" y="86"/>
                  <a:pt x="106" y="88"/>
                  <a:pt x="106" y="88"/>
                </a:cubicBezTo>
                <a:cubicBezTo>
                  <a:pt x="99" y="92"/>
                  <a:pt x="93" y="96"/>
                  <a:pt x="86" y="99"/>
                </a:cubicBezTo>
                <a:cubicBezTo>
                  <a:pt x="92" y="97"/>
                  <a:pt x="99" y="94"/>
                  <a:pt x="106" y="92"/>
                </a:cubicBezTo>
                <a:cubicBezTo>
                  <a:pt x="106" y="92"/>
                  <a:pt x="107" y="92"/>
                  <a:pt x="106" y="93"/>
                </a:cubicBezTo>
                <a:cubicBezTo>
                  <a:pt x="104" y="95"/>
                  <a:pt x="101" y="97"/>
                  <a:pt x="99" y="98"/>
                </a:cubicBezTo>
                <a:cubicBezTo>
                  <a:pt x="98" y="98"/>
                  <a:pt x="97" y="98"/>
                  <a:pt x="97" y="99"/>
                </a:cubicBezTo>
                <a:cubicBezTo>
                  <a:pt x="98" y="99"/>
                  <a:pt x="98" y="99"/>
                  <a:pt x="99" y="98"/>
                </a:cubicBezTo>
                <a:cubicBezTo>
                  <a:pt x="103" y="97"/>
                  <a:pt x="108" y="95"/>
                  <a:pt x="113" y="94"/>
                </a:cubicBezTo>
                <a:cubicBezTo>
                  <a:pt x="114" y="94"/>
                  <a:pt x="114" y="95"/>
                  <a:pt x="114" y="95"/>
                </a:cubicBezTo>
                <a:cubicBezTo>
                  <a:pt x="112" y="97"/>
                  <a:pt x="109" y="98"/>
                  <a:pt x="107" y="100"/>
                </a:cubicBezTo>
                <a:cubicBezTo>
                  <a:pt x="111" y="99"/>
                  <a:pt x="114" y="97"/>
                  <a:pt x="117" y="97"/>
                </a:cubicBezTo>
                <a:cubicBezTo>
                  <a:pt x="118" y="96"/>
                  <a:pt x="118" y="98"/>
                  <a:pt x="118" y="98"/>
                </a:cubicBezTo>
                <a:cubicBezTo>
                  <a:pt x="112" y="103"/>
                  <a:pt x="106" y="106"/>
                  <a:pt x="100" y="110"/>
                </a:cubicBezTo>
                <a:cubicBezTo>
                  <a:pt x="105" y="108"/>
                  <a:pt x="111" y="107"/>
                  <a:pt x="116" y="105"/>
                </a:cubicBezTo>
                <a:cubicBezTo>
                  <a:pt x="116" y="105"/>
                  <a:pt x="117" y="106"/>
                  <a:pt x="117" y="106"/>
                </a:cubicBezTo>
                <a:cubicBezTo>
                  <a:pt x="104" y="115"/>
                  <a:pt x="104" y="115"/>
                  <a:pt x="104" y="115"/>
                </a:cubicBezTo>
                <a:cubicBezTo>
                  <a:pt x="107" y="114"/>
                  <a:pt x="110" y="113"/>
                  <a:pt x="113" y="113"/>
                </a:cubicBezTo>
                <a:cubicBezTo>
                  <a:pt x="113" y="112"/>
                  <a:pt x="113" y="113"/>
                  <a:pt x="113" y="114"/>
                </a:cubicBezTo>
                <a:cubicBezTo>
                  <a:pt x="107" y="118"/>
                  <a:pt x="107" y="118"/>
                  <a:pt x="107" y="118"/>
                </a:cubicBezTo>
                <a:cubicBezTo>
                  <a:pt x="110" y="117"/>
                  <a:pt x="113" y="115"/>
                  <a:pt x="116" y="115"/>
                </a:cubicBezTo>
                <a:cubicBezTo>
                  <a:pt x="116" y="115"/>
                  <a:pt x="117" y="116"/>
                  <a:pt x="117" y="117"/>
                </a:cubicBezTo>
                <a:cubicBezTo>
                  <a:pt x="115" y="119"/>
                  <a:pt x="112" y="122"/>
                  <a:pt x="110" y="124"/>
                </a:cubicBezTo>
                <a:cubicBezTo>
                  <a:pt x="114" y="132"/>
                  <a:pt x="114" y="141"/>
                  <a:pt x="115" y="150"/>
                </a:cubicBezTo>
                <a:cubicBezTo>
                  <a:pt x="118" y="145"/>
                  <a:pt x="122" y="140"/>
                  <a:pt x="126" y="136"/>
                </a:cubicBezTo>
                <a:cubicBezTo>
                  <a:pt x="141" y="118"/>
                  <a:pt x="158" y="105"/>
                  <a:pt x="176" y="90"/>
                </a:cubicBezTo>
                <a:cubicBezTo>
                  <a:pt x="173" y="91"/>
                  <a:pt x="171" y="92"/>
                  <a:pt x="169" y="92"/>
                </a:cubicBezTo>
                <a:cubicBezTo>
                  <a:pt x="169" y="91"/>
                  <a:pt x="169" y="90"/>
                  <a:pt x="169" y="90"/>
                </a:cubicBezTo>
                <a:cubicBezTo>
                  <a:pt x="173" y="87"/>
                  <a:pt x="178" y="84"/>
                  <a:pt x="182" y="82"/>
                </a:cubicBezTo>
                <a:cubicBezTo>
                  <a:pt x="183" y="81"/>
                  <a:pt x="185" y="81"/>
                  <a:pt x="185" y="80"/>
                </a:cubicBezTo>
                <a:cubicBezTo>
                  <a:pt x="179" y="80"/>
                  <a:pt x="174" y="82"/>
                  <a:pt x="168" y="83"/>
                </a:cubicBezTo>
                <a:cubicBezTo>
                  <a:pt x="167" y="83"/>
                  <a:pt x="167" y="82"/>
                  <a:pt x="167" y="81"/>
                </a:cubicBezTo>
                <a:cubicBezTo>
                  <a:pt x="167" y="81"/>
                  <a:pt x="168" y="80"/>
                  <a:pt x="168" y="80"/>
                </a:cubicBezTo>
                <a:cubicBezTo>
                  <a:pt x="174" y="76"/>
                  <a:pt x="180" y="74"/>
                  <a:pt x="186" y="71"/>
                </a:cubicBezTo>
                <a:cubicBezTo>
                  <a:pt x="168" y="75"/>
                  <a:pt x="168" y="75"/>
                  <a:pt x="168" y="75"/>
                </a:cubicBezTo>
                <a:cubicBezTo>
                  <a:pt x="167" y="75"/>
                  <a:pt x="167" y="74"/>
                  <a:pt x="168" y="74"/>
                </a:cubicBezTo>
                <a:cubicBezTo>
                  <a:pt x="173" y="71"/>
                  <a:pt x="178" y="69"/>
                  <a:pt x="183" y="67"/>
                </a:cubicBezTo>
                <a:cubicBezTo>
                  <a:pt x="184" y="67"/>
                  <a:pt x="184" y="67"/>
                  <a:pt x="185" y="66"/>
                </a:cubicBezTo>
                <a:cubicBezTo>
                  <a:pt x="185" y="66"/>
                  <a:pt x="186" y="66"/>
                  <a:pt x="186" y="66"/>
                </a:cubicBezTo>
                <a:cubicBezTo>
                  <a:pt x="186" y="66"/>
                  <a:pt x="185" y="66"/>
                  <a:pt x="185" y="66"/>
                </a:cubicBezTo>
                <a:cubicBezTo>
                  <a:pt x="184" y="66"/>
                  <a:pt x="184" y="66"/>
                  <a:pt x="183" y="67"/>
                </a:cubicBezTo>
                <a:cubicBezTo>
                  <a:pt x="183" y="67"/>
                  <a:pt x="183" y="67"/>
                  <a:pt x="183" y="67"/>
                </a:cubicBezTo>
                <a:cubicBezTo>
                  <a:pt x="178" y="67"/>
                  <a:pt x="174" y="69"/>
                  <a:pt x="170" y="70"/>
                </a:cubicBezTo>
                <a:cubicBezTo>
                  <a:pt x="169" y="70"/>
                  <a:pt x="169" y="70"/>
                  <a:pt x="169" y="69"/>
                </a:cubicBezTo>
                <a:cubicBezTo>
                  <a:pt x="169" y="68"/>
                  <a:pt x="170" y="68"/>
                  <a:pt x="171" y="68"/>
                </a:cubicBezTo>
                <a:cubicBezTo>
                  <a:pt x="178" y="64"/>
                  <a:pt x="186" y="62"/>
                  <a:pt x="193" y="59"/>
                </a:cubicBezTo>
                <a:close/>
                <a:moveTo>
                  <a:pt x="107" y="169"/>
                </a:moveTo>
                <a:cubicBezTo>
                  <a:pt x="106" y="169"/>
                  <a:pt x="105" y="169"/>
                  <a:pt x="105" y="168"/>
                </a:cubicBezTo>
                <a:cubicBezTo>
                  <a:pt x="105" y="167"/>
                  <a:pt x="105" y="166"/>
                  <a:pt x="106" y="165"/>
                </a:cubicBezTo>
                <a:cubicBezTo>
                  <a:pt x="107" y="162"/>
                  <a:pt x="108" y="159"/>
                  <a:pt x="110" y="156"/>
                </a:cubicBezTo>
                <a:cubicBezTo>
                  <a:pt x="107" y="140"/>
                  <a:pt x="99" y="124"/>
                  <a:pt x="81" y="111"/>
                </a:cubicBezTo>
                <a:cubicBezTo>
                  <a:pt x="78" y="109"/>
                  <a:pt x="75" y="107"/>
                  <a:pt x="72" y="105"/>
                </a:cubicBezTo>
                <a:cubicBezTo>
                  <a:pt x="66" y="102"/>
                  <a:pt x="60" y="99"/>
                  <a:pt x="55" y="96"/>
                </a:cubicBezTo>
                <a:cubicBezTo>
                  <a:pt x="40" y="88"/>
                  <a:pt x="24" y="80"/>
                  <a:pt x="14" y="70"/>
                </a:cubicBezTo>
                <a:cubicBezTo>
                  <a:pt x="12" y="68"/>
                  <a:pt x="10" y="66"/>
                  <a:pt x="8" y="64"/>
                </a:cubicBezTo>
                <a:cubicBezTo>
                  <a:pt x="7" y="64"/>
                  <a:pt x="6" y="65"/>
                  <a:pt x="5" y="65"/>
                </a:cubicBezTo>
                <a:cubicBezTo>
                  <a:pt x="4" y="66"/>
                  <a:pt x="4" y="65"/>
                  <a:pt x="4" y="65"/>
                </a:cubicBezTo>
                <a:cubicBezTo>
                  <a:pt x="4" y="63"/>
                  <a:pt x="6" y="63"/>
                  <a:pt x="6" y="61"/>
                </a:cubicBezTo>
                <a:cubicBezTo>
                  <a:pt x="0" y="51"/>
                  <a:pt x="0" y="40"/>
                  <a:pt x="5" y="27"/>
                </a:cubicBezTo>
                <a:cubicBezTo>
                  <a:pt x="7" y="21"/>
                  <a:pt x="11" y="14"/>
                  <a:pt x="15" y="10"/>
                </a:cubicBezTo>
                <a:cubicBezTo>
                  <a:pt x="24" y="6"/>
                  <a:pt x="32" y="2"/>
                  <a:pt x="41" y="1"/>
                </a:cubicBezTo>
                <a:cubicBezTo>
                  <a:pt x="45" y="0"/>
                  <a:pt x="49" y="1"/>
                  <a:pt x="52" y="1"/>
                </a:cubicBezTo>
                <a:cubicBezTo>
                  <a:pt x="57" y="2"/>
                  <a:pt x="62" y="4"/>
                  <a:pt x="66" y="6"/>
                </a:cubicBezTo>
                <a:cubicBezTo>
                  <a:pt x="78" y="13"/>
                  <a:pt x="89" y="20"/>
                  <a:pt x="97" y="28"/>
                </a:cubicBezTo>
                <a:cubicBezTo>
                  <a:pt x="101" y="32"/>
                  <a:pt x="104" y="36"/>
                  <a:pt x="107" y="40"/>
                </a:cubicBezTo>
                <a:cubicBezTo>
                  <a:pt x="115" y="30"/>
                  <a:pt x="124" y="20"/>
                  <a:pt x="134" y="16"/>
                </a:cubicBezTo>
                <a:cubicBezTo>
                  <a:pt x="146" y="13"/>
                  <a:pt x="158" y="11"/>
                  <a:pt x="172" y="13"/>
                </a:cubicBezTo>
                <a:cubicBezTo>
                  <a:pt x="180" y="14"/>
                  <a:pt x="193" y="20"/>
                  <a:pt x="200" y="27"/>
                </a:cubicBezTo>
                <a:cubicBezTo>
                  <a:pt x="206" y="34"/>
                  <a:pt x="208" y="43"/>
                  <a:pt x="207" y="52"/>
                </a:cubicBezTo>
                <a:cubicBezTo>
                  <a:pt x="206" y="60"/>
                  <a:pt x="202" y="68"/>
                  <a:pt x="198" y="77"/>
                </a:cubicBezTo>
                <a:cubicBezTo>
                  <a:pt x="176" y="98"/>
                  <a:pt x="155" y="116"/>
                  <a:pt x="134" y="135"/>
                </a:cubicBezTo>
                <a:cubicBezTo>
                  <a:pt x="128" y="141"/>
                  <a:pt x="122" y="147"/>
                  <a:pt x="117" y="155"/>
                </a:cubicBezTo>
                <a:cubicBezTo>
                  <a:pt x="116" y="156"/>
                  <a:pt x="116" y="158"/>
                  <a:pt x="117" y="158"/>
                </a:cubicBezTo>
                <a:cubicBezTo>
                  <a:pt x="117" y="161"/>
                  <a:pt x="114" y="163"/>
                  <a:pt x="112" y="162"/>
                </a:cubicBezTo>
                <a:cubicBezTo>
                  <a:pt x="111" y="165"/>
                  <a:pt x="111" y="166"/>
                  <a:pt x="109" y="168"/>
                </a:cubicBezTo>
                <a:cubicBezTo>
                  <a:pt x="109" y="169"/>
                  <a:pt x="108" y="169"/>
                  <a:pt x="107" y="169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>
            <a:reflection blurRad="6350" stA="52000" endA="300" endPos="35000" dir="5400000" sy="-100000" algn="bl" rotWithShape="0"/>
          </a:effectLst>
        </p:spPr>
        <p:txBody>
          <a:bodyPr/>
          <a:lstStyle/>
          <a:p>
            <a:pPr>
              <a:defRPr/>
            </a:pPr>
            <a:endParaRPr lang="zh-CN" altLang="en-US" dirty="0">
              <a:solidFill>
                <a:srgbClr val="F6B202"/>
              </a:solidFill>
              <a:ea typeface="思源黑体 CN Light" panose="020B0300000000000000" pitchFamily="34" charset="-122"/>
            </a:endParaRPr>
          </a:p>
        </p:txBody>
      </p:sp>
      <p:sp>
        <p:nvSpPr>
          <p:cNvPr id="10" name="MH_Other_2"/>
          <p:cNvSpPr>
            <a:spLocks noEditPoints="1"/>
          </p:cNvSpPr>
          <p:nvPr>
            <p:custDataLst>
              <p:tags r:id="rId4"/>
            </p:custDataLst>
          </p:nvPr>
        </p:nvSpPr>
        <p:spPr bwMode="auto">
          <a:xfrm>
            <a:off x="1509770" y="5238656"/>
            <a:ext cx="743853" cy="645900"/>
          </a:xfrm>
          <a:custGeom>
            <a:avLst/>
            <a:gdLst>
              <a:gd name="T0" fmla="*/ 174 w 208"/>
              <a:gd name="T1" fmla="*/ 31 h 169"/>
              <a:gd name="T2" fmla="*/ 27 w 208"/>
              <a:gd name="T3" fmla="*/ 14 h 169"/>
              <a:gd name="T4" fmla="*/ 167 w 208"/>
              <a:gd name="T5" fmla="*/ 18 h 169"/>
              <a:gd name="T6" fmla="*/ 181 w 208"/>
              <a:gd name="T7" fmla="*/ 22 h 169"/>
              <a:gd name="T8" fmla="*/ 32 w 208"/>
              <a:gd name="T9" fmla="*/ 9 h 169"/>
              <a:gd name="T10" fmla="*/ 19 w 208"/>
              <a:gd name="T11" fmla="*/ 27 h 169"/>
              <a:gd name="T12" fmla="*/ 169 w 208"/>
              <a:gd name="T13" fmla="*/ 22 h 169"/>
              <a:gd name="T14" fmla="*/ 78 w 208"/>
              <a:gd name="T15" fmla="*/ 102 h 169"/>
              <a:gd name="T16" fmla="*/ 173 w 208"/>
              <a:gd name="T17" fmla="*/ 90 h 169"/>
              <a:gd name="T18" fmla="*/ 107 w 208"/>
              <a:gd name="T19" fmla="*/ 120 h 169"/>
              <a:gd name="T20" fmla="*/ 21 w 208"/>
              <a:gd name="T21" fmla="*/ 24 h 169"/>
              <a:gd name="T22" fmla="*/ 80 w 208"/>
              <a:gd name="T23" fmla="*/ 97 h 169"/>
              <a:gd name="T24" fmla="*/ 63 w 208"/>
              <a:gd name="T25" fmla="*/ 86 h 169"/>
              <a:gd name="T26" fmla="*/ 175 w 208"/>
              <a:gd name="T27" fmla="*/ 31 h 169"/>
              <a:gd name="T28" fmla="*/ 91 w 208"/>
              <a:gd name="T29" fmla="*/ 103 h 169"/>
              <a:gd name="T30" fmla="*/ 135 w 208"/>
              <a:gd name="T31" fmla="*/ 21 h 169"/>
              <a:gd name="T32" fmla="*/ 113 w 208"/>
              <a:gd name="T33" fmla="*/ 100 h 169"/>
              <a:gd name="T34" fmla="*/ 109 w 208"/>
              <a:gd name="T35" fmla="*/ 135 h 169"/>
              <a:gd name="T36" fmla="*/ 99 w 208"/>
              <a:gd name="T37" fmla="*/ 116 h 169"/>
              <a:gd name="T38" fmla="*/ 86 w 208"/>
              <a:gd name="T39" fmla="*/ 106 h 169"/>
              <a:gd name="T40" fmla="*/ 16 w 208"/>
              <a:gd name="T41" fmla="*/ 59 h 169"/>
              <a:gd name="T42" fmla="*/ 44 w 208"/>
              <a:gd name="T43" fmla="*/ 79 h 169"/>
              <a:gd name="T44" fmla="*/ 199 w 208"/>
              <a:gd name="T45" fmla="*/ 42 h 169"/>
              <a:gd name="T46" fmla="*/ 196 w 208"/>
              <a:gd name="T47" fmla="*/ 39 h 169"/>
              <a:gd name="T48" fmla="*/ 40 w 208"/>
              <a:gd name="T49" fmla="*/ 17 h 169"/>
              <a:gd name="T50" fmla="*/ 12 w 208"/>
              <a:gd name="T51" fmla="*/ 41 h 169"/>
              <a:gd name="T52" fmla="*/ 35 w 208"/>
              <a:gd name="T53" fmla="*/ 79 h 169"/>
              <a:gd name="T54" fmla="*/ 31 w 208"/>
              <a:gd name="T55" fmla="*/ 77 h 169"/>
              <a:gd name="T56" fmla="*/ 53 w 208"/>
              <a:gd name="T57" fmla="*/ 51 h 169"/>
              <a:gd name="T58" fmla="*/ 35 w 208"/>
              <a:gd name="T59" fmla="*/ 74 h 169"/>
              <a:gd name="T60" fmla="*/ 199 w 208"/>
              <a:gd name="T61" fmla="*/ 58 h 169"/>
              <a:gd name="T62" fmla="*/ 193 w 208"/>
              <a:gd name="T63" fmla="*/ 59 h 169"/>
              <a:gd name="T64" fmla="*/ 176 w 208"/>
              <a:gd name="T65" fmla="*/ 54 h 169"/>
              <a:gd name="T66" fmla="*/ 174 w 208"/>
              <a:gd name="T67" fmla="*/ 49 h 169"/>
              <a:gd name="T68" fmla="*/ 185 w 208"/>
              <a:gd name="T69" fmla="*/ 37 h 169"/>
              <a:gd name="T70" fmla="*/ 166 w 208"/>
              <a:gd name="T71" fmla="*/ 40 h 169"/>
              <a:gd name="T72" fmla="*/ 162 w 208"/>
              <a:gd name="T73" fmla="*/ 31 h 169"/>
              <a:gd name="T74" fmla="*/ 170 w 208"/>
              <a:gd name="T75" fmla="*/ 20 h 169"/>
              <a:gd name="T76" fmla="*/ 149 w 208"/>
              <a:gd name="T77" fmla="*/ 25 h 169"/>
              <a:gd name="T78" fmla="*/ 102 w 208"/>
              <a:gd name="T79" fmla="*/ 43 h 169"/>
              <a:gd name="T80" fmla="*/ 49 w 208"/>
              <a:gd name="T81" fmla="*/ 11 h 169"/>
              <a:gd name="T82" fmla="*/ 47 w 208"/>
              <a:gd name="T83" fmla="*/ 26 h 169"/>
              <a:gd name="T84" fmla="*/ 15 w 208"/>
              <a:gd name="T85" fmla="*/ 57 h 169"/>
              <a:gd name="T86" fmla="*/ 59 w 208"/>
              <a:gd name="T87" fmla="*/ 48 h 169"/>
              <a:gd name="T88" fmla="*/ 69 w 208"/>
              <a:gd name="T89" fmla="*/ 56 h 169"/>
              <a:gd name="T90" fmla="*/ 61 w 208"/>
              <a:gd name="T91" fmla="*/ 83 h 169"/>
              <a:gd name="T92" fmla="*/ 92 w 208"/>
              <a:gd name="T93" fmla="*/ 77 h 169"/>
              <a:gd name="T94" fmla="*/ 78 w 208"/>
              <a:gd name="T95" fmla="*/ 95 h 169"/>
              <a:gd name="T96" fmla="*/ 99 w 208"/>
              <a:gd name="T97" fmla="*/ 98 h 169"/>
              <a:gd name="T98" fmla="*/ 100 w 208"/>
              <a:gd name="T99" fmla="*/ 110 h 169"/>
              <a:gd name="T100" fmla="*/ 117 w 208"/>
              <a:gd name="T101" fmla="*/ 117 h 169"/>
              <a:gd name="T102" fmla="*/ 185 w 208"/>
              <a:gd name="T103" fmla="*/ 80 h 169"/>
              <a:gd name="T104" fmla="*/ 185 w 208"/>
              <a:gd name="T105" fmla="*/ 66 h 169"/>
              <a:gd name="T106" fmla="*/ 193 w 208"/>
              <a:gd name="T107" fmla="*/ 59 h 169"/>
              <a:gd name="T108" fmla="*/ 14 w 208"/>
              <a:gd name="T109" fmla="*/ 70 h 169"/>
              <a:gd name="T110" fmla="*/ 52 w 208"/>
              <a:gd name="T111" fmla="*/ 1 h 169"/>
              <a:gd name="T112" fmla="*/ 198 w 208"/>
              <a:gd name="T113" fmla="*/ 77 h 1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208" h="169">
                <a:moveTo>
                  <a:pt x="169" y="22"/>
                </a:moveTo>
                <a:cubicBezTo>
                  <a:pt x="169" y="22"/>
                  <a:pt x="168" y="22"/>
                  <a:pt x="168" y="23"/>
                </a:cubicBezTo>
                <a:cubicBezTo>
                  <a:pt x="167" y="23"/>
                  <a:pt x="167" y="23"/>
                  <a:pt x="167" y="23"/>
                </a:cubicBezTo>
                <a:cubicBezTo>
                  <a:pt x="168" y="23"/>
                  <a:pt x="168" y="23"/>
                  <a:pt x="168" y="23"/>
                </a:cubicBezTo>
                <a:cubicBezTo>
                  <a:pt x="168" y="23"/>
                  <a:pt x="169" y="23"/>
                  <a:pt x="169" y="22"/>
                </a:cubicBezTo>
                <a:close/>
                <a:moveTo>
                  <a:pt x="175" y="31"/>
                </a:moveTo>
                <a:cubicBezTo>
                  <a:pt x="174" y="31"/>
                  <a:pt x="174" y="31"/>
                  <a:pt x="174" y="31"/>
                </a:cubicBezTo>
                <a:cubicBezTo>
                  <a:pt x="174" y="31"/>
                  <a:pt x="174" y="31"/>
                  <a:pt x="174" y="31"/>
                </a:cubicBezTo>
                <a:cubicBezTo>
                  <a:pt x="174" y="31"/>
                  <a:pt x="173" y="31"/>
                  <a:pt x="173" y="32"/>
                </a:cubicBezTo>
                <a:cubicBezTo>
                  <a:pt x="173" y="32"/>
                  <a:pt x="174" y="32"/>
                  <a:pt x="174" y="31"/>
                </a:cubicBezTo>
                <a:cubicBezTo>
                  <a:pt x="174" y="31"/>
                  <a:pt x="174" y="31"/>
                  <a:pt x="174" y="31"/>
                </a:cubicBezTo>
                <a:lnTo>
                  <a:pt x="175" y="31"/>
                </a:lnTo>
                <a:close/>
                <a:moveTo>
                  <a:pt x="28" y="13"/>
                </a:moveTo>
                <a:cubicBezTo>
                  <a:pt x="27" y="13"/>
                  <a:pt x="27" y="13"/>
                  <a:pt x="27" y="14"/>
                </a:cubicBezTo>
                <a:cubicBezTo>
                  <a:pt x="26" y="14"/>
                  <a:pt x="26" y="14"/>
                  <a:pt x="26" y="15"/>
                </a:cubicBezTo>
                <a:cubicBezTo>
                  <a:pt x="27" y="14"/>
                  <a:pt x="27" y="14"/>
                  <a:pt x="27" y="14"/>
                </a:cubicBezTo>
                <a:cubicBezTo>
                  <a:pt x="27" y="14"/>
                  <a:pt x="28" y="13"/>
                  <a:pt x="28" y="13"/>
                </a:cubicBezTo>
                <a:close/>
                <a:moveTo>
                  <a:pt x="7" y="48"/>
                </a:moveTo>
                <a:cubicBezTo>
                  <a:pt x="7" y="47"/>
                  <a:pt x="7" y="46"/>
                  <a:pt x="7" y="45"/>
                </a:cubicBezTo>
                <a:cubicBezTo>
                  <a:pt x="6" y="46"/>
                  <a:pt x="7" y="47"/>
                  <a:pt x="7" y="48"/>
                </a:cubicBezTo>
                <a:cubicBezTo>
                  <a:pt x="7" y="49"/>
                  <a:pt x="8" y="49"/>
                  <a:pt x="7" y="48"/>
                </a:cubicBezTo>
                <a:close/>
                <a:moveTo>
                  <a:pt x="164" y="20"/>
                </a:moveTo>
                <a:cubicBezTo>
                  <a:pt x="166" y="19"/>
                  <a:pt x="167" y="19"/>
                  <a:pt x="168" y="18"/>
                </a:cubicBezTo>
                <a:cubicBezTo>
                  <a:pt x="168" y="18"/>
                  <a:pt x="167" y="18"/>
                  <a:pt x="167" y="18"/>
                </a:cubicBezTo>
                <a:cubicBezTo>
                  <a:pt x="166" y="18"/>
                  <a:pt x="165" y="19"/>
                  <a:pt x="164" y="20"/>
                </a:cubicBezTo>
                <a:close/>
                <a:moveTo>
                  <a:pt x="106" y="117"/>
                </a:moveTo>
                <a:cubicBezTo>
                  <a:pt x="107" y="116"/>
                  <a:pt x="108" y="116"/>
                  <a:pt x="108" y="115"/>
                </a:cubicBezTo>
                <a:cubicBezTo>
                  <a:pt x="107" y="116"/>
                  <a:pt x="106" y="116"/>
                  <a:pt x="105" y="117"/>
                </a:cubicBezTo>
                <a:cubicBezTo>
                  <a:pt x="105" y="117"/>
                  <a:pt x="106" y="118"/>
                  <a:pt x="106" y="117"/>
                </a:cubicBezTo>
                <a:close/>
                <a:moveTo>
                  <a:pt x="175" y="24"/>
                </a:moveTo>
                <a:cubicBezTo>
                  <a:pt x="178" y="24"/>
                  <a:pt x="180" y="23"/>
                  <a:pt x="182" y="23"/>
                </a:cubicBezTo>
                <a:cubicBezTo>
                  <a:pt x="182" y="23"/>
                  <a:pt x="181" y="22"/>
                  <a:pt x="181" y="22"/>
                </a:cubicBezTo>
                <a:cubicBezTo>
                  <a:pt x="179" y="22"/>
                  <a:pt x="177" y="23"/>
                  <a:pt x="175" y="24"/>
                </a:cubicBezTo>
                <a:close/>
                <a:moveTo>
                  <a:pt x="11" y="58"/>
                </a:moveTo>
                <a:cubicBezTo>
                  <a:pt x="9" y="53"/>
                  <a:pt x="9" y="53"/>
                  <a:pt x="9" y="53"/>
                </a:cubicBezTo>
                <a:cubicBezTo>
                  <a:pt x="9" y="52"/>
                  <a:pt x="8" y="51"/>
                  <a:pt x="7" y="51"/>
                </a:cubicBezTo>
                <a:cubicBezTo>
                  <a:pt x="8" y="53"/>
                  <a:pt x="9" y="56"/>
                  <a:pt x="11" y="58"/>
                </a:cubicBezTo>
                <a:close/>
                <a:moveTo>
                  <a:pt x="28" y="13"/>
                </a:moveTo>
                <a:cubicBezTo>
                  <a:pt x="30" y="12"/>
                  <a:pt x="32" y="10"/>
                  <a:pt x="34" y="8"/>
                </a:cubicBezTo>
                <a:cubicBezTo>
                  <a:pt x="33" y="8"/>
                  <a:pt x="32" y="9"/>
                  <a:pt x="32" y="9"/>
                </a:cubicBezTo>
                <a:cubicBezTo>
                  <a:pt x="32" y="10"/>
                  <a:pt x="30" y="12"/>
                  <a:pt x="28" y="11"/>
                </a:cubicBezTo>
                <a:cubicBezTo>
                  <a:pt x="29" y="12"/>
                  <a:pt x="28" y="12"/>
                  <a:pt x="28" y="13"/>
                </a:cubicBezTo>
                <a:close/>
                <a:moveTo>
                  <a:pt x="20" y="24"/>
                </a:moveTo>
                <a:cubicBezTo>
                  <a:pt x="19" y="25"/>
                  <a:pt x="17" y="27"/>
                  <a:pt x="15" y="28"/>
                </a:cubicBezTo>
                <a:cubicBezTo>
                  <a:pt x="15" y="28"/>
                  <a:pt x="15" y="29"/>
                  <a:pt x="15" y="29"/>
                </a:cubicBezTo>
                <a:cubicBezTo>
                  <a:pt x="15" y="29"/>
                  <a:pt x="15" y="29"/>
                  <a:pt x="15" y="29"/>
                </a:cubicBezTo>
                <a:cubicBezTo>
                  <a:pt x="15" y="29"/>
                  <a:pt x="15" y="29"/>
                  <a:pt x="15" y="29"/>
                </a:cubicBezTo>
                <a:cubicBezTo>
                  <a:pt x="16" y="28"/>
                  <a:pt x="18" y="27"/>
                  <a:pt x="19" y="27"/>
                </a:cubicBezTo>
                <a:cubicBezTo>
                  <a:pt x="18" y="26"/>
                  <a:pt x="18" y="26"/>
                  <a:pt x="19" y="26"/>
                </a:cubicBezTo>
                <a:cubicBezTo>
                  <a:pt x="19" y="26"/>
                  <a:pt x="20" y="26"/>
                  <a:pt x="20" y="25"/>
                </a:cubicBezTo>
                <a:cubicBezTo>
                  <a:pt x="20" y="25"/>
                  <a:pt x="20" y="24"/>
                  <a:pt x="20" y="24"/>
                </a:cubicBezTo>
                <a:close/>
                <a:moveTo>
                  <a:pt x="169" y="22"/>
                </a:moveTo>
                <a:cubicBezTo>
                  <a:pt x="171" y="22"/>
                  <a:pt x="174" y="21"/>
                  <a:pt x="176" y="20"/>
                </a:cubicBezTo>
                <a:cubicBezTo>
                  <a:pt x="175" y="20"/>
                  <a:pt x="174" y="19"/>
                  <a:pt x="174" y="19"/>
                </a:cubicBezTo>
                <a:cubicBezTo>
                  <a:pt x="170" y="22"/>
                  <a:pt x="170" y="22"/>
                  <a:pt x="170" y="22"/>
                </a:cubicBezTo>
                <a:cubicBezTo>
                  <a:pt x="169" y="22"/>
                  <a:pt x="169" y="22"/>
                  <a:pt x="169" y="22"/>
                </a:cubicBezTo>
                <a:close/>
                <a:moveTo>
                  <a:pt x="31" y="13"/>
                </a:moveTo>
                <a:cubicBezTo>
                  <a:pt x="34" y="11"/>
                  <a:pt x="37" y="9"/>
                  <a:pt x="40" y="7"/>
                </a:cubicBezTo>
                <a:cubicBezTo>
                  <a:pt x="37" y="8"/>
                  <a:pt x="34" y="11"/>
                  <a:pt x="31" y="13"/>
                </a:cubicBezTo>
                <a:close/>
                <a:moveTo>
                  <a:pt x="78" y="102"/>
                </a:moveTo>
                <a:cubicBezTo>
                  <a:pt x="79" y="102"/>
                  <a:pt x="79" y="101"/>
                  <a:pt x="79" y="101"/>
                </a:cubicBezTo>
                <a:cubicBezTo>
                  <a:pt x="75" y="99"/>
                  <a:pt x="75" y="99"/>
                  <a:pt x="75" y="99"/>
                </a:cubicBezTo>
                <a:cubicBezTo>
                  <a:pt x="74" y="100"/>
                  <a:pt x="74" y="99"/>
                  <a:pt x="73" y="100"/>
                </a:cubicBezTo>
                <a:cubicBezTo>
                  <a:pt x="74" y="101"/>
                  <a:pt x="77" y="103"/>
                  <a:pt x="78" y="102"/>
                </a:cubicBezTo>
                <a:close/>
                <a:moveTo>
                  <a:pt x="88" y="102"/>
                </a:moveTo>
                <a:cubicBezTo>
                  <a:pt x="91" y="100"/>
                  <a:pt x="95" y="98"/>
                  <a:pt x="98" y="96"/>
                </a:cubicBezTo>
                <a:cubicBezTo>
                  <a:pt x="94" y="98"/>
                  <a:pt x="91" y="99"/>
                  <a:pt x="88" y="101"/>
                </a:cubicBezTo>
                <a:cubicBezTo>
                  <a:pt x="86" y="101"/>
                  <a:pt x="88" y="102"/>
                  <a:pt x="88" y="102"/>
                </a:cubicBezTo>
                <a:close/>
                <a:moveTo>
                  <a:pt x="172" y="90"/>
                </a:moveTo>
                <a:cubicBezTo>
                  <a:pt x="174" y="90"/>
                  <a:pt x="176" y="89"/>
                  <a:pt x="178" y="88"/>
                </a:cubicBezTo>
                <a:cubicBezTo>
                  <a:pt x="180" y="87"/>
                  <a:pt x="181" y="86"/>
                  <a:pt x="182" y="84"/>
                </a:cubicBezTo>
                <a:cubicBezTo>
                  <a:pt x="179" y="86"/>
                  <a:pt x="175" y="88"/>
                  <a:pt x="173" y="90"/>
                </a:cubicBezTo>
                <a:cubicBezTo>
                  <a:pt x="172" y="90"/>
                  <a:pt x="172" y="90"/>
                  <a:pt x="172" y="90"/>
                </a:cubicBezTo>
                <a:close/>
                <a:moveTo>
                  <a:pt x="103" y="113"/>
                </a:moveTo>
                <a:cubicBezTo>
                  <a:pt x="105" y="112"/>
                  <a:pt x="108" y="110"/>
                  <a:pt x="110" y="108"/>
                </a:cubicBezTo>
                <a:cubicBezTo>
                  <a:pt x="107" y="109"/>
                  <a:pt x="104" y="111"/>
                  <a:pt x="101" y="112"/>
                </a:cubicBezTo>
                <a:cubicBezTo>
                  <a:pt x="101" y="113"/>
                  <a:pt x="102" y="113"/>
                  <a:pt x="103" y="113"/>
                </a:cubicBezTo>
                <a:close/>
                <a:moveTo>
                  <a:pt x="111" y="121"/>
                </a:moveTo>
                <a:cubicBezTo>
                  <a:pt x="112" y="120"/>
                  <a:pt x="113" y="118"/>
                  <a:pt x="115" y="117"/>
                </a:cubicBezTo>
                <a:cubicBezTo>
                  <a:pt x="112" y="117"/>
                  <a:pt x="110" y="118"/>
                  <a:pt x="107" y="120"/>
                </a:cubicBezTo>
                <a:cubicBezTo>
                  <a:pt x="108" y="121"/>
                  <a:pt x="108" y="122"/>
                  <a:pt x="110" y="123"/>
                </a:cubicBezTo>
                <a:cubicBezTo>
                  <a:pt x="110" y="123"/>
                  <a:pt x="111" y="121"/>
                  <a:pt x="111" y="121"/>
                </a:cubicBezTo>
                <a:close/>
                <a:moveTo>
                  <a:pt x="186" y="58"/>
                </a:moveTo>
                <a:cubicBezTo>
                  <a:pt x="190" y="57"/>
                  <a:pt x="195" y="56"/>
                  <a:pt x="199" y="56"/>
                </a:cubicBezTo>
                <a:cubicBezTo>
                  <a:pt x="199" y="55"/>
                  <a:pt x="200" y="53"/>
                  <a:pt x="200" y="52"/>
                </a:cubicBezTo>
                <a:cubicBezTo>
                  <a:pt x="195" y="54"/>
                  <a:pt x="191" y="56"/>
                  <a:pt x="186" y="58"/>
                </a:cubicBezTo>
                <a:close/>
                <a:moveTo>
                  <a:pt x="20" y="24"/>
                </a:moveTo>
                <a:cubicBezTo>
                  <a:pt x="21" y="24"/>
                  <a:pt x="21" y="25"/>
                  <a:pt x="21" y="24"/>
                </a:cubicBezTo>
                <a:cubicBezTo>
                  <a:pt x="21" y="24"/>
                  <a:pt x="22" y="24"/>
                  <a:pt x="22" y="23"/>
                </a:cubicBezTo>
                <a:cubicBezTo>
                  <a:pt x="30" y="18"/>
                  <a:pt x="37" y="13"/>
                  <a:pt x="44" y="7"/>
                </a:cubicBezTo>
                <a:cubicBezTo>
                  <a:pt x="44" y="6"/>
                  <a:pt x="44" y="6"/>
                  <a:pt x="44" y="6"/>
                </a:cubicBezTo>
                <a:cubicBezTo>
                  <a:pt x="36" y="12"/>
                  <a:pt x="29" y="18"/>
                  <a:pt x="22" y="23"/>
                </a:cubicBezTo>
                <a:cubicBezTo>
                  <a:pt x="21" y="23"/>
                  <a:pt x="21" y="24"/>
                  <a:pt x="20" y="24"/>
                </a:cubicBezTo>
                <a:close/>
                <a:moveTo>
                  <a:pt x="97" y="91"/>
                </a:moveTo>
                <a:cubicBezTo>
                  <a:pt x="97" y="91"/>
                  <a:pt x="97" y="91"/>
                  <a:pt x="96" y="91"/>
                </a:cubicBezTo>
                <a:cubicBezTo>
                  <a:pt x="80" y="97"/>
                  <a:pt x="80" y="97"/>
                  <a:pt x="80" y="97"/>
                </a:cubicBezTo>
                <a:cubicBezTo>
                  <a:pt x="81" y="97"/>
                  <a:pt x="82" y="99"/>
                  <a:pt x="83" y="99"/>
                </a:cubicBezTo>
                <a:lnTo>
                  <a:pt x="97" y="91"/>
                </a:lnTo>
                <a:close/>
                <a:moveTo>
                  <a:pt x="186" y="51"/>
                </a:moveTo>
                <a:cubicBezTo>
                  <a:pt x="190" y="50"/>
                  <a:pt x="195" y="49"/>
                  <a:pt x="200" y="49"/>
                </a:cubicBezTo>
                <a:cubicBezTo>
                  <a:pt x="200" y="48"/>
                  <a:pt x="200" y="46"/>
                  <a:pt x="199" y="45"/>
                </a:cubicBezTo>
                <a:cubicBezTo>
                  <a:pt x="195" y="47"/>
                  <a:pt x="190" y="49"/>
                  <a:pt x="186" y="51"/>
                </a:cubicBezTo>
                <a:close/>
                <a:moveTo>
                  <a:pt x="62" y="87"/>
                </a:moveTo>
                <a:cubicBezTo>
                  <a:pt x="63" y="87"/>
                  <a:pt x="63" y="86"/>
                  <a:pt x="63" y="86"/>
                </a:cubicBezTo>
                <a:cubicBezTo>
                  <a:pt x="68" y="83"/>
                  <a:pt x="73" y="81"/>
                  <a:pt x="78" y="78"/>
                </a:cubicBezTo>
                <a:cubicBezTo>
                  <a:pt x="72" y="80"/>
                  <a:pt x="65" y="83"/>
                  <a:pt x="59" y="85"/>
                </a:cubicBezTo>
                <a:cubicBezTo>
                  <a:pt x="60" y="86"/>
                  <a:pt x="61" y="86"/>
                  <a:pt x="62" y="87"/>
                </a:cubicBezTo>
                <a:close/>
                <a:moveTo>
                  <a:pt x="175" y="31"/>
                </a:moveTo>
                <a:cubicBezTo>
                  <a:pt x="190" y="28"/>
                  <a:pt x="190" y="28"/>
                  <a:pt x="190" y="28"/>
                </a:cubicBezTo>
                <a:cubicBezTo>
                  <a:pt x="189" y="27"/>
                  <a:pt x="187" y="25"/>
                  <a:pt x="186" y="25"/>
                </a:cubicBezTo>
                <a:cubicBezTo>
                  <a:pt x="175" y="30"/>
                  <a:pt x="175" y="30"/>
                  <a:pt x="175" y="30"/>
                </a:cubicBezTo>
                <a:cubicBezTo>
                  <a:pt x="175" y="30"/>
                  <a:pt x="175" y="31"/>
                  <a:pt x="175" y="31"/>
                </a:cubicBezTo>
                <a:close/>
                <a:moveTo>
                  <a:pt x="177" y="37"/>
                </a:moveTo>
                <a:cubicBezTo>
                  <a:pt x="194" y="32"/>
                  <a:pt x="194" y="32"/>
                  <a:pt x="194" y="32"/>
                </a:cubicBezTo>
                <a:cubicBezTo>
                  <a:pt x="194" y="32"/>
                  <a:pt x="193" y="31"/>
                  <a:pt x="192" y="30"/>
                </a:cubicBezTo>
                <a:cubicBezTo>
                  <a:pt x="192" y="29"/>
                  <a:pt x="191" y="30"/>
                  <a:pt x="191" y="31"/>
                </a:cubicBezTo>
                <a:lnTo>
                  <a:pt x="177" y="37"/>
                </a:lnTo>
                <a:close/>
                <a:moveTo>
                  <a:pt x="93" y="105"/>
                </a:moveTo>
                <a:cubicBezTo>
                  <a:pt x="98" y="102"/>
                  <a:pt x="103" y="100"/>
                  <a:pt x="107" y="97"/>
                </a:cubicBezTo>
                <a:cubicBezTo>
                  <a:pt x="102" y="99"/>
                  <a:pt x="97" y="101"/>
                  <a:pt x="91" y="103"/>
                </a:cubicBezTo>
                <a:cubicBezTo>
                  <a:pt x="91" y="104"/>
                  <a:pt x="93" y="105"/>
                  <a:pt x="93" y="105"/>
                </a:cubicBezTo>
                <a:close/>
                <a:moveTo>
                  <a:pt x="135" y="20"/>
                </a:moveTo>
                <a:cubicBezTo>
                  <a:pt x="135" y="21"/>
                  <a:pt x="135" y="21"/>
                  <a:pt x="135" y="21"/>
                </a:cubicBezTo>
                <a:cubicBezTo>
                  <a:pt x="135" y="21"/>
                  <a:pt x="134" y="21"/>
                  <a:pt x="134" y="21"/>
                </a:cubicBezTo>
                <a:cubicBezTo>
                  <a:pt x="127" y="25"/>
                  <a:pt x="119" y="32"/>
                  <a:pt x="113" y="40"/>
                </a:cubicBezTo>
                <a:cubicBezTo>
                  <a:pt x="110" y="44"/>
                  <a:pt x="110" y="44"/>
                  <a:pt x="110" y="44"/>
                </a:cubicBezTo>
                <a:cubicBezTo>
                  <a:pt x="110" y="44"/>
                  <a:pt x="110" y="45"/>
                  <a:pt x="110" y="45"/>
                </a:cubicBezTo>
                <a:cubicBezTo>
                  <a:pt x="118" y="35"/>
                  <a:pt x="126" y="26"/>
                  <a:pt x="135" y="21"/>
                </a:cubicBezTo>
                <a:lnTo>
                  <a:pt x="135" y="20"/>
                </a:lnTo>
                <a:close/>
                <a:moveTo>
                  <a:pt x="76" y="95"/>
                </a:moveTo>
                <a:cubicBezTo>
                  <a:pt x="76" y="94"/>
                  <a:pt x="76" y="94"/>
                  <a:pt x="76" y="94"/>
                </a:cubicBezTo>
                <a:cubicBezTo>
                  <a:pt x="93" y="84"/>
                  <a:pt x="93" y="84"/>
                  <a:pt x="93" y="84"/>
                </a:cubicBezTo>
                <a:cubicBezTo>
                  <a:pt x="86" y="87"/>
                  <a:pt x="79" y="90"/>
                  <a:pt x="72" y="92"/>
                </a:cubicBezTo>
                <a:lnTo>
                  <a:pt x="76" y="95"/>
                </a:lnTo>
                <a:close/>
                <a:moveTo>
                  <a:pt x="98" y="109"/>
                </a:moveTo>
                <a:cubicBezTo>
                  <a:pt x="103" y="106"/>
                  <a:pt x="108" y="103"/>
                  <a:pt x="113" y="100"/>
                </a:cubicBezTo>
                <a:cubicBezTo>
                  <a:pt x="107" y="102"/>
                  <a:pt x="101" y="104"/>
                  <a:pt x="95" y="107"/>
                </a:cubicBezTo>
                <a:cubicBezTo>
                  <a:pt x="96" y="107"/>
                  <a:pt x="98" y="109"/>
                  <a:pt x="98" y="109"/>
                </a:cubicBezTo>
                <a:close/>
                <a:moveTo>
                  <a:pt x="109" y="136"/>
                </a:moveTo>
                <a:cubicBezTo>
                  <a:pt x="109" y="136"/>
                  <a:pt x="109" y="134"/>
                  <a:pt x="109" y="134"/>
                </a:cubicBezTo>
                <a:cubicBezTo>
                  <a:pt x="108" y="128"/>
                  <a:pt x="105" y="123"/>
                  <a:pt x="101" y="118"/>
                </a:cubicBezTo>
                <a:cubicBezTo>
                  <a:pt x="98" y="119"/>
                  <a:pt x="98" y="119"/>
                  <a:pt x="98" y="119"/>
                </a:cubicBezTo>
                <a:cubicBezTo>
                  <a:pt x="98" y="120"/>
                  <a:pt x="99" y="120"/>
                  <a:pt x="99" y="120"/>
                </a:cubicBezTo>
                <a:cubicBezTo>
                  <a:pt x="103" y="125"/>
                  <a:pt x="106" y="130"/>
                  <a:pt x="109" y="135"/>
                </a:cubicBezTo>
                <a:cubicBezTo>
                  <a:pt x="109" y="136"/>
                  <a:pt x="109" y="137"/>
                  <a:pt x="109" y="136"/>
                </a:cubicBezTo>
                <a:close/>
                <a:moveTo>
                  <a:pt x="74" y="73"/>
                </a:moveTo>
                <a:cubicBezTo>
                  <a:pt x="74" y="72"/>
                  <a:pt x="73" y="72"/>
                  <a:pt x="73" y="72"/>
                </a:cubicBezTo>
                <a:cubicBezTo>
                  <a:pt x="66" y="75"/>
                  <a:pt x="59" y="79"/>
                  <a:pt x="51" y="82"/>
                </a:cubicBezTo>
                <a:cubicBezTo>
                  <a:pt x="53" y="83"/>
                  <a:pt x="55" y="84"/>
                  <a:pt x="55" y="84"/>
                </a:cubicBezTo>
                <a:lnTo>
                  <a:pt x="74" y="73"/>
                </a:lnTo>
                <a:close/>
                <a:moveTo>
                  <a:pt x="97" y="118"/>
                </a:moveTo>
                <a:cubicBezTo>
                  <a:pt x="98" y="117"/>
                  <a:pt x="99" y="117"/>
                  <a:pt x="99" y="116"/>
                </a:cubicBezTo>
                <a:cubicBezTo>
                  <a:pt x="98" y="115"/>
                  <a:pt x="97" y="114"/>
                  <a:pt x="97" y="114"/>
                </a:cubicBezTo>
                <a:cubicBezTo>
                  <a:pt x="96" y="114"/>
                  <a:pt x="95" y="115"/>
                  <a:pt x="94" y="115"/>
                </a:cubicBezTo>
                <a:cubicBezTo>
                  <a:pt x="93" y="115"/>
                  <a:pt x="93" y="114"/>
                  <a:pt x="93" y="114"/>
                </a:cubicBezTo>
                <a:cubicBezTo>
                  <a:pt x="93" y="113"/>
                  <a:pt x="94" y="112"/>
                  <a:pt x="94" y="112"/>
                </a:cubicBezTo>
                <a:cubicBezTo>
                  <a:pt x="94" y="111"/>
                  <a:pt x="92" y="111"/>
                  <a:pt x="92" y="110"/>
                </a:cubicBezTo>
                <a:cubicBezTo>
                  <a:pt x="91" y="109"/>
                  <a:pt x="90" y="110"/>
                  <a:pt x="90" y="110"/>
                </a:cubicBezTo>
                <a:cubicBezTo>
                  <a:pt x="89" y="110"/>
                  <a:pt x="89" y="108"/>
                  <a:pt x="89" y="108"/>
                </a:cubicBezTo>
                <a:cubicBezTo>
                  <a:pt x="88" y="107"/>
                  <a:pt x="87" y="106"/>
                  <a:pt x="86" y="106"/>
                </a:cubicBezTo>
                <a:cubicBezTo>
                  <a:pt x="85" y="106"/>
                  <a:pt x="84" y="106"/>
                  <a:pt x="84" y="105"/>
                </a:cubicBezTo>
                <a:cubicBezTo>
                  <a:pt x="84" y="104"/>
                  <a:pt x="82" y="103"/>
                  <a:pt x="82" y="103"/>
                </a:cubicBezTo>
                <a:cubicBezTo>
                  <a:pt x="81" y="103"/>
                  <a:pt x="80" y="104"/>
                  <a:pt x="80" y="104"/>
                </a:cubicBezTo>
                <a:cubicBezTo>
                  <a:pt x="87" y="108"/>
                  <a:pt x="92" y="113"/>
                  <a:pt x="97" y="118"/>
                </a:cubicBezTo>
                <a:cubicBezTo>
                  <a:pt x="97" y="119"/>
                  <a:pt x="97" y="118"/>
                  <a:pt x="97" y="118"/>
                </a:cubicBezTo>
                <a:close/>
                <a:moveTo>
                  <a:pt x="18" y="61"/>
                </a:moveTo>
                <a:cubicBezTo>
                  <a:pt x="26" y="55"/>
                  <a:pt x="35" y="50"/>
                  <a:pt x="43" y="43"/>
                </a:cubicBezTo>
                <a:cubicBezTo>
                  <a:pt x="34" y="48"/>
                  <a:pt x="25" y="53"/>
                  <a:pt x="16" y="59"/>
                </a:cubicBezTo>
                <a:cubicBezTo>
                  <a:pt x="16" y="60"/>
                  <a:pt x="17" y="60"/>
                  <a:pt x="18" y="61"/>
                </a:cubicBezTo>
                <a:close/>
                <a:moveTo>
                  <a:pt x="33" y="73"/>
                </a:moveTo>
                <a:cubicBezTo>
                  <a:pt x="54" y="58"/>
                  <a:pt x="54" y="58"/>
                  <a:pt x="54" y="58"/>
                </a:cubicBezTo>
                <a:cubicBezTo>
                  <a:pt x="45" y="62"/>
                  <a:pt x="37" y="66"/>
                  <a:pt x="29" y="71"/>
                </a:cubicBezTo>
                <a:cubicBezTo>
                  <a:pt x="30" y="72"/>
                  <a:pt x="32" y="74"/>
                  <a:pt x="33" y="73"/>
                </a:cubicBezTo>
                <a:close/>
                <a:moveTo>
                  <a:pt x="48" y="81"/>
                </a:moveTo>
                <a:cubicBezTo>
                  <a:pt x="68" y="68"/>
                  <a:pt x="68" y="68"/>
                  <a:pt x="68" y="68"/>
                </a:cubicBezTo>
                <a:cubicBezTo>
                  <a:pt x="60" y="72"/>
                  <a:pt x="52" y="75"/>
                  <a:pt x="44" y="79"/>
                </a:cubicBezTo>
                <a:lnTo>
                  <a:pt x="48" y="81"/>
                </a:lnTo>
                <a:close/>
                <a:moveTo>
                  <a:pt x="69" y="91"/>
                </a:moveTo>
                <a:cubicBezTo>
                  <a:pt x="76" y="86"/>
                  <a:pt x="83" y="83"/>
                  <a:pt x="89" y="79"/>
                </a:cubicBezTo>
                <a:cubicBezTo>
                  <a:pt x="82" y="81"/>
                  <a:pt x="74" y="84"/>
                  <a:pt x="67" y="87"/>
                </a:cubicBezTo>
                <a:cubicBezTo>
                  <a:pt x="67" y="88"/>
                  <a:pt x="65" y="88"/>
                  <a:pt x="65" y="89"/>
                </a:cubicBezTo>
                <a:cubicBezTo>
                  <a:pt x="66" y="89"/>
                  <a:pt x="68" y="91"/>
                  <a:pt x="69" y="91"/>
                </a:cubicBezTo>
                <a:close/>
                <a:moveTo>
                  <a:pt x="181" y="46"/>
                </a:moveTo>
                <a:cubicBezTo>
                  <a:pt x="187" y="44"/>
                  <a:pt x="193" y="43"/>
                  <a:pt x="199" y="42"/>
                </a:cubicBezTo>
                <a:cubicBezTo>
                  <a:pt x="198" y="39"/>
                  <a:pt x="197" y="37"/>
                  <a:pt x="195" y="34"/>
                </a:cubicBezTo>
                <a:cubicBezTo>
                  <a:pt x="195" y="34"/>
                  <a:pt x="194" y="35"/>
                  <a:pt x="193" y="35"/>
                </a:cubicBezTo>
                <a:cubicBezTo>
                  <a:pt x="190" y="37"/>
                  <a:pt x="188" y="38"/>
                  <a:pt x="185" y="39"/>
                </a:cubicBezTo>
                <a:cubicBezTo>
                  <a:pt x="184" y="39"/>
                  <a:pt x="184" y="39"/>
                  <a:pt x="184" y="40"/>
                </a:cubicBezTo>
                <a:cubicBezTo>
                  <a:pt x="184" y="40"/>
                  <a:pt x="184" y="40"/>
                  <a:pt x="184" y="40"/>
                </a:cubicBezTo>
                <a:cubicBezTo>
                  <a:pt x="184" y="40"/>
                  <a:pt x="184" y="40"/>
                  <a:pt x="184" y="40"/>
                </a:cubicBezTo>
                <a:cubicBezTo>
                  <a:pt x="187" y="39"/>
                  <a:pt x="190" y="38"/>
                  <a:pt x="193" y="38"/>
                </a:cubicBezTo>
                <a:cubicBezTo>
                  <a:pt x="194" y="38"/>
                  <a:pt x="197" y="38"/>
                  <a:pt x="196" y="39"/>
                </a:cubicBezTo>
                <a:cubicBezTo>
                  <a:pt x="191" y="41"/>
                  <a:pt x="186" y="44"/>
                  <a:pt x="181" y="46"/>
                </a:cubicBezTo>
                <a:close/>
                <a:moveTo>
                  <a:pt x="40" y="17"/>
                </a:moveTo>
                <a:cubicBezTo>
                  <a:pt x="40" y="17"/>
                  <a:pt x="40" y="17"/>
                  <a:pt x="40" y="17"/>
                </a:cubicBezTo>
                <a:cubicBezTo>
                  <a:pt x="34" y="20"/>
                  <a:pt x="29" y="23"/>
                  <a:pt x="24" y="26"/>
                </a:cubicBezTo>
                <a:cubicBezTo>
                  <a:pt x="21" y="28"/>
                  <a:pt x="18" y="30"/>
                  <a:pt x="15" y="33"/>
                </a:cubicBezTo>
                <a:cubicBezTo>
                  <a:pt x="15" y="33"/>
                  <a:pt x="15" y="33"/>
                  <a:pt x="14" y="33"/>
                </a:cubicBezTo>
                <a:cubicBezTo>
                  <a:pt x="13" y="34"/>
                  <a:pt x="13" y="36"/>
                  <a:pt x="12" y="38"/>
                </a:cubicBezTo>
                <a:lnTo>
                  <a:pt x="40" y="17"/>
                </a:lnTo>
                <a:close/>
                <a:moveTo>
                  <a:pt x="21" y="64"/>
                </a:moveTo>
                <a:cubicBezTo>
                  <a:pt x="48" y="45"/>
                  <a:pt x="48" y="45"/>
                  <a:pt x="48" y="45"/>
                </a:cubicBezTo>
                <a:cubicBezTo>
                  <a:pt x="38" y="50"/>
                  <a:pt x="28" y="55"/>
                  <a:pt x="19" y="63"/>
                </a:cubicBezTo>
                <a:cubicBezTo>
                  <a:pt x="19" y="63"/>
                  <a:pt x="20" y="64"/>
                  <a:pt x="20" y="65"/>
                </a:cubicBezTo>
                <a:cubicBezTo>
                  <a:pt x="21" y="65"/>
                  <a:pt x="21" y="64"/>
                  <a:pt x="21" y="64"/>
                </a:cubicBezTo>
                <a:close/>
                <a:moveTo>
                  <a:pt x="13" y="44"/>
                </a:moveTo>
                <a:cubicBezTo>
                  <a:pt x="22" y="36"/>
                  <a:pt x="32" y="29"/>
                  <a:pt x="41" y="22"/>
                </a:cubicBezTo>
                <a:cubicBezTo>
                  <a:pt x="31" y="28"/>
                  <a:pt x="21" y="34"/>
                  <a:pt x="12" y="41"/>
                </a:cubicBezTo>
                <a:cubicBezTo>
                  <a:pt x="11" y="42"/>
                  <a:pt x="12" y="43"/>
                  <a:pt x="12" y="45"/>
                </a:cubicBezTo>
                <a:cubicBezTo>
                  <a:pt x="12" y="44"/>
                  <a:pt x="12" y="44"/>
                  <a:pt x="13" y="44"/>
                </a:cubicBezTo>
                <a:close/>
                <a:moveTo>
                  <a:pt x="14" y="51"/>
                </a:moveTo>
                <a:cubicBezTo>
                  <a:pt x="23" y="43"/>
                  <a:pt x="32" y="37"/>
                  <a:pt x="41" y="30"/>
                </a:cubicBezTo>
                <a:cubicBezTo>
                  <a:pt x="37" y="31"/>
                  <a:pt x="34" y="33"/>
                  <a:pt x="31" y="35"/>
                </a:cubicBezTo>
                <a:cubicBezTo>
                  <a:pt x="25" y="39"/>
                  <a:pt x="18" y="43"/>
                  <a:pt x="12" y="48"/>
                </a:cubicBezTo>
                <a:cubicBezTo>
                  <a:pt x="12" y="49"/>
                  <a:pt x="12" y="52"/>
                  <a:pt x="14" y="51"/>
                </a:cubicBezTo>
                <a:close/>
                <a:moveTo>
                  <a:pt x="35" y="79"/>
                </a:moveTo>
                <a:cubicBezTo>
                  <a:pt x="35" y="79"/>
                  <a:pt x="35" y="80"/>
                  <a:pt x="35" y="80"/>
                </a:cubicBezTo>
                <a:cubicBezTo>
                  <a:pt x="47" y="86"/>
                  <a:pt x="59" y="93"/>
                  <a:pt x="71" y="99"/>
                </a:cubicBezTo>
                <a:cubicBezTo>
                  <a:pt x="72" y="97"/>
                  <a:pt x="72" y="97"/>
                  <a:pt x="72" y="97"/>
                </a:cubicBezTo>
                <a:cubicBezTo>
                  <a:pt x="71" y="97"/>
                  <a:pt x="69" y="96"/>
                  <a:pt x="69" y="96"/>
                </a:cubicBezTo>
                <a:cubicBezTo>
                  <a:pt x="67" y="95"/>
                  <a:pt x="66" y="95"/>
                  <a:pt x="65" y="95"/>
                </a:cubicBezTo>
                <a:cubicBezTo>
                  <a:pt x="65" y="95"/>
                  <a:pt x="65" y="94"/>
                  <a:pt x="65" y="93"/>
                </a:cubicBezTo>
                <a:cubicBezTo>
                  <a:pt x="64" y="93"/>
                  <a:pt x="63" y="92"/>
                  <a:pt x="62" y="92"/>
                </a:cubicBezTo>
                <a:cubicBezTo>
                  <a:pt x="52" y="86"/>
                  <a:pt x="42" y="83"/>
                  <a:pt x="31" y="77"/>
                </a:cubicBezTo>
                <a:cubicBezTo>
                  <a:pt x="34" y="79"/>
                  <a:pt x="34" y="79"/>
                  <a:pt x="34" y="79"/>
                </a:cubicBezTo>
                <a:cubicBezTo>
                  <a:pt x="34" y="80"/>
                  <a:pt x="34" y="79"/>
                  <a:pt x="35" y="79"/>
                </a:cubicBezTo>
                <a:close/>
                <a:moveTo>
                  <a:pt x="15" y="55"/>
                </a:moveTo>
                <a:cubicBezTo>
                  <a:pt x="24" y="48"/>
                  <a:pt x="33" y="42"/>
                  <a:pt x="42" y="35"/>
                </a:cubicBezTo>
                <a:cubicBezTo>
                  <a:pt x="32" y="40"/>
                  <a:pt x="22" y="45"/>
                  <a:pt x="13" y="54"/>
                </a:cubicBezTo>
                <a:cubicBezTo>
                  <a:pt x="14" y="54"/>
                  <a:pt x="14" y="55"/>
                  <a:pt x="15" y="55"/>
                </a:cubicBezTo>
                <a:close/>
                <a:moveTo>
                  <a:pt x="27" y="70"/>
                </a:moveTo>
                <a:cubicBezTo>
                  <a:pt x="36" y="63"/>
                  <a:pt x="45" y="58"/>
                  <a:pt x="53" y="51"/>
                </a:cubicBezTo>
                <a:cubicBezTo>
                  <a:pt x="43" y="56"/>
                  <a:pt x="33" y="61"/>
                  <a:pt x="23" y="67"/>
                </a:cubicBezTo>
                <a:cubicBezTo>
                  <a:pt x="24" y="68"/>
                  <a:pt x="25" y="68"/>
                  <a:pt x="26" y="69"/>
                </a:cubicBezTo>
                <a:cubicBezTo>
                  <a:pt x="27" y="70"/>
                  <a:pt x="27" y="70"/>
                  <a:pt x="27" y="70"/>
                </a:cubicBezTo>
                <a:close/>
                <a:moveTo>
                  <a:pt x="41" y="77"/>
                </a:moveTo>
                <a:cubicBezTo>
                  <a:pt x="41" y="77"/>
                  <a:pt x="41" y="77"/>
                  <a:pt x="42" y="77"/>
                </a:cubicBezTo>
                <a:cubicBezTo>
                  <a:pt x="50" y="70"/>
                  <a:pt x="58" y="65"/>
                  <a:pt x="66" y="59"/>
                </a:cubicBezTo>
                <a:cubicBezTo>
                  <a:pt x="65" y="59"/>
                  <a:pt x="65" y="59"/>
                  <a:pt x="64" y="59"/>
                </a:cubicBezTo>
                <a:cubicBezTo>
                  <a:pt x="54" y="64"/>
                  <a:pt x="45" y="69"/>
                  <a:pt x="35" y="74"/>
                </a:cubicBezTo>
                <a:cubicBezTo>
                  <a:pt x="37" y="76"/>
                  <a:pt x="39" y="77"/>
                  <a:pt x="41" y="77"/>
                </a:cubicBezTo>
                <a:close/>
                <a:moveTo>
                  <a:pt x="178" y="71"/>
                </a:moveTo>
                <a:cubicBezTo>
                  <a:pt x="179" y="71"/>
                  <a:pt x="180" y="71"/>
                  <a:pt x="180" y="71"/>
                </a:cubicBezTo>
                <a:cubicBezTo>
                  <a:pt x="184" y="69"/>
                  <a:pt x="189" y="68"/>
                  <a:pt x="193" y="68"/>
                </a:cubicBezTo>
                <a:cubicBezTo>
                  <a:pt x="193" y="69"/>
                  <a:pt x="192" y="70"/>
                  <a:pt x="192" y="70"/>
                </a:cubicBezTo>
                <a:cubicBezTo>
                  <a:pt x="185" y="74"/>
                  <a:pt x="178" y="77"/>
                  <a:pt x="170" y="81"/>
                </a:cubicBezTo>
                <a:cubicBezTo>
                  <a:pt x="187" y="78"/>
                  <a:pt x="187" y="78"/>
                  <a:pt x="187" y="78"/>
                </a:cubicBezTo>
                <a:cubicBezTo>
                  <a:pt x="192" y="72"/>
                  <a:pt x="196" y="65"/>
                  <a:pt x="199" y="58"/>
                </a:cubicBezTo>
                <a:cubicBezTo>
                  <a:pt x="193" y="61"/>
                  <a:pt x="187" y="63"/>
                  <a:pt x="182" y="65"/>
                </a:cubicBezTo>
                <a:cubicBezTo>
                  <a:pt x="181" y="65"/>
                  <a:pt x="181" y="65"/>
                  <a:pt x="181" y="65"/>
                </a:cubicBezTo>
                <a:cubicBezTo>
                  <a:pt x="182" y="65"/>
                  <a:pt x="182" y="65"/>
                  <a:pt x="182" y="65"/>
                </a:cubicBezTo>
                <a:cubicBezTo>
                  <a:pt x="191" y="63"/>
                  <a:pt x="191" y="63"/>
                  <a:pt x="191" y="63"/>
                </a:cubicBezTo>
                <a:cubicBezTo>
                  <a:pt x="193" y="63"/>
                  <a:pt x="195" y="62"/>
                  <a:pt x="196" y="62"/>
                </a:cubicBezTo>
                <a:cubicBezTo>
                  <a:pt x="196" y="63"/>
                  <a:pt x="196" y="64"/>
                  <a:pt x="195" y="64"/>
                </a:cubicBezTo>
                <a:cubicBezTo>
                  <a:pt x="189" y="67"/>
                  <a:pt x="184" y="69"/>
                  <a:pt x="178" y="71"/>
                </a:cubicBezTo>
                <a:close/>
                <a:moveTo>
                  <a:pt x="193" y="59"/>
                </a:moveTo>
                <a:cubicBezTo>
                  <a:pt x="193" y="58"/>
                  <a:pt x="193" y="58"/>
                  <a:pt x="193" y="58"/>
                </a:cubicBezTo>
                <a:cubicBezTo>
                  <a:pt x="187" y="59"/>
                  <a:pt x="181" y="61"/>
                  <a:pt x="176" y="63"/>
                </a:cubicBezTo>
                <a:cubicBezTo>
                  <a:pt x="175" y="63"/>
                  <a:pt x="175" y="63"/>
                  <a:pt x="174" y="62"/>
                </a:cubicBezTo>
                <a:cubicBezTo>
                  <a:pt x="174" y="62"/>
                  <a:pt x="174" y="61"/>
                  <a:pt x="174" y="61"/>
                </a:cubicBezTo>
                <a:cubicBezTo>
                  <a:pt x="182" y="57"/>
                  <a:pt x="190" y="54"/>
                  <a:pt x="198" y="51"/>
                </a:cubicBezTo>
                <a:cubicBezTo>
                  <a:pt x="198" y="51"/>
                  <a:pt x="200" y="50"/>
                  <a:pt x="198" y="51"/>
                </a:cubicBezTo>
                <a:cubicBezTo>
                  <a:pt x="191" y="52"/>
                  <a:pt x="185" y="53"/>
                  <a:pt x="178" y="55"/>
                </a:cubicBezTo>
                <a:cubicBezTo>
                  <a:pt x="178" y="55"/>
                  <a:pt x="176" y="55"/>
                  <a:pt x="176" y="54"/>
                </a:cubicBezTo>
                <a:cubicBezTo>
                  <a:pt x="176" y="53"/>
                  <a:pt x="177" y="53"/>
                  <a:pt x="177" y="52"/>
                </a:cubicBezTo>
                <a:cubicBezTo>
                  <a:pt x="183" y="50"/>
                  <a:pt x="189" y="47"/>
                  <a:pt x="195" y="45"/>
                </a:cubicBezTo>
                <a:cubicBezTo>
                  <a:pt x="196" y="45"/>
                  <a:pt x="196" y="45"/>
                  <a:pt x="196" y="45"/>
                </a:cubicBezTo>
                <a:cubicBezTo>
                  <a:pt x="197" y="44"/>
                  <a:pt x="197" y="44"/>
                  <a:pt x="197" y="44"/>
                </a:cubicBezTo>
                <a:cubicBezTo>
                  <a:pt x="196" y="45"/>
                  <a:pt x="196" y="45"/>
                  <a:pt x="196" y="45"/>
                </a:cubicBezTo>
                <a:cubicBezTo>
                  <a:pt x="196" y="45"/>
                  <a:pt x="195" y="45"/>
                  <a:pt x="195" y="45"/>
                </a:cubicBezTo>
                <a:cubicBezTo>
                  <a:pt x="195" y="45"/>
                  <a:pt x="195" y="45"/>
                  <a:pt x="195" y="45"/>
                </a:cubicBezTo>
                <a:cubicBezTo>
                  <a:pt x="188" y="46"/>
                  <a:pt x="181" y="48"/>
                  <a:pt x="174" y="49"/>
                </a:cubicBezTo>
                <a:cubicBezTo>
                  <a:pt x="172" y="50"/>
                  <a:pt x="170" y="51"/>
                  <a:pt x="168" y="51"/>
                </a:cubicBezTo>
                <a:cubicBezTo>
                  <a:pt x="168" y="50"/>
                  <a:pt x="168" y="49"/>
                  <a:pt x="168" y="49"/>
                </a:cubicBezTo>
                <a:cubicBezTo>
                  <a:pt x="175" y="46"/>
                  <a:pt x="182" y="43"/>
                  <a:pt x="189" y="41"/>
                </a:cubicBezTo>
                <a:cubicBezTo>
                  <a:pt x="186" y="41"/>
                  <a:pt x="184" y="41"/>
                  <a:pt x="182" y="42"/>
                </a:cubicBezTo>
                <a:cubicBezTo>
                  <a:pt x="177" y="43"/>
                  <a:pt x="172" y="44"/>
                  <a:pt x="168" y="46"/>
                </a:cubicBezTo>
                <a:cubicBezTo>
                  <a:pt x="168" y="47"/>
                  <a:pt x="167" y="45"/>
                  <a:pt x="167" y="45"/>
                </a:cubicBezTo>
                <a:cubicBezTo>
                  <a:pt x="173" y="42"/>
                  <a:pt x="179" y="40"/>
                  <a:pt x="184" y="37"/>
                </a:cubicBezTo>
                <a:cubicBezTo>
                  <a:pt x="185" y="37"/>
                  <a:pt x="185" y="37"/>
                  <a:pt x="185" y="37"/>
                </a:cubicBezTo>
                <a:cubicBezTo>
                  <a:pt x="185" y="37"/>
                  <a:pt x="185" y="37"/>
                  <a:pt x="185" y="37"/>
                </a:cubicBezTo>
                <a:cubicBezTo>
                  <a:pt x="186" y="36"/>
                  <a:pt x="186" y="36"/>
                  <a:pt x="186" y="36"/>
                </a:cubicBezTo>
                <a:cubicBezTo>
                  <a:pt x="185" y="37"/>
                  <a:pt x="185" y="37"/>
                  <a:pt x="185" y="37"/>
                </a:cubicBezTo>
                <a:cubicBezTo>
                  <a:pt x="185" y="37"/>
                  <a:pt x="185" y="37"/>
                  <a:pt x="185" y="37"/>
                </a:cubicBezTo>
                <a:cubicBezTo>
                  <a:pt x="184" y="37"/>
                  <a:pt x="184" y="37"/>
                  <a:pt x="184" y="37"/>
                </a:cubicBezTo>
                <a:cubicBezTo>
                  <a:pt x="184" y="37"/>
                  <a:pt x="184" y="37"/>
                  <a:pt x="184" y="37"/>
                </a:cubicBezTo>
                <a:cubicBezTo>
                  <a:pt x="178" y="39"/>
                  <a:pt x="172" y="40"/>
                  <a:pt x="167" y="42"/>
                </a:cubicBezTo>
                <a:cubicBezTo>
                  <a:pt x="166" y="42"/>
                  <a:pt x="166" y="40"/>
                  <a:pt x="166" y="40"/>
                </a:cubicBezTo>
                <a:cubicBezTo>
                  <a:pt x="174" y="36"/>
                  <a:pt x="181" y="33"/>
                  <a:pt x="188" y="30"/>
                </a:cubicBezTo>
                <a:cubicBezTo>
                  <a:pt x="188" y="30"/>
                  <a:pt x="189" y="30"/>
                  <a:pt x="188" y="30"/>
                </a:cubicBezTo>
                <a:cubicBezTo>
                  <a:pt x="180" y="31"/>
                  <a:pt x="172" y="33"/>
                  <a:pt x="164" y="37"/>
                </a:cubicBezTo>
                <a:cubicBezTo>
                  <a:pt x="164" y="37"/>
                  <a:pt x="163" y="37"/>
                  <a:pt x="162" y="36"/>
                </a:cubicBezTo>
                <a:cubicBezTo>
                  <a:pt x="162" y="36"/>
                  <a:pt x="163" y="35"/>
                  <a:pt x="164" y="34"/>
                </a:cubicBezTo>
                <a:cubicBezTo>
                  <a:pt x="170" y="31"/>
                  <a:pt x="177" y="28"/>
                  <a:pt x="184" y="24"/>
                </a:cubicBezTo>
                <a:cubicBezTo>
                  <a:pt x="185" y="24"/>
                  <a:pt x="184" y="24"/>
                  <a:pt x="184" y="24"/>
                </a:cubicBezTo>
                <a:cubicBezTo>
                  <a:pt x="176" y="26"/>
                  <a:pt x="169" y="27"/>
                  <a:pt x="162" y="31"/>
                </a:cubicBezTo>
                <a:cubicBezTo>
                  <a:pt x="161" y="31"/>
                  <a:pt x="162" y="29"/>
                  <a:pt x="163" y="29"/>
                </a:cubicBezTo>
                <a:cubicBezTo>
                  <a:pt x="167" y="26"/>
                  <a:pt x="171" y="25"/>
                  <a:pt x="175" y="23"/>
                </a:cubicBezTo>
                <a:cubicBezTo>
                  <a:pt x="175" y="22"/>
                  <a:pt x="175" y="22"/>
                  <a:pt x="175" y="22"/>
                </a:cubicBezTo>
                <a:cubicBezTo>
                  <a:pt x="175" y="23"/>
                  <a:pt x="175" y="23"/>
                  <a:pt x="175" y="23"/>
                </a:cubicBezTo>
                <a:cubicBezTo>
                  <a:pt x="175" y="22"/>
                  <a:pt x="175" y="22"/>
                  <a:pt x="175" y="22"/>
                </a:cubicBezTo>
                <a:cubicBezTo>
                  <a:pt x="168" y="24"/>
                  <a:pt x="162" y="26"/>
                  <a:pt x="156" y="29"/>
                </a:cubicBezTo>
                <a:cubicBezTo>
                  <a:pt x="156" y="29"/>
                  <a:pt x="155" y="28"/>
                  <a:pt x="155" y="28"/>
                </a:cubicBezTo>
                <a:cubicBezTo>
                  <a:pt x="160" y="25"/>
                  <a:pt x="165" y="22"/>
                  <a:pt x="170" y="20"/>
                </a:cubicBezTo>
                <a:cubicBezTo>
                  <a:pt x="170" y="19"/>
                  <a:pt x="170" y="19"/>
                  <a:pt x="170" y="19"/>
                </a:cubicBezTo>
                <a:cubicBezTo>
                  <a:pt x="164" y="22"/>
                  <a:pt x="159" y="23"/>
                  <a:pt x="154" y="26"/>
                </a:cubicBezTo>
                <a:cubicBezTo>
                  <a:pt x="154" y="26"/>
                  <a:pt x="153" y="26"/>
                  <a:pt x="152" y="26"/>
                </a:cubicBezTo>
                <a:cubicBezTo>
                  <a:pt x="152" y="25"/>
                  <a:pt x="152" y="25"/>
                  <a:pt x="153" y="24"/>
                </a:cubicBezTo>
                <a:cubicBezTo>
                  <a:pt x="156" y="22"/>
                  <a:pt x="160" y="20"/>
                  <a:pt x="164" y="17"/>
                </a:cubicBezTo>
                <a:cubicBezTo>
                  <a:pt x="159" y="17"/>
                  <a:pt x="155" y="20"/>
                  <a:pt x="152" y="23"/>
                </a:cubicBezTo>
                <a:cubicBezTo>
                  <a:pt x="152" y="23"/>
                  <a:pt x="153" y="22"/>
                  <a:pt x="152" y="23"/>
                </a:cubicBezTo>
                <a:cubicBezTo>
                  <a:pt x="151" y="24"/>
                  <a:pt x="150" y="25"/>
                  <a:pt x="149" y="25"/>
                </a:cubicBezTo>
                <a:cubicBezTo>
                  <a:pt x="148" y="25"/>
                  <a:pt x="148" y="24"/>
                  <a:pt x="148" y="23"/>
                </a:cubicBezTo>
                <a:cubicBezTo>
                  <a:pt x="150" y="21"/>
                  <a:pt x="154" y="20"/>
                  <a:pt x="157" y="18"/>
                </a:cubicBezTo>
                <a:cubicBezTo>
                  <a:pt x="155" y="18"/>
                  <a:pt x="154" y="18"/>
                  <a:pt x="154" y="18"/>
                </a:cubicBezTo>
                <a:cubicBezTo>
                  <a:pt x="139" y="21"/>
                  <a:pt x="126" y="31"/>
                  <a:pt x="114" y="48"/>
                </a:cubicBezTo>
                <a:cubicBezTo>
                  <a:pt x="115" y="51"/>
                  <a:pt x="112" y="51"/>
                  <a:pt x="111" y="51"/>
                </a:cubicBezTo>
                <a:cubicBezTo>
                  <a:pt x="110" y="51"/>
                  <a:pt x="109" y="51"/>
                  <a:pt x="108" y="51"/>
                </a:cubicBezTo>
                <a:cubicBezTo>
                  <a:pt x="108" y="49"/>
                  <a:pt x="105" y="48"/>
                  <a:pt x="104" y="48"/>
                </a:cubicBezTo>
                <a:cubicBezTo>
                  <a:pt x="103" y="46"/>
                  <a:pt x="103" y="44"/>
                  <a:pt x="102" y="43"/>
                </a:cubicBezTo>
                <a:cubicBezTo>
                  <a:pt x="99" y="37"/>
                  <a:pt x="94" y="32"/>
                  <a:pt x="89" y="27"/>
                </a:cubicBezTo>
                <a:cubicBezTo>
                  <a:pt x="77" y="18"/>
                  <a:pt x="60" y="10"/>
                  <a:pt x="47" y="6"/>
                </a:cubicBezTo>
                <a:cubicBezTo>
                  <a:pt x="41" y="12"/>
                  <a:pt x="35" y="16"/>
                  <a:pt x="28" y="21"/>
                </a:cubicBezTo>
                <a:cubicBezTo>
                  <a:pt x="28" y="22"/>
                  <a:pt x="28" y="22"/>
                  <a:pt x="28" y="22"/>
                </a:cubicBezTo>
                <a:cubicBezTo>
                  <a:pt x="28" y="21"/>
                  <a:pt x="28" y="21"/>
                  <a:pt x="28" y="21"/>
                </a:cubicBezTo>
                <a:cubicBezTo>
                  <a:pt x="28" y="21"/>
                  <a:pt x="29" y="21"/>
                  <a:pt x="29" y="21"/>
                </a:cubicBezTo>
                <a:cubicBezTo>
                  <a:pt x="35" y="17"/>
                  <a:pt x="42" y="14"/>
                  <a:pt x="49" y="10"/>
                </a:cubicBezTo>
                <a:cubicBezTo>
                  <a:pt x="49" y="10"/>
                  <a:pt x="50" y="11"/>
                  <a:pt x="49" y="11"/>
                </a:cubicBezTo>
                <a:cubicBezTo>
                  <a:pt x="42" y="17"/>
                  <a:pt x="34" y="23"/>
                  <a:pt x="27" y="29"/>
                </a:cubicBezTo>
                <a:cubicBezTo>
                  <a:pt x="27" y="29"/>
                  <a:pt x="27" y="29"/>
                  <a:pt x="27" y="29"/>
                </a:cubicBezTo>
                <a:cubicBezTo>
                  <a:pt x="27" y="29"/>
                  <a:pt x="27" y="29"/>
                  <a:pt x="27" y="29"/>
                </a:cubicBezTo>
                <a:cubicBezTo>
                  <a:pt x="34" y="24"/>
                  <a:pt x="42" y="20"/>
                  <a:pt x="49" y="16"/>
                </a:cubicBezTo>
                <a:cubicBezTo>
                  <a:pt x="50" y="16"/>
                  <a:pt x="50" y="17"/>
                  <a:pt x="50" y="18"/>
                </a:cubicBezTo>
                <a:cubicBezTo>
                  <a:pt x="20" y="40"/>
                  <a:pt x="20" y="40"/>
                  <a:pt x="20" y="40"/>
                </a:cubicBezTo>
                <a:cubicBezTo>
                  <a:pt x="29" y="34"/>
                  <a:pt x="38" y="29"/>
                  <a:pt x="46" y="25"/>
                </a:cubicBezTo>
                <a:cubicBezTo>
                  <a:pt x="47" y="24"/>
                  <a:pt x="48" y="26"/>
                  <a:pt x="47" y="26"/>
                </a:cubicBezTo>
                <a:cubicBezTo>
                  <a:pt x="44" y="30"/>
                  <a:pt x="40" y="32"/>
                  <a:pt x="37" y="35"/>
                </a:cubicBezTo>
                <a:cubicBezTo>
                  <a:pt x="36" y="36"/>
                  <a:pt x="36" y="36"/>
                  <a:pt x="36" y="36"/>
                </a:cubicBezTo>
                <a:cubicBezTo>
                  <a:pt x="37" y="35"/>
                  <a:pt x="37" y="35"/>
                  <a:pt x="37" y="35"/>
                </a:cubicBezTo>
                <a:cubicBezTo>
                  <a:pt x="40" y="34"/>
                  <a:pt x="43" y="32"/>
                  <a:pt x="45" y="31"/>
                </a:cubicBezTo>
                <a:cubicBezTo>
                  <a:pt x="46" y="31"/>
                  <a:pt x="47" y="32"/>
                  <a:pt x="46" y="32"/>
                </a:cubicBezTo>
                <a:cubicBezTo>
                  <a:pt x="44" y="35"/>
                  <a:pt x="42" y="37"/>
                  <a:pt x="39" y="39"/>
                </a:cubicBezTo>
                <a:cubicBezTo>
                  <a:pt x="39" y="39"/>
                  <a:pt x="38" y="40"/>
                  <a:pt x="38" y="40"/>
                </a:cubicBezTo>
                <a:cubicBezTo>
                  <a:pt x="30" y="46"/>
                  <a:pt x="23" y="51"/>
                  <a:pt x="15" y="57"/>
                </a:cubicBezTo>
                <a:cubicBezTo>
                  <a:pt x="26" y="51"/>
                  <a:pt x="37" y="44"/>
                  <a:pt x="48" y="39"/>
                </a:cubicBezTo>
                <a:cubicBezTo>
                  <a:pt x="49" y="39"/>
                  <a:pt x="49" y="40"/>
                  <a:pt x="49" y="40"/>
                </a:cubicBezTo>
                <a:cubicBezTo>
                  <a:pt x="48" y="42"/>
                  <a:pt x="47" y="43"/>
                  <a:pt x="46" y="44"/>
                </a:cubicBezTo>
                <a:cubicBezTo>
                  <a:pt x="48" y="42"/>
                  <a:pt x="51" y="41"/>
                  <a:pt x="53" y="40"/>
                </a:cubicBezTo>
                <a:cubicBezTo>
                  <a:pt x="54" y="42"/>
                  <a:pt x="52" y="43"/>
                  <a:pt x="52" y="43"/>
                </a:cubicBezTo>
                <a:cubicBezTo>
                  <a:pt x="22" y="66"/>
                  <a:pt x="22" y="66"/>
                  <a:pt x="22" y="66"/>
                </a:cubicBezTo>
                <a:cubicBezTo>
                  <a:pt x="34" y="59"/>
                  <a:pt x="46" y="52"/>
                  <a:pt x="58" y="47"/>
                </a:cubicBezTo>
                <a:cubicBezTo>
                  <a:pt x="58" y="47"/>
                  <a:pt x="59" y="48"/>
                  <a:pt x="59" y="48"/>
                </a:cubicBezTo>
                <a:cubicBezTo>
                  <a:pt x="54" y="53"/>
                  <a:pt x="48" y="57"/>
                  <a:pt x="43" y="61"/>
                </a:cubicBezTo>
                <a:cubicBezTo>
                  <a:pt x="54" y="56"/>
                  <a:pt x="54" y="56"/>
                  <a:pt x="54" y="56"/>
                </a:cubicBezTo>
                <a:cubicBezTo>
                  <a:pt x="56" y="54"/>
                  <a:pt x="58" y="53"/>
                  <a:pt x="61" y="53"/>
                </a:cubicBezTo>
                <a:cubicBezTo>
                  <a:pt x="61" y="54"/>
                  <a:pt x="60" y="55"/>
                  <a:pt x="60" y="55"/>
                </a:cubicBezTo>
                <a:cubicBezTo>
                  <a:pt x="54" y="59"/>
                  <a:pt x="49" y="64"/>
                  <a:pt x="43" y="68"/>
                </a:cubicBezTo>
                <a:cubicBezTo>
                  <a:pt x="43" y="67"/>
                  <a:pt x="43" y="68"/>
                  <a:pt x="43" y="68"/>
                </a:cubicBezTo>
                <a:cubicBezTo>
                  <a:pt x="43" y="68"/>
                  <a:pt x="43" y="68"/>
                  <a:pt x="43" y="68"/>
                </a:cubicBezTo>
                <a:cubicBezTo>
                  <a:pt x="52" y="63"/>
                  <a:pt x="60" y="59"/>
                  <a:pt x="69" y="56"/>
                </a:cubicBezTo>
                <a:cubicBezTo>
                  <a:pt x="70" y="56"/>
                  <a:pt x="71" y="57"/>
                  <a:pt x="70" y="58"/>
                </a:cubicBezTo>
                <a:cubicBezTo>
                  <a:pt x="62" y="65"/>
                  <a:pt x="53" y="70"/>
                  <a:pt x="45" y="76"/>
                </a:cubicBezTo>
                <a:cubicBezTo>
                  <a:pt x="55" y="72"/>
                  <a:pt x="65" y="68"/>
                  <a:pt x="74" y="64"/>
                </a:cubicBezTo>
                <a:cubicBezTo>
                  <a:pt x="75" y="64"/>
                  <a:pt x="76" y="65"/>
                  <a:pt x="75" y="65"/>
                </a:cubicBezTo>
                <a:cubicBezTo>
                  <a:pt x="69" y="70"/>
                  <a:pt x="62" y="74"/>
                  <a:pt x="56" y="78"/>
                </a:cubicBezTo>
                <a:cubicBezTo>
                  <a:pt x="64" y="75"/>
                  <a:pt x="71" y="71"/>
                  <a:pt x="79" y="69"/>
                </a:cubicBezTo>
                <a:cubicBezTo>
                  <a:pt x="80" y="69"/>
                  <a:pt x="81" y="70"/>
                  <a:pt x="80" y="70"/>
                </a:cubicBezTo>
                <a:cubicBezTo>
                  <a:pt x="74" y="75"/>
                  <a:pt x="67" y="79"/>
                  <a:pt x="61" y="83"/>
                </a:cubicBezTo>
                <a:cubicBezTo>
                  <a:pt x="60" y="83"/>
                  <a:pt x="60" y="83"/>
                  <a:pt x="60" y="83"/>
                </a:cubicBezTo>
                <a:cubicBezTo>
                  <a:pt x="61" y="83"/>
                  <a:pt x="61" y="83"/>
                  <a:pt x="61" y="83"/>
                </a:cubicBezTo>
                <a:cubicBezTo>
                  <a:pt x="68" y="80"/>
                  <a:pt x="76" y="76"/>
                  <a:pt x="84" y="74"/>
                </a:cubicBezTo>
                <a:cubicBezTo>
                  <a:pt x="84" y="74"/>
                  <a:pt x="84" y="75"/>
                  <a:pt x="84" y="76"/>
                </a:cubicBezTo>
                <a:cubicBezTo>
                  <a:pt x="80" y="79"/>
                  <a:pt x="76" y="81"/>
                  <a:pt x="73" y="83"/>
                </a:cubicBezTo>
                <a:cubicBezTo>
                  <a:pt x="72" y="83"/>
                  <a:pt x="72" y="83"/>
                  <a:pt x="72" y="83"/>
                </a:cubicBezTo>
                <a:cubicBezTo>
                  <a:pt x="73" y="83"/>
                  <a:pt x="73" y="83"/>
                  <a:pt x="73" y="83"/>
                </a:cubicBezTo>
                <a:cubicBezTo>
                  <a:pt x="79" y="81"/>
                  <a:pt x="86" y="78"/>
                  <a:pt x="92" y="77"/>
                </a:cubicBezTo>
                <a:cubicBezTo>
                  <a:pt x="94" y="76"/>
                  <a:pt x="94" y="77"/>
                  <a:pt x="94" y="78"/>
                </a:cubicBezTo>
                <a:cubicBezTo>
                  <a:pt x="92" y="79"/>
                  <a:pt x="90" y="80"/>
                  <a:pt x="88" y="82"/>
                </a:cubicBezTo>
                <a:cubicBezTo>
                  <a:pt x="87" y="83"/>
                  <a:pt x="85" y="83"/>
                  <a:pt x="84" y="84"/>
                </a:cubicBezTo>
                <a:cubicBezTo>
                  <a:pt x="81" y="86"/>
                  <a:pt x="78" y="87"/>
                  <a:pt x="75" y="89"/>
                </a:cubicBezTo>
                <a:cubicBezTo>
                  <a:pt x="74" y="90"/>
                  <a:pt x="75" y="89"/>
                  <a:pt x="75" y="89"/>
                </a:cubicBezTo>
                <a:cubicBezTo>
                  <a:pt x="83" y="86"/>
                  <a:pt x="91" y="83"/>
                  <a:pt x="99" y="81"/>
                </a:cubicBezTo>
                <a:cubicBezTo>
                  <a:pt x="99" y="81"/>
                  <a:pt x="100" y="82"/>
                  <a:pt x="99" y="83"/>
                </a:cubicBezTo>
                <a:cubicBezTo>
                  <a:pt x="93" y="87"/>
                  <a:pt x="85" y="91"/>
                  <a:pt x="78" y="95"/>
                </a:cubicBezTo>
                <a:cubicBezTo>
                  <a:pt x="78" y="95"/>
                  <a:pt x="77" y="96"/>
                  <a:pt x="78" y="96"/>
                </a:cubicBezTo>
                <a:cubicBezTo>
                  <a:pt x="81" y="94"/>
                  <a:pt x="84" y="94"/>
                  <a:pt x="87" y="93"/>
                </a:cubicBezTo>
                <a:cubicBezTo>
                  <a:pt x="93" y="90"/>
                  <a:pt x="100" y="88"/>
                  <a:pt x="106" y="86"/>
                </a:cubicBezTo>
                <a:cubicBezTo>
                  <a:pt x="106" y="86"/>
                  <a:pt x="106" y="88"/>
                  <a:pt x="106" y="88"/>
                </a:cubicBezTo>
                <a:cubicBezTo>
                  <a:pt x="99" y="92"/>
                  <a:pt x="93" y="96"/>
                  <a:pt x="86" y="99"/>
                </a:cubicBezTo>
                <a:cubicBezTo>
                  <a:pt x="92" y="97"/>
                  <a:pt x="99" y="94"/>
                  <a:pt x="106" y="92"/>
                </a:cubicBezTo>
                <a:cubicBezTo>
                  <a:pt x="106" y="92"/>
                  <a:pt x="107" y="92"/>
                  <a:pt x="106" y="93"/>
                </a:cubicBezTo>
                <a:cubicBezTo>
                  <a:pt x="104" y="95"/>
                  <a:pt x="101" y="97"/>
                  <a:pt x="99" y="98"/>
                </a:cubicBezTo>
                <a:cubicBezTo>
                  <a:pt x="98" y="98"/>
                  <a:pt x="97" y="98"/>
                  <a:pt x="97" y="99"/>
                </a:cubicBezTo>
                <a:cubicBezTo>
                  <a:pt x="98" y="99"/>
                  <a:pt x="98" y="99"/>
                  <a:pt x="99" y="98"/>
                </a:cubicBezTo>
                <a:cubicBezTo>
                  <a:pt x="103" y="97"/>
                  <a:pt x="108" y="95"/>
                  <a:pt x="113" y="94"/>
                </a:cubicBezTo>
                <a:cubicBezTo>
                  <a:pt x="114" y="94"/>
                  <a:pt x="114" y="95"/>
                  <a:pt x="114" y="95"/>
                </a:cubicBezTo>
                <a:cubicBezTo>
                  <a:pt x="112" y="97"/>
                  <a:pt x="109" y="98"/>
                  <a:pt x="107" y="100"/>
                </a:cubicBezTo>
                <a:cubicBezTo>
                  <a:pt x="111" y="99"/>
                  <a:pt x="114" y="97"/>
                  <a:pt x="117" y="97"/>
                </a:cubicBezTo>
                <a:cubicBezTo>
                  <a:pt x="118" y="96"/>
                  <a:pt x="118" y="98"/>
                  <a:pt x="118" y="98"/>
                </a:cubicBezTo>
                <a:cubicBezTo>
                  <a:pt x="112" y="103"/>
                  <a:pt x="106" y="106"/>
                  <a:pt x="100" y="110"/>
                </a:cubicBezTo>
                <a:cubicBezTo>
                  <a:pt x="105" y="108"/>
                  <a:pt x="111" y="107"/>
                  <a:pt x="116" y="105"/>
                </a:cubicBezTo>
                <a:cubicBezTo>
                  <a:pt x="116" y="105"/>
                  <a:pt x="117" y="106"/>
                  <a:pt x="117" y="106"/>
                </a:cubicBezTo>
                <a:cubicBezTo>
                  <a:pt x="104" y="115"/>
                  <a:pt x="104" y="115"/>
                  <a:pt x="104" y="115"/>
                </a:cubicBezTo>
                <a:cubicBezTo>
                  <a:pt x="107" y="114"/>
                  <a:pt x="110" y="113"/>
                  <a:pt x="113" y="113"/>
                </a:cubicBezTo>
                <a:cubicBezTo>
                  <a:pt x="113" y="112"/>
                  <a:pt x="113" y="113"/>
                  <a:pt x="113" y="114"/>
                </a:cubicBezTo>
                <a:cubicBezTo>
                  <a:pt x="107" y="118"/>
                  <a:pt x="107" y="118"/>
                  <a:pt x="107" y="118"/>
                </a:cubicBezTo>
                <a:cubicBezTo>
                  <a:pt x="110" y="117"/>
                  <a:pt x="113" y="115"/>
                  <a:pt x="116" y="115"/>
                </a:cubicBezTo>
                <a:cubicBezTo>
                  <a:pt x="116" y="115"/>
                  <a:pt x="117" y="116"/>
                  <a:pt x="117" y="117"/>
                </a:cubicBezTo>
                <a:cubicBezTo>
                  <a:pt x="115" y="119"/>
                  <a:pt x="112" y="122"/>
                  <a:pt x="110" y="124"/>
                </a:cubicBezTo>
                <a:cubicBezTo>
                  <a:pt x="114" y="132"/>
                  <a:pt x="114" y="141"/>
                  <a:pt x="115" y="150"/>
                </a:cubicBezTo>
                <a:cubicBezTo>
                  <a:pt x="118" y="145"/>
                  <a:pt x="122" y="140"/>
                  <a:pt x="126" y="136"/>
                </a:cubicBezTo>
                <a:cubicBezTo>
                  <a:pt x="141" y="118"/>
                  <a:pt x="158" y="105"/>
                  <a:pt x="176" y="90"/>
                </a:cubicBezTo>
                <a:cubicBezTo>
                  <a:pt x="173" y="91"/>
                  <a:pt x="171" y="92"/>
                  <a:pt x="169" y="92"/>
                </a:cubicBezTo>
                <a:cubicBezTo>
                  <a:pt x="169" y="91"/>
                  <a:pt x="169" y="90"/>
                  <a:pt x="169" y="90"/>
                </a:cubicBezTo>
                <a:cubicBezTo>
                  <a:pt x="173" y="87"/>
                  <a:pt x="178" y="84"/>
                  <a:pt x="182" y="82"/>
                </a:cubicBezTo>
                <a:cubicBezTo>
                  <a:pt x="183" y="81"/>
                  <a:pt x="185" y="81"/>
                  <a:pt x="185" y="80"/>
                </a:cubicBezTo>
                <a:cubicBezTo>
                  <a:pt x="179" y="80"/>
                  <a:pt x="174" y="82"/>
                  <a:pt x="168" y="83"/>
                </a:cubicBezTo>
                <a:cubicBezTo>
                  <a:pt x="167" y="83"/>
                  <a:pt x="167" y="82"/>
                  <a:pt x="167" y="81"/>
                </a:cubicBezTo>
                <a:cubicBezTo>
                  <a:pt x="167" y="81"/>
                  <a:pt x="168" y="80"/>
                  <a:pt x="168" y="80"/>
                </a:cubicBezTo>
                <a:cubicBezTo>
                  <a:pt x="174" y="76"/>
                  <a:pt x="180" y="74"/>
                  <a:pt x="186" y="71"/>
                </a:cubicBezTo>
                <a:cubicBezTo>
                  <a:pt x="168" y="75"/>
                  <a:pt x="168" y="75"/>
                  <a:pt x="168" y="75"/>
                </a:cubicBezTo>
                <a:cubicBezTo>
                  <a:pt x="167" y="75"/>
                  <a:pt x="167" y="74"/>
                  <a:pt x="168" y="74"/>
                </a:cubicBezTo>
                <a:cubicBezTo>
                  <a:pt x="173" y="71"/>
                  <a:pt x="178" y="69"/>
                  <a:pt x="183" y="67"/>
                </a:cubicBezTo>
                <a:cubicBezTo>
                  <a:pt x="184" y="67"/>
                  <a:pt x="184" y="67"/>
                  <a:pt x="185" y="66"/>
                </a:cubicBezTo>
                <a:cubicBezTo>
                  <a:pt x="185" y="66"/>
                  <a:pt x="186" y="66"/>
                  <a:pt x="186" y="66"/>
                </a:cubicBezTo>
                <a:cubicBezTo>
                  <a:pt x="186" y="66"/>
                  <a:pt x="185" y="66"/>
                  <a:pt x="185" y="66"/>
                </a:cubicBezTo>
                <a:cubicBezTo>
                  <a:pt x="184" y="66"/>
                  <a:pt x="184" y="66"/>
                  <a:pt x="183" y="67"/>
                </a:cubicBezTo>
                <a:cubicBezTo>
                  <a:pt x="183" y="67"/>
                  <a:pt x="183" y="67"/>
                  <a:pt x="183" y="67"/>
                </a:cubicBezTo>
                <a:cubicBezTo>
                  <a:pt x="178" y="67"/>
                  <a:pt x="174" y="69"/>
                  <a:pt x="170" y="70"/>
                </a:cubicBezTo>
                <a:cubicBezTo>
                  <a:pt x="169" y="70"/>
                  <a:pt x="169" y="70"/>
                  <a:pt x="169" y="69"/>
                </a:cubicBezTo>
                <a:cubicBezTo>
                  <a:pt x="169" y="68"/>
                  <a:pt x="170" y="68"/>
                  <a:pt x="171" y="68"/>
                </a:cubicBezTo>
                <a:cubicBezTo>
                  <a:pt x="178" y="64"/>
                  <a:pt x="186" y="62"/>
                  <a:pt x="193" y="59"/>
                </a:cubicBezTo>
                <a:close/>
                <a:moveTo>
                  <a:pt x="107" y="169"/>
                </a:moveTo>
                <a:cubicBezTo>
                  <a:pt x="106" y="169"/>
                  <a:pt x="105" y="169"/>
                  <a:pt x="105" y="168"/>
                </a:cubicBezTo>
                <a:cubicBezTo>
                  <a:pt x="105" y="167"/>
                  <a:pt x="105" y="166"/>
                  <a:pt x="106" y="165"/>
                </a:cubicBezTo>
                <a:cubicBezTo>
                  <a:pt x="107" y="162"/>
                  <a:pt x="108" y="159"/>
                  <a:pt x="110" y="156"/>
                </a:cubicBezTo>
                <a:cubicBezTo>
                  <a:pt x="107" y="140"/>
                  <a:pt x="99" y="124"/>
                  <a:pt x="81" y="111"/>
                </a:cubicBezTo>
                <a:cubicBezTo>
                  <a:pt x="78" y="109"/>
                  <a:pt x="75" y="107"/>
                  <a:pt x="72" y="105"/>
                </a:cubicBezTo>
                <a:cubicBezTo>
                  <a:pt x="66" y="102"/>
                  <a:pt x="60" y="99"/>
                  <a:pt x="55" y="96"/>
                </a:cubicBezTo>
                <a:cubicBezTo>
                  <a:pt x="40" y="88"/>
                  <a:pt x="24" y="80"/>
                  <a:pt x="14" y="70"/>
                </a:cubicBezTo>
                <a:cubicBezTo>
                  <a:pt x="12" y="68"/>
                  <a:pt x="10" y="66"/>
                  <a:pt x="8" y="64"/>
                </a:cubicBezTo>
                <a:cubicBezTo>
                  <a:pt x="7" y="64"/>
                  <a:pt x="6" y="65"/>
                  <a:pt x="5" y="65"/>
                </a:cubicBezTo>
                <a:cubicBezTo>
                  <a:pt x="4" y="66"/>
                  <a:pt x="4" y="65"/>
                  <a:pt x="4" y="65"/>
                </a:cubicBezTo>
                <a:cubicBezTo>
                  <a:pt x="4" y="63"/>
                  <a:pt x="6" y="63"/>
                  <a:pt x="6" y="61"/>
                </a:cubicBezTo>
                <a:cubicBezTo>
                  <a:pt x="0" y="51"/>
                  <a:pt x="0" y="40"/>
                  <a:pt x="5" y="27"/>
                </a:cubicBezTo>
                <a:cubicBezTo>
                  <a:pt x="7" y="21"/>
                  <a:pt x="11" y="14"/>
                  <a:pt x="15" y="10"/>
                </a:cubicBezTo>
                <a:cubicBezTo>
                  <a:pt x="24" y="6"/>
                  <a:pt x="32" y="2"/>
                  <a:pt x="41" y="1"/>
                </a:cubicBezTo>
                <a:cubicBezTo>
                  <a:pt x="45" y="0"/>
                  <a:pt x="49" y="1"/>
                  <a:pt x="52" y="1"/>
                </a:cubicBezTo>
                <a:cubicBezTo>
                  <a:pt x="57" y="2"/>
                  <a:pt x="62" y="4"/>
                  <a:pt x="66" y="6"/>
                </a:cubicBezTo>
                <a:cubicBezTo>
                  <a:pt x="78" y="13"/>
                  <a:pt x="89" y="20"/>
                  <a:pt x="97" y="28"/>
                </a:cubicBezTo>
                <a:cubicBezTo>
                  <a:pt x="101" y="32"/>
                  <a:pt x="104" y="36"/>
                  <a:pt x="107" y="40"/>
                </a:cubicBezTo>
                <a:cubicBezTo>
                  <a:pt x="115" y="30"/>
                  <a:pt x="124" y="20"/>
                  <a:pt x="134" y="16"/>
                </a:cubicBezTo>
                <a:cubicBezTo>
                  <a:pt x="146" y="13"/>
                  <a:pt x="158" y="11"/>
                  <a:pt x="172" y="13"/>
                </a:cubicBezTo>
                <a:cubicBezTo>
                  <a:pt x="180" y="14"/>
                  <a:pt x="193" y="20"/>
                  <a:pt x="200" y="27"/>
                </a:cubicBezTo>
                <a:cubicBezTo>
                  <a:pt x="206" y="34"/>
                  <a:pt x="208" y="43"/>
                  <a:pt x="207" y="52"/>
                </a:cubicBezTo>
                <a:cubicBezTo>
                  <a:pt x="206" y="60"/>
                  <a:pt x="202" y="68"/>
                  <a:pt x="198" y="77"/>
                </a:cubicBezTo>
                <a:cubicBezTo>
                  <a:pt x="176" y="98"/>
                  <a:pt x="155" y="116"/>
                  <a:pt x="134" y="135"/>
                </a:cubicBezTo>
                <a:cubicBezTo>
                  <a:pt x="128" y="141"/>
                  <a:pt x="122" y="147"/>
                  <a:pt x="117" y="155"/>
                </a:cubicBezTo>
                <a:cubicBezTo>
                  <a:pt x="116" y="156"/>
                  <a:pt x="116" y="158"/>
                  <a:pt x="117" y="158"/>
                </a:cubicBezTo>
                <a:cubicBezTo>
                  <a:pt x="117" y="161"/>
                  <a:pt x="114" y="163"/>
                  <a:pt x="112" y="162"/>
                </a:cubicBezTo>
                <a:cubicBezTo>
                  <a:pt x="111" y="165"/>
                  <a:pt x="111" y="166"/>
                  <a:pt x="109" y="168"/>
                </a:cubicBezTo>
                <a:cubicBezTo>
                  <a:pt x="109" y="169"/>
                  <a:pt x="108" y="169"/>
                  <a:pt x="107" y="169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ffectLst>
            <a:reflection blurRad="6350" stA="52000" endA="300" endPos="35000" dir="5400000" sy="-100000" algn="bl" rotWithShape="0"/>
          </a:effectLst>
        </p:spPr>
        <p:txBody>
          <a:bodyPr/>
          <a:lstStyle/>
          <a:p>
            <a:pPr>
              <a:defRPr/>
            </a:pPr>
            <a:endParaRPr lang="zh-CN" altLang="en-US" dirty="0">
              <a:solidFill>
                <a:schemeClr val="accent1"/>
              </a:solidFill>
              <a:ea typeface="思源黑体 CN Light" panose="020B0300000000000000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061958" y="1773082"/>
            <a:ext cx="4689126" cy="7051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01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  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点击此处添加文字描述，文    字颜色、大小、字体可根据需求进行更改。</a:t>
            </a:r>
            <a:endParaRPr lang="zh-CN" altLang="en-US" sz="1400" dirty="0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543642" y="2967759"/>
            <a:ext cx="468912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02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  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点击此处添加文字描述，文    字颜色、大小、字体可根据需求进行更改。</a:t>
            </a:r>
            <a:endParaRPr lang="zh-CN" altLang="en-US" sz="1400" dirty="0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2061958" y="4073592"/>
            <a:ext cx="468912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03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  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点击此处添加文字描述，文    字颜色、大小、字体可根据需求进行更改。</a:t>
            </a:r>
            <a:endParaRPr lang="zh-CN" altLang="en-US" sz="1400" dirty="0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2526018" y="5249418"/>
            <a:ext cx="468912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04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  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点击此处添加文字描述，文    字颜色、大小、字体可根据需求进行更改。</a:t>
            </a:r>
            <a:endParaRPr lang="zh-CN" altLang="en-US" sz="1400" dirty="0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750685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 advClick="0" advTm="5500">
        <p:cut/>
      </p:transition>
    </mc:Choice>
    <mc:Fallback xmlns="">
      <p:transition advClick="0" advTm="5500"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50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000"/>
                            </p:stCondLst>
                            <p:childTnLst>
                              <p:par>
                                <p:cTn id="3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500"/>
                            </p:stCondLst>
                            <p:childTnLst>
                              <p:par>
                                <p:cTn id="4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/>
      <p:bldP spid="14" grpId="0"/>
      <p:bldP spid="15" grpId="0"/>
      <p:bldP spid="1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248830" y="172316"/>
            <a:ext cx="4997750" cy="762527"/>
            <a:chOff x="248830" y="172316"/>
            <a:chExt cx="4997750" cy="762527"/>
          </a:xfrm>
        </p:grpSpPr>
        <p:sp>
          <p:nvSpPr>
            <p:cNvPr id="13" name="文本框 12"/>
            <p:cNvSpPr txBox="1"/>
            <p:nvPr/>
          </p:nvSpPr>
          <p:spPr>
            <a:xfrm>
              <a:off x="958227" y="182030"/>
              <a:ext cx="4288353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13800">
                  <a:gradFill flip="none" rotWithShape="1">
                    <a:gsLst>
                      <a:gs pos="0">
                        <a:srgbClr val="BF3B72">
                          <a:shade val="30000"/>
                          <a:satMod val="115000"/>
                        </a:srgbClr>
                      </a:gs>
                      <a:gs pos="50000">
                        <a:srgbClr val="BF3B72">
                          <a:shade val="67500"/>
                          <a:satMod val="115000"/>
                        </a:srgbClr>
                      </a:gs>
                      <a:gs pos="100000">
                        <a:srgbClr val="BF3B72">
                          <a:shade val="100000"/>
                          <a:satMod val="115000"/>
                        </a:srgbClr>
                      </a:gs>
                    </a:gsLst>
                    <a:lin ang="16200000" scaled="1"/>
                    <a:tileRect/>
                  </a:gradFill>
                  <a:latin typeface="方正喵呜体" panose="02010600010101010101" pitchFamily="2" charset="-122"/>
                  <a:ea typeface="方正喵呜体" panose="02010600010101010101" pitchFamily="2" charset="-122"/>
                </a:defRPr>
              </a:lvl1pPr>
            </a:lstStyle>
            <a:p>
              <a:r>
                <a:rPr lang="zh-CN" altLang="en-US" sz="4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点击此处添加标题</a:t>
              </a:r>
            </a:p>
          </p:txBody>
        </p:sp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8830" y="172316"/>
              <a:ext cx="511191" cy="762527"/>
            </a:xfrm>
            <a:prstGeom prst="rect">
              <a:avLst/>
            </a:prstGeom>
          </p:spPr>
        </p:pic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3337" y="1890086"/>
            <a:ext cx="838636" cy="1171497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7624" y="1950418"/>
            <a:ext cx="1147465" cy="112094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20734" y="1890086"/>
            <a:ext cx="939692" cy="1052032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66071" y="1857726"/>
            <a:ext cx="1079757" cy="1116751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869327" y="3325362"/>
            <a:ext cx="2546973" cy="2217110"/>
            <a:chOff x="869327" y="3459458"/>
            <a:chExt cx="2546973" cy="2217110"/>
          </a:xfrm>
        </p:grpSpPr>
        <p:sp>
          <p:nvSpPr>
            <p:cNvPr id="9" name="矩形 8"/>
            <p:cNvSpPr/>
            <p:nvPr/>
          </p:nvSpPr>
          <p:spPr>
            <a:xfrm>
              <a:off x="994400" y="3459458"/>
              <a:ext cx="2287806" cy="5041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000" b="1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思源黑体 CN Light" panose="020B0300000000000000" pitchFamily="34" charset="-122"/>
                </a:rPr>
                <a:t>点击此处添加文字</a:t>
              </a:r>
              <a:endPara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ea typeface="思源黑体 CN Light" panose="020B0300000000000000" pitchFamily="34" charset="-122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869327" y="4010278"/>
              <a:ext cx="2546973" cy="166629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思源黑体 CN Light" panose="020B0300000000000000" pitchFamily="34" charset="-122"/>
                </a:rPr>
                <a:t>点击此处添加文字描述，文字颜色、大小、字体可根据需求进行更改。点击此处添加文字描述，文字颜色、大小、字体可根据需求进行更改。</a:t>
              </a:r>
              <a:endParaRPr lang="zh-CN" altLang="en-US" sz="1400" dirty="0">
                <a:ea typeface="思源黑体 CN Light" panose="020B0300000000000000" pitchFamily="34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470223" y="3325362"/>
            <a:ext cx="2546973" cy="1289484"/>
            <a:chOff x="869327" y="3459458"/>
            <a:chExt cx="2546973" cy="1289484"/>
          </a:xfrm>
        </p:grpSpPr>
        <p:sp>
          <p:nvSpPr>
            <p:cNvPr id="16" name="矩形 15"/>
            <p:cNvSpPr/>
            <p:nvPr/>
          </p:nvSpPr>
          <p:spPr>
            <a:xfrm>
              <a:off x="994400" y="3459458"/>
              <a:ext cx="2287806" cy="5041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000" b="1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思源黑体 CN Light" panose="020B0300000000000000" pitchFamily="34" charset="-122"/>
                </a:rPr>
                <a:t>点击此处添加文字</a:t>
              </a:r>
              <a:endPara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ea typeface="思源黑体 CN Light" panose="020B0300000000000000" pitchFamily="34" charset="-122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869327" y="4010278"/>
              <a:ext cx="2546973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ea typeface="思源黑体 CN Light" panose="020B0300000000000000" pitchFamily="34" charset="-122"/>
                </a:rPr>
                <a:t>点班主任：大</a:t>
              </a:r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思源黑体 CN Light" panose="020B0300000000000000" pitchFamily="34" charset="-122"/>
                </a:rPr>
                <a:t>小、字体可根据需求进行更改。</a:t>
              </a:r>
              <a:endParaRPr lang="zh-CN" altLang="en-US" sz="1400" dirty="0">
                <a:ea typeface="思源黑体 CN Light" panose="020B0300000000000000" pitchFamily="34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6071119" y="3325362"/>
            <a:ext cx="2546973" cy="2217110"/>
            <a:chOff x="869327" y="3459458"/>
            <a:chExt cx="2546973" cy="2217110"/>
          </a:xfrm>
        </p:grpSpPr>
        <p:sp>
          <p:nvSpPr>
            <p:cNvPr id="19" name="矩形 18"/>
            <p:cNvSpPr/>
            <p:nvPr/>
          </p:nvSpPr>
          <p:spPr>
            <a:xfrm>
              <a:off x="994400" y="3459458"/>
              <a:ext cx="2287806" cy="5041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000" b="1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思源黑体 CN Light" panose="020B0300000000000000" pitchFamily="34" charset="-122"/>
                </a:rPr>
                <a:t>点击此处添加文字</a:t>
              </a:r>
              <a:endPara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ea typeface="思源黑体 CN Light" panose="020B0300000000000000" pitchFamily="34" charset="-122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869327" y="4010278"/>
              <a:ext cx="2546973" cy="166629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思源黑体 CN Light" panose="020B0300000000000000" pitchFamily="34" charset="-122"/>
                </a:rPr>
                <a:t>点击此处添加文字描述，文字颜色、大小、字体可根据需求进行更改。点击此处添加文字描述，文字颜色、大小、字体可根据需求进行更改。</a:t>
              </a:r>
              <a:endParaRPr lang="zh-CN" altLang="en-US" sz="1400" dirty="0">
                <a:ea typeface="思源黑体 CN Light" panose="020B0300000000000000" pitchFamily="34" charset="-122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8672014" y="3325362"/>
            <a:ext cx="2546973" cy="2217110"/>
            <a:chOff x="869327" y="3459458"/>
            <a:chExt cx="2546973" cy="2217110"/>
          </a:xfrm>
        </p:grpSpPr>
        <p:sp>
          <p:nvSpPr>
            <p:cNvPr id="22" name="矩形 21"/>
            <p:cNvSpPr/>
            <p:nvPr/>
          </p:nvSpPr>
          <p:spPr>
            <a:xfrm>
              <a:off x="994400" y="3459458"/>
              <a:ext cx="2287806" cy="5041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000" b="1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思源黑体 CN Light" panose="020B0300000000000000" pitchFamily="34" charset="-122"/>
                </a:rPr>
                <a:t>点击此处添加文字</a:t>
              </a:r>
              <a:endPara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ea typeface="思源黑体 CN Light" panose="020B0300000000000000" pitchFamily="34" charset="-122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869327" y="4010278"/>
              <a:ext cx="2546973" cy="166629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思源黑体 CN Light" panose="020B0300000000000000" pitchFamily="34" charset="-122"/>
                </a:rPr>
                <a:t>点击此处添加文字描述，文字颜色、大小、字体可根据需求进行更改。点击此处添加文字描述，文字颜色、大小、字体可根据需求进行更改。</a:t>
              </a:r>
              <a:endParaRPr lang="zh-CN" altLang="en-US" sz="1400" dirty="0">
                <a:ea typeface="思源黑体 CN Light" panose="020B0300000000000000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734944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 advClick="0" advTm="8500">
        <p:cut/>
      </p:transition>
    </mc:Choice>
    <mc:Fallback xmlns="">
      <p:transition advClick="0" advTm="8500"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000"/>
                            </p:stCondLst>
                            <p:childTnLst>
                              <p:par>
                                <p:cTn id="27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0"/>
                            </p:stCondLst>
                            <p:childTnLst>
                              <p:par>
                                <p:cTn id="3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6000"/>
                            </p:stCondLst>
                            <p:childTnLst>
                              <p:par>
                                <p:cTn id="38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7000"/>
                            </p:stCondLst>
                            <p:childTnLst>
                              <p:par>
                                <p:cTn id="4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 20"/>
          <p:cNvSpPr/>
          <p:nvPr/>
        </p:nvSpPr>
        <p:spPr>
          <a:xfrm>
            <a:off x="1871011" y="4844531"/>
            <a:ext cx="4865660" cy="129266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ea typeface="思源黑体 CN Light" panose="020B0300000000000000" pitchFamily="34" charset="-122"/>
              </a:rPr>
              <a:t>点击此处添加文字</a:t>
            </a:r>
            <a:endParaRPr lang="en-US" altLang="zh-CN" sz="2000" dirty="0">
              <a:solidFill>
                <a:schemeClr val="tx1">
                  <a:lumMod val="65000"/>
                  <a:lumOff val="35000"/>
                </a:schemeClr>
              </a:solidFill>
              <a:ea typeface="思源黑体 CN Light" panose="020B0300000000000000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思源黑体 CN Light" panose="020B0300000000000000" pitchFamily="34" charset="-122"/>
              </a:rPr>
              <a:t>点击此处添加文字描述，文字颜色、大小、字体可根据需求进行更改。</a:t>
            </a:r>
            <a:endParaRPr lang="zh-CN" altLang="en-US" sz="1600" dirty="0">
              <a:ea typeface="思源黑体 CN Light" panose="020B0300000000000000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828774" y="3084194"/>
            <a:ext cx="4865660" cy="129266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ea typeface="思源黑体 CN Light" panose="020B0300000000000000" pitchFamily="34" charset="-122"/>
              </a:rPr>
              <a:t>点击此处添加文字</a:t>
            </a:r>
            <a:endParaRPr lang="en-US" altLang="zh-CN" sz="2000" dirty="0">
              <a:solidFill>
                <a:schemeClr val="tx1">
                  <a:lumMod val="65000"/>
                  <a:lumOff val="35000"/>
                </a:schemeClr>
              </a:solidFill>
              <a:ea typeface="思源黑体 CN Light" panose="020B0300000000000000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思源黑体 CN Light" panose="020B0300000000000000" pitchFamily="34" charset="-122"/>
              </a:rPr>
              <a:t>点击此处添加文字描述，文字颜色、大小、字体可根据需求进行更改。</a:t>
            </a:r>
            <a:endParaRPr lang="zh-CN" altLang="en-US" sz="1600" dirty="0">
              <a:ea typeface="思源黑体 CN Light" panose="020B0300000000000000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828774" y="1629031"/>
            <a:ext cx="4865660" cy="129266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ea typeface="思源黑体 CN Light" panose="020B0300000000000000" pitchFamily="34" charset="-122"/>
              </a:rPr>
              <a:t>点击此处添加文字</a:t>
            </a:r>
            <a:endParaRPr lang="en-US" altLang="zh-CN" sz="2000" dirty="0">
              <a:solidFill>
                <a:schemeClr val="tx1">
                  <a:lumMod val="65000"/>
                  <a:lumOff val="35000"/>
                </a:schemeClr>
              </a:solidFill>
              <a:ea typeface="思源黑体 CN Light" panose="020B0300000000000000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思源黑体 CN Light" panose="020B0300000000000000" pitchFamily="34" charset="-122"/>
              </a:rPr>
              <a:t>点击此处添加文字描述，文字颜色、大小、字体可根据需求进行更改。</a:t>
            </a:r>
            <a:endParaRPr lang="zh-CN" altLang="en-US" sz="1600" dirty="0">
              <a:ea typeface="思源黑体 CN Light" panose="020B0300000000000000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0547" y="1571079"/>
            <a:ext cx="584498" cy="566938"/>
          </a:xfrm>
          <a:prstGeom prst="rect">
            <a:avLst/>
          </a:prstGeom>
        </p:spPr>
      </p:pic>
      <p:cxnSp>
        <p:nvCxnSpPr>
          <p:cNvPr id="8" name="直接连接符 7"/>
          <p:cNvCxnSpPr/>
          <p:nvPr/>
        </p:nvCxnSpPr>
        <p:spPr>
          <a:xfrm>
            <a:off x="1502784" y="2105708"/>
            <a:ext cx="4975379" cy="0"/>
          </a:xfrm>
          <a:prstGeom prst="line">
            <a:avLst/>
          </a:prstGeom>
          <a:ln>
            <a:solidFill>
              <a:srgbClr val="FD845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图片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7144" y="3017240"/>
            <a:ext cx="584498" cy="566938"/>
          </a:xfrm>
          <a:prstGeom prst="rect">
            <a:avLst/>
          </a:prstGeom>
        </p:spPr>
      </p:pic>
      <p:cxnSp>
        <p:nvCxnSpPr>
          <p:cNvPr id="12" name="直接连接符 11"/>
          <p:cNvCxnSpPr/>
          <p:nvPr/>
        </p:nvCxnSpPr>
        <p:spPr>
          <a:xfrm>
            <a:off x="1509381" y="3551869"/>
            <a:ext cx="4975379" cy="0"/>
          </a:xfrm>
          <a:prstGeom prst="line">
            <a:avLst/>
          </a:prstGeom>
          <a:ln>
            <a:solidFill>
              <a:srgbClr val="FD845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图片 1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32895" y="1971967"/>
            <a:ext cx="2801214" cy="2936757"/>
          </a:xfrm>
          <a:prstGeom prst="rect">
            <a:avLst/>
          </a:prstGeom>
        </p:spPr>
      </p:pic>
      <p:grpSp>
        <p:nvGrpSpPr>
          <p:cNvPr id="13" name="组合 12"/>
          <p:cNvGrpSpPr/>
          <p:nvPr/>
        </p:nvGrpSpPr>
        <p:grpSpPr>
          <a:xfrm>
            <a:off x="248830" y="172316"/>
            <a:ext cx="4997750" cy="762527"/>
            <a:chOff x="248830" y="172316"/>
            <a:chExt cx="4997750" cy="762527"/>
          </a:xfrm>
        </p:grpSpPr>
        <p:sp>
          <p:nvSpPr>
            <p:cNvPr id="14" name="文本框 13"/>
            <p:cNvSpPr txBox="1"/>
            <p:nvPr/>
          </p:nvSpPr>
          <p:spPr>
            <a:xfrm>
              <a:off x="958227" y="182030"/>
              <a:ext cx="4288353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13800">
                  <a:gradFill flip="none" rotWithShape="1">
                    <a:gsLst>
                      <a:gs pos="0">
                        <a:srgbClr val="BF3B72">
                          <a:shade val="30000"/>
                          <a:satMod val="115000"/>
                        </a:srgbClr>
                      </a:gs>
                      <a:gs pos="50000">
                        <a:srgbClr val="BF3B72">
                          <a:shade val="67500"/>
                          <a:satMod val="115000"/>
                        </a:srgbClr>
                      </a:gs>
                      <a:gs pos="100000">
                        <a:srgbClr val="BF3B72">
                          <a:shade val="100000"/>
                          <a:satMod val="115000"/>
                        </a:srgbClr>
                      </a:gs>
                    </a:gsLst>
                    <a:lin ang="16200000" scaled="1"/>
                    <a:tileRect/>
                  </a:gradFill>
                  <a:latin typeface="方正喵呜体" panose="02010600010101010101" pitchFamily="2" charset="-122"/>
                  <a:ea typeface="方正喵呜体" panose="02010600010101010101" pitchFamily="2" charset="-122"/>
                </a:defRPr>
              </a:lvl1pPr>
            </a:lstStyle>
            <a:p>
              <a:r>
                <a:rPr lang="zh-CN" altLang="en-US" sz="4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点击此处添加标题</a:t>
              </a:r>
            </a:p>
          </p:txBody>
        </p:sp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8830" y="172316"/>
              <a:ext cx="511191" cy="762527"/>
            </a:xfrm>
            <a:prstGeom prst="rect">
              <a:avLst/>
            </a:prstGeom>
          </p:spPr>
        </p:pic>
      </p:grpSp>
      <p:pic>
        <p:nvPicPr>
          <p:cNvPr id="18" name="图片 1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2784" y="4791917"/>
            <a:ext cx="584498" cy="566938"/>
          </a:xfrm>
          <a:prstGeom prst="rect">
            <a:avLst/>
          </a:prstGeom>
        </p:spPr>
      </p:pic>
      <p:cxnSp>
        <p:nvCxnSpPr>
          <p:cNvPr id="19" name="直接连接符 18"/>
          <p:cNvCxnSpPr/>
          <p:nvPr/>
        </p:nvCxnSpPr>
        <p:spPr>
          <a:xfrm>
            <a:off x="1545021" y="5326546"/>
            <a:ext cx="4975379" cy="0"/>
          </a:xfrm>
          <a:prstGeom prst="line">
            <a:avLst/>
          </a:prstGeom>
          <a:ln>
            <a:solidFill>
              <a:srgbClr val="FD845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239550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 advClick="0" advTm="7000">
        <p:cut/>
      </p:transition>
    </mc:Choice>
    <mc:Fallback xmlns="">
      <p:transition advClick="0" advTm="7000"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" dur="25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6" presetClass="entr" presetSubtype="4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500"/>
                            </p:stCondLst>
                            <p:childTnLst>
                              <p:par>
                                <p:cTn id="3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000"/>
                            </p:stCondLst>
                            <p:childTnLst>
                              <p:par>
                                <p:cTn id="38" presetID="16" presetClass="entr" presetSubtype="4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4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500"/>
                            </p:stCondLst>
                            <p:childTnLst>
                              <p:par>
                                <p:cTn id="4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0"/>
                            </p:stCondLst>
                            <p:childTnLst>
                              <p:par>
                                <p:cTn id="4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500"/>
                            </p:stCondLst>
                            <p:childTnLst>
                              <p:par>
                                <p:cTn id="51" presetID="16" presetClass="entr" presetSubtype="4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5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0" grpId="0"/>
      <p:bldP spid="1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257686" y="844500"/>
            <a:ext cx="2428640" cy="2623390"/>
            <a:chOff x="257686" y="844500"/>
            <a:chExt cx="2428640" cy="2623390"/>
          </a:xfrm>
        </p:grpSpPr>
        <p:grpSp>
          <p:nvGrpSpPr>
            <p:cNvPr id="13" name="组合 12"/>
            <p:cNvGrpSpPr/>
            <p:nvPr/>
          </p:nvGrpSpPr>
          <p:grpSpPr>
            <a:xfrm>
              <a:off x="257686" y="844500"/>
              <a:ext cx="2428640" cy="2623390"/>
              <a:chOff x="1795522" y="1780059"/>
              <a:chExt cx="2428640" cy="2623390"/>
            </a:xfrm>
          </p:grpSpPr>
          <p:pic>
            <p:nvPicPr>
              <p:cNvPr id="10" name="图片 9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509285" y="1780059"/>
                <a:ext cx="1714877" cy="2558024"/>
              </a:xfrm>
              <a:prstGeom prst="rect">
                <a:avLst/>
              </a:prstGeom>
            </p:spPr>
          </p:pic>
          <p:pic>
            <p:nvPicPr>
              <p:cNvPr id="11" name="图片 10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795522" y="3189767"/>
                <a:ext cx="521395" cy="777748"/>
              </a:xfrm>
              <a:prstGeom prst="rect">
                <a:avLst/>
              </a:prstGeom>
            </p:spPr>
          </p:pic>
          <p:pic>
            <p:nvPicPr>
              <p:cNvPr id="12" name="图片 11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410024" y="3997517"/>
                <a:ext cx="272133" cy="405932"/>
              </a:xfrm>
              <a:prstGeom prst="rect">
                <a:avLst/>
              </a:prstGeom>
            </p:spPr>
          </p:pic>
        </p:grpSp>
        <p:sp>
          <p:nvSpPr>
            <p:cNvPr id="14" name="文本框 13"/>
            <p:cNvSpPr txBox="1"/>
            <p:nvPr/>
          </p:nvSpPr>
          <p:spPr>
            <a:xfrm>
              <a:off x="1120154" y="1118243"/>
              <a:ext cx="1415772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800" dirty="0">
                  <a:solidFill>
                    <a:schemeClr val="bg1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目录</a:t>
              </a: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1082261" y="1730988"/>
              <a:ext cx="1544012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>
                  <a:solidFill>
                    <a:schemeClr val="bg1"/>
                  </a:solidFill>
                  <a:latin typeface="Arial" panose="020B0604020202020204" pitchFamily="34" charset="0"/>
                  <a:ea typeface="方正喵呜体" panose="02010600010101010101" pitchFamily="2" charset="-122"/>
                  <a:cs typeface="Arial" panose="020B0604020202020204" pitchFamily="34" charset="0"/>
                </a:rPr>
                <a:t>contents</a:t>
              </a:r>
              <a:endParaRPr lang="zh-CN" altLang="en-US" sz="2800" dirty="0">
                <a:solidFill>
                  <a:schemeClr val="bg1"/>
                </a:solidFill>
                <a:latin typeface="Arial" panose="020B0604020202020204" pitchFamily="34" charset="0"/>
                <a:ea typeface="方正喵呜体" panose="02010600010101010101" pitchFamily="2" charset="-122"/>
                <a:cs typeface="Arial" panose="020B0604020202020204" pitchFamily="34" charset="0"/>
              </a:endParaRPr>
            </a:p>
          </p:txBody>
        </p:sp>
      </p:grpSp>
      <p:sp>
        <p:nvSpPr>
          <p:cNvPr id="17" name="文本框 16"/>
          <p:cNvSpPr txBox="1"/>
          <p:nvPr/>
        </p:nvSpPr>
        <p:spPr>
          <a:xfrm>
            <a:off x="5651221" y="890040"/>
            <a:ext cx="34946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50000"/>
                    <a:lumOff val="50000"/>
                  </a:schemeClr>
                </a:solidFill>
                <a:ea typeface="思源黑体 CN Light" panose="020B0300000000000000" pitchFamily="34" charset="-122"/>
              </a:rPr>
              <a:t>点击此处添加标题</a:t>
            </a:r>
            <a:endParaRPr lang="zh-CN" altLang="en-US" sz="1600" dirty="0">
              <a:solidFill>
                <a:schemeClr val="tx1">
                  <a:lumMod val="50000"/>
                  <a:lumOff val="50000"/>
                </a:schemeClr>
              </a:solidFill>
              <a:ea typeface="思源黑体 CN Light" panose="020B0300000000000000" pitchFamily="3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4678326" y="2155724"/>
            <a:ext cx="34946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50000"/>
                    <a:lumOff val="50000"/>
                  </a:schemeClr>
                </a:solidFill>
                <a:ea typeface="思源黑体 CN Light" panose="020B0300000000000000" pitchFamily="34" charset="-122"/>
              </a:rPr>
              <a:t>点击此处添加标题</a:t>
            </a:r>
            <a:endParaRPr lang="zh-CN" altLang="en-US" sz="1600" dirty="0">
              <a:solidFill>
                <a:schemeClr val="tx1">
                  <a:lumMod val="50000"/>
                  <a:lumOff val="50000"/>
                </a:schemeClr>
              </a:solidFill>
              <a:ea typeface="思源黑体 CN Light" panose="020B0300000000000000" pitchFamily="3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4678326" y="3555246"/>
            <a:ext cx="34946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50000"/>
                    <a:lumOff val="50000"/>
                  </a:schemeClr>
                </a:solidFill>
                <a:ea typeface="思源黑体 CN Light" panose="020B0300000000000000" pitchFamily="34" charset="-122"/>
              </a:rPr>
              <a:t>点击此处添加标题</a:t>
            </a:r>
            <a:endParaRPr lang="zh-CN" altLang="en-US" sz="1600" dirty="0">
              <a:solidFill>
                <a:schemeClr val="tx1">
                  <a:lumMod val="50000"/>
                  <a:lumOff val="50000"/>
                </a:schemeClr>
              </a:solidFill>
              <a:ea typeface="思源黑体 CN Light" panose="020B0300000000000000" pitchFamily="3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5651221" y="4954768"/>
            <a:ext cx="34946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50000"/>
                    <a:lumOff val="50000"/>
                  </a:schemeClr>
                </a:solidFill>
                <a:ea typeface="思源黑体 CN Light" panose="020B0300000000000000" pitchFamily="34" charset="-122"/>
              </a:rPr>
              <a:t>点击此处添加标题</a:t>
            </a:r>
            <a:endParaRPr lang="zh-CN" altLang="en-US" sz="1600" dirty="0">
              <a:solidFill>
                <a:schemeClr val="tx1">
                  <a:lumMod val="50000"/>
                  <a:lumOff val="50000"/>
                </a:schemeClr>
              </a:solidFill>
              <a:ea typeface="思源黑体 CN Light" panose="020B0300000000000000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4678326" y="738758"/>
            <a:ext cx="704301" cy="887341"/>
            <a:chOff x="4678326" y="738758"/>
            <a:chExt cx="704301" cy="887341"/>
          </a:xfrm>
        </p:grpSpPr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78326" y="738758"/>
              <a:ext cx="594865" cy="887341"/>
            </a:xfrm>
            <a:prstGeom prst="rect">
              <a:avLst/>
            </a:prstGeom>
          </p:spPr>
        </p:pic>
        <p:sp>
          <p:nvSpPr>
            <p:cNvPr id="2" name="文本框 1"/>
            <p:cNvSpPr txBox="1"/>
            <p:nvPr/>
          </p:nvSpPr>
          <p:spPr>
            <a:xfrm>
              <a:off x="4703726" y="779016"/>
              <a:ext cx="67890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solidFill>
                    <a:schemeClr val="bg1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01</a:t>
              </a:r>
              <a:endParaRPr lang="zh-CN" altLang="en-US" sz="240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3607900" y="2035905"/>
            <a:ext cx="694292" cy="887341"/>
            <a:chOff x="3607900" y="2035905"/>
            <a:chExt cx="694292" cy="887341"/>
          </a:xfrm>
        </p:grpSpPr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07900" y="2035905"/>
              <a:ext cx="594865" cy="887341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3623291" y="2100270"/>
              <a:ext cx="67890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solidFill>
                    <a:schemeClr val="bg1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02</a:t>
              </a:r>
              <a:endParaRPr lang="zh-CN" altLang="en-US" sz="240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3607900" y="3538397"/>
            <a:ext cx="694292" cy="887341"/>
            <a:chOff x="3607900" y="3538397"/>
            <a:chExt cx="694292" cy="887341"/>
          </a:xfrm>
        </p:grpSpPr>
        <p:pic>
          <p:nvPicPr>
            <p:cNvPr id="27" name="图片 26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07900" y="3538397"/>
              <a:ext cx="594865" cy="887341"/>
            </a:xfrm>
            <a:prstGeom prst="rect">
              <a:avLst/>
            </a:prstGeom>
          </p:spPr>
        </p:pic>
        <p:sp>
          <p:nvSpPr>
            <p:cNvPr id="23" name="文本框 22"/>
            <p:cNvSpPr txBox="1"/>
            <p:nvPr/>
          </p:nvSpPr>
          <p:spPr>
            <a:xfrm>
              <a:off x="3623291" y="3616800"/>
              <a:ext cx="67890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solidFill>
                    <a:schemeClr val="bg1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03</a:t>
              </a:r>
              <a:endParaRPr lang="zh-CN" altLang="en-US" sz="240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4678326" y="4820930"/>
            <a:ext cx="691601" cy="887341"/>
            <a:chOff x="4678326" y="4820930"/>
            <a:chExt cx="691601" cy="887341"/>
          </a:xfrm>
        </p:grpSpPr>
        <p:pic>
          <p:nvPicPr>
            <p:cNvPr id="28" name="图片 27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78326" y="4820930"/>
              <a:ext cx="594865" cy="887341"/>
            </a:xfrm>
            <a:prstGeom prst="rect">
              <a:avLst/>
            </a:prstGeom>
          </p:spPr>
        </p:pic>
        <p:sp>
          <p:nvSpPr>
            <p:cNvPr id="24" name="文本框 23"/>
            <p:cNvSpPr txBox="1"/>
            <p:nvPr/>
          </p:nvSpPr>
          <p:spPr>
            <a:xfrm>
              <a:off x="4691026" y="4884430"/>
              <a:ext cx="67890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solidFill>
                    <a:schemeClr val="bg1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04</a:t>
              </a:r>
              <a:endParaRPr lang="zh-CN" altLang="en-US" sz="240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923901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9500">
        <p:blinds dir="vert"/>
      </p:transition>
    </mc:Choice>
    <mc:Fallback xmlns="">
      <p:transition spd="slow" advClick="0" advTm="95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36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139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15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415" tmFilter="0, 0; 0.125,0.2665; 0.25,0.4; 0.375,0.465; 0.5,0.5;  0.625,0.535; 0.75,0.6; 0.875,0.7335; 1,1">
                                          <p:stCondLst>
                                            <p:cond delay="41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7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3" tmFilter="0, 0; 0.125,0.2665; 0.25,0.4; 0.375,0.465; 0.5,0.5;  0.625,0.535; 0.75,0.6; 0.875,0.7335; 1,1">
                                          <p:stCondLst>
                                            <p:cond delay="103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6">
                                          <p:stCondLst>
                                            <p:cond delay="40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04" decel="50000">
                                          <p:stCondLst>
                                            <p:cond delay="423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6">
                                          <p:stCondLst>
                                            <p:cond delay="82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04" decel="50000">
                                          <p:stCondLst>
                                            <p:cond delay="83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6">
                                          <p:stCondLst>
                                            <p:cond delay="102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04" decel="50000">
                                          <p:stCondLst>
                                            <p:cond delay="10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6">
                                          <p:stCondLst>
                                            <p:cond delay="113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04" decel="50000">
                                          <p:stCondLst>
                                            <p:cond delay="114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250"/>
                            </p:stCondLst>
                            <p:childTnLst>
                              <p:par>
                                <p:cTn id="22" presetID="32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250"/>
                            </p:stCondLst>
                            <p:childTnLst>
                              <p:par>
                                <p:cTn id="29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9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250"/>
                            </p:stCondLst>
                            <p:childTnLst>
                              <p:par>
                                <p:cTn id="3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0"/>
                            </p:stCondLst>
                            <p:childTnLst>
                              <p:par>
                                <p:cTn id="4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750"/>
                            </p:stCondLst>
                            <p:childTnLst>
                              <p:par>
                                <p:cTn id="53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6750"/>
                            </p:stCondLst>
                            <p:childTnLst>
                              <p:par>
                                <p:cTn id="6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8500"/>
                            </p:stCondLst>
                            <p:childTnLst>
                              <p:par>
                                <p:cTn id="72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19" grpId="0"/>
      <p:bldP spid="21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artisticLineDrawing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295070" y="812547"/>
            <a:ext cx="1932599" cy="3060457"/>
          </a:xfrm>
          <a:prstGeom prst="rect">
            <a:avLst/>
          </a:prstGeom>
        </p:spPr>
      </p:pic>
      <p:sp>
        <p:nvSpPr>
          <p:cNvPr id="20" name="文本框 19"/>
          <p:cNvSpPr txBox="1"/>
          <p:nvPr>
            <p:custDataLst>
              <p:tags r:id="rId2"/>
            </p:custDataLst>
          </p:nvPr>
        </p:nvSpPr>
        <p:spPr>
          <a:xfrm>
            <a:off x="5477071" y="3318041"/>
            <a:ext cx="1568597" cy="484289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lang="zh-CN" altLang="en-US" sz="2800" spc="400" dirty="0">
                <a:solidFill>
                  <a:srgbClr val="BF3B72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第 一 章</a:t>
            </a:r>
          </a:p>
        </p:txBody>
      </p:sp>
      <p:sp>
        <p:nvSpPr>
          <p:cNvPr id="21" name="文本框 20"/>
          <p:cNvSpPr txBox="1"/>
          <p:nvPr>
            <p:custDataLst>
              <p:tags r:id="rId3"/>
            </p:custDataLst>
          </p:nvPr>
        </p:nvSpPr>
        <p:spPr>
          <a:xfrm>
            <a:off x="3751341" y="2947384"/>
            <a:ext cx="4689319" cy="393954"/>
          </a:xfrm>
          <a:prstGeom prst="rect">
            <a:avLst/>
          </a:prstGeom>
          <a:solidFill>
            <a:sysClr val="window" lastClr="FFFFFF"/>
          </a:solidFill>
        </p:spPr>
        <p:txBody>
          <a:bodyPr wrap="square" rtlCol="0" anchor="ctr">
            <a:no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kern="0" spc="2000" dirty="0">
                <a:solidFill>
                  <a:srgbClr val="BF3B72"/>
                </a:solidFill>
                <a:latin typeface="Arial" panose="020B0604020202020204" pitchFamily="34" charset="0"/>
                <a:ea typeface="幼圆" panose="02010509060101010101" pitchFamily="49" charset="-122"/>
                <a:cs typeface="Arial" panose="020B0604020202020204" pitchFamily="34" charset="0"/>
              </a:rPr>
              <a:t>PART ONE</a:t>
            </a:r>
            <a:endParaRPr lang="zh-CN" altLang="en-US" sz="2000" kern="0" spc="2000" dirty="0">
              <a:solidFill>
                <a:srgbClr val="BF3B72"/>
              </a:solidFill>
              <a:latin typeface="Arial" panose="020B0604020202020204" pitchFamily="34" charset="0"/>
              <a:ea typeface="幼圆" panose="020105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359861" y="4343557"/>
            <a:ext cx="4080799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点击此处添加文字描述，文字颜色、大小、字体，图形颜色、大小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、班主任：样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式可根据需求进行更改。</a:t>
            </a: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21405" y="1038159"/>
            <a:ext cx="1279928" cy="1909225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5158297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6500"/>
    </mc:Choice>
    <mc:Fallback xmlns="">
      <p:transition spd="slow" advClick="0" advTm="65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0"/>
                            </p:stCondLst>
                            <p:childTnLst>
                              <p:par>
                                <p:cTn id="2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500"/>
                            </p:stCondLst>
                            <p:childTnLst>
                              <p:par>
                                <p:cTn id="2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4250"/>
                            </p:stCondLst>
                            <p:childTnLst>
                              <p:par>
                                <p:cTn id="30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31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32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33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34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35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850"/>
                            </p:stCondLst>
                            <p:childTnLst>
                              <p:par>
                                <p:cTn id="37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9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0" grpId="1"/>
      <p:bldP spid="21" grpId="0" animBg="1"/>
      <p:bldP spid="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958227" y="182030"/>
            <a:ext cx="428835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3800">
                <a:gradFill flip="none" rotWithShape="1">
                  <a:gsLst>
                    <a:gs pos="0">
                      <a:srgbClr val="BF3B72">
                        <a:shade val="30000"/>
                        <a:satMod val="115000"/>
                      </a:srgbClr>
                    </a:gs>
                    <a:gs pos="50000">
                      <a:srgbClr val="BF3B72">
                        <a:shade val="67500"/>
                        <a:satMod val="115000"/>
                      </a:srgbClr>
                    </a:gs>
                    <a:gs pos="100000">
                      <a:srgbClr val="BF3B72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atin typeface="方正喵呜体" panose="02010600010101010101" pitchFamily="2" charset="-122"/>
                <a:ea typeface="方正喵呜体" panose="02010600010101010101" pitchFamily="2" charset="-122"/>
              </a:defRPr>
            </a:lvl1pPr>
          </a:lstStyle>
          <a:p>
            <a:r>
              <a:rPr lang="zh-CN" altLang="en-US" sz="4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830" y="172316"/>
            <a:ext cx="511191" cy="762527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LineDrawing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4894" y="2228234"/>
            <a:ext cx="3464389" cy="3187519"/>
          </a:xfrm>
          <a:prstGeom prst="rect">
            <a:avLst/>
          </a:prstGeom>
        </p:spPr>
      </p:pic>
      <p:cxnSp>
        <p:nvCxnSpPr>
          <p:cNvPr id="4" name="连接符: 肘形 3"/>
          <p:cNvCxnSpPr/>
          <p:nvPr/>
        </p:nvCxnSpPr>
        <p:spPr>
          <a:xfrm rot="10800000">
            <a:off x="3887680" y="2451100"/>
            <a:ext cx="1473200" cy="457200"/>
          </a:xfrm>
          <a:prstGeom prst="bentConnector3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连接符: 肘形 6"/>
          <p:cNvCxnSpPr>
            <a:cxnSpLocks/>
          </p:cNvCxnSpPr>
          <p:nvPr/>
        </p:nvCxnSpPr>
        <p:spPr>
          <a:xfrm rot="10800000" flipH="1">
            <a:off x="6783283" y="2451101"/>
            <a:ext cx="1473200" cy="457200"/>
          </a:xfrm>
          <a:prstGeom prst="bentConnector3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连接符: 肘形 7"/>
          <p:cNvCxnSpPr>
            <a:cxnSpLocks/>
          </p:cNvCxnSpPr>
          <p:nvPr/>
        </p:nvCxnSpPr>
        <p:spPr>
          <a:xfrm rot="10800000" flipV="1">
            <a:off x="3887680" y="4334604"/>
            <a:ext cx="1473200" cy="457200"/>
          </a:xfrm>
          <a:prstGeom prst="bentConnector3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连接符: 肘形 8"/>
          <p:cNvCxnSpPr>
            <a:cxnSpLocks/>
          </p:cNvCxnSpPr>
          <p:nvPr/>
        </p:nvCxnSpPr>
        <p:spPr>
          <a:xfrm rot="10800000" flipH="1" flipV="1">
            <a:off x="6783283" y="4334605"/>
            <a:ext cx="1473200" cy="457200"/>
          </a:xfrm>
          <a:prstGeom prst="bentConnector3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矩形 9"/>
          <p:cNvSpPr/>
          <p:nvPr/>
        </p:nvSpPr>
        <p:spPr>
          <a:xfrm>
            <a:off x="1356653" y="2186007"/>
            <a:ext cx="2699852" cy="1015663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方正喵呜体"/>
                <a:ea typeface="思源黑体 CN Light" panose="020B0300000000000000" pitchFamily="34" charset="-122"/>
              </a:rPr>
              <a:t>点击此处添加文字</a:t>
            </a:r>
            <a:endParaRPr lang="en-US" altLang="zh-CN" sz="1600" b="1" dirty="0">
              <a:solidFill>
                <a:schemeClr val="tx1">
                  <a:lumMod val="65000"/>
                  <a:lumOff val="35000"/>
                </a:schemeClr>
              </a:solidFill>
              <a:latin typeface="方正喵呜体"/>
              <a:ea typeface="思源黑体 CN Light" panose="020B0300000000000000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喵呜体"/>
                <a:ea typeface="思源黑体 CN Light" panose="020B0300000000000000" pitchFamily="34" charset="-122"/>
              </a:rPr>
              <a:t>点击此处添加文字描述，文字颜色、大小、字体可根据需求进行更改。</a:t>
            </a:r>
            <a:endParaRPr lang="zh-CN" altLang="en-US" sz="1200" dirty="0">
              <a:latin typeface="方正喵呜体"/>
              <a:ea typeface="思源黑体 CN Light" panose="020B0300000000000000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356653" y="4570323"/>
            <a:ext cx="2699852" cy="1015663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方正喵呜体"/>
                <a:ea typeface="思源黑体 CN Light" panose="020B0300000000000000" pitchFamily="34" charset="-122"/>
              </a:rPr>
              <a:t>点击此处添加文字</a:t>
            </a:r>
            <a:endParaRPr lang="en-US" altLang="zh-CN" sz="1600" b="1" dirty="0">
              <a:solidFill>
                <a:schemeClr val="tx1">
                  <a:lumMod val="65000"/>
                  <a:lumOff val="35000"/>
                </a:schemeClr>
              </a:solidFill>
              <a:latin typeface="方正喵呜体"/>
              <a:ea typeface="思源黑体 CN Light" panose="020B0300000000000000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喵呜体"/>
                <a:ea typeface="思源黑体 CN Light" panose="020B0300000000000000" pitchFamily="34" charset="-122"/>
              </a:rPr>
              <a:t>点击此处添加文字描述，文字颜色、大小、字体可根据需求进行更改。</a:t>
            </a:r>
            <a:endParaRPr lang="zh-CN" altLang="en-US" sz="1200" dirty="0">
              <a:latin typeface="方正喵呜体"/>
              <a:ea typeface="思源黑体 CN Light" panose="020B0300000000000000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8458672" y="2186007"/>
            <a:ext cx="2699852" cy="1015663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方正喵呜体"/>
                <a:ea typeface="思源黑体 CN Light" panose="020B0300000000000000" pitchFamily="34" charset="-122"/>
              </a:rPr>
              <a:t>点击此处添加文字</a:t>
            </a:r>
            <a:endParaRPr lang="en-US" altLang="zh-CN" sz="1600" b="1" dirty="0">
              <a:solidFill>
                <a:schemeClr val="tx1">
                  <a:lumMod val="65000"/>
                  <a:lumOff val="35000"/>
                </a:schemeClr>
              </a:solidFill>
              <a:latin typeface="方正喵呜体"/>
              <a:ea typeface="思源黑体 CN Light" panose="020B0300000000000000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喵呜体"/>
                <a:ea typeface="思源黑体 CN Light" panose="020B0300000000000000" pitchFamily="34" charset="-122"/>
              </a:rPr>
              <a:t>点击此处添加文字描述，文字颜色、大小、字体可根据需求进行更改。</a:t>
            </a:r>
            <a:endParaRPr lang="zh-CN" altLang="en-US" sz="1200" dirty="0">
              <a:latin typeface="方正喵呜体"/>
              <a:ea typeface="思源黑体 CN Light" panose="020B0300000000000000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8458672" y="4570323"/>
            <a:ext cx="2699852" cy="1015663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方正喵呜体"/>
                <a:ea typeface="思源黑体 CN Light" panose="020B0300000000000000" pitchFamily="34" charset="-122"/>
              </a:rPr>
              <a:t>点击此处添加文字</a:t>
            </a:r>
            <a:endParaRPr lang="en-US" altLang="zh-CN" sz="1600" b="1" dirty="0">
              <a:solidFill>
                <a:schemeClr val="tx1">
                  <a:lumMod val="65000"/>
                  <a:lumOff val="35000"/>
                </a:schemeClr>
              </a:solidFill>
              <a:latin typeface="方正喵呜体"/>
              <a:ea typeface="思源黑体 CN Light" panose="020B0300000000000000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喵呜体"/>
                <a:ea typeface="思源黑体 CN Light" panose="020B0300000000000000" pitchFamily="34" charset="-122"/>
              </a:rPr>
              <a:t>点击此处添加文字描述，文字颜色、大小、字体可根据需求进行更改。</a:t>
            </a:r>
            <a:endParaRPr lang="zh-CN" altLang="en-US" sz="1200" dirty="0">
              <a:latin typeface="方正喵呜体"/>
              <a:ea typeface="思源黑体 CN Light" panose="020B03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797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 advClick="0" advTm="6000">
        <p:cut/>
      </p:transition>
    </mc:Choice>
    <mc:Fallback xmlns="">
      <p:transition advClick="0" advTm="6000"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500"/>
                            </p:stCondLst>
                            <p:childTnLst>
                              <p:par>
                                <p:cTn id="4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5453" y="2033292"/>
            <a:ext cx="3206540" cy="2448977"/>
          </a:xfrm>
          <a:prstGeom prst="rect">
            <a:avLst/>
          </a:prstGeom>
        </p:spPr>
      </p:pic>
      <p:sp>
        <p:nvSpPr>
          <p:cNvPr id="5" name="圆角矩形 4"/>
          <p:cNvSpPr/>
          <p:nvPr/>
        </p:nvSpPr>
        <p:spPr>
          <a:xfrm>
            <a:off x="1796696" y="2285618"/>
            <a:ext cx="2988291" cy="2065078"/>
          </a:xfrm>
          <a:prstGeom prst="roundRect">
            <a:avLst>
              <a:gd name="adj" fmla="val 40681"/>
            </a:avLst>
          </a:pr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4065" t="-28427" r="-3889" b="-81337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思源黑体 CN Light" panose="020B0300000000000000" pitchFamily="34" charset="-122"/>
            </a:endParaRPr>
          </a:p>
        </p:txBody>
      </p:sp>
      <p:pic>
        <p:nvPicPr>
          <p:cNvPr id="6" name="PA_图片 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91249">
            <a:off x="5386219" y="4100713"/>
            <a:ext cx="1034140" cy="686183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90298" y="3351515"/>
            <a:ext cx="2961079" cy="2261508"/>
          </a:xfrm>
          <a:prstGeom prst="rect">
            <a:avLst/>
          </a:prstGeom>
        </p:spPr>
      </p:pic>
      <p:sp>
        <p:nvSpPr>
          <p:cNvPr id="10" name="圆角矩形 9"/>
          <p:cNvSpPr/>
          <p:nvPr/>
        </p:nvSpPr>
        <p:spPr>
          <a:xfrm>
            <a:off x="7591542" y="3550676"/>
            <a:ext cx="2759537" cy="1906996"/>
          </a:xfrm>
          <a:prstGeom prst="roundRect">
            <a:avLst>
              <a:gd name="adj" fmla="val 40681"/>
            </a:avLst>
          </a:prstGeom>
          <a:blipFill dpi="0"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58183" t="-26111" r="-1160" b="-27604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思源黑体 CN Light" panose="020B0300000000000000" pitchFamily="34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248830" y="172316"/>
            <a:ext cx="4997750" cy="762527"/>
            <a:chOff x="248830" y="172316"/>
            <a:chExt cx="4997750" cy="762527"/>
          </a:xfrm>
        </p:grpSpPr>
        <p:sp>
          <p:nvSpPr>
            <p:cNvPr id="13" name="文本框 12"/>
            <p:cNvSpPr txBox="1"/>
            <p:nvPr/>
          </p:nvSpPr>
          <p:spPr>
            <a:xfrm>
              <a:off x="958227" y="182030"/>
              <a:ext cx="4288353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13800">
                  <a:gradFill flip="none" rotWithShape="1">
                    <a:gsLst>
                      <a:gs pos="0">
                        <a:srgbClr val="BF3B72">
                          <a:shade val="30000"/>
                          <a:satMod val="115000"/>
                        </a:srgbClr>
                      </a:gs>
                      <a:gs pos="50000">
                        <a:srgbClr val="BF3B72">
                          <a:shade val="67500"/>
                          <a:satMod val="115000"/>
                        </a:srgbClr>
                      </a:gs>
                      <a:gs pos="100000">
                        <a:srgbClr val="BF3B72">
                          <a:shade val="100000"/>
                          <a:satMod val="115000"/>
                        </a:srgbClr>
                      </a:gs>
                    </a:gsLst>
                    <a:lin ang="16200000" scaled="1"/>
                    <a:tileRect/>
                  </a:gradFill>
                  <a:latin typeface="方正喵呜体" panose="02010600010101010101" pitchFamily="2" charset="-122"/>
                  <a:ea typeface="方正喵呜体" panose="02010600010101010101" pitchFamily="2" charset="-122"/>
                </a:defRPr>
              </a:lvl1pPr>
            </a:lstStyle>
            <a:p>
              <a:r>
                <a:rPr lang="zh-CN" altLang="en-US" sz="4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点击此处添加标题</a:t>
              </a:r>
            </a:p>
          </p:txBody>
        </p:sp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8830" y="172316"/>
              <a:ext cx="511191" cy="762527"/>
            </a:xfrm>
            <a:prstGeom prst="rect">
              <a:avLst/>
            </a:prstGeom>
          </p:spPr>
        </p:pic>
      </p:grpSp>
      <p:sp>
        <p:nvSpPr>
          <p:cNvPr id="11" name="矩形 10"/>
          <p:cNvSpPr/>
          <p:nvPr/>
        </p:nvSpPr>
        <p:spPr>
          <a:xfrm>
            <a:off x="7266289" y="1959273"/>
            <a:ext cx="3630311" cy="129266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ea typeface="思源黑体 CN Light" panose="020B0300000000000000" pitchFamily="34" charset="-122"/>
              </a:rPr>
              <a:t>点击此处添加文字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ea typeface="思源黑体 CN Light" panose="020B0300000000000000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思源黑体 CN Light" panose="020B0300000000000000" pitchFamily="34" charset="-122"/>
              </a:rPr>
              <a:t>点击此处添加文字描述，文字颜色、大小、字体可根据需求进行更改。</a:t>
            </a:r>
            <a:endParaRPr lang="zh-CN" altLang="en-US" sz="1600" dirty="0">
              <a:ea typeface="思源黑体 CN Light" panose="020B0300000000000000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796696" y="4659459"/>
            <a:ext cx="3257904" cy="129266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ea typeface="思源黑体 CN Light" panose="020B0300000000000000" pitchFamily="34" charset="-122"/>
              </a:rPr>
              <a:t>点击此处添加文字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ea typeface="思源黑体 CN Light" panose="020B0300000000000000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思源黑体 CN Light" panose="020B0300000000000000" pitchFamily="34" charset="-122"/>
              </a:rPr>
              <a:t>点击此处添加文字描述，文字颜色、大小、字体可根据需求进行更改。</a:t>
            </a:r>
            <a:endParaRPr lang="zh-CN" altLang="en-US" sz="1600" dirty="0">
              <a:ea typeface="思源黑体 CN Light" panose="020B03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409867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 advClick="0" advTm="6500">
        <p:cut/>
      </p:transition>
    </mc:Choice>
    <mc:Fallback xmlns="">
      <p:transition advClick="0" advTm="6500"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800" decel="100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 animBg="1"/>
      <p:bldP spid="11" grpId="0"/>
      <p:bldP spid="1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89547" y="4011960"/>
            <a:ext cx="1563206" cy="572689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3534" y="3088897"/>
            <a:ext cx="1414458" cy="172117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0189" y="2357883"/>
            <a:ext cx="1661148" cy="731014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0373" y="1718694"/>
            <a:ext cx="756817" cy="63635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0373" y="2828416"/>
            <a:ext cx="756817" cy="63635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0373" y="3938138"/>
            <a:ext cx="756817" cy="63635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0373" y="5047860"/>
            <a:ext cx="756817" cy="636350"/>
          </a:xfrm>
          <a:prstGeom prst="rect">
            <a:avLst/>
          </a:prstGeom>
        </p:spPr>
      </p:pic>
      <p:grpSp>
        <p:nvGrpSpPr>
          <p:cNvPr id="25" name="组合 24"/>
          <p:cNvGrpSpPr/>
          <p:nvPr/>
        </p:nvGrpSpPr>
        <p:grpSpPr>
          <a:xfrm>
            <a:off x="248830" y="172316"/>
            <a:ext cx="4997750" cy="762527"/>
            <a:chOff x="248830" y="172316"/>
            <a:chExt cx="4997750" cy="762527"/>
          </a:xfrm>
        </p:grpSpPr>
        <p:sp>
          <p:nvSpPr>
            <p:cNvPr id="26" name="文本框 25"/>
            <p:cNvSpPr txBox="1"/>
            <p:nvPr/>
          </p:nvSpPr>
          <p:spPr>
            <a:xfrm>
              <a:off x="958227" y="182030"/>
              <a:ext cx="4288353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13800">
                  <a:gradFill flip="none" rotWithShape="1">
                    <a:gsLst>
                      <a:gs pos="0">
                        <a:srgbClr val="BF3B72">
                          <a:shade val="30000"/>
                          <a:satMod val="115000"/>
                        </a:srgbClr>
                      </a:gs>
                      <a:gs pos="50000">
                        <a:srgbClr val="BF3B72">
                          <a:shade val="67500"/>
                          <a:satMod val="115000"/>
                        </a:srgbClr>
                      </a:gs>
                      <a:gs pos="100000">
                        <a:srgbClr val="BF3B72">
                          <a:shade val="100000"/>
                          <a:satMod val="115000"/>
                        </a:srgbClr>
                      </a:gs>
                    </a:gsLst>
                    <a:lin ang="16200000" scaled="1"/>
                    <a:tileRect/>
                  </a:gradFill>
                  <a:latin typeface="方正喵呜体" panose="02010600010101010101" pitchFamily="2" charset="-122"/>
                  <a:ea typeface="方正喵呜体" panose="02010600010101010101" pitchFamily="2" charset="-122"/>
                </a:defRPr>
              </a:lvl1pPr>
            </a:lstStyle>
            <a:p>
              <a:r>
                <a:rPr lang="zh-CN" altLang="en-US" sz="4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点击此处添加标题</a:t>
              </a:r>
            </a:p>
          </p:txBody>
        </p:sp>
        <p:pic>
          <p:nvPicPr>
            <p:cNvPr id="27" name="图片 26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8830" y="172316"/>
              <a:ext cx="511191" cy="762527"/>
            </a:xfrm>
            <a:prstGeom prst="rect">
              <a:avLst/>
            </a:prstGeom>
          </p:spPr>
        </p:pic>
      </p:grpSp>
      <p:sp>
        <p:nvSpPr>
          <p:cNvPr id="12" name="矩形 11"/>
          <p:cNvSpPr/>
          <p:nvPr/>
        </p:nvSpPr>
        <p:spPr>
          <a:xfrm>
            <a:off x="6273774" y="1571881"/>
            <a:ext cx="4865660" cy="791114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思源黑体 CN Light" panose="020B0300000000000000" pitchFamily="34" charset="-122"/>
              </a:rPr>
              <a:t>点击此处添加文字描述，文字颜色、大小、字体可根据需求进行更改。</a:t>
            </a:r>
            <a:endParaRPr lang="zh-CN" altLang="en-US" sz="1600" dirty="0">
              <a:ea typeface="思源黑体 CN Light" panose="020B0300000000000000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273774" y="2681603"/>
            <a:ext cx="4865660" cy="791114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思源黑体 CN Light" panose="020B0300000000000000" pitchFamily="34" charset="-122"/>
              </a:rPr>
              <a:t>点击此处添加文字描述，文字颜色、大小、字体可根据需求进行更改。</a:t>
            </a:r>
            <a:endParaRPr lang="zh-CN" altLang="en-US" sz="1600" dirty="0">
              <a:ea typeface="思源黑体 CN Light" panose="020B0300000000000000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273774" y="3864731"/>
            <a:ext cx="4865660" cy="791114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思源黑体 CN Light" panose="020B0300000000000000" pitchFamily="34" charset="-122"/>
              </a:rPr>
              <a:t>点击此处添加文字描述，文字颜色、大小、字体可根据需求进行更改。</a:t>
            </a:r>
            <a:endParaRPr lang="zh-CN" altLang="en-US" sz="1600" dirty="0">
              <a:ea typeface="思源黑体 CN Light" panose="020B0300000000000000" pitchFamily="3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6273774" y="4974453"/>
            <a:ext cx="4865660" cy="791114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思源黑体 CN Light" panose="020B0300000000000000" pitchFamily="34" charset="-122"/>
              </a:rPr>
              <a:t>点击此处添加文字描述，文字颜色、大小、字体可根据需求进行更改。</a:t>
            </a:r>
            <a:endParaRPr lang="zh-CN" altLang="en-US" sz="1600" dirty="0">
              <a:ea typeface="思源黑体 CN Light" panose="020B03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573465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 advClick="0" advTm="9500">
        <p:cut/>
      </p:transition>
    </mc:Choice>
    <mc:Fallback xmlns="">
      <p:transition advClick="0" advTm="9500"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75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750"/>
                            </p:stCondLst>
                            <p:childTnLst>
                              <p:par>
                                <p:cTn id="16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75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9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250"/>
                            </p:stCondLst>
                            <p:childTnLst>
                              <p:par>
                                <p:cTn id="2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750"/>
                            </p:stCondLst>
                            <p:childTnLst>
                              <p:par>
                                <p:cTn id="4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500"/>
                            </p:stCondLst>
                            <p:childTnLst>
                              <p:par>
                                <p:cTn id="4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6250"/>
                            </p:stCondLst>
                            <p:childTnLst>
                              <p:par>
                                <p:cTn id="52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7000"/>
                            </p:stCondLst>
                            <p:childTnLst>
                              <p:par>
                                <p:cTn id="57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7750"/>
                            </p:stCondLst>
                            <p:childTnLst>
                              <p:par>
                                <p:cTn id="6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/>
      <p:bldP spid="15" grpId="0"/>
      <p:bldP spid="17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849742" y="2246450"/>
            <a:ext cx="5084457" cy="58477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点击此处添加文字描述，文字颜色、大小、字体可根据需求进行更改。</a:t>
            </a:r>
            <a:endParaRPr lang="zh-CN" altLang="en-US" sz="1600" dirty="0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782974" y="3703336"/>
            <a:ext cx="5084457" cy="58477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点击此处添加文字描述，文字颜色、大小、字体可根据需求进行更改。</a:t>
            </a:r>
            <a:endParaRPr lang="zh-CN" altLang="en-US" sz="1600" dirty="0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782974" y="5160222"/>
            <a:ext cx="5084457" cy="58477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点击此处添加文字描述，文字颜色、大小、字体可根据需求进行更改。</a:t>
            </a:r>
            <a:endParaRPr lang="zh-CN" altLang="en-US" sz="1600" dirty="0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12231" y="2487780"/>
            <a:ext cx="3313981" cy="2703356"/>
          </a:xfrm>
          <a:prstGeom prst="rect">
            <a:avLst/>
          </a:prstGeom>
        </p:spPr>
      </p:pic>
      <p:grpSp>
        <p:nvGrpSpPr>
          <p:cNvPr id="20" name="组合 19"/>
          <p:cNvGrpSpPr/>
          <p:nvPr/>
        </p:nvGrpSpPr>
        <p:grpSpPr>
          <a:xfrm>
            <a:off x="248830" y="172316"/>
            <a:ext cx="4997750" cy="762527"/>
            <a:chOff x="248830" y="172316"/>
            <a:chExt cx="4997750" cy="762527"/>
          </a:xfrm>
        </p:grpSpPr>
        <p:sp>
          <p:nvSpPr>
            <p:cNvPr id="21" name="文本框 20"/>
            <p:cNvSpPr txBox="1"/>
            <p:nvPr/>
          </p:nvSpPr>
          <p:spPr>
            <a:xfrm>
              <a:off x="958227" y="182030"/>
              <a:ext cx="4288353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13800">
                  <a:gradFill flip="none" rotWithShape="1">
                    <a:gsLst>
                      <a:gs pos="0">
                        <a:srgbClr val="BF3B72">
                          <a:shade val="30000"/>
                          <a:satMod val="115000"/>
                        </a:srgbClr>
                      </a:gs>
                      <a:gs pos="50000">
                        <a:srgbClr val="BF3B72">
                          <a:shade val="67500"/>
                          <a:satMod val="115000"/>
                        </a:srgbClr>
                      </a:gs>
                      <a:gs pos="100000">
                        <a:srgbClr val="BF3B72">
                          <a:shade val="100000"/>
                          <a:satMod val="115000"/>
                        </a:srgbClr>
                      </a:gs>
                    </a:gsLst>
                    <a:lin ang="16200000" scaled="1"/>
                    <a:tileRect/>
                  </a:gradFill>
                  <a:latin typeface="方正喵呜体" panose="02010600010101010101" pitchFamily="2" charset="-122"/>
                  <a:ea typeface="方正喵呜体" panose="02010600010101010101" pitchFamily="2" charset="-122"/>
                </a:defRPr>
              </a:lvl1pPr>
            </a:lstStyle>
            <a:p>
              <a:r>
                <a:rPr lang="zh-CN" altLang="en-US" sz="4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点击此处添加标题</a:t>
              </a:r>
            </a:p>
          </p:txBody>
        </p:sp>
        <p:pic>
          <p:nvPicPr>
            <p:cNvPr id="22" name="图片 21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8830" y="172316"/>
              <a:ext cx="511191" cy="762527"/>
            </a:xfrm>
            <a:prstGeom prst="rect">
              <a:avLst/>
            </a:prstGeom>
          </p:spPr>
        </p:pic>
      </p:grpSp>
      <p:grpSp>
        <p:nvGrpSpPr>
          <p:cNvPr id="2" name="组合 1"/>
          <p:cNvGrpSpPr/>
          <p:nvPr/>
        </p:nvGrpSpPr>
        <p:grpSpPr>
          <a:xfrm>
            <a:off x="1110222" y="2154394"/>
            <a:ext cx="969500" cy="646331"/>
            <a:chOff x="1110222" y="2154394"/>
            <a:chExt cx="969500" cy="646331"/>
          </a:xfrm>
        </p:grpSpPr>
        <p:pic>
          <p:nvPicPr>
            <p:cNvPr id="23" name="图片 22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22132" y="2261291"/>
              <a:ext cx="481844" cy="405146"/>
            </a:xfrm>
            <a:prstGeom prst="rect">
              <a:avLst/>
            </a:prstGeom>
          </p:spPr>
        </p:pic>
        <p:sp>
          <p:nvSpPr>
            <p:cNvPr id="24" name="文本框 23"/>
            <p:cNvSpPr txBox="1"/>
            <p:nvPr/>
          </p:nvSpPr>
          <p:spPr>
            <a:xfrm>
              <a:off x="1110222" y="2154394"/>
              <a:ext cx="96950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</a:rPr>
                <a:t>01</a:t>
              </a:r>
              <a:endParaRPr lang="zh-CN" altLang="en-US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1110222" y="3621502"/>
            <a:ext cx="969500" cy="646331"/>
            <a:chOff x="1110222" y="3621502"/>
            <a:chExt cx="969500" cy="646331"/>
          </a:xfrm>
        </p:grpSpPr>
        <p:pic>
          <p:nvPicPr>
            <p:cNvPr id="25" name="图片 24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22132" y="3728399"/>
              <a:ext cx="481844" cy="405146"/>
            </a:xfrm>
            <a:prstGeom prst="rect">
              <a:avLst/>
            </a:prstGeom>
          </p:spPr>
        </p:pic>
        <p:sp>
          <p:nvSpPr>
            <p:cNvPr id="26" name="文本框 25"/>
            <p:cNvSpPr txBox="1"/>
            <p:nvPr/>
          </p:nvSpPr>
          <p:spPr>
            <a:xfrm>
              <a:off x="1110222" y="3621502"/>
              <a:ext cx="96950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</a:rPr>
                <a:t>02</a:t>
              </a:r>
              <a:endParaRPr lang="zh-CN" altLang="en-US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endParaRPr>
            </a:p>
          </p:txBody>
        </p:sp>
      </p:grpSp>
      <p:cxnSp>
        <p:nvCxnSpPr>
          <p:cNvPr id="27" name="直接连接符 26"/>
          <p:cNvCxnSpPr/>
          <p:nvPr/>
        </p:nvCxnSpPr>
        <p:spPr>
          <a:xfrm>
            <a:off x="1794884" y="2800725"/>
            <a:ext cx="4975379" cy="0"/>
          </a:xfrm>
          <a:prstGeom prst="line">
            <a:avLst/>
          </a:prstGeom>
          <a:ln>
            <a:solidFill>
              <a:srgbClr val="FD845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>
            <a:off x="1782974" y="4302878"/>
            <a:ext cx="4975379" cy="0"/>
          </a:xfrm>
          <a:prstGeom prst="line">
            <a:avLst/>
          </a:prstGeom>
          <a:ln>
            <a:solidFill>
              <a:srgbClr val="FD845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组合 4"/>
          <p:cNvGrpSpPr/>
          <p:nvPr/>
        </p:nvGrpSpPr>
        <p:grpSpPr>
          <a:xfrm>
            <a:off x="1110222" y="5078388"/>
            <a:ext cx="969500" cy="646331"/>
            <a:chOff x="1110222" y="5078388"/>
            <a:chExt cx="969500" cy="646331"/>
          </a:xfrm>
        </p:grpSpPr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22132" y="5185285"/>
              <a:ext cx="481844" cy="405146"/>
            </a:xfrm>
            <a:prstGeom prst="rect">
              <a:avLst/>
            </a:prstGeom>
          </p:spPr>
        </p:pic>
        <p:sp>
          <p:nvSpPr>
            <p:cNvPr id="15" name="文本框 14"/>
            <p:cNvSpPr txBox="1"/>
            <p:nvPr/>
          </p:nvSpPr>
          <p:spPr>
            <a:xfrm>
              <a:off x="1110222" y="5078388"/>
              <a:ext cx="96950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</a:rPr>
                <a:t>03</a:t>
              </a:r>
              <a:endParaRPr lang="zh-CN" altLang="en-US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endParaRPr>
            </a:p>
          </p:txBody>
        </p:sp>
      </p:grpSp>
      <p:cxnSp>
        <p:nvCxnSpPr>
          <p:cNvPr id="16" name="直接连接符 15"/>
          <p:cNvCxnSpPr/>
          <p:nvPr/>
        </p:nvCxnSpPr>
        <p:spPr>
          <a:xfrm>
            <a:off x="1782974" y="5759764"/>
            <a:ext cx="4975379" cy="0"/>
          </a:xfrm>
          <a:prstGeom prst="line">
            <a:avLst/>
          </a:prstGeom>
          <a:ln>
            <a:solidFill>
              <a:srgbClr val="FD845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087233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 advClick="0" advTm="8000">
        <p:cut/>
      </p:transition>
    </mc:Choice>
    <mc:Fallback xmlns="">
      <p:transition advClick="0" advTm="8000"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75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750"/>
                            </p:stCondLst>
                            <p:childTnLst>
                              <p:par>
                                <p:cTn id="3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500"/>
                            </p:stCondLst>
                            <p:childTnLst>
                              <p:par>
                                <p:cTn id="3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0"/>
                            </p:stCondLst>
                            <p:childTnLst>
                              <p:par>
                                <p:cTn id="3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750"/>
                            </p:stCondLst>
                            <p:childTnLst>
                              <p:par>
                                <p:cTn id="4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6500"/>
                            </p:stCondLst>
                            <p:childTnLst>
                              <p:par>
                                <p:cTn id="4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7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654629" y="1485673"/>
            <a:ext cx="2481763" cy="2078129"/>
            <a:chOff x="2436814" y="2008188"/>
            <a:chExt cx="1971674" cy="1651001"/>
          </a:xfrm>
        </p:grpSpPr>
        <p:sp>
          <p:nvSpPr>
            <p:cNvPr id="2050" name="MH_Other_1"/>
            <p:cNvSpPr>
              <a:spLocks/>
            </p:cNvSpPr>
            <p:nvPr>
              <p:custDataLst>
                <p:tags r:id="rId14"/>
              </p:custDataLst>
            </p:nvPr>
          </p:nvSpPr>
          <p:spPr bwMode="auto">
            <a:xfrm>
              <a:off x="2436814" y="2008188"/>
              <a:ext cx="1946275" cy="1625600"/>
            </a:xfrm>
            <a:custGeom>
              <a:avLst/>
              <a:gdLst>
                <a:gd name="T0" fmla="*/ 191907 w 1946275"/>
                <a:gd name="T1" fmla="*/ 1457871 h 1625601"/>
                <a:gd name="T2" fmla="*/ 469563 w 1946275"/>
                <a:gd name="T3" fmla="*/ 1465183 h 1625601"/>
                <a:gd name="T4" fmla="*/ 15058 w 1946275"/>
                <a:gd name="T5" fmla="*/ 1387812 h 1625601"/>
                <a:gd name="T6" fmla="*/ 173883 w 1946275"/>
                <a:gd name="T7" fmla="*/ 916385 h 1625601"/>
                <a:gd name="T8" fmla="*/ 1845108 w 1946275"/>
                <a:gd name="T9" fmla="*/ 860670 h 1625601"/>
                <a:gd name="T10" fmla="*/ 87526 w 1946275"/>
                <a:gd name="T11" fmla="*/ 789985 h 1625601"/>
                <a:gd name="T12" fmla="*/ 496943 w 1946275"/>
                <a:gd name="T13" fmla="*/ 749914 h 1625601"/>
                <a:gd name="T14" fmla="*/ 36810 w 1946275"/>
                <a:gd name="T15" fmla="*/ 916385 h 1625601"/>
                <a:gd name="T16" fmla="*/ 173606 w 1946275"/>
                <a:gd name="T17" fmla="*/ 919957 h 1625601"/>
                <a:gd name="T18" fmla="*/ 196197 w 1946275"/>
                <a:gd name="T19" fmla="*/ 927101 h 1625601"/>
                <a:gd name="T20" fmla="*/ 25511 w 1946275"/>
                <a:gd name="T21" fmla="*/ 1199993 h 1625601"/>
                <a:gd name="T22" fmla="*/ 188045 w 1946275"/>
                <a:gd name="T23" fmla="*/ 1285522 h 1625601"/>
                <a:gd name="T24" fmla="*/ 165531 w 1946275"/>
                <a:gd name="T25" fmla="*/ 1297164 h 1625601"/>
                <a:gd name="T26" fmla="*/ 22174 w 1946275"/>
                <a:gd name="T27" fmla="*/ 1293294 h 1625601"/>
                <a:gd name="T28" fmla="*/ 266902 w 1946275"/>
                <a:gd name="T29" fmla="*/ 1451610 h 1625601"/>
                <a:gd name="T30" fmla="*/ 25181 w 1946275"/>
                <a:gd name="T31" fmla="*/ 1456015 h 1625601"/>
                <a:gd name="T32" fmla="*/ 97879 w 1946275"/>
                <a:gd name="T33" fmla="*/ 1587857 h 1625601"/>
                <a:gd name="T34" fmla="*/ 1065351 w 1946275"/>
                <a:gd name="T35" fmla="*/ 1582979 h 1625601"/>
                <a:gd name="T36" fmla="*/ 1796181 w 1946275"/>
                <a:gd name="T37" fmla="*/ 1601814 h 1625601"/>
                <a:gd name="T38" fmla="*/ 1660524 w 1946275"/>
                <a:gd name="T39" fmla="*/ 1531303 h 1625601"/>
                <a:gd name="T40" fmla="*/ 1705768 w 1946275"/>
                <a:gd name="T41" fmla="*/ 1519873 h 1625601"/>
                <a:gd name="T42" fmla="*/ 1920497 w 1946275"/>
                <a:gd name="T43" fmla="*/ 1387090 h 1625601"/>
                <a:gd name="T44" fmla="*/ 1855623 w 1946275"/>
                <a:gd name="T45" fmla="*/ 1074420 h 1625601"/>
                <a:gd name="T46" fmla="*/ 1921262 w 1946275"/>
                <a:gd name="T47" fmla="*/ 1060588 h 1625601"/>
                <a:gd name="T48" fmla="*/ 1928695 w 1946275"/>
                <a:gd name="T49" fmla="*/ 885826 h 1625601"/>
                <a:gd name="T50" fmla="*/ 1757675 w 1946275"/>
                <a:gd name="T51" fmla="*/ 863204 h 1625601"/>
                <a:gd name="T52" fmla="*/ 1851611 w 1946275"/>
                <a:gd name="T53" fmla="*/ 861319 h 1625601"/>
                <a:gd name="T54" fmla="*/ 1870984 w 1946275"/>
                <a:gd name="T55" fmla="*/ 791452 h 1625601"/>
                <a:gd name="T56" fmla="*/ 481354 w 1946275"/>
                <a:gd name="T57" fmla="*/ 557472 h 1625601"/>
                <a:gd name="T58" fmla="*/ 880878 w 1946275"/>
                <a:gd name="T59" fmla="*/ 237110 h 1625601"/>
                <a:gd name="T60" fmla="*/ 571812 w 1946275"/>
                <a:gd name="T61" fmla="*/ 504707 h 1625601"/>
                <a:gd name="T62" fmla="*/ 324814 w 1946275"/>
                <a:gd name="T63" fmla="*/ 722489 h 1625601"/>
                <a:gd name="T64" fmla="*/ 1633536 w 1946275"/>
                <a:gd name="T65" fmla="*/ 731838 h 1625601"/>
                <a:gd name="T66" fmla="*/ 1594095 w 1946275"/>
                <a:gd name="T67" fmla="*/ 654071 h 1625601"/>
                <a:gd name="T68" fmla="*/ 1203100 w 1946275"/>
                <a:gd name="T69" fmla="*/ 268599 h 1625601"/>
                <a:gd name="T70" fmla="*/ 1121958 w 1946275"/>
                <a:gd name="T71" fmla="*/ 206877 h 1625601"/>
                <a:gd name="T72" fmla="*/ 1101944 w 1946275"/>
                <a:gd name="T73" fmla="*/ 222017 h 1625601"/>
                <a:gd name="T74" fmla="*/ 1050119 w 1946275"/>
                <a:gd name="T75" fmla="*/ 241300 h 1625601"/>
                <a:gd name="T76" fmla="*/ 947737 w 1946275"/>
                <a:gd name="T77" fmla="*/ 218614 h 1625601"/>
                <a:gd name="T78" fmla="*/ 990116 w 1946275"/>
                <a:gd name="T79" fmla="*/ 18851 h 1625601"/>
                <a:gd name="T80" fmla="*/ 915113 w 1946275"/>
                <a:gd name="T81" fmla="*/ 135731 h 1625601"/>
                <a:gd name="T82" fmla="*/ 1050119 w 1946275"/>
                <a:gd name="T83" fmla="*/ 226219 h 1625601"/>
                <a:gd name="T84" fmla="*/ 1140124 w 1946275"/>
                <a:gd name="T85" fmla="*/ 158353 h 1625601"/>
                <a:gd name="T86" fmla="*/ 1102622 w 1946275"/>
                <a:gd name="T87" fmla="*/ 33933 h 1625601"/>
                <a:gd name="T88" fmla="*/ 1001367 w 1946275"/>
                <a:gd name="T89" fmla="*/ 0 h 1625601"/>
                <a:gd name="T90" fmla="*/ 1057620 w 1946275"/>
                <a:gd name="T91" fmla="*/ 3770 h 1625601"/>
                <a:gd name="T92" fmla="*/ 1158875 w 1946275"/>
                <a:gd name="T93" fmla="*/ 116523 h 1625601"/>
                <a:gd name="T94" fmla="*/ 1150906 w 1946275"/>
                <a:gd name="T95" fmla="*/ 176733 h 1625601"/>
                <a:gd name="T96" fmla="*/ 1303963 w 1946275"/>
                <a:gd name="T97" fmla="*/ 336937 h 1625601"/>
                <a:gd name="T98" fmla="*/ 1596594 w 1946275"/>
                <a:gd name="T99" fmla="*/ 629079 h 1625601"/>
                <a:gd name="T100" fmla="*/ 1829574 w 1946275"/>
                <a:gd name="T101" fmla="*/ 761256 h 1625601"/>
                <a:gd name="T102" fmla="*/ 1938746 w 1946275"/>
                <a:gd name="T103" fmla="*/ 1357617 h 1625601"/>
                <a:gd name="T104" fmla="*/ 1924447 w 1946275"/>
                <a:gd name="T105" fmla="*/ 1535113 h 1625601"/>
                <a:gd name="T106" fmla="*/ 1050311 w 1946275"/>
                <a:gd name="T107" fmla="*/ 1602955 h 1625601"/>
                <a:gd name="T108" fmla="*/ 15058 w 1946275"/>
                <a:gd name="T109" fmla="*/ 1542564 h 1625601"/>
                <a:gd name="T110" fmla="*/ 33881 w 1946275"/>
                <a:gd name="T111" fmla="*/ 832971 h 1625601"/>
                <a:gd name="T112" fmla="*/ 402341 w 1946275"/>
                <a:gd name="T113" fmla="*/ 628030 h 1625601"/>
                <a:gd name="T114" fmla="*/ 646109 w 1946275"/>
                <a:gd name="T115" fmla="*/ 412941 h 1625601"/>
                <a:gd name="T116" fmla="*/ 911804 w 1946275"/>
                <a:gd name="T117" fmla="*/ 176495 h 1625601"/>
                <a:gd name="T118" fmla="*/ 937614 w 1946275"/>
                <a:gd name="T119" fmla="*/ 33933 h 16256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946275" h="1625601">
                  <a:moveTo>
                    <a:pt x="481437" y="1465536"/>
                  </a:moveTo>
                  <a:lnTo>
                    <a:pt x="487586" y="1465719"/>
                  </a:lnTo>
                  <a:cubicBezTo>
                    <a:pt x="494896" y="1465957"/>
                    <a:pt x="493351" y="1465957"/>
                    <a:pt x="486307" y="1465719"/>
                  </a:cubicBezTo>
                  <a:lnTo>
                    <a:pt x="481437" y="1465536"/>
                  </a:lnTo>
                  <a:close/>
                  <a:moveTo>
                    <a:pt x="191907" y="1457871"/>
                  </a:moveTo>
                  <a:lnTo>
                    <a:pt x="247607" y="1459230"/>
                  </a:lnTo>
                  <a:cubicBezTo>
                    <a:pt x="322435" y="1461135"/>
                    <a:pt x="396793" y="1463040"/>
                    <a:pt x="428795" y="1463040"/>
                  </a:cubicBezTo>
                  <a:cubicBezTo>
                    <a:pt x="444796" y="1463993"/>
                    <a:pt x="460327" y="1464707"/>
                    <a:pt x="472034" y="1465183"/>
                  </a:cubicBezTo>
                  <a:lnTo>
                    <a:pt x="481437" y="1465536"/>
                  </a:lnTo>
                  <a:lnTo>
                    <a:pt x="469563" y="1465183"/>
                  </a:lnTo>
                  <a:cubicBezTo>
                    <a:pt x="452562" y="1464707"/>
                    <a:pt x="425031" y="1463993"/>
                    <a:pt x="383616" y="1463040"/>
                  </a:cubicBezTo>
                  <a:cubicBezTo>
                    <a:pt x="217958" y="1459230"/>
                    <a:pt x="440090" y="1466850"/>
                    <a:pt x="225488" y="1459230"/>
                  </a:cubicBezTo>
                  <a:lnTo>
                    <a:pt x="191907" y="1457871"/>
                  </a:lnTo>
                  <a:close/>
                  <a:moveTo>
                    <a:pt x="15280" y="1374175"/>
                  </a:moveTo>
                  <a:lnTo>
                    <a:pt x="15058" y="1387812"/>
                  </a:lnTo>
                  <a:lnTo>
                    <a:pt x="15334" y="1396572"/>
                  </a:lnTo>
                  <a:lnTo>
                    <a:pt x="15280" y="1374175"/>
                  </a:lnTo>
                  <a:close/>
                  <a:moveTo>
                    <a:pt x="182607" y="914934"/>
                  </a:moveTo>
                  <a:cubicBezTo>
                    <a:pt x="183255" y="915046"/>
                    <a:pt x="182078" y="915492"/>
                    <a:pt x="177371" y="916385"/>
                  </a:cubicBezTo>
                  <a:lnTo>
                    <a:pt x="173883" y="916385"/>
                  </a:lnTo>
                  <a:lnTo>
                    <a:pt x="176901" y="915492"/>
                  </a:lnTo>
                  <a:cubicBezTo>
                    <a:pt x="179489" y="915046"/>
                    <a:pt x="181960" y="914822"/>
                    <a:pt x="182607" y="914934"/>
                  </a:cubicBezTo>
                  <a:close/>
                  <a:moveTo>
                    <a:pt x="1830701" y="858668"/>
                  </a:moveTo>
                  <a:cubicBezTo>
                    <a:pt x="1832316" y="858727"/>
                    <a:pt x="1835561" y="858962"/>
                    <a:pt x="1840754" y="859434"/>
                  </a:cubicBezTo>
                  <a:lnTo>
                    <a:pt x="1845108" y="860670"/>
                  </a:lnTo>
                  <a:lnTo>
                    <a:pt x="1838032" y="859964"/>
                  </a:lnTo>
                  <a:cubicBezTo>
                    <a:pt x="1830760" y="859139"/>
                    <a:pt x="1827470" y="858550"/>
                    <a:pt x="1830701" y="858668"/>
                  </a:cubicBezTo>
                  <a:close/>
                  <a:moveTo>
                    <a:pt x="101185" y="780313"/>
                  </a:moveTo>
                  <a:lnTo>
                    <a:pt x="93644" y="784375"/>
                  </a:lnTo>
                  <a:lnTo>
                    <a:pt x="87526" y="789985"/>
                  </a:lnTo>
                  <a:lnTo>
                    <a:pt x="101185" y="780313"/>
                  </a:lnTo>
                  <a:close/>
                  <a:moveTo>
                    <a:pt x="1202371" y="731945"/>
                  </a:moveTo>
                  <a:lnTo>
                    <a:pt x="1190955" y="732938"/>
                  </a:lnTo>
                  <a:cubicBezTo>
                    <a:pt x="1133591" y="737654"/>
                    <a:pt x="1061181" y="742369"/>
                    <a:pt x="1000995" y="742369"/>
                  </a:cubicBezTo>
                  <a:cubicBezTo>
                    <a:pt x="876863" y="742369"/>
                    <a:pt x="609791" y="746141"/>
                    <a:pt x="496943" y="749914"/>
                  </a:cubicBezTo>
                  <a:cubicBezTo>
                    <a:pt x="459327" y="749914"/>
                    <a:pt x="417950" y="749914"/>
                    <a:pt x="380334" y="749914"/>
                  </a:cubicBezTo>
                  <a:cubicBezTo>
                    <a:pt x="308864" y="749914"/>
                    <a:pt x="241155" y="749914"/>
                    <a:pt x="196016" y="757458"/>
                  </a:cubicBezTo>
                  <a:cubicBezTo>
                    <a:pt x="162162" y="765003"/>
                    <a:pt x="83169" y="791409"/>
                    <a:pt x="53076" y="847993"/>
                  </a:cubicBezTo>
                  <a:cubicBezTo>
                    <a:pt x="45553" y="863082"/>
                    <a:pt x="40851" y="881000"/>
                    <a:pt x="37912" y="900864"/>
                  </a:cubicBezTo>
                  <a:lnTo>
                    <a:pt x="36810" y="916385"/>
                  </a:lnTo>
                  <a:lnTo>
                    <a:pt x="87006" y="916385"/>
                  </a:lnTo>
                  <a:cubicBezTo>
                    <a:pt x="109597" y="916385"/>
                    <a:pt x="127482" y="916385"/>
                    <a:pt x="142072" y="916385"/>
                  </a:cubicBezTo>
                  <a:lnTo>
                    <a:pt x="173883" y="916385"/>
                  </a:lnTo>
                  <a:lnTo>
                    <a:pt x="170488" y="917390"/>
                  </a:lnTo>
                  <a:cubicBezTo>
                    <a:pt x="169370" y="918171"/>
                    <a:pt x="169841" y="919064"/>
                    <a:pt x="173606" y="919957"/>
                  </a:cubicBezTo>
                  <a:cubicBezTo>
                    <a:pt x="192432" y="919957"/>
                    <a:pt x="233850" y="923529"/>
                    <a:pt x="248911" y="923529"/>
                  </a:cubicBezTo>
                  <a:cubicBezTo>
                    <a:pt x="263972" y="923529"/>
                    <a:pt x="222554" y="923529"/>
                    <a:pt x="263972" y="927101"/>
                  </a:cubicBezTo>
                  <a:lnTo>
                    <a:pt x="211258" y="927101"/>
                  </a:lnTo>
                  <a:lnTo>
                    <a:pt x="200139" y="927101"/>
                  </a:lnTo>
                  <a:lnTo>
                    <a:pt x="196197" y="927101"/>
                  </a:lnTo>
                  <a:cubicBezTo>
                    <a:pt x="181372" y="927101"/>
                    <a:pt x="116278" y="924025"/>
                    <a:pt x="66893" y="923929"/>
                  </a:cubicBezTo>
                  <a:lnTo>
                    <a:pt x="36215" y="924754"/>
                  </a:lnTo>
                  <a:lnTo>
                    <a:pt x="33328" y="965405"/>
                  </a:lnTo>
                  <a:cubicBezTo>
                    <a:pt x="32387" y="1011144"/>
                    <a:pt x="34268" y="1061126"/>
                    <a:pt x="30507" y="1108280"/>
                  </a:cubicBezTo>
                  <a:cubicBezTo>
                    <a:pt x="28626" y="1132800"/>
                    <a:pt x="26980" y="1164864"/>
                    <a:pt x="25511" y="1199993"/>
                  </a:cubicBezTo>
                  <a:lnTo>
                    <a:pt x="23007" y="1270000"/>
                  </a:lnTo>
                  <a:lnTo>
                    <a:pt x="28574" y="1270000"/>
                  </a:lnTo>
                  <a:cubicBezTo>
                    <a:pt x="41706" y="1270000"/>
                    <a:pt x="60468" y="1270000"/>
                    <a:pt x="82981" y="1270000"/>
                  </a:cubicBezTo>
                  <a:cubicBezTo>
                    <a:pt x="131761" y="1270000"/>
                    <a:pt x="45459" y="1277761"/>
                    <a:pt x="90486" y="1281642"/>
                  </a:cubicBezTo>
                  <a:cubicBezTo>
                    <a:pt x="135513" y="1285522"/>
                    <a:pt x="173036" y="1281642"/>
                    <a:pt x="188045" y="1285522"/>
                  </a:cubicBezTo>
                  <a:cubicBezTo>
                    <a:pt x="203054" y="1293283"/>
                    <a:pt x="116752" y="1281642"/>
                    <a:pt x="188045" y="1293283"/>
                  </a:cubicBezTo>
                  <a:cubicBezTo>
                    <a:pt x="238701" y="1302015"/>
                    <a:pt x="177492" y="1299832"/>
                    <a:pt x="161134" y="1298195"/>
                  </a:cubicBezTo>
                  <a:lnTo>
                    <a:pt x="164157" y="1297486"/>
                  </a:lnTo>
                  <a:lnTo>
                    <a:pt x="167759" y="1297710"/>
                  </a:lnTo>
                  <a:cubicBezTo>
                    <a:pt x="174678" y="1298134"/>
                    <a:pt x="175850" y="1298134"/>
                    <a:pt x="165531" y="1297164"/>
                  </a:cubicBezTo>
                  <a:lnTo>
                    <a:pt x="164157" y="1297486"/>
                  </a:lnTo>
                  <a:lnTo>
                    <a:pt x="135513" y="1295709"/>
                  </a:lnTo>
                  <a:cubicBezTo>
                    <a:pt x="110185" y="1294254"/>
                    <a:pt x="84857" y="1293284"/>
                    <a:pt x="105495" y="1297164"/>
                  </a:cubicBezTo>
                  <a:cubicBezTo>
                    <a:pt x="136451" y="1302985"/>
                    <a:pt x="97756" y="1295709"/>
                    <a:pt x="55895" y="1293344"/>
                  </a:cubicBezTo>
                  <a:lnTo>
                    <a:pt x="22174" y="1293294"/>
                  </a:lnTo>
                  <a:lnTo>
                    <a:pt x="21573" y="1310097"/>
                  </a:lnTo>
                  <a:cubicBezTo>
                    <a:pt x="20397" y="1346876"/>
                    <a:pt x="19339" y="1382242"/>
                    <a:pt x="18340" y="1411712"/>
                  </a:cubicBezTo>
                  <a:lnTo>
                    <a:pt x="16995" y="1447805"/>
                  </a:lnTo>
                  <a:lnTo>
                    <a:pt x="20343" y="1447808"/>
                  </a:lnTo>
                  <a:cubicBezTo>
                    <a:pt x="62654" y="1447860"/>
                    <a:pt x="233959" y="1448276"/>
                    <a:pt x="266902" y="1451610"/>
                  </a:cubicBezTo>
                  <a:cubicBezTo>
                    <a:pt x="299846" y="1454944"/>
                    <a:pt x="79125" y="1452444"/>
                    <a:pt x="167197" y="1456871"/>
                  </a:cubicBezTo>
                  <a:lnTo>
                    <a:pt x="191907" y="1457871"/>
                  </a:lnTo>
                  <a:lnTo>
                    <a:pt x="140247" y="1456611"/>
                  </a:lnTo>
                  <a:cubicBezTo>
                    <a:pt x="107833" y="1455896"/>
                    <a:pt x="80537" y="1455420"/>
                    <a:pt x="63595" y="1455420"/>
                  </a:cubicBezTo>
                  <a:cubicBezTo>
                    <a:pt x="45711" y="1455420"/>
                    <a:pt x="33475" y="1455658"/>
                    <a:pt x="25181" y="1456015"/>
                  </a:cubicBezTo>
                  <a:lnTo>
                    <a:pt x="17229" y="1456721"/>
                  </a:lnTo>
                  <a:lnTo>
                    <a:pt x="17882" y="1477455"/>
                  </a:lnTo>
                  <a:cubicBezTo>
                    <a:pt x="19764" y="1502932"/>
                    <a:pt x="22588" y="1523692"/>
                    <a:pt x="26352" y="1538789"/>
                  </a:cubicBezTo>
                  <a:cubicBezTo>
                    <a:pt x="30117" y="1550113"/>
                    <a:pt x="37646" y="1561436"/>
                    <a:pt x="48939" y="1568985"/>
                  </a:cubicBezTo>
                  <a:cubicBezTo>
                    <a:pt x="60233" y="1576534"/>
                    <a:pt x="75291" y="1584082"/>
                    <a:pt x="97879" y="1587857"/>
                  </a:cubicBezTo>
                  <a:cubicBezTo>
                    <a:pt x="143053" y="1599180"/>
                    <a:pt x="210815" y="1602955"/>
                    <a:pt x="319987" y="1602955"/>
                  </a:cubicBezTo>
                  <a:cubicBezTo>
                    <a:pt x="376456" y="1602955"/>
                    <a:pt x="443277" y="1602011"/>
                    <a:pt x="521862" y="1600124"/>
                  </a:cubicBezTo>
                  <a:lnTo>
                    <a:pt x="555677" y="1599181"/>
                  </a:lnTo>
                  <a:lnTo>
                    <a:pt x="620458" y="1594516"/>
                  </a:lnTo>
                  <a:cubicBezTo>
                    <a:pt x="843265" y="1580095"/>
                    <a:pt x="973055" y="1582979"/>
                    <a:pt x="1065351" y="1582979"/>
                  </a:cubicBezTo>
                  <a:cubicBezTo>
                    <a:pt x="1110557" y="1582979"/>
                    <a:pt x="1148229" y="1582979"/>
                    <a:pt x="1178366" y="1582979"/>
                  </a:cubicBezTo>
                  <a:cubicBezTo>
                    <a:pt x="1238641" y="1579212"/>
                    <a:pt x="1306449" y="1582979"/>
                    <a:pt x="1366724" y="1590513"/>
                  </a:cubicBezTo>
                  <a:cubicBezTo>
                    <a:pt x="1426999" y="1594280"/>
                    <a:pt x="1479739" y="1601814"/>
                    <a:pt x="1509876" y="1598047"/>
                  </a:cubicBezTo>
                  <a:cubicBezTo>
                    <a:pt x="1543781" y="1594280"/>
                    <a:pt x="1588987" y="1598047"/>
                    <a:pt x="1637960" y="1601814"/>
                  </a:cubicBezTo>
                  <a:cubicBezTo>
                    <a:pt x="1698235" y="1605581"/>
                    <a:pt x="1758509" y="1609349"/>
                    <a:pt x="1796181" y="1601814"/>
                  </a:cubicBezTo>
                  <a:cubicBezTo>
                    <a:pt x="1847037" y="1590513"/>
                    <a:pt x="1883061" y="1581331"/>
                    <a:pt x="1901073" y="1544072"/>
                  </a:cubicBezTo>
                  <a:lnTo>
                    <a:pt x="1903834" y="1532986"/>
                  </a:lnTo>
                  <a:lnTo>
                    <a:pt x="1877730" y="1530291"/>
                  </a:lnTo>
                  <a:cubicBezTo>
                    <a:pt x="1811809" y="1528684"/>
                    <a:pt x="1702941" y="1535113"/>
                    <a:pt x="1683146" y="1535113"/>
                  </a:cubicBezTo>
                  <a:cubicBezTo>
                    <a:pt x="1656754" y="1535113"/>
                    <a:pt x="1720849" y="1531303"/>
                    <a:pt x="1660524" y="1531303"/>
                  </a:cubicBezTo>
                  <a:cubicBezTo>
                    <a:pt x="1603969" y="1531303"/>
                    <a:pt x="1539874" y="1535113"/>
                    <a:pt x="1592658" y="1531303"/>
                  </a:cubicBezTo>
                  <a:cubicBezTo>
                    <a:pt x="1645443" y="1527493"/>
                    <a:pt x="1592658" y="1527493"/>
                    <a:pt x="1611510" y="1527493"/>
                  </a:cubicBezTo>
                  <a:cubicBezTo>
                    <a:pt x="1626592" y="1527493"/>
                    <a:pt x="1686917" y="1523683"/>
                    <a:pt x="1709539" y="1523683"/>
                  </a:cubicBezTo>
                  <a:cubicBezTo>
                    <a:pt x="1726505" y="1523683"/>
                    <a:pt x="1703176" y="1519397"/>
                    <a:pt x="1699995" y="1518861"/>
                  </a:cubicBezTo>
                  <a:cubicBezTo>
                    <a:pt x="1698935" y="1518683"/>
                    <a:pt x="1700113" y="1518921"/>
                    <a:pt x="1705768" y="1519873"/>
                  </a:cubicBezTo>
                  <a:cubicBezTo>
                    <a:pt x="1728390" y="1519873"/>
                    <a:pt x="1762323" y="1519873"/>
                    <a:pt x="1822648" y="1519873"/>
                  </a:cubicBezTo>
                  <a:cubicBezTo>
                    <a:pt x="1852811" y="1519873"/>
                    <a:pt x="1880146" y="1519873"/>
                    <a:pt x="1899940" y="1519873"/>
                  </a:cubicBezTo>
                  <a:lnTo>
                    <a:pt x="1907100" y="1519873"/>
                  </a:lnTo>
                  <a:lnTo>
                    <a:pt x="1912963" y="1496336"/>
                  </a:lnTo>
                  <a:cubicBezTo>
                    <a:pt x="1916730" y="1436062"/>
                    <a:pt x="1924264" y="1451130"/>
                    <a:pt x="1920497" y="1387090"/>
                  </a:cubicBezTo>
                  <a:cubicBezTo>
                    <a:pt x="1920497" y="1319282"/>
                    <a:pt x="1912963" y="1187434"/>
                    <a:pt x="1916730" y="1119626"/>
                  </a:cubicBezTo>
                  <a:lnTo>
                    <a:pt x="1919333" y="1085717"/>
                  </a:lnTo>
                  <a:lnTo>
                    <a:pt x="1893394" y="1085374"/>
                  </a:lnTo>
                  <a:cubicBezTo>
                    <a:pt x="1869787" y="1084898"/>
                    <a:pt x="1844291" y="1083945"/>
                    <a:pt x="1836737" y="1082040"/>
                  </a:cubicBezTo>
                  <a:cubicBezTo>
                    <a:pt x="1821628" y="1074420"/>
                    <a:pt x="1938720" y="1082040"/>
                    <a:pt x="1855623" y="1074420"/>
                  </a:cubicBezTo>
                  <a:cubicBezTo>
                    <a:pt x="1768748" y="1066800"/>
                    <a:pt x="1855623" y="1074420"/>
                    <a:pt x="1791411" y="1070610"/>
                  </a:cubicBezTo>
                  <a:cubicBezTo>
                    <a:pt x="1727199" y="1066800"/>
                    <a:pt x="1749862" y="1066800"/>
                    <a:pt x="1772525" y="1066800"/>
                  </a:cubicBezTo>
                  <a:cubicBezTo>
                    <a:pt x="1798965" y="1066800"/>
                    <a:pt x="1889617" y="1074420"/>
                    <a:pt x="1919834" y="1078230"/>
                  </a:cubicBezTo>
                  <a:lnTo>
                    <a:pt x="1919909" y="1078224"/>
                  </a:lnTo>
                  <a:lnTo>
                    <a:pt x="1921262" y="1060588"/>
                  </a:lnTo>
                  <a:cubicBezTo>
                    <a:pt x="1922719" y="1045093"/>
                    <a:pt x="1924342" y="1029499"/>
                    <a:pt x="1925956" y="1014823"/>
                  </a:cubicBezTo>
                  <a:lnTo>
                    <a:pt x="1930315" y="977039"/>
                  </a:lnTo>
                  <a:lnTo>
                    <a:pt x="1931217" y="938655"/>
                  </a:lnTo>
                  <a:cubicBezTo>
                    <a:pt x="1931217" y="919783"/>
                    <a:pt x="1930276" y="902798"/>
                    <a:pt x="1928864" y="887228"/>
                  </a:cubicBezTo>
                  <a:lnTo>
                    <a:pt x="1928695" y="885826"/>
                  </a:lnTo>
                  <a:lnTo>
                    <a:pt x="1914393" y="885826"/>
                  </a:lnTo>
                  <a:cubicBezTo>
                    <a:pt x="1901176" y="885826"/>
                    <a:pt x="1882294" y="885826"/>
                    <a:pt x="1859636" y="885826"/>
                  </a:cubicBezTo>
                  <a:cubicBezTo>
                    <a:pt x="1814320" y="885826"/>
                    <a:pt x="1901175" y="878285"/>
                    <a:pt x="1855859" y="874515"/>
                  </a:cubicBezTo>
                  <a:cubicBezTo>
                    <a:pt x="1806767" y="874515"/>
                    <a:pt x="1772780" y="874515"/>
                    <a:pt x="1757675" y="870745"/>
                  </a:cubicBezTo>
                  <a:cubicBezTo>
                    <a:pt x="1742569" y="866974"/>
                    <a:pt x="1829425" y="874515"/>
                    <a:pt x="1757675" y="863204"/>
                  </a:cubicBezTo>
                  <a:cubicBezTo>
                    <a:pt x="1721800" y="859434"/>
                    <a:pt x="1737849" y="858491"/>
                    <a:pt x="1757675" y="858491"/>
                  </a:cubicBezTo>
                  <a:cubicBezTo>
                    <a:pt x="1777500" y="858491"/>
                    <a:pt x="1801103" y="859434"/>
                    <a:pt x="1780333" y="859434"/>
                  </a:cubicBezTo>
                  <a:cubicBezTo>
                    <a:pt x="1743985" y="859434"/>
                    <a:pt x="1849310" y="865207"/>
                    <a:pt x="1848380" y="861599"/>
                  </a:cubicBezTo>
                  <a:lnTo>
                    <a:pt x="1845108" y="860670"/>
                  </a:lnTo>
                  <a:lnTo>
                    <a:pt x="1851611" y="861319"/>
                  </a:lnTo>
                  <a:cubicBezTo>
                    <a:pt x="1862232" y="862262"/>
                    <a:pt x="1875567" y="863204"/>
                    <a:pt x="1889080" y="863675"/>
                  </a:cubicBezTo>
                  <a:lnTo>
                    <a:pt x="1925970" y="863224"/>
                  </a:lnTo>
                  <a:lnTo>
                    <a:pt x="1923688" y="844294"/>
                  </a:lnTo>
                  <a:cubicBezTo>
                    <a:pt x="1923688" y="832971"/>
                    <a:pt x="1916159" y="825422"/>
                    <a:pt x="1908630" y="817873"/>
                  </a:cubicBezTo>
                  <a:cubicBezTo>
                    <a:pt x="1901101" y="806549"/>
                    <a:pt x="1889807" y="799001"/>
                    <a:pt x="1870984" y="791452"/>
                  </a:cubicBezTo>
                  <a:cubicBezTo>
                    <a:pt x="1837103" y="776354"/>
                    <a:pt x="1788164" y="765031"/>
                    <a:pt x="1716637" y="757482"/>
                  </a:cubicBezTo>
                  <a:cubicBezTo>
                    <a:pt x="1609347" y="743328"/>
                    <a:pt x="1459707" y="735543"/>
                    <a:pt x="1258185" y="732536"/>
                  </a:cubicBezTo>
                  <a:lnTo>
                    <a:pt x="1202371" y="731945"/>
                  </a:lnTo>
                  <a:close/>
                  <a:moveTo>
                    <a:pt x="484353" y="555667"/>
                  </a:moveTo>
                  <a:lnTo>
                    <a:pt x="481354" y="557472"/>
                  </a:lnTo>
                  <a:lnTo>
                    <a:pt x="475083" y="563846"/>
                  </a:lnTo>
                  <a:lnTo>
                    <a:pt x="484353" y="555667"/>
                  </a:lnTo>
                  <a:close/>
                  <a:moveTo>
                    <a:pt x="920312" y="191891"/>
                  </a:moveTo>
                  <a:lnTo>
                    <a:pt x="895454" y="213713"/>
                  </a:lnTo>
                  <a:lnTo>
                    <a:pt x="880878" y="237110"/>
                  </a:lnTo>
                  <a:cubicBezTo>
                    <a:pt x="869571" y="255955"/>
                    <a:pt x="846956" y="274800"/>
                    <a:pt x="820573" y="289876"/>
                  </a:cubicBezTo>
                  <a:lnTo>
                    <a:pt x="774815" y="319617"/>
                  </a:lnTo>
                  <a:lnTo>
                    <a:pt x="653303" y="426288"/>
                  </a:lnTo>
                  <a:lnTo>
                    <a:pt x="643425" y="440634"/>
                  </a:lnTo>
                  <a:cubicBezTo>
                    <a:pt x="628348" y="467017"/>
                    <a:pt x="601965" y="485862"/>
                    <a:pt x="571812" y="504707"/>
                  </a:cubicBezTo>
                  <a:lnTo>
                    <a:pt x="549774" y="517173"/>
                  </a:lnTo>
                  <a:lnTo>
                    <a:pt x="415727" y="634848"/>
                  </a:lnTo>
                  <a:lnTo>
                    <a:pt x="398433" y="659234"/>
                  </a:lnTo>
                  <a:cubicBezTo>
                    <a:pt x="383357" y="681848"/>
                    <a:pt x="362627" y="698809"/>
                    <a:pt x="345666" y="710116"/>
                  </a:cubicBezTo>
                  <a:lnTo>
                    <a:pt x="324814" y="722489"/>
                  </a:lnTo>
                  <a:lnTo>
                    <a:pt x="468334" y="720740"/>
                  </a:lnTo>
                  <a:cubicBezTo>
                    <a:pt x="686090" y="718086"/>
                    <a:pt x="875259" y="715963"/>
                    <a:pt x="1039017" y="715963"/>
                  </a:cubicBezTo>
                  <a:cubicBezTo>
                    <a:pt x="1233127" y="715963"/>
                    <a:pt x="1390841" y="718451"/>
                    <a:pt x="1516813" y="724593"/>
                  </a:cubicBezTo>
                  <a:lnTo>
                    <a:pt x="1629894" y="731838"/>
                  </a:lnTo>
                  <a:lnTo>
                    <a:pt x="1633536" y="731838"/>
                  </a:lnTo>
                  <a:lnTo>
                    <a:pt x="1635618" y="732324"/>
                  </a:lnTo>
                  <a:lnTo>
                    <a:pt x="1667118" y="735498"/>
                  </a:lnTo>
                  <a:lnTo>
                    <a:pt x="1658225" y="729607"/>
                  </a:lnTo>
                  <a:cubicBezTo>
                    <a:pt x="1649286" y="722527"/>
                    <a:pt x="1639877" y="714032"/>
                    <a:pt x="1630467" y="704593"/>
                  </a:cubicBezTo>
                  <a:lnTo>
                    <a:pt x="1594095" y="654071"/>
                  </a:lnTo>
                  <a:lnTo>
                    <a:pt x="1458600" y="520490"/>
                  </a:lnTo>
                  <a:lnTo>
                    <a:pt x="1446044" y="512033"/>
                  </a:lnTo>
                  <a:cubicBezTo>
                    <a:pt x="1412170" y="489379"/>
                    <a:pt x="1363242" y="459174"/>
                    <a:pt x="1318077" y="387436"/>
                  </a:cubicBezTo>
                  <a:lnTo>
                    <a:pt x="1309221" y="373221"/>
                  </a:lnTo>
                  <a:lnTo>
                    <a:pt x="1203100" y="268599"/>
                  </a:lnTo>
                  <a:lnTo>
                    <a:pt x="1165175" y="242073"/>
                  </a:lnTo>
                  <a:lnTo>
                    <a:pt x="1128373" y="201503"/>
                  </a:lnTo>
                  <a:lnTo>
                    <a:pt x="1127479" y="202252"/>
                  </a:lnTo>
                  <a:lnTo>
                    <a:pt x="1128713" y="203490"/>
                  </a:lnTo>
                  <a:lnTo>
                    <a:pt x="1121958" y="206877"/>
                  </a:lnTo>
                  <a:lnTo>
                    <a:pt x="1121373" y="207367"/>
                  </a:lnTo>
                  <a:lnTo>
                    <a:pt x="1120178" y="208269"/>
                  </a:lnTo>
                  <a:lnTo>
                    <a:pt x="1117402" y="211052"/>
                  </a:lnTo>
                  <a:lnTo>
                    <a:pt x="1117009" y="210658"/>
                  </a:lnTo>
                  <a:lnTo>
                    <a:pt x="1101944" y="222017"/>
                  </a:lnTo>
                  <a:lnTo>
                    <a:pt x="1102320" y="222395"/>
                  </a:lnTo>
                  <a:lnTo>
                    <a:pt x="1094570" y="227578"/>
                  </a:lnTo>
                  <a:lnTo>
                    <a:pt x="1091371" y="229989"/>
                  </a:lnTo>
                  <a:cubicBezTo>
                    <a:pt x="1083871" y="233760"/>
                    <a:pt x="1072620" y="237530"/>
                    <a:pt x="1057620" y="237530"/>
                  </a:cubicBezTo>
                  <a:cubicBezTo>
                    <a:pt x="1057620" y="241300"/>
                    <a:pt x="1053869" y="241300"/>
                    <a:pt x="1050119" y="241300"/>
                  </a:cubicBezTo>
                  <a:lnTo>
                    <a:pt x="1049616" y="241261"/>
                  </a:lnTo>
                  <a:lnTo>
                    <a:pt x="1049536" y="241301"/>
                  </a:lnTo>
                  <a:cubicBezTo>
                    <a:pt x="1034455" y="241301"/>
                    <a:pt x="1015603" y="237520"/>
                    <a:pt x="1000522" y="237520"/>
                  </a:cubicBezTo>
                  <a:cubicBezTo>
                    <a:pt x="981670" y="233739"/>
                    <a:pt x="970359" y="229958"/>
                    <a:pt x="955278" y="222395"/>
                  </a:cubicBezTo>
                  <a:cubicBezTo>
                    <a:pt x="951508" y="218614"/>
                    <a:pt x="951508" y="218614"/>
                    <a:pt x="947737" y="218614"/>
                  </a:cubicBezTo>
                  <a:lnTo>
                    <a:pt x="955384" y="221682"/>
                  </a:lnTo>
                  <a:lnTo>
                    <a:pt x="922613" y="196056"/>
                  </a:lnTo>
                  <a:lnTo>
                    <a:pt x="920312" y="191891"/>
                  </a:lnTo>
                  <a:close/>
                  <a:moveTo>
                    <a:pt x="1001367" y="15081"/>
                  </a:moveTo>
                  <a:cubicBezTo>
                    <a:pt x="997617" y="15081"/>
                    <a:pt x="993866" y="15081"/>
                    <a:pt x="990116" y="18851"/>
                  </a:cubicBezTo>
                  <a:cubicBezTo>
                    <a:pt x="975116" y="22622"/>
                    <a:pt x="963865" y="26392"/>
                    <a:pt x="956365" y="33933"/>
                  </a:cubicBezTo>
                  <a:cubicBezTo>
                    <a:pt x="952614" y="33933"/>
                    <a:pt x="952614" y="37703"/>
                    <a:pt x="948864" y="41473"/>
                  </a:cubicBezTo>
                  <a:cubicBezTo>
                    <a:pt x="945114" y="49014"/>
                    <a:pt x="941364" y="52784"/>
                    <a:pt x="937614" y="56555"/>
                  </a:cubicBezTo>
                  <a:cubicBezTo>
                    <a:pt x="933863" y="67865"/>
                    <a:pt x="930113" y="75406"/>
                    <a:pt x="926363" y="86717"/>
                  </a:cubicBezTo>
                  <a:cubicBezTo>
                    <a:pt x="918863" y="101798"/>
                    <a:pt x="915113" y="116880"/>
                    <a:pt x="915113" y="135731"/>
                  </a:cubicBezTo>
                  <a:cubicBezTo>
                    <a:pt x="915113" y="143272"/>
                    <a:pt x="918863" y="150812"/>
                    <a:pt x="918863" y="158353"/>
                  </a:cubicBezTo>
                  <a:cubicBezTo>
                    <a:pt x="918863" y="169664"/>
                    <a:pt x="926363" y="180975"/>
                    <a:pt x="933863" y="188516"/>
                  </a:cubicBezTo>
                  <a:cubicBezTo>
                    <a:pt x="941364" y="196056"/>
                    <a:pt x="952614" y="203597"/>
                    <a:pt x="963865" y="207367"/>
                  </a:cubicBezTo>
                  <a:cubicBezTo>
                    <a:pt x="978866" y="214908"/>
                    <a:pt x="986366" y="218678"/>
                    <a:pt x="1005117" y="222449"/>
                  </a:cubicBezTo>
                  <a:cubicBezTo>
                    <a:pt x="1020118" y="222449"/>
                    <a:pt x="1035119" y="226219"/>
                    <a:pt x="1050119" y="226219"/>
                  </a:cubicBezTo>
                  <a:cubicBezTo>
                    <a:pt x="1053869" y="226219"/>
                    <a:pt x="1053869" y="226219"/>
                    <a:pt x="1057620" y="222449"/>
                  </a:cubicBezTo>
                  <a:cubicBezTo>
                    <a:pt x="1068870" y="222449"/>
                    <a:pt x="1076371" y="218678"/>
                    <a:pt x="1087621" y="214908"/>
                  </a:cubicBezTo>
                  <a:cubicBezTo>
                    <a:pt x="1095122" y="211138"/>
                    <a:pt x="1102622" y="203597"/>
                    <a:pt x="1110122" y="196056"/>
                  </a:cubicBezTo>
                  <a:cubicBezTo>
                    <a:pt x="1117623" y="192286"/>
                    <a:pt x="1125123" y="184745"/>
                    <a:pt x="1132624" y="180975"/>
                  </a:cubicBezTo>
                  <a:cubicBezTo>
                    <a:pt x="1136374" y="173434"/>
                    <a:pt x="1140124" y="165894"/>
                    <a:pt x="1140124" y="158353"/>
                  </a:cubicBezTo>
                  <a:cubicBezTo>
                    <a:pt x="1143874" y="147042"/>
                    <a:pt x="1143874" y="139501"/>
                    <a:pt x="1143874" y="128190"/>
                  </a:cubicBezTo>
                  <a:cubicBezTo>
                    <a:pt x="1143874" y="124420"/>
                    <a:pt x="1143874" y="120650"/>
                    <a:pt x="1143874" y="116880"/>
                  </a:cubicBezTo>
                  <a:cubicBezTo>
                    <a:pt x="1143874" y="101798"/>
                    <a:pt x="1143874" y="86717"/>
                    <a:pt x="1136374" y="71636"/>
                  </a:cubicBezTo>
                  <a:cubicBezTo>
                    <a:pt x="1128874" y="64095"/>
                    <a:pt x="1128874" y="52784"/>
                    <a:pt x="1121373" y="49014"/>
                  </a:cubicBezTo>
                  <a:cubicBezTo>
                    <a:pt x="1117623" y="41473"/>
                    <a:pt x="1113872" y="41473"/>
                    <a:pt x="1102622" y="33933"/>
                  </a:cubicBezTo>
                  <a:cubicBezTo>
                    <a:pt x="1087621" y="26392"/>
                    <a:pt x="1072620" y="15081"/>
                    <a:pt x="1057620" y="18851"/>
                  </a:cubicBezTo>
                  <a:cubicBezTo>
                    <a:pt x="1050119" y="18851"/>
                    <a:pt x="1046369" y="18851"/>
                    <a:pt x="1042619" y="18851"/>
                  </a:cubicBezTo>
                  <a:cubicBezTo>
                    <a:pt x="1035119" y="18851"/>
                    <a:pt x="1027618" y="18851"/>
                    <a:pt x="1016368" y="18851"/>
                  </a:cubicBezTo>
                  <a:cubicBezTo>
                    <a:pt x="1012617" y="18851"/>
                    <a:pt x="1005117" y="15081"/>
                    <a:pt x="1001367" y="15081"/>
                  </a:cubicBezTo>
                  <a:close/>
                  <a:moveTo>
                    <a:pt x="1001367" y="0"/>
                  </a:moveTo>
                  <a:cubicBezTo>
                    <a:pt x="1008867" y="0"/>
                    <a:pt x="1012617" y="3770"/>
                    <a:pt x="1016368" y="3770"/>
                  </a:cubicBezTo>
                  <a:cubicBezTo>
                    <a:pt x="1027618" y="3770"/>
                    <a:pt x="1035119" y="3770"/>
                    <a:pt x="1042619" y="3770"/>
                  </a:cubicBezTo>
                  <a:lnTo>
                    <a:pt x="1053869" y="3770"/>
                  </a:lnTo>
                  <a:cubicBezTo>
                    <a:pt x="1057620" y="11311"/>
                    <a:pt x="1057620" y="11311"/>
                    <a:pt x="1057620" y="11311"/>
                  </a:cubicBezTo>
                  <a:cubicBezTo>
                    <a:pt x="1057620" y="3770"/>
                    <a:pt x="1057620" y="3770"/>
                    <a:pt x="1057620" y="3770"/>
                  </a:cubicBezTo>
                  <a:cubicBezTo>
                    <a:pt x="1076371" y="3770"/>
                    <a:pt x="1095122" y="15081"/>
                    <a:pt x="1110122" y="22622"/>
                  </a:cubicBezTo>
                  <a:lnTo>
                    <a:pt x="1129207" y="33586"/>
                  </a:lnTo>
                  <a:lnTo>
                    <a:pt x="1136253" y="37119"/>
                  </a:lnTo>
                  <a:cubicBezTo>
                    <a:pt x="1140024" y="48462"/>
                    <a:pt x="1143794" y="56025"/>
                    <a:pt x="1147564" y="63587"/>
                  </a:cubicBezTo>
                  <a:cubicBezTo>
                    <a:pt x="1158875" y="82493"/>
                    <a:pt x="1158875" y="101398"/>
                    <a:pt x="1158875" y="116523"/>
                  </a:cubicBezTo>
                  <a:lnTo>
                    <a:pt x="1158875" y="116880"/>
                  </a:lnTo>
                  <a:lnTo>
                    <a:pt x="1158875" y="127867"/>
                  </a:lnTo>
                  <a:lnTo>
                    <a:pt x="1158875" y="128190"/>
                  </a:lnTo>
                  <a:cubicBezTo>
                    <a:pt x="1158875" y="139501"/>
                    <a:pt x="1158875" y="150812"/>
                    <a:pt x="1155125" y="162123"/>
                  </a:cubicBezTo>
                  <a:cubicBezTo>
                    <a:pt x="1155125" y="167779"/>
                    <a:pt x="1153250" y="172492"/>
                    <a:pt x="1150906" y="176733"/>
                  </a:cubicBezTo>
                  <a:lnTo>
                    <a:pt x="1144014" y="188281"/>
                  </a:lnTo>
                  <a:lnTo>
                    <a:pt x="1211007" y="254328"/>
                  </a:lnTo>
                  <a:lnTo>
                    <a:pt x="1223983" y="262839"/>
                  </a:lnTo>
                  <a:cubicBezTo>
                    <a:pt x="1246566" y="277941"/>
                    <a:pt x="1265384" y="289268"/>
                    <a:pt x="1280439" y="308147"/>
                  </a:cubicBezTo>
                  <a:cubicBezTo>
                    <a:pt x="1287967" y="315698"/>
                    <a:pt x="1295494" y="325137"/>
                    <a:pt x="1303963" y="336937"/>
                  </a:cubicBezTo>
                  <a:lnTo>
                    <a:pt x="1322531" y="364277"/>
                  </a:lnTo>
                  <a:lnTo>
                    <a:pt x="1456664" y="496514"/>
                  </a:lnTo>
                  <a:lnTo>
                    <a:pt x="1457335" y="496931"/>
                  </a:lnTo>
                  <a:cubicBezTo>
                    <a:pt x="1472390" y="512033"/>
                    <a:pt x="1498736" y="530912"/>
                    <a:pt x="1525083" y="553566"/>
                  </a:cubicBezTo>
                  <a:cubicBezTo>
                    <a:pt x="1555193" y="576220"/>
                    <a:pt x="1581539" y="602649"/>
                    <a:pt x="1596594" y="629079"/>
                  </a:cubicBezTo>
                  <a:lnTo>
                    <a:pt x="1605861" y="643604"/>
                  </a:lnTo>
                  <a:lnTo>
                    <a:pt x="1701800" y="738188"/>
                  </a:lnTo>
                  <a:lnTo>
                    <a:pt x="1701069" y="738919"/>
                  </a:lnTo>
                  <a:lnTo>
                    <a:pt x="1710285" y="739848"/>
                  </a:lnTo>
                  <a:cubicBezTo>
                    <a:pt x="1758048" y="745687"/>
                    <a:pt x="1797576" y="752764"/>
                    <a:pt x="1829574" y="761256"/>
                  </a:cubicBezTo>
                  <a:cubicBezTo>
                    <a:pt x="1870984" y="772580"/>
                    <a:pt x="1901101" y="787677"/>
                    <a:pt x="1919923" y="806549"/>
                  </a:cubicBezTo>
                  <a:cubicBezTo>
                    <a:pt x="1931217" y="817873"/>
                    <a:pt x="1934982" y="829196"/>
                    <a:pt x="1938746" y="840519"/>
                  </a:cubicBezTo>
                  <a:cubicBezTo>
                    <a:pt x="1942511" y="866940"/>
                    <a:pt x="1946275" y="900910"/>
                    <a:pt x="1946275" y="938655"/>
                  </a:cubicBezTo>
                  <a:cubicBezTo>
                    <a:pt x="1946275" y="1036790"/>
                    <a:pt x="1934982" y="1153797"/>
                    <a:pt x="1934982" y="1259481"/>
                  </a:cubicBezTo>
                  <a:cubicBezTo>
                    <a:pt x="1934982" y="1293451"/>
                    <a:pt x="1934982" y="1327421"/>
                    <a:pt x="1938746" y="1357617"/>
                  </a:cubicBezTo>
                  <a:cubicBezTo>
                    <a:pt x="1942511" y="1384038"/>
                    <a:pt x="1942511" y="1410459"/>
                    <a:pt x="1942511" y="1433105"/>
                  </a:cubicBezTo>
                  <a:cubicBezTo>
                    <a:pt x="1942511" y="1459526"/>
                    <a:pt x="1940629" y="1483116"/>
                    <a:pt x="1935923" y="1504348"/>
                  </a:cubicBezTo>
                  <a:lnTo>
                    <a:pt x="1929524" y="1519873"/>
                  </a:lnTo>
                  <a:lnTo>
                    <a:pt x="1931987" y="1519873"/>
                  </a:lnTo>
                  <a:lnTo>
                    <a:pt x="1924447" y="1535113"/>
                  </a:lnTo>
                  <a:lnTo>
                    <a:pt x="1923292" y="1534994"/>
                  </a:lnTo>
                  <a:lnTo>
                    <a:pt x="1912394" y="1561436"/>
                  </a:lnTo>
                  <a:cubicBezTo>
                    <a:pt x="1893571" y="1591631"/>
                    <a:pt x="1859690" y="1614278"/>
                    <a:pt x="1814516" y="1621827"/>
                  </a:cubicBezTo>
                  <a:cubicBezTo>
                    <a:pt x="1788164" y="1625601"/>
                    <a:pt x="1754283" y="1625601"/>
                    <a:pt x="1720402" y="1625601"/>
                  </a:cubicBezTo>
                  <a:cubicBezTo>
                    <a:pt x="1584878" y="1625601"/>
                    <a:pt x="1389121" y="1602955"/>
                    <a:pt x="1050311" y="1602955"/>
                  </a:cubicBezTo>
                  <a:cubicBezTo>
                    <a:pt x="975020" y="1602955"/>
                    <a:pt x="888435" y="1602955"/>
                    <a:pt x="794321" y="1606729"/>
                  </a:cubicBezTo>
                  <a:cubicBezTo>
                    <a:pt x="587271" y="1614278"/>
                    <a:pt x="432924" y="1618052"/>
                    <a:pt x="319987" y="1618052"/>
                  </a:cubicBezTo>
                  <a:cubicBezTo>
                    <a:pt x="240932" y="1618052"/>
                    <a:pt x="176934" y="1618052"/>
                    <a:pt x="131760" y="1610503"/>
                  </a:cubicBezTo>
                  <a:cubicBezTo>
                    <a:pt x="86585" y="1602955"/>
                    <a:pt x="60233" y="1595406"/>
                    <a:pt x="37646" y="1580308"/>
                  </a:cubicBezTo>
                  <a:cubicBezTo>
                    <a:pt x="26352" y="1568985"/>
                    <a:pt x="18823" y="1557661"/>
                    <a:pt x="15058" y="1542564"/>
                  </a:cubicBezTo>
                  <a:cubicBezTo>
                    <a:pt x="3765" y="1508594"/>
                    <a:pt x="0" y="1455752"/>
                    <a:pt x="0" y="1387812"/>
                  </a:cubicBezTo>
                  <a:cubicBezTo>
                    <a:pt x="0" y="1319872"/>
                    <a:pt x="3765" y="1233060"/>
                    <a:pt x="3765" y="1131151"/>
                  </a:cubicBezTo>
                  <a:cubicBezTo>
                    <a:pt x="3765" y="1085857"/>
                    <a:pt x="3765" y="1033015"/>
                    <a:pt x="0" y="976399"/>
                  </a:cubicBezTo>
                  <a:cubicBezTo>
                    <a:pt x="0" y="972624"/>
                    <a:pt x="0" y="968850"/>
                    <a:pt x="0" y="965076"/>
                  </a:cubicBezTo>
                  <a:cubicBezTo>
                    <a:pt x="0" y="908459"/>
                    <a:pt x="15058" y="866940"/>
                    <a:pt x="33881" y="832971"/>
                  </a:cubicBezTo>
                  <a:cubicBezTo>
                    <a:pt x="52704" y="799001"/>
                    <a:pt x="75291" y="776354"/>
                    <a:pt x="101643" y="757482"/>
                  </a:cubicBezTo>
                  <a:cubicBezTo>
                    <a:pt x="158111" y="727286"/>
                    <a:pt x="214580" y="723512"/>
                    <a:pt x="233403" y="723512"/>
                  </a:cubicBezTo>
                  <a:cubicBezTo>
                    <a:pt x="237167" y="723512"/>
                    <a:pt x="240932" y="723512"/>
                    <a:pt x="240932" y="723512"/>
                  </a:cubicBezTo>
                  <a:lnTo>
                    <a:pt x="294873" y="722855"/>
                  </a:lnTo>
                  <a:lnTo>
                    <a:pt x="402341" y="628030"/>
                  </a:lnTo>
                  <a:lnTo>
                    <a:pt x="421048" y="598931"/>
                  </a:lnTo>
                  <a:cubicBezTo>
                    <a:pt x="432355" y="583855"/>
                    <a:pt x="447432" y="568779"/>
                    <a:pt x="473815" y="546165"/>
                  </a:cubicBezTo>
                  <a:cubicBezTo>
                    <a:pt x="487007" y="536743"/>
                    <a:pt x="502084" y="528263"/>
                    <a:pt x="517631" y="519783"/>
                  </a:cubicBezTo>
                  <a:lnTo>
                    <a:pt x="538218" y="508138"/>
                  </a:lnTo>
                  <a:lnTo>
                    <a:pt x="646109" y="412941"/>
                  </a:lnTo>
                  <a:lnTo>
                    <a:pt x="654968" y="400177"/>
                  </a:lnTo>
                  <a:cubicBezTo>
                    <a:pt x="678289" y="370673"/>
                    <a:pt x="703731" y="350179"/>
                    <a:pt x="737652" y="327565"/>
                  </a:cubicBezTo>
                  <a:lnTo>
                    <a:pt x="757455" y="314694"/>
                  </a:lnTo>
                  <a:lnTo>
                    <a:pt x="904405" y="185032"/>
                  </a:lnTo>
                  <a:lnTo>
                    <a:pt x="911804" y="176495"/>
                  </a:lnTo>
                  <a:lnTo>
                    <a:pt x="903862" y="162123"/>
                  </a:lnTo>
                  <a:cubicBezTo>
                    <a:pt x="903862" y="150812"/>
                    <a:pt x="900112" y="143272"/>
                    <a:pt x="900112" y="135731"/>
                  </a:cubicBezTo>
                  <a:cubicBezTo>
                    <a:pt x="900112" y="116880"/>
                    <a:pt x="903862" y="98028"/>
                    <a:pt x="911362" y="82947"/>
                  </a:cubicBezTo>
                  <a:cubicBezTo>
                    <a:pt x="915113" y="71636"/>
                    <a:pt x="918863" y="60325"/>
                    <a:pt x="926363" y="49014"/>
                  </a:cubicBezTo>
                  <a:cubicBezTo>
                    <a:pt x="930113" y="41473"/>
                    <a:pt x="933863" y="37703"/>
                    <a:pt x="937614" y="33933"/>
                  </a:cubicBezTo>
                  <a:cubicBezTo>
                    <a:pt x="937614" y="30162"/>
                    <a:pt x="941364" y="26392"/>
                    <a:pt x="945114" y="22622"/>
                  </a:cubicBezTo>
                  <a:cubicBezTo>
                    <a:pt x="956365" y="11311"/>
                    <a:pt x="975116" y="7540"/>
                    <a:pt x="986366" y="3770"/>
                  </a:cubicBezTo>
                  <a:cubicBezTo>
                    <a:pt x="990116" y="0"/>
                    <a:pt x="997617" y="0"/>
                    <a:pt x="1001367" y="0"/>
                  </a:cubicBezTo>
                  <a:close/>
                </a:path>
              </a:pathLst>
            </a:custGeom>
            <a:solidFill>
              <a:schemeClr val="accent1"/>
            </a:solidFill>
            <a:ln w="9525">
              <a:solidFill>
                <a:srgbClr val="FD845B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 sz="2000" dirty="0">
                <a:ea typeface="思源黑体 CN Light" panose="020B0300000000000000" pitchFamily="34" charset="-122"/>
              </a:endParaRPr>
            </a:p>
          </p:txBody>
        </p:sp>
        <p:sp>
          <p:nvSpPr>
            <p:cNvPr id="2051" name="MH_Other_2"/>
            <p:cNvSpPr>
              <a:spLocks/>
            </p:cNvSpPr>
            <p:nvPr>
              <p:custDataLst>
                <p:tags r:id="rId15"/>
              </p:custDataLst>
            </p:nvPr>
          </p:nvSpPr>
          <p:spPr bwMode="auto">
            <a:xfrm>
              <a:off x="2478088" y="2219326"/>
              <a:ext cx="1930400" cy="1439863"/>
            </a:xfrm>
            <a:custGeom>
              <a:avLst/>
              <a:gdLst>
                <a:gd name="T0" fmla="*/ 1924272 w 1930133"/>
                <a:gd name="T1" fmla="*/ 671098 h 1439863"/>
                <a:gd name="T2" fmla="*/ 1788707 w 1930133"/>
                <a:gd name="T3" fmla="*/ 1432326 h 1439863"/>
                <a:gd name="T4" fmla="*/ 1442262 w 1930133"/>
                <a:gd name="T5" fmla="*/ 1432326 h 1439863"/>
                <a:gd name="T6" fmla="*/ 779500 w 1930133"/>
                <a:gd name="T7" fmla="*/ 1432326 h 1439863"/>
                <a:gd name="T8" fmla="*/ 0 w 1930133"/>
                <a:gd name="T9" fmla="*/ 1375799 h 1439863"/>
                <a:gd name="T10" fmla="*/ 90377 w 1930133"/>
                <a:gd name="T11" fmla="*/ 1398410 h 1439863"/>
                <a:gd name="T12" fmla="*/ 753140 w 1930133"/>
                <a:gd name="T13" fmla="*/ 1394642 h 1439863"/>
                <a:gd name="T14" fmla="*/ 1679501 w 1930133"/>
                <a:gd name="T15" fmla="*/ 1413484 h 1439863"/>
                <a:gd name="T16" fmla="*/ 1871552 w 1930133"/>
                <a:gd name="T17" fmla="*/ 1349420 h 1439863"/>
                <a:gd name="T18" fmla="*/ 1897912 w 1930133"/>
                <a:gd name="T19" fmla="*/ 1145923 h 1439863"/>
                <a:gd name="T20" fmla="*/ 1905443 w 1930133"/>
                <a:gd name="T21" fmla="*/ 727625 h 1439863"/>
                <a:gd name="T22" fmla="*/ 1084457 w 1930133"/>
                <a:gd name="T23" fmla="*/ 19050 h 1439863"/>
                <a:gd name="T24" fmla="*/ 1152297 w 1930133"/>
                <a:gd name="T25" fmla="*/ 71855 h 1439863"/>
                <a:gd name="T26" fmla="*/ 1246519 w 1930133"/>
                <a:gd name="T27" fmla="*/ 169922 h 1439863"/>
                <a:gd name="T28" fmla="*/ 1374661 w 1930133"/>
                <a:gd name="T29" fmla="*/ 294392 h 1439863"/>
                <a:gd name="T30" fmla="*/ 1442501 w 1930133"/>
                <a:gd name="T31" fmla="*/ 347197 h 1439863"/>
                <a:gd name="T32" fmla="*/ 1514110 w 1930133"/>
                <a:gd name="T33" fmla="*/ 430177 h 1439863"/>
                <a:gd name="T34" fmla="*/ 1597025 w 1930133"/>
                <a:gd name="T35" fmla="*/ 516928 h 1439863"/>
                <a:gd name="T36" fmla="*/ 1570643 w 1930133"/>
                <a:gd name="T37" fmla="*/ 520700 h 1439863"/>
                <a:gd name="T38" fmla="*/ 1502803 w 1930133"/>
                <a:gd name="T39" fmla="*/ 441492 h 1439863"/>
                <a:gd name="T40" fmla="*/ 1431194 w 1930133"/>
                <a:gd name="T41" fmla="*/ 358513 h 1439863"/>
                <a:gd name="T42" fmla="*/ 1363354 w 1930133"/>
                <a:gd name="T43" fmla="*/ 305707 h 1439863"/>
                <a:gd name="T44" fmla="*/ 1235212 w 1930133"/>
                <a:gd name="T45" fmla="*/ 177466 h 1439863"/>
                <a:gd name="T46" fmla="*/ 1144759 w 1930133"/>
                <a:gd name="T47" fmla="*/ 86943 h 1439863"/>
                <a:gd name="T48" fmla="*/ 1073150 w 1930133"/>
                <a:gd name="T49" fmla="*/ 26594 h 1439863"/>
                <a:gd name="T50" fmla="*/ 900825 w 1930133"/>
                <a:gd name="T51" fmla="*/ 3770 h 1439863"/>
                <a:gd name="T52" fmla="*/ 906463 w 1930133"/>
                <a:gd name="T53" fmla="*/ 7541 h 1439863"/>
                <a:gd name="T54" fmla="*/ 895187 w 1930133"/>
                <a:gd name="T55" fmla="*/ 0 h 1439863"/>
                <a:gd name="T56" fmla="*/ 898946 w 1930133"/>
                <a:gd name="T57" fmla="*/ 3770 h 1439863"/>
                <a:gd name="T58" fmla="*/ 876393 w 1930133"/>
                <a:gd name="T59" fmla="*/ 37703 h 1439863"/>
                <a:gd name="T60" fmla="*/ 812493 w 1930133"/>
                <a:gd name="T61" fmla="*/ 109339 h 1439863"/>
                <a:gd name="T62" fmla="*/ 741076 w 1930133"/>
                <a:gd name="T63" fmla="*/ 154583 h 1439863"/>
                <a:gd name="T64" fmla="*/ 643348 w 1930133"/>
                <a:gd name="T65" fmla="*/ 252611 h 1439863"/>
                <a:gd name="T66" fmla="*/ 553137 w 1930133"/>
                <a:gd name="T67" fmla="*/ 324247 h 1439863"/>
                <a:gd name="T68" fmla="*/ 444132 w 1930133"/>
                <a:gd name="T69" fmla="*/ 410965 h 1439863"/>
                <a:gd name="T70" fmla="*/ 410302 w 1930133"/>
                <a:gd name="T71" fmla="*/ 459979 h 1439863"/>
                <a:gd name="T72" fmla="*/ 327609 w 1930133"/>
                <a:gd name="T73" fmla="*/ 512763 h 1439863"/>
                <a:gd name="T74" fmla="*/ 327609 w 1930133"/>
                <a:gd name="T75" fmla="*/ 508993 h 1439863"/>
                <a:gd name="T76" fmla="*/ 353920 w 1930133"/>
                <a:gd name="T77" fmla="*/ 493912 h 1439863"/>
                <a:gd name="T78" fmla="*/ 414061 w 1930133"/>
                <a:gd name="T79" fmla="*/ 426046 h 1439863"/>
                <a:gd name="T80" fmla="*/ 481719 w 1930133"/>
                <a:gd name="T81" fmla="*/ 350640 h 1439863"/>
                <a:gd name="T82" fmla="*/ 568172 w 1930133"/>
                <a:gd name="T83" fmla="*/ 297855 h 1439863"/>
                <a:gd name="T84" fmla="*/ 643348 w 1930133"/>
                <a:gd name="T85" fmla="*/ 226219 h 1439863"/>
                <a:gd name="T86" fmla="*/ 759870 w 1930133"/>
                <a:gd name="T87" fmla="*/ 120650 h 1439863"/>
                <a:gd name="T88" fmla="*/ 853840 w 1930133"/>
                <a:gd name="T89" fmla="*/ 49014 h 1439863"/>
                <a:gd name="T90" fmla="*/ 895187 w 1930133"/>
                <a:gd name="T91" fmla="*/ 0 h 14398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930133" h="1439863">
                  <a:moveTo>
                    <a:pt x="1897912" y="633413"/>
                  </a:moveTo>
                  <a:cubicBezTo>
                    <a:pt x="1912975" y="644718"/>
                    <a:pt x="1920506" y="656024"/>
                    <a:pt x="1924272" y="671098"/>
                  </a:cubicBezTo>
                  <a:cubicBezTo>
                    <a:pt x="1943100" y="791688"/>
                    <a:pt x="1909209" y="1036638"/>
                    <a:pt x="1924272" y="1191145"/>
                  </a:cubicBezTo>
                  <a:cubicBezTo>
                    <a:pt x="1943100" y="1341883"/>
                    <a:pt x="1897912" y="1413484"/>
                    <a:pt x="1788707" y="1432326"/>
                  </a:cubicBezTo>
                  <a:cubicBezTo>
                    <a:pt x="1754815" y="1439863"/>
                    <a:pt x="1713393" y="1439863"/>
                    <a:pt x="1668204" y="1439863"/>
                  </a:cubicBezTo>
                  <a:cubicBezTo>
                    <a:pt x="1607953" y="1439863"/>
                    <a:pt x="1532639" y="1436095"/>
                    <a:pt x="1442262" y="1432326"/>
                  </a:cubicBezTo>
                  <a:cubicBezTo>
                    <a:pt x="1348120" y="1428558"/>
                    <a:pt x="1238915" y="1424789"/>
                    <a:pt x="1099584" y="1424789"/>
                  </a:cubicBezTo>
                  <a:cubicBezTo>
                    <a:pt x="1005441" y="1424789"/>
                    <a:pt x="900002" y="1428558"/>
                    <a:pt x="779500" y="1432326"/>
                  </a:cubicBezTo>
                  <a:cubicBezTo>
                    <a:pt x="658997" y="1436095"/>
                    <a:pt x="553558" y="1439863"/>
                    <a:pt x="466947" y="1439863"/>
                  </a:cubicBezTo>
                  <a:cubicBezTo>
                    <a:pt x="109205" y="1439863"/>
                    <a:pt x="3766" y="1405947"/>
                    <a:pt x="0" y="1375799"/>
                  </a:cubicBezTo>
                  <a:cubicBezTo>
                    <a:pt x="0" y="1372031"/>
                    <a:pt x="0" y="1372031"/>
                    <a:pt x="0" y="1368262"/>
                  </a:cubicBezTo>
                  <a:cubicBezTo>
                    <a:pt x="18828" y="1383336"/>
                    <a:pt x="48954" y="1390873"/>
                    <a:pt x="90377" y="1398410"/>
                  </a:cubicBezTo>
                  <a:cubicBezTo>
                    <a:pt x="135565" y="1405947"/>
                    <a:pt x="199582" y="1405947"/>
                    <a:pt x="278661" y="1405947"/>
                  </a:cubicBezTo>
                  <a:cubicBezTo>
                    <a:pt x="391633" y="1405947"/>
                    <a:pt x="546026" y="1402179"/>
                    <a:pt x="753140" y="1394642"/>
                  </a:cubicBezTo>
                  <a:cubicBezTo>
                    <a:pt x="847282" y="1390873"/>
                    <a:pt x="933893" y="1390873"/>
                    <a:pt x="1009207" y="1390873"/>
                  </a:cubicBezTo>
                  <a:cubicBezTo>
                    <a:pt x="1348120" y="1390873"/>
                    <a:pt x="1543936" y="1413484"/>
                    <a:pt x="1679501" y="1413484"/>
                  </a:cubicBezTo>
                  <a:cubicBezTo>
                    <a:pt x="1713393" y="1413484"/>
                    <a:pt x="1747284" y="1413484"/>
                    <a:pt x="1773644" y="1409716"/>
                  </a:cubicBezTo>
                  <a:cubicBezTo>
                    <a:pt x="1818832" y="1402179"/>
                    <a:pt x="1852723" y="1379568"/>
                    <a:pt x="1871552" y="1349420"/>
                  </a:cubicBezTo>
                  <a:cubicBezTo>
                    <a:pt x="1894146" y="1315504"/>
                    <a:pt x="1901678" y="1274051"/>
                    <a:pt x="1901678" y="1221293"/>
                  </a:cubicBezTo>
                  <a:cubicBezTo>
                    <a:pt x="1901678" y="1198682"/>
                    <a:pt x="1901678" y="1172303"/>
                    <a:pt x="1897912" y="1145923"/>
                  </a:cubicBezTo>
                  <a:cubicBezTo>
                    <a:pt x="1894146" y="1115776"/>
                    <a:pt x="1894146" y="1081860"/>
                    <a:pt x="1894146" y="1047944"/>
                  </a:cubicBezTo>
                  <a:cubicBezTo>
                    <a:pt x="1894146" y="942427"/>
                    <a:pt x="1905443" y="825604"/>
                    <a:pt x="1905443" y="727625"/>
                  </a:cubicBezTo>
                  <a:cubicBezTo>
                    <a:pt x="1905443" y="693708"/>
                    <a:pt x="1901678" y="659792"/>
                    <a:pt x="1897912" y="633413"/>
                  </a:cubicBezTo>
                  <a:close/>
                  <a:moveTo>
                    <a:pt x="1084457" y="19050"/>
                  </a:moveTo>
                  <a:cubicBezTo>
                    <a:pt x="1103301" y="37909"/>
                    <a:pt x="1125915" y="56768"/>
                    <a:pt x="1148528" y="68084"/>
                  </a:cubicBezTo>
                  <a:cubicBezTo>
                    <a:pt x="1148528" y="71855"/>
                    <a:pt x="1148528" y="71855"/>
                    <a:pt x="1152297" y="71855"/>
                  </a:cubicBezTo>
                  <a:cubicBezTo>
                    <a:pt x="1174910" y="83171"/>
                    <a:pt x="1189986" y="94486"/>
                    <a:pt x="1208830" y="113345"/>
                  </a:cubicBezTo>
                  <a:cubicBezTo>
                    <a:pt x="1220137" y="128432"/>
                    <a:pt x="1231443" y="143520"/>
                    <a:pt x="1246519" y="169922"/>
                  </a:cubicBezTo>
                  <a:cubicBezTo>
                    <a:pt x="1250288" y="173694"/>
                    <a:pt x="1254057" y="177466"/>
                    <a:pt x="1257826" y="185010"/>
                  </a:cubicBezTo>
                  <a:cubicBezTo>
                    <a:pt x="1295514" y="249130"/>
                    <a:pt x="1340741" y="271761"/>
                    <a:pt x="1374661" y="294392"/>
                  </a:cubicBezTo>
                  <a:cubicBezTo>
                    <a:pt x="1374661" y="298164"/>
                    <a:pt x="1378430" y="298164"/>
                    <a:pt x="1382199" y="301935"/>
                  </a:cubicBezTo>
                  <a:cubicBezTo>
                    <a:pt x="1397274" y="313251"/>
                    <a:pt x="1419888" y="328338"/>
                    <a:pt x="1442501" y="347197"/>
                  </a:cubicBezTo>
                  <a:cubicBezTo>
                    <a:pt x="1468883" y="369828"/>
                    <a:pt x="1491496" y="396231"/>
                    <a:pt x="1506572" y="418861"/>
                  </a:cubicBezTo>
                  <a:cubicBezTo>
                    <a:pt x="1510341" y="422633"/>
                    <a:pt x="1510341" y="426405"/>
                    <a:pt x="1514110" y="430177"/>
                  </a:cubicBezTo>
                  <a:cubicBezTo>
                    <a:pt x="1525416" y="449036"/>
                    <a:pt x="1540492" y="467895"/>
                    <a:pt x="1551799" y="482982"/>
                  </a:cubicBezTo>
                  <a:cubicBezTo>
                    <a:pt x="1566874" y="501841"/>
                    <a:pt x="1585719" y="513157"/>
                    <a:pt x="1597025" y="516928"/>
                  </a:cubicBezTo>
                  <a:cubicBezTo>
                    <a:pt x="1597025" y="516928"/>
                    <a:pt x="1597025" y="516928"/>
                    <a:pt x="1593256" y="520700"/>
                  </a:cubicBezTo>
                  <a:cubicBezTo>
                    <a:pt x="1585719" y="520700"/>
                    <a:pt x="1578181" y="520700"/>
                    <a:pt x="1570643" y="520700"/>
                  </a:cubicBezTo>
                  <a:cubicBezTo>
                    <a:pt x="1559336" y="513157"/>
                    <a:pt x="1551799" y="501841"/>
                    <a:pt x="1540492" y="494298"/>
                  </a:cubicBezTo>
                  <a:cubicBezTo>
                    <a:pt x="1529185" y="479210"/>
                    <a:pt x="1514110" y="460351"/>
                    <a:pt x="1502803" y="441492"/>
                  </a:cubicBezTo>
                  <a:cubicBezTo>
                    <a:pt x="1499034" y="437720"/>
                    <a:pt x="1495265" y="433949"/>
                    <a:pt x="1495265" y="426405"/>
                  </a:cubicBezTo>
                  <a:cubicBezTo>
                    <a:pt x="1480190" y="407546"/>
                    <a:pt x="1457576" y="381143"/>
                    <a:pt x="1431194" y="358513"/>
                  </a:cubicBezTo>
                  <a:cubicBezTo>
                    <a:pt x="1408581" y="339654"/>
                    <a:pt x="1385968" y="324566"/>
                    <a:pt x="1370892" y="313251"/>
                  </a:cubicBezTo>
                  <a:cubicBezTo>
                    <a:pt x="1370892" y="309479"/>
                    <a:pt x="1367123" y="309479"/>
                    <a:pt x="1363354" y="305707"/>
                  </a:cubicBezTo>
                  <a:cubicBezTo>
                    <a:pt x="1333203" y="286848"/>
                    <a:pt x="1284208" y="256674"/>
                    <a:pt x="1242750" y="192553"/>
                  </a:cubicBezTo>
                  <a:cubicBezTo>
                    <a:pt x="1242750" y="188781"/>
                    <a:pt x="1238981" y="181238"/>
                    <a:pt x="1235212" y="177466"/>
                  </a:cubicBezTo>
                  <a:cubicBezTo>
                    <a:pt x="1220137" y="154835"/>
                    <a:pt x="1208830" y="135976"/>
                    <a:pt x="1197523" y="124661"/>
                  </a:cubicBezTo>
                  <a:cubicBezTo>
                    <a:pt x="1182448" y="105802"/>
                    <a:pt x="1167372" y="98258"/>
                    <a:pt x="1144759" y="86943"/>
                  </a:cubicBezTo>
                  <a:cubicBezTo>
                    <a:pt x="1140990" y="83171"/>
                    <a:pt x="1140990" y="83171"/>
                    <a:pt x="1137221" y="83171"/>
                  </a:cubicBezTo>
                  <a:cubicBezTo>
                    <a:pt x="1114608" y="68084"/>
                    <a:pt x="1091995" y="49225"/>
                    <a:pt x="1073150" y="26594"/>
                  </a:cubicBezTo>
                  <a:cubicBezTo>
                    <a:pt x="1076919" y="22822"/>
                    <a:pt x="1080688" y="22822"/>
                    <a:pt x="1084457" y="19050"/>
                  </a:cubicBezTo>
                  <a:close/>
                  <a:moveTo>
                    <a:pt x="900825" y="3770"/>
                  </a:moveTo>
                  <a:lnTo>
                    <a:pt x="902704" y="3770"/>
                  </a:lnTo>
                  <a:cubicBezTo>
                    <a:pt x="902704" y="3770"/>
                    <a:pt x="902704" y="3770"/>
                    <a:pt x="906463" y="7541"/>
                  </a:cubicBezTo>
                  <a:lnTo>
                    <a:pt x="900825" y="3770"/>
                  </a:lnTo>
                  <a:close/>
                  <a:moveTo>
                    <a:pt x="895187" y="0"/>
                  </a:moveTo>
                  <a:lnTo>
                    <a:pt x="900825" y="3770"/>
                  </a:lnTo>
                  <a:lnTo>
                    <a:pt x="898946" y="3770"/>
                  </a:lnTo>
                  <a:cubicBezTo>
                    <a:pt x="902704" y="3770"/>
                    <a:pt x="906463" y="7541"/>
                    <a:pt x="906463" y="7541"/>
                  </a:cubicBezTo>
                  <a:cubicBezTo>
                    <a:pt x="895187" y="18852"/>
                    <a:pt x="887669" y="26392"/>
                    <a:pt x="876393" y="37703"/>
                  </a:cubicBezTo>
                  <a:cubicBezTo>
                    <a:pt x="872634" y="45244"/>
                    <a:pt x="872634" y="49014"/>
                    <a:pt x="868875" y="56555"/>
                  </a:cubicBezTo>
                  <a:cubicBezTo>
                    <a:pt x="857599" y="75406"/>
                    <a:pt x="835046" y="90488"/>
                    <a:pt x="812493" y="109339"/>
                  </a:cubicBezTo>
                  <a:cubicBezTo>
                    <a:pt x="797458" y="116880"/>
                    <a:pt x="782423" y="124421"/>
                    <a:pt x="771147" y="131961"/>
                  </a:cubicBezTo>
                  <a:cubicBezTo>
                    <a:pt x="759870" y="139502"/>
                    <a:pt x="748594" y="147042"/>
                    <a:pt x="741076" y="154583"/>
                  </a:cubicBezTo>
                  <a:cubicBezTo>
                    <a:pt x="703488" y="180975"/>
                    <a:pt x="677177" y="199827"/>
                    <a:pt x="654624" y="237530"/>
                  </a:cubicBezTo>
                  <a:cubicBezTo>
                    <a:pt x="650865" y="241300"/>
                    <a:pt x="647106" y="245071"/>
                    <a:pt x="643348" y="252611"/>
                  </a:cubicBezTo>
                  <a:cubicBezTo>
                    <a:pt x="628312" y="275233"/>
                    <a:pt x="602001" y="294085"/>
                    <a:pt x="575689" y="312936"/>
                  </a:cubicBezTo>
                  <a:cubicBezTo>
                    <a:pt x="568172" y="316707"/>
                    <a:pt x="560654" y="320477"/>
                    <a:pt x="553137" y="324247"/>
                  </a:cubicBezTo>
                  <a:cubicBezTo>
                    <a:pt x="530584" y="335558"/>
                    <a:pt x="508031" y="350640"/>
                    <a:pt x="492996" y="361950"/>
                  </a:cubicBezTo>
                  <a:cubicBezTo>
                    <a:pt x="466684" y="380802"/>
                    <a:pt x="455408" y="395883"/>
                    <a:pt x="444132" y="410965"/>
                  </a:cubicBezTo>
                  <a:cubicBezTo>
                    <a:pt x="436614" y="418505"/>
                    <a:pt x="432855" y="426046"/>
                    <a:pt x="425338" y="437357"/>
                  </a:cubicBezTo>
                  <a:cubicBezTo>
                    <a:pt x="421579" y="441127"/>
                    <a:pt x="417820" y="452438"/>
                    <a:pt x="410302" y="459979"/>
                  </a:cubicBezTo>
                  <a:cubicBezTo>
                    <a:pt x="395267" y="482601"/>
                    <a:pt x="368956" y="501452"/>
                    <a:pt x="353920" y="508993"/>
                  </a:cubicBezTo>
                  <a:cubicBezTo>
                    <a:pt x="342644" y="508993"/>
                    <a:pt x="335127" y="512763"/>
                    <a:pt x="327609" y="512763"/>
                  </a:cubicBezTo>
                  <a:cubicBezTo>
                    <a:pt x="327609" y="512763"/>
                    <a:pt x="327609" y="512763"/>
                    <a:pt x="323850" y="508993"/>
                  </a:cubicBezTo>
                  <a:cubicBezTo>
                    <a:pt x="323850" y="508993"/>
                    <a:pt x="323850" y="508993"/>
                    <a:pt x="327609" y="508993"/>
                  </a:cubicBezTo>
                  <a:cubicBezTo>
                    <a:pt x="327609" y="505223"/>
                    <a:pt x="331368" y="505223"/>
                    <a:pt x="331368" y="505223"/>
                  </a:cubicBezTo>
                  <a:cubicBezTo>
                    <a:pt x="338885" y="501452"/>
                    <a:pt x="346403" y="497682"/>
                    <a:pt x="353920" y="493912"/>
                  </a:cubicBezTo>
                  <a:cubicBezTo>
                    <a:pt x="368956" y="482601"/>
                    <a:pt x="387750" y="467519"/>
                    <a:pt x="399026" y="448668"/>
                  </a:cubicBezTo>
                  <a:cubicBezTo>
                    <a:pt x="406544" y="441127"/>
                    <a:pt x="410302" y="433587"/>
                    <a:pt x="414061" y="426046"/>
                  </a:cubicBezTo>
                  <a:cubicBezTo>
                    <a:pt x="421579" y="418505"/>
                    <a:pt x="425338" y="410965"/>
                    <a:pt x="432855" y="399654"/>
                  </a:cubicBezTo>
                  <a:cubicBezTo>
                    <a:pt x="444132" y="384572"/>
                    <a:pt x="455408" y="369491"/>
                    <a:pt x="481719" y="350640"/>
                  </a:cubicBezTo>
                  <a:cubicBezTo>
                    <a:pt x="500513" y="335558"/>
                    <a:pt x="523066" y="324247"/>
                    <a:pt x="545619" y="312936"/>
                  </a:cubicBezTo>
                  <a:cubicBezTo>
                    <a:pt x="553137" y="309166"/>
                    <a:pt x="560654" y="305396"/>
                    <a:pt x="568172" y="297855"/>
                  </a:cubicBezTo>
                  <a:cubicBezTo>
                    <a:pt x="594483" y="282774"/>
                    <a:pt x="617036" y="263922"/>
                    <a:pt x="632071" y="245071"/>
                  </a:cubicBezTo>
                  <a:cubicBezTo>
                    <a:pt x="635830" y="237530"/>
                    <a:pt x="639589" y="233760"/>
                    <a:pt x="643348" y="226219"/>
                  </a:cubicBezTo>
                  <a:cubicBezTo>
                    <a:pt x="665900" y="188516"/>
                    <a:pt x="692212" y="165894"/>
                    <a:pt x="729800" y="139502"/>
                  </a:cubicBezTo>
                  <a:cubicBezTo>
                    <a:pt x="741076" y="135732"/>
                    <a:pt x="752353" y="128191"/>
                    <a:pt x="759870" y="120650"/>
                  </a:cubicBezTo>
                  <a:cubicBezTo>
                    <a:pt x="774905" y="113110"/>
                    <a:pt x="789941" y="105569"/>
                    <a:pt x="804976" y="94258"/>
                  </a:cubicBezTo>
                  <a:cubicBezTo>
                    <a:pt x="827529" y="79177"/>
                    <a:pt x="846323" y="64096"/>
                    <a:pt x="853840" y="49014"/>
                  </a:cubicBezTo>
                  <a:cubicBezTo>
                    <a:pt x="857599" y="41474"/>
                    <a:pt x="861358" y="33933"/>
                    <a:pt x="865116" y="30163"/>
                  </a:cubicBezTo>
                  <a:cubicBezTo>
                    <a:pt x="876393" y="18852"/>
                    <a:pt x="883910" y="7541"/>
                    <a:pt x="895187" y="0"/>
                  </a:cubicBezTo>
                  <a:close/>
                </a:path>
              </a:pathLst>
            </a:custGeom>
            <a:solidFill>
              <a:srgbClr val="DADA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000" dirty="0">
                <a:ea typeface="思源黑体 CN Light" panose="020B0300000000000000" pitchFamily="34" charset="-122"/>
              </a:endParaRPr>
            </a:p>
          </p:txBody>
        </p:sp>
        <p:sp>
          <p:nvSpPr>
            <p:cNvPr id="2052" name="MH_SubTitle_1"/>
            <p:cNvSpPr txBox="1">
              <a:spLocks noChangeArrowheads="1"/>
            </p:cNvSpPr>
            <p:nvPr>
              <p:custDataLst>
                <p:tags r:id="rId16"/>
              </p:custDataLst>
            </p:nvPr>
          </p:nvSpPr>
          <p:spPr bwMode="auto">
            <a:xfrm>
              <a:off x="2452689" y="2755900"/>
              <a:ext cx="1914525" cy="877888"/>
            </a:xfrm>
            <a:prstGeom prst="rect">
              <a:avLst/>
            </a:prstGeom>
            <a:noFill/>
            <a:ln w="9525">
              <a:solidFill>
                <a:srgbClr val="FD84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10000"/>
                </a:lnSpc>
              </a:pPr>
              <a:r>
                <a:rPr lang="zh-CN" altLang="en-US" sz="2400" dirty="0">
                  <a:solidFill>
                    <a:schemeClr val="accent2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点击输入文本</a:t>
              </a: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5019598" y="1943260"/>
            <a:ext cx="2481764" cy="2078128"/>
            <a:chOff x="5019598" y="1943260"/>
            <a:chExt cx="2481764" cy="2078128"/>
          </a:xfrm>
        </p:grpSpPr>
        <p:sp>
          <p:nvSpPr>
            <p:cNvPr id="2053" name="MH_Other_3"/>
            <p:cNvSpPr>
              <a:spLocks/>
            </p:cNvSpPr>
            <p:nvPr>
              <p:custDataLst>
                <p:tags r:id="rId11"/>
              </p:custDataLst>
            </p:nvPr>
          </p:nvSpPr>
          <p:spPr bwMode="auto">
            <a:xfrm>
              <a:off x="5019598" y="1943260"/>
              <a:ext cx="2449794" cy="2046157"/>
            </a:xfrm>
            <a:custGeom>
              <a:avLst/>
              <a:gdLst>
                <a:gd name="T0" fmla="*/ 191907 w 1946275"/>
                <a:gd name="T1" fmla="*/ 1457871 h 1625601"/>
                <a:gd name="T2" fmla="*/ 469563 w 1946275"/>
                <a:gd name="T3" fmla="*/ 1465183 h 1625601"/>
                <a:gd name="T4" fmla="*/ 15058 w 1946275"/>
                <a:gd name="T5" fmla="*/ 1387812 h 1625601"/>
                <a:gd name="T6" fmla="*/ 173883 w 1946275"/>
                <a:gd name="T7" fmla="*/ 916385 h 1625601"/>
                <a:gd name="T8" fmla="*/ 1845108 w 1946275"/>
                <a:gd name="T9" fmla="*/ 860670 h 1625601"/>
                <a:gd name="T10" fmla="*/ 87526 w 1946275"/>
                <a:gd name="T11" fmla="*/ 789985 h 1625601"/>
                <a:gd name="T12" fmla="*/ 496943 w 1946275"/>
                <a:gd name="T13" fmla="*/ 749914 h 1625601"/>
                <a:gd name="T14" fmla="*/ 36810 w 1946275"/>
                <a:gd name="T15" fmla="*/ 916385 h 1625601"/>
                <a:gd name="T16" fmla="*/ 173606 w 1946275"/>
                <a:gd name="T17" fmla="*/ 919957 h 1625601"/>
                <a:gd name="T18" fmla="*/ 196197 w 1946275"/>
                <a:gd name="T19" fmla="*/ 927101 h 1625601"/>
                <a:gd name="T20" fmla="*/ 25511 w 1946275"/>
                <a:gd name="T21" fmla="*/ 1199993 h 1625601"/>
                <a:gd name="T22" fmla="*/ 188045 w 1946275"/>
                <a:gd name="T23" fmla="*/ 1285522 h 1625601"/>
                <a:gd name="T24" fmla="*/ 165531 w 1946275"/>
                <a:gd name="T25" fmla="*/ 1297164 h 1625601"/>
                <a:gd name="T26" fmla="*/ 22174 w 1946275"/>
                <a:gd name="T27" fmla="*/ 1293294 h 1625601"/>
                <a:gd name="T28" fmla="*/ 266902 w 1946275"/>
                <a:gd name="T29" fmla="*/ 1451610 h 1625601"/>
                <a:gd name="T30" fmla="*/ 25181 w 1946275"/>
                <a:gd name="T31" fmla="*/ 1456015 h 1625601"/>
                <a:gd name="T32" fmla="*/ 97879 w 1946275"/>
                <a:gd name="T33" fmla="*/ 1587857 h 1625601"/>
                <a:gd name="T34" fmla="*/ 1065351 w 1946275"/>
                <a:gd name="T35" fmla="*/ 1582979 h 1625601"/>
                <a:gd name="T36" fmla="*/ 1796181 w 1946275"/>
                <a:gd name="T37" fmla="*/ 1601814 h 1625601"/>
                <a:gd name="T38" fmla="*/ 1660524 w 1946275"/>
                <a:gd name="T39" fmla="*/ 1531303 h 1625601"/>
                <a:gd name="T40" fmla="*/ 1705768 w 1946275"/>
                <a:gd name="T41" fmla="*/ 1519873 h 1625601"/>
                <a:gd name="T42" fmla="*/ 1920497 w 1946275"/>
                <a:gd name="T43" fmla="*/ 1387090 h 1625601"/>
                <a:gd name="T44" fmla="*/ 1855623 w 1946275"/>
                <a:gd name="T45" fmla="*/ 1074420 h 1625601"/>
                <a:gd name="T46" fmla="*/ 1921262 w 1946275"/>
                <a:gd name="T47" fmla="*/ 1060588 h 1625601"/>
                <a:gd name="T48" fmla="*/ 1928695 w 1946275"/>
                <a:gd name="T49" fmla="*/ 885826 h 1625601"/>
                <a:gd name="T50" fmla="*/ 1757675 w 1946275"/>
                <a:gd name="T51" fmla="*/ 863204 h 1625601"/>
                <a:gd name="T52" fmla="*/ 1851611 w 1946275"/>
                <a:gd name="T53" fmla="*/ 861319 h 1625601"/>
                <a:gd name="T54" fmla="*/ 1870984 w 1946275"/>
                <a:gd name="T55" fmla="*/ 791452 h 1625601"/>
                <a:gd name="T56" fmla="*/ 481354 w 1946275"/>
                <a:gd name="T57" fmla="*/ 557472 h 1625601"/>
                <a:gd name="T58" fmla="*/ 880878 w 1946275"/>
                <a:gd name="T59" fmla="*/ 237110 h 1625601"/>
                <a:gd name="T60" fmla="*/ 571812 w 1946275"/>
                <a:gd name="T61" fmla="*/ 504707 h 1625601"/>
                <a:gd name="T62" fmla="*/ 324814 w 1946275"/>
                <a:gd name="T63" fmla="*/ 722489 h 1625601"/>
                <a:gd name="T64" fmla="*/ 1633536 w 1946275"/>
                <a:gd name="T65" fmla="*/ 731838 h 1625601"/>
                <a:gd name="T66" fmla="*/ 1594095 w 1946275"/>
                <a:gd name="T67" fmla="*/ 654071 h 1625601"/>
                <a:gd name="T68" fmla="*/ 1203100 w 1946275"/>
                <a:gd name="T69" fmla="*/ 268599 h 1625601"/>
                <a:gd name="T70" fmla="*/ 1121958 w 1946275"/>
                <a:gd name="T71" fmla="*/ 206877 h 1625601"/>
                <a:gd name="T72" fmla="*/ 1101944 w 1946275"/>
                <a:gd name="T73" fmla="*/ 222017 h 1625601"/>
                <a:gd name="T74" fmla="*/ 1050119 w 1946275"/>
                <a:gd name="T75" fmla="*/ 241300 h 1625601"/>
                <a:gd name="T76" fmla="*/ 947737 w 1946275"/>
                <a:gd name="T77" fmla="*/ 218614 h 1625601"/>
                <a:gd name="T78" fmla="*/ 990116 w 1946275"/>
                <a:gd name="T79" fmla="*/ 18851 h 1625601"/>
                <a:gd name="T80" fmla="*/ 915113 w 1946275"/>
                <a:gd name="T81" fmla="*/ 135731 h 1625601"/>
                <a:gd name="T82" fmla="*/ 1050119 w 1946275"/>
                <a:gd name="T83" fmla="*/ 226219 h 1625601"/>
                <a:gd name="T84" fmla="*/ 1140124 w 1946275"/>
                <a:gd name="T85" fmla="*/ 158353 h 1625601"/>
                <a:gd name="T86" fmla="*/ 1102622 w 1946275"/>
                <a:gd name="T87" fmla="*/ 33933 h 1625601"/>
                <a:gd name="T88" fmla="*/ 1001367 w 1946275"/>
                <a:gd name="T89" fmla="*/ 0 h 1625601"/>
                <a:gd name="T90" fmla="*/ 1057620 w 1946275"/>
                <a:gd name="T91" fmla="*/ 3770 h 1625601"/>
                <a:gd name="T92" fmla="*/ 1158875 w 1946275"/>
                <a:gd name="T93" fmla="*/ 116523 h 1625601"/>
                <a:gd name="T94" fmla="*/ 1150906 w 1946275"/>
                <a:gd name="T95" fmla="*/ 176733 h 1625601"/>
                <a:gd name="T96" fmla="*/ 1303963 w 1946275"/>
                <a:gd name="T97" fmla="*/ 336937 h 1625601"/>
                <a:gd name="T98" fmla="*/ 1596594 w 1946275"/>
                <a:gd name="T99" fmla="*/ 629079 h 1625601"/>
                <a:gd name="T100" fmla="*/ 1829574 w 1946275"/>
                <a:gd name="T101" fmla="*/ 761256 h 1625601"/>
                <a:gd name="T102" fmla="*/ 1938746 w 1946275"/>
                <a:gd name="T103" fmla="*/ 1357617 h 1625601"/>
                <a:gd name="T104" fmla="*/ 1924447 w 1946275"/>
                <a:gd name="T105" fmla="*/ 1535113 h 1625601"/>
                <a:gd name="T106" fmla="*/ 1050311 w 1946275"/>
                <a:gd name="T107" fmla="*/ 1602955 h 1625601"/>
                <a:gd name="T108" fmla="*/ 15058 w 1946275"/>
                <a:gd name="T109" fmla="*/ 1542564 h 1625601"/>
                <a:gd name="T110" fmla="*/ 33881 w 1946275"/>
                <a:gd name="T111" fmla="*/ 832971 h 1625601"/>
                <a:gd name="T112" fmla="*/ 402341 w 1946275"/>
                <a:gd name="T113" fmla="*/ 628030 h 1625601"/>
                <a:gd name="T114" fmla="*/ 646109 w 1946275"/>
                <a:gd name="T115" fmla="*/ 412941 h 1625601"/>
                <a:gd name="T116" fmla="*/ 911804 w 1946275"/>
                <a:gd name="T117" fmla="*/ 176495 h 1625601"/>
                <a:gd name="T118" fmla="*/ 937614 w 1946275"/>
                <a:gd name="T119" fmla="*/ 33933 h 16256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946275" h="1625601">
                  <a:moveTo>
                    <a:pt x="481437" y="1465536"/>
                  </a:moveTo>
                  <a:lnTo>
                    <a:pt x="487586" y="1465719"/>
                  </a:lnTo>
                  <a:cubicBezTo>
                    <a:pt x="494896" y="1465957"/>
                    <a:pt x="493351" y="1465957"/>
                    <a:pt x="486307" y="1465719"/>
                  </a:cubicBezTo>
                  <a:lnTo>
                    <a:pt x="481437" y="1465536"/>
                  </a:lnTo>
                  <a:close/>
                  <a:moveTo>
                    <a:pt x="191907" y="1457871"/>
                  </a:moveTo>
                  <a:lnTo>
                    <a:pt x="247607" y="1459230"/>
                  </a:lnTo>
                  <a:cubicBezTo>
                    <a:pt x="322435" y="1461135"/>
                    <a:pt x="396793" y="1463040"/>
                    <a:pt x="428795" y="1463040"/>
                  </a:cubicBezTo>
                  <a:cubicBezTo>
                    <a:pt x="444796" y="1463993"/>
                    <a:pt x="460327" y="1464707"/>
                    <a:pt x="472034" y="1465183"/>
                  </a:cubicBezTo>
                  <a:lnTo>
                    <a:pt x="481437" y="1465536"/>
                  </a:lnTo>
                  <a:lnTo>
                    <a:pt x="469563" y="1465183"/>
                  </a:lnTo>
                  <a:cubicBezTo>
                    <a:pt x="452562" y="1464707"/>
                    <a:pt x="425031" y="1463993"/>
                    <a:pt x="383616" y="1463040"/>
                  </a:cubicBezTo>
                  <a:cubicBezTo>
                    <a:pt x="217958" y="1459230"/>
                    <a:pt x="440090" y="1466850"/>
                    <a:pt x="225488" y="1459230"/>
                  </a:cubicBezTo>
                  <a:lnTo>
                    <a:pt x="191907" y="1457871"/>
                  </a:lnTo>
                  <a:close/>
                  <a:moveTo>
                    <a:pt x="15280" y="1374175"/>
                  </a:moveTo>
                  <a:lnTo>
                    <a:pt x="15058" y="1387812"/>
                  </a:lnTo>
                  <a:lnTo>
                    <a:pt x="15334" y="1396572"/>
                  </a:lnTo>
                  <a:lnTo>
                    <a:pt x="15280" y="1374175"/>
                  </a:lnTo>
                  <a:close/>
                  <a:moveTo>
                    <a:pt x="182607" y="914934"/>
                  </a:moveTo>
                  <a:cubicBezTo>
                    <a:pt x="183255" y="915046"/>
                    <a:pt x="182078" y="915492"/>
                    <a:pt x="177371" y="916385"/>
                  </a:cubicBezTo>
                  <a:lnTo>
                    <a:pt x="173883" y="916385"/>
                  </a:lnTo>
                  <a:lnTo>
                    <a:pt x="176901" y="915492"/>
                  </a:lnTo>
                  <a:cubicBezTo>
                    <a:pt x="179489" y="915046"/>
                    <a:pt x="181960" y="914822"/>
                    <a:pt x="182607" y="914934"/>
                  </a:cubicBezTo>
                  <a:close/>
                  <a:moveTo>
                    <a:pt x="1830701" y="858668"/>
                  </a:moveTo>
                  <a:cubicBezTo>
                    <a:pt x="1832316" y="858727"/>
                    <a:pt x="1835561" y="858962"/>
                    <a:pt x="1840754" y="859434"/>
                  </a:cubicBezTo>
                  <a:lnTo>
                    <a:pt x="1845108" y="860670"/>
                  </a:lnTo>
                  <a:lnTo>
                    <a:pt x="1838032" y="859964"/>
                  </a:lnTo>
                  <a:cubicBezTo>
                    <a:pt x="1830760" y="859139"/>
                    <a:pt x="1827470" y="858550"/>
                    <a:pt x="1830701" y="858668"/>
                  </a:cubicBezTo>
                  <a:close/>
                  <a:moveTo>
                    <a:pt x="101185" y="780313"/>
                  </a:moveTo>
                  <a:lnTo>
                    <a:pt x="93644" y="784375"/>
                  </a:lnTo>
                  <a:lnTo>
                    <a:pt x="87526" y="789985"/>
                  </a:lnTo>
                  <a:lnTo>
                    <a:pt x="101185" y="780313"/>
                  </a:lnTo>
                  <a:close/>
                  <a:moveTo>
                    <a:pt x="1202371" y="731945"/>
                  </a:moveTo>
                  <a:lnTo>
                    <a:pt x="1190955" y="732938"/>
                  </a:lnTo>
                  <a:cubicBezTo>
                    <a:pt x="1133591" y="737654"/>
                    <a:pt x="1061181" y="742369"/>
                    <a:pt x="1000995" y="742369"/>
                  </a:cubicBezTo>
                  <a:cubicBezTo>
                    <a:pt x="876863" y="742369"/>
                    <a:pt x="609791" y="746141"/>
                    <a:pt x="496943" y="749914"/>
                  </a:cubicBezTo>
                  <a:cubicBezTo>
                    <a:pt x="459327" y="749914"/>
                    <a:pt x="417950" y="749914"/>
                    <a:pt x="380334" y="749914"/>
                  </a:cubicBezTo>
                  <a:cubicBezTo>
                    <a:pt x="308864" y="749914"/>
                    <a:pt x="241155" y="749914"/>
                    <a:pt x="196016" y="757458"/>
                  </a:cubicBezTo>
                  <a:cubicBezTo>
                    <a:pt x="162162" y="765003"/>
                    <a:pt x="83169" y="791409"/>
                    <a:pt x="53076" y="847993"/>
                  </a:cubicBezTo>
                  <a:cubicBezTo>
                    <a:pt x="45553" y="863082"/>
                    <a:pt x="40851" y="881000"/>
                    <a:pt x="37912" y="900864"/>
                  </a:cubicBezTo>
                  <a:lnTo>
                    <a:pt x="36810" y="916385"/>
                  </a:lnTo>
                  <a:lnTo>
                    <a:pt x="87006" y="916385"/>
                  </a:lnTo>
                  <a:cubicBezTo>
                    <a:pt x="109597" y="916385"/>
                    <a:pt x="127482" y="916385"/>
                    <a:pt x="142072" y="916385"/>
                  </a:cubicBezTo>
                  <a:lnTo>
                    <a:pt x="173883" y="916385"/>
                  </a:lnTo>
                  <a:lnTo>
                    <a:pt x="170488" y="917390"/>
                  </a:lnTo>
                  <a:cubicBezTo>
                    <a:pt x="169370" y="918171"/>
                    <a:pt x="169841" y="919064"/>
                    <a:pt x="173606" y="919957"/>
                  </a:cubicBezTo>
                  <a:cubicBezTo>
                    <a:pt x="192432" y="919957"/>
                    <a:pt x="233850" y="923529"/>
                    <a:pt x="248911" y="923529"/>
                  </a:cubicBezTo>
                  <a:cubicBezTo>
                    <a:pt x="263972" y="923529"/>
                    <a:pt x="222554" y="923529"/>
                    <a:pt x="263972" y="927101"/>
                  </a:cubicBezTo>
                  <a:lnTo>
                    <a:pt x="211258" y="927101"/>
                  </a:lnTo>
                  <a:lnTo>
                    <a:pt x="200139" y="927101"/>
                  </a:lnTo>
                  <a:lnTo>
                    <a:pt x="196197" y="927101"/>
                  </a:lnTo>
                  <a:cubicBezTo>
                    <a:pt x="181372" y="927101"/>
                    <a:pt x="116278" y="924025"/>
                    <a:pt x="66893" y="923929"/>
                  </a:cubicBezTo>
                  <a:lnTo>
                    <a:pt x="36215" y="924754"/>
                  </a:lnTo>
                  <a:lnTo>
                    <a:pt x="33328" y="965405"/>
                  </a:lnTo>
                  <a:cubicBezTo>
                    <a:pt x="32387" y="1011144"/>
                    <a:pt x="34268" y="1061126"/>
                    <a:pt x="30507" y="1108280"/>
                  </a:cubicBezTo>
                  <a:cubicBezTo>
                    <a:pt x="28626" y="1132800"/>
                    <a:pt x="26980" y="1164864"/>
                    <a:pt x="25511" y="1199993"/>
                  </a:cubicBezTo>
                  <a:lnTo>
                    <a:pt x="23007" y="1270000"/>
                  </a:lnTo>
                  <a:lnTo>
                    <a:pt x="28574" y="1270000"/>
                  </a:lnTo>
                  <a:cubicBezTo>
                    <a:pt x="41706" y="1270000"/>
                    <a:pt x="60468" y="1270000"/>
                    <a:pt x="82981" y="1270000"/>
                  </a:cubicBezTo>
                  <a:cubicBezTo>
                    <a:pt x="131761" y="1270000"/>
                    <a:pt x="45459" y="1277761"/>
                    <a:pt x="90486" y="1281642"/>
                  </a:cubicBezTo>
                  <a:cubicBezTo>
                    <a:pt x="135513" y="1285522"/>
                    <a:pt x="173036" y="1281642"/>
                    <a:pt x="188045" y="1285522"/>
                  </a:cubicBezTo>
                  <a:cubicBezTo>
                    <a:pt x="203054" y="1293283"/>
                    <a:pt x="116752" y="1281642"/>
                    <a:pt x="188045" y="1293283"/>
                  </a:cubicBezTo>
                  <a:cubicBezTo>
                    <a:pt x="238701" y="1302015"/>
                    <a:pt x="177492" y="1299832"/>
                    <a:pt x="161134" y="1298195"/>
                  </a:cubicBezTo>
                  <a:lnTo>
                    <a:pt x="164157" y="1297486"/>
                  </a:lnTo>
                  <a:lnTo>
                    <a:pt x="167759" y="1297710"/>
                  </a:lnTo>
                  <a:cubicBezTo>
                    <a:pt x="174678" y="1298134"/>
                    <a:pt x="175850" y="1298134"/>
                    <a:pt x="165531" y="1297164"/>
                  </a:cubicBezTo>
                  <a:lnTo>
                    <a:pt x="164157" y="1297486"/>
                  </a:lnTo>
                  <a:lnTo>
                    <a:pt x="135513" y="1295709"/>
                  </a:lnTo>
                  <a:cubicBezTo>
                    <a:pt x="110185" y="1294254"/>
                    <a:pt x="84857" y="1293284"/>
                    <a:pt x="105495" y="1297164"/>
                  </a:cubicBezTo>
                  <a:cubicBezTo>
                    <a:pt x="136451" y="1302985"/>
                    <a:pt x="97756" y="1295709"/>
                    <a:pt x="55895" y="1293344"/>
                  </a:cubicBezTo>
                  <a:lnTo>
                    <a:pt x="22174" y="1293294"/>
                  </a:lnTo>
                  <a:lnTo>
                    <a:pt x="21573" y="1310097"/>
                  </a:lnTo>
                  <a:cubicBezTo>
                    <a:pt x="20397" y="1346876"/>
                    <a:pt x="19339" y="1382242"/>
                    <a:pt x="18340" y="1411712"/>
                  </a:cubicBezTo>
                  <a:lnTo>
                    <a:pt x="16995" y="1447805"/>
                  </a:lnTo>
                  <a:lnTo>
                    <a:pt x="20343" y="1447808"/>
                  </a:lnTo>
                  <a:cubicBezTo>
                    <a:pt x="62654" y="1447860"/>
                    <a:pt x="233959" y="1448276"/>
                    <a:pt x="266902" y="1451610"/>
                  </a:cubicBezTo>
                  <a:cubicBezTo>
                    <a:pt x="299846" y="1454944"/>
                    <a:pt x="79125" y="1452444"/>
                    <a:pt x="167197" y="1456871"/>
                  </a:cubicBezTo>
                  <a:lnTo>
                    <a:pt x="191907" y="1457871"/>
                  </a:lnTo>
                  <a:lnTo>
                    <a:pt x="140247" y="1456611"/>
                  </a:lnTo>
                  <a:cubicBezTo>
                    <a:pt x="107833" y="1455896"/>
                    <a:pt x="80537" y="1455420"/>
                    <a:pt x="63595" y="1455420"/>
                  </a:cubicBezTo>
                  <a:cubicBezTo>
                    <a:pt x="45711" y="1455420"/>
                    <a:pt x="33475" y="1455658"/>
                    <a:pt x="25181" y="1456015"/>
                  </a:cubicBezTo>
                  <a:lnTo>
                    <a:pt x="17229" y="1456721"/>
                  </a:lnTo>
                  <a:lnTo>
                    <a:pt x="17882" y="1477455"/>
                  </a:lnTo>
                  <a:cubicBezTo>
                    <a:pt x="19764" y="1502932"/>
                    <a:pt x="22588" y="1523692"/>
                    <a:pt x="26352" y="1538789"/>
                  </a:cubicBezTo>
                  <a:cubicBezTo>
                    <a:pt x="30117" y="1550113"/>
                    <a:pt x="37646" y="1561436"/>
                    <a:pt x="48939" y="1568985"/>
                  </a:cubicBezTo>
                  <a:cubicBezTo>
                    <a:pt x="60233" y="1576534"/>
                    <a:pt x="75291" y="1584082"/>
                    <a:pt x="97879" y="1587857"/>
                  </a:cubicBezTo>
                  <a:cubicBezTo>
                    <a:pt x="143053" y="1599180"/>
                    <a:pt x="210815" y="1602955"/>
                    <a:pt x="319987" y="1602955"/>
                  </a:cubicBezTo>
                  <a:cubicBezTo>
                    <a:pt x="376456" y="1602955"/>
                    <a:pt x="443277" y="1602011"/>
                    <a:pt x="521862" y="1600124"/>
                  </a:cubicBezTo>
                  <a:lnTo>
                    <a:pt x="555677" y="1599181"/>
                  </a:lnTo>
                  <a:lnTo>
                    <a:pt x="620458" y="1594516"/>
                  </a:lnTo>
                  <a:cubicBezTo>
                    <a:pt x="843265" y="1580095"/>
                    <a:pt x="973055" y="1582979"/>
                    <a:pt x="1065351" y="1582979"/>
                  </a:cubicBezTo>
                  <a:cubicBezTo>
                    <a:pt x="1110557" y="1582979"/>
                    <a:pt x="1148229" y="1582979"/>
                    <a:pt x="1178366" y="1582979"/>
                  </a:cubicBezTo>
                  <a:cubicBezTo>
                    <a:pt x="1238641" y="1579212"/>
                    <a:pt x="1306449" y="1582979"/>
                    <a:pt x="1366724" y="1590513"/>
                  </a:cubicBezTo>
                  <a:cubicBezTo>
                    <a:pt x="1426999" y="1594280"/>
                    <a:pt x="1479739" y="1601814"/>
                    <a:pt x="1509876" y="1598047"/>
                  </a:cubicBezTo>
                  <a:cubicBezTo>
                    <a:pt x="1543781" y="1594280"/>
                    <a:pt x="1588987" y="1598047"/>
                    <a:pt x="1637960" y="1601814"/>
                  </a:cubicBezTo>
                  <a:cubicBezTo>
                    <a:pt x="1698235" y="1605581"/>
                    <a:pt x="1758509" y="1609349"/>
                    <a:pt x="1796181" y="1601814"/>
                  </a:cubicBezTo>
                  <a:cubicBezTo>
                    <a:pt x="1847037" y="1590513"/>
                    <a:pt x="1883061" y="1581331"/>
                    <a:pt x="1901073" y="1544072"/>
                  </a:cubicBezTo>
                  <a:lnTo>
                    <a:pt x="1903834" y="1532986"/>
                  </a:lnTo>
                  <a:lnTo>
                    <a:pt x="1877730" y="1530291"/>
                  </a:lnTo>
                  <a:cubicBezTo>
                    <a:pt x="1811809" y="1528684"/>
                    <a:pt x="1702941" y="1535113"/>
                    <a:pt x="1683146" y="1535113"/>
                  </a:cubicBezTo>
                  <a:cubicBezTo>
                    <a:pt x="1656754" y="1535113"/>
                    <a:pt x="1720849" y="1531303"/>
                    <a:pt x="1660524" y="1531303"/>
                  </a:cubicBezTo>
                  <a:cubicBezTo>
                    <a:pt x="1603969" y="1531303"/>
                    <a:pt x="1539874" y="1535113"/>
                    <a:pt x="1592658" y="1531303"/>
                  </a:cubicBezTo>
                  <a:cubicBezTo>
                    <a:pt x="1645443" y="1527493"/>
                    <a:pt x="1592658" y="1527493"/>
                    <a:pt x="1611510" y="1527493"/>
                  </a:cubicBezTo>
                  <a:cubicBezTo>
                    <a:pt x="1626592" y="1527493"/>
                    <a:pt x="1686917" y="1523683"/>
                    <a:pt x="1709539" y="1523683"/>
                  </a:cubicBezTo>
                  <a:cubicBezTo>
                    <a:pt x="1726505" y="1523683"/>
                    <a:pt x="1703176" y="1519397"/>
                    <a:pt x="1699995" y="1518861"/>
                  </a:cubicBezTo>
                  <a:cubicBezTo>
                    <a:pt x="1698935" y="1518683"/>
                    <a:pt x="1700113" y="1518921"/>
                    <a:pt x="1705768" y="1519873"/>
                  </a:cubicBezTo>
                  <a:cubicBezTo>
                    <a:pt x="1728390" y="1519873"/>
                    <a:pt x="1762323" y="1519873"/>
                    <a:pt x="1822648" y="1519873"/>
                  </a:cubicBezTo>
                  <a:cubicBezTo>
                    <a:pt x="1852811" y="1519873"/>
                    <a:pt x="1880146" y="1519873"/>
                    <a:pt x="1899940" y="1519873"/>
                  </a:cubicBezTo>
                  <a:lnTo>
                    <a:pt x="1907100" y="1519873"/>
                  </a:lnTo>
                  <a:lnTo>
                    <a:pt x="1912963" y="1496336"/>
                  </a:lnTo>
                  <a:cubicBezTo>
                    <a:pt x="1916730" y="1436062"/>
                    <a:pt x="1924264" y="1451130"/>
                    <a:pt x="1920497" y="1387090"/>
                  </a:cubicBezTo>
                  <a:cubicBezTo>
                    <a:pt x="1920497" y="1319282"/>
                    <a:pt x="1912963" y="1187434"/>
                    <a:pt x="1916730" y="1119626"/>
                  </a:cubicBezTo>
                  <a:lnTo>
                    <a:pt x="1919333" y="1085717"/>
                  </a:lnTo>
                  <a:lnTo>
                    <a:pt x="1893394" y="1085374"/>
                  </a:lnTo>
                  <a:cubicBezTo>
                    <a:pt x="1869787" y="1084898"/>
                    <a:pt x="1844291" y="1083945"/>
                    <a:pt x="1836737" y="1082040"/>
                  </a:cubicBezTo>
                  <a:cubicBezTo>
                    <a:pt x="1821628" y="1074420"/>
                    <a:pt x="1938720" y="1082040"/>
                    <a:pt x="1855623" y="1074420"/>
                  </a:cubicBezTo>
                  <a:cubicBezTo>
                    <a:pt x="1768748" y="1066800"/>
                    <a:pt x="1855623" y="1074420"/>
                    <a:pt x="1791411" y="1070610"/>
                  </a:cubicBezTo>
                  <a:cubicBezTo>
                    <a:pt x="1727199" y="1066800"/>
                    <a:pt x="1749862" y="1066800"/>
                    <a:pt x="1772525" y="1066800"/>
                  </a:cubicBezTo>
                  <a:cubicBezTo>
                    <a:pt x="1798965" y="1066800"/>
                    <a:pt x="1889617" y="1074420"/>
                    <a:pt x="1919834" y="1078230"/>
                  </a:cubicBezTo>
                  <a:lnTo>
                    <a:pt x="1919909" y="1078224"/>
                  </a:lnTo>
                  <a:lnTo>
                    <a:pt x="1921262" y="1060588"/>
                  </a:lnTo>
                  <a:cubicBezTo>
                    <a:pt x="1922719" y="1045093"/>
                    <a:pt x="1924342" y="1029499"/>
                    <a:pt x="1925956" y="1014823"/>
                  </a:cubicBezTo>
                  <a:lnTo>
                    <a:pt x="1930315" y="977039"/>
                  </a:lnTo>
                  <a:lnTo>
                    <a:pt x="1931217" y="938655"/>
                  </a:lnTo>
                  <a:cubicBezTo>
                    <a:pt x="1931217" y="919783"/>
                    <a:pt x="1930276" y="902798"/>
                    <a:pt x="1928864" y="887228"/>
                  </a:cubicBezTo>
                  <a:lnTo>
                    <a:pt x="1928695" y="885826"/>
                  </a:lnTo>
                  <a:lnTo>
                    <a:pt x="1914393" y="885826"/>
                  </a:lnTo>
                  <a:cubicBezTo>
                    <a:pt x="1901176" y="885826"/>
                    <a:pt x="1882294" y="885826"/>
                    <a:pt x="1859636" y="885826"/>
                  </a:cubicBezTo>
                  <a:cubicBezTo>
                    <a:pt x="1814320" y="885826"/>
                    <a:pt x="1901175" y="878285"/>
                    <a:pt x="1855859" y="874515"/>
                  </a:cubicBezTo>
                  <a:cubicBezTo>
                    <a:pt x="1806767" y="874515"/>
                    <a:pt x="1772780" y="874515"/>
                    <a:pt x="1757675" y="870745"/>
                  </a:cubicBezTo>
                  <a:cubicBezTo>
                    <a:pt x="1742569" y="866974"/>
                    <a:pt x="1829425" y="874515"/>
                    <a:pt x="1757675" y="863204"/>
                  </a:cubicBezTo>
                  <a:cubicBezTo>
                    <a:pt x="1721800" y="859434"/>
                    <a:pt x="1737849" y="858491"/>
                    <a:pt x="1757675" y="858491"/>
                  </a:cubicBezTo>
                  <a:cubicBezTo>
                    <a:pt x="1777500" y="858491"/>
                    <a:pt x="1801103" y="859434"/>
                    <a:pt x="1780333" y="859434"/>
                  </a:cubicBezTo>
                  <a:cubicBezTo>
                    <a:pt x="1743985" y="859434"/>
                    <a:pt x="1849310" y="865207"/>
                    <a:pt x="1848380" y="861599"/>
                  </a:cubicBezTo>
                  <a:lnTo>
                    <a:pt x="1845108" y="860670"/>
                  </a:lnTo>
                  <a:lnTo>
                    <a:pt x="1851611" y="861319"/>
                  </a:lnTo>
                  <a:cubicBezTo>
                    <a:pt x="1862232" y="862262"/>
                    <a:pt x="1875567" y="863204"/>
                    <a:pt x="1889080" y="863675"/>
                  </a:cubicBezTo>
                  <a:lnTo>
                    <a:pt x="1925970" y="863224"/>
                  </a:lnTo>
                  <a:lnTo>
                    <a:pt x="1923688" y="844294"/>
                  </a:lnTo>
                  <a:cubicBezTo>
                    <a:pt x="1923688" y="832971"/>
                    <a:pt x="1916159" y="825422"/>
                    <a:pt x="1908630" y="817873"/>
                  </a:cubicBezTo>
                  <a:cubicBezTo>
                    <a:pt x="1901101" y="806549"/>
                    <a:pt x="1889807" y="799001"/>
                    <a:pt x="1870984" y="791452"/>
                  </a:cubicBezTo>
                  <a:cubicBezTo>
                    <a:pt x="1837103" y="776354"/>
                    <a:pt x="1788164" y="765031"/>
                    <a:pt x="1716637" y="757482"/>
                  </a:cubicBezTo>
                  <a:cubicBezTo>
                    <a:pt x="1609347" y="743328"/>
                    <a:pt x="1459707" y="735543"/>
                    <a:pt x="1258185" y="732536"/>
                  </a:cubicBezTo>
                  <a:lnTo>
                    <a:pt x="1202371" y="731945"/>
                  </a:lnTo>
                  <a:close/>
                  <a:moveTo>
                    <a:pt x="484353" y="555667"/>
                  </a:moveTo>
                  <a:lnTo>
                    <a:pt x="481354" y="557472"/>
                  </a:lnTo>
                  <a:lnTo>
                    <a:pt x="475083" y="563846"/>
                  </a:lnTo>
                  <a:lnTo>
                    <a:pt x="484353" y="555667"/>
                  </a:lnTo>
                  <a:close/>
                  <a:moveTo>
                    <a:pt x="920312" y="191891"/>
                  </a:moveTo>
                  <a:lnTo>
                    <a:pt x="895454" y="213713"/>
                  </a:lnTo>
                  <a:lnTo>
                    <a:pt x="880878" y="237110"/>
                  </a:lnTo>
                  <a:cubicBezTo>
                    <a:pt x="869571" y="255955"/>
                    <a:pt x="846956" y="274800"/>
                    <a:pt x="820573" y="289876"/>
                  </a:cubicBezTo>
                  <a:lnTo>
                    <a:pt x="774815" y="319617"/>
                  </a:lnTo>
                  <a:lnTo>
                    <a:pt x="653303" y="426288"/>
                  </a:lnTo>
                  <a:lnTo>
                    <a:pt x="643425" y="440634"/>
                  </a:lnTo>
                  <a:cubicBezTo>
                    <a:pt x="628348" y="467017"/>
                    <a:pt x="601965" y="485862"/>
                    <a:pt x="571812" y="504707"/>
                  </a:cubicBezTo>
                  <a:lnTo>
                    <a:pt x="549774" y="517173"/>
                  </a:lnTo>
                  <a:lnTo>
                    <a:pt x="415727" y="634848"/>
                  </a:lnTo>
                  <a:lnTo>
                    <a:pt x="398433" y="659234"/>
                  </a:lnTo>
                  <a:cubicBezTo>
                    <a:pt x="383357" y="681848"/>
                    <a:pt x="362627" y="698809"/>
                    <a:pt x="345666" y="710116"/>
                  </a:cubicBezTo>
                  <a:lnTo>
                    <a:pt x="324814" y="722489"/>
                  </a:lnTo>
                  <a:lnTo>
                    <a:pt x="468334" y="720740"/>
                  </a:lnTo>
                  <a:cubicBezTo>
                    <a:pt x="686090" y="718086"/>
                    <a:pt x="875259" y="715963"/>
                    <a:pt x="1039017" y="715963"/>
                  </a:cubicBezTo>
                  <a:cubicBezTo>
                    <a:pt x="1233127" y="715963"/>
                    <a:pt x="1390841" y="718451"/>
                    <a:pt x="1516813" y="724593"/>
                  </a:cubicBezTo>
                  <a:lnTo>
                    <a:pt x="1629894" y="731838"/>
                  </a:lnTo>
                  <a:lnTo>
                    <a:pt x="1633536" y="731838"/>
                  </a:lnTo>
                  <a:lnTo>
                    <a:pt x="1635618" y="732324"/>
                  </a:lnTo>
                  <a:lnTo>
                    <a:pt x="1667118" y="735498"/>
                  </a:lnTo>
                  <a:lnTo>
                    <a:pt x="1658225" y="729607"/>
                  </a:lnTo>
                  <a:cubicBezTo>
                    <a:pt x="1649286" y="722527"/>
                    <a:pt x="1639877" y="714032"/>
                    <a:pt x="1630467" y="704593"/>
                  </a:cubicBezTo>
                  <a:lnTo>
                    <a:pt x="1594095" y="654071"/>
                  </a:lnTo>
                  <a:lnTo>
                    <a:pt x="1458600" y="520490"/>
                  </a:lnTo>
                  <a:lnTo>
                    <a:pt x="1446044" y="512033"/>
                  </a:lnTo>
                  <a:cubicBezTo>
                    <a:pt x="1412170" y="489379"/>
                    <a:pt x="1363242" y="459174"/>
                    <a:pt x="1318077" y="387436"/>
                  </a:cubicBezTo>
                  <a:lnTo>
                    <a:pt x="1309221" y="373221"/>
                  </a:lnTo>
                  <a:lnTo>
                    <a:pt x="1203100" y="268599"/>
                  </a:lnTo>
                  <a:lnTo>
                    <a:pt x="1165175" y="242073"/>
                  </a:lnTo>
                  <a:lnTo>
                    <a:pt x="1128373" y="201503"/>
                  </a:lnTo>
                  <a:lnTo>
                    <a:pt x="1127479" y="202252"/>
                  </a:lnTo>
                  <a:lnTo>
                    <a:pt x="1128713" y="203490"/>
                  </a:lnTo>
                  <a:lnTo>
                    <a:pt x="1121958" y="206877"/>
                  </a:lnTo>
                  <a:lnTo>
                    <a:pt x="1121373" y="207367"/>
                  </a:lnTo>
                  <a:lnTo>
                    <a:pt x="1120178" y="208269"/>
                  </a:lnTo>
                  <a:lnTo>
                    <a:pt x="1117402" y="211052"/>
                  </a:lnTo>
                  <a:lnTo>
                    <a:pt x="1117009" y="210658"/>
                  </a:lnTo>
                  <a:lnTo>
                    <a:pt x="1101944" y="222017"/>
                  </a:lnTo>
                  <a:lnTo>
                    <a:pt x="1102320" y="222395"/>
                  </a:lnTo>
                  <a:lnTo>
                    <a:pt x="1094570" y="227578"/>
                  </a:lnTo>
                  <a:lnTo>
                    <a:pt x="1091371" y="229989"/>
                  </a:lnTo>
                  <a:cubicBezTo>
                    <a:pt x="1083871" y="233760"/>
                    <a:pt x="1072620" y="237530"/>
                    <a:pt x="1057620" y="237530"/>
                  </a:cubicBezTo>
                  <a:cubicBezTo>
                    <a:pt x="1057620" y="241300"/>
                    <a:pt x="1053869" y="241300"/>
                    <a:pt x="1050119" y="241300"/>
                  </a:cubicBezTo>
                  <a:lnTo>
                    <a:pt x="1049616" y="241261"/>
                  </a:lnTo>
                  <a:lnTo>
                    <a:pt x="1049536" y="241301"/>
                  </a:lnTo>
                  <a:cubicBezTo>
                    <a:pt x="1034455" y="241301"/>
                    <a:pt x="1015603" y="237520"/>
                    <a:pt x="1000522" y="237520"/>
                  </a:cubicBezTo>
                  <a:cubicBezTo>
                    <a:pt x="981670" y="233739"/>
                    <a:pt x="970359" y="229958"/>
                    <a:pt x="955278" y="222395"/>
                  </a:cubicBezTo>
                  <a:cubicBezTo>
                    <a:pt x="951508" y="218614"/>
                    <a:pt x="951508" y="218614"/>
                    <a:pt x="947737" y="218614"/>
                  </a:cubicBezTo>
                  <a:lnTo>
                    <a:pt x="955384" y="221682"/>
                  </a:lnTo>
                  <a:lnTo>
                    <a:pt x="922613" y="196056"/>
                  </a:lnTo>
                  <a:lnTo>
                    <a:pt x="920312" y="191891"/>
                  </a:lnTo>
                  <a:close/>
                  <a:moveTo>
                    <a:pt x="1001367" y="15081"/>
                  </a:moveTo>
                  <a:cubicBezTo>
                    <a:pt x="997617" y="15081"/>
                    <a:pt x="993866" y="15081"/>
                    <a:pt x="990116" y="18851"/>
                  </a:cubicBezTo>
                  <a:cubicBezTo>
                    <a:pt x="975116" y="22622"/>
                    <a:pt x="963865" y="26392"/>
                    <a:pt x="956365" y="33933"/>
                  </a:cubicBezTo>
                  <a:cubicBezTo>
                    <a:pt x="952614" y="33933"/>
                    <a:pt x="952614" y="37703"/>
                    <a:pt x="948864" y="41473"/>
                  </a:cubicBezTo>
                  <a:cubicBezTo>
                    <a:pt x="945114" y="49014"/>
                    <a:pt x="941364" y="52784"/>
                    <a:pt x="937614" y="56555"/>
                  </a:cubicBezTo>
                  <a:cubicBezTo>
                    <a:pt x="933863" y="67865"/>
                    <a:pt x="930113" y="75406"/>
                    <a:pt x="926363" y="86717"/>
                  </a:cubicBezTo>
                  <a:cubicBezTo>
                    <a:pt x="918863" y="101798"/>
                    <a:pt x="915113" y="116880"/>
                    <a:pt x="915113" y="135731"/>
                  </a:cubicBezTo>
                  <a:cubicBezTo>
                    <a:pt x="915113" y="143272"/>
                    <a:pt x="918863" y="150812"/>
                    <a:pt x="918863" y="158353"/>
                  </a:cubicBezTo>
                  <a:cubicBezTo>
                    <a:pt x="918863" y="169664"/>
                    <a:pt x="926363" y="180975"/>
                    <a:pt x="933863" y="188516"/>
                  </a:cubicBezTo>
                  <a:cubicBezTo>
                    <a:pt x="941364" y="196056"/>
                    <a:pt x="952614" y="203597"/>
                    <a:pt x="963865" y="207367"/>
                  </a:cubicBezTo>
                  <a:cubicBezTo>
                    <a:pt x="978866" y="214908"/>
                    <a:pt x="986366" y="218678"/>
                    <a:pt x="1005117" y="222449"/>
                  </a:cubicBezTo>
                  <a:cubicBezTo>
                    <a:pt x="1020118" y="222449"/>
                    <a:pt x="1035119" y="226219"/>
                    <a:pt x="1050119" y="226219"/>
                  </a:cubicBezTo>
                  <a:cubicBezTo>
                    <a:pt x="1053869" y="226219"/>
                    <a:pt x="1053869" y="226219"/>
                    <a:pt x="1057620" y="222449"/>
                  </a:cubicBezTo>
                  <a:cubicBezTo>
                    <a:pt x="1068870" y="222449"/>
                    <a:pt x="1076371" y="218678"/>
                    <a:pt x="1087621" y="214908"/>
                  </a:cubicBezTo>
                  <a:cubicBezTo>
                    <a:pt x="1095122" y="211138"/>
                    <a:pt x="1102622" y="203597"/>
                    <a:pt x="1110122" y="196056"/>
                  </a:cubicBezTo>
                  <a:cubicBezTo>
                    <a:pt x="1117623" y="192286"/>
                    <a:pt x="1125123" y="184745"/>
                    <a:pt x="1132624" y="180975"/>
                  </a:cubicBezTo>
                  <a:cubicBezTo>
                    <a:pt x="1136374" y="173434"/>
                    <a:pt x="1140124" y="165894"/>
                    <a:pt x="1140124" y="158353"/>
                  </a:cubicBezTo>
                  <a:cubicBezTo>
                    <a:pt x="1143874" y="147042"/>
                    <a:pt x="1143874" y="139501"/>
                    <a:pt x="1143874" y="128190"/>
                  </a:cubicBezTo>
                  <a:cubicBezTo>
                    <a:pt x="1143874" y="124420"/>
                    <a:pt x="1143874" y="120650"/>
                    <a:pt x="1143874" y="116880"/>
                  </a:cubicBezTo>
                  <a:cubicBezTo>
                    <a:pt x="1143874" y="101798"/>
                    <a:pt x="1143874" y="86717"/>
                    <a:pt x="1136374" y="71636"/>
                  </a:cubicBezTo>
                  <a:cubicBezTo>
                    <a:pt x="1128874" y="64095"/>
                    <a:pt x="1128874" y="52784"/>
                    <a:pt x="1121373" y="49014"/>
                  </a:cubicBezTo>
                  <a:cubicBezTo>
                    <a:pt x="1117623" y="41473"/>
                    <a:pt x="1113872" y="41473"/>
                    <a:pt x="1102622" y="33933"/>
                  </a:cubicBezTo>
                  <a:cubicBezTo>
                    <a:pt x="1087621" y="26392"/>
                    <a:pt x="1072620" y="15081"/>
                    <a:pt x="1057620" y="18851"/>
                  </a:cubicBezTo>
                  <a:cubicBezTo>
                    <a:pt x="1050119" y="18851"/>
                    <a:pt x="1046369" y="18851"/>
                    <a:pt x="1042619" y="18851"/>
                  </a:cubicBezTo>
                  <a:cubicBezTo>
                    <a:pt x="1035119" y="18851"/>
                    <a:pt x="1027618" y="18851"/>
                    <a:pt x="1016368" y="18851"/>
                  </a:cubicBezTo>
                  <a:cubicBezTo>
                    <a:pt x="1012617" y="18851"/>
                    <a:pt x="1005117" y="15081"/>
                    <a:pt x="1001367" y="15081"/>
                  </a:cubicBezTo>
                  <a:close/>
                  <a:moveTo>
                    <a:pt x="1001367" y="0"/>
                  </a:moveTo>
                  <a:cubicBezTo>
                    <a:pt x="1008867" y="0"/>
                    <a:pt x="1012617" y="3770"/>
                    <a:pt x="1016368" y="3770"/>
                  </a:cubicBezTo>
                  <a:cubicBezTo>
                    <a:pt x="1027618" y="3770"/>
                    <a:pt x="1035119" y="3770"/>
                    <a:pt x="1042619" y="3770"/>
                  </a:cubicBezTo>
                  <a:lnTo>
                    <a:pt x="1053869" y="3770"/>
                  </a:lnTo>
                  <a:cubicBezTo>
                    <a:pt x="1057620" y="11311"/>
                    <a:pt x="1057620" y="11311"/>
                    <a:pt x="1057620" y="11311"/>
                  </a:cubicBezTo>
                  <a:cubicBezTo>
                    <a:pt x="1057620" y="3770"/>
                    <a:pt x="1057620" y="3770"/>
                    <a:pt x="1057620" y="3770"/>
                  </a:cubicBezTo>
                  <a:cubicBezTo>
                    <a:pt x="1076371" y="3770"/>
                    <a:pt x="1095122" y="15081"/>
                    <a:pt x="1110122" y="22622"/>
                  </a:cubicBezTo>
                  <a:lnTo>
                    <a:pt x="1129207" y="33586"/>
                  </a:lnTo>
                  <a:lnTo>
                    <a:pt x="1136253" y="37119"/>
                  </a:lnTo>
                  <a:cubicBezTo>
                    <a:pt x="1140024" y="48462"/>
                    <a:pt x="1143794" y="56025"/>
                    <a:pt x="1147564" y="63587"/>
                  </a:cubicBezTo>
                  <a:cubicBezTo>
                    <a:pt x="1158875" y="82493"/>
                    <a:pt x="1158875" y="101398"/>
                    <a:pt x="1158875" y="116523"/>
                  </a:cubicBezTo>
                  <a:lnTo>
                    <a:pt x="1158875" y="116880"/>
                  </a:lnTo>
                  <a:lnTo>
                    <a:pt x="1158875" y="127867"/>
                  </a:lnTo>
                  <a:lnTo>
                    <a:pt x="1158875" y="128190"/>
                  </a:lnTo>
                  <a:cubicBezTo>
                    <a:pt x="1158875" y="139501"/>
                    <a:pt x="1158875" y="150812"/>
                    <a:pt x="1155125" y="162123"/>
                  </a:cubicBezTo>
                  <a:cubicBezTo>
                    <a:pt x="1155125" y="167779"/>
                    <a:pt x="1153250" y="172492"/>
                    <a:pt x="1150906" y="176733"/>
                  </a:cubicBezTo>
                  <a:lnTo>
                    <a:pt x="1144014" y="188281"/>
                  </a:lnTo>
                  <a:lnTo>
                    <a:pt x="1211007" y="254328"/>
                  </a:lnTo>
                  <a:lnTo>
                    <a:pt x="1223983" y="262839"/>
                  </a:lnTo>
                  <a:cubicBezTo>
                    <a:pt x="1246566" y="277941"/>
                    <a:pt x="1265384" y="289268"/>
                    <a:pt x="1280439" y="308147"/>
                  </a:cubicBezTo>
                  <a:cubicBezTo>
                    <a:pt x="1287967" y="315698"/>
                    <a:pt x="1295494" y="325137"/>
                    <a:pt x="1303963" y="336937"/>
                  </a:cubicBezTo>
                  <a:lnTo>
                    <a:pt x="1322531" y="364277"/>
                  </a:lnTo>
                  <a:lnTo>
                    <a:pt x="1456664" y="496514"/>
                  </a:lnTo>
                  <a:lnTo>
                    <a:pt x="1457335" y="496931"/>
                  </a:lnTo>
                  <a:cubicBezTo>
                    <a:pt x="1472390" y="512033"/>
                    <a:pt x="1498736" y="530912"/>
                    <a:pt x="1525083" y="553566"/>
                  </a:cubicBezTo>
                  <a:cubicBezTo>
                    <a:pt x="1555193" y="576220"/>
                    <a:pt x="1581539" y="602649"/>
                    <a:pt x="1596594" y="629079"/>
                  </a:cubicBezTo>
                  <a:lnTo>
                    <a:pt x="1605861" y="643604"/>
                  </a:lnTo>
                  <a:lnTo>
                    <a:pt x="1701800" y="738188"/>
                  </a:lnTo>
                  <a:lnTo>
                    <a:pt x="1701069" y="738919"/>
                  </a:lnTo>
                  <a:lnTo>
                    <a:pt x="1710285" y="739848"/>
                  </a:lnTo>
                  <a:cubicBezTo>
                    <a:pt x="1758048" y="745687"/>
                    <a:pt x="1797576" y="752764"/>
                    <a:pt x="1829574" y="761256"/>
                  </a:cubicBezTo>
                  <a:cubicBezTo>
                    <a:pt x="1870984" y="772580"/>
                    <a:pt x="1901101" y="787677"/>
                    <a:pt x="1919923" y="806549"/>
                  </a:cubicBezTo>
                  <a:cubicBezTo>
                    <a:pt x="1931217" y="817873"/>
                    <a:pt x="1934982" y="829196"/>
                    <a:pt x="1938746" y="840519"/>
                  </a:cubicBezTo>
                  <a:cubicBezTo>
                    <a:pt x="1942511" y="866940"/>
                    <a:pt x="1946275" y="900910"/>
                    <a:pt x="1946275" y="938655"/>
                  </a:cubicBezTo>
                  <a:cubicBezTo>
                    <a:pt x="1946275" y="1036790"/>
                    <a:pt x="1934982" y="1153797"/>
                    <a:pt x="1934982" y="1259481"/>
                  </a:cubicBezTo>
                  <a:cubicBezTo>
                    <a:pt x="1934982" y="1293451"/>
                    <a:pt x="1934982" y="1327421"/>
                    <a:pt x="1938746" y="1357617"/>
                  </a:cubicBezTo>
                  <a:cubicBezTo>
                    <a:pt x="1942511" y="1384038"/>
                    <a:pt x="1942511" y="1410459"/>
                    <a:pt x="1942511" y="1433105"/>
                  </a:cubicBezTo>
                  <a:cubicBezTo>
                    <a:pt x="1942511" y="1459526"/>
                    <a:pt x="1940629" y="1483116"/>
                    <a:pt x="1935923" y="1504348"/>
                  </a:cubicBezTo>
                  <a:lnTo>
                    <a:pt x="1929524" y="1519873"/>
                  </a:lnTo>
                  <a:lnTo>
                    <a:pt x="1931987" y="1519873"/>
                  </a:lnTo>
                  <a:lnTo>
                    <a:pt x="1924447" y="1535113"/>
                  </a:lnTo>
                  <a:lnTo>
                    <a:pt x="1923292" y="1534994"/>
                  </a:lnTo>
                  <a:lnTo>
                    <a:pt x="1912394" y="1561436"/>
                  </a:lnTo>
                  <a:cubicBezTo>
                    <a:pt x="1893571" y="1591631"/>
                    <a:pt x="1859690" y="1614278"/>
                    <a:pt x="1814516" y="1621827"/>
                  </a:cubicBezTo>
                  <a:cubicBezTo>
                    <a:pt x="1788164" y="1625601"/>
                    <a:pt x="1754283" y="1625601"/>
                    <a:pt x="1720402" y="1625601"/>
                  </a:cubicBezTo>
                  <a:cubicBezTo>
                    <a:pt x="1584878" y="1625601"/>
                    <a:pt x="1389121" y="1602955"/>
                    <a:pt x="1050311" y="1602955"/>
                  </a:cubicBezTo>
                  <a:cubicBezTo>
                    <a:pt x="975020" y="1602955"/>
                    <a:pt x="888435" y="1602955"/>
                    <a:pt x="794321" y="1606729"/>
                  </a:cubicBezTo>
                  <a:cubicBezTo>
                    <a:pt x="587271" y="1614278"/>
                    <a:pt x="432924" y="1618052"/>
                    <a:pt x="319987" y="1618052"/>
                  </a:cubicBezTo>
                  <a:cubicBezTo>
                    <a:pt x="240932" y="1618052"/>
                    <a:pt x="176934" y="1618052"/>
                    <a:pt x="131760" y="1610503"/>
                  </a:cubicBezTo>
                  <a:cubicBezTo>
                    <a:pt x="86585" y="1602955"/>
                    <a:pt x="60233" y="1595406"/>
                    <a:pt x="37646" y="1580308"/>
                  </a:cubicBezTo>
                  <a:cubicBezTo>
                    <a:pt x="26352" y="1568985"/>
                    <a:pt x="18823" y="1557661"/>
                    <a:pt x="15058" y="1542564"/>
                  </a:cubicBezTo>
                  <a:cubicBezTo>
                    <a:pt x="3765" y="1508594"/>
                    <a:pt x="0" y="1455752"/>
                    <a:pt x="0" y="1387812"/>
                  </a:cubicBezTo>
                  <a:cubicBezTo>
                    <a:pt x="0" y="1319872"/>
                    <a:pt x="3765" y="1233060"/>
                    <a:pt x="3765" y="1131151"/>
                  </a:cubicBezTo>
                  <a:cubicBezTo>
                    <a:pt x="3765" y="1085857"/>
                    <a:pt x="3765" y="1033015"/>
                    <a:pt x="0" y="976399"/>
                  </a:cubicBezTo>
                  <a:cubicBezTo>
                    <a:pt x="0" y="972624"/>
                    <a:pt x="0" y="968850"/>
                    <a:pt x="0" y="965076"/>
                  </a:cubicBezTo>
                  <a:cubicBezTo>
                    <a:pt x="0" y="908459"/>
                    <a:pt x="15058" y="866940"/>
                    <a:pt x="33881" y="832971"/>
                  </a:cubicBezTo>
                  <a:cubicBezTo>
                    <a:pt x="52704" y="799001"/>
                    <a:pt x="75291" y="776354"/>
                    <a:pt x="101643" y="757482"/>
                  </a:cubicBezTo>
                  <a:cubicBezTo>
                    <a:pt x="158111" y="727286"/>
                    <a:pt x="214580" y="723512"/>
                    <a:pt x="233403" y="723512"/>
                  </a:cubicBezTo>
                  <a:cubicBezTo>
                    <a:pt x="237167" y="723512"/>
                    <a:pt x="240932" y="723512"/>
                    <a:pt x="240932" y="723512"/>
                  </a:cubicBezTo>
                  <a:lnTo>
                    <a:pt x="294873" y="722855"/>
                  </a:lnTo>
                  <a:lnTo>
                    <a:pt x="402341" y="628030"/>
                  </a:lnTo>
                  <a:lnTo>
                    <a:pt x="421048" y="598931"/>
                  </a:lnTo>
                  <a:cubicBezTo>
                    <a:pt x="432355" y="583855"/>
                    <a:pt x="447432" y="568779"/>
                    <a:pt x="473815" y="546165"/>
                  </a:cubicBezTo>
                  <a:cubicBezTo>
                    <a:pt x="487007" y="536743"/>
                    <a:pt x="502084" y="528263"/>
                    <a:pt x="517631" y="519783"/>
                  </a:cubicBezTo>
                  <a:lnTo>
                    <a:pt x="538218" y="508138"/>
                  </a:lnTo>
                  <a:lnTo>
                    <a:pt x="646109" y="412941"/>
                  </a:lnTo>
                  <a:lnTo>
                    <a:pt x="654968" y="400177"/>
                  </a:lnTo>
                  <a:cubicBezTo>
                    <a:pt x="678289" y="370673"/>
                    <a:pt x="703731" y="350179"/>
                    <a:pt x="737652" y="327565"/>
                  </a:cubicBezTo>
                  <a:lnTo>
                    <a:pt x="757455" y="314694"/>
                  </a:lnTo>
                  <a:lnTo>
                    <a:pt x="904405" y="185032"/>
                  </a:lnTo>
                  <a:lnTo>
                    <a:pt x="911804" y="176495"/>
                  </a:lnTo>
                  <a:lnTo>
                    <a:pt x="903862" y="162123"/>
                  </a:lnTo>
                  <a:cubicBezTo>
                    <a:pt x="903862" y="150812"/>
                    <a:pt x="900112" y="143272"/>
                    <a:pt x="900112" y="135731"/>
                  </a:cubicBezTo>
                  <a:cubicBezTo>
                    <a:pt x="900112" y="116880"/>
                    <a:pt x="903862" y="98028"/>
                    <a:pt x="911362" y="82947"/>
                  </a:cubicBezTo>
                  <a:cubicBezTo>
                    <a:pt x="915113" y="71636"/>
                    <a:pt x="918863" y="60325"/>
                    <a:pt x="926363" y="49014"/>
                  </a:cubicBezTo>
                  <a:cubicBezTo>
                    <a:pt x="930113" y="41473"/>
                    <a:pt x="933863" y="37703"/>
                    <a:pt x="937614" y="33933"/>
                  </a:cubicBezTo>
                  <a:cubicBezTo>
                    <a:pt x="937614" y="30162"/>
                    <a:pt x="941364" y="26392"/>
                    <a:pt x="945114" y="22622"/>
                  </a:cubicBezTo>
                  <a:cubicBezTo>
                    <a:pt x="956365" y="11311"/>
                    <a:pt x="975116" y="7540"/>
                    <a:pt x="986366" y="3770"/>
                  </a:cubicBezTo>
                  <a:cubicBezTo>
                    <a:pt x="990116" y="0"/>
                    <a:pt x="997617" y="0"/>
                    <a:pt x="1001367" y="0"/>
                  </a:cubicBezTo>
                  <a:close/>
                </a:path>
              </a:pathLst>
            </a:custGeom>
            <a:solidFill>
              <a:schemeClr val="accent1"/>
            </a:solidFill>
            <a:ln w="9525">
              <a:solidFill>
                <a:srgbClr val="FD845B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 sz="2000" dirty="0">
                <a:ea typeface="思源黑体 CN Light" panose="020B0300000000000000" pitchFamily="34" charset="-122"/>
              </a:endParaRPr>
            </a:p>
          </p:txBody>
        </p:sp>
        <p:sp>
          <p:nvSpPr>
            <p:cNvPr id="2054" name="MH_Other_4"/>
            <p:cNvSpPr>
              <a:spLocks/>
            </p:cNvSpPr>
            <p:nvPr>
              <p:custDataLst>
                <p:tags r:id="rId12"/>
              </p:custDataLst>
            </p:nvPr>
          </p:nvSpPr>
          <p:spPr bwMode="auto">
            <a:xfrm>
              <a:off x="5071550" y="2209021"/>
              <a:ext cx="2429812" cy="1812367"/>
            </a:xfrm>
            <a:custGeom>
              <a:avLst/>
              <a:gdLst>
                <a:gd name="T0" fmla="*/ 1924272 w 1930133"/>
                <a:gd name="T1" fmla="*/ 671098 h 1439863"/>
                <a:gd name="T2" fmla="*/ 1788707 w 1930133"/>
                <a:gd name="T3" fmla="*/ 1432326 h 1439863"/>
                <a:gd name="T4" fmla="*/ 1442262 w 1930133"/>
                <a:gd name="T5" fmla="*/ 1432326 h 1439863"/>
                <a:gd name="T6" fmla="*/ 779500 w 1930133"/>
                <a:gd name="T7" fmla="*/ 1432326 h 1439863"/>
                <a:gd name="T8" fmla="*/ 0 w 1930133"/>
                <a:gd name="T9" fmla="*/ 1375799 h 1439863"/>
                <a:gd name="T10" fmla="*/ 90377 w 1930133"/>
                <a:gd name="T11" fmla="*/ 1398410 h 1439863"/>
                <a:gd name="T12" fmla="*/ 753140 w 1930133"/>
                <a:gd name="T13" fmla="*/ 1394642 h 1439863"/>
                <a:gd name="T14" fmla="*/ 1679501 w 1930133"/>
                <a:gd name="T15" fmla="*/ 1413484 h 1439863"/>
                <a:gd name="T16" fmla="*/ 1871552 w 1930133"/>
                <a:gd name="T17" fmla="*/ 1349420 h 1439863"/>
                <a:gd name="T18" fmla="*/ 1897912 w 1930133"/>
                <a:gd name="T19" fmla="*/ 1145923 h 1439863"/>
                <a:gd name="T20" fmla="*/ 1905443 w 1930133"/>
                <a:gd name="T21" fmla="*/ 727625 h 1439863"/>
                <a:gd name="T22" fmla="*/ 1084457 w 1930133"/>
                <a:gd name="T23" fmla="*/ 19050 h 1439863"/>
                <a:gd name="T24" fmla="*/ 1152297 w 1930133"/>
                <a:gd name="T25" fmla="*/ 71855 h 1439863"/>
                <a:gd name="T26" fmla="*/ 1246519 w 1930133"/>
                <a:gd name="T27" fmla="*/ 169922 h 1439863"/>
                <a:gd name="T28" fmla="*/ 1374661 w 1930133"/>
                <a:gd name="T29" fmla="*/ 294392 h 1439863"/>
                <a:gd name="T30" fmla="*/ 1442501 w 1930133"/>
                <a:gd name="T31" fmla="*/ 347197 h 1439863"/>
                <a:gd name="T32" fmla="*/ 1514110 w 1930133"/>
                <a:gd name="T33" fmla="*/ 430177 h 1439863"/>
                <a:gd name="T34" fmla="*/ 1597025 w 1930133"/>
                <a:gd name="T35" fmla="*/ 516928 h 1439863"/>
                <a:gd name="T36" fmla="*/ 1570643 w 1930133"/>
                <a:gd name="T37" fmla="*/ 520700 h 1439863"/>
                <a:gd name="T38" fmla="*/ 1502803 w 1930133"/>
                <a:gd name="T39" fmla="*/ 441492 h 1439863"/>
                <a:gd name="T40" fmla="*/ 1431194 w 1930133"/>
                <a:gd name="T41" fmla="*/ 358513 h 1439863"/>
                <a:gd name="T42" fmla="*/ 1363354 w 1930133"/>
                <a:gd name="T43" fmla="*/ 305707 h 1439863"/>
                <a:gd name="T44" fmla="*/ 1235212 w 1930133"/>
                <a:gd name="T45" fmla="*/ 177466 h 1439863"/>
                <a:gd name="T46" fmla="*/ 1144759 w 1930133"/>
                <a:gd name="T47" fmla="*/ 86943 h 1439863"/>
                <a:gd name="T48" fmla="*/ 1073150 w 1930133"/>
                <a:gd name="T49" fmla="*/ 26594 h 1439863"/>
                <a:gd name="T50" fmla="*/ 900825 w 1930133"/>
                <a:gd name="T51" fmla="*/ 3770 h 1439863"/>
                <a:gd name="T52" fmla="*/ 906463 w 1930133"/>
                <a:gd name="T53" fmla="*/ 7541 h 1439863"/>
                <a:gd name="T54" fmla="*/ 895187 w 1930133"/>
                <a:gd name="T55" fmla="*/ 0 h 1439863"/>
                <a:gd name="T56" fmla="*/ 898946 w 1930133"/>
                <a:gd name="T57" fmla="*/ 3770 h 1439863"/>
                <a:gd name="T58" fmla="*/ 876393 w 1930133"/>
                <a:gd name="T59" fmla="*/ 37703 h 1439863"/>
                <a:gd name="T60" fmla="*/ 812493 w 1930133"/>
                <a:gd name="T61" fmla="*/ 109339 h 1439863"/>
                <a:gd name="T62" fmla="*/ 741076 w 1930133"/>
                <a:gd name="T63" fmla="*/ 154583 h 1439863"/>
                <a:gd name="T64" fmla="*/ 643348 w 1930133"/>
                <a:gd name="T65" fmla="*/ 252611 h 1439863"/>
                <a:gd name="T66" fmla="*/ 553137 w 1930133"/>
                <a:gd name="T67" fmla="*/ 324247 h 1439863"/>
                <a:gd name="T68" fmla="*/ 444132 w 1930133"/>
                <a:gd name="T69" fmla="*/ 410965 h 1439863"/>
                <a:gd name="T70" fmla="*/ 410302 w 1930133"/>
                <a:gd name="T71" fmla="*/ 459979 h 1439863"/>
                <a:gd name="T72" fmla="*/ 327609 w 1930133"/>
                <a:gd name="T73" fmla="*/ 512763 h 1439863"/>
                <a:gd name="T74" fmla="*/ 327609 w 1930133"/>
                <a:gd name="T75" fmla="*/ 508993 h 1439863"/>
                <a:gd name="T76" fmla="*/ 353920 w 1930133"/>
                <a:gd name="T77" fmla="*/ 493912 h 1439863"/>
                <a:gd name="T78" fmla="*/ 414061 w 1930133"/>
                <a:gd name="T79" fmla="*/ 426046 h 1439863"/>
                <a:gd name="T80" fmla="*/ 481719 w 1930133"/>
                <a:gd name="T81" fmla="*/ 350640 h 1439863"/>
                <a:gd name="T82" fmla="*/ 568172 w 1930133"/>
                <a:gd name="T83" fmla="*/ 297855 h 1439863"/>
                <a:gd name="T84" fmla="*/ 643348 w 1930133"/>
                <a:gd name="T85" fmla="*/ 226219 h 1439863"/>
                <a:gd name="T86" fmla="*/ 759870 w 1930133"/>
                <a:gd name="T87" fmla="*/ 120650 h 1439863"/>
                <a:gd name="T88" fmla="*/ 853840 w 1930133"/>
                <a:gd name="T89" fmla="*/ 49014 h 1439863"/>
                <a:gd name="T90" fmla="*/ 895187 w 1930133"/>
                <a:gd name="T91" fmla="*/ 0 h 14398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930133" h="1439863">
                  <a:moveTo>
                    <a:pt x="1897912" y="633413"/>
                  </a:moveTo>
                  <a:cubicBezTo>
                    <a:pt x="1912975" y="644718"/>
                    <a:pt x="1920506" y="656024"/>
                    <a:pt x="1924272" y="671098"/>
                  </a:cubicBezTo>
                  <a:cubicBezTo>
                    <a:pt x="1943100" y="791688"/>
                    <a:pt x="1909209" y="1036638"/>
                    <a:pt x="1924272" y="1191145"/>
                  </a:cubicBezTo>
                  <a:cubicBezTo>
                    <a:pt x="1943100" y="1341883"/>
                    <a:pt x="1897912" y="1413484"/>
                    <a:pt x="1788707" y="1432326"/>
                  </a:cubicBezTo>
                  <a:cubicBezTo>
                    <a:pt x="1754815" y="1439863"/>
                    <a:pt x="1713393" y="1439863"/>
                    <a:pt x="1668204" y="1439863"/>
                  </a:cubicBezTo>
                  <a:cubicBezTo>
                    <a:pt x="1607953" y="1439863"/>
                    <a:pt x="1532639" y="1436095"/>
                    <a:pt x="1442262" y="1432326"/>
                  </a:cubicBezTo>
                  <a:cubicBezTo>
                    <a:pt x="1348120" y="1428558"/>
                    <a:pt x="1238915" y="1424789"/>
                    <a:pt x="1099584" y="1424789"/>
                  </a:cubicBezTo>
                  <a:cubicBezTo>
                    <a:pt x="1005441" y="1424789"/>
                    <a:pt x="900002" y="1428558"/>
                    <a:pt x="779500" y="1432326"/>
                  </a:cubicBezTo>
                  <a:cubicBezTo>
                    <a:pt x="658997" y="1436095"/>
                    <a:pt x="553558" y="1439863"/>
                    <a:pt x="466947" y="1439863"/>
                  </a:cubicBezTo>
                  <a:cubicBezTo>
                    <a:pt x="109205" y="1439863"/>
                    <a:pt x="3766" y="1405947"/>
                    <a:pt x="0" y="1375799"/>
                  </a:cubicBezTo>
                  <a:cubicBezTo>
                    <a:pt x="0" y="1372031"/>
                    <a:pt x="0" y="1372031"/>
                    <a:pt x="0" y="1368262"/>
                  </a:cubicBezTo>
                  <a:cubicBezTo>
                    <a:pt x="18828" y="1383336"/>
                    <a:pt x="48954" y="1390873"/>
                    <a:pt x="90377" y="1398410"/>
                  </a:cubicBezTo>
                  <a:cubicBezTo>
                    <a:pt x="135565" y="1405947"/>
                    <a:pt x="199582" y="1405947"/>
                    <a:pt x="278661" y="1405947"/>
                  </a:cubicBezTo>
                  <a:cubicBezTo>
                    <a:pt x="391633" y="1405947"/>
                    <a:pt x="546026" y="1402179"/>
                    <a:pt x="753140" y="1394642"/>
                  </a:cubicBezTo>
                  <a:cubicBezTo>
                    <a:pt x="847282" y="1390873"/>
                    <a:pt x="933893" y="1390873"/>
                    <a:pt x="1009207" y="1390873"/>
                  </a:cubicBezTo>
                  <a:cubicBezTo>
                    <a:pt x="1348120" y="1390873"/>
                    <a:pt x="1543936" y="1413484"/>
                    <a:pt x="1679501" y="1413484"/>
                  </a:cubicBezTo>
                  <a:cubicBezTo>
                    <a:pt x="1713393" y="1413484"/>
                    <a:pt x="1747284" y="1413484"/>
                    <a:pt x="1773644" y="1409716"/>
                  </a:cubicBezTo>
                  <a:cubicBezTo>
                    <a:pt x="1818832" y="1402179"/>
                    <a:pt x="1852723" y="1379568"/>
                    <a:pt x="1871552" y="1349420"/>
                  </a:cubicBezTo>
                  <a:cubicBezTo>
                    <a:pt x="1894146" y="1315504"/>
                    <a:pt x="1901678" y="1274051"/>
                    <a:pt x="1901678" y="1221293"/>
                  </a:cubicBezTo>
                  <a:cubicBezTo>
                    <a:pt x="1901678" y="1198682"/>
                    <a:pt x="1901678" y="1172303"/>
                    <a:pt x="1897912" y="1145923"/>
                  </a:cubicBezTo>
                  <a:cubicBezTo>
                    <a:pt x="1894146" y="1115776"/>
                    <a:pt x="1894146" y="1081860"/>
                    <a:pt x="1894146" y="1047944"/>
                  </a:cubicBezTo>
                  <a:cubicBezTo>
                    <a:pt x="1894146" y="942427"/>
                    <a:pt x="1905443" y="825604"/>
                    <a:pt x="1905443" y="727625"/>
                  </a:cubicBezTo>
                  <a:cubicBezTo>
                    <a:pt x="1905443" y="693708"/>
                    <a:pt x="1901678" y="659792"/>
                    <a:pt x="1897912" y="633413"/>
                  </a:cubicBezTo>
                  <a:close/>
                  <a:moveTo>
                    <a:pt x="1084457" y="19050"/>
                  </a:moveTo>
                  <a:cubicBezTo>
                    <a:pt x="1103301" y="37909"/>
                    <a:pt x="1125915" y="56768"/>
                    <a:pt x="1148528" y="68084"/>
                  </a:cubicBezTo>
                  <a:cubicBezTo>
                    <a:pt x="1148528" y="71855"/>
                    <a:pt x="1148528" y="71855"/>
                    <a:pt x="1152297" y="71855"/>
                  </a:cubicBezTo>
                  <a:cubicBezTo>
                    <a:pt x="1174910" y="83171"/>
                    <a:pt x="1189986" y="94486"/>
                    <a:pt x="1208830" y="113345"/>
                  </a:cubicBezTo>
                  <a:cubicBezTo>
                    <a:pt x="1220137" y="128432"/>
                    <a:pt x="1231443" y="143520"/>
                    <a:pt x="1246519" y="169922"/>
                  </a:cubicBezTo>
                  <a:cubicBezTo>
                    <a:pt x="1250288" y="173694"/>
                    <a:pt x="1254057" y="177466"/>
                    <a:pt x="1257826" y="185010"/>
                  </a:cubicBezTo>
                  <a:cubicBezTo>
                    <a:pt x="1295514" y="249130"/>
                    <a:pt x="1340741" y="271761"/>
                    <a:pt x="1374661" y="294392"/>
                  </a:cubicBezTo>
                  <a:cubicBezTo>
                    <a:pt x="1374661" y="298164"/>
                    <a:pt x="1378430" y="298164"/>
                    <a:pt x="1382199" y="301935"/>
                  </a:cubicBezTo>
                  <a:cubicBezTo>
                    <a:pt x="1397274" y="313251"/>
                    <a:pt x="1419888" y="328338"/>
                    <a:pt x="1442501" y="347197"/>
                  </a:cubicBezTo>
                  <a:cubicBezTo>
                    <a:pt x="1468883" y="369828"/>
                    <a:pt x="1491496" y="396231"/>
                    <a:pt x="1506572" y="418861"/>
                  </a:cubicBezTo>
                  <a:cubicBezTo>
                    <a:pt x="1510341" y="422633"/>
                    <a:pt x="1510341" y="426405"/>
                    <a:pt x="1514110" y="430177"/>
                  </a:cubicBezTo>
                  <a:cubicBezTo>
                    <a:pt x="1525416" y="449036"/>
                    <a:pt x="1540492" y="467895"/>
                    <a:pt x="1551799" y="482982"/>
                  </a:cubicBezTo>
                  <a:cubicBezTo>
                    <a:pt x="1566874" y="501841"/>
                    <a:pt x="1585719" y="513157"/>
                    <a:pt x="1597025" y="516928"/>
                  </a:cubicBezTo>
                  <a:cubicBezTo>
                    <a:pt x="1597025" y="516928"/>
                    <a:pt x="1597025" y="516928"/>
                    <a:pt x="1593256" y="520700"/>
                  </a:cubicBezTo>
                  <a:cubicBezTo>
                    <a:pt x="1585719" y="520700"/>
                    <a:pt x="1578181" y="520700"/>
                    <a:pt x="1570643" y="520700"/>
                  </a:cubicBezTo>
                  <a:cubicBezTo>
                    <a:pt x="1559336" y="513157"/>
                    <a:pt x="1551799" y="501841"/>
                    <a:pt x="1540492" y="494298"/>
                  </a:cubicBezTo>
                  <a:cubicBezTo>
                    <a:pt x="1529185" y="479210"/>
                    <a:pt x="1514110" y="460351"/>
                    <a:pt x="1502803" y="441492"/>
                  </a:cubicBezTo>
                  <a:cubicBezTo>
                    <a:pt x="1499034" y="437720"/>
                    <a:pt x="1495265" y="433949"/>
                    <a:pt x="1495265" y="426405"/>
                  </a:cubicBezTo>
                  <a:cubicBezTo>
                    <a:pt x="1480190" y="407546"/>
                    <a:pt x="1457576" y="381143"/>
                    <a:pt x="1431194" y="358513"/>
                  </a:cubicBezTo>
                  <a:cubicBezTo>
                    <a:pt x="1408581" y="339654"/>
                    <a:pt x="1385968" y="324566"/>
                    <a:pt x="1370892" y="313251"/>
                  </a:cubicBezTo>
                  <a:cubicBezTo>
                    <a:pt x="1370892" y="309479"/>
                    <a:pt x="1367123" y="309479"/>
                    <a:pt x="1363354" y="305707"/>
                  </a:cubicBezTo>
                  <a:cubicBezTo>
                    <a:pt x="1333203" y="286848"/>
                    <a:pt x="1284208" y="256674"/>
                    <a:pt x="1242750" y="192553"/>
                  </a:cubicBezTo>
                  <a:cubicBezTo>
                    <a:pt x="1242750" y="188781"/>
                    <a:pt x="1238981" y="181238"/>
                    <a:pt x="1235212" y="177466"/>
                  </a:cubicBezTo>
                  <a:cubicBezTo>
                    <a:pt x="1220137" y="154835"/>
                    <a:pt x="1208830" y="135976"/>
                    <a:pt x="1197523" y="124661"/>
                  </a:cubicBezTo>
                  <a:cubicBezTo>
                    <a:pt x="1182448" y="105802"/>
                    <a:pt x="1167372" y="98258"/>
                    <a:pt x="1144759" y="86943"/>
                  </a:cubicBezTo>
                  <a:cubicBezTo>
                    <a:pt x="1140990" y="83171"/>
                    <a:pt x="1140990" y="83171"/>
                    <a:pt x="1137221" y="83171"/>
                  </a:cubicBezTo>
                  <a:cubicBezTo>
                    <a:pt x="1114608" y="68084"/>
                    <a:pt x="1091995" y="49225"/>
                    <a:pt x="1073150" y="26594"/>
                  </a:cubicBezTo>
                  <a:cubicBezTo>
                    <a:pt x="1076919" y="22822"/>
                    <a:pt x="1080688" y="22822"/>
                    <a:pt x="1084457" y="19050"/>
                  </a:cubicBezTo>
                  <a:close/>
                  <a:moveTo>
                    <a:pt x="900825" y="3770"/>
                  </a:moveTo>
                  <a:lnTo>
                    <a:pt x="902704" y="3770"/>
                  </a:lnTo>
                  <a:cubicBezTo>
                    <a:pt x="902704" y="3770"/>
                    <a:pt x="902704" y="3770"/>
                    <a:pt x="906463" y="7541"/>
                  </a:cubicBezTo>
                  <a:lnTo>
                    <a:pt x="900825" y="3770"/>
                  </a:lnTo>
                  <a:close/>
                  <a:moveTo>
                    <a:pt x="895187" y="0"/>
                  </a:moveTo>
                  <a:lnTo>
                    <a:pt x="900825" y="3770"/>
                  </a:lnTo>
                  <a:lnTo>
                    <a:pt x="898946" y="3770"/>
                  </a:lnTo>
                  <a:cubicBezTo>
                    <a:pt x="902704" y="3770"/>
                    <a:pt x="906463" y="7541"/>
                    <a:pt x="906463" y="7541"/>
                  </a:cubicBezTo>
                  <a:cubicBezTo>
                    <a:pt x="895187" y="18852"/>
                    <a:pt x="887669" y="26392"/>
                    <a:pt x="876393" y="37703"/>
                  </a:cubicBezTo>
                  <a:cubicBezTo>
                    <a:pt x="872634" y="45244"/>
                    <a:pt x="872634" y="49014"/>
                    <a:pt x="868875" y="56555"/>
                  </a:cubicBezTo>
                  <a:cubicBezTo>
                    <a:pt x="857599" y="75406"/>
                    <a:pt x="835046" y="90488"/>
                    <a:pt x="812493" y="109339"/>
                  </a:cubicBezTo>
                  <a:cubicBezTo>
                    <a:pt x="797458" y="116880"/>
                    <a:pt x="782423" y="124421"/>
                    <a:pt x="771147" y="131961"/>
                  </a:cubicBezTo>
                  <a:cubicBezTo>
                    <a:pt x="759870" y="139502"/>
                    <a:pt x="748594" y="147042"/>
                    <a:pt x="741076" y="154583"/>
                  </a:cubicBezTo>
                  <a:cubicBezTo>
                    <a:pt x="703488" y="180975"/>
                    <a:pt x="677177" y="199827"/>
                    <a:pt x="654624" y="237530"/>
                  </a:cubicBezTo>
                  <a:cubicBezTo>
                    <a:pt x="650865" y="241300"/>
                    <a:pt x="647106" y="245071"/>
                    <a:pt x="643348" y="252611"/>
                  </a:cubicBezTo>
                  <a:cubicBezTo>
                    <a:pt x="628312" y="275233"/>
                    <a:pt x="602001" y="294085"/>
                    <a:pt x="575689" y="312936"/>
                  </a:cubicBezTo>
                  <a:cubicBezTo>
                    <a:pt x="568172" y="316707"/>
                    <a:pt x="560654" y="320477"/>
                    <a:pt x="553137" y="324247"/>
                  </a:cubicBezTo>
                  <a:cubicBezTo>
                    <a:pt x="530584" y="335558"/>
                    <a:pt x="508031" y="350640"/>
                    <a:pt x="492996" y="361950"/>
                  </a:cubicBezTo>
                  <a:cubicBezTo>
                    <a:pt x="466684" y="380802"/>
                    <a:pt x="455408" y="395883"/>
                    <a:pt x="444132" y="410965"/>
                  </a:cubicBezTo>
                  <a:cubicBezTo>
                    <a:pt x="436614" y="418505"/>
                    <a:pt x="432855" y="426046"/>
                    <a:pt x="425338" y="437357"/>
                  </a:cubicBezTo>
                  <a:cubicBezTo>
                    <a:pt x="421579" y="441127"/>
                    <a:pt x="417820" y="452438"/>
                    <a:pt x="410302" y="459979"/>
                  </a:cubicBezTo>
                  <a:cubicBezTo>
                    <a:pt x="395267" y="482601"/>
                    <a:pt x="368956" y="501452"/>
                    <a:pt x="353920" y="508993"/>
                  </a:cubicBezTo>
                  <a:cubicBezTo>
                    <a:pt x="342644" y="508993"/>
                    <a:pt x="335127" y="512763"/>
                    <a:pt x="327609" y="512763"/>
                  </a:cubicBezTo>
                  <a:cubicBezTo>
                    <a:pt x="327609" y="512763"/>
                    <a:pt x="327609" y="512763"/>
                    <a:pt x="323850" y="508993"/>
                  </a:cubicBezTo>
                  <a:cubicBezTo>
                    <a:pt x="323850" y="508993"/>
                    <a:pt x="323850" y="508993"/>
                    <a:pt x="327609" y="508993"/>
                  </a:cubicBezTo>
                  <a:cubicBezTo>
                    <a:pt x="327609" y="505223"/>
                    <a:pt x="331368" y="505223"/>
                    <a:pt x="331368" y="505223"/>
                  </a:cubicBezTo>
                  <a:cubicBezTo>
                    <a:pt x="338885" y="501452"/>
                    <a:pt x="346403" y="497682"/>
                    <a:pt x="353920" y="493912"/>
                  </a:cubicBezTo>
                  <a:cubicBezTo>
                    <a:pt x="368956" y="482601"/>
                    <a:pt x="387750" y="467519"/>
                    <a:pt x="399026" y="448668"/>
                  </a:cubicBezTo>
                  <a:cubicBezTo>
                    <a:pt x="406544" y="441127"/>
                    <a:pt x="410302" y="433587"/>
                    <a:pt x="414061" y="426046"/>
                  </a:cubicBezTo>
                  <a:cubicBezTo>
                    <a:pt x="421579" y="418505"/>
                    <a:pt x="425338" y="410965"/>
                    <a:pt x="432855" y="399654"/>
                  </a:cubicBezTo>
                  <a:cubicBezTo>
                    <a:pt x="444132" y="384572"/>
                    <a:pt x="455408" y="369491"/>
                    <a:pt x="481719" y="350640"/>
                  </a:cubicBezTo>
                  <a:cubicBezTo>
                    <a:pt x="500513" y="335558"/>
                    <a:pt x="523066" y="324247"/>
                    <a:pt x="545619" y="312936"/>
                  </a:cubicBezTo>
                  <a:cubicBezTo>
                    <a:pt x="553137" y="309166"/>
                    <a:pt x="560654" y="305396"/>
                    <a:pt x="568172" y="297855"/>
                  </a:cubicBezTo>
                  <a:cubicBezTo>
                    <a:pt x="594483" y="282774"/>
                    <a:pt x="617036" y="263922"/>
                    <a:pt x="632071" y="245071"/>
                  </a:cubicBezTo>
                  <a:cubicBezTo>
                    <a:pt x="635830" y="237530"/>
                    <a:pt x="639589" y="233760"/>
                    <a:pt x="643348" y="226219"/>
                  </a:cubicBezTo>
                  <a:cubicBezTo>
                    <a:pt x="665900" y="188516"/>
                    <a:pt x="692212" y="165894"/>
                    <a:pt x="729800" y="139502"/>
                  </a:cubicBezTo>
                  <a:cubicBezTo>
                    <a:pt x="741076" y="135732"/>
                    <a:pt x="752353" y="128191"/>
                    <a:pt x="759870" y="120650"/>
                  </a:cubicBezTo>
                  <a:cubicBezTo>
                    <a:pt x="774905" y="113110"/>
                    <a:pt x="789941" y="105569"/>
                    <a:pt x="804976" y="94258"/>
                  </a:cubicBezTo>
                  <a:cubicBezTo>
                    <a:pt x="827529" y="79177"/>
                    <a:pt x="846323" y="64096"/>
                    <a:pt x="853840" y="49014"/>
                  </a:cubicBezTo>
                  <a:cubicBezTo>
                    <a:pt x="857599" y="41474"/>
                    <a:pt x="861358" y="33933"/>
                    <a:pt x="865116" y="30163"/>
                  </a:cubicBezTo>
                  <a:cubicBezTo>
                    <a:pt x="876393" y="18852"/>
                    <a:pt x="883910" y="7541"/>
                    <a:pt x="895187" y="0"/>
                  </a:cubicBezTo>
                  <a:close/>
                </a:path>
              </a:pathLst>
            </a:custGeom>
            <a:solidFill>
              <a:srgbClr val="DADA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000" dirty="0">
                <a:ea typeface="思源黑体 CN Light" panose="020B0300000000000000" pitchFamily="34" charset="-122"/>
              </a:endParaRPr>
            </a:p>
          </p:txBody>
        </p:sp>
        <p:sp>
          <p:nvSpPr>
            <p:cNvPr id="2055" name="MH_SubTitle_3"/>
            <p:cNvSpPr txBox="1">
              <a:spLocks noChangeArrowheads="1"/>
            </p:cNvSpPr>
            <p:nvPr>
              <p:custDataLst>
                <p:tags r:id="rId13"/>
              </p:custDataLst>
            </p:nvPr>
          </p:nvSpPr>
          <p:spPr bwMode="auto">
            <a:xfrm>
              <a:off x="5039580" y="2882415"/>
              <a:ext cx="2409830" cy="11070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lnSpc>
                  <a:spcPct val="110000"/>
                </a:lnSpc>
              </a:pPr>
              <a:r>
                <a:rPr lang="zh-CN" altLang="en-US" sz="2400" dirty="0">
                  <a:solidFill>
                    <a:schemeClr val="accent2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点击输入文本</a:t>
              </a: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8384568" y="1485673"/>
            <a:ext cx="2481763" cy="2078129"/>
            <a:chOff x="7783514" y="2008188"/>
            <a:chExt cx="1971674" cy="1651001"/>
          </a:xfrm>
        </p:grpSpPr>
        <p:sp>
          <p:nvSpPr>
            <p:cNvPr id="2056" name="MH_Other_5"/>
            <p:cNvSpPr>
              <a:spLocks/>
            </p:cNvSpPr>
            <p:nvPr>
              <p:custDataLst>
                <p:tags r:id="rId8"/>
              </p:custDataLst>
            </p:nvPr>
          </p:nvSpPr>
          <p:spPr bwMode="auto">
            <a:xfrm>
              <a:off x="7783514" y="2008188"/>
              <a:ext cx="1946275" cy="1625600"/>
            </a:xfrm>
            <a:custGeom>
              <a:avLst/>
              <a:gdLst>
                <a:gd name="T0" fmla="*/ 191907 w 1946275"/>
                <a:gd name="T1" fmla="*/ 1457871 h 1625601"/>
                <a:gd name="T2" fmla="*/ 469563 w 1946275"/>
                <a:gd name="T3" fmla="*/ 1465183 h 1625601"/>
                <a:gd name="T4" fmla="*/ 15058 w 1946275"/>
                <a:gd name="T5" fmla="*/ 1387812 h 1625601"/>
                <a:gd name="T6" fmla="*/ 173883 w 1946275"/>
                <a:gd name="T7" fmla="*/ 916385 h 1625601"/>
                <a:gd name="T8" fmla="*/ 1845108 w 1946275"/>
                <a:gd name="T9" fmla="*/ 860670 h 1625601"/>
                <a:gd name="T10" fmla="*/ 87526 w 1946275"/>
                <a:gd name="T11" fmla="*/ 789985 h 1625601"/>
                <a:gd name="T12" fmla="*/ 496943 w 1946275"/>
                <a:gd name="T13" fmla="*/ 749914 h 1625601"/>
                <a:gd name="T14" fmla="*/ 36810 w 1946275"/>
                <a:gd name="T15" fmla="*/ 916385 h 1625601"/>
                <a:gd name="T16" fmla="*/ 173606 w 1946275"/>
                <a:gd name="T17" fmla="*/ 919957 h 1625601"/>
                <a:gd name="T18" fmla="*/ 196197 w 1946275"/>
                <a:gd name="T19" fmla="*/ 927101 h 1625601"/>
                <a:gd name="T20" fmla="*/ 25511 w 1946275"/>
                <a:gd name="T21" fmla="*/ 1199993 h 1625601"/>
                <a:gd name="T22" fmla="*/ 188045 w 1946275"/>
                <a:gd name="T23" fmla="*/ 1285522 h 1625601"/>
                <a:gd name="T24" fmla="*/ 165531 w 1946275"/>
                <a:gd name="T25" fmla="*/ 1297164 h 1625601"/>
                <a:gd name="T26" fmla="*/ 22174 w 1946275"/>
                <a:gd name="T27" fmla="*/ 1293294 h 1625601"/>
                <a:gd name="T28" fmla="*/ 266902 w 1946275"/>
                <a:gd name="T29" fmla="*/ 1451610 h 1625601"/>
                <a:gd name="T30" fmla="*/ 25181 w 1946275"/>
                <a:gd name="T31" fmla="*/ 1456015 h 1625601"/>
                <a:gd name="T32" fmla="*/ 97879 w 1946275"/>
                <a:gd name="T33" fmla="*/ 1587857 h 1625601"/>
                <a:gd name="T34" fmla="*/ 1065351 w 1946275"/>
                <a:gd name="T35" fmla="*/ 1582979 h 1625601"/>
                <a:gd name="T36" fmla="*/ 1796181 w 1946275"/>
                <a:gd name="T37" fmla="*/ 1601814 h 1625601"/>
                <a:gd name="T38" fmla="*/ 1660524 w 1946275"/>
                <a:gd name="T39" fmla="*/ 1531303 h 1625601"/>
                <a:gd name="T40" fmla="*/ 1705768 w 1946275"/>
                <a:gd name="T41" fmla="*/ 1519873 h 1625601"/>
                <a:gd name="T42" fmla="*/ 1920497 w 1946275"/>
                <a:gd name="T43" fmla="*/ 1387090 h 1625601"/>
                <a:gd name="T44" fmla="*/ 1855623 w 1946275"/>
                <a:gd name="T45" fmla="*/ 1074420 h 1625601"/>
                <a:gd name="T46" fmla="*/ 1921262 w 1946275"/>
                <a:gd name="T47" fmla="*/ 1060588 h 1625601"/>
                <a:gd name="T48" fmla="*/ 1928695 w 1946275"/>
                <a:gd name="T49" fmla="*/ 885826 h 1625601"/>
                <a:gd name="T50" fmla="*/ 1757675 w 1946275"/>
                <a:gd name="T51" fmla="*/ 863204 h 1625601"/>
                <a:gd name="T52" fmla="*/ 1851611 w 1946275"/>
                <a:gd name="T53" fmla="*/ 861319 h 1625601"/>
                <a:gd name="T54" fmla="*/ 1870984 w 1946275"/>
                <a:gd name="T55" fmla="*/ 791452 h 1625601"/>
                <a:gd name="T56" fmla="*/ 481354 w 1946275"/>
                <a:gd name="T57" fmla="*/ 557472 h 1625601"/>
                <a:gd name="T58" fmla="*/ 880878 w 1946275"/>
                <a:gd name="T59" fmla="*/ 237110 h 1625601"/>
                <a:gd name="T60" fmla="*/ 571812 w 1946275"/>
                <a:gd name="T61" fmla="*/ 504707 h 1625601"/>
                <a:gd name="T62" fmla="*/ 324814 w 1946275"/>
                <a:gd name="T63" fmla="*/ 722489 h 1625601"/>
                <a:gd name="T64" fmla="*/ 1633536 w 1946275"/>
                <a:gd name="T65" fmla="*/ 731838 h 1625601"/>
                <a:gd name="T66" fmla="*/ 1594095 w 1946275"/>
                <a:gd name="T67" fmla="*/ 654071 h 1625601"/>
                <a:gd name="T68" fmla="*/ 1203100 w 1946275"/>
                <a:gd name="T69" fmla="*/ 268599 h 1625601"/>
                <a:gd name="T70" fmla="*/ 1121958 w 1946275"/>
                <a:gd name="T71" fmla="*/ 206877 h 1625601"/>
                <a:gd name="T72" fmla="*/ 1101944 w 1946275"/>
                <a:gd name="T73" fmla="*/ 222017 h 1625601"/>
                <a:gd name="T74" fmla="*/ 1050119 w 1946275"/>
                <a:gd name="T75" fmla="*/ 241300 h 1625601"/>
                <a:gd name="T76" fmla="*/ 947737 w 1946275"/>
                <a:gd name="T77" fmla="*/ 218614 h 1625601"/>
                <a:gd name="T78" fmla="*/ 990116 w 1946275"/>
                <a:gd name="T79" fmla="*/ 18851 h 1625601"/>
                <a:gd name="T80" fmla="*/ 915113 w 1946275"/>
                <a:gd name="T81" fmla="*/ 135731 h 1625601"/>
                <a:gd name="T82" fmla="*/ 1050119 w 1946275"/>
                <a:gd name="T83" fmla="*/ 226219 h 1625601"/>
                <a:gd name="T84" fmla="*/ 1140124 w 1946275"/>
                <a:gd name="T85" fmla="*/ 158353 h 1625601"/>
                <a:gd name="T86" fmla="*/ 1102622 w 1946275"/>
                <a:gd name="T87" fmla="*/ 33933 h 1625601"/>
                <a:gd name="T88" fmla="*/ 1001367 w 1946275"/>
                <a:gd name="T89" fmla="*/ 0 h 1625601"/>
                <a:gd name="T90" fmla="*/ 1057620 w 1946275"/>
                <a:gd name="T91" fmla="*/ 3770 h 1625601"/>
                <a:gd name="T92" fmla="*/ 1158875 w 1946275"/>
                <a:gd name="T93" fmla="*/ 116523 h 1625601"/>
                <a:gd name="T94" fmla="*/ 1150906 w 1946275"/>
                <a:gd name="T95" fmla="*/ 176733 h 1625601"/>
                <a:gd name="T96" fmla="*/ 1303963 w 1946275"/>
                <a:gd name="T97" fmla="*/ 336937 h 1625601"/>
                <a:gd name="T98" fmla="*/ 1596594 w 1946275"/>
                <a:gd name="T99" fmla="*/ 629079 h 1625601"/>
                <a:gd name="T100" fmla="*/ 1829574 w 1946275"/>
                <a:gd name="T101" fmla="*/ 761256 h 1625601"/>
                <a:gd name="T102" fmla="*/ 1938746 w 1946275"/>
                <a:gd name="T103" fmla="*/ 1357617 h 1625601"/>
                <a:gd name="T104" fmla="*/ 1924447 w 1946275"/>
                <a:gd name="T105" fmla="*/ 1535113 h 1625601"/>
                <a:gd name="T106" fmla="*/ 1050311 w 1946275"/>
                <a:gd name="T107" fmla="*/ 1602955 h 1625601"/>
                <a:gd name="T108" fmla="*/ 15058 w 1946275"/>
                <a:gd name="T109" fmla="*/ 1542564 h 1625601"/>
                <a:gd name="T110" fmla="*/ 33881 w 1946275"/>
                <a:gd name="T111" fmla="*/ 832971 h 1625601"/>
                <a:gd name="T112" fmla="*/ 402341 w 1946275"/>
                <a:gd name="T113" fmla="*/ 628030 h 1625601"/>
                <a:gd name="T114" fmla="*/ 646109 w 1946275"/>
                <a:gd name="T115" fmla="*/ 412941 h 1625601"/>
                <a:gd name="T116" fmla="*/ 911804 w 1946275"/>
                <a:gd name="T117" fmla="*/ 176495 h 1625601"/>
                <a:gd name="T118" fmla="*/ 937614 w 1946275"/>
                <a:gd name="T119" fmla="*/ 33933 h 16256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946275" h="1625601">
                  <a:moveTo>
                    <a:pt x="481437" y="1465536"/>
                  </a:moveTo>
                  <a:lnTo>
                    <a:pt x="487586" y="1465719"/>
                  </a:lnTo>
                  <a:cubicBezTo>
                    <a:pt x="494896" y="1465957"/>
                    <a:pt x="493351" y="1465957"/>
                    <a:pt x="486307" y="1465719"/>
                  </a:cubicBezTo>
                  <a:lnTo>
                    <a:pt x="481437" y="1465536"/>
                  </a:lnTo>
                  <a:close/>
                  <a:moveTo>
                    <a:pt x="191907" y="1457871"/>
                  </a:moveTo>
                  <a:lnTo>
                    <a:pt x="247607" y="1459230"/>
                  </a:lnTo>
                  <a:cubicBezTo>
                    <a:pt x="322435" y="1461135"/>
                    <a:pt x="396793" y="1463040"/>
                    <a:pt x="428795" y="1463040"/>
                  </a:cubicBezTo>
                  <a:cubicBezTo>
                    <a:pt x="444796" y="1463993"/>
                    <a:pt x="460327" y="1464707"/>
                    <a:pt x="472034" y="1465183"/>
                  </a:cubicBezTo>
                  <a:lnTo>
                    <a:pt x="481437" y="1465536"/>
                  </a:lnTo>
                  <a:lnTo>
                    <a:pt x="469563" y="1465183"/>
                  </a:lnTo>
                  <a:cubicBezTo>
                    <a:pt x="452562" y="1464707"/>
                    <a:pt x="425031" y="1463993"/>
                    <a:pt x="383616" y="1463040"/>
                  </a:cubicBezTo>
                  <a:cubicBezTo>
                    <a:pt x="217958" y="1459230"/>
                    <a:pt x="440090" y="1466850"/>
                    <a:pt x="225488" y="1459230"/>
                  </a:cubicBezTo>
                  <a:lnTo>
                    <a:pt x="191907" y="1457871"/>
                  </a:lnTo>
                  <a:close/>
                  <a:moveTo>
                    <a:pt x="15280" y="1374175"/>
                  </a:moveTo>
                  <a:lnTo>
                    <a:pt x="15058" y="1387812"/>
                  </a:lnTo>
                  <a:lnTo>
                    <a:pt x="15334" y="1396572"/>
                  </a:lnTo>
                  <a:lnTo>
                    <a:pt x="15280" y="1374175"/>
                  </a:lnTo>
                  <a:close/>
                  <a:moveTo>
                    <a:pt x="182607" y="914934"/>
                  </a:moveTo>
                  <a:cubicBezTo>
                    <a:pt x="183255" y="915046"/>
                    <a:pt x="182078" y="915492"/>
                    <a:pt x="177371" y="916385"/>
                  </a:cubicBezTo>
                  <a:lnTo>
                    <a:pt x="173883" y="916385"/>
                  </a:lnTo>
                  <a:lnTo>
                    <a:pt x="176901" y="915492"/>
                  </a:lnTo>
                  <a:cubicBezTo>
                    <a:pt x="179489" y="915046"/>
                    <a:pt x="181960" y="914822"/>
                    <a:pt x="182607" y="914934"/>
                  </a:cubicBezTo>
                  <a:close/>
                  <a:moveTo>
                    <a:pt x="1830701" y="858668"/>
                  </a:moveTo>
                  <a:cubicBezTo>
                    <a:pt x="1832316" y="858727"/>
                    <a:pt x="1835561" y="858962"/>
                    <a:pt x="1840754" y="859434"/>
                  </a:cubicBezTo>
                  <a:lnTo>
                    <a:pt x="1845108" y="860670"/>
                  </a:lnTo>
                  <a:lnTo>
                    <a:pt x="1838032" y="859964"/>
                  </a:lnTo>
                  <a:cubicBezTo>
                    <a:pt x="1830760" y="859139"/>
                    <a:pt x="1827470" y="858550"/>
                    <a:pt x="1830701" y="858668"/>
                  </a:cubicBezTo>
                  <a:close/>
                  <a:moveTo>
                    <a:pt x="101185" y="780313"/>
                  </a:moveTo>
                  <a:lnTo>
                    <a:pt x="93644" y="784375"/>
                  </a:lnTo>
                  <a:lnTo>
                    <a:pt x="87526" y="789985"/>
                  </a:lnTo>
                  <a:lnTo>
                    <a:pt x="101185" y="780313"/>
                  </a:lnTo>
                  <a:close/>
                  <a:moveTo>
                    <a:pt x="1202371" y="731945"/>
                  </a:moveTo>
                  <a:lnTo>
                    <a:pt x="1190955" y="732938"/>
                  </a:lnTo>
                  <a:cubicBezTo>
                    <a:pt x="1133591" y="737654"/>
                    <a:pt x="1061181" y="742369"/>
                    <a:pt x="1000995" y="742369"/>
                  </a:cubicBezTo>
                  <a:cubicBezTo>
                    <a:pt x="876863" y="742369"/>
                    <a:pt x="609791" y="746141"/>
                    <a:pt x="496943" y="749914"/>
                  </a:cubicBezTo>
                  <a:cubicBezTo>
                    <a:pt x="459327" y="749914"/>
                    <a:pt x="417950" y="749914"/>
                    <a:pt x="380334" y="749914"/>
                  </a:cubicBezTo>
                  <a:cubicBezTo>
                    <a:pt x="308864" y="749914"/>
                    <a:pt x="241155" y="749914"/>
                    <a:pt x="196016" y="757458"/>
                  </a:cubicBezTo>
                  <a:cubicBezTo>
                    <a:pt x="162162" y="765003"/>
                    <a:pt x="83169" y="791409"/>
                    <a:pt x="53076" y="847993"/>
                  </a:cubicBezTo>
                  <a:cubicBezTo>
                    <a:pt x="45553" y="863082"/>
                    <a:pt x="40851" y="881000"/>
                    <a:pt x="37912" y="900864"/>
                  </a:cubicBezTo>
                  <a:lnTo>
                    <a:pt x="36810" y="916385"/>
                  </a:lnTo>
                  <a:lnTo>
                    <a:pt x="87006" y="916385"/>
                  </a:lnTo>
                  <a:cubicBezTo>
                    <a:pt x="109597" y="916385"/>
                    <a:pt x="127482" y="916385"/>
                    <a:pt x="142072" y="916385"/>
                  </a:cubicBezTo>
                  <a:lnTo>
                    <a:pt x="173883" y="916385"/>
                  </a:lnTo>
                  <a:lnTo>
                    <a:pt x="170488" y="917390"/>
                  </a:lnTo>
                  <a:cubicBezTo>
                    <a:pt x="169370" y="918171"/>
                    <a:pt x="169841" y="919064"/>
                    <a:pt x="173606" y="919957"/>
                  </a:cubicBezTo>
                  <a:cubicBezTo>
                    <a:pt x="192432" y="919957"/>
                    <a:pt x="233850" y="923529"/>
                    <a:pt x="248911" y="923529"/>
                  </a:cubicBezTo>
                  <a:cubicBezTo>
                    <a:pt x="263972" y="923529"/>
                    <a:pt x="222554" y="923529"/>
                    <a:pt x="263972" y="927101"/>
                  </a:cubicBezTo>
                  <a:lnTo>
                    <a:pt x="211258" y="927101"/>
                  </a:lnTo>
                  <a:lnTo>
                    <a:pt x="200139" y="927101"/>
                  </a:lnTo>
                  <a:lnTo>
                    <a:pt x="196197" y="927101"/>
                  </a:lnTo>
                  <a:cubicBezTo>
                    <a:pt x="181372" y="927101"/>
                    <a:pt x="116278" y="924025"/>
                    <a:pt x="66893" y="923929"/>
                  </a:cubicBezTo>
                  <a:lnTo>
                    <a:pt x="36215" y="924754"/>
                  </a:lnTo>
                  <a:lnTo>
                    <a:pt x="33328" y="965405"/>
                  </a:lnTo>
                  <a:cubicBezTo>
                    <a:pt x="32387" y="1011144"/>
                    <a:pt x="34268" y="1061126"/>
                    <a:pt x="30507" y="1108280"/>
                  </a:cubicBezTo>
                  <a:cubicBezTo>
                    <a:pt x="28626" y="1132800"/>
                    <a:pt x="26980" y="1164864"/>
                    <a:pt x="25511" y="1199993"/>
                  </a:cubicBezTo>
                  <a:lnTo>
                    <a:pt x="23007" y="1270000"/>
                  </a:lnTo>
                  <a:lnTo>
                    <a:pt x="28574" y="1270000"/>
                  </a:lnTo>
                  <a:cubicBezTo>
                    <a:pt x="41706" y="1270000"/>
                    <a:pt x="60468" y="1270000"/>
                    <a:pt x="82981" y="1270000"/>
                  </a:cubicBezTo>
                  <a:cubicBezTo>
                    <a:pt x="131761" y="1270000"/>
                    <a:pt x="45459" y="1277761"/>
                    <a:pt x="90486" y="1281642"/>
                  </a:cubicBezTo>
                  <a:cubicBezTo>
                    <a:pt x="135513" y="1285522"/>
                    <a:pt x="173036" y="1281642"/>
                    <a:pt x="188045" y="1285522"/>
                  </a:cubicBezTo>
                  <a:cubicBezTo>
                    <a:pt x="203054" y="1293283"/>
                    <a:pt x="116752" y="1281642"/>
                    <a:pt x="188045" y="1293283"/>
                  </a:cubicBezTo>
                  <a:cubicBezTo>
                    <a:pt x="238701" y="1302015"/>
                    <a:pt x="177492" y="1299832"/>
                    <a:pt x="161134" y="1298195"/>
                  </a:cubicBezTo>
                  <a:lnTo>
                    <a:pt x="164157" y="1297486"/>
                  </a:lnTo>
                  <a:lnTo>
                    <a:pt x="167759" y="1297710"/>
                  </a:lnTo>
                  <a:cubicBezTo>
                    <a:pt x="174678" y="1298134"/>
                    <a:pt x="175850" y="1298134"/>
                    <a:pt x="165531" y="1297164"/>
                  </a:cubicBezTo>
                  <a:lnTo>
                    <a:pt x="164157" y="1297486"/>
                  </a:lnTo>
                  <a:lnTo>
                    <a:pt x="135513" y="1295709"/>
                  </a:lnTo>
                  <a:cubicBezTo>
                    <a:pt x="110185" y="1294254"/>
                    <a:pt x="84857" y="1293284"/>
                    <a:pt x="105495" y="1297164"/>
                  </a:cubicBezTo>
                  <a:cubicBezTo>
                    <a:pt x="136451" y="1302985"/>
                    <a:pt x="97756" y="1295709"/>
                    <a:pt x="55895" y="1293344"/>
                  </a:cubicBezTo>
                  <a:lnTo>
                    <a:pt x="22174" y="1293294"/>
                  </a:lnTo>
                  <a:lnTo>
                    <a:pt x="21573" y="1310097"/>
                  </a:lnTo>
                  <a:cubicBezTo>
                    <a:pt x="20397" y="1346876"/>
                    <a:pt x="19339" y="1382242"/>
                    <a:pt x="18340" y="1411712"/>
                  </a:cubicBezTo>
                  <a:lnTo>
                    <a:pt x="16995" y="1447805"/>
                  </a:lnTo>
                  <a:lnTo>
                    <a:pt x="20343" y="1447808"/>
                  </a:lnTo>
                  <a:cubicBezTo>
                    <a:pt x="62654" y="1447860"/>
                    <a:pt x="233959" y="1448276"/>
                    <a:pt x="266902" y="1451610"/>
                  </a:cubicBezTo>
                  <a:cubicBezTo>
                    <a:pt x="299846" y="1454944"/>
                    <a:pt x="79125" y="1452444"/>
                    <a:pt x="167197" y="1456871"/>
                  </a:cubicBezTo>
                  <a:lnTo>
                    <a:pt x="191907" y="1457871"/>
                  </a:lnTo>
                  <a:lnTo>
                    <a:pt x="140247" y="1456611"/>
                  </a:lnTo>
                  <a:cubicBezTo>
                    <a:pt x="107833" y="1455896"/>
                    <a:pt x="80537" y="1455420"/>
                    <a:pt x="63595" y="1455420"/>
                  </a:cubicBezTo>
                  <a:cubicBezTo>
                    <a:pt x="45711" y="1455420"/>
                    <a:pt x="33475" y="1455658"/>
                    <a:pt x="25181" y="1456015"/>
                  </a:cubicBezTo>
                  <a:lnTo>
                    <a:pt x="17229" y="1456721"/>
                  </a:lnTo>
                  <a:lnTo>
                    <a:pt x="17882" y="1477455"/>
                  </a:lnTo>
                  <a:cubicBezTo>
                    <a:pt x="19764" y="1502932"/>
                    <a:pt x="22588" y="1523692"/>
                    <a:pt x="26352" y="1538789"/>
                  </a:cubicBezTo>
                  <a:cubicBezTo>
                    <a:pt x="30117" y="1550113"/>
                    <a:pt x="37646" y="1561436"/>
                    <a:pt x="48939" y="1568985"/>
                  </a:cubicBezTo>
                  <a:cubicBezTo>
                    <a:pt x="60233" y="1576534"/>
                    <a:pt x="75291" y="1584082"/>
                    <a:pt x="97879" y="1587857"/>
                  </a:cubicBezTo>
                  <a:cubicBezTo>
                    <a:pt x="143053" y="1599180"/>
                    <a:pt x="210815" y="1602955"/>
                    <a:pt x="319987" y="1602955"/>
                  </a:cubicBezTo>
                  <a:cubicBezTo>
                    <a:pt x="376456" y="1602955"/>
                    <a:pt x="443277" y="1602011"/>
                    <a:pt x="521862" y="1600124"/>
                  </a:cubicBezTo>
                  <a:lnTo>
                    <a:pt x="555677" y="1599181"/>
                  </a:lnTo>
                  <a:lnTo>
                    <a:pt x="620458" y="1594516"/>
                  </a:lnTo>
                  <a:cubicBezTo>
                    <a:pt x="843265" y="1580095"/>
                    <a:pt x="973055" y="1582979"/>
                    <a:pt x="1065351" y="1582979"/>
                  </a:cubicBezTo>
                  <a:cubicBezTo>
                    <a:pt x="1110557" y="1582979"/>
                    <a:pt x="1148229" y="1582979"/>
                    <a:pt x="1178366" y="1582979"/>
                  </a:cubicBezTo>
                  <a:cubicBezTo>
                    <a:pt x="1238641" y="1579212"/>
                    <a:pt x="1306449" y="1582979"/>
                    <a:pt x="1366724" y="1590513"/>
                  </a:cubicBezTo>
                  <a:cubicBezTo>
                    <a:pt x="1426999" y="1594280"/>
                    <a:pt x="1479739" y="1601814"/>
                    <a:pt x="1509876" y="1598047"/>
                  </a:cubicBezTo>
                  <a:cubicBezTo>
                    <a:pt x="1543781" y="1594280"/>
                    <a:pt x="1588987" y="1598047"/>
                    <a:pt x="1637960" y="1601814"/>
                  </a:cubicBezTo>
                  <a:cubicBezTo>
                    <a:pt x="1698235" y="1605581"/>
                    <a:pt x="1758509" y="1609349"/>
                    <a:pt x="1796181" y="1601814"/>
                  </a:cubicBezTo>
                  <a:cubicBezTo>
                    <a:pt x="1847037" y="1590513"/>
                    <a:pt x="1883061" y="1581331"/>
                    <a:pt x="1901073" y="1544072"/>
                  </a:cubicBezTo>
                  <a:lnTo>
                    <a:pt x="1903834" y="1532986"/>
                  </a:lnTo>
                  <a:lnTo>
                    <a:pt x="1877730" y="1530291"/>
                  </a:lnTo>
                  <a:cubicBezTo>
                    <a:pt x="1811809" y="1528684"/>
                    <a:pt x="1702941" y="1535113"/>
                    <a:pt x="1683146" y="1535113"/>
                  </a:cubicBezTo>
                  <a:cubicBezTo>
                    <a:pt x="1656754" y="1535113"/>
                    <a:pt x="1720849" y="1531303"/>
                    <a:pt x="1660524" y="1531303"/>
                  </a:cubicBezTo>
                  <a:cubicBezTo>
                    <a:pt x="1603969" y="1531303"/>
                    <a:pt x="1539874" y="1535113"/>
                    <a:pt x="1592658" y="1531303"/>
                  </a:cubicBezTo>
                  <a:cubicBezTo>
                    <a:pt x="1645443" y="1527493"/>
                    <a:pt x="1592658" y="1527493"/>
                    <a:pt x="1611510" y="1527493"/>
                  </a:cubicBezTo>
                  <a:cubicBezTo>
                    <a:pt x="1626592" y="1527493"/>
                    <a:pt x="1686917" y="1523683"/>
                    <a:pt x="1709539" y="1523683"/>
                  </a:cubicBezTo>
                  <a:cubicBezTo>
                    <a:pt x="1726505" y="1523683"/>
                    <a:pt x="1703176" y="1519397"/>
                    <a:pt x="1699995" y="1518861"/>
                  </a:cubicBezTo>
                  <a:cubicBezTo>
                    <a:pt x="1698935" y="1518683"/>
                    <a:pt x="1700113" y="1518921"/>
                    <a:pt x="1705768" y="1519873"/>
                  </a:cubicBezTo>
                  <a:cubicBezTo>
                    <a:pt x="1728390" y="1519873"/>
                    <a:pt x="1762323" y="1519873"/>
                    <a:pt x="1822648" y="1519873"/>
                  </a:cubicBezTo>
                  <a:cubicBezTo>
                    <a:pt x="1852811" y="1519873"/>
                    <a:pt x="1880146" y="1519873"/>
                    <a:pt x="1899940" y="1519873"/>
                  </a:cubicBezTo>
                  <a:lnTo>
                    <a:pt x="1907100" y="1519873"/>
                  </a:lnTo>
                  <a:lnTo>
                    <a:pt x="1912963" y="1496336"/>
                  </a:lnTo>
                  <a:cubicBezTo>
                    <a:pt x="1916730" y="1436062"/>
                    <a:pt x="1924264" y="1451130"/>
                    <a:pt x="1920497" y="1387090"/>
                  </a:cubicBezTo>
                  <a:cubicBezTo>
                    <a:pt x="1920497" y="1319282"/>
                    <a:pt x="1912963" y="1187434"/>
                    <a:pt x="1916730" y="1119626"/>
                  </a:cubicBezTo>
                  <a:lnTo>
                    <a:pt x="1919333" y="1085717"/>
                  </a:lnTo>
                  <a:lnTo>
                    <a:pt x="1893394" y="1085374"/>
                  </a:lnTo>
                  <a:cubicBezTo>
                    <a:pt x="1869787" y="1084898"/>
                    <a:pt x="1844291" y="1083945"/>
                    <a:pt x="1836737" y="1082040"/>
                  </a:cubicBezTo>
                  <a:cubicBezTo>
                    <a:pt x="1821628" y="1074420"/>
                    <a:pt x="1938720" y="1082040"/>
                    <a:pt x="1855623" y="1074420"/>
                  </a:cubicBezTo>
                  <a:cubicBezTo>
                    <a:pt x="1768748" y="1066800"/>
                    <a:pt x="1855623" y="1074420"/>
                    <a:pt x="1791411" y="1070610"/>
                  </a:cubicBezTo>
                  <a:cubicBezTo>
                    <a:pt x="1727199" y="1066800"/>
                    <a:pt x="1749862" y="1066800"/>
                    <a:pt x="1772525" y="1066800"/>
                  </a:cubicBezTo>
                  <a:cubicBezTo>
                    <a:pt x="1798965" y="1066800"/>
                    <a:pt x="1889617" y="1074420"/>
                    <a:pt x="1919834" y="1078230"/>
                  </a:cubicBezTo>
                  <a:lnTo>
                    <a:pt x="1919909" y="1078224"/>
                  </a:lnTo>
                  <a:lnTo>
                    <a:pt x="1921262" y="1060588"/>
                  </a:lnTo>
                  <a:cubicBezTo>
                    <a:pt x="1922719" y="1045093"/>
                    <a:pt x="1924342" y="1029499"/>
                    <a:pt x="1925956" y="1014823"/>
                  </a:cubicBezTo>
                  <a:lnTo>
                    <a:pt x="1930315" y="977039"/>
                  </a:lnTo>
                  <a:lnTo>
                    <a:pt x="1931217" y="938655"/>
                  </a:lnTo>
                  <a:cubicBezTo>
                    <a:pt x="1931217" y="919783"/>
                    <a:pt x="1930276" y="902798"/>
                    <a:pt x="1928864" y="887228"/>
                  </a:cubicBezTo>
                  <a:lnTo>
                    <a:pt x="1928695" y="885826"/>
                  </a:lnTo>
                  <a:lnTo>
                    <a:pt x="1914393" y="885826"/>
                  </a:lnTo>
                  <a:cubicBezTo>
                    <a:pt x="1901176" y="885826"/>
                    <a:pt x="1882294" y="885826"/>
                    <a:pt x="1859636" y="885826"/>
                  </a:cubicBezTo>
                  <a:cubicBezTo>
                    <a:pt x="1814320" y="885826"/>
                    <a:pt x="1901175" y="878285"/>
                    <a:pt x="1855859" y="874515"/>
                  </a:cubicBezTo>
                  <a:cubicBezTo>
                    <a:pt x="1806767" y="874515"/>
                    <a:pt x="1772780" y="874515"/>
                    <a:pt x="1757675" y="870745"/>
                  </a:cubicBezTo>
                  <a:cubicBezTo>
                    <a:pt x="1742569" y="866974"/>
                    <a:pt x="1829425" y="874515"/>
                    <a:pt x="1757675" y="863204"/>
                  </a:cubicBezTo>
                  <a:cubicBezTo>
                    <a:pt x="1721800" y="859434"/>
                    <a:pt x="1737849" y="858491"/>
                    <a:pt x="1757675" y="858491"/>
                  </a:cubicBezTo>
                  <a:cubicBezTo>
                    <a:pt x="1777500" y="858491"/>
                    <a:pt x="1801103" y="859434"/>
                    <a:pt x="1780333" y="859434"/>
                  </a:cubicBezTo>
                  <a:cubicBezTo>
                    <a:pt x="1743985" y="859434"/>
                    <a:pt x="1849310" y="865207"/>
                    <a:pt x="1848380" y="861599"/>
                  </a:cubicBezTo>
                  <a:lnTo>
                    <a:pt x="1845108" y="860670"/>
                  </a:lnTo>
                  <a:lnTo>
                    <a:pt x="1851611" y="861319"/>
                  </a:lnTo>
                  <a:cubicBezTo>
                    <a:pt x="1862232" y="862262"/>
                    <a:pt x="1875567" y="863204"/>
                    <a:pt x="1889080" y="863675"/>
                  </a:cubicBezTo>
                  <a:lnTo>
                    <a:pt x="1925970" y="863224"/>
                  </a:lnTo>
                  <a:lnTo>
                    <a:pt x="1923688" y="844294"/>
                  </a:lnTo>
                  <a:cubicBezTo>
                    <a:pt x="1923688" y="832971"/>
                    <a:pt x="1916159" y="825422"/>
                    <a:pt x="1908630" y="817873"/>
                  </a:cubicBezTo>
                  <a:cubicBezTo>
                    <a:pt x="1901101" y="806549"/>
                    <a:pt x="1889807" y="799001"/>
                    <a:pt x="1870984" y="791452"/>
                  </a:cubicBezTo>
                  <a:cubicBezTo>
                    <a:pt x="1837103" y="776354"/>
                    <a:pt x="1788164" y="765031"/>
                    <a:pt x="1716637" y="757482"/>
                  </a:cubicBezTo>
                  <a:cubicBezTo>
                    <a:pt x="1609347" y="743328"/>
                    <a:pt x="1459707" y="735543"/>
                    <a:pt x="1258185" y="732536"/>
                  </a:cubicBezTo>
                  <a:lnTo>
                    <a:pt x="1202371" y="731945"/>
                  </a:lnTo>
                  <a:close/>
                  <a:moveTo>
                    <a:pt x="484353" y="555667"/>
                  </a:moveTo>
                  <a:lnTo>
                    <a:pt x="481354" y="557472"/>
                  </a:lnTo>
                  <a:lnTo>
                    <a:pt x="475083" y="563846"/>
                  </a:lnTo>
                  <a:lnTo>
                    <a:pt x="484353" y="555667"/>
                  </a:lnTo>
                  <a:close/>
                  <a:moveTo>
                    <a:pt x="920312" y="191891"/>
                  </a:moveTo>
                  <a:lnTo>
                    <a:pt x="895454" y="213713"/>
                  </a:lnTo>
                  <a:lnTo>
                    <a:pt x="880878" y="237110"/>
                  </a:lnTo>
                  <a:cubicBezTo>
                    <a:pt x="869571" y="255955"/>
                    <a:pt x="846956" y="274800"/>
                    <a:pt x="820573" y="289876"/>
                  </a:cubicBezTo>
                  <a:lnTo>
                    <a:pt x="774815" y="319617"/>
                  </a:lnTo>
                  <a:lnTo>
                    <a:pt x="653303" y="426288"/>
                  </a:lnTo>
                  <a:lnTo>
                    <a:pt x="643425" y="440634"/>
                  </a:lnTo>
                  <a:cubicBezTo>
                    <a:pt x="628348" y="467017"/>
                    <a:pt x="601965" y="485862"/>
                    <a:pt x="571812" y="504707"/>
                  </a:cubicBezTo>
                  <a:lnTo>
                    <a:pt x="549774" y="517173"/>
                  </a:lnTo>
                  <a:lnTo>
                    <a:pt x="415727" y="634848"/>
                  </a:lnTo>
                  <a:lnTo>
                    <a:pt x="398433" y="659234"/>
                  </a:lnTo>
                  <a:cubicBezTo>
                    <a:pt x="383357" y="681848"/>
                    <a:pt x="362627" y="698809"/>
                    <a:pt x="345666" y="710116"/>
                  </a:cubicBezTo>
                  <a:lnTo>
                    <a:pt x="324814" y="722489"/>
                  </a:lnTo>
                  <a:lnTo>
                    <a:pt x="468334" y="720740"/>
                  </a:lnTo>
                  <a:cubicBezTo>
                    <a:pt x="686090" y="718086"/>
                    <a:pt x="875259" y="715963"/>
                    <a:pt x="1039017" y="715963"/>
                  </a:cubicBezTo>
                  <a:cubicBezTo>
                    <a:pt x="1233127" y="715963"/>
                    <a:pt x="1390841" y="718451"/>
                    <a:pt x="1516813" y="724593"/>
                  </a:cubicBezTo>
                  <a:lnTo>
                    <a:pt x="1629894" y="731838"/>
                  </a:lnTo>
                  <a:lnTo>
                    <a:pt x="1633536" y="731838"/>
                  </a:lnTo>
                  <a:lnTo>
                    <a:pt x="1635618" y="732324"/>
                  </a:lnTo>
                  <a:lnTo>
                    <a:pt x="1667118" y="735498"/>
                  </a:lnTo>
                  <a:lnTo>
                    <a:pt x="1658225" y="729607"/>
                  </a:lnTo>
                  <a:cubicBezTo>
                    <a:pt x="1649286" y="722527"/>
                    <a:pt x="1639877" y="714032"/>
                    <a:pt x="1630467" y="704593"/>
                  </a:cubicBezTo>
                  <a:lnTo>
                    <a:pt x="1594095" y="654071"/>
                  </a:lnTo>
                  <a:lnTo>
                    <a:pt x="1458600" y="520490"/>
                  </a:lnTo>
                  <a:lnTo>
                    <a:pt x="1446044" y="512033"/>
                  </a:lnTo>
                  <a:cubicBezTo>
                    <a:pt x="1412170" y="489379"/>
                    <a:pt x="1363242" y="459174"/>
                    <a:pt x="1318077" y="387436"/>
                  </a:cubicBezTo>
                  <a:lnTo>
                    <a:pt x="1309221" y="373221"/>
                  </a:lnTo>
                  <a:lnTo>
                    <a:pt x="1203100" y="268599"/>
                  </a:lnTo>
                  <a:lnTo>
                    <a:pt x="1165175" y="242073"/>
                  </a:lnTo>
                  <a:lnTo>
                    <a:pt x="1128373" y="201503"/>
                  </a:lnTo>
                  <a:lnTo>
                    <a:pt x="1127479" y="202252"/>
                  </a:lnTo>
                  <a:lnTo>
                    <a:pt x="1128713" y="203490"/>
                  </a:lnTo>
                  <a:lnTo>
                    <a:pt x="1121958" y="206877"/>
                  </a:lnTo>
                  <a:lnTo>
                    <a:pt x="1121373" y="207367"/>
                  </a:lnTo>
                  <a:lnTo>
                    <a:pt x="1120178" y="208269"/>
                  </a:lnTo>
                  <a:lnTo>
                    <a:pt x="1117402" y="211052"/>
                  </a:lnTo>
                  <a:lnTo>
                    <a:pt x="1117009" y="210658"/>
                  </a:lnTo>
                  <a:lnTo>
                    <a:pt x="1101944" y="222017"/>
                  </a:lnTo>
                  <a:lnTo>
                    <a:pt x="1102320" y="222395"/>
                  </a:lnTo>
                  <a:lnTo>
                    <a:pt x="1094570" y="227578"/>
                  </a:lnTo>
                  <a:lnTo>
                    <a:pt x="1091371" y="229989"/>
                  </a:lnTo>
                  <a:cubicBezTo>
                    <a:pt x="1083871" y="233760"/>
                    <a:pt x="1072620" y="237530"/>
                    <a:pt x="1057620" y="237530"/>
                  </a:cubicBezTo>
                  <a:cubicBezTo>
                    <a:pt x="1057620" y="241300"/>
                    <a:pt x="1053869" y="241300"/>
                    <a:pt x="1050119" y="241300"/>
                  </a:cubicBezTo>
                  <a:lnTo>
                    <a:pt x="1049616" y="241261"/>
                  </a:lnTo>
                  <a:lnTo>
                    <a:pt x="1049536" y="241301"/>
                  </a:lnTo>
                  <a:cubicBezTo>
                    <a:pt x="1034455" y="241301"/>
                    <a:pt x="1015603" y="237520"/>
                    <a:pt x="1000522" y="237520"/>
                  </a:cubicBezTo>
                  <a:cubicBezTo>
                    <a:pt x="981670" y="233739"/>
                    <a:pt x="970359" y="229958"/>
                    <a:pt x="955278" y="222395"/>
                  </a:cubicBezTo>
                  <a:cubicBezTo>
                    <a:pt x="951508" y="218614"/>
                    <a:pt x="951508" y="218614"/>
                    <a:pt x="947737" y="218614"/>
                  </a:cubicBezTo>
                  <a:lnTo>
                    <a:pt x="955384" y="221682"/>
                  </a:lnTo>
                  <a:lnTo>
                    <a:pt x="922613" y="196056"/>
                  </a:lnTo>
                  <a:lnTo>
                    <a:pt x="920312" y="191891"/>
                  </a:lnTo>
                  <a:close/>
                  <a:moveTo>
                    <a:pt x="1001367" y="15081"/>
                  </a:moveTo>
                  <a:cubicBezTo>
                    <a:pt x="997617" y="15081"/>
                    <a:pt x="993866" y="15081"/>
                    <a:pt x="990116" y="18851"/>
                  </a:cubicBezTo>
                  <a:cubicBezTo>
                    <a:pt x="975116" y="22622"/>
                    <a:pt x="963865" y="26392"/>
                    <a:pt x="956365" y="33933"/>
                  </a:cubicBezTo>
                  <a:cubicBezTo>
                    <a:pt x="952614" y="33933"/>
                    <a:pt x="952614" y="37703"/>
                    <a:pt x="948864" y="41473"/>
                  </a:cubicBezTo>
                  <a:cubicBezTo>
                    <a:pt x="945114" y="49014"/>
                    <a:pt x="941364" y="52784"/>
                    <a:pt x="937614" y="56555"/>
                  </a:cubicBezTo>
                  <a:cubicBezTo>
                    <a:pt x="933863" y="67865"/>
                    <a:pt x="930113" y="75406"/>
                    <a:pt x="926363" y="86717"/>
                  </a:cubicBezTo>
                  <a:cubicBezTo>
                    <a:pt x="918863" y="101798"/>
                    <a:pt x="915113" y="116880"/>
                    <a:pt x="915113" y="135731"/>
                  </a:cubicBezTo>
                  <a:cubicBezTo>
                    <a:pt x="915113" y="143272"/>
                    <a:pt x="918863" y="150812"/>
                    <a:pt x="918863" y="158353"/>
                  </a:cubicBezTo>
                  <a:cubicBezTo>
                    <a:pt x="918863" y="169664"/>
                    <a:pt x="926363" y="180975"/>
                    <a:pt x="933863" y="188516"/>
                  </a:cubicBezTo>
                  <a:cubicBezTo>
                    <a:pt x="941364" y="196056"/>
                    <a:pt x="952614" y="203597"/>
                    <a:pt x="963865" y="207367"/>
                  </a:cubicBezTo>
                  <a:cubicBezTo>
                    <a:pt x="978866" y="214908"/>
                    <a:pt x="986366" y="218678"/>
                    <a:pt x="1005117" y="222449"/>
                  </a:cubicBezTo>
                  <a:cubicBezTo>
                    <a:pt x="1020118" y="222449"/>
                    <a:pt x="1035119" y="226219"/>
                    <a:pt x="1050119" y="226219"/>
                  </a:cubicBezTo>
                  <a:cubicBezTo>
                    <a:pt x="1053869" y="226219"/>
                    <a:pt x="1053869" y="226219"/>
                    <a:pt x="1057620" y="222449"/>
                  </a:cubicBezTo>
                  <a:cubicBezTo>
                    <a:pt x="1068870" y="222449"/>
                    <a:pt x="1076371" y="218678"/>
                    <a:pt x="1087621" y="214908"/>
                  </a:cubicBezTo>
                  <a:cubicBezTo>
                    <a:pt x="1095122" y="211138"/>
                    <a:pt x="1102622" y="203597"/>
                    <a:pt x="1110122" y="196056"/>
                  </a:cubicBezTo>
                  <a:cubicBezTo>
                    <a:pt x="1117623" y="192286"/>
                    <a:pt x="1125123" y="184745"/>
                    <a:pt x="1132624" y="180975"/>
                  </a:cubicBezTo>
                  <a:cubicBezTo>
                    <a:pt x="1136374" y="173434"/>
                    <a:pt x="1140124" y="165894"/>
                    <a:pt x="1140124" y="158353"/>
                  </a:cubicBezTo>
                  <a:cubicBezTo>
                    <a:pt x="1143874" y="147042"/>
                    <a:pt x="1143874" y="139501"/>
                    <a:pt x="1143874" y="128190"/>
                  </a:cubicBezTo>
                  <a:cubicBezTo>
                    <a:pt x="1143874" y="124420"/>
                    <a:pt x="1143874" y="120650"/>
                    <a:pt x="1143874" y="116880"/>
                  </a:cubicBezTo>
                  <a:cubicBezTo>
                    <a:pt x="1143874" y="101798"/>
                    <a:pt x="1143874" y="86717"/>
                    <a:pt x="1136374" y="71636"/>
                  </a:cubicBezTo>
                  <a:cubicBezTo>
                    <a:pt x="1128874" y="64095"/>
                    <a:pt x="1128874" y="52784"/>
                    <a:pt x="1121373" y="49014"/>
                  </a:cubicBezTo>
                  <a:cubicBezTo>
                    <a:pt x="1117623" y="41473"/>
                    <a:pt x="1113872" y="41473"/>
                    <a:pt x="1102622" y="33933"/>
                  </a:cubicBezTo>
                  <a:cubicBezTo>
                    <a:pt x="1087621" y="26392"/>
                    <a:pt x="1072620" y="15081"/>
                    <a:pt x="1057620" y="18851"/>
                  </a:cubicBezTo>
                  <a:cubicBezTo>
                    <a:pt x="1050119" y="18851"/>
                    <a:pt x="1046369" y="18851"/>
                    <a:pt x="1042619" y="18851"/>
                  </a:cubicBezTo>
                  <a:cubicBezTo>
                    <a:pt x="1035119" y="18851"/>
                    <a:pt x="1027618" y="18851"/>
                    <a:pt x="1016368" y="18851"/>
                  </a:cubicBezTo>
                  <a:cubicBezTo>
                    <a:pt x="1012617" y="18851"/>
                    <a:pt x="1005117" y="15081"/>
                    <a:pt x="1001367" y="15081"/>
                  </a:cubicBezTo>
                  <a:close/>
                  <a:moveTo>
                    <a:pt x="1001367" y="0"/>
                  </a:moveTo>
                  <a:cubicBezTo>
                    <a:pt x="1008867" y="0"/>
                    <a:pt x="1012617" y="3770"/>
                    <a:pt x="1016368" y="3770"/>
                  </a:cubicBezTo>
                  <a:cubicBezTo>
                    <a:pt x="1027618" y="3770"/>
                    <a:pt x="1035119" y="3770"/>
                    <a:pt x="1042619" y="3770"/>
                  </a:cubicBezTo>
                  <a:lnTo>
                    <a:pt x="1053869" y="3770"/>
                  </a:lnTo>
                  <a:cubicBezTo>
                    <a:pt x="1057620" y="11311"/>
                    <a:pt x="1057620" y="11311"/>
                    <a:pt x="1057620" y="11311"/>
                  </a:cubicBezTo>
                  <a:cubicBezTo>
                    <a:pt x="1057620" y="3770"/>
                    <a:pt x="1057620" y="3770"/>
                    <a:pt x="1057620" y="3770"/>
                  </a:cubicBezTo>
                  <a:cubicBezTo>
                    <a:pt x="1076371" y="3770"/>
                    <a:pt x="1095122" y="15081"/>
                    <a:pt x="1110122" y="22622"/>
                  </a:cubicBezTo>
                  <a:lnTo>
                    <a:pt x="1129207" y="33586"/>
                  </a:lnTo>
                  <a:lnTo>
                    <a:pt x="1136253" y="37119"/>
                  </a:lnTo>
                  <a:cubicBezTo>
                    <a:pt x="1140024" y="48462"/>
                    <a:pt x="1143794" y="56025"/>
                    <a:pt x="1147564" y="63587"/>
                  </a:cubicBezTo>
                  <a:cubicBezTo>
                    <a:pt x="1158875" y="82493"/>
                    <a:pt x="1158875" y="101398"/>
                    <a:pt x="1158875" y="116523"/>
                  </a:cubicBezTo>
                  <a:lnTo>
                    <a:pt x="1158875" y="116880"/>
                  </a:lnTo>
                  <a:lnTo>
                    <a:pt x="1158875" y="127867"/>
                  </a:lnTo>
                  <a:lnTo>
                    <a:pt x="1158875" y="128190"/>
                  </a:lnTo>
                  <a:cubicBezTo>
                    <a:pt x="1158875" y="139501"/>
                    <a:pt x="1158875" y="150812"/>
                    <a:pt x="1155125" y="162123"/>
                  </a:cubicBezTo>
                  <a:cubicBezTo>
                    <a:pt x="1155125" y="167779"/>
                    <a:pt x="1153250" y="172492"/>
                    <a:pt x="1150906" y="176733"/>
                  </a:cubicBezTo>
                  <a:lnTo>
                    <a:pt x="1144014" y="188281"/>
                  </a:lnTo>
                  <a:lnTo>
                    <a:pt x="1211007" y="254328"/>
                  </a:lnTo>
                  <a:lnTo>
                    <a:pt x="1223983" y="262839"/>
                  </a:lnTo>
                  <a:cubicBezTo>
                    <a:pt x="1246566" y="277941"/>
                    <a:pt x="1265384" y="289268"/>
                    <a:pt x="1280439" y="308147"/>
                  </a:cubicBezTo>
                  <a:cubicBezTo>
                    <a:pt x="1287967" y="315698"/>
                    <a:pt x="1295494" y="325137"/>
                    <a:pt x="1303963" y="336937"/>
                  </a:cubicBezTo>
                  <a:lnTo>
                    <a:pt x="1322531" y="364277"/>
                  </a:lnTo>
                  <a:lnTo>
                    <a:pt x="1456664" y="496514"/>
                  </a:lnTo>
                  <a:lnTo>
                    <a:pt x="1457335" y="496931"/>
                  </a:lnTo>
                  <a:cubicBezTo>
                    <a:pt x="1472390" y="512033"/>
                    <a:pt x="1498736" y="530912"/>
                    <a:pt x="1525083" y="553566"/>
                  </a:cubicBezTo>
                  <a:cubicBezTo>
                    <a:pt x="1555193" y="576220"/>
                    <a:pt x="1581539" y="602649"/>
                    <a:pt x="1596594" y="629079"/>
                  </a:cubicBezTo>
                  <a:lnTo>
                    <a:pt x="1605861" y="643604"/>
                  </a:lnTo>
                  <a:lnTo>
                    <a:pt x="1701800" y="738188"/>
                  </a:lnTo>
                  <a:lnTo>
                    <a:pt x="1701069" y="738919"/>
                  </a:lnTo>
                  <a:lnTo>
                    <a:pt x="1710285" y="739848"/>
                  </a:lnTo>
                  <a:cubicBezTo>
                    <a:pt x="1758048" y="745687"/>
                    <a:pt x="1797576" y="752764"/>
                    <a:pt x="1829574" y="761256"/>
                  </a:cubicBezTo>
                  <a:cubicBezTo>
                    <a:pt x="1870984" y="772580"/>
                    <a:pt x="1901101" y="787677"/>
                    <a:pt x="1919923" y="806549"/>
                  </a:cubicBezTo>
                  <a:cubicBezTo>
                    <a:pt x="1931217" y="817873"/>
                    <a:pt x="1934982" y="829196"/>
                    <a:pt x="1938746" y="840519"/>
                  </a:cubicBezTo>
                  <a:cubicBezTo>
                    <a:pt x="1942511" y="866940"/>
                    <a:pt x="1946275" y="900910"/>
                    <a:pt x="1946275" y="938655"/>
                  </a:cubicBezTo>
                  <a:cubicBezTo>
                    <a:pt x="1946275" y="1036790"/>
                    <a:pt x="1934982" y="1153797"/>
                    <a:pt x="1934982" y="1259481"/>
                  </a:cubicBezTo>
                  <a:cubicBezTo>
                    <a:pt x="1934982" y="1293451"/>
                    <a:pt x="1934982" y="1327421"/>
                    <a:pt x="1938746" y="1357617"/>
                  </a:cubicBezTo>
                  <a:cubicBezTo>
                    <a:pt x="1942511" y="1384038"/>
                    <a:pt x="1942511" y="1410459"/>
                    <a:pt x="1942511" y="1433105"/>
                  </a:cubicBezTo>
                  <a:cubicBezTo>
                    <a:pt x="1942511" y="1459526"/>
                    <a:pt x="1940629" y="1483116"/>
                    <a:pt x="1935923" y="1504348"/>
                  </a:cubicBezTo>
                  <a:lnTo>
                    <a:pt x="1929524" y="1519873"/>
                  </a:lnTo>
                  <a:lnTo>
                    <a:pt x="1931987" y="1519873"/>
                  </a:lnTo>
                  <a:lnTo>
                    <a:pt x="1924447" y="1535113"/>
                  </a:lnTo>
                  <a:lnTo>
                    <a:pt x="1923292" y="1534994"/>
                  </a:lnTo>
                  <a:lnTo>
                    <a:pt x="1912394" y="1561436"/>
                  </a:lnTo>
                  <a:cubicBezTo>
                    <a:pt x="1893571" y="1591631"/>
                    <a:pt x="1859690" y="1614278"/>
                    <a:pt x="1814516" y="1621827"/>
                  </a:cubicBezTo>
                  <a:cubicBezTo>
                    <a:pt x="1788164" y="1625601"/>
                    <a:pt x="1754283" y="1625601"/>
                    <a:pt x="1720402" y="1625601"/>
                  </a:cubicBezTo>
                  <a:cubicBezTo>
                    <a:pt x="1584878" y="1625601"/>
                    <a:pt x="1389121" y="1602955"/>
                    <a:pt x="1050311" y="1602955"/>
                  </a:cubicBezTo>
                  <a:cubicBezTo>
                    <a:pt x="975020" y="1602955"/>
                    <a:pt x="888435" y="1602955"/>
                    <a:pt x="794321" y="1606729"/>
                  </a:cubicBezTo>
                  <a:cubicBezTo>
                    <a:pt x="587271" y="1614278"/>
                    <a:pt x="432924" y="1618052"/>
                    <a:pt x="319987" y="1618052"/>
                  </a:cubicBezTo>
                  <a:cubicBezTo>
                    <a:pt x="240932" y="1618052"/>
                    <a:pt x="176934" y="1618052"/>
                    <a:pt x="131760" y="1610503"/>
                  </a:cubicBezTo>
                  <a:cubicBezTo>
                    <a:pt x="86585" y="1602955"/>
                    <a:pt x="60233" y="1595406"/>
                    <a:pt x="37646" y="1580308"/>
                  </a:cubicBezTo>
                  <a:cubicBezTo>
                    <a:pt x="26352" y="1568985"/>
                    <a:pt x="18823" y="1557661"/>
                    <a:pt x="15058" y="1542564"/>
                  </a:cubicBezTo>
                  <a:cubicBezTo>
                    <a:pt x="3765" y="1508594"/>
                    <a:pt x="0" y="1455752"/>
                    <a:pt x="0" y="1387812"/>
                  </a:cubicBezTo>
                  <a:cubicBezTo>
                    <a:pt x="0" y="1319872"/>
                    <a:pt x="3765" y="1233060"/>
                    <a:pt x="3765" y="1131151"/>
                  </a:cubicBezTo>
                  <a:cubicBezTo>
                    <a:pt x="3765" y="1085857"/>
                    <a:pt x="3765" y="1033015"/>
                    <a:pt x="0" y="976399"/>
                  </a:cubicBezTo>
                  <a:cubicBezTo>
                    <a:pt x="0" y="972624"/>
                    <a:pt x="0" y="968850"/>
                    <a:pt x="0" y="965076"/>
                  </a:cubicBezTo>
                  <a:cubicBezTo>
                    <a:pt x="0" y="908459"/>
                    <a:pt x="15058" y="866940"/>
                    <a:pt x="33881" y="832971"/>
                  </a:cubicBezTo>
                  <a:cubicBezTo>
                    <a:pt x="52704" y="799001"/>
                    <a:pt x="75291" y="776354"/>
                    <a:pt x="101643" y="757482"/>
                  </a:cubicBezTo>
                  <a:cubicBezTo>
                    <a:pt x="158111" y="727286"/>
                    <a:pt x="214580" y="723512"/>
                    <a:pt x="233403" y="723512"/>
                  </a:cubicBezTo>
                  <a:cubicBezTo>
                    <a:pt x="237167" y="723512"/>
                    <a:pt x="240932" y="723512"/>
                    <a:pt x="240932" y="723512"/>
                  </a:cubicBezTo>
                  <a:lnTo>
                    <a:pt x="294873" y="722855"/>
                  </a:lnTo>
                  <a:lnTo>
                    <a:pt x="402341" y="628030"/>
                  </a:lnTo>
                  <a:lnTo>
                    <a:pt x="421048" y="598931"/>
                  </a:lnTo>
                  <a:cubicBezTo>
                    <a:pt x="432355" y="583855"/>
                    <a:pt x="447432" y="568779"/>
                    <a:pt x="473815" y="546165"/>
                  </a:cubicBezTo>
                  <a:cubicBezTo>
                    <a:pt x="487007" y="536743"/>
                    <a:pt x="502084" y="528263"/>
                    <a:pt x="517631" y="519783"/>
                  </a:cubicBezTo>
                  <a:lnTo>
                    <a:pt x="538218" y="508138"/>
                  </a:lnTo>
                  <a:lnTo>
                    <a:pt x="646109" y="412941"/>
                  </a:lnTo>
                  <a:lnTo>
                    <a:pt x="654968" y="400177"/>
                  </a:lnTo>
                  <a:cubicBezTo>
                    <a:pt x="678289" y="370673"/>
                    <a:pt x="703731" y="350179"/>
                    <a:pt x="737652" y="327565"/>
                  </a:cubicBezTo>
                  <a:lnTo>
                    <a:pt x="757455" y="314694"/>
                  </a:lnTo>
                  <a:lnTo>
                    <a:pt x="904405" y="185032"/>
                  </a:lnTo>
                  <a:lnTo>
                    <a:pt x="911804" y="176495"/>
                  </a:lnTo>
                  <a:lnTo>
                    <a:pt x="903862" y="162123"/>
                  </a:lnTo>
                  <a:cubicBezTo>
                    <a:pt x="903862" y="150812"/>
                    <a:pt x="900112" y="143272"/>
                    <a:pt x="900112" y="135731"/>
                  </a:cubicBezTo>
                  <a:cubicBezTo>
                    <a:pt x="900112" y="116880"/>
                    <a:pt x="903862" y="98028"/>
                    <a:pt x="911362" y="82947"/>
                  </a:cubicBezTo>
                  <a:cubicBezTo>
                    <a:pt x="915113" y="71636"/>
                    <a:pt x="918863" y="60325"/>
                    <a:pt x="926363" y="49014"/>
                  </a:cubicBezTo>
                  <a:cubicBezTo>
                    <a:pt x="930113" y="41473"/>
                    <a:pt x="933863" y="37703"/>
                    <a:pt x="937614" y="33933"/>
                  </a:cubicBezTo>
                  <a:cubicBezTo>
                    <a:pt x="937614" y="30162"/>
                    <a:pt x="941364" y="26392"/>
                    <a:pt x="945114" y="22622"/>
                  </a:cubicBezTo>
                  <a:cubicBezTo>
                    <a:pt x="956365" y="11311"/>
                    <a:pt x="975116" y="7540"/>
                    <a:pt x="986366" y="3770"/>
                  </a:cubicBezTo>
                  <a:cubicBezTo>
                    <a:pt x="990116" y="0"/>
                    <a:pt x="997617" y="0"/>
                    <a:pt x="1001367" y="0"/>
                  </a:cubicBezTo>
                  <a:close/>
                </a:path>
              </a:pathLst>
            </a:custGeom>
            <a:solidFill>
              <a:schemeClr val="accent1"/>
            </a:solidFill>
            <a:ln w="9525">
              <a:solidFill>
                <a:srgbClr val="FD845B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 sz="2000" dirty="0">
                <a:ea typeface="思源黑体 CN Light" panose="020B0300000000000000" pitchFamily="34" charset="-122"/>
              </a:endParaRPr>
            </a:p>
          </p:txBody>
        </p:sp>
        <p:sp>
          <p:nvSpPr>
            <p:cNvPr id="2057" name="MH_Other_6"/>
            <p:cNvSpPr>
              <a:spLocks/>
            </p:cNvSpPr>
            <p:nvPr>
              <p:custDataLst>
                <p:tags r:id="rId9"/>
              </p:custDataLst>
            </p:nvPr>
          </p:nvSpPr>
          <p:spPr bwMode="auto">
            <a:xfrm>
              <a:off x="7824788" y="2219326"/>
              <a:ext cx="1930400" cy="1439863"/>
            </a:xfrm>
            <a:custGeom>
              <a:avLst/>
              <a:gdLst>
                <a:gd name="T0" fmla="*/ 1924272 w 1930133"/>
                <a:gd name="T1" fmla="*/ 671098 h 1439863"/>
                <a:gd name="T2" fmla="*/ 1788707 w 1930133"/>
                <a:gd name="T3" fmla="*/ 1432326 h 1439863"/>
                <a:gd name="T4" fmla="*/ 1442262 w 1930133"/>
                <a:gd name="T5" fmla="*/ 1432326 h 1439863"/>
                <a:gd name="T6" fmla="*/ 779500 w 1930133"/>
                <a:gd name="T7" fmla="*/ 1432326 h 1439863"/>
                <a:gd name="T8" fmla="*/ 0 w 1930133"/>
                <a:gd name="T9" fmla="*/ 1375799 h 1439863"/>
                <a:gd name="T10" fmla="*/ 90377 w 1930133"/>
                <a:gd name="T11" fmla="*/ 1398410 h 1439863"/>
                <a:gd name="T12" fmla="*/ 753140 w 1930133"/>
                <a:gd name="T13" fmla="*/ 1394642 h 1439863"/>
                <a:gd name="T14" fmla="*/ 1679501 w 1930133"/>
                <a:gd name="T15" fmla="*/ 1413484 h 1439863"/>
                <a:gd name="T16" fmla="*/ 1871552 w 1930133"/>
                <a:gd name="T17" fmla="*/ 1349420 h 1439863"/>
                <a:gd name="T18" fmla="*/ 1897912 w 1930133"/>
                <a:gd name="T19" fmla="*/ 1145923 h 1439863"/>
                <a:gd name="T20" fmla="*/ 1905443 w 1930133"/>
                <a:gd name="T21" fmla="*/ 727625 h 1439863"/>
                <a:gd name="T22" fmla="*/ 1084457 w 1930133"/>
                <a:gd name="T23" fmla="*/ 19050 h 1439863"/>
                <a:gd name="T24" fmla="*/ 1152297 w 1930133"/>
                <a:gd name="T25" fmla="*/ 71855 h 1439863"/>
                <a:gd name="T26" fmla="*/ 1246519 w 1930133"/>
                <a:gd name="T27" fmla="*/ 169922 h 1439863"/>
                <a:gd name="T28" fmla="*/ 1374661 w 1930133"/>
                <a:gd name="T29" fmla="*/ 294392 h 1439863"/>
                <a:gd name="T30" fmla="*/ 1442501 w 1930133"/>
                <a:gd name="T31" fmla="*/ 347197 h 1439863"/>
                <a:gd name="T32" fmla="*/ 1514110 w 1930133"/>
                <a:gd name="T33" fmla="*/ 430177 h 1439863"/>
                <a:gd name="T34" fmla="*/ 1597025 w 1930133"/>
                <a:gd name="T35" fmla="*/ 516928 h 1439863"/>
                <a:gd name="T36" fmla="*/ 1570643 w 1930133"/>
                <a:gd name="T37" fmla="*/ 520700 h 1439863"/>
                <a:gd name="T38" fmla="*/ 1502803 w 1930133"/>
                <a:gd name="T39" fmla="*/ 441492 h 1439863"/>
                <a:gd name="T40" fmla="*/ 1431194 w 1930133"/>
                <a:gd name="T41" fmla="*/ 358513 h 1439863"/>
                <a:gd name="T42" fmla="*/ 1363354 w 1930133"/>
                <a:gd name="T43" fmla="*/ 305707 h 1439863"/>
                <a:gd name="T44" fmla="*/ 1235212 w 1930133"/>
                <a:gd name="T45" fmla="*/ 177466 h 1439863"/>
                <a:gd name="T46" fmla="*/ 1144759 w 1930133"/>
                <a:gd name="T47" fmla="*/ 86943 h 1439863"/>
                <a:gd name="T48" fmla="*/ 1073150 w 1930133"/>
                <a:gd name="T49" fmla="*/ 26594 h 1439863"/>
                <a:gd name="T50" fmla="*/ 900825 w 1930133"/>
                <a:gd name="T51" fmla="*/ 3770 h 1439863"/>
                <a:gd name="T52" fmla="*/ 906463 w 1930133"/>
                <a:gd name="T53" fmla="*/ 7541 h 1439863"/>
                <a:gd name="T54" fmla="*/ 895187 w 1930133"/>
                <a:gd name="T55" fmla="*/ 0 h 1439863"/>
                <a:gd name="T56" fmla="*/ 898946 w 1930133"/>
                <a:gd name="T57" fmla="*/ 3770 h 1439863"/>
                <a:gd name="T58" fmla="*/ 876393 w 1930133"/>
                <a:gd name="T59" fmla="*/ 37703 h 1439863"/>
                <a:gd name="T60" fmla="*/ 812493 w 1930133"/>
                <a:gd name="T61" fmla="*/ 109339 h 1439863"/>
                <a:gd name="T62" fmla="*/ 741076 w 1930133"/>
                <a:gd name="T63" fmla="*/ 154583 h 1439863"/>
                <a:gd name="T64" fmla="*/ 643348 w 1930133"/>
                <a:gd name="T65" fmla="*/ 252611 h 1439863"/>
                <a:gd name="T66" fmla="*/ 553137 w 1930133"/>
                <a:gd name="T67" fmla="*/ 324247 h 1439863"/>
                <a:gd name="T68" fmla="*/ 444132 w 1930133"/>
                <a:gd name="T69" fmla="*/ 410965 h 1439863"/>
                <a:gd name="T70" fmla="*/ 410302 w 1930133"/>
                <a:gd name="T71" fmla="*/ 459979 h 1439863"/>
                <a:gd name="T72" fmla="*/ 327609 w 1930133"/>
                <a:gd name="T73" fmla="*/ 512763 h 1439863"/>
                <a:gd name="T74" fmla="*/ 327609 w 1930133"/>
                <a:gd name="T75" fmla="*/ 508993 h 1439863"/>
                <a:gd name="T76" fmla="*/ 353920 w 1930133"/>
                <a:gd name="T77" fmla="*/ 493912 h 1439863"/>
                <a:gd name="T78" fmla="*/ 414061 w 1930133"/>
                <a:gd name="T79" fmla="*/ 426046 h 1439863"/>
                <a:gd name="T80" fmla="*/ 481719 w 1930133"/>
                <a:gd name="T81" fmla="*/ 350640 h 1439863"/>
                <a:gd name="T82" fmla="*/ 568172 w 1930133"/>
                <a:gd name="T83" fmla="*/ 297855 h 1439863"/>
                <a:gd name="T84" fmla="*/ 643348 w 1930133"/>
                <a:gd name="T85" fmla="*/ 226219 h 1439863"/>
                <a:gd name="T86" fmla="*/ 759870 w 1930133"/>
                <a:gd name="T87" fmla="*/ 120650 h 1439863"/>
                <a:gd name="T88" fmla="*/ 853840 w 1930133"/>
                <a:gd name="T89" fmla="*/ 49014 h 1439863"/>
                <a:gd name="T90" fmla="*/ 895187 w 1930133"/>
                <a:gd name="T91" fmla="*/ 0 h 14398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930133" h="1439863">
                  <a:moveTo>
                    <a:pt x="1897912" y="633413"/>
                  </a:moveTo>
                  <a:cubicBezTo>
                    <a:pt x="1912975" y="644718"/>
                    <a:pt x="1920506" y="656024"/>
                    <a:pt x="1924272" y="671098"/>
                  </a:cubicBezTo>
                  <a:cubicBezTo>
                    <a:pt x="1943100" y="791688"/>
                    <a:pt x="1909209" y="1036638"/>
                    <a:pt x="1924272" y="1191145"/>
                  </a:cubicBezTo>
                  <a:cubicBezTo>
                    <a:pt x="1943100" y="1341883"/>
                    <a:pt x="1897912" y="1413484"/>
                    <a:pt x="1788707" y="1432326"/>
                  </a:cubicBezTo>
                  <a:cubicBezTo>
                    <a:pt x="1754815" y="1439863"/>
                    <a:pt x="1713393" y="1439863"/>
                    <a:pt x="1668204" y="1439863"/>
                  </a:cubicBezTo>
                  <a:cubicBezTo>
                    <a:pt x="1607953" y="1439863"/>
                    <a:pt x="1532639" y="1436095"/>
                    <a:pt x="1442262" y="1432326"/>
                  </a:cubicBezTo>
                  <a:cubicBezTo>
                    <a:pt x="1348120" y="1428558"/>
                    <a:pt x="1238915" y="1424789"/>
                    <a:pt x="1099584" y="1424789"/>
                  </a:cubicBezTo>
                  <a:cubicBezTo>
                    <a:pt x="1005441" y="1424789"/>
                    <a:pt x="900002" y="1428558"/>
                    <a:pt x="779500" y="1432326"/>
                  </a:cubicBezTo>
                  <a:cubicBezTo>
                    <a:pt x="658997" y="1436095"/>
                    <a:pt x="553558" y="1439863"/>
                    <a:pt x="466947" y="1439863"/>
                  </a:cubicBezTo>
                  <a:cubicBezTo>
                    <a:pt x="109205" y="1439863"/>
                    <a:pt x="3766" y="1405947"/>
                    <a:pt x="0" y="1375799"/>
                  </a:cubicBezTo>
                  <a:cubicBezTo>
                    <a:pt x="0" y="1372031"/>
                    <a:pt x="0" y="1372031"/>
                    <a:pt x="0" y="1368262"/>
                  </a:cubicBezTo>
                  <a:cubicBezTo>
                    <a:pt x="18828" y="1383336"/>
                    <a:pt x="48954" y="1390873"/>
                    <a:pt x="90377" y="1398410"/>
                  </a:cubicBezTo>
                  <a:cubicBezTo>
                    <a:pt x="135565" y="1405947"/>
                    <a:pt x="199582" y="1405947"/>
                    <a:pt x="278661" y="1405947"/>
                  </a:cubicBezTo>
                  <a:cubicBezTo>
                    <a:pt x="391633" y="1405947"/>
                    <a:pt x="546026" y="1402179"/>
                    <a:pt x="753140" y="1394642"/>
                  </a:cubicBezTo>
                  <a:cubicBezTo>
                    <a:pt x="847282" y="1390873"/>
                    <a:pt x="933893" y="1390873"/>
                    <a:pt x="1009207" y="1390873"/>
                  </a:cubicBezTo>
                  <a:cubicBezTo>
                    <a:pt x="1348120" y="1390873"/>
                    <a:pt x="1543936" y="1413484"/>
                    <a:pt x="1679501" y="1413484"/>
                  </a:cubicBezTo>
                  <a:cubicBezTo>
                    <a:pt x="1713393" y="1413484"/>
                    <a:pt x="1747284" y="1413484"/>
                    <a:pt x="1773644" y="1409716"/>
                  </a:cubicBezTo>
                  <a:cubicBezTo>
                    <a:pt x="1818832" y="1402179"/>
                    <a:pt x="1852723" y="1379568"/>
                    <a:pt x="1871552" y="1349420"/>
                  </a:cubicBezTo>
                  <a:cubicBezTo>
                    <a:pt x="1894146" y="1315504"/>
                    <a:pt x="1901678" y="1274051"/>
                    <a:pt x="1901678" y="1221293"/>
                  </a:cubicBezTo>
                  <a:cubicBezTo>
                    <a:pt x="1901678" y="1198682"/>
                    <a:pt x="1901678" y="1172303"/>
                    <a:pt x="1897912" y="1145923"/>
                  </a:cubicBezTo>
                  <a:cubicBezTo>
                    <a:pt x="1894146" y="1115776"/>
                    <a:pt x="1894146" y="1081860"/>
                    <a:pt x="1894146" y="1047944"/>
                  </a:cubicBezTo>
                  <a:cubicBezTo>
                    <a:pt x="1894146" y="942427"/>
                    <a:pt x="1905443" y="825604"/>
                    <a:pt x="1905443" y="727625"/>
                  </a:cubicBezTo>
                  <a:cubicBezTo>
                    <a:pt x="1905443" y="693708"/>
                    <a:pt x="1901678" y="659792"/>
                    <a:pt x="1897912" y="633413"/>
                  </a:cubicBezTo>
                  <a:close/>
                  <a:moveTo>
                    <a:pt x="1084457" y="19050"/>
                  </a:moveTo>
                  <a:cubicBezTo>
                    <a:pt x="1103301" y="37909"/>
                    <a:pt x="1125915" y="56768"/>
                    <a:pt x="1148528" y="68084"/>
                  </a:cubicBezTo>
                  <a:cubicBezTo>
                    <a:pt x="1148528" y="71855"/>
                    <a:pt x="1148528" y="71855"/>
                    <a:pt x="1152297" y="71855"/>
                  </a:cubicBezTo>
                  <a:cubicBezTo>
                    <a:pt x="1174910" y="83171"/>
                    <a:pt x="1189986" y="94486"/>
                    <a:pt x="1208830" y="113345"/>
                  </a:cubicBezTo>
                  <a:cubicBezTo>
                    <a:pt x="1220137" y="128432"/>
                    <a:pt x="1231443" y="143520"/>
                    <a:pt x="1246519" y="169922"/>
                  </a:cubicBezTo>
                  <a:cubicBezTo>
                    <a:pt x="1250288" y="173694"/>
                    <a:pt x="1254057" y="177466"/>
                    <a:pt x="1257826" y="185010"/>
                  </a:cubicBezTo>
                  <a:cubicBezTo>
                    <a:pt x="1295514" y="249130"/>
                    <a:pt x="1340741" y="271761"/>
                    <a:pt x="1374661" y="294392"/>
                  </a:cubicBezTo>
                  <a:cubicBezTo>
                    <a:pt x="1374661" y="298164"/>
                    <a:pt x="1378430" y="298164"/>
                    <a:pt x="1382199" y="301935"/>
                  </a:cubicBezTo>
                  <a:cubicBezTo>
                    <a:pt x="1397274" y="313251"/>
                    <a:pt x="1419888" y="328338"/>
                    <a:pt x="1442501" y="347197"/>
                  </a:cubicBezTo>
                  <a:cubicBezTo>
                    <a:pt x="1468883" y="369828"/>
                    <a:pt x="1491496" y="396231"/>
                    <a:pt x="1506572" y="418861"/>
                  </a:cubicBezTo>
                  <a:cubicBezTo>
                    <a:pt x="1510341" y="422633"/>
                    <a:pt x="1510341" y="426405"/>
                    <a:pt x="1514110" y="430177"/>
                  </a:cubicBezTo>
                  <a:cubicBezTo>
                    <a:pt x="1525416" y="449036"/>
                    <a:pt x="1540492" y="467895"/>
                    <a:pt x="1551799" y="482982"/>
                  </a:cubicBezTo>
                  <a:cubicBezTo>
                    <a:pt x="1566874" y="501841"/>
                    <a:pt x="1585719" y="513157"/>
                    <a:pt x="1597025" y="516928"/>
                  </a:cubicBezTo>
                  <a:cubicBezTo>
                    <a:pt x="1597025" y="516928"/>
                    <a:pt x="1597025" y="516928"/>
                    <a:pt x="1593256" y="520700"/>
                  </a:cubicBezTo>
                  <a:cubicBezTo>
                    <a:pt x="1585719" y="520700"/>
                    <a:pt x="1578181" y="520700"/>
                    <a:pt x="1570643" y="520700"/>
                  </a:cubicBezTo>
                  <a:cubicBezTo>
                    <a:pt x="1559336" y="513157"/>
                    <a:pt x="1551799" y="501841"/>
                    <a:pt x="1540492" y="494298"/>
                  </a:cubicBezTo>
                  <a:cubicBezTo>
                    <a:pt x="1529185" y="479210"/>
                    <a:pt x="1514110" y="460351"/>
                    <a:pt x="1502803" y="441492"/>
                  </a:cubicBezTo>
                  <a:cubicBezTo>
                    <a:pt x="1499034" y="437720"/>
                    <a:pt x="1495265" y="433949"/>
                    <a:pt x="1495265" y="426405"/>
                  </a:cubicBezTo>
                  <a:cubicBezTo>
                    <a:pt x="1480190" y="407546"/>
                    <a:pt x="1457576" y="381143"/>
                    <a:pt x="1431194" y="358513"/>
                  </a:cubicBezTo>
                  <a:cubicBezTo>
                    <a:pt x="1408581" y="339654"/>
                    <a:pt x="1385968" y="324566"/>
                    <a:pt x="1370892" y="313251"/>
                  </a:cubicBezTo>
                  <a:cubicBezTo>
                    <a:pt x="1370892" y="309479"/>
                    <a:pt x="1367123" y="309479"/>
                    <a:pt x="1363354" y="305707"/>
                  </a:cubicBezTo>
                  <a:cubicBezTo>
                    <a:pt x="1333203" y="286848"/>
                    <a:pt x="1284208" y="256674"/>
                    <a:pt x="1242750" y="192553"/>
                  </a:cubicBezTo>
                  <a:cubicBezTo>
                    <a:pt x="1242750" y="188781"/>
                    <a:pt x="1238981" y="181238"/>
                    <a:pt x="1235212" y="177466"/>
                  </a:cubicBezTo>
                  <a:cubicBezTo>
                    <a:pt x="1220137" y="154835"/>
                    <a:pt x="1208830" y="135976"/>
                    <a:pt x="1197523" y="124661"/>
                  </a:cubicBezTo>
                  <a:cubicBezTo>
                    <a:pt x="1182448" y="105802"/>
                    <a:pt x="1167372" y="98258"/>
                    <a:pt x="1144759" y="86943"/>
                  </a:cubicBezTo>
                  <a:cubicBezTo>
                    <a:pt x="1140990" y="83171"/>
                    <a:pt x="1140990" y="83171"/>
                    <a:pt x="1137221" y="83171"/>
                  </a:cubicBezTo>
                  <a:cubicBezTo>
                    <a:pt x="1114608" y="68084"/>
                    <a:pt x="1091995" y="49225"/>
                    <a:pt x="1073150" y="26594"/>
                  </a:cubicBezTo>
                  <a:cubicBezTo>
                    <a:pt x="1076919" y="22822"/>
                    <a:pt x="1080688" y="22822"/>
                    <a:pt x="1084457" y="19050"/>
                  </a:cubicBezTo>
                  <a:close/>
                  <a:moveTo>
                    <a:pt x="900825" y="3770"/>
                  </a:moveTo>
                  <a:lnTo>
                    <a:pt x="902704" y="3770"/>
                  </a:lnTo>
                  <a:cubicBezTo>
                    <a:pt x="902704" y="3770"/>
                    <a:pt x="902704" y="3770"/>
                    <a:pt x="906463" y="7541"/>
                  </a:cubicBezTo>
                  <a:lnTo>
                    <a:pt x="900825" y="3770"/>
                  </a:lnTo>
                  <a:close/>
                  <a:moveTo>
                    <a:pt x="895187" y="0"/>
                  </a:moveTo>
                  <a:lnTo>
                    <a:pt x="900825" y="3770"/>
                  </a:lnTo>
                  <a:lnTo>
                    <a:pt x="898946" y="3770"/>
                  </a:lnTo>
                  <a:cubicBezTo>
                    <a:pt x="902704" y="3770"/>
                    <a:pt x="906463" y="7541"/>
                    <a:pt x="906463" y="7541"/>
                  </a:cubicBezTo>
                  <a:cubicBezTo>
                    <a:pt x="895187" y="18852"/>
                    <a:pt x="887669" y="26392"/>
                    <a:pt x="876393" y="37703"/>
                  </a:cubicBezTo>
                  <a:cubicBezTo>
                    <a:pt x="872634" y="45244"/>
                    <a:pt x="872634" y="49014"/>
                    <a:pt x="868875" y="56555"/>
                  </a:cubicBezTo>
                  <a:cubicBezTo>
                    <a:pt x="857599" y="75406"/>
                    <a:pt x="835046" y="90488"/>
                    <a:pt x="812493" y="109339"/>
                  </a:cubicBezTo>
                  <a:cubicBezTo>
                    <a:pt x="797458" y="116880"/>
                    <a:pt x="782423" y="124421"/>
                    <a:pt x="771147" y="131961"/>
                  </a:cubicBezTo>
                  <a:cubicBezTo>
                    <a:pt x="759870" y="139502"/>
                    <a:pt x="748594" y="147042"/>
                    <a:pt x="741076" y="154583"/>
                  </a:cubicBezTo>
                  <a:cubicBezTo>
                    <a:pt x="703488" y="180975"/>
                    <a:pt x="677177" y="199827"/>
                    <a:pt x="654624" y="237530"/>
                  </a:cubicBezTo>
                  <a:cubicBezTo>
                    <a:pt x="650865" y="241300"/>
                    <a:pt x="647106" y="245071"/>
                    <a:pt x="643348" y="252611"/>
                  </a:cubicBezTo>
                  <a:cubicBezTo>
                    <a:pt x="628312" y="275233"/>
                    <a:pt x="602001" y="294085"/>
                    <a:pt x="575689" y="312936"/>
                  </a:cubicBezTo>
                  <a:cubicBezTo>
                    <a:pt x="568172" y="316707"/>
                    <a:pt x="560654" y="320477"/>
                    <a:pt x="553137" y="324247"/>
                  </a:cubicBezTo>
                  <a:cubicBezTo>
                    <a:pt x="530584" y="335558"/>
                    <a:pt x="508031" y="350640"/>
                    <a:pt x="492996" y="361950"/>
                  </a:cubicBezTo>
                  <a:cubicBezTo>
                    <a:pt x="466684" y="380802"/>
                    <a:pt x="455408" y="395883"/>
                    <a:pt x="444132" y="410965"/>
                  </a:cubicBezTo>
                  <a:cubicBezTo>
                    <a:pt x="436614" y="418505"/>
                    <a:pt x="432855" y="426046"/>
                    <a:pt x="425338" y="437357"/>
                  </a:cubicBezTo>
                  <a:cubicBezTo>
                    <a:pt x="421579" y="441127"/>
                    <a:pt x="417820" y="452438"/>
                    <a:pt x="410302" y="459979"/>
                  </a:cubicBezTo>
                  <a:cubicBezTo>
                    <a:pt x="395267" y="482601"/>
                    <a:pt x="368956" y="501452"/>
                    <a:pt x="353920" y="508993"/>
                  </a:cubicBezTo>
                  <a:cubicBezTo>
                    <a:pt x="342644" y="508993"/>
                    <a:pt x="335127" y="512763"/>
                    <a:pt x="327609" y="512763"/>
                  </a:cubicBezTo>
                  <a:cubicBezTo>
                    <a:pt x="327609" y="512763"/>
                    <a:pt x="327609" y="512763"/>
                    <a:pt x="323850" y="508993"/>
                  </a:cubicBezTo>
                  <a:cubicBezTo>
                    <a:pt x="323850" y="508993"/>
                    <a:pt x="323850" y="508993"/>
                    <a:pt x="327609" y="508993"/>
                  </a:cubicBezTo>
                  <a:cubicBezTo>
                    <a:pt x="327609" y="505223"/>
                    <a:pt x="331368" y="505223"/>
                    <a:pt x="331368" y="505223"/>
                  </a:cubicBezTo>
                  <a:cubicBezTo>
                    <a:pt x="338885" y="501452"/>
                    <a:pt x="346403" y="497682"/>
                    <a:pt x="353920" y="493912"/>
                  </a:cubicBezTo>
                  <a:cubicBezTo>
                    <a:pt x="368956" y="482601"/>
                    <a:pt x="387750" y="467519"/>
                    <a:pt x="399026" y="448668"/>
                  </a:cubicBezTo>
                  <a:cubicBezTo>
                    <a:pt x="406544" y="441127"/>
                    <a:pt x="410302" y="433587"/>
                    <a:pt x="414061" y="426046"/>
                  </a:cubicBezTo>
                  <a:cubicBezTo>
                    <a:pt x="421579" y="418505"/>
                    <a:pt x="425338" y="410965"/>
                    <a:pt x="432855" y="399654"/>
                  </a:cubicBezTo>
                  <a:cubicBezTo>
                    <a:pt x="444132" y="384572"/>
                    <a:pt x="455408" y="369491"/>
                    <a:pt x="481719" y="350640"/>
                  </a:cubicBezTo>
                  <a:cubicBezTo>
                    <a:pt x="500513" y="335558"/>
                    <a:pt x="523066" y="324247"/>
                    <a:pt x="545619" y="312936"/>
                  </a:cubicBezTo>
                  <a:cubicBezTo>
                    <a:pt x="553137" y="309166"/>
                    <a:pt x="560654" y="305396"/>
                    <a:pt x="568172" y="297855"/>
                  </a:cubicBezTo>
                  <a:cubicBezTo>
                    <a:pt x="594483" y="282774"/>
                    <a:pt x="617036" y="263922"/>
                    <a:pt x="632071" y="245071"/>
                  </a:cubicBezTo>
                  <a:cubicBezTo>
                    <a:pt x="635830" y="237530"/>
                    <a:pt x="639589" y="233760"/>
                    <a:pt x="643348" y="226219"/>
                  </a:cubicBezTo>
                  <a:cubicBezTo>
                    <a:pt x="665900" y="188516"/>
                    <a:pt x="692212" y="165894"/>
                    <a:pt x="729800" y="139502"/>
                  </a:cubicBezTo>
                  <a:cubicBezTo>
                    <a:pt x="741076" y="135732"/>
                    <a:pt x="752353" y="128191"/>
                    <a:pt x="759870" y="120650"/>
                  </a:cubicBezTo>
                  <a:cubicBezTo>
                    <a:pt x="774905" y="113110"/>
                    <a:pt x="789941" y="105569"/>
                    <a:pt x="804976" y="94258"/>
                  </a:cubicBezTo>
                  <a:cubicBezTo>
                    <a:pt x="827529" y="79177"/>
                    <a:pt x="846323" y="64096"/>
                    <a:pt x="853840" y="49014"/>
                  </a:cubicBezTo>
                  <a:cubicBezTo>
                    <a:pt x="857599" y="41474"/>
                    <a:pt x="861358" y="33933"/>
                    <a:pt x="865116" y="30163"/>
                  </a:cubicBezTo>
                  <a:cubicBezTo>
                    <a:pt x="876393" y="18852"/>
                    <a:pt x="883910" y="7541"/>
                    <a:pt x="895187" y="0"/>
                  </a:cubicBezTo>
                  <a:close/>
                </a:path>
              </a:pathLst>
            </a:custGeom>
            <a:solidFill>
              <a:srgbClr val="DADA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000" dirty="0">
                <a:ea typeface="思源黑体 CN Light" panose="020B0300000000000000" pitchFamily="34" charset="-122"/>
              </a:endParaRPr>
            </a:p>
          </p:txBody>
        </p:sp>
        <p:sp>
          <p:nvSpPr>
            <p:cNvPr id="2058" name="MH_SubTitle_5"/>
            <p:cNvSpPr txBox="1">
              <a:spLocks noChangeArrowheads="1"/>
            </p:cNvSpPr>
            <p:nvPr>
              <p:custDataLst>
                <p:tags r:id="rId10"/>
              </p:custDataLst>
            </p:nvPr>
          </p:nvSpPr>
          <p:spPr bwMode="auto">
            <a:xfrm>
              <a:off x="7800975" y="2755900"/>
              <a:ext cx="1912938" cy="8778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lvl="0" algn="ctr">
                <a:lnSpc>
                  <a:spcPct val="110000"/>
                </a:lnSpc>
              </a:pPr>
              <a:r>
                <a:rPr lang="zh-CN" altLang="en-US" sz="2400" dirty="0">
                  <a:solidFill>
                    <a:srgbClr val="ED7D3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点击输入文本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3229211" y="4017392"/>
            <a:ext cx="2481763" cy="2078128"/>
            <a:chOff x="3687764" y="4019550"/>
            <a:chExt cx="1971674" cy="1651000"/>
          </a:xfrm>
        </p:grpSpPr>
        <p:sp>
          <p:nvSpPr>
            <p:cNvPr id="2059" name="MH_Other_7"/>
            <p:cNvSpPr>
              <a:spLocks/>
            </p:cNvSpPr>
            <p:nvPr>
              <p:custDataLst>
                <p:tags r:id="rId5"/>
              </p:custDataLst>
            </p:nvPr>
          </p:nvSpPr>
          <p:spPr bwMode="auto">
            <a:xfrm>
              <a:off x="3687764" y="4019550"/>
              <a:ext cx="1946275" cy="1625600"/>
            </a:xfrm>
            <a:custGeom>
              <a:avLst/>
              <a:gdLst>
                <a:gd name="T0" fmla="*/ 191907 w 1946275"/>
                <a:gd name="T1" fmla="*/ 1457871 h 1625601"/>
                <a:gd name="T2" fmla="*/ 469563 w 1946275"/>
                <a:gd name="T3" fmla="*/ 1465183 h 1625601"/>
                <a:gd name="T4" fmla="*/ 15058 w 1946275"/>
                <a:gd name="T5" fmla="*/ 1387812 h 1625601"/>
                <a:gd name="T6" fmla="*/ 173883 w 1946275"/>
                <a:gd name="T7" fmla="*/ 916385 h 1625601"/>
                <a:gd name="T8" fmla="*/ 1845108 w 1946275"/>
                <a:gd name="T9" fmla="*/ 860670 h 1625601"/>
                <a:gd name="T10" fmla="*/ 87526 w 1946275"/>
                <a:gd name="T11" fmla="*/ 789985 h 1625601"/>
                <a:gd name="T12" fmla="*/ 496943 w 1946275"/>
                <a:gd name="T13" fmla="*/ 749914 h 1625601"/>
                <a:gd name="T14" fmla="*/ 36810 w 1946275"/>
                <a:gd name="T15" fmla="*/ 916385 h 1625601"/>
                <a:gd name="T16" fmla="*/ 173606 w 1946275"/>
                <a:gd name="T17" fmla="*/ 919957 h 1625601"/>
                <a:gd name="T18" fmla="*/ 196197 w 1946275"/>
                <a:gd name="T19" fmla="*/ 927101 h 1625601"/>
                <a:gd name="T20" fmla="*/ 25511 w 1946275"/>
                <a:gd name="T21" fmla="*/ 1199993 h 1625601"/>
                <a:gd name="T22" fmla="*/ 188045 w 1946275"/>
                <a:gd name="T23" fmla="*/ 1285522 h 1625601"/>
                <a:gd name="T24" fmla="*/ 165531 w 1946275"/>
                <a:gd name="T25" fmla="*/ 1297164 h 1625601"/>
                <a:gd name="T26" fmla="*/ 22174 w 1946275"/>
                <a:gd name="T27" fmla="*/ 1293294 h 1625601"/>
                <a:gd name="T28" fmla="*/ 266902 w 1946275"/>
                <a:gd name="T29" fmla="*/ 1451610 h 1625601"/>
                <a:gd name="T30" fmla="*/ 25181 w 1946275"/>
                <a:gd name="T31" fmla="*/ 1456015 h 1625601"/>
                <a:gd name="T32" fmla="*/ 97879 w 1946275"/>
                <a:gd name="T33" fmla="*/ 1587857 h 1625601"/>
                <a:gd name="T34" fmla="*/ 1065351 w 1946275"/>
                <a:gd name="T35" fmla="*/ 1582979 h 1625601"/>
                <a:gd name="T36" fmla="*/ 1796181 w 1946275"/>
                <a:gd name="T37" fmla="*/ 1601814 h 1625601"/>
                <a:gd name="T38" fmla="*/ 1660524 w 1946275"/>
                <a:gd name="T39" fmla="*/ 1531303 h 1625601"/>
                <a:gd name="T40" fmla="*/ 1705768 w 1946275"/>
                <a:gd name="T41" fmla="*/ 1519873 h 1625601"/>
                <a:gd name="T42" fmla="*/ 1920497 w 1946275"/>
                <a:gd name="T43" fmla="*/ 1387090 h 1625601"/>
                <a:gd name="T44" fmla="*/ 1855623 w 1946275"/>
                <a:gd name="T45" fmla="*/ 1074420 h 1625601"/>
                <a:gd name="T46" fmla="*/ 1921262 w 1946275"/>
                <a:gd name="T47" fmla="*/ 1060588 h 1625601"/>
                <a:gd name="T48" fmla="*/ 1928695 w 1946275"/>
                <a:gd name="T49" fmla="*/ 885826 h 1625601"/>
                <a:gd name="T50" fmla="*/ 1757675 w 1946275"/>
                <a:gd name="T51" fmla="*/ 863204 h 1625601"/>
                <a:gd name="T52" fmla="*/ 1851611 w 1946275"/>
                <a:gd name="T53" fmla="*/ 861319 h 1625601"/>
                <a:gd name="T54" fmla="*/ 1870984 w 1946275"/>
                <a:gd name="T55" fmla="*/ 791452 h 1625601"/>
                <a:gd name="T56" fmla="*/ 481354 w 1946275"/>
                <a:gd name="T57" fmla="*/ 557472 h 1625601"/>
                <a:gd name="T58" fmla="*/ 880878 w 1946275"/>
                <a:gd name="T59" fmla="*/ 237110 h 1625601"/>
                <a:gd name="T60" fmla="*/ 571812 w 1946275"/>
                <a:gd name="T61" fmla="*/ 504707 h 1625601"/>
                <a:gd name="T62" fmla="*/ 324814 w 1946275"/>
                <a:gd name="T63" fmla="*/ 722489 h 1625601"/>
                <a:gd name="T64" fmla="*/ 1633536 w 1946275"/>
                <a:gd name="T65" fmla="*/ 731838 h 1625601"/>
                <a:gd name="T66" fmla="*/ 1594095 w 1946275"/>
                <a:gd name="T67" fmla="*/ 654071 h 1625601"/>
                <a:gd name="T68" fmla="*/ 1203100 w 1946275"/>
                <a:gd name="T69" fmla="*/ 268599 h 1625601"/>
                <a:gd name="T70" fmla="*/ 1121958 w 1946275"/>
                <a:gd name="T71" fmla="*/ 206877 h 1625601"/>
                <a:gd name="T72" fmla="*/ 1101944 w 1946275"/>
                <a:gd name="T73" fmla="*/ 222017 h 1625601"/>
                <a:gd name="T74" fmla="*/ 1050119 w 1946275"/>
                <a:gd name="T75" fmla="*/ 241300 h 1625601"/>
                <a:gd name="T76" fmla="*/ 947737 w 1946275"/>
                <a:gd name="T77" fmla="*/ 218614 h 1625601"/>
                <a:gd name="T78" fmla="*/ 990116 w 1946275"/>
                <a:gd name="T79" fmla="*/ 18851 h 1625601"/>
                <a:gd name="T80" fmla="*/ 915113 w 1946275"/>
                <a:gd name="T81" fmla="*/ 135731 h 1625601"/>
                <a:gd name="T82" fmla="*/ 1050119 w 1946275"/>
                <a:gd name="T83" fmla="*/ 226219 h 1625601"/>
                <a:gd name="T84" fmla="*/ 1140124 w 1946275"/>
                <a:gd name="T85" fmla="*/ 158353 h 1625601"/>
                <a:gd name="T86" fmla="*/ 1102622 w 1946275"/>
                <a:gd name="T87" fmla="*/ 33933 h 1625601"/>
                <a:gd name="T88" fmla="*/ 1001367 w 1946275"/>
                <a:gd name="T89" fmla="*/ 0 h 1625601"/>
                <a:gd name="T90" fmla="*/ 1057620 w 1946275"/>
                <a:gd name="T91" fmla="*/ 3770 h 1625601"/>
                <a:gd name="T92" fmla="*/ 1158875 w 1946275"/>
                <a:gd name="T93" fmla="*/ 116523 h 1625601"/>
                <a:gd name="T94" fmla="*/ 1150906 w 1946275"/>
                <a:gd name="T95" fmla="*/ 176733 h 1625601"/>
                <a:gd name="T96" fmla="*/ 1303963 w 1946275"/>
                <a:gd name="T97" fmla="*/ 336937 h 1625601"/>
                <a:gd name="T98" fmla="*/ 1596594 w 1946275"/>
                <a:gd name="T99" fmla="*/ 629079 h 1625601"/>
                <a:gd name="T100" fmla="*/ 1829574 w 1946275"/>
                <a:gd name="T101" fmla="*/ 761256 h 1625601"/>
                <a:gd name="T102" fmla="*/ 1938746 w 1946275"/>
                <a:gd name="T103" fmla="*/ 1357617 h 1625601"/>
                <a:gd name="T104" fmla="*/ 1924447 w 1946275"/>
                <a:gd name="T105" fmla="*/ 1535113 h 1625601"/>
                <a:gd name="T106" fmla="*/ 1050311 w 1946275"/>
                <a:gd name="T107" fmla="*/ 1602955 h 1625601"/>
                <a:gd name="T108" fmla="*/ 15058 w 1946275"/>
                <a:gd name="T109" fmla="*/ 1542564 h 1625601"/>
                <a:gd name="T110" fmla="*/ 33881 w 1946275"/>
                <a:gd name="T111" fmla="*/ 832971 h 1625601"/>
                <a:gd name="T112" fmla="*/ 402341 w 1946275"/>
                <a:gd name="T113" fmla="*/ 628030 h 1625601"/>
                <a:gd name="T114" fmla="*/ 646109 w 1946275"/>
                <a:gd name="T115" fmla="*/ 412941 h 1625601"/>
                <a:gd name="T116" fmla="*/ 911804 w 1946275"/>
                <a:gd name="T117" fmla="*/ 176495 h 1625601"/>
                <a:gd name="T118" fmla="*/ 937614 w 1946275"/>
                <a:gd name="T119" fmla="*/ 33933 h 16256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946275" h="1625601">
                  <a:moveTo>
                    <a:pt x="481437" y="1465536"/>
                  </a:moveTo>
                  <a:lnTo>
                    <a:pt x="487586" y="1465719"/>
                  </a:lnTo>
                  <a:cubicBezTo>
                    <a:pt x="494896" y="1465957"/>
                    <a:pt x="493351" y="1465957"/>
                    <a:pt x="486307" y="1465719"/>
                  </a:cubicBezTo>
                  <a:lnTo>
                    <a:pt x="481437" y="1465536"/>
                  </a:lnTo>
                  <a:close/>
                  <a:moveTo>
                    <a:pt x="191907" y="1457871"/>
                  </a:moveTo>
                  <a:lnTo>
                    <a:pt x="247607" y="1459230"/>
                  </a:lnTo>
                  <a:cubicBezTo>
                    <a:pt x="322435" y="1461135"/>
                    <a:pt x="396793" y="1463040"/>
                    <a:pt x="428795" y="1463040"/>
                  </a:cubicBezTo>
                  <a:cubicBezTo>
                    <a:pt x="444796" y="1463993"/>
                    <a:pt x="460327" y="1464707"/>
                    <a:pt x="472034" y="1465183"/>
                  </a:cubicBezTo>
                  <a:lnTo>
                    <a:pt x="481437" y="1465536"/>
                  </a:lnTo>
                  <a:lnTo>
                    <a:pt x="469563" y="1465183"/>
                  </a:lnTo>
                  <a:cubicBezTo>
                    <a:pt x="452562" y="1464707"/>
                    <a:pt x="425031" y="1463993"/>
                    <a:pt x="383616" y="1463040"/>
                  </a:cubicBezTo>
                  <a:cubicBezTo>
                    <a:pt x="217958" y="1459230"/>
                    <a:pt x="440090" y="1466850"/>
                    <a:pt x="225488" y="1459230"/>
                  </a:cubicBezTo>
                  <a:lnTo>
                    <a:pt x="191907" y="1457871"/>
                  </a:lnTo>
                  <a:close/>
                  <a:moveTo>
                    <a:pt x="15280" y="1374175"/>
                  </a:moveTo>
                  <a:lnTo>
                    <a:pt x="15058" y="1387812"/>
                  </a:lnTo>
                  <a:lnTo>
                    <a:pt x="15334" y="1396572"/>
                  </a:lnTo>
                  <a:lnTo>
                    <a:pt x="15280" y="1374175"/>
                  </a:lnTo>
                  <a:close/>
                  <a:moveTo>
                    <a:pt x="182607" y="914934"/>
                  </a:moveTo>
                  <a:cubicBezTo>
                    <a:pt x="183255" y="915046"/>
                    <a:pt x="182078" y="915492"/>
                    <a:pt x="177371" y="916385"/>
                  </a:cubicBezTo>
                  <a:lnTo>
                    <a:pt x="173883" y="916385"/>
                  </a:lnTo>
                  <a:lnTo>
                    <a:pt x="176901" y="915492"/>
                  </a:lnTo>
                  <a:cubicBezTo>
                    <a:pt x="179489" y="915046"/>
                    <a:pt x="181960" y="914822"/>
                    <a:pt x="182607" y="914934"/>
                  </a:cubicBezTo>
                  <a:close/>
                  <a:moveTo>
                    <a:pt x="1830701" y="858668"/>
                  </a:moveTo>
                  <a:cubicBezTo>
                    <a:pt x="1832316" y="858727"/>
                    <a:pt x="1835561" y="858962"/>
                    <a:pt x="1840754" y="859434"/>
                  </a:cubicBezTo>
                  <a:lnTo>
                    <a:pt x="1845108" y="860670"/>
                  </a:lnTo>
                  <a:lnTo>
                    <a:pt x="1838032" y="859964"/>
                  </a:lnTo>
                  <a:cubicBezTo>
                    <a:pt x="1830760" y="859139"/>
                    <a:pt x="1827470" y="858550"/>
                    <a:pt x="1830701" y="858668"/>
                  </a:cubicBezTo>
                  <a:close/>
                  <a:moveTo>
                    <a:pt x="101185" y="780313"/>
                  </a:moveTo>
                  <a:lnTo>
                    <a:pt x="93644" y="784375"/>
                  </a:lnTo>
                  <a:lnTo>
                    <a:pt x="87526" y="789985"/>
                  </a:lnTo>
                  <a:lnTo>
                    <a:pt x="101185" y="780313"/>
                  </a:lnTo>
                  <a:close/>
                  <a:moveTo>
                    <a:pt x="1202371" y="731945"/>
                  </a:moveTo>
                  <a:lnTo>
                    <a:pt x="1190955" y="732938"/>
                  </a:lnTo>
                  <a:cubicBezTo>
                    <a:pt x="1133591" y="737654"/>
                    <a:pt x="1061181" y="742369"/>
                    <a:pt x="1000995" y="742369"/>
                  </a:cubicBezTo>
                  <a:cubicBezTo>
                    <a:pt x="876863" y="742369"/>
                    <a:pt x="609791" y="746141"/>
                    <a:pt x="496943" y="749914"/>
                  </a:cubicBezTo>
                  <a:cubicBezTo>
                    <a:pt x="459327" y="749914"/>
                    <a:pt x="417950" y="749914"/>
                    <a:pt x="380334" y="749914"/>
                  </a:cubicBezTo>
                  <a:cubicBezTo>
                    <a:pt x="308864" y="749914"/>
                    <a:pt x="241155" y="749914"/>
                    <a:pt x="196016" y="757458"/>
                  </a:cubicBezTo>
                  <a:cubicBezTo>
                    <a:pt x="162162" y="765003"/>
                    <a:pt x="83169" y="791409"/>
                    <a:pt x="53076" y="847993"/>
                  </a:cubicBezTo>
                  <a:cubicBezTo>
                    <a:pt x="45553" y="863082"/>
                    <a:pt x="40851" y="881000"/>
                    <a:pt x="37912" y="900864"/>
                  </a:cubicBezTo>
                  <a:lnTo>
                    <a:pt x="36810" y="916385"/>
                  </a:lnTo>
                  <a:lnTo>
                    <a:pt x="87006" y="916385"/>
                  </a:lnTo>
                  <a:cubicBezTo>
                    <a:pt x="109597" y="916385"/>
                    <a:pt x="127482" y="916385"/>
                    <a:pt x="142072" y="916385"/>
                  </a:cubicBezTo>
                  <a:lnTo>
                    <a:pt x="173883" y="916385"/>
                  </a:lnTo>
                  <a:lnTo>
                    <a:pt x="170488" y="917390"/>
                  </a:lnTo>
                  <a:cubicBezTo>
                    <a:pt x="169370" y="918171"/>
                    <a:pt x="169841" y="919064"/>
                    <a:pt x="173606" y="919957"/>
                  </a:cubicBezTo>
                  <a:cubicBezTo>
                    <a:pt x="192432" y="919957"/>
                    <a:pt x="233850" y="923529"/>
                    <a:pt x="248911" y="923529"/>
                  </a:cubicBezTo>
                  <a:cubicBezTo>
                    <a:pt x="263972" y="923529"/>
                    <a:pt x="222554" y="923529"/>
                    <a:pt x="263972" y="927101"/>
                  </a:cubicBezTo>
                  <a:lnTo>
                    <a:pt x="211258" y="927101"/>
                  </a:lnTo>
                  <a:lnTo>
                    <a:pt x="200139" y="927101"/>
                  </a:lnTo>
                  <a:lnTo>
                    <a:pt x="196197" y="927101"/>
                  </a:lnTo>
                  <a:cubicBezTo>
                    <a:pt x="181372" y="927101"/>
                    <a:pt x="116278" y="924025"/>
                    <a:pt x="66893" y="923929"/>
                  </a:cubicBezTo>
                  <a:lnTo>
                    <a:pt x="36215" y="924754"/>
                  </a:lnTo>
                  <a:lnTo>
                    <a:pt x="33328" y="965405"/>
                  </a:lnTo>
                  <a:cubicBezTo>
                    <a:pt x="32387" y="1011144"/>
                    <a:pt x="34268" y="1061126"/>
                    <a:pt x="30507" y="1108280"/>
                  </a:cubicBezTo>
                  <a:cubicBezTo>
                    <a:pt x="28626" y="1132800"/>
                    <a:pt x="26980" y="1164864"/>
                    <a:pt x="25511" y="1199993"/>
                  </a:cubicBezTo>
                  <a:lnTo>
                    <a:pt x="23007" y="1270000"/>
                  </a:lnTo>
                  <a:lnTo>
                    <a:pt x="28574" y="1270000"/>
                  </a:lnTo>
                  <a:cubicBezTo>
                    <a:pt x="41706" y="1270000"/>
                    <a:pt x="60468" y="1270000"/>
                    <a:pt x="82981" y="1270000"/>
                  </a:cubicBezTo>
                  <a:cubicBezTo>
                    <a:pt x="131761" y="1270000"/>
                    <a:pt x="45459" y="1277761"/>
                    <a:pt x="90486" y="1281642"/>
                  </a:cubicBezTo>
                  <a:cubicBezTo>
                    <a:pt x="135513" y="1285522"/>
                    <a:pt x="173036" y="1281642"/>
                    <a:pt x="188045" y="1285522"/>
                  </a:cubicBezTo>
                  <a:cubicBezTo>
                    <a:pt x="203054" y="1293283"/>
                    <a:pt x="116752" y="1281642"/>
                    <a:pt x="188045" y="1293283"/>
                  </a:cubicBezTo>
                  <a:cubicBezTo>
                    <a:pt x="238701" y="1302015"/>
                    <a:pt x="177492" y="1299832"/>
                    <a:pt x="161134" y="1298195"/>
                  </a:cubicBezTo>
                  <a:lnTo>
                    <a:pt x="164157" y="1297486"/>
                  </a:lnTo>
                  <a:lnTo>
                    <a:pt x="167759" y="1297710"/>
                  </a:lnTo>
                  <a:cubicBezTo>
                    <a:pt x="174678" y="1298134"/>
                    <a:pt x="175850" y="1298134"/>
                    <a:pt x="165531" y="1297164"/>
                  </a:cubicBezTo>
                  <a:lnTo>
                    <a:pt x="164157" y="1297486"/>
                  </a:lnTo>
                  <a:lnTo>
                    <a:pt x="135513" y="1295709"/>
                  </a:lnTo>
                  <a:cubicBezTo>
                    <a:pt x="110185" y="1294254"/>
                    <a:pt x="84857" y="1293284"/>
                    <a:pt x="105495" y="1297164"/>
                  </a:cubicBezTo>
                  <a:cubicBezTo>
                    <a:pt x="136451" y="1302985"/>
                    <a:pt x="97756" y="1295709"/>
                    <a:pt x="55895" y="1293344"/>
                  </a:cubicBezTo>
                  <a:lnTo>
                    <a:pt x="22174" y="1293294"/>
                  </a:lnTo>
                  <a:lnTo>
                    <a:pt x="21573" y="1310097"/>
                  </a:lnTo>
                  <a:cubicBezTo>
                    <a:pt x="20397" y="1346876"/>
                    <a:pt x="19339" y="1382242"/>
                    <a:pt x="18340" y="1411712"/>
                  </a:cubicBezTo>
                  <a:lnTo>
                    <a:pt x="16995" y="1447805"/>
                  </a:lnTo>
                  <a:lnTo>
                    <a:pt x="20343" y="1447808"/>
                  </a:lnTo>
                  <a:cubicBezTo>
                    <a:pt x="62654" y="1447860"/>
                    <a:pt x="233959" y="1448276"/>
                    <a:pt x="266902" y="1451610"/>
                  </a:cubicBezTo>
                  <a:cubicBezTo>
                    <a:pt x="299846" y="1454944"/>
                    <a:pt x="79125" y="1452444"/>
                    <a:pt x="167197" y="1456871"/>
                  </a:cubicBezTo>
                  <a:lnTo>
                    <a:pt x="191907" y="1457871"/>
                  </a:lnTo>
                  <a:lnTo>
                    <a:pt x="140247" y="1456611"/>
                  </a:lnTo>
                  <a:cubicBezTo>
                    <a:pt x="107833" y="1455896"/>
                    <a:pt x="80537" y="1455420"/>
                    <a:pt x="63595" y="1455420"/>
                  </a:cubicBezTo>
                  <a:cubicBezTo>
                    <a:pt x="45711" y="1455420"/>
                    <a:pt x="33475" y="1455658"/>
                    <a:pt x="25181" y="1456015"/>
                  </a:cubicBezTo>
                  <a:lnTo>
                    <a:pt x="17229" y="1456721"/>
                  </a:lnTo>
                  <a:lnTo>
                    <a:pt x="17882" y="1477455"/>
                  </a:lnTo>
                  <a:cubicBezTo>
                    <a:pt x="19764" y="1502932"/>
                    <a:pt x="22588" y="1523692"/>
                    <a:pt x="26352" y="1538789"/>
                  </a:cubicBezTo>
                  <a:cubicBezTo>
                    <a:pt x="30117" y="1550113"/>
                    <a:pt x="37646" y="1561436"/>
                    <a:pt x="48939" y="1568985"/>
                  </a:cubicBezTo>
                  <a:cubicBezTo>
                    <a:pt x="60233" y="1576534"/>
                    <a:pt x="75291" y="1584082"/>
                    <a:pt x="97879" y="1587857"/>
                  </a:cubicBezTo>
                  <a:cubicBezTo>
                    <a:pt x="143053" y="1599180"/>
                    <a:pt x="210815" y="1602955"/>
                    <a:pt x="319987" y="1602955"/>
                  </a:cubicBezTo>
                  <a:cubicBezTo>
                    <a:pt x="376456" y="1602955"/>
                    <a:pt x="443277" y="1602011"/>
                    <a:pt x="521862" y="1600124"/>
                  </a:cubicBezTo>
                  <a:lnTo>
                    <a:pt x="555677" y="1599181"/>
                  </a:lnTo>
                  <a:lnTo>
                    <a:pt x="620458" y="1594516"/>
                  </a:lnTo>
                  <a:cubicBezTo>
                    <a:pt x="843265" y="1580095"/>
                    <a:pt x="973055" y="1582979"/>
                    <a:pt x="1065351" y="1582979"/>
                  </a:cubicBezTo>
                  <a:cubicBezTo>
                    <a:pt x="1110557" y="1582979"/>
                    <a:pt x="1148229" y="1582979"/>
                    <a:pt x="1178366" y="1582979"/>
                  </a:cubicBezTo>
                  <a:cubicBezTo>
                    <a:pt x="1238641" y="1579212"/>
                    <a:pt x="1306449" y="1582979"/>
                    <a:pt x="1366724" y="1590513"/>
                  </a:cubicBezTo>
                  <a:cubicBezTo>
                    <a:pt x="1426999" y="1594280"/>
                    <a:pt x="1479739" y="1601814"/>
                    <a:pt x="1509876" y="1598047"/>
                  </a:cubicBezTo>
                  <a:cubicBezTo>
                    <a:pt x="1543781" y="1594280"/>
                    <a:pt x="1588987" y="1598047"/>
                    <a:pt x="1637960" y="1601814"/>
                  </a:cubicBezTo>
                  <a:cubicBezTo>
                    <a:pt x="1698235" y="1605581"/>
                    <a:pt x="1758509" y="1609349"/>
                    <a:pt x="1796181" y="1601814"/>
                  </a:cubicBezTo>
                  <a:cubicBezTo>
                    <a:pt x="1847037" y="1590513"/>
                    <a:pt x="1883061" y="1581331"/>
                    <a:pt x="1901073" y="1544072"/>
                  </a:cubicBezTo>
                  <a:lnTo>
                    <a:pt x="1903834" y="1532986"/>
                  </a:lnTo>
                  <a:lnTo>
                    <a:pt x="1877730" y="1530291"/>
                  </a:lnTo>
                  <a:cubicBezTo>
                    <a:pt x="1811809" y="1528684"/>
                    <a:pt x="1702941" y="1535113"/>
                    <a:pt x="1683146" y="1535113"/>
                  </a:cubicBezTo>
                  <a:cubicBezTo>
                    <a:pt x="1656754" y="1535113"/>
                    <a:pt x="1720849" y="1531303"/>
                    <a:pt x="1660524" y="1531303"/>
                  </a:cubicBezTo>
                  <a:cubicBezTo>
                    <a:pt x="1603969" y="1531303"/>
                    <a:pt x="1539874" y="1535113"/>
                    <a:pt x="1592658" y="1531303"/>
                  </a:cubicBezTo>
                  <a:cubicBezTo>
                    <a:pt x="1645443" y="1527493"/>
                    <a:pt x="1592658" y="1527493"/>
                    <a:pt x="1611510" y="1527493"/>
                  </a:cubicBezTo>
                  <a:cubicBezTo>
                    <a:pt x="1626592" y="1527493"/>
                    <a:pt x="1686917" y="1523683"/>
                    <a:pt x="1709539" y="1523683"/>
                  </a:cubicBezTo>
                  <a:cubicBezTo>
                    <a:pt x="1726505" y="1523683"/>
                    <a:pt x="1703176" y="1519397"/>
                    <a:pt x="1699995" y="1518861"/>
                  </a:cubicBezTo>
                  <a:cubicBezTo>
                    <a:pt x="1698935" y="1518683"/>
                    <a:pt x="1700113" y="1518921"/>
                    <a:pt x="1705768" y="1519873"/>
                  </a:cubicBezTo>
                  <a:cubicBezTo>
                    <a:pt x="1728390" y="1519873"/>
                    <a:pt x="1762323" y="1519873"/>
                    <a:pt x="1822648" y="1519873"/>
                  </a:cubicBezTo>
                  <a:cubicBezTo>
                    <a:pt x="1852811" y="1519873"/>
                    <a:pt x="1880146" y="1519873"/>
                    <a:pt x="1899940" y="1519873"/>
                  </a:cubicBezTo>
                  <a:lnTo>
                    <a:pt x="1907100" y="1519873"/>
                  </a:lnTo>
                  <a:lnTo>
                    <a:pt x="1912963" y="1496336"/>
                  </a:lnTo>
                  <a:cubicBezTo>
                    <a:pt x="1916730" y="1436062"/>
                    <a:pt x="1924264" y="1451130"/>
                    <a:pt x="1920497" y="1387090"/>
                  </a:cubicBezTo>
                  <a:cubicBezTo>
                    <a:pt x="1920497" y="1319282"/>
                    <a:pt x="1912963" y="1187434"/>
                    <a:pt x="1916730" y="1119626"/>
                  </a:cubicBezTo>
                  <a:lnTo>
                    <a:pt x="1919333" y="1085717"/>
                  </a:lnTo>
                  <a:lnTo>
                    <a:pt x="1893394" y="1085374"/>
                  </a:lnTo>
                  <a:cubicBezTo>
                    <a:pt x="1869787" y="1084898"/>
                    <a:pt x="1844291" y="1083945"/>
                    <a:pt x="1836737" y="1082040"/>
                  </a:cubicBezTo>
                  <a:cubicBezTo>
                    <a:pt x="1821628" y="1074420"/>
                    <a:pt x="1938720" y="1082040"/>
                    <a:pt x="1855623" y="1074420"/>
                  </a:cubicBezTo>
                  <a:cubicBezTo>
                    <a:pt x="1768748" y="1066800"/>
                    <a:pt x="1855623" y="1074420"/>
                    <a:pt x="1791411" y="1070610"/>
                  </a:cubicBezTo>
                  <a:cubicBezTo>
                    <a:pt x="1727199" y="1066800"/>
                    <a:pt x="1749862" y="1066800"/>
                    <a:pt x="1772525" y="1066800"/>
                  </a:cubicBezTo>
                  <a:cubicBezTo>
                    <a:pt x="1798965" y="1066800"/>
                    <a:pt x="1889617" y="1074420"/>
                    <a:pt x="1919834" y="1078230"/>
                  </a:cubicBezTo>
                  <a:lnTo>
                    <a:pt x="1919909" y="1078224"/>
                  </a:lnTo>
                  <a:lnTo>
                    <a:pt x="1921262" y="1060588"/>
                  </a:lnTo>
                  <a:cubicBezTo>
                    <a:pt x="1922719" y="1045093"/>
                    <a:pt x="1924342" y="1029499"/>
                    <a:pt x="1925956" y="1014823"/>
                  </a:cubicBezTo>
                  <a:lnTo>
                    <a:pt x="1930315" y="977039"/>
                  </a:lnTo>
                  <a:lnTo>
                    <a:pt x="1931217" y="938655"/>
                  </a:lnTo>
                  <a:cubicBezTo>
                    <a:pt x="1931217" y="919783"/>
                    <a:pt x="1930276" y="902798"/>
                    <a:pt x="1928864" y="887228"/>
                  </a:cubicBezTo>
                  <a:lnTo>
                    <a:pt x="1928695" y="885826"/>
                  </a:lnTo>
                  <a:lnTo>
                    <a:pt x="1914393" y="885826"/>
                  </a:lnTo>
                  <a:cubicBezTo>
                    <a:pt x="1901176" y="885826"/>
                    <a:pt x="1882294" y="885826"/>
                    <a:pt x="1859636" y="885826"/>
                  </a:cubicBezTo>
                  <a:cubicBezTo>
                    <a:pt x="1814320" y="885826"/>
                    <a:pt x="1901175" y="878285"/>
                    <a:pt x="1855859" y="874515"/>
                  </a:cubicBezTo>
                  <a:cubicBezTo>
                    <a:pt x="1806767" y="874515"/>
                    <a:pt x="1772780" y="874515"/>
                    <a:pt x="1757675" y="870745"/>
                  </a:cubicBezTo>
                  <a:cubicBezTo>
                    <a:pt x="1742569" y="866974"/>
                    <a:pt x="1829425" y="874515"/>
                    <a:pt x="1757675" y="863204"/>
                  </a:cubicBezTo>
                  <a:cubicBezTo>
                    <a:pt x="1721800" y="859434"/>
                    <a:pt x="1737849" y="858491"/>
                    <a:pt x="1757675" y="858491"/>
                  </a:cubicBezTo>
                  <a:cubicBezTo>
                    <a:pt x="1777500" y="858491"/>
                    <a:pt x="1801103" y="859434"/>
                    <a:pt x="1780333" y="859434"/>
                  </a:cubicBezTo>
                  <a:cubicBezTo>
                    <a:pt x="1743985" y="859434"/>
                    <a:pt x="1849310" y="865207"/>
                    <a:pt x="1848380" y="861599"/>
                  </a:cubicBezTo>
                  <a:lnTo>
                    <a:pt x="1845108" y="860670"/>
                  </a:lnTo>
                  <a:lnTo>
                    <a:pt x="1851611" y="861319"/>
                  </a:lnTo>
                  <a:cubicBezTo>
                    <a:pt x="1862232" y="862262"/>
                    <a:pt x="1875567" y="863204"/>
                    <a:pt x="1889080" y="863675"/>
                  </a:cubicBezTo>
                  <a:lnTo>
                    <a:pt x="1925970" y="863224"/>
                  </a:lnTo>
                  <a:lnTo>
                    <a:pt x="1923688" y="844294"/>
                  </a:lnTo>
                  <a:cubicBezTo>
                    <a:pt x="1923688" y="832971"/>
                    <a:pt x="1916159" y="825422"/>
                    <a:pt x="1908630" y="817873"/>
                  </a:cubicBezTo>
                  <a:cubicBezTo>
                    <a:pt x="1901101" y="806549"/>
                    <a:pt x="1889807" y="799001"/>
                    <a:pt x="1870984" y="791452"/>
                  </a:cubicBezTo>
                  <a:cubicBezTo>
                    <a:pt x="1837103" y="776354"/>
                    <a:pt x="1788164" y="765031"/>
                    <a:pt x="1716637" y="757482"/>
                  </a:cubicBezTo>
                  <a:cubicBezTo>
                    <a:pt x="1609347" y="743328"/>
                    <a:pt x="1459707" y="735543"/>
                    <a:pt x="1258185" y="732536"/>
                  </a:cubicBezTo>
                  <a:lnTo>
                    <a:pt x="1202371" y="731945"/>
                  </a:lnTo>
                  <a:close/>
                  <a:moveTo>
                    <a:pt x="484353" y="555667"/>
                  </a:moveTo>
                  <a:lnTo>
                    <a:pt x="481354" y="557472"/>
                  </a:lnTo>
                  <a:lnTo>
                    <a:pt x="475083" y="563846"/>
                  </a:lnTo>
                  <a:lnTo>
                    <a:pt x="484353" y="555667"/>
                  </a:lnTo>
                  <a:close/>
                  <a:moveTo>
                    <a:pt x="920312" y="191891"/>
                  </a:moveTo>
                  <a:lnTo>
                    <a:pt x="895454" y="213713"/>
                  </a:lnTo>
                  <a:lnTo>
                    <a:pt x="880878" y="237110"/>
                  </a:lnTo>
                  <a:cubicBezTo>
                    <a:pt x="869571" y="255955"/>
                    <a:pt x="846956" y="274800"/>
                    <a:pt x="820573" y="289876"/>
                  </a:cubicBezTo>
                  <a:lnTo>
                    <a:pt x="774815" y="319617"/>
                  </a:lnTo>
                  <a:lnTo>
                    <a:pt x="653303" y="426288"/>
                  </a:lnTo>
                  <a:lnTo>
                    <a:pt x="643425" y="440634"/>
                  </a:lnTo>
                  <a:cubicBezTo>
                    <a:pt x="628348" y="467017"/>
                    <a:pt x="601965" y="485862"/>
                    <a:pt x="571812" y="504707"/>
                  </a:cubicBezTo>
                  <a:lnTo>
                    <a:pt x="549774" y="517173"/>
                  </a:lnTo>
                  <a:lnTo>
                    <a:pt x="415727" y="634848"/>
                  </a:lnTo>
                  <a:lnTo>
                    <a:pt x="398433" y="659234"/>
                  </a:lnTo>
                  <a:cubicBezTo>
                    <a:pt x="383357" y="681848"/>
                    <a:pt x="362627" y="698809"/>
                    <a:pt x="345666" y="710116"/>
                  </a:cubicBezTo>
                  <a:lnTo>
                    <a:pt x="324814" y="722489"/>
                  </a:lnTo>
                  <a:lnTo>
                    <a:pt x="468334" y="720740"/>
                  </a:lnTo>
                  <a:cubicBezTo>
                    <a:pt x="686090" y="718086"/>
                    <a:pt x="875259" y="715963"/>
                    <a:pt x="1039017" y="715963"/>
                  </a:cubicBezTo>
                  <a:cubicBezTo>
                    <a:pt x="1233127" y="715963"/>
                    <a:pt x="1390841" y="718451"/>
                    <a:pt x="1516813" y="724593"/>
                  </a:cubicBezTo>
                  <a:lnTo>
                    <a:pt x="1629894" y="731838"/>
                  </a:lnTo>
                  <a:lnTo>
                    <a:pt x="1633536" y="731838"/>
                  </a:lnTo>
                  <a:lnTo>
                    <a:pt x="1635618" y="732324"/>
                  </a:lnTo>
                  <a:lnTo>
                    <a:pt x="1667118" y="735498"/>
                  </a:lnTo>
                  <a:lnTo>
                    <a:pt x="1658225" y="729607"/>
                  </a:lnTo>
                  <a:cubicBezTo>
                    <a:pt x="1649286" y="722527"/>
                    <a:pt x="1639877" y="714032"/>
                    <a:pt x="1630467" y="704593"/>
                  </a:cubicBezTo>
                  <a:lnTo>
                    <a:pt x="1594095" y="654071"/>
                  </a:lnTo>
                  <a:lnTo>
                    <a:pt x="1458600" y="520490"/>
                  </a:lnTo>
                  <a:lnTo>
                    <a:pt x="1446044" y="512033"/>
                  </a:lnTo>
                  <a:cubicBezTo>
                    <a:pt x="1412170" y="489379"/>
                    <a:pt x="1363242" y="459174"/>
                    <a:pt x="1318077" y="387436"/>
                  </a:cubicBezTo>
                  <a:lnTo>
                    <a:pt x="1309221" y="373221"/>
                  </a:lnTo>
                  <a:lnTo>
                    <a:pt x="1203100" y="268599"/>
                  </a:lnTo>
                  <a:lnTo>
                    <a:pt x="1165175" y="242073"/>
                  </a:lnTo>
                  <a:lnTo>
                    <a:pt x="1128373" y="201503"/>
                  </a:lnTo>
                  <a:lnTo>
                    <a:pt x="1127479" y="202252"/>
                  </a:lnTo>
                  <a:lnTo>
                    <a:pt x="1128713" y="203490"/>
                  </a:lnTo>
                  <a:lnTo>
                    <a:pt x="1121958" y="206877"/>
                  </a:lnTo>
                  <a:lnTo>
                    <a:pt x="1121373" y="207367"/>
                  </a:lnTo>
                  <a:lnTo>
                    <a:pt x="1120178" y="208269"/>
                  </a:lnTo>
                  <a:lnTo>
                    <a:pt x="1117402" y="211052"/>
                  </a:lnTo>
                  <a:lnTo>
                    <a:pt x="1117009" y="210658"/>
                  </a:lnTo>
                  <a:lnTo>
                    <a:pt x="1101944" y="222017"/>
                  </a:lnTo>
                  <a:lnTo>
                    <a:pt x="1102320" y="222395"/>
                  </a:lnTo>
                  <a:lnTo>
                    <a:pt x="1094570" y="227578"/>
                  </a:lnTo>
                  <a:lnTo>
                    <a:pt x="1091371" y="229989"/>
                  </a:lnTo>
                  <a:cubicBezTo>
                    <a:pt x="1083871" y="233760"/>
                    <a:pt x="1072620" y="237530"/>
                    <a:pt x="1057620" y="237530"/>
                  </a:cubicBezTo>
                  <a:cubicBezTo>
                    <a:pt x="1057620" y="241300"/>
                    <a:pt x="1053869" y="241300"/>
                    <a:pt x="1050119" y="241300"/>
                  </a:cubicBezTo>
                  <a:lnTo>
                    <a:pt x="1049616" y="241261"/>
                  </a:lnTo>
                  <a:lnTo>
                    <a:pt x="1049536" y="241301"/>
                  </a:lnTo>
                  <a:cubicBezTo>
                    <a:pt x="1034455" y="241301"/>
                    <a:pt x="1015603" y="237520"/>
                    <a:pt x="1000522" y="237520"/>
                  </a:cubicBezTo>
                  <a:cubicBezTo>
                    <a:pt x="981670" y="233739"/>
                    <a:pt x="970359" y="229958"/>
                    <a:pt x="955278" y="222395"/>
                  </a:cubicBezTo>
                  <a:cubicBezTo>
                    <a:pt x="951508" y="218614"/>
                    <a:pt x="951508" y="218614"/>
                    <a:pt x="947737" y="218614"/>
                  </a:cubicBezTo>
                  <a:lnTo>
                    <a:pt x="955384" y="221682"/>
                  </a:lnTo>
                  <a:lnTo>
                    <a:pt x="922613" y="196056"/>
                  </a:lnTo>
                  <a:lnTo>
                    <a:pt x="920312" y="191891"/>
                  </a:lnTo>
                  <a:close/>
                  <a:moveTo>
                    <a:pt x="1001367" y="15081"/>
                  </a:moveTo>
                  <a:cubicBezTo>
                    <a:pt x="997617" y="15081"/>
                    <a:pt x="993866" y="15081"/>
                    <a:pt x="990116" y="18851"/>
                  </a:cubicBezTo>
                  <a:cubicBezTo>
                    <a:pt x="975116" y="22622"/>
                    <a:pt x="963865" y="26392"/>
                    <a:pt x="956365" y="33933"/>
                  </a:cubicBezTo>
                  <a:cubicBezTo>
                    <a:pt x="952614" y="33933"/>
                    <a:pt x="952614" y="37703"/>
                    <a:pt x="948864" y="41473"/>
                  </a:cubicBezTo>
                  <a:cubicBezTo>
                    <a:pt x="945114" y="49014"/>
                    <a:pt x="941364" y="52784"/>
                    <a:pt x="937614" y="56555"/>
                  </a:cubicBezTo>
                  <a:cubicBezTo>
                    <a:pt x="933863" y="67865"/>
                    <a:pt x="930113" y="75406"/>
                    <a:pt x="926363" y="86717"/>
                  </a:cubicBezTo>
                  <a:cubicBezTo>
                    <a:pt x="918863" y="101798"/>
                    <a:pt x="915113" y="116880"/>
                    <a:pt x="915113" y="135731"/>
                  </a:cubicBezTo>
                  <a:cubicBezTo>
                    <a:pt x="915113" y="143272"/>
                    <a:pt x="918863" y="150812"/>
                    <a:pt x="918863" y="158353"/>
                  </a:cubicBezTo>
                  <a:cubicBezTo>
                    <a:pt x="918863" y="169664"/>
                    <a:pt x="926363" y="180975"/>
                    <a:pt x="933863" y="188516"/>
                  </a:cubicBezTo>
                  <a:cubicBezTo>
                    <a:pt x="941364" y="196056"/>
                    <a:pt x="952614" y="203597"/>
                    <a:pt x="963865" y="207367"/>
                  </a:cubicBezTo>
                  <a:cubicBezTo>
                    <a:pt x="978866" y="214908"/>
                    <a:pt x="986366" y="218678"/>
                    <a:pt x="1005117" y="222449"/>
                  </a:cubicBezTo>
                  <a:cubicBezTo>
                    <a:pt x="1020118" y="222449"/>
                    <a:pt x="1035119" y="226219"/>
                    <a:pt x="1050119" y="226219"/>
                  </a:cubicBezTo>
                  <a:cubicBezTo>
                    <a:pt x="1053869" y="226219"/>
                    <a:pt x="1053869" y="226219"/>
                    <a:pt x="1057620" y="222449"/>
                  </a:cubicBezTo>
                  <a:cubicBezTo>
                    <a:pt x="1068870" y="222449"/>
                    <a:pt x="1076371" y="218678"/>
                    <a:pt x="1087621" y="214908"/>
                  </a:cubicBezTo>
                  <a:cubicBezTo>
                    <a:pt x="1095122" y="211138"/>
                    <a:pt x="1102622" y="203597"/>
                    <a:pt x="1110122" y="196056"/>
                  </a:cubicBezTo>
                  <a:cubicBezTo>
                    <a:pt x="1117623" y="192286"/>
                    <a:pt x="1125123" y="184745"/>
                    <a:pt x="1132624" y="180975"/>
                  </a:cubicBezTo>
                  <a:cubicBezTo>
                    <a:pt x="1136374" y="173434"/>
                    <a:pt x="1140124" y="165894"/>
                    <a:pt x="1140124" y="158353"/>
                  </a:cubicBezTo>
                  <a:cubicBezTo>
                    <a:pt x="1143874" y="147042"/>
                    <a:pt x="1143874" y="139501"/>
                    <a:pt x="1143874" y="128190"/>
                  </a:cubicBezTo>
                  <a:cubicBezTo>
                    <a:pt x="1143874" y="124420"/>
                    <a:pt x="1143874" y="120650"/>
                    <a:pt x="1143874" y="116880"/>
                  </a:cubicBezTo>
                  <a:cubicBezTo>
                    <a:pt x="1143874" y="101798"/>
                    <a:pt x="1143874" y="86717"/>
                    <a:pt x="1136374" y="71636"/>
                  </a:cubicBezTo>
                  <a:cubicBezTo>
                    <a:pt x="1128874" y="64095"/>
                    <a:pt x="1128874" y="52784"/>
                    <a:pt x="1121373" y="49014"/>
                  </a:cubicBezTo>
                  <a:cubicBezTo>
                    <a:pt x="1117623" y="41473"/>
                    <a:pt x="1113872" y="41473"/>
                    <a:pt x="1102622" y="33933"/>
                  </a:cubicBezTo>
                  <a:cubicBezTo>
                    <a:pt x="1087621" y="26392"/>
                    <a:pt x="1072620" y="15081"/>
                    <a:pt x="1057620" y="18851"/>
                  </a:cubicBezTo>
                  <a:cubicBezTo>
                    <a:pt x="1050119" y="18851"/>
                    <a:pt x="1046369" y="18851"/>
                    <a:pt x="1042619" y="18851"/>
                  </a:cubicBezTo>
                  <a:cubicBezTo>
                    <a:pt x="1035119" y="18851"/>
                    <a:pt x="1027618" y="18851"/>
                    <a:pt x="1016368" y="18851"/>
                  </a:cubicBezTo>
                  <a:cubicBezTo>
                    <a:pt x="1012617" y="18851"/>
                    <a:pt x="1005117" y="15081"/>
                    <a:pt x="1001367" y="15081"/>
                  </a:cubicBezTo>
                  <a:close/>
                  <a:moveTo>
                    <a:pt x="1001367" y="0"/>
                  </a:moveTo>
                  <a:cubicBezTo>
                    <a:pt x="1008867" y="0"/>
                    <a:pt x="1012617" y="3770"/>
                    <a:pt x="1016368" y="3770"/>
                  </a:cubicBezTo>
                  <a:cubicBezTo>
                    <a:pt x="1027618" y="3770"/>
                    <a:pt x="1035119" y="3770"/>
                    <a:pt x="1042619" y="3770"/>
                  </a:cubicBezTo>
                  <a:lnTo>
                    <a:pt x="1053869" y="3770"/>
                  </a:lnTo>
                  <a:cubicBezTo>
                    <a:pt x="1057620" y="11311"/>
                    <a:pt x="1057620" y="11311"/>
                    <a:pt x="1057620" y="11311"/>
                  </a:cubicBezTo>
                  <a:cubicBezTo>
                    <a:pt x="1057620" y="3770"/>
                    <a:pt x="1057620" y="3770"/>
                    <a:pt x="1057620" y="3770"/>
                  </a:cubicBezTo>
                  <a:cubicBezTo>
                    <a:pt x="1076371" y="3770"/>
                    <a:pt x="1095122" y="15081"/>
                    <a:pt x="1110122" y="22622"/>
                  </a:cubicBezTo>
                  <a:lnTo>
                    <a:pt x="1129207" y="33586"/>
                  </a:lnTo>
                  <a:lnTo>
                    <a:pt x="1136253" y="37119"/>
                  </a:lnTo>
                  <a:cubicBezTo>
                    <a:pt x="1140024" y="48462"/>
                    <a:pt x="1143794" y="56025"/>
                    <a:pt x="1147564" y="63587"/>
                  </a:cubicBezTo>
                  <a:cubicBezTo>
                    <a:pt x="1158875" y="82493"/>
                    <a:pt x="1158875" y="101398"/>
                    <a:pt x="1158875" y="116523"/>
                  </a:cubicBezTo>
                  <a:lnTo>
                    <a:pt x="1158875" y="116880"/>
                  </a:lnTo>
                  <a:lnTo>
                    <a:pt x="1158875" y="127867"/>
                  </a:lnTo>
                  <a:lnTo>
                    <a:pt x="1158875" y="128190"/>
                  </a:lnTo>
                  <a:cubicBezTo>
                    <a:pt x="1158875" y="139501"/>
                    <a:pt x="1158875" y="150812"/>
                    <a:pt x="1155125" y="162123"/>
                  </a:cubicBezTo>
                  <a:cubicBezTo>
                    <a:pt x="1155125" y="167779"/>
                    <a:pt x="1153250" y="172492"/>
                    <a:pt x="1150906" y="176733"/>
                  </a:cubicBezTo>
                  <a:lnTo>
                    <a:pt x="1144014" y="188281"/>
                  </a:lnTo>
                  <a:lnTo>
                    <a:pt x="1211007" y="254328"/>
                  </a:lnTo>
                  <a:lnTo>
                    <a:pt x="1223983" y="262839"/>
                  </a:lnTo>
                  <a:cubicBezTo>
                    <a:pt x="1246566" y="277941"/>
                    <a:pt x="1265384" y="289268"/>
                    <a:pt x="1280439" y="308147"/>
                  </a:cubicBezTo>
                  <a:cubicBezTo>
                    <a:pt x="1287967" y="315698"/>
                    <a:pt x="1295494" y="325137"/>
                    <a:pt x="1303963" y="336937"/>
                  </a:cubicBezTo>
                  <a:lnTo>
                    <a:pt x="1322531" y="364277"/>
                  </a:lnTo>
                  <a:lnTo>
                    <a:pt x="1456664" y="496514"/>
                  </a:lnTo>
                  <a:lnTo>
                    <a:pt x="1457335" y="496931"/>
                  </a:lnTo>
                  <a:cubicBezTo>
                    <a:pt x="1472390" y="512033"/>
                    <a:pt x="1498736" y="530912"/>
                    <a:pt x="1525083" y="553566"/>
                  </a:cubicBezTo>
                  <a:cubicBezTo>
                    <a:pt x="1555193" y="576220"/>
                    <a:pt x="1581539" y="602649"/>
                    <a:pt x="1596594" y="629079"/>
                  </a:cubicBezTo>
                  <a:lnTo>
                    <a:pt x="1605861" y="643604"/>
                  </a:lnTo>
                  <a:lnTo>
                    <a:pt x="1701800" y="738188"/>
                  </a:lnTo>
                  <a:lnTo>
                    <a:pt x="1701069" y="738919"/>
                  </a:lnTo>
                  <a:lnTo>
                    <a:pt x="1710285" y="739848"/>
                  </a:lnTo>
                  <a:cubicBezTo>
                    <a:pt x="1758048" y="745687"/>
                    <a:pt x="1797576" y="752764"/>
                    <a:pt x="1829574" y="761256"/>
                  </a:cubicBezTo>
                  <a:cubicBezTo>
                    <a:pt x="1870984" y="772580"/>
                    <a:pt x="1901101" y="787677"/>
                    <a:pt x="1919923" y="806549"/>
                  </a:cubicBezTo>
                  <a:cubicBezTo>
                    <a:pt x="1931217" y="817873"/>
                    <a:pt x="1934982" y="829196"/>
                    <a:pt x="1938746" y="840519"/>
                  </a:cubicBezTo>
                  <a:cubicBezTo>
                    <a:pt x="1942511" y="866940"/>
                    <a:pt x="1946275" y="900910"/>
                    <a:pt x="1946275" y="938655"/>
                  </a:cubicBezTo>
                  <a:cubicBezTo>
                    <a:pt x="1946275" y="1036790"/>
                    <a:pt x="1934982" y="1153797"/>
                    <a:pt x="1934982" y="1259481"/>
                  </a:cubicBezTo>
                  <a:cubicBezTo>
                    <a:pt x="1934982" y="1293451"/>
                    <a:pt x="1934982" y="1327421"/>
                    <a:pt x="1938746" y="1357617"/>
                  </a:cubicBezTo>
                  <a:cubicBezTo>
                    <a:pt x="1942511" y="1384038"/>
                    <a:pt x="1942511" y="1410459"/>
                    <a:pt x="1942511" y="1433105"/>
                  </a:cubicBezTo>
                  <a:cubicBezTo>
                    <a:pt x="1942511" y="1459526"/>
                    <a:pt x="1940629" y="1483116"/>
                    <a:pt x="1935923" y="1504348"/>
                  </a:cubicBezTo>
                  <a:lnTo>
                    <a:pt x="1929524" y="1519873"/>
                  </a:lnTo>
                  <a:lnTo>
                    <a:pt x="1931987" y="1519873"/>
                  </a:lnTo>
                  <a:lnTo>
                    <a:pt x="1924447" y="1535113"/>
                  </a:lnTo>
                  <a:lnTo>
                    <a:pt x="1923292" y="1534994"/>
                  </a:lnTo>
                  <a:lnTo>
                    <a:pt x="1912394" y="1561436"/>
                  </a:lnTo>
                  <a:cubicBezTo>
                    <a:pt x="1893571" y="1591631"/>
                    <a:pt x="1859690" y="1614278"/>
                    <a:pt x="1814516" y="1621827"/>
                  </a:cubicBezTo>
                  <a:cubicBezTo>
                    <a:pt x="1788164" y="1625601"/>
                    <a:pt x="1754283" y="1625601"/>
                    <a:pt x="1720402" y="1625601"/>
                  </a:cubicBezTo>
                  <a:cubicBezTo>
                    <a:pt x="1584878" y="1625601"/>
                    <a:pt x="1389121" y="1602955"/>
                    <a:pt x="1050311" y="1602955"/>
                  </a:cubicBezTo>
                  <a:cubicBezTo>
                    <a:pt x="975020" y="1602955"/>
                    <a:pt x="888435" y="1602955"/>
                    <a:pt x="794321" y="1606729"/>
                  </a:cubicBezTo>
                  <a:cubicBezTo>
                    <a:pt x="587271" y="1614278"/>
                    <a:pt x="432924" y="1618052"/>
                    <a:pt x="319987" y="1618052"/>
                  </a:cubicBezTo>
                  <a:cubicBezTo>
                    <a:pt x="240932" y="1618052"/>
                    <a:pt x="176934" y="1618052"/>
                    <a:pt x="131760" y="1610503"/>
                  </a:cubicBezTo>
                  <a:cubicBezTo>
                    <a:pt x="86585" y="1602955"/>
                    <a:pt x="60233" y="1595406"/>
                    <a:pt x="37646" y="1580308"/>
                  </a:cubicBezTo>
                  <a:cubicBezTo>
                    <a:pt x="26352" y="1568985"/>
                    <a:pt x="18823" y="1557661"/>
                    <a:pt x="15058" y="1542564"/>
                  </a:cubicBezTo>
                  <a:cubicBezTo>
                    <a:pt x="3765" y="1508594"/>
                    <a:pt x="0" y="1455752"/>
                    <a:pt x="0" y="1387812"/>
                  </a:cubicBezTo>
                  <a:cubicBezTo>
                    <a:pt x="0" y="1319872"/>
                    <a:pt x="3765" y="1233060"/>
                    <a:pt x="3765" y="1131151"/>
                  </a:cubicBezTo>
                  <a:cubicBezTo>
                    <a:pt x="3765" y="1085857"/>
                    <a:pt x="3765" y="1033015"/>
                    <a:pt x="0" y="976399"/>
                  </a:cubicBezTo>
                  <a:cubicBezTo>
                    <a:pt x="0" y="972624"/>
                    <a:pt x="0" y="968850"/>
                    <a:pt x="0" y="965076"/>
                  </a:cubicBezTo>
                  <a:cubicBezTo>
                    <a:pt x="0" y="908459"/>
                    <a:pt x="15058" y="866940"/>
                    <a:pt x="33881" y="832971"/>
                  </a:cubicBezTo>
                  <a:cubicBezTo>
                    <a:pt x="52704" y="799001"/>
                    <a:pt x="75291" y="776354"/>
                    <a:pt x="101643" y="757482"/>
                  </a:cubicBezTo>
                  <a:cubicBezTo>
                    <a:pt x="158111" y="727286"/>
                    <a:pt x="214580" y="723512"/>
                    <a:pt x="233403" y="723512"/>
                  </a:cubicBezTo>
                  <a:cubicBezTo>
                    <a:pt x="237167" y="723512"/>
                    <a:pt x="240932" y="723512"/>
                    <a:pt x="240932" y="723512"/>
                  </a:cubicBezTo>
                  <a:lnTo>
                    <a:pt x="294873" y="722855"/>
                  </a:lnTo>
                  <a:lnTo>
                    <a:pt x="402341" y="628030"/>
                  </a:lnTo>
                  <a:lnTo>
                    <a:pt x="421048" y="598931"/>
                  </a:lnTo>
                  <a:cubicBezTo>
                    <a:pt x="432355" y="583855"/>
                    <a:pt x="447432" y="568779"/>
                    <a:pt x="473815" y="546165"/>
                  </a:cubicBezTo>
                  <a:cubicBezTo>
                    <a:pt x="487007" y="536743"/>
                    <a:pt x="502084" y="528263"/>
                    <a:pt x="517631" y="519783"/>
                  </a:cubicBezTo>
                  <a:lnTo>
                    <a:pt x="538218" y="508138"/>
                  </a:lnTo>
                  <a:lnTo>
                    <a:pt x="646109" y="412941"/>
                  </a:lnTo>
                  <a:lnTo>
                    <a:pt x="654968" y="400177"/>
                  </a:lnTo>
                  <a:cubicBezTo>
                    <a:pt x="678289" y="370673"/>
                    <a:pt x="703731" y="350179"/>
                    <a:pt x="737652" y="327565"/>
                  </a:cubicBezTo>
                  <a:lnTo>
                    <a:pt x="757455" y="314694"/>
                  </a:lnTo>
                  <a:lnTo>
                    <a:pt x="904405" y="185032"/>
                  </a:lnTo>
                  <a:lnTo>
                    <a:pt x="911804" y="176495"/>
                  </a:lnTo>
                  <a:lnTo>
                    <a:pt x="903862" y="162123"/>
                  </a:lnTo>
                  <a:cubicBezTo>
                    <a:pt x="903862" y="150812"/>
                    <a:pt x="900112" y="143272"/>
                    <a:pt x="900112" y="135731"/>
                  </a:cubicBezTo>
                  <a:cubicBezTo>
                    <a:pt x="900112" y="116880"/>
                    <a:pt x="903862" y="98028"/>
                    <a:pt x="911362" y="82947"/>
                  </a:cubicBezTo>
                  <a:cubicBezTo>
                    <a:pt x="915113" y="71636"/>
                    <a:pt x="918863" y="60325"/>
                    <a:pt x="926363" y="49014"/>
                  </a:cubicBezTo>
                  <a:cubicBezTo>
                    <a:pt x="930113" y="41473"/>
                    <a:pt x="933863" y="37703"/>
                    <a:pt x="937614" y="33933"/>
                  </a:cubicBezTo>
                  <a:cubicBezTo>
                    <a:pt x="937614" y="30162"/>
                    <a:pt x="941364" y="26392"/>
                    <a:pt x="945114" y="22622"/>
                  </a:cubicBezTo>
                  <a:cubicBezTo>
                    <a:pt x="956365" y="11311"/>
                    <a:pt x="975116" y="7540"/>
                    <a:pt x="986366" y="3770"/>
                  </a:cubicBezTo>
                  <a:cubicBezTo>
                    <a:pt x="990116" y="0"/>
                    <a:pt x="997617" y="0"/>
                    <a:pt x="1001367" y="0"/>
                  </a:cubicBezTo>
                  <a:close/>
                </a:path>
              </a:pathLst>
            </a:custGeom>
            <a:solidFill>
              <a:schemeClr val="accent1"/>
            </a:solidFill>
            <a:ln w="9525">
              <a:solidFill>
                <a:srgbClr val="FD845B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 sz="2000" dirty="0">
                <a:ea typeface="思源黑体 CN Light" panose="020B0300000000000000" pitchFamily="34" charset="-122"/>
              </a:endParaRPr>
            </a:p>
          </p:txBody>
        </p:sp>
        <p:sp>
          <p:nvSpPr>
            <p:cNvPr id="2060" name="MH_Other_8"/>
            <p:cNvSpPr>
              <a:spLocks/>
            </p:cNvSpPr>
            <p:nvPr>
              <p:custDataLst>
                <p:tags r:id="rId6"/>
              </p:custDataLst>
            </p:nvPr>
          </p:nvSpPr>
          <p:spPr bwMode="auto">
            <a:xfrm>
              <a:off x="3729038" y="4230688"/>
              <a:ext cx="1930400" cy="1439862"/>
            </a:xfrm>
            <a:custGeom>
              <a:avLst/>
              <a:gdLst>
                <a:gd name="T0" fmla="*/ 1924272 w 1930133"/>
                <a:gd name="T1" fmla="*/ 671098 h 1439863"/>
                <a:gd name="T2" fmla="*/ 1788707 w 1930133"/>
                <a:gd name="T3" fmla="*/ 1432326 h 1439863"/>
                <a:gd name="T4" fmla="*/ 1442262 w 1930133"/>
                <a:gd name="T5" fmla="*/ 1432326 h 1439863"/>
                <a:gd name="T6" fmla="*/ 779500 w 1930133"/>
                <a:gd name="T7" fmla="*/ 1432326 h 1439863"/>
                <a:gd name="T8" fmla="*/ 0 w 1930133"/>
                <a:gd name="T9" fmla="*/ 1375799 h 1439863"/>
                <a:gd name="T10" fmla="*/ 90377 w 1930133"/>
                <a:gd name="T11" fmla="*/ 1398410 h 1439863"/>
                <a:gd name="T12" fmla="*/ 753140 w 1930133"/>
                <a:gd name="T13" fmla="*/ 1394642 h 1439863"/>
                <a:gd name="T14" fmla="*/ 1679501 w 1930133"/>
                <a:gd name="T15" fmla="*/ 1413484 h 1439863"/>
                <a:gd name="T16" fmla="*/ 1871552 w 1930133"/>
                <a:gd name="T17" fmla="*/ 1349420 h 1439863"/>
                <a:gd name="T18" fmla="*/ 1897912 w 1930133"/>
                <a:gd name="T19" fmla="*/ 1145923 h 1439863"/>
                <a:gd name="T20" fmla="*/ 1905443 w 1930133"/>
                <a:gd name="T21" fmla="*/ 727625 h 1439863"/>
                <a:gd name="T22" fmla="*/ 1084457 w 1930133"/>
                <a:gd name="T23" fmla="*/ 19050 h 1439863"/>
                <a:gd name="T24" fmla="*/ 1152297 w 1930133"/>
                <a:gd name="T25" fmla="*/ 71855 h 1439863"/>
                <a:gd name="T26" fmla="*/ 1246519 w 1930133"/>
                <a:gd name="T27" fmla="*/ 169922 h 1439863"/>
                <a:gd name="T28" fmla="*/ 1374661 w 1930133"/>
                <a:gd name="T29" fmla="*/ 294392 h 1439863"/>
                <a:gd name="T30" fmla="*/ 1442501 w 1930133"/>
                <a:gd name="T31" fmla="*/ 347197 h 1439863"/>
                <a:gd name="T32" fmla="*/ 1514110 w 1930133"/>
                <a:gd name="T33" fmla="*/ 430177 h 1439863"/>
                <a:gd name="T34" fmla="*/ 1597025 w 1930133"/>
                <a:gd name="T35" fmla="*/ 516928 h 1439863"/>
                <a:gd name="T36" fmla="*/ 1570643 w 1930133"/>
                <a:gd name="T37" fmla="*/ 520700 h 1439863"/>
                <a:gd name="T38" fmla="*/ 1502803 w 1930133"/>
                <a:gd name="T39" fmla="*/ 441492 h 1439863"/>
                <a:gd name="T40" fmla="*/ 1431194 w 1930133"/>
                <a:gd name="T41" fmla="*/ 358513 h 1439863"/>
                <a:gd name="T42" fmla="*/ 1363354 w 1930133"/>
                <a:gd name="T43" fmla="*/ 305707 h 1439863"/>
                <a:gd name="T44" fmla="*/ 1235212 w 1930133"/>
                <a:gd name="T45" fmla="*/ 177466 h 1439863"/>
                <a:gd name="T46" fmla="*/ 1144759 w 1930133"/>
                <a:gd name="T47" fmla="*/ 86943 h 1439863"/>
                <a:gd name="T48" fmla="*/ 1073150 w 1930133"/>
                <a:gd name="T49" fmla="*/ 26594 h 1439863"/>
                <a:gd name="T50" fmla="*/ 900825 w 1930133"/>
                <a:gd name="T51" fmla="*/ 3770 h 1439863"/>
                <a:gd name="T52" fmla="*/ 906463 w 1930133"/>
                <a:gd name="T53" fmla="*/ 7541 h 1439863"/>
                <a:gd name="T54" fmla="*/ 895187 w 1930133"/>
                <a:gd name="T55" fmla="*/ 0 h 1439863"/>
                <a:gd name="T56" fmla="*/ 898946 w 1930133"/>
                <a:gd name="T57" fmla="*/ 3770 h 1439863"/>
                <a:gd name="T58" fmla="*/ 876393 w 1930133"/>
                <a:gd name="T59" fmla="*/ 37703 h 1439863"/>
                <a:gd name="T60" fmla="*/ 812493 w 1930133"/>
                <a:gd name="T61" fmla="*/ 109339 h 1439863"/>
                <a:gd name="T62" fmla="*/ 741076 w 1930133"/>
                <a:gd name="T63" fmla="*/ 154583 h 1439863"/>
                <a:gd name="T64" fmla="*/ 643348 w 1930133"/>
                <a:gd name="T65" fmla="*/ 252611 h 1439863"/>
                <a:gd name="T66" fmla="*/ 553137 w 1930133"/>
                <a:gd name="T67" fmla="*/ 324247 h 1439863"/>
                <a:gd name="T68" fmla="*/ 444132 w 1930133"/>
                <a:gd name="T69" fmla="*/ 410965 h 1439863"/>
                <a:gd name="T70" fmla="*/ 410302 w 1930133"/>
                <a:gd name="T71" fmla="*/ 459979 h 1439863"/>
                <a:gd name="T72" fmla="*/ 327609 w 1930133"/>
                <a:gd name="T73" fmla="*/ 512763 h 1439863"/>
                <a:gd name="T74" fmla="*/ 327609 w 1930133"/>
                <a:gd name="T75" fmla="*/ 508993 h 1439863"/>
                <a:gd name="T76" fmla="*/ 353920 w 1930133"/>
                <a:gd name="T77" fmla="*/ 493912 h 1439863"/>
                <a:gd name="T78" fmla="*/ 414061 w 1930133"/>
                <a:gd name="T79" fmla="*/ 426046 h 1439863"/>
                <a:gd name="T80" fmla="*/ 481719 w 1930133"/>
                <a:gd name="T81" fmla="*/ 350640 h 1439863"/>
                <a:gd name="T82" fmla="*/ 568172 w 1930133"/>
                <a:gd name="T83" fmla="*/ 297855 h 1439863"/>
                <a:gd name="T84" fmla="*/ 643348 w 1930133"/>
                <a:gd name="T85" fmla="*/ 226219 h 1439863"/>
                <a:gd name="T86" fmla="*/ 759870 w 1930133"/>
                <a:gd name="T87" fmla="*/ 120650 h 1439863"/>
                <a:gd name="T88" fmla="*/ 853840 w 1930133"/>
                <a:gd name="T89" fmla="*/ 49014 h 1439863"/>
                <a:gd name="T90" fmla="*/ 895187 w 1930133"/>
                <a:gd name="T91" fmla="*/ 0 h 14398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930133" h="1439863">
                  <a:moveTo>
                    <a:pt x="1897912" y="633413"/>
                  </a:moveTo>
                  <a:cubicBezTo>
                    <a:pt x="1912975" y="644718"/>
                    <a:pt x="1920506" y="656024"/>
                    <a:pt x="1924272" y="671098"/>
                  </a:cubicBezTo>
                  <a:cubicBezTo>
                    <a:pt x="1943100" y="791688"/>
                    <a:pt x="1909209" y="1036638"/>
                    <a:pt x="1924272" y="1191145"/>
                  </a:cubicBezTo>
                  <a:cubicBezTo>
                    <a:pt x="1943100" y="1341883"/>
                    <a:pt x="1897912" y="1413484"/>
                    <a:pt x="1788707" y="1432326"/>
                  </a:cubicBezTo>
                  <a:cubicBezTo>
                    <a:pt x="1754815" y="1439863"/>
                    <a:pt x="1713393" y="1439863"/>
                    <a:pt x="1668204" y="1439863"/>
                  </a:cubicBezTo>
                  <a:cubicBezTo>
                    <a:pt x="1607953" y="1439863"/>
                    <a:pt x="1532639" y="1436095"/>
                    <a:pt x="1442262" y="1432326"/>
                  </a:cubicBezTo>
                  <a:cubicBezTo>
                    <a:pt x="1348120" y="1428558"/>
                    <a:pt x="1238915" y="1424789"/>
                    <a:pt x="1099584" y="1424789"/>
                  </a:cubicBezTo>
                  <a:cubicBezTo>
                    <a:pt x="1005441" y="1424789"/>
                    <a:pt x="900002" y="1428558"/>
                    <a:pt x="779500" y="1432326"/>
                  </a:cubicBezTo>
                  <a:cubicBezTo>
                    <a:pt x="658997" y="1436095"/>
                    <a:pt x="553558" y="1439863"/>
                    <a:pt x="466947" y="1439863"/>
                  </a:cubicBezTo>
                  <a:cubicBezTo>
                    <a:pt x="109205" y="1439863"/>
                    <a:pt x="3766" y="1405947"/>
                    <a:pt x="0" y="1375799"/>
                  </a:cubicBezTo>
                  <a:cubicBezTo>
                    <a:pt x="0" y="1372031"/>
                    <a:pt x="0" y="1372031"/>
                    <a:pt x="0" y="1368262"/>
                  </a:cubicBezTo>
                  <a:cubicBezTo>
                    <a:pt x="18828" y="1383336"/>
                    <a:pt x="48954" y="1390873"/>
                    <a:pt x="90377" y="1398410"/>
                  </a:cubicBezTo>
                  <a:cubicBezTo>
                    <a:pt x="135565" y="1405947"/>
                    <a:pt x="199582" y="1405947"/>
                    <a:pt x="278661" y="1405947"/>
                  </a:cubicBezTo>
                  <a:cubicBezTo>
                    <a:pt x="391633" y="1405947"/>
                    <a:pt x="546026" y="1402179"/>
                    <a:pt x="753140" y="1394642"/>
                  </a:cubicBezTo>
                  <a:cubicBezTo>
                    <a:pt x="847282" y="1390873"/>
                    <a:pt x="933893" y="1390873"/>
                    <a:pt x="1009207" y="1390873"/>
                  </a:cubicBezTo>
                  <a:cubicBezTo>
                    <a:pt x="1348120" y="1390873"/>
                    <a:pt x="1543936" y="1413484"/>
                    <a:pt x="1679501" y="1413484"/>
                  </a:cubicBezTo>
                  <a:cubicBezTo>
                    <a:pt x="1713393" y="1413484"/>
                    <a:pt x="1747284" y="1413484"/>
                    <a:pt x="1773644" y="1409716"/>
                  </a:cubicBezTo>
                  <a:cubicBezTo>
                    <a:pt x="1818832" y="1402179"/>
                    <a:pt x="1852723" y="1379568"/>
                    <a:pt x="1871552" y="1349420"/>
                  </a:cubicBezTo>
                  <a:cubicBezTo>
                    <a:pt x="1894146" y="1315504"/>
                    <a:pt x="1901678" y="1274051"/>
                    <a:pt x="1901678" y="1221293"/>
                  </a:cubicBezTo>
                  <a:cubicBezTo>
                    <a:pt x="1901678" y="1198682"/>
                    <a:pt x="1901678" y="1172303"/>
                    <a:pt x="1897912" y="1145923"/>
                  </a:cubicBezTo>
                  <a:cubicBezTo>
                    <a:pt x="1894146" y="1115776"/>
                    <a:pt x="1894146" y="1081860"/>
                    <a:pt x="1894146" y="1047944"/>
                  </a:cubicBezTo>
                  <a:cubicBezTo>
                    <a:pt x="1894146" y="942427"/>
                    <a:pt x="1905443" y="825604"/>
                    <a:pt x="1905443" y="727625"/>
                  </a:cubicBezTo>
                  <a:cubicBezTo>
                    <a:pt x="1905443" y="693708"/>
                    <a:pt x="1901678" y="659792"/>
                    <a:pt x="1897912" y="633413"/>
                  </a:cubicBezTo>
                  <a:close/>
                  <a:moveTo>
                    <a:pt x="1084457" y="19050"/>
                  </a:moveTo>
                  <a:cubicBezTo>
                    <a:pt x="1103301" y="37909"/>
                    <a:pt x="1125915" y="56768"/>
                    <a:pt x="1148528" y="68084"/>
                  </a:cubicBezTo>
                  <a:cubicBezTo>
                    <a:pt x="1148528" y="71855"/>
                    <a:pt x="1148528" y="71855"/>
                    <a:pt x="1152297" y="71855"/>
                  </a:cubicBezTo>
                  <a:cubicBezTo>
                    <a:pt x="1174910" y="83171"/>
                    <a:pt x="1189986" y="94486"/>
                    <a:pt x="1208830" y="113345"/>
                  </a:cubicBezTo>
                  <a:cubicBezTo>
                    <a:pt x="1220137" y="128432"/>
                    <a:pt x="1231443" y="143520"/>
                    <a:pt x="1246519" y="169922"/>
                  </a:cubicBezTo>
                  <a:cubicBezTo>
                    <a:pt x="1250288" y="173694"/>
                    <a:pt x="1254057" y="177466"/>
                    <a:pt x="1257826" y="185010"/>
                  </a:cubicBezTo>
                  <a:cubicBezTo>
                    <a:pt x="1295514" y="249130"/>
                    <a:pt x="1340741" y="271761"/>
                    <a:pt x="1374661" y="294392"/>
                  </a:cubicBezTo>
                  <a:cubicBezTo>
                    <a:pt x="1374661" y="298164"/>
                    <a:pt x="1378430" y="298164"/>
                    <a:pt x="1382199" y="301935"/>
                  </a:cubicBezTo>
                  <a:cubicBezTo>
                    <a:pt x="1397274" y="313251"/>
                    <a:pt x="1419888" y="328338"/>
                    <a:pt x="1442501" y="347197"/>
                  </a:cubicBezTo>
                  <a:cubicBezTo>
                    <a:pt x="1468883" y="369828"/>
                    <a:pt x="1491496" y="396231"/>
                    <a:pt x="1506572" y="418861"/>
                  </a:cubicBezTo>
                  <a:cubicBezTo>
                    <a:pt x="1510341" y="422633"/>
                    <a:pt x="1510341" y="426405"/>
                    <a:pt x="1514110" y="430177"/>
                  </a:cubicBezTo>
                  <a:cubicBezTo>
                    <a:pt x="1525416" y="449036"/>
                    <a:pt x="1540492" y="467895"/>
                    <a:pt x="1551799" y="482982"/>
                  </a:cubicBezTo>
                  <a:cubicBezTo>
                    <a:pt x="1566874" y="501841"/>
                    <a:pt x="1585719" y="513157"/>
                    <a:pt x="1597025" y="516928"/>
                  </a:cubicBezTo>
                  <a:cubicBezTo>
                    <a:pt x="1597025" y="516928"/>
                    <a:pt x="1597025" y="516928"/>
                    <a:pt x="1593256" y="520700"/>
                  </a:cubicBezTo>
                  <a:cubicBezTo>
                    <a:pt x="1585719" y="520700"/>
                    <a:pt x="1578181" y="520700"/>
                    <a:pt x="1570643" y="520700"/>
                  </a:cubicBezTo>
                  <a:cubicBezTo>
                    <a:pt x="1559336" y="513157"/>
                    <a:pt x="1551799" y="501841"/>
                    <a:pt x="1540492" y="494298"/>
                  </a:cubicBezTo>
                  <a:cubicBezTo>
                    <a:pt x="1529185" y="479210"/>
                    <a:pt x="1514110" y="460351"/>
                    <a:pt x="1502803" y="441492"/>
                  </a:cubicBezTo>
                  <a:cubicBezTo>
                    <a:pt x="1499034" y="437720"/>
                    <a:pt x="1495265" y="433949"/>
                    <a:pt x="1495265" y="426405"/>
                  </a:cubicBezTo>
                  <a:cubicBezTo>
                    <a:pt x="1480190" y="407546"/>
                    <a:pt x="1457576" y="381143"/>
                    <a:pt x="1431194" y="358513"/>
                  </a:cubicBezTo>
                  <a:cubicBezTo>
                    <a:pt x="1408581" y="339654"/>
                    <a:pt x="1385968" y="324566"/>
                    <a:pt x="1370892" y="313251"/>
                  </a:cubicBezTo>
                  <a:cubicBezTo>
                    <a:pt x="1370892" y="309479"/>
                    <a:pt x="1367123" y="309479"/>
                    <a:pt x="1363354" y="305707"/>
                  </a:cubicBezTo>
                  <a:cubicBezTo>
                    <a:pt x="1333203" y="286848"/>
                    <a:pt x="1284208" y="256674"/>
                    <a:pt x="1242750" y="192553"/>
                  </a:cubicBezTo>
                  <a:cubicBezTo>
                    <a:pt x="1242750" y="188781"/>
                    <a:pt x="1238981" y="181238"/>
                    <a:pt x="1235212" y="177466"/>
                  </a:cubicBezTo>
                  <a:cubicBezTo>
                    <a:pt x="1220137" y="154835"/>
                    <a:pt x="1208830" y="135976"/>
                    <a:pt x="1197523" y="124661"/>
                  </a:cubicBezTo>
                  <a:cubicBezTo>
                    <a:pt x="1182448" y="105802"/>
                    <a:pt x="1167372" y="98258"/>
                    <a:pt x="1144759" y="86943"/>
                  </a:cubicBezTo>
                  <a:cubicBezTo>
                    <a:pt x="1140990" y="83171"/>
                    <a:pt x="1140990" y="83171"/>
                    <a:pt x="1137221" y="83171"/>
                  </a:cubicBezTo>
                  <a:cubicBezTo>
                    <a:pt x="1114608" y="68084"/>
                    <a:pt x="1091995" y="49225"/>
                    <a:pt x="1073150" y="26594"/>
                  </a:cubicBezTo>
                  <a:cubicBezTo>
                    <a:pt x="1076919" y="22822"/>
                    <a:pt x="1080688" y="22822"/>
                    <a:pt x="1084457" y="19050"/>
                  </a:cubicBezTo>
                  <a:close/>
                  <a:moveTo>
                    <a:pt x="900825" y="3770"/>
                  </a:moveTo>
                  <a:lnTo>
                    <a:pt x="902704" y="3770"/>
                  </a:lnTo>
                  <a:cubicBezTo>
                    <a:pt x="902704" y="3770"/>
                    <a:pt x="902704" y="3770"/>
                    <a:pt x="906463" y="7541"/>
                  </a:cubicBezTo>
                  <a:lnTo>
                    <a:pt x="900825" y="3770"/>
                  </a:lnTo>
                  <a:close/>
                  <a:moveTo>
                    <a:pt x="895187" y="0"/>
                  </a:moveTo>
                  <a:lnTo>
                    <a:pt x="900825" y="3770"/>
                  </a:lnTo>
                  <a:lnTo>
                    <a:pt x="898946" y="3770"/>
                  </a:lnTo>
                  <a:cubicBezTo>
                    <a:pt x="902704" y="3770"/>
                    <a:pt x="906463" y="7541"/>
                    <a:pt x="906463" y="7541"/>
                  </a:cubicBezTo>
                  <a:cubicBezTo>
                    <a:pt x="895187" y="18852"/>
                    <a:pt x="887669" y="26392"/>
                    <a:pt x="876393" y="37703"/>
                  </a:cubicBezTo>
                  <a:cubicBezTo>
                    <a:pt x="872634" y="45244"/>
                    <a:pt x="872634" y="49014"/>
                    <a:pt x="868875" y="56555"/>
                  </a:cubicBezTo>
                  <a:cubicBezTo>
                    <a:pt x="857599" y="75406"/>
                    <a:pt x="835046" y="90488"/>
                    <a:pt x="812493" y="109339"/>
                  </a:cubicBezTo>
                  <a:cubicBezTo>
                    <a:pt x="797458" y="116880"/>
                    <a:pt x="782423" y="124421"/>
                    <a:pt x="771147" y="131961"/>
                  </a:cubicBezTo>
                  <a:cubicBezTo>
                    <a:pt x="759870" y="139502"/>
                    <a:pt x="748594" y="147042"/>
                    <a:pt x="741076" y="154583"/>
                  </a:cubicBezTo>
                  <a:cubicBezTo>
                    <a:pt x="703488" y="180975"/>
                    <a:pt x="677177" y="199827"/>
                    <a:pt x="654624" y="237530"/>
                  </a:cubicBezTo>
                  <a:cubicBezTo>
                    <a:pt x="650865" y="241300"/>
                    <a:pt x="647106" y="245071"/>
                    <a:pt x="643348" y="252611"/>
                  </a:cubicBezTo>
                  <a:cubicBezTo>
                    <a:pt x="628312" y="275233"/>
                    <a:pt x="602001" y="294085"/>
                    <a:pt x="575689" y="312936"/>
                  </a:cubicBezTo>
                  <a:cubicBezTo>
                    <a:pt x="568172" y="316707"/>
                    <a:pt x="560654" y="320477"/>
                    <a:pt x="553137" y="324247"/>
                  </a:cubicBezTo>
                  <a:cubicBezTo>
                    <a:pt x="530584" y="335558"/>
                    <a:pt x="508031" y="350640"/>
                    <a:pt x="492996" y="361950"/>
                  </a:cubicBezTo>
                  <a:cubicBezTo>
                    <a:pt x="466684" y="380802"/>
                    <a:pt x="455408" y="395883"/>
                    <a:pt x="444132" y="410965"/>
                  </a:cubicBezTo>
                  <a:cubicBezTo>
                    <a:pt x="436614" y="418505"/>
                    <a:pt x="432855" y="426046"/>
                    <a:pt x="425338" y="437357"/>
                  </a:cubicBezTo>
                  <a:cubicBezTo>
                    <a:pt x="421579" y="441127"/>
                    <a:pt x="417820" y="452438"/>
                    <a:pt x="410302" y="459979"/>
                  </a:cubicBezTo>
                  <a:cubicBezTo>
                    <a:pt x="395267" y="482601"/>
                    <a:pt x="368956" y="501452"/>
                    <a:pt x="353920" y="508993"/>
                  </a:cubicBezTo>
                  <a:cubicBezTo>
                    <a:pt x="342644" y="508993"/>
                    <a:pt x="335127" y="512763"/>
                    <a:pt x="327609" y="512763"/>
                  </a:cubicBezTo>
                  <a:cubicBezTo>
                    <a:pt x="327609" y="512763"/>
                    <a:pt x="327609" y="512763"/>
                    <a:pt x="323850" y="508993"/>
                  </a:cubicBezTo>
                  <a:cubicBezTo>
                    <a:pt x="323850" y="508993"/>
                    <a:pt x="323850" y="508993"/>
                    <a:pt x="327609" y="508993"/>
                  </a:cubicBezTo>
                  <a:cubicBezTo>
                    <a:pt x="327609" y="505223"/>
                    <a:pt x="331368" y="505223"/>
                    <a:pt x="331368" y="505223"/>
                  </a:cubicBezTo>
                  <a:cubicBezTo>
                    <a:pt x="338885" y="501452"/>
                    <a:pt x="346403" y="497682"/>
                    <a:pt x="353920" y="493912"/>
                  </a:cubicBezTo>
                  <a:cubicBezTo>
                    <a:pt x="368956" y="482601"/>
                    <a:pt x="387750" y="467519"/>
                    <a:pt x="399026" y="448668"/>
                  </a:cubicBezTo>
                  <a:cubicBezTo>
                    <a:pt x="406544" y="441127"/>
                    <a:pt x="410302" y="433587"/>
                    <a:pt x="414061" y="426046"/>
                  </a:cubicBezTo>
                  <a:cubicBezTo>
                    <a:pt x="421579" y="418505"/>
                    <a:pt x="425338" y="410965"/>
                    <a:pt x="432855" y="399654"/>
                  </a:cubicBezTo>
                  <a:cubicBezTo>
                    <a:pt x="444132" y="384572"/>
                    <a:pt x="455408" y="369491"/>
                    <a:pt x="481719" y="350640"/>
                  </a:cubicBezTo>
                  <a:cubicBezTo>
                    <a:pt x="500513" y="335558"/>
                    <a:pt x="523066" y="324247"/>
                    <a:pt x="545619" y="312936"/>
                  </a:cubicBezTo>
                  <a:cubicBezTo>
                    <a:pt x="553137" y="309166"/>
                    <a:pt x="560654" y="305396"/>
                    <a:pt x="568172" y="297855"/>
                  </a:cubicBezTo>
                  <a:cubicBezTo>
                    <a:pt x="594483" y="282774"/>
                    <a:pt x="617036" y="263922"/>
                    <a:pt x="632071" y="245071"/>
                  </a:cubicBezTo>
                  <a:cubicBezTo>
                    <a:pt x="635830" y="237530"/>
                    <a:pt x="639589" y="233760"/>
                    <a:pt x="643348" y="226219"/>
                  </a:cubicBezTo>
                  <a:cubicBezTo>
                    <a:pt x="665900" y="188516"/>
                    <a:pt x="692212" y="165894"/>
                    <a:pt x="729800" y="139502"/>
                  </a:cubicBezTo>
                  <a:cubicBezTo>
                    <a:pt x="741076" y="135732"/>
                    <a:pt x="752353" y="128191"/>
                    <a:pt x="759870" y="120650"/>
                  </a:cubicBezTo>
                  <a:cubicBezTo>
                    <a:pt x="774905" y="113110"/>
                    <a:pt x="789941" y="105569"/>
                    <a:pt x="804976" y="94258"/>
                  </a:cubicBezTo>
                  <a:cubicBezTo>
                    <a:pt x="827529" y="79177"/>
                    <a:pt x="846323" y="64096"/>
                    <a:pt x="853840" y="49014"/>
                  </a:cubicBezTo>
                  <a:cubicBezTo>
                    <a:pt x="857599" y="41474"/>
                    <a:pt x="861358" y="33933"/>
                    <a:pt x="865116" y="30163"/>
                  </a:cubicBezTo>
                  <a:cubicBezTo>
                    <a:pt x="876393" y="18852"/>
                    <a:pt x="883910" y="7541"/>
                    <a:pt x="895187" y="0"/>
                  </a:cubicBezTo>
                  <a:close/>
                </a:path>
              </a:pathLst>
            </a:custGeom>
            <a:solidFill>
              <a:srgbClr val="DADAD9"/>
            </a:solidFill>
            <a:ln w="9525">
              <a:solidFill>
                <a:srgbClr val="FD845B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 sz="2000" dirty="0">
                <a:ea typeface="思源黑体 CN Light" panose="020B0300000000000000" pitchFamily="34" charset="-122"/>
              </a:endParaRPr>
            </a:p>
          </p:txBody>
        </p:sp>
        <p:sp>
          <p:nvSpPr>
            <p:cNvPr id="2061" name="MH_SubTitle_2"/>
            <p:cNvSpPr txBox="1">
              <a:spLocks noChangeArrowheads="1"/>
            </p:cNvSpPr>
            <p:nvPr>
              <p:custDataLst>
                <p:tags r:id="rId7"/>
              </p:custDataLst>
            </p:nvPr>
          </p:nvSpPr>
          <p:spPr bwMode="auto">
            <a:xfrm>
              <a:off x="3703639" y="4765676"/>
              <a:ext cx="1914525" cy="8794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lvl="0" algn="ctr">
                <a:lnSpc>
                  <a:spcPct val="110000"/>
                </a:lnSpc>
              </a:pPr>
              <a:r>
                <a:rPr lang="zh-CN" altLang="en-US" sz="2400" dirty="0">
                  <a:solidFill>
                    <a:srgbClr val="ED7D3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点击输入文本</a:t>
              </a: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6594180" y="4017392"/>
            <a:ext cx="2481763" cy="2078128"/>
            <a:chOff x="6361114" y="4019550"/>
            <a:chExt cx="1971674" cy="1651000"/>
          </a:xfrm>
        </p:grpSpPr>
        <p:sp>
          <p:nvSpPr>
            <p:cNvPr id="2062" name="MH_Other_9"/>
            <p:cNvSpPr>
              <a:spLocks/>
            </p:cNvSpPr>
            <p:nvPr>
              <p:custDataLst>
                <p:tags r:id="rId2"/>
              </p:custDataLst>
            </p:nvPr>
          </p:nvSpPr>
          <p:spPr bwMode="auto">
            <a:xfrm>
              <a:off x="6361114" y="4019550"/>
              <a:ext cx="1946275" cy="1625600"/>
            </a:xfrm>
            <a:custGeom>
              <a:avLst/>
              <a:gdLst>
                <a:gd name="T0" fmla="*/ 191907 w 1946275"/>
                <a:gd name="T1" fmla="*/ 1457871 h 1625601"/>
                <a:gd name="T2" fmla="*/ 469563 w 1946275"/>
                <a:gd name="T3" fmla="*/ 1465183 h 1625601"/>
                <a:gd name="T4" fmla="*/ 15058 w 1946275"/>
                <a:gd name="T5" fmla="*/ 1387812 h 1625601"/>
                <a:gd name="T6" fmla="*/ 173883 w 1946275"/>
                <a:gd name="T7" fmla="*/ 916385 h 1625601"/>
                <a:gd name="T8" fmla="*/ 1845108 w 1946275"/>
                <a:gd name="T9" fmla="*/ 860670 h 1625601"/>
                <a:gd name="T10" fmla="*/ 87526 w 1946275"/>
                <a:gd name="T11" fmla="*/ 789985 h 1625601"/>
                <a:gd name="T12" fmla="*/ 496943 w 1946275"/>
                <a:gd name="T13" fmla="*/ 749914 h 1625601"/>
                <a:gd name="T14" fmla="*/ 36810 w 1946275"/>
                <a:gd name="T15" fmla="*/ 916385 h 1625601"/>
                <a:gd name="T16" fmla="*/ 173606 w 1946275"/>
                <a:gd name="T17" fmla="*/ 919957 h 1625601"/>
                <a:gd name="T18" fmla="*/ 196197 w 1946275"/>
                <a:gd name="T19" fmla="*/ 927101 h 1625601"/>
                <a:gd name="T20" fmla="*/ 25511 w 1946275"/>
                <a:gd name="T21" fmla="*/ 1199993 h 1625601"/>
                <a:gd name="T22" fmla="*/ 188045 w 1946275"/>
                <a:gd name="T23" fmla="*/ 1285522 h 1625601"/>
                <a:gd name="T24" fmla="*/ 165531 w 1946275"/>
                <a:gd name="T25" fmla="*/ 1297164 h 1625601"/>
                <a:gd name="T26" fmla="*/ 22174 w 1946275"/>
                <a:gd name="T27" fmla="*/ 1293294 h 1625601"/>
                <a:gd name="T28" fmla="*/ 266902 w 1946275"/>
                <a:gd name="T29" fmla="*/ 1451610 h 1625601"/>
                <a:gd name="T30" fmla="*/ 25181 w 1946275"/>
                <a:gd name="T31" fmla="*/ 1456015 h 1625601"/>
                <a:gd name="T32" fmla="*/ 97879 w 1946275"/>
                <a:gd name="T33" fmla="*/ 1587857 h 1625601"/>
                <a:gd name="T34" fmla="*/ 1065351 w 1946275"/>
                <a:gd name="T35" fmla="*/ 1582979 h 1625601"/>
                <a:gd name="T36" fmla="*/ 1796181 w 1946275"/>
                <a:gd name="T37" fmla="*/ 1601814 h 1625601"/>
                <a:gd name="T38" fmla="*/ 1660524 w 1946275"/>
                <a:gd name="T39" fmla="*/ 1531303 h 1625601"/>
                <a:gd name="T40" fmla="*/ 1705768 w 1946275"/>
                <a:gd name="T41" fmla="*/ 1519873 h 1625601"/>
                <a:gd name="T42" fmla="*/ 1920497 w 1946275"/>
                <a:gd name="T43" fmla="*/ 1387090 h 1625601"/>
                <a:gd name="T44" fmla="*/ 1855623 w 1946275"/>
                <a:gd name="T45" fmla="*/ 1074420 h 1625601"/>
                <a:gd name="T46" fmla="*/ 1921262 w 1946275"/>
                <a:gd name="T47" fmla="*/ 1060588 h 1625601"/>
                <a:gd name="T48" fmla="*/ 1928695 w 1946275"/>
                <a:gd name="T49" fmla="*/ 885826 h 1625601"/>
                <a:gd name="T50" fmla="*/ 1757675 w 1946275"/>
                <a:gd name="T51" fmla="*/ 863204 h 1625601"/>
                <a:gd name="T52" fmla="*/ 1851611 w 1946275"/>
                <a:gd name="T53" fmla="*/ 861319 h 1625601"/>
                <a:gd name="T54" fmla="*/ 1870984 w 1946275"/>
                <a:gd name="T55" fmla="*/ 791452 h 1625601"/>
                <a:gd name="T56" fmla="*/ 481354 w 1946275"/>
                <a:gd name="T57" fmla="*/ 557472 h 1625601"/>
                <a:gd name="T58" fmla="*/ 880878 w 1946275"/>
                <a:gd name="T59" fmla="*/ 237110 h 1625601"/>
                <a:gd name="T60" fmla="*/ 571812 w 1946275"/>
                <a:gd name="T61" fmla="*/ 504707 h 1625601"/>
                <a:gd name="T62" fmla="*/ 324814 w 1946275"/>
                <a:gd name="T63" fmla="*/ 722489 h 1625601"/>
                <a:gd name="T64" fmla="*/ 1633536 w 1946275"/>
                <a:gd name="T65" fmla="*/ 731838 h 1625601"/>
                <a:gd name="T66" fmla="*/ 1594095 w 1946275"/>
                <a:gd name="T67" fmla="*/ 654071 h 1625601"/>
                <a:gd name="T68" fmla="*/ 1203100 w 1946275"/>
                <a:gd name="T69" fmla="*/ 268599 h 1625601"/>
                <a:gd name="T70" fmla="*/ 1121958 w 1946275"/>
                <a:gd name="T71" fmla="*/ 206877 h 1625601"/>
                <a:gd name="T72" fmla="*/ 1101944 w 1946275"/>
                <a:gd name="T73" fmla="*/ 222017 h 1625601"/>
                <a:gd name="T74" fmla="*/ 1050119 w 1946275"/>
                <a:gd name="T75" fmla="*/ 241300 h 1625601"/>
                <a:gd name="T76" fmla="*/ 947737 w 1946275"/>
                <a:gd name="T77" fmla="*/ 218614 h 1625601"/>
                <a:gd name="T78" fmla="*/ 990116 w 1946275"/>
                <a:gd name="T79" fmla="*/ 18851 h 1625601"/>
                <a:gd name="T80" fmla="*/ 915113 w 1946275"/>
                <a:gd name="T81" fmla="*/ 135731 h 1625601"/>
                <a:gd name="T82" fmla="*/ 1050119 w 1946275"/>
                <a:gd name="T83" fmla="*/ 226219 h 1625601"/>
                <a:gd name="T84" fmla="*/ 1140124 w 1946275"/>
                <a:gd name="T85" fmla="*/ 158353 h 1625601"/>
                <a:gd name="T86" fmla="*/ 1102622 w 1946275"/>
                <a:gd name="T87" fmla="*/ 33933 h 1625601"/>
                <a:gd name="T88" fmla="*/ 1001367 w 1946275"/>
                <a:gd name="T89" fmla="*/ 0 h 1625601"/>
                <a:gd name="T90" fmla="*/ 1057620 w 1946275"/>
                <a:gd name="T91" fmla="*/ 3770 h 1625601"/>
                <a:gd name="T92" fmla="*/ 1158875 w 1946275"/>
                <a:gd name="T93" fmla="*/ 116523 h 1625601"/>
                <a:gd name="T94" fmla="*/ 1150906 w 1946275"/>
                <a:gd name="T95" fmla="*/ 176733 h 1625601"/>
                <a:gd name="T96" fmla="*/ 1303963 w 1946275"/>
                <a:gd name="T97" fmla="*/ 336937 h 1625601"/>
                <a:gd name="T98" fmla="*/ 1596594 w 1946275"/>
                <a:gd name="T99" fmla="*/ 629079 h 1625601"/>
                <a:gd name="T100" fmla="*/ 1829574 w 1946275"/>
                <a:gd name="T101" fmla="*/ 761256 h 1625601"/>
                <a:gd name="T102" fmla="*/ 1938746 w 1946275"/>
                <a:gd name="T103" fmla="*/ 1357617 h 1625601"/>
                <a:gd name="T104" fmla="*/ 1924447 w 1946275"/>
                <a:gd name="T105" fmla="*/ 1535113 h 1625601"/>
                <a:gd name="T106" fmla="*/ 1050311 w 1946275"/>
                <a:gd name="T107" fmla="*/ 1602955 h 1625601"/>
                <a:gd name="T108" fmla="*/ 15058 w 1946275"/>
                <a:gd name="T109" fmla="*/ 1542564 h 1625601"/>
                <a:gd name="T110" fmla="*/ 33881 w 1946275"/>
                <a:gd name="T111" fmla="*/ 832971 h 1625601"/>
                <a:gd name="T112" fmla="*/ 402341 w 1946275"/>
                <a:gd name="T113" fmla="*/ 628030 h 1625601"/>
                <a:gd name="T114" fmla="*/ 646109 w 1946275"/>
                <a:gd name="T115" fmla="*/ 412941 h 1625601"/>
                <a:gd name="T116" fmla="*/ 911804 w 1946275"/>
                <a:gd name="T117" fmla="*/ 176495 h 1625601"/>
                <a:gd name="T118" fmla="*/ 937614 w 1946275"/>
                <a:gd name="T119" fmla="*/ 33933 h 16256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946275" h="1625601">
                  <a:moveTo>
                    <a:pt x="481437" y="1465536"/>
                  </a:moveTo>
                  <a:lnTo>
                    <a:pt x="487586" y="1465719"/>
                  </a:lnTo>
                  <a:cubicBezTo>
                    <a:pt x="494896" y="1465957"/>
                    <a:pt x="493351" y="1465957"/>
                    <a:pt x="486307" y="1465719"/>
                  </a:cubicBezTo>
                  <a:lnTo>
                    <a:pt x="481437" y="1465536"/>
                  </a:lnTo>
                  <a:close/>
                  <a:moveTo>
                    <a:pt x="191907" y="1457871"/>
                  </a:moveTo>
                  <a:lnTo>
                    <a:pt x="247607" y="1459230"/>
                  </a:lnTo>
                  <a:cubicBezTo>
                    <a:pt x="322435" y="1461135"/>
                    <a:pt x="396793" y="1463040"/>
                    <a:pt x="428795" y="1463040"/>
                  </a:cubicBezTo>
                  <a:cubicBezTo>
                    <a:pt x="444796" y="1463993"/>
                    <a:pt x="460327" y="1464707"/>
                    <a:pt x="472034" y="1465183"/>
                  </a:cubicBezTo>
                  <a:lnTo>
                    <a:pt x="481437" y="1465536"/>
                  </a:lnTo>
                  <a:lnTo>
                    <a:pt x="469563" y="1465183"/>
                  </a:lnTo>
                  <a:cubicBezTo>
                    <a:pt x="452562" y="1464707"/>
                    <a:pt x="425031" y="1463993"/>
                    <a:pt x="383616" y="1463040"/>
                  </a:cubicBezTo>
                  <a:cubicBezTo>
                    <a:pt x="217958" y="1459230"/>
                    <a:pt x="440090" y="1466850"/>
                    <a:pt x="225488" y="1459230"/>
                  </a:cubicBezTo>
                  <a:lnTo>
                    <a:pt x="191907" y="1457871"/>
                  </a:lnTo>
                  <a:close/>
                  <a:moveTo>
                    <a:pt x="15280" y="1374175"/>
                  </a:moveTo>
                  <a:lnTo>
                    <a:pt x="15058" y="1387812"/>
                  </a:lnTo>
                  <a:lnTo>
                    <a:pt x="15334" y="1396572"/>
                  </a:lnTo>
                  <a:lnTo>
                    <a:pt x="15280" y="1374175"/>
                  </a:lnTo>
                  <a:close/>
                  <a:moveTo>
                    <a:pt x="182607" y="914934"/>
                  </a:moveTo>
                  <a:cubicBezTo>
                    <a:pt x="183255" y="915046"/>
                    <a:pt x="182078" y="915492"/>
                    <a:pt x="177371" y="916385"/>
                  </a:cubicBezTo>
                  <a:lnTo>
                    <a:pt x="173883" y="916385"/>
                  </a:lnTo>
                  <a:lnTo>
                    <a:pt x="176901" y="915492"/>
                  </a:lnTo>
                  <a:cubicBezTo>
                    <a:pt x="179489" y="915046"/>
                    <a:pt x="181960" y="914822"/>
                    <a:pt x="182607" y="914934"/>
                  </a:cubicBezTo>
                  <a:close/>
                  <a:moveTo>
                    <a:pt x="1830701" y="858668"/>
                  </a:moveTo>
                  <a:cubicBezTo>
                    <a:pt x="1832316" y="858727"/>
                    <a:pt x="1835561" y="858962"/>
                    <a:pt x="1840754" y="859434"/>
                  </a:cubicBezTo>
                  <a:lnTo>
                    <a:pt x="1845108" y="860670"/>
                  </a:lnTo>
                  <a:lnTo>
                    <a:pt x="1838032" y="859964"/>
                  </a:lnTo>
                  <a:cubicBezTo>
                    <a:pt x="1830760" y="859139"/>
                    <a:pt x="1827470" y="858550"/>
                    <a:pt x="1830701" y="858668"/>
                  </a:cubicBezTo>
                  <a:close/>
                  <a:moveTo>
                    <a:pt x="101185" y="780313"/>
                  </a:moveTo>
                  <a:lnTo>
                    <a:pt x="93644" y="784375"/>
                  </a:lnTo>
                  <a:lnTo>
                    <a:pt x="87526" y="789985"/>
                  </a:lnTo>
                  <a:lnTo>
                    <a:pt x="101185" y="780313"/>
                  </a:lnTo>
                  <a:close/>
                  <a:moveTo>
                    <a:pt x="1202371" y="731945"/>
                  </a:moveTo>
                  <a:lnTo>
                    <a:pt x="1190955" y="732938"/>
                  </a:lnTo>
                  <a:cubicBezTo>
                    <a:pt x="1133591" y="737654"/>
                    <a:pt x="1061181" y="742369"/>
                    <a:pt x="1000995" y="742369"/>
                  </a:cubicBezTo>
                  <a:cubicBezTo>
                    <a:pt x="876863" y="742369"/>
                    <a:pt x="609791" y="746141"/>
                    <a:pt x="496943" y="749914"/>
                  </a:cubicBezTo>
                  <a:cubicBezTo>
                    <a:pt x="459327" y="749914"/>
                    <a:pt x="417950" y="749914"/>
                    <a:pt x="380334" y="749914"/>
                  </a:cubicBezTo>
                  <a:cubicBezTo>
                    <a:pt x="308864" y="749914"/>
                    <a:pt x="241155" y="749914"/>
                    <a:pt x="196016" y="757458"/>
                  </a:cubicBezTo>
                  <a:cubicBezTo>
                    <a:pt x="162162" y="765003"/>
                    <a:pt x="83169" y="791409"/>
                    <a:pt x="53076" y="847993"/>
                  </a:cubicBezTo>
                  <a:cubicBezTo>
                    <a:pt x="45553" y="863082"/>
                    <a:pt x="40851" y="881000"/>
                    <a:pt x="37912" y="900864"/>
                  </a:cubicBezTo>
                  <a:lnTo>
                    <a:pt x="36810" y="916385"/>
                  </a:lnTo>
                  <a:lnTo>
                    <a:pt x="87006" y="916385"/>
                  </a:lnTo>
                  <a:cubicBezTo>
                    <a:pt x="109597" y="916385"/>
                    <a:pt x="127482" y="916385"/>
                    <a:pt x="142072" y="916385"/>
                  </a:cubicBezTo>
                  <a:lnTo>
                    <a:pt x="173883" y="916385"/>
                  </a:lnTo>
                  <a:lnTo>
                    <a:pt x="170488" y="917390"/>
                  </a:lnTo>
                  <a:cubicBezTo>
                    <a:pt x="169370" y="918171"/>
                    <a:pt x="169841" y="919064"/>
                    <a:pt x="173606" y="919957"/>
                  </a:cubicBezTo>
                  <a:cubicBezTo>
                    <a:pt x="192432" y="919957"/>
                    <a:pt x="233850" y="923529"/>
                    <a:pt x="248911" y="923529"/>
                  </a:cubicBezTo>
                  <a:cubicBezTo>
                    <a:pt x="263972" y="923529"/>
                    <a:pt x="222554" y="923529"/>
                    <a:pt x="263972" y="927101"/>
                  </a:cubicBezTo>
                  <a:lnTo>
                    <a:pt x="211258" y="927101"/>
                  </a:lnTo>
                  <a:lnTo>
                    <a:pt x="200139" y="927101"/>
                  </a:lnTo>
                  <a:lnTo>
                    <a:pt x="196197" y="927101"/>
                  </a:lnTo>
                  <a:cubicBezTo>
                    <a:pt x="181372" y="927101"/>
                    <a:pt x="116278" y="924025"/>
                    <a:pt x="66893" y="923929"/>
                  </a:cubicBezTo>
                  <a:lnTo>
                    <a:pt x="36215" y="924754"/>
                  </a:lnTo>
                  <a:lnTo>
                    <a:pt x="33328" y="965405"/>
                  </a:lnTo>
                  <a:cubicBezTo>
                    <a:pt x="32387" y="1011144"/>
                    <a:pt x="34268" y="1061126"/>
                    <a:pt x="30507" y="1108280"/>
                  </a:cubicBezTo>
                  <a:cubicBezTo>
                    <a:pt x="28626" y="1132800"/>
                    <a:pt x="26980" y="1164864"/>
                    <a:pt x="25511" y="1199993"/>
                  </a:cubicBezTo>
                  <a:lnTo>
                    <a:pt x="23007" y="1270000"/>
                  </a:lnTo>
                  <a:lnTo>
                    <a:pt x="28574" y="1270000"/>
                  </a:lnTo>
                  <a:cubicBezTo>
                    <a:pt x="41706" y="1270000"/>
                    <a:pt x="60468" y="1270000"/>
                    <a:pt x="82981" y="1270000"/>
                  </a:cubicBezTo>
                  <a:cubicBezTo>
                    <a:pt x="131761" y="1270000"/>
                    <a:pt x="45459" y="1277761"/>
                    <a:pt x="90486" y="1281642"/>
                  </a:cubicBezTo>
                  <a:cubicBezTo>
                    <a:pt x="135513" y="1285522"/>
                    <a:pt x="173036" y="1281642"/>
                    <a:pt x="188045" y="1285522"/>
                  </a:cubicBezTo>
                  <a:cubicBezTo>
                    <a:pt x="203054" y="1293283"/>
                    <a:pt x="116752" y="1281642"/>
                    <a:pt x="188045" y="1293283"/>
                  </a:cubicBezTo>
                  <a:cubicBezTo>
                    <a:pt x="238701" y="1302015"/>
                    <a:pt x="177492" y="1299832"/>
                    <a:pt x="161134" y="1298195"/>
                  </a:cubicBezTo>
                  <a:lnTo>
                    <a:pt x="164157" y="1297486"/>
                  </a:lnTo>
                  <a:lnTo>
                    <a:pt x="167759" y="1297710"/>
                  </a:lnTo>
                  <a:cubicBezTo>
                    <a:pt x="174678" y="1298134"/>
                    <a:pt x="175850" y="1298134"/>
                    <a:pt x="165531" y="1297164"/>
                  </a:cubicBezTo>
                  <a:lnTo>
                    <a:pt x="164157" y="1297486"/>
                  </a:lnTo>
                  <a:lnTo>
                    <a:pt x="135513" y="1295709"/>
                  </a:lnTo>
                  <a:cubicBezTo>
                    <a:pt x="110185" y="1294254"/>
                    <a:pt x="84857" y="1293284"/>
                    <a:pt x="105495" y="1297164"/>
                  </a:cubicBezTo>
                  <a:cubicBezTo>
                    <a:pt x="136451" y="1302985"/>
                    <a:pt x="97756" y="1295709"/>
                    <a:pt x="55895" y="1293344"/>
                  </a:cubicBezTo>
                  <a:lnTo>
                    <a:pt x="22174" y="1293294"/>
                  </a:lnTo>
                  <a:lnTo>
                    <a:pt x="21573" y="1310097"/>
                  </a:lnTo>
                  <a:cubicBezTo>
                    <a:pt x="20397" y="1346876"/>
                    <a:pt x="19339" y="1382242"/>
                    <a:pt x="18340" y="1411712"/>
                  </a:cubicBezTo>
                  <a:lnTo>
                    <a:pt x="16995" y="1447805"/>
                  </a:lnTo>
                  <a:lnTo>
                    <a:pt x="20343" y="1447808"/>
                  </a:lnTo>
                  <a:cubicBezTo>
                    <a:pt x="62654" y="1447860"/>
                    <a:pt x="233959" y="1448276"/>
                    <a:pt x="266902" y="1451610"/>
                  </a:cubicBezTo>
                  <a:cubicBezTo>
                    <a:pt x="299846" y="1454944"/>
                    <a:pt x="79125" y="1452444"/>
                    <a:pt x="167197" y="1456871"/>
                  </a:cubicBezTo>
                  <a:lnTo>
                    <a:pt x="191907" y="1457871"/>
                  </a:lnTo>
                  <a:lnTo>
                    <a:pt x="140247" y="1456611"/>
                  </a:lnTo>
                  <a:cubicBezTo>
                    <a:pt x="107833" y="1455896"/>
                    <a:pt x="80537" y="1455420"/>
                    <a:pt x="63595" y="1455420"/>
                  </a:cubicBezTo>
                  <a:cubicBezTo>
                    <a:pt x="45711" y="1455420"/>
                    <a:pt x="33475" y="1455658"/>
                    <a:pt x="25181" y="1456015"/>
                  </a:cubicBezTo>
                  <a:lnTo>
                    <a:pt x="17229" y="1456721"/>
                  </a:lnTo>
                  <a:lnTo>
                    <a:pt x="17882" y="1477455"/>
                  </a:lnTo>
                  <a:cubicBezTo>
                    <a:pt x="19764" y="1502932"/>
                    <a:pt x="22588" y="1523692"/>
                    <a:pt x="26352" y="1538789"/>
                  </a:cubicBezTo>
                  <a:cubicBezTo>
                    <a:pt x="30117" y="1550113"/>
                    <a:pt x="37646" y="1561436"/>
                    <a:pt x="48939" y="1568985"/>
                  </a:cubicBezTo>
                  <a:cubicBezTo>
                    <a:pt x="60233" y="1576534"/>
                    <a:pt x="75291" y="1584082"/>
                    <a:pt x="97879" y="1587857"/>
                  </a:cubicBezTo>
                  <a:cubicBezTo>
                    <a:pt x="143053" y="1599180"/>
                    <a:pt x="210815" y="1602955"/>
                    <a:pt x="319987" y="1602955"/>
                  </a:cubicBezTo>
                  <a:cubicBezTo>
                    <a:pt x="376456" y="1602955"/>
                    <a:pt x="443277" y="1602011"/>
                    <a:pt x="521862" y="1600124"/>
                  </a:cubicBezTo>
                  <a:lnTo>
                    <a:pt x="555677" y="1599181"/>
                  </a:lnTo>
                  <a:lnTo>
                    <a:pt x="620458" y="1594516"/>
                  </a:lnTo>
                  <a:cubicBezTo>
                    <a:pt x="843265" y="1580095"/>
                    <a:pt x="973055" y="1582979"/>
                    <a:pt x="1065351" y="1582979"/>
                  </a:cubicBezTo>
                  <a:cubicBezTo>
                    <a:pt x="1110557" y="1582979"/>
                    <a:pt x="1148229" y="1582979"/>
                    <a:pt x="1178366" y="1582979"/>
                  </a:cubicBezTo>
                  <a:cubicBezTo>
                    <a:pt x="1238641" y="1579212"/>
                    <a:pt x="1306449" y="1582979"/>
                    <a:pt x="1366724" y="1590513"/>
                  </a:cubicBezTo>
                  <a:cubicBezTo>
                    <a:pt x="1426999" y="1594280"/>
                    <a:pt x="1479739" y="1601814"/>
                    <a:pt x="1509876" y="1598047"/>
                  </a:cubicBezTo>
                  <a:cubicBezTo>
                    <a:pt x="1543781" y="1594280"/>
                    <a:pt x="1588987" y="1598047"/>
                    <a:pt x="1637960" y="1601814"/>
                  </a:cubicBezTo>
                  <a:cubicBezTo>
                    <a:pt x="1698235" y="1605581"/>
                    <a:pt x="1758509" y="1609349"/>
                    <a:pt x="1796181" y="1601814"/>
                  </a:cubicBezTo>
                  <a:cubicBezTo>
                    <a:pt x="1847037" y="1590513"/>
                    <a:pt x="1883061" y="1581331"/>
                    <a:pt x="1901073" y="1544072"/>
                  </a:cubicBezTo>
                  <a:lnTo>
                    <a:pt x="1903834" y="1532986"/>
                  </a:lnTo>
                  <a:lnTo>
                    <a:pt x="1877730" y="1530291"/>
                  </a:lnTo>
                  <a:cubicBezTo>
                    <a:pt x="1811809" y="1528684"/>
                    <a:pt x="1702941" y="1535113"/>
                    <a:pt x="1683146" y="1535113"/>
                  </a:cubicBezTo>
                  <a:cubicBezTo>
                    <a:pt x="1656754" y="1535113"/>
                    <a:pt x="1720849" y="1531303"/>
                    <a:pt x="1660524" y="1531303"/>
                  </a:cubicBezTo>
                  <a:cubicBezTo>
                    <a:pt x="1603969" y="1531303"/>
                    <a:pt x="1539874" y="1535113"/>
                    <a:pt x="1592658" y="1531303"/>
                  </a:cubicBezTo>
                  <a:cubicBezTo>
                    <a:pt x="1645443" y="1527493"/>
                    <a:pt x="1592658" y="1527493"/>
                    <a:pt x="1611510" y="1527493"/>
                  </a:cubicBezTo>
                  <a:cubicBezTo>
                    <a:pt x="1626592" y="1527493"/>
                    <a:pt x="1686917" y="1523683"/>
                    <a:pt x="1709539" y="1523683"/>
                  </a:cubicBezTo>
                  <a:cubicBezTo>
                    <a:pt x="1726505" y="1523683"/>
                    <a:pt x="1703176" y="1519397"/>
                    <a:pt x="1699995" y="1518861"/>
                  </a:cubicBezTo>
                  <a:cubicBezTo>
                    <a:pt x="1698935" y="1518683"/>
                    <a:pt x="1700113" y="1518921"/>
                    <a:pt x="1705768" y="1519873"/>
                  </a:cubicBezTo>
                  <a:cubicBezTo>
                    <a:pt x="1728390" y="1519873"/>
                    <a:pt x="1762323" y="1519873"/>
                    <a:pt x="1822648" y="1519873"/>
                  </a:cubicBezTo>
                  <a:cubicBezTo>
                    <a:pt x="1852811" y="1519873"/>
                    <a:pt x="1880146" y="1519873"/>
                    <a:pt x="1899940" y="1519873"/>
                  </a:cubicBezTo>
                  <a:lnTo>
                    <a:pt x="1907100" y="1519873"/>
                  </a:lnTo>
                  <a:lnTo>
                    <a:pt x="1912963" y="1496336"/>
                  </a:lnTo>
                  <a:cubicBezTo>
                    <a:pt x="1916730" y="1436062"/>
                    <a:pt x="1924264" y="1451130"/>
                    <a:pt x="1920497" y="1387090"/>
                  </a:cubicBezTo>
                  <a:cubicBezTo>
                    <a:pt x="1920497" y="1319282"/>
                    <a:pt x="1912963" y="1187434"/>
                    <a:pt x="1916730" y="1119626"/>
                  </a:cubicBezTo>
                  <a:lnTo>
                    <a:pt x="1919333" y="1085717"/>
                  </a:lnTo>
                  <a:lnTo>
                    <a:pt x="1893394" y="1085374"/>
                  </a:lnTo>
                  <a:cubicBezTo>
                    <a:pt x="1869787" y="1084898"/>
                    <a:pt x="1844291" y="1083945"/>
                    <a:pt x="1836737" y="1082040"/>
                  </a:cubicBezTo>
                  <a:cubicBezTo>
                    <a:pt x="1821628" y="1074420"/>
                    <a:pt x="1938720" y="1082040"/>
                    <a:pt x="1855623" y="1074420"/>
                  </a:cubicBezTo>
                  <a:cubicBezTo>
                    <a:pt x="1768748" y="1066800"/>
                    <a:pt x="1855623" y="1074420"/>
                    <a:pt x="1791411" y="1070610"/>
                  </a:cubicBezTo>
                  <a:cubicBezTo>
                    <a:pt x="1727199" y="1066800"/>
                    <a:pt x="1749862" y="1066800"/>
                    <a:pt x="1772525" y="1066800"/>
                  </a:cubicBezTo>
                  <a:cubicBezTo>
                    <a:pt x="1798965" y="1066800"/>
                    <a:pt x="1889617" y="1074420"/>
                    <a:pt x="1919834" y="1078230"/>
                  </a:cubicBezTo>
                  <a:lnTo>
                    <a:pt x="1919909" y="1078224"/>
                  </a:lnTo>
                  <a:lnTo>
                    <a:pt x="1921262" y="1060588"/>
                  </a:lnTo>
                  <a:cubicBezTo>
                    <a:pt x="1922719" y="1045093"/>
                    <a:pt x="1924342" y="1029499"/>
                    <a:pt x="1925956" y="1014823"/>
                  </a:cubicBezTo>
                  <a:lnTo>
                    <a:pt x="1930315" y="977039"/>
                  </a:lnTo>
                  <a:lnTo>
                    <a:pt x="1931217" y="938655"/>
                  </a:lnTo>
                  <a:cubicBezTo>
                    <a:pt x="1931217" y="919783"/>
                    <a:pt x="1930276" y="902798"/>
                    <a:pt x="1928864" y="887228"/>
                  </a:cubicBezTo>
                  <a:lnTo>
                    <a:pt x="1928695" y="885826"/>
                  </a:lnTo>
                  <a:lnTo>
                    <a:pt x="1914393" y="885826"/>
                  </a:lnTo>
                  <a:cubicBezTo>
                    <a:pt x="1901176" y="885826"/>
                    <a:pt x="1882294" y="885826"/>
                    <a:pt x="1859636" y="885826"/>
                  </a:cubicBezTo>
                  <a:cubicBezTo>
                    <a:pt x="1814320" y="885826"/>
                    <a:pt x="1901175" y="878285"/>
                    <a:pt x="1855859" y="874515"/>
                  </a:cubicBezTo>
                  <a:cubicBezTo>
                    <a:pt x="1806767" y="874515"/>
                    <a:pt x="1772780" y="874515"/>
                    <a:pt x="1757675" y="870745"/>
                  </a:cubicBezTo>
                  <a:cubicBezTo>
                    <a:pt x="1742569" y="866974"/>
                    <a:pt x="1829425" y="874515"/>
                    <a:pt x="1757675" y="863204"/>
                  </a:cubicBezTo>
                  <a:cubicBezTo>
                    <a:pt x="1721800" y="859434"/>
                    <a:pt x="1737849" y="858491"/>
                    <a:pt x="1757675" y="858491"/>
                  </a:cubicBezTo>
                  <a:cubicBezTo>
                    <a:pt x="1777500" y="858491"/>
                    <a:pt x="1801103" y="859434"/>
                    <a:pt x="1780333" y="859434"/>
                  </a:cubicBezTo>
                  <a:cubicBezTo>
                    <a:pt x="1743985" y="859434"/>
                    <a:pt x="1849310" y="865207"/>
                    <a:pt x="1848380" y="861599"/>
                  </a:cubicBezTo>
                  <a:lnTo>
                    <a:pt x="1845108" y="860670"/>
                  </a:lnTo>
                  <a:lnTo>
                    <a:pt x="1851611" y="861319"/>
                  </a:lnTo>
                  <a:cubicBezTo>
                    <a:pt x="1862232" y="862262"/>
                    <a:pt x="1875567" y="863204"/>
                    <a:pt x="1889080" y="863675"/>
                  </a:cubicBezTo>
                  <a:lnTo>
                    <a:pt x="1925970" y="863224"/>
                  </a:lnTo>
                  <a:lnTo>
                    <a:pt x="1923688" y="844294"/>
                  </a:lnTo>
                  <a:cubicBezTo>
                    <a:pt x="1923688" y="832971"/>
                    <a:pt x="1916159" y="825422"/>
                    <a:pt x="1908630" y="817873"/>
                  </a:cubicBezTo>
                  <a:cubicBezTo>
                    <a:pt x="1901101" y="806549"/>
                    <a:pt x="1889807" y="799001"/>
                    <a:pt x="1870984" y="791452"/>
                  </a:cubicBezTo>
                  <a:cubicBezTo>
                    <a:pt x="1837103" y="776354"/>
                    <a:pt x="1788164" y="765031"/>
                    <a:pt x="1716637" y="757482"/>
                  </a:cubicBezTo>
                  <a:cubicBezTo>
                    <a:pt x="1609347" y="743328"/>
                    <a:pt x="1459707" y="735543"/>
                    <a:pt x="1258185" y="732536"/>
                  </a:cubicBezTo>
                  <a:lnTo>
                    <a:pt x="1202371" y="731945"/>
                  </a:lnTo>
                  <a:close/>
                  <a:moveTo>
                    <a:pt x="484353" y="555667"/>
                  </a:moveTo>
                  <a:lnTo>
                    <a:pt x="481354" y="557472"/>
                  </a:lnTo>
                  <a:lnTo>
                    <a:pt x="475083" y="563846"/>
                  </a:lnTo>
                  <a:lnTo>
                    <a:pt x="484353" y="555667"/>
                  </a:lnTo>
                  <a:close/>
                  <a:moveTo>
                    <a:pt x="920312" y="191891"/>
                  </a:moveTo>
                  <a:lnTo>
                    <a:pt x="895454" y="213713"/>
                  </a:lnTo>
                  <a:lnTo>
                    <a:pt x="880878" y="237110"/>
                  </a:lnTo>
                  <a:cubicBezTo>
                    <a:pt x="869571" y="255955"/>
                    <a:pt x="846956" y="274800"/>
                    <a:pt x="820573" y="289876"/>
                  </a:cubicBezTo>
                  <a:lnTo>
                    <a:pt x="774815" y="319617"/>
                  </a:lnTo>
                  <a:lnTo>
                    <a:pt x="653303" y="426288"/>
                  </a:lnTo>
                  <a:lnTo>
                    <a:pt x="643425" y="440634"/>
                  </a:lnTo>
                  <a:cubicBezTo>
                    <a:pt x="628348" y="467017"/>
                    <a:pt x="601965" y="485862"/>
                    <a:pt x="571812" y="504707"/>
                  </a:cubicBezTo>
                  <a:lnTo>
                    <a:pt x="549774" y="517173"/>
                  </a:lnTo>
                  <a:lnTo>
                    <a:pt x="415727" y="634848"/>
                  </a:lnTo>
                  <a:lnTo>
                    <a:pt x="398433" y="659234"/>
                  </a:lnTo>
                  <a:cubicBezTo>
                    <a:pt x="383357" y="681848"/>
                    <a:pt x="362627" y="698809"/>
                    <a:pt x="345666" y="710116"/>
                  </a:cubicBezTo>
                  <a:lnTo>
                    <a:pt x="324814" y="722489"/>
                  </a:lnTo>
                  <a:lnTo>
                    <a:pt x="468334" y="720740"/>
                  </a:lnTo>
                  <a:cubicBezTo>
                    <a:pt x="686090" y="718086"/>
                    <a:pt x="875259" y="715963"/>
                    <a:pt x="1039017" y="715963"/>
                  </a:cubicBezTo>
                  <a:cubicBezTo>
                    <a:pt x="1233127" y="715963"/>
                    <a:pt x="1390841" y="718451"/>
                    <a:pt x="1516813" y="724593"/>
                  </a:cubicBezTo>
                  <a:lnTo>
                    <a:pt x="1629894" y="731838"/>
                  </a:lnTo>
                  <a:lnTo>
                    <a:pt x="1633536" y="731838"/>
                  </a:lnTo>
                  <a:lnTo>
                    <a:pt x="1635618" y="732324"/>
                  </a:lnTo>
                  <a:lnTo>
                    <a:pt x="1667118" y="735498"/>
                  </a:lnTo>
                  <a:lnTo>
                    <a:pt x="1658225" y="729607"/>
                  </a:lnTo>
                  <a:cubicBezTo>
                    <a:pt x="1649286" y="722527"/>
                    <a:pt x="1639877" y="714032"/>
                    <a:pt x="1630467" y="704593"/>
                  </a:cubicBezTo>
                  <a:lnTo>
                    <a:pt x="1594095" y="654071"/>
                  </a:lnTo>
                  <a:lnTo>
                    <a:pt x="1458600" y="520490"/>
                  </a:lnTo>
                  <a:lnTo>
                    <a:pt x="1446044" y="512033"/>
                  </a:lnTo>
                  <a:cubicBezTo>
                    <a:pt x="1412170" y="489379"/>
                    <a:pt x="1363242" y="459174"/>
                    <a:pt x="1318077" y="387436"/>
                  </a:cubicBezTo>
                  <a:lnTo>
                    <a:pt x="1309221" y="373221"/>
                  </a:lnTo>
                  <a:lnTo>
                    <a:pt x="1203100" y="268599"/>
                  </a:lnTo>
                  <a:lnTo>
                    <a:pt x="1165175" y="242073"/>
                  </a:lnTo>
                  <a:lnTo>
                    <a:pt x="1128373" y="201503"/>
                  </a:lnTo>
                  <a:lnTo>
                    <a:pt x="1127479" y="202252"/>
                  </a:lnTo>
                  <a:lnTo>
                    <a:pt x="1128713" y="203490"/>
                  </a:lnTo>
                  <a:lnTo>
                    <a:pt x="1121958" y="206877"/>
                  </a:lnTo>
                  <a:lnTo>
                    <a:pt x="1121373" y="207367"/>
                  </a:lnTo>
                  <a:lnTo>
                    <a:pt x="1120178" y="208269"/>
                  </a:lnTo>
                  <a:lnTo>
                    <a:pt x="1117402" y="211052"/>
                  </a:lnTo>
                  <a:lnTo>
                    <a:pt x="1117009" y="210658"/>
                  </a:lnTo>
                  <a:lnTo>
                    <a:pt x="1101944" y="222017"/>
                  </a:lnTo>
                  <a:lnTo>
                    <a:pt x="1102320" y="222395"/>
                  </a:lnTo>
                  <a:lnTo>
                    <a:pt x="1094570" y="227578"/>
                  </a:lnTo>
                  <a:lnTo>
                    <a:pt x="1091371" y="229989"/>
                  </a:lnTo>
                  <a:cubicBezTo>
                    <a:pt x="1083871" y="233760"/>
                    <a:pt x="1072620" y="237530"/>
                    <a:pt x="1057620" y="237530"/>
                  </a:cubicBezTo>
                  <a:cubicBezTo>
                    <a:pt x="1057620" y="241300"/>
                    <a:pt x="1053869" y="241300"/>
                    <a:pt x="1050119" y="241300"/>
                  </a:cubicBezTo>
                  <a:lnTo>
                    <a:pt x="1049616" y="241261"/>
                  </a:lnTo>
                  <a:lnTo>
                    <a:pt x="1049536" y="241301"/>
                  </a:lnTo>
                  <a:cubicBezTo>
                    <a:pt x="1034455" y="241301"/>
                    <a:pt x="1015603" y="237520"/>
                    <a:pt x="1000522" y="237520"/>
                  </a:cubicBezTo>
                  <a:cubicBezTo>
                    <a:pt x="981670" y="233739"/>
                    <a:pt x="970359" y="229958"/>
                    <a:pt x="955278" y="222395"/>
                  </a:cubicBezTo>
                  <a:cubicBezTo>
                    <a:pt x="951508" y="218614"/>
                    <a:pt x="951508" y="218614"/>
                    <a:pt x="947737" y="218614"/>
                  </a:cubicBezTo>
                  <a:lnTo>
                    <a:pt x="955384" y="221682"/>
                  </a:lnTo>
                  <a:lnTo>
                    <a:pt x="922613" y="196056"/>
                  </a:lnTo>
                  <a:lnTo>
                    <a:pt x="920312" y="191891"/>
                  </a:lnTo>
                  <a:close/>
                  <a:moveTo>
                    <a:pt x="1001367" y="15081"/>
                  </a:moveTo>
                  <a:cubicBezTo>
                    <a:pt x="997617" y="15081"/>
                    <a:pt x="993866" y="15081"/>
                    <a:pt x="990116" y="18851"/>
                  </a:cubicBezTo>
                  <a:cubicBezTo>
                    <a:pt x="975116" y="22622"/>
                    <a:pt x="963865" y="26392"/>
                    <a:pt x="956365" y="33933"/>
                  </a:cubicBezTo>
                  <a:cubicBezTo>
                    <a:pt x="952614" y="33933"/>
                    <a:pt x="952614" y="37703"/>
                    <a:pt x="948864" y="41473"/>
                  </a:cubicBezTo>
                  <a:cubicBezTo>
                    <a:pt x="945114" y="49014"/>
                    <a:pt x="941364" y="52784"/>
                    <a:pt x="937614" y="56555"/>
                  </a:cubicBezTo>
                  <a:cubicBezTo>
                    <a:pt x="933863" y="67865"/>
                    <a:pt x="930113" y="75406"/>
                    <a:pt x="926363" y="86717"/>
                  </a:cubicBezTo>
                  <a:cubicBezTo>
                    <a:pt x="918863" y="101798"/>
                    <a:pt x="915113" y="116880"/>
                    <a:pt x="915113" y="135731"/>
                  </a:cubicBezTo>
                  <a:cubicBezTo>
                    <a:pt x="915113" y="143272"/>
                    <a:pt x="918863" y="150812"/>
                    <a:pt x="918863" y="158353"/>
                  </a:cubicBezTo>
                  <a:cubicBezTo>
                    <a:pt x="918863" y="169664"/>
                    <a:pt x="926363" y="180975"/>
                    <a:pt x="933863" y="188516"/>
                  </a:cubicBezTo>
                  <a:cubicBezTo>
                    <a:pt x="941364" y="196056"/>
                    <a:pt x="952614" y="203597"/>
                    <a:pt x="963865" y="207367"/>
                  </a:cubicBezTo>
                  <a:cubicBezTo>
                    <a:pt x="978866" y="214908"/>
                    <a:pt x="986366" y="218678"/>
                    <a:pt x="1005117" y="222449"/>
                  </a:cubicBezTo>
                  <a:cubicBezTo>
                    <a:pt x="1020118" y="222449"/>
                    <a:pt x="1035119" y="226219"/>
                    <a:pt x="1050119" y="226219"/>
                  </a:cubicBezTo>
                  <a:cubicBezTo>
                    <a:pt x="1053869" y="226219"/>
                    <a:pt x="1053869" y="226219"/>
                    <a:pt x="1057620" y="222449"/>
                  </a:cubicBezTo>
                  <a:cubicBezTo>
                    <a:pt x="1068870" y="222449"/>
                    <a:pt x="1076371" y="218678"/>
                    <a:pt x="1087621" y="214908"/>
                  </a:cubicBezTo>
                  <a:cubicBezTo>
                    <a:pt x="1095122" y="211138"/>
                    <a:pt x="1102622" y="203597"/>
                    <a:pt x="1110122" y="196056"/>
                  </a:cubicBezTo>
                  <a:cubicBezTo>
                    <a:pt x="1117623" y="192286"/>
                    <a:pt x="1125123" y="184745"/>
                    <a:pt x="1132624" y="180975"/>
                  </a:cubicBezTo>
                  <a:cubicBezTo>
                    <a:pt x="1136374" y="173434"/>
                    <a:pt x="1140124" y="165894"/>
                    <a:pt x="1140124" y="158353"/>
                  </a:cubicBezTo>
                  <a:cubicBezTo>
                    <a:pt x="1143874" y="147042"/>
                    <a:pt x="1143874" y="139501"/>
                    <a:pt x="1143874" y="128190"/>
                  </a:cubicBezTo>
                  <a:cubicBezTo>
                    <a:pt x="1143874" y="124420"/>
                    <a:pt x="1143874" y="120650"/>
                    <a:pt x="1143874" y="116880"/>
                  </a:cubicBezTo>
                  <a:cubicBezTo>
                    <a:pt x="1143874" y="101798"/>
                    <a:pt x="1143874" y="86717"/>
                    <a:pt x="1136374" y="71636"/>
                  </a:cubicBezTo>
                  <a:cubicBezTo>
                    <a:pt x="1128874" y="64095"/>
                    <a:pt x="1128874" y="52784"/>
                    <a:pt x="1121373" y="49014"/>
                  </a:cubicBezTo>
                  <a:cubicBezTo>
                    <a:pt x="1117623" y="41473"/>
                    <a:pt x="1113872" y="41473"/>
                    <a:pt x="1102622" y="33933"/>
                  </a:cubicBezTo>
                  <a:cubicBezTo>
                    <a:pt x="1087621" y="26392"/>
                    <a:pt x="1072620" y="15081"/>
                    <a:pt x="1057620" y="18851"/>
                  </a:cubicBezTo>
                  <a:cubicBezTo>
                    <a:pt x="1050119" y="18851"/>
                    <a:pt x="1046369" y="18851"/>
                    <a:pt x="1042619" y="18851"/>
                  </a:cubicBezTo>
                  <a:cubicBezTo>
                    <a:pt x="1035119" y="18851"/>
                    <a:pt x="1027618" y="18851"/>
                    <a:pt x="1016368" y="18851"/>
                  </a:cubicBezTo>
                  <a:cubicBezTo>
                    <a:pt x="1012617" y="18851"/>
                    <a:pt x="1005117" y="15081"/>
                    <a:pt x="1001367" y="15081"/>
                  </a:cubicBezTo>
                  <a:close/>
                  <a:moveTo>
                    <a:pt x="1001367" y="0"/>
                  </a:moveTo>
                  <a:cubicBezTo>
                    <a:pt x="1008867" y="0"/>
                    <a:pt x="1012617" y="3770"/>
                    <a:pt x="1016368" y="3770"/>
                  </a:cubicBezTo>
                  <a:cubicBezTo>
                    <a:pt x="1027618" y="3770"/>
                    <a:pt x="1035119" y="3770"/>
                    <a:pt x="1042619" y="3770"/>
                  </a:cubicBezTo>
                  <a:lnTo>
                    <a:pt x="1053869" y="3770"/>
                  </a:lnTo>
                  <a:cubicBezTo>
                    <a:pt x="1057620" y="11311"/>
                    <a:pt x="1057620" y="11311"/>
                    <a:pt x="1057620" y="11311"/>
                  </a:cubicBezTo>
                  <a:cubicBezTo>
                    <a:pt x="1057620" y="3770"/>
                    <a:pt x="1057620" y="3770"/>
                    <a:pt x="1057620" y="3770"/>
                  </a:cubicBezTo>
                  <a:cubicBezTo>
                    <a:pt x="1076371" y="3770"/>
                    <a:pt x="1095122" y="15081"/>
                    <a:pt x="1110122" y="22622"/>
                  </a:cubicBezTo>
                  <a:lnTo>
                    <a:pt x="1129207" y="33586"/>
                  </a:lnTo>
                  <a:lnTo>
                    <a:pt x="1136253" y="37119"/>
                  </a:lnTo>
                  <a:cubicBezTo>
                    <a:pt x="1140024" y="48462"/>
                    <a:pt x="1143794" y="56025"/>
                    <a:pt x="1147564" y="63587"/>
                  </a:cubicBezTo>
                  <a:cubicBezTo>
                    <a:pt x="1158875" y="82493"/>
                    <a:pt x="1158875" y="101398"/>
                    <a:pt x="1158875" y="116523"/>
                  </a:cubicBezTo>
                  <a:lnTo>
                    <a:pt x="1158875" y="116880"/>
                  </a:lnTo>
                  <a:lnTo>
                    <a:pt x="1158875" y="127867"/>
                  </a:lnTo>
                  <a:lnTo>
                    <a:pt x="1158875" y="128190"/>
                  </a:lnTo>
                  <a:cubicBezTo>
                    <a:pt x="1158875" y="139501"/>
                    <a:pt x="1158875" y="150812"/>
                    <a:pt x="1155125" y="162123"/>
                  </a:cubicBezTo>
                  <a:cubicBezTo>
                    <a:pt x="1155125" y="167779"/>
                    <a:pt x="1153250" y="172492"/>
                    <a:pt x="1150906" y="176733"/>
                  </a:cubicBezTo>
                  <a:lnTo>
                    <a:pt x="1144014" y="188281"/>
                  </a:lnTo>
                  <a:lnTo>
                    <a:pt x="1211007" y="254328"/>
                  </a:lnTo>
                  <a:lnTo>
                    <a:pt x="1223983" y="262839"/>
                  </a:lnTo>
                  <a:cubicBezTo>
                    <a:pt x="1246566" y="277941"/>
                    <a:pt x="1265384" y="289268"/>
                    <a:pt x="1280439" y="308147"/>
                  </a:cubicBezTo>
                  <a:cubicBezTo>
                    <a:pt x="1287967" y="315698"/>
                    <a:pt x="1295494" y="325137"/>
                    <a:pt x="1303963" y="336937"/>
                  </a:cubicBezTo>
                  <a:lnTo>
                    <a:pt x="1322531" y="364277"/>
                  </a:lnTo>
                  <a:lnTo>
                    <a:pt x="1456664" y="496514"/>
                  </a:lnTo>
                  <a:lnTo>
                    <a:pt x="1457335" y="496931"/>
                  </a:lnTo>
                  <a:cubicBezTo>
                    <a:pt x="1472390" y="512033"/>
                    <a:pt x="1498736" y="530912"/>
                    <a:pt x="1525083" y="553566"/>
                  </a:cubicBezTo>
                  <a:cubicBezTo>
                    <a:pt x="1555193" y="576220"/>
                    <a:pt x="1581539" y="602649"/>
                    <a:pt x="1596594" y="629079"/>
                  </a:cubicBezTo>
                  <a:lnTo>
                    <a:pt x="1605861" y="643604"/>
                  </a:lnTo>
                  <a:lnTo>
                    <a:pt x="1701800" y="738188"/>
                  </a:lnTo>
                  <a:lnTo>
                    <a:pt x="1701069" y="738919"/>
                  </a:lnTo>
                  <a:lnTo>
                    <a:pt x="1710285" y="739848"/>
                  </a:lnTo>
                  <a:cubicBezTo>
                    <a:pt x="1758048" y="745687"/>
                    <a:pt x="1797576" y="752764"/>
                    <a:pt x="1829574" y="761256"/>
                  </a:cubicBezTo>
                  <a:cubicBezTo>
                    <a:pt x="1870984" y="772580"/>
                    <a:pt x="1901101" y="787677"/>
                    <a:pt x="1919923" y="806549"/>
                  </a:cubicBezTo>
                  <a:cubicBezTo>
                    <a:pt x="1931217" y="817873"/>
                    <a:pt x="1934982" y="829196"/>
                    <a:pt x="1938746" y="840519"/>
                  </a:cubicBezTo>
                  <a:cubicBezTo>
                    <a:pt x="1942511" y="866940"/>
                    <a:pt x="1946275" y="900910"/>
                    <a:pt x="1946275" y="938655"/>
                  </a:cubicBezTo>
                  <a:cubicBezTo>
                    <a:pt x="1946275" y="1036790"/>
                    <a:pt x="1934982" y="1153797"/>
                    <a:pt x="1934982" y="1259481"/>
                  </a:cubicBezTo>
                  <a:cubicBezTo>
                    <a:pt x="1934982" y="1293451"/>
                    <a:pt x="1934982" y="1327421"/>
                    <a:pt x="1938746" y="1357617"/>
                  </a:cubicBezTo>
                  <a:cubicBezTo>
                    <a:pt x="1942511" y="1384038"/>
                    <a:pt x="1942511" y="1410459"/>
                    <a:pt x="1942511" y="1433105"/>
                  </a:cubicBezTo>
                  <a:cubicBezTo>
                    <a:pt x="1942511" y="1459526"/>
                    <a:pt x="1940629" y="1483116"/>
                    <a:pt x="1935923" y="1504348"/>
                  </a:cubicBezTo>
                  <a:lnTo>
                    <a:pt x="1929524" y="1519873"/>
                  </a:lnTo>
                  <a:lnTo>
                    <a:pt x="1931987" y="1519873"/>
                  </a:lnTo>
                  <a:lnTo>
                    <a:pt x="1924447" y="1535113"/>
                  </a:lnTo>
                  <a:lnTo>
                    <a:pt x="1923292" y="1534994"/>
                  </a:lnTo>
                  <a:lnTo>
                    <a:pt x="1912394" y="1561436"/>
                  </a:lnTo>
                  <a:cubicBezTo>
                    <a:pt x="1893571" y="1591631"/>
                    <a:pt x="1859690" y="1614278"/>
                    <a:pt x="1814516" y="1621827"/>
                  </a:cubicBezTo>
                  <a:cubicBezTo>
                    <a:pt x="1788164" y="1625601"/>
                    <a:pt x="1754283" y="1625601"/>
                    <a:pt x="1720402" y="1625601"/>
                  </a:cubicBezTo>
                  <a:cubicBezTo>
                    <a:pt x="1584878" y="1625601"/>
                    <a:pt x="1389121" y="1602955"/>
                    <a:pt x="1050311" y="1602955"/>
                  </a:cubicBezTo>
                  <a:cubicBezTo>
                    <a:pt x="975020" y="1602955"/>
                    <a:pt x="888435" y="1602955"/>
                    <a:pt x="794321" y="1606729"/>
                  </a:cubicBezTo>
                  <a:cubicBezTo>
                    <a:pt x="587271" y="1614278"/>
                    <a:pt x="432924" y="1618052"/>
                    <a:pt x="319987" y="1618052"/>
                  </a:cubicBezTo>
                  <a:cubicBezTo>
                    <a:pt x="240932" y="1618052"/>
                    <a:pt x="176934" y="1618052"/>
                    <a:pt x="131760" y="1610503"/>
                  </a:cubicBezTo>
                  <a:cubicBezTo>
                    <a:pt x="86585" y="1602955"/>
                    <a:pt x="60233" y="1595406"/>
                    <a:pt x="37646" y="1580308"/>
                  </a:cubicBezTo>
                  <a:cubicBezTo>
                    <a:pt x="26352" y="1568985"/>
                    <a:pt x="18823" y="1557661"/>
                    <a:pt x="15058" y="1542564"/>
                  </a:cubicBezTo>
                  <a:cubicBezTo>
                    <a:pt x="3765" y="1508594"/>
                    <a:pt x="0" y="1455752"/>
                    <a:pt x="0" y="1387812"/>
                  </a:cubicBezTo>
                  <a:cubicBezTo>
                    <a:pt x="0" y="1319872"/>
                    <a:pt x="3765" y="1233060"/>
                    <a:pt x="3765" y="1131151"/>
                  </a:cubicBezTo>
                  <a:cubicBezTo>
                    <a:pt x="3765" y="1085857"/>
                    <a:pt x="3765" y="1033015"/>
                    <a:pt x="0" y="976399"/>
                  </a:cubicBezTo>
                  <a:cubicBezTo>
                    <a:pt x="0" y="972624"/>
                    <a:pt x="0" y="968850"/>
                    <a:pt x="0" y="965076"/>
                  </a:cubicBezTo>
                  <a:cubicBezTo>
                    <a:pt x="0" y="908459"/>
                    <a:pt x="15058" y="866940"/>
                    <a:pt x="33881" y="832971"/>
                  </a:cubicBezTo>
                  <a:cubicBezTo>
                    <a:pt x="52704" y="799001"/>
                    <a:pt x="75291" y="776354"/>
                    <a:pt x="101643" y="757482"/>
                  </a:cubicBezTo>
                  <a:cubicBezTo>
                    <a:pt x="158111" y="727286"/>
                    <a:pt x="214580" y="723512"/>
                    <a:pt x="233403" y="723512"/>
                  </a:cubicBezTo>
                  <a:cubicBezTo>
                    <a:pt x="237167" y="723512"/>
                    <a:pt x="240932" y="723512"/>
                    <a:pt x="240932" y="723512"/>
                  </a:cubicBezTo>
                  <a:lnTo>
                    <a:pt x="294873" y="722855"/>
                  </a:lnTo>
                  <a:lnTo>
                    <a:pt x="402341" y="628030"/>
                  </a:lnTo>
                  <a:lnTo>
                    <a:pt x="421048" y="598931"/>
                  </a:lnTo>
                  <a:cubicBezTo>
                    <a:pt x="432355" y="583855"/>
                    <a:pt x="447432" y="568779"/>
                    <a:pt x="473815" y="546165"/>
                  </a:cubicBezTo>
                  <a:cubicBezTo>
                    <a:pt x="487007" y="536743"/>
                    <a:pt x="502084" y="528263"/>
                    <a:pt x="517631" y="519783"/>
                  </a:cubicBezTo>
                  <a:lnTo>
                    <a:pt x="538218" y="508138"/>
                  </a:lnTo>
                  <a:lnTo>
                    <a:pt x="646109" y="412941"/>
                  </a:lnTo>
                  <a:lnTo>
                    <a:pt x="654968" y="400177"/>
                  </a:lnTo>
                  <a:cubicBezTo>
                    <a:pt x="678289" y="370673"/>
                    <a:pt x="703731" y="350179"/>
                    <a:pt x="737652" y="327565"/>
                  </a:cubicBezTo>
                  <a:lnTo>
                    <a:pt x="757455" y="314694"/>
                  </a:lnTo>
                  <a:lnTo>
                    <a:pt x="904405" y="185032"/>
                  </a:lnTo>
                  <a:lnTo>
                    <a:pt x="911804" y="176495"/>
                  </a:lnTo>
                  <a:lnTo>
                    <a:pt x="903862" y="162123"/>
                  </a:lnTo>
                  <a:cubicBezTo>
                    <a:pt x="903862" y="150812"/>
                    <a:pt x="900112" y="143272"/>
                    <a:pt x="900112" y="135731"/>
                  </a:cubicBezTo>
                  <a:cubicBezTo>
                    <a:pt x="900112" y="116880"/>
                    <a:pt x="903862" y="98028"/>
                    <a:pt x="911362" y="82947"/>
                  </a:cubicBezTo>
                  <a:cubicBezTo>
                    <a:pt x="915113" y="71636"/>
                    <a:pt x="918863" y="60325"/>
                    <a:pt x="926363" y="49014"/>
                  </a:cubicBezTo>
                  <a:cubicBezTo>
                    <a:pt x="930113" y="41473"/>
                    <a:pt x="933863" y="37703"/>
                    <a:pt x="937614" y="33933"/>
                  </a:cubicBezTo>
                  <a:cubicBezTo>
                    <a:pt x="937614" y="30162"/>
                    <a:pt x="941364" y="26392"/>
                    <a:pt x="945114" y="22622"/>
                  </a:cubicBezTo>
                  <a:cubicBezTo>
                    <a:pt x="956365" y="11311"/>
                    <a:pt x="975116" y="7540"/>
                    <a:pt x="986366" y="3770"/>
                  </a:cubicBezTo>
                  <a:cubicBezTo>
                    <a:pt x="990116" y="0"/>
                    <a:pt x="997617" y="0"/>
                    <a:pt x="1001367" y="0"/>
                  </a:cubicBezTo>
                  <a:close/>
                </a:path>
              </a:pathLst>
            </a:custGeom>
            <a:solidFill>
              <a:schemeClr val="accent1"/>
            </a:solidFill>
            <a:ln w="9525">
              <a:solidFill>
                <a:srgbClr val="FD845B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 sz="2000" dirty="0">
                <a:ea typeface="思源黑体 CN Light" panose="020B0300000000000000" pitchFamily="34" charset="-122"/>
              </a:endParaRPr>
            </a:p>
          </p:txBody>
        </p:sp>
        <p:sp>
          <p:nvSpPr>
            <p:cNvPr id="2063" name="MH_Other_10"/>
            <p:cNvSpPr>
              <a:spLocks/>
            </p:cNvSpPr>
            <p:nvPr>
              <p:custDataLst>
                <p:tags r:id="rId3"/>
              </p:custDataLst>
            </p:nvPr>
          </p:nvSpPr>
          <p:spPr bwMode="auto">
            <a:xfrm>
              <a:off x="6402388" y="4230688"/>
              <a:ext cx="1930400" cy="1439862"/>
            </a:xfrm>
            <a:custGeom>
              <a:avLst/>
              <a:gdLst>
                <a:gd name="T0" fmla="*/ 1924272 w 1930133"/>
                <a:gd name="T1" fmla="*/ 671098 h 1439863"/>
                <a:gd name="T2" fmla="*/ 1788707 w 1930133"/>
                <a:gd name="T3" fmla="*/ 1432326 h 1439863"/>
                <a:gd name="T4" fmla="*/ 1442262 w 1930133"/>
                <a:gd name="T5" fmla="*/ 1432326 h 1439863"/>
                <a:gd name="T6" fmla="*/ 779500 w 1930133"/>
                <a:gd name="T7" fmla="*/ 1432326 h 1439863"/>
                <a:gd name="T8" fmla="*/ 0 w 1930133"/>
                <a:gd name="T9" fmla="*/ 1375799 h 1439863"/>
                <a:gd name="T10" fmla="*/ 90377 w 1930133"/>
                <a:gd name="T11" fmla="*/ 1398410 h 1439863"/>
                <a:gd name="T12" fmla="*/ 753140 w 1930133"/>
                <a:gd name="T13" fmla="*/ 1394642 h 1439863"/>
                <a:gd name="T14" fmla="*/ 1679501 w 1930133"/>
                <a:gd name="T15" fmla="*/ 1413484 h 1439863"/>
                <a:gd name="T16" fmla="*/ 1871552 w 1930133"/>
                <a:gd name="T17" fmla="*/ 1349420 h 1439863"/>
                <a:gd name="T18" fmla="*/ 1897912 w 1930133"/>
                <a:gd name="T19" fmla="*/ 1145923 h 1439863"/>
                <a:gd name="T20" fmla="*/ 1905443 w 1930133"/>
                <a:gd name="T21" fmla="*/ 727625 h 1439863"/>
                <a:gd name="T22" fmla="*/ 1084457 w 1930133"/>
                <a:gd name="T23" fmla="*/ 19050 h 1439863"/>
                <a:gd name="T24" fmla="*/ 1152297 w 1930133"/>
                <a:gd name="T25" fmla="*/ 71855 h 1439863"/>
                <a:gd name="T26" fmla="*/ 1246519 w 1930133"/>
                <a:gd name="T27" fmla="*/ 169922 h 1439863"/>
                <a:gd name="T28" fmla="*/ 1374661 w 1930133"/>
                <a:gd name="T29" fmla="*/ 294392 h 1439863"/>
                <a:gd name="T30" fmla="*/ 1442501 w 1930133"/>
                <a:gd name="T31" fmla="*/ 347197 h 1439863"/>
                <a:gd name="T32" fmla="*/ 1514110 w 1930133"/>
                <a:gd name="T33" fmla="*/ 430177 h 1439863"/>
                <a:gd name="T34" fmla="*/ 1597025 w 1930133"/>
                <a:gd name="T35" fmla="*/ 516928 h 1439863"/>
                <a:gd name="T36" fmla="*/ 1570643 w 1930133"/>
                <a:gd name="T37" fmla="*/ 520700 h 1439863"/>
                <a:gd name="T38" fmla="*/ 1502803 w 1930133"/>
                <a:gd name="T39" fmla="*/ 441492 h 1439863"/>
                <a:gd name="T40" fmla="*/ 1431194 w 1930133"/>
                <a:gd name="T41" fmla="*/ 358513 h 1439863"/>
                <a:gd name="T42" fmla="*/ 1363354 w 1930133"/>
                <a:gd name="T43" fmla="*/ 305707 h 1439863"/>
                <a:gd name="T44" fmla="*/ 1235212 w 1930133"/>
                <a:gd name="T45" fmla="*/ 177466 h 1439863"/>
                <a:gd name="T46" fmla="*/ 1144759 w 1930133"/>
                <a:gd name="T47" fmla="*/ 86943 h 1439863"/>
                <a:gd name="T48" fmla="*/ 1073150 w 1930133"/>
                <a:gd name="T49" fmla="*/ 26594 h 1439863"/>
                <a:gd name="T50" fmla="*/ 900825 w 1930133"/>
                <a:gd name="T51" fmla="*/ 3770 h 1439863"/>
                <a:gd name="T52" fmla="*/ 906463 w 1930133"/>
                <a:gd name="T53" fmla="*/ 7541 h 1439863"/>
                <a:gd name="T54" fmla="*/ 895187 w 1930133"/>
                <a:gd name="T55" fmla="*/ 0 h 1439863"/>
                <a:gd name="T56" fmla="*/ 898946 w 1930133"/>
                <a:gd name="T57" fmla="*/ 3770 h 1439863"/>
                <a:gd name="T58" fmla="*/ 876393 w 1930133"/>
                <a:gd name="T59" fmla="*/ 37703 h 1439863"/>
                <a:gd name="T60" fmla="*/ 812493 w 1930133"/>
                <a:gd name="T61" fmla="*/ 109339 h 1439863"/>
                <a:gd name="T62" fmla="*/ 741076 w 1930133"/>
                <a:gd name="T63" fmla="*/ 154583 h 1439863"/>
                <a:gd name="T64" fmla="*/ 643348 w 1930133"/>
                <a:gd name="T65" fmla="*/ 252611 h 1439863"/>
                <a:gd name="T66" fmla="*/ 553137 w 1930133"/>
                <a:gd name="T67" fmla="*/ 324247 h 1439863"/>
                <a:gd name="T68" fmla="*/ 444132 w 1930133"/>
                <a:gd name="T69" fmla="*/ 410965 h 1439863"/>
                <a:gd name="T70" fmla="*/ 410302 w 1930133"/>
                <a:gd name="T71" fmla="*/ 459979 h 1439863"/>
                <a:gd name="T72" fmla="*/ 327609 w 1930133"/>
                <a:gd name="T73" fmla="*/ 512763 h 1439863"/>
                <a:gd name="T74" fmla="*/ 327609 w 1930133"/>
                <a:gd name="T75" fmla="*/ 508993 h 1439863"/>
                <a:gd name="T76" fmla="*/ 353920 w 1930133"/>
                <a:gd name="T77" fmla="*/ 493912 h 1439863"/>
                <a:gd name="T78" fmla="*/ 414061 w 1930133"/>
                <a:gd name="T79" fmla="*/ 426046 h 1439863"/>
                <a:gd name="T80" fmla="*/ 481719 w 1930133"/>
                <a:gd name="T81" fmla="*/ 350640 h 1439863"/>
                <a:gd name="T82" fmla="*/ 568172 w 1930133"/>
                <a:gd name="T83" fmla="*/ 297855 h 1439863"/>
                <a:gd name="T84" fmla="*/ 643348 w 1930133"/>
                <a:gd name="T85" fmla="*/ 226219 h 1439863"/>
                <a:gd name="T86" fmla="*/ 759870 w 1930133"/>
                <a:gd name="T87" fmla="*/ 120650 h 1439863"/>
                <a:gd name="T88" fmla="*/ 853840 w 1930133"/>
                <a:gd name="T89" fmla="*/ 49014 h 1439863"/>
                <a:gd name="T90" fmla="*/ 895187 w 1930133"/>
                <a:gd name="T91" fmla="*/ 0 h 14398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930133" h="1439863">
                  <a:moveTo>
                    <a:pt x="1897912" y="633413"/>
                  </a:moveTo>
                  <a:cubicBezTo>
                    <a:pt x="1912975" y="644718"/>
                    <a:pt x="1920506" y="656024"/>
                    <a:pt x="1924272" y="671098"/>
                  </a:cubicBezTo>
                  <a:cubicBezTo>
                    <a:pt x="1943100" y="791688"/>
                    <a:pt x="1909209" y="1036638"/>
                    <a:pt x="1924272" y="1191145"/>
                  </a:cubicBezTo>
                  <a:cubicBezTo>
                    <a:pt x="1943100" y="1341883"/>
                    <a:pt x="1897912" y="1413484"/>
                    <a:pt x="1788707" y="1432326"/>
                  </a:cubicBezTo>
                  <a:cubicBezTo>
                    <a:pt x="1754815" y="1439863"/>
                    <a:pt x="1713393" y="1439863"/>
                    <a:pt x="1668204" y="1439863"/>
                  </a:cubicBezTo>
                  <a:cubicBezTo>
                    <a:pt x="1607953" y="1439863"/>
                    <a:pt x="1532639" y="1436095"/>
                    <a:pt x="1442262" y="1432326"/>
                  </a:cubicBezTo>
                  <a:cubicBezTo>
                    <a:pt x="1348120" y="1428558"/>
                    <a:pt x="1238915" y="1424789"/>
                    <a:pt x="1099584" y="1424789"/>
                  </a:cubicBezTo>
                  <a:cubicBezTo>
                    <a:pt x="1005441" y="1424789"/>
                    <a:pt x="900002" y="1428558"/>
                    <a:pt x="779500" y="1432326"/>
                  </a:cubicBezTo>
                  <a:cubicBezTo>
                    <a:pt x="658997" y="1436095"/>
                    <a:pt x="553558" y="1439863"/>
                    <a:pt x="466947" y="1439863"/>
                  </a:cubicBezTo>
                  <a:cubicBezTo>
                    <a:pt x="109205" y="1439863"/>
                    <a:pt x="3766" y="1405947"/>
                    <a:pt x="0" y="1375799"/>
                  </a:cubicBezTo>
                  <a:cubicBezTo>
                    <a:pt x="0" y="1372031"/>
                    <a:pt x="0" y="1372031"/>
                    <a:pt x="0" y="1368262"/>
                  </a:cubicBezTo>
                  <a:cubicBezTo>
                    <a:pt x="18828" y="1383336"/>
                    <a:pt x="48954" y="1390873"/>
                    <a:pt x="90377" y="1398410"/>
                  </a:cubicBezTo>
                  <a:cubicBezTo>
                    <a:pt x="135565" y="1405947"/>
                    <a:pt x="199582" y="1405947"/>
                    <a:pt x="278661" y="1405947"/>
                  </a:cubicBezTo>
                  <a:cubicBezTo>
                    <a:pt x="391633" y="1405947"/>
                    <a:pt x="546026" y="1402179"/>
                    <a:pt x="753140" y="1394642"/>
                  </a:cubicBezTo>
                  <a:cubicBezTo>
                    <a:pt x="847282" y="1390873"/>
                    <a:pt x="933893" y="1390873"/>
                    <a:pt x="1009207" y="1390873"/>
                  </a:cubicBezTo>
                  <a:cubicBezTo>
                    <a:pt x="1348120" y="1390873"/>
                    <a:pt x="1543936" y="1413484"/>
                    <a:pt x="1679501" y="1413484"/>
                  </a:cubicBezTo>
                  <a:cubicBezTo>
                    <a:pt x="1713393" y="1413484"/>
                    <a:pt x="1747284" y="1413484"/>
                    <a:pt x="1773644" y="1409716"/>
                  </a:cubicBezTo>
                  <a:cubicBezTo>
                    <a:pt x="1818832" y="1402179"/>
                    <a:pt x="1852723" y="1379568"/>
                    <a:pt x="1871552" y="1349420"/>
                  </a:cubicBezTo>
                  <a:cubicBezTo>
                    <a:pt x="1894146" y="1315504"/>
                    <a:pt x="1901678" y="1274051"/>
                    <a:pt x="1901678" y="1221293"/>
                  </a:cubicBezTo>
                  <a:cubicBezTo>
                    <a:pt x="1901678" y="1198682"/>
                    <a:pt x="1901678" y="1172303"/>
                    <a:pt x="1897912" y="1145923"/>
                  </a:cubicBezTo>
                  <a:cubicBezTo>
                    <a:pt x="1894146" y="1115776"/>
                    <a:pt x="1894146" y="1081860"/>
                    <a:pt x="1894146" y="1047944"/>
                  </a:cubicBezTo>
                  <a:cubicBezTo>
                    <a:pt x="1894146" y="942427"/>
                    <a:pt x="1905443" y="825604"/>
                    <a:pt x="1905443" y="727625"/>
                  </a:cubicBezTo>
                  <a:cubicBezTo>
                    <a:pt x="1905443" y="693708"/>
                    <a:pt x="1901678" y="659792"/>
                    <a:pt x="1897912" y="633413"/>
                  </a:cubicBezTo>
                  <a:close/>
                  <a:moveTo>
                    <a:pt x="1084457" y="19050"/>
                  </a:moveTo>
                  <a:cubicBezTo>
                    <a:pt x="1103301" y="37909"/>
                    <a:pt x="1125915" y="56768"/>
                    <a:pt x="1148528" y="68084"/>
                  </a:cubicBezTo>
                  <a:cubicBezTo>
                    <a:pt x="1148528" y="71855"/>
                    <a:pt x="1148528" y="71855"/>
                    <a:pt x="1152297" y="71855"/>
                  </a:cubicBezTo>
                  <a:cubicBezTo>
                    <a:pt x="1174910" y="83171"/>
                    <a:pt x="1189986" y="94486"/>
                    <a:pt x="1208830" y="113345"/>
                  </a:cubicBezTo>
                  <a:cubicBezTo>
                    <a:pt x="1220137" y="128432"/>
                    <a:pt x="1231443" y="143520"/>
                    <a:pt x="1246519" y="169922"/>
                  </a:cubicBezTo>
                  <a:cubicBezTo>
                    <a:pt x="1250288" y="173694"/>
                    <a:pt x="1254057" y="177466"/>
                    <a:pt x="1257826" y="185010"/>
                  </a:cubicBezTo>
                  <a:cubicBezTo>
                    <a:pt x="1295514" y="249130"/>
                    <a:pt x="1340741" y="271761"/>
                    <a:pt x="1374661" y="294392"/>
                  </a:cubicBezTo>
                  <a:cubicBezTo>
                    <a:pt x="1374661" y="298164"/>
                    <a:pt x="1378430" y="298164"/>
                    <a:pt x="1382199" y="301935"/>
                  </a:cubicBezTo>
                  <a:cubicBezTo>
                    <a:pt x="1397274" y="313251"/>
                    <a:pt x="1419888" y="328338"/>
                    <a:pt x="1442501" y="347197"/>
                  </a:cubicBezTo>
                  <a:cubicBezTo>
                    <a:pt x="1468883" y="369828"/>
                    <a:pt x="1491496" y="396231"/>
                    <a:pt x="1506572" y="418861"/>
                  </a:cubicBezTo>
                  <a:cubicBezTo>
                    <a:pt x="1510341" y="422633"/>
                    <a:pt x="1510341" y="426405"/>
                    <a:pt x="1514110" y="430177"/>
                  </a:cubicBezTo>
                  <a:cubicBezTo>
                    <a:pt x="1525416" y="449036"/>
                    <a:pt x="1540492" y="467895"/>
                    <a:pt x="1551799" y="482982"/>
                  </a:cubicBezTo>
                  <a:cubicBezTo>
                    <a:pt x="1566874" y="501841"/>
                    <a:pt x="1585719" y="513157"/>
                    <a:pt x="1597025" y="516928"/>
                  </a:cubicBezTo>
                  <a:cubicBezTo>
                    <a:pt x="1597025" y="516928"/>
                    <a:pt x="1597025" y="516928"/>
                    <a:pt x="1593256" y="520700"/>
                  </a:cubicBezTo>
                  <a:cubicBezTo>
                    <a:pt x="1585719" y="520700"/>
                    <a:pt x="1578181" y="520700"/>
                    <a:pt x="1570643" y="520700"/>
                  </a:cubicBezTo>
                  <a:cubicBezTo>
                    <a:pt x="1559336" y="513157"/>
                    <a:pt x="1551799" y="501841"/>
                    <a:pt x="1540492" y="494298"/>
                  </a:cubicBezTo>
                  <a:cubicBezTo>
                    <a:pt x="1529185" y="479210"/>
                    <a:pt x="1514110" y="460351"/>
                    <a:pt x="1502803" y="441492"/>
                  </a:cubicBezTo>
                  <a:cubicBezTo>
                    <a:pt x="1499034" y="437720"/>
                    <a:pt x="1495265" y="433949"/>
                    <a:pt x="1495265" y="426405"/>
                  </a:cubicBezTo>
                  <a:cubicBezTo>
                    <a:pt x="1480190" y="407546"/>
                    <a:pt x="1457576" y="381143"/>
                    <a:pt x="1431194" y="358513"/>
                  </a:cubicBezTo>
                  <a:cubicBezTo>
                    <a:pt x="1408581" y="339654"/>
                    <a:pt x="1385968" y="324566"/>
                    <a:pt x="1370892" y="313251"/>
                  </a:cubicBezTo>
                  <a:cubicBezTo>
                    <a:pt x="1370892" y="309479"/>
                    <a:pt x="1367123" y="309479"/>
                    <a:pt x="1363354" y="305707"/>
                  </a:cubicBezTo>
                  <a:cubicBezTo>
                    <a:pt x="1333203" y="286848"/>
                    <a:pt x="1284208" y="256674"/>
                    <a:pt x="1242750" y="192553"/>
                  </a:cubicBezTo>
                  <a:cubicBezTo>
                    <a:pt x="1242750" y="188781"/>
                    <a:pt x="1238981" y="181238"/>
                    <a:pt x="1235212" y="177466"/>
                  </a:cubicBezTo>
                  <a:cubicBezTo>
                    <a:pt x="1220137" y="154835"/>
                    <a:pt x="1208830" y="135976"/>
                    <a:pt x="1197523" y="124661"/>
                  </a:cubicBezTo>
                  <a:cubicBezTo>
                    <a:pt x="1182448" y="105802"/>
                    <a:pt x="1167372" y="98258"/>
                    <a:pt x="1144759" y="86943"/>
                  </a:cubicBezTo>
                  <a:cubicBezTo>
                    <a:pt x="1140990" y="83171"/>
                    <a:pt x="1140990" y="83171"/>
                    <a:pt x="1137221" y="83171"/>
                  </a:cubicBezTo>
                  <a:cubicBezTo>
                    <a:pt x="1114608" y="68084"/>
                    <a:pt x="1091995" y="49225"/>
                    <a:pt x="1073150" y="26594"/>
                  </a:cubicBezTo>
                  <a:cubicBezTo>
                    <a:pt x="1076919" y="22822"/>
                    <a:pt x="1080688" y="22822"/>
                    <a:pt x="1084457" y="19050"/>
                  </a:cubicBezTo>
                  <a:close/>
                  <a:moveTo>
                    <a:pt x="900825" y="3770"/>
                  </a:moveTo>
                  <a:lnTo>
                    <a:pt x="902704" y="3770"/>
                  </a:lnTo>
                  <a:cubicBezTo>
                    <a:pt x="902704" y="3770"/>
                    <a:pt x="902704" y="3770"/>
                    <a:pt x="906463" y="7541"/>
                  </a:cubicBezTo>
                  <a:lnTo>
                    <a:pt x="900825" y="3770"/>
                  </a:lnTo>
                  <a:close/>
                  <a:moveTo>
                    <a:pt x="895187" y="0"/>
                  </a:moveTo>
                  <a:lnTo>
                    <a:pt x="900825" y="3770"/>
                  </a:lnTo>
                  <a:lnTo>
                    <a:pt x="898946" y="3770"/>
                  </a:lnTo>
                  <a:cubicBezTo>
                    <a:pt x="902704" y="3770"/>
                    <a:pt x="906463" y="7541"/>
                    <a:pt x="906463" y="7541"/>
                  </a:cubicBezTo>
                  <a:cubicBezTo>
                    <a:pt x="895187" y="18852"/>
                    <a:pt x="887669" y="26392"/>
                    <a:pt x="876393" y="37703"/>
                  </a:cubicBezTo>
                  <a:cubicBezTo>
                    <a:pt x="872634" y="45244"/>
                    <a:pt x="872634" y="49014"/>
                    <a:pt x="868875" y="56555"/>
                  </a:cubicBezTo>
                  <a:cubicBezTo>
                    <a:pt x="857599" y="75406"/>
                    <a:pt x="835046" y="90488"/>
                    <a:pt x="812493" y="109339"/>
                  </a:cubicBezTo>
                  <a:cubicBezTo>
                    <a:pt x="797458" y="116880"/>
                    <a:pt x="782423" y="124421"/>
                    <a:pt x="771147" y="131961"/>
                  </a:cubicBezTo>
                  <a:cubicBezTo>
                    <a:pt x="759870" y="139502"/>
                    <a:pt x="748594" y="147042"/>
                    <a:pt x="741076" y="154583"/>
                  </a:cubicBezTo>
                  <a:cubicBezTo>
                    <a:pt x="703488" y="180975"/>
                    <a:pt x="677177" y="199827"/>
                    <a:pt x="654624" y="237530"/>
                  </a:cubicBezTo>
                  <a:cubicBezTo>
                    <a:pt x="650865" y="241300"/>
                    <a:pt x="647106" y="245071"/>
                    <a:pt x="643348" y="252611"/>
                  </a:cubicBezTo>
                  <a:cubicBezTo>
                    <a:pt x="628312" y="275233"/>
                    <a:pt x="602001" y="294085"/>
                    <a:pt x="575689" y="312936"/>
                  </a:cubicBezTo>
                  <a:cubicBezTo>
                    <a:pt x="568172" y="316707"/>
                    <a:pt x="560654" y="320477"/>
                    <a:pt x="553137" y="324247"/>
                  </a:cubicBezTo>
                  <a:cubicBezTo>
                    <a:pt x="530584" y="335558"/>
                    <a:pt x="508031" y="350640"/>
                    <a:pt x="492996" y="361950"/>
                  </a:cubicBezTo>
                  <a:cubicBezTo>
                    <a:pt x="466684" y="380802"/>
                    <a:pt x="455408" y="395883"/>
                    <a:pt x="444132" y="410965"/>
                  </a:cubicBezTo>
                  <a:cubicBezTo>
                    <a:pt x="436614" y="418505"/>
                    <a:pt x="432855" y="426046"/>
                    <a:pt x="425338" y="437357"/>
                  </a:cubicBezTo>
                  <a:cubicBezTo>
                    <a:pt x="421579" y="441127"/>
                    <a:pt x="417820" y="452438"/>
                    <a:pt x="410302" y="459979"/>
                  </a:cubicBezTo>
                  <a:cubicBezTo>
                    <a:pt x="395267" y="482601"/>
                    <a:pt x="368956" y="501452"/>
                    <a:pt x="353920" y="508993"/>
                  </a:cubicBezTo>
                  <a:cubicBezTo>
                    <a:pt x="342644" y="508993"/>
                    <a:pt x="335127" y="512763"/>
                    <a:pt x="327609" y="512763"/>
                  </a:cubicBezTo>
                  <a:cubicBezTo>
                    <a:pt x="327609" y="512763"/>
                    <a:pt x="327609" y="512763"/>
                    <a:pt x="323850" y="508993"/>
                  </a:cubicBezTo>
                  <a:cubicBezTo>
                    <a:pt x="323850" y="508993"/>
                    <a:pt x="323850" y="508993"/>
                    <a:pt x="327609" y="508993"/>
                  </a:cubicBezTo>
                  <a:cubicBezTo>
                    <a:pt x="327609" y="505223"/>
                    <a:pt x="331368" y="505223"/>
                    <a:pt x="331368" y="505223"/>
                  </a:cubicBezTo>
                  <a:cubicBezTo>
                    <a:pt x="338885" y="501452"/>
                    <a:pt x="346403" y="497682"/>
                    <a:pt x="353920" y="493912"/>
                  </a:cubicBezTo>
                  <a:cubicBezTo>
                    <a:pt x="368956" y="482601"/>
                    <a:pt x="387750" y="467519"/>
                    <a:pt x="399026" y="448668"/>
                  </a:cubicBezTo>
                  <a:cubicBezTo>
                    <a:pt x="406544" y="441127"/>
                    <a:pt x="410302" y="433587"/>
                    <a:pt x="414061" y="426046"/>
                  </a:cubicBezTo>
                  <a:cubicBezTo>
                    <a:pt x="421579" y="418505"/>
                    <a:pt x="425338" y="410965"/>
                    <a:pt x="432855" y="399654"/>
                  </a:cubicBezTo>
                  <a:cubicBezTo>
                    <a:pt x="444132" y="384572"/>
                    <a:pt x="455408" y="369491"/>
                    <a:pt x="481719" y="350640"/>
                  </a:cubicBezTo>
                  <a:cubicBezTo>
                    <a:pt x="500513" y="335558"/>
                    <a:pt x="523066" y="324247"/>
                    <a:pt x="545619" y="312936"/>
                  </a:cubicBezTo>
                  <a:cubicBezTo>
                    <a:pt x="553137" y="309166"/>
                    <a:pt x="560654" y="305396"/>
                    <a:pt x="568172" y="297855"/>
                  </a:cubicBezTo>
                  <a:cubicBezTo>
                    <a:pt x="594483" y="282774"/>
                    <a:pt x="617036" y="263922"/>
                    <a:pt x="632071" y="245071"/>
                  </a:cubicBezTo>
                  <a:cubicBezTo>
                    <a:pt x="635830" y="237530"/>
                    <a:pt x="639589" y="233760"/>
                    <a:pt x="643348" y="226219"/>
                  </a:cubicBezTo>
                  <a:cubicBezTo>
                    <a:pt x="665900" y="188516"/>
                    <a:pt x="692212" y="165894"/>
                    <a:pt x="729800" y="139502"/>
                  </a:cubicBezTo>
                  <a:cubicBezTo>
                    <a:pt x="741076" y="135732"/>
                    <a:pt x="752353" y="128191"/>
                    <a:pt x="759870" y="120650"/>
                  </a:cubicBezTo>
                  <a:cubicBezTo>
                    <a:pt x="774905" y="113110"/>
                    <a:pt x="789941" y="105569"/>
                    <a:pt x="804976" y="94258"/>
                  </a:cubicBezTo>
                  <a:cubicBezTo>
                    <a:pt x="827529" y="79177"/>
                    <a:pt x="846323" y="64096"/>
                    <a:pt x="853840" y="49014"/>
                  </a:cubicBezTo>
                  <a:cubicBezTo>
                    <a:pt x="857599" y="41474"/>
                    <a:pt x="861358" y="33933"/>
                    <a:pt x="865116" y="30163"/>
                  </a:cubicBezTo>
                  <a:cubicBezTo>
                    <a:pt x="876393" y="18852"/>
                    <a:pt x="883910" y="7541"/>
                    <a:pt x="895187" y="0"/>
                  </a:cubicBezTo>
                  <a:close/>
                </a:path>
              </a:pathLst>
            </a:custGeom>
            <a:solidFill>
              <a:srgbClr val="DADAD9"/>
            </a:solidFill>
            <a:ln w="9525">
              <a:solidFill>
                <a:srgbClr val="FD845B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 sz="2000" dirty="0">
                <a:ea typeface="思源黑体 CN Light" panose="020B0300000000000000" pitchFamily="34" charset="-122"/>
              </a:endParaRPr>
            </a:p>
          </p:txBody>
        </p:sp>
        <p:sp>
          <p:nvSpPr>
            <p:cNvPr id="2064" name="MH_SubTitle_4"/>
            <p:cNvSpPr txBox="1">
              <a:spLocks noChangeArrowheads="1"/>
            </p:cNvSpPr>
            <p:nvPr>
              <p:custDataLst>
                <p:tags r:id="rId4"/>
              </p:custDataLst>
            </p:nvPr>
          </p:nvSpPr>
          <p:spPr bwMode="auto">
            <a:xfrm>
              <a:off x="6378575" y="4765676"/>
              <a:ext cx="1912938" cy="8794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lvl="0" algn="ctr">
                <a:lnSpc>
                  <a:spcPct val="110000"/>
                </a:lnSpc>
              </a:pPr>
              <a:r>
                <a:rPr lang="zh-CN" altLang="en-US" sz="2400" dirty="0">
                  <a:solidFill>
                    <a:srgbClr val="ED7D3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点击输入文本</a:t>
              </a:r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958227" y="182030"/>
            <a:ext cx="428835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3800">
                <a:gradFill flip="none" rotWithShape="1">
                  <a:gsLst>
                    <a:gs pos="0">
                      <a:srgbClr val="BF3B72">
                        <a:shade val="30000"/>
                        <a:satMod val="115000"/>
                      </a:srgbClr>
                    </a:gs>
                    <a:gs pos="50000">
                      <a:srgbClr val="BF3B72">
                        <a:shade val="67500"/>
                        <a:satMod val="115000"/>
                      </a:srgbClr>
                    </a:gs>
                    <a:gs pos="100000">
                      <a:srgbClr val="BF3B72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atin typeface="方正喵呜体" panose="02010600010101010101" pitchFamily="2" charset="-122"/>
                <a:ea typeface="方正喵呜体" panose="02010600010101010101" pitchFamily="2" charset="-122"/>
              </a:defRPr>
            </a:lvl1pPr>
          </a:lstStyle>
          <a:p>
            <a:r>
              <a:rPr lang="zh-CN" altLang="en-US" sz="4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830" y="172316"/>
            <a:ext cx="511191" cy="762527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0134398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 advClick="0" advTm="9500">
        <p:cut/>
      </p:transition>
    </mc:Choice>
    <mc:Fallback xmlns="">
      <p:transition advClick="0" advTm="9500"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750"/>
                            </p:stCondLst>
                            <p:childTnLst>
                              <p:par>
                                <p:cTn id="1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0"/>
                            </p:stCondLst>
                            <p:childTnLst>
                              <p:par>
                                <p:cTn id="20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500"/>
                            </p:stCondLst>
                            <p:childTnLst>
                              <p:par>
                                <p:cTn id="2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250"/>
                            </p:stCondLst>
                            <p:childTnLst>
                              <p:par>
                                <p:cTn id="31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250"/>
                            </p:stCondLst>
                            <p:childTnLst>
                              <p:par>
                                <p:cTn id="3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6000"/>
                            </p:stCondLst>
                            <p:childTnLst>
                              <p:par>
                                <p:cTn id="42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7000"/>
                            </p:stCondLst>
                            <p:childTnLst>
                              <p:par>
                                <p:cTn id="4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7750"/>
                            </p:stCondLst>
                            <p:childTnLst>
                              <p:par>
                                <p:cTn id="53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263" r="5319" b="11234"/>
          <a:stretch/>
        </p:blipFill>
        <p:spPr>
          <a:xfrm>
            <a:off x="0" y="-219075"/>
            <a:ext cx="12192000" cy="7296150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5580474" y="4113180"/>
            <a:ext cx="1031051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b="1" dirty="0" smtClean="0">
                <a:ln>
                  <a:solidFill>
                    <a:schemeClr val="bg1"/>
                  </a:solidFill>
                </a:ln>
                <a:gradFill flip="none" rotWithShape="1">
                  <a:gsLst>
                    <a:gs pos="0">
                      <a:srgbClr val="BF3B72">
                        <a:shade val="30000"/>
                        <a:satMod val="115000"/>
                      </a:srgbClr>
                    </a:gs>
                    <a:gs pos="50000">
                      <a:srgbClr val="BF3B72">
                        <a:shade val="67500"/>
                        <a:satMod val="115000"/>
                      </a:srgbClr>
                    </a:gs>
                    <a:gs pos="100000">
                      <a:srgbClr val="BF3B72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完</a:t>
            </a:r>
            <a:endParaRPr lang="zh-CN" altLang="en-US" sz="6600" b="1" dirty="0">
              <a:ln>
                <a:solidFill>
                  <a:schemeClr val="bg1"/>
                </a:solidFill>
              </a:ln>
              <a:gradFill flip="none" rotWithShape="1">
                <a:gsLst>
                  <a:gs pos="0">
                    <a:srgbClr val="BF3B72">
                      <a:shade val="30000"/>
                      <a:satMod val="115000"/>
                    </a:srgbClr>
                  </a:gs>
                  <a:gs pos="50000">
                    <a:srgbClr val="BF3B72">
                      <a:shade val="67500"/>
                      <a:satMod val="115000"/>
                    </a:srgbClr>
                  </a:gs>
                  <a:gs pos="100000">
                    <a:srgbClr val="BF3B72">
                      <a:shade val="100000"/>
                      <a:satMod val="115000"/>
                    </a:srgbClr>
                  </a:gs>
                </a:gsLst>
                <a:lin ang="16200000" scaled="1"/>
                <a:tileRect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4217728" y="1207325"/>
            <a:ext cx="3945045" cy="2688428"/>
            <a:chOff x="4217728" y="-11875"/>
            <a:chExt cx="3945045" cy="2688428"/>
          </a:xfrm>
        </p:grpSpPr>
        <p:grpSp>
          <p:nvGrpSpPr>
            <p:cNvPr id="9" name="组合 8"/>
            <p:cNvGrpSpPr/>
            <p:nvPr/>
          </p:nvGrpSpPr>
          <p:grpSpPr>
            <a:xfrm>
              <a:off x="4217728" y="0"/>
              <a:ext cx="3945045" cy="2676553"/>
              <a:chOff x="3967604" y="1063332"/>
              <a:chExt cx="3945045" cy="2676553"/>
            </a:xfrm>
          </p:grpSpPr>
          <p:pic>
            <p:nvPicPr>
              <p:cNvPr id="3" name="图片 2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058590" y="1063332"/>
                <a:ext cx="1714877" cy="2558024"/>
              </a:xfrm>
              <a:prstGeom prst="rect">
                <a:avLst/>
              </a:prstGeom>
            </p:spPr>
          </p:pic>
          <p:pic>
            <p:nvPicPr>
              <p:cNvPr id="4" name="图片 3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967604" y="2506694"/>
                <a:ext cx="521395" cy="777748"/>
              </a:xfrm>
              <a:prstGeom prst="rect">
                <a:avLst/>
              </a:prstGeom>
            </p:spPr>
          </p:pic>
          <p:pic>
            <p:nvPicPr>
              <p:cNvPr id="5" name="图片 4"/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826340" y="3333953"/>
                <a:ext cx="272133" cy="405932"/>
              </a:xfrm>
              <a:prstGeom prst="rect">
                <a:avLst/>
              </a:prstGeom>
            </p:spPr>
          </p:pic>
          <p:pic>
            <p:nvPicPr>
              <p:cNvPr id="6" name="图片 5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391254" y="1953470"/>
                <a:ext cx="521395" cy="777748"/>
              </a:xfrm>
              <a:prstGeom prst="rect">
                <a:avLst/>
              </a:prstGeom>
            </p:spPr>
          </p:pic>
          <p:pic>
            <p:nvPicPr>
              <p:cNvPr id="7" name="图片 6"/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119121" y="3047822"/>
                <a:ext cx="272133" cy="405932"/>
              </a:xfrm>
              <a:prstGeom prst="rect">
                <a:avLst/>
              </a:prstGeom>
            </p:spPr>
          </p:pic>
          <p:pic>
            <p:nvPicPr>
              <p:cNvPr id="8" name="图片 7"/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784857" y="2641890"/>
                <a:ext cx="153452" cy="228900"/>
              </a:xfrm>
              <a:prstGeom prst="rect">
                <a:avLst/>
              </a:prstGeom>
            </p:spPr>
          </p:pic>
        </p:grpSp>
        <p:sp>
          <p:nvSpPr>
            <p:cNvPr id="11" name="文本框 10"/>
            <p:cNvSpPr txBox="1"/>
            <p:nvPr/>
          </p:nvSpPr>
          <p:spPr>
            <a:xfrm>
              <a:off x="5866593" y="-11875"/>
              <a:ext cx="694118" cy="17543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END</a:t>
              </a:r>
              <a:endParaRPr lang="zh-CN" altLang="en-US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248830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51PPT</a:t>
            </a:r>
            <a:r>
              <a:rPr lang="zh-CN" altLang="en-US" dirty="0"/>
              <a:t>模板</a:t>
            </a:r>
            <a:r>
              <a:rPr lang="zh-CN" altLang="en-US" dirty="0" smtClean="0"/>
              <a:t>网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</a:t>
            </a:r>
            <a:r>
              <a:rPr lang="zh-CN" altLang="en-US" dirty="0" smtClean="0"/>
              <a:t>整理发布</a:t>
            </a:r>
            <a:endParaRPr lang="zh-CN" altLang="en-US" dirty="0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886552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artisticLineDrawing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295070" y="812547"/>
            <a:ext cx="1932599" cy="3060457"/>
          </a:xfrm>
          <a:prstGeom prst="rect">
            <a:avLst/>
          </a:prstGeom>
        </p:spPr>
      </p:pic>
      <p:sp>
        <p:nvSpPr>
          <p:cNvPr id="20" name="文本框 19"/>
          <p:cNvSpPr txBox="1"/>
          <p:nvPr>
            <p:custDataLst>
              <p:tags r:id="rId2"/>
            </p:custDataLst>
          </p:nvPr>
        </p:nvSpPr>
        <p:spPr>
          <a:xfrm>
            <a:off x="5477071" y="3318041"/>
            <a:ext cx="1568597" cy="484289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lang="zh-CN" altLang="en-US" sz="2800" spc="400" dirty="0">
                <a:solidFill>
                  <a:srgbClr val="BF3B72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第 一 章</a:t>
            </a:r>
          </a:p>
        </p:txBody>
      </p:sp>
      <p:sp>
        <p:nvSpPr>
          <p:cNvPr id="21" name="文本框 20"/>
          <p:cNvSpPr txBox="1"/>
          <p:nvPr>
            <p:custDataLst>
              <p:tags r:id="rId3"/>
            </p:custDataLst>
          </p:nvPr>
        </p:nvSpPr>
        <p:spPr>
          <a:xfrm>
            <a:off x="3751341" y="2947384"/>
            <a:ext cx="4689319" cy="393954"/>
          </a:xfrm>
          <a:prstGeom prst="rect">
            <a:avLst/>
          </a:prstGeom>
          <a:solidFill>
            <a:sysClr val="window" lastClr="FFFFFF"/>
          </a:solidFill>
        </p:spPr>
        <p:txBody>
          <a:bodyPr wrap="square" rtlCol="0" anchor="ctr">
            <a:no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kern="0" spc="2000" dirty="0">
                <a:solidFill>
                  <a:srgbClr val="BF3B72"/>
                </a:solidFill>
                <a:latin typeface="Arial" panose="020B0604020202020204" pitchFamily="34" charset="0"/>
                <a:ea typeface="幼圆" panose="02010509060101010101" pitchFamily="49" charset="-122"/>
                <a:cs typeface="Arial" panose="020B0604020202020204" pitchFamily="34" charset="0"/>
              </a:rPr>
              <a:t>PART ONE</a:t>
            </a:r>
            <a:endParaRPr lang="zh-CN" altLang="en-US" sz="2000" kern="0" spc="2000" dirty="0">
              <a:solidFill>
                <a:srgbClr val="BF3B72"/>
              </a:solidFill>
              <a:latin typeface="Arial" panose="020B0604020202020204" pitchFamily="34" charset="0"/>
              <a:ea typeface="幼圆" panose="020105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359861" y="4343557"/>
            <a:ext cx="4080799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点击此处添加文字描述，文字颜色、大小、字体，图形颜色、大小、样式可根据需求进行更改。</a:t>
            </a: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21405" y="1038159"/>
            <a:ext cx="1279928" cy="1909225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865525236"/>
      </p:ext>
    </p:extLst>
  </p:cSld>
  <p:clrMapOvr>
    <a:masterClrMapping/>
  </p:clrMapOvr>
  <p:transition spd="slow" advClick="0" advTm="550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0"/>
                            </p:stCondLst>
                            <p:childTnLst>
                              <p:par>
                                <p:cTn id="2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500"/>
                            </p:stCondLst>
                            <p:childTnLst>
                              <p:par>
                                <p:cTn id="2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4250"/>
                            </p:stCondLst>
                            <p:childTnLst>
                              <p:par>
                                <p:cTn id="30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31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32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33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34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35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850"/>
                            </p:stCondLst>
                            <p:childTnLst>
                              <p:par>
                                <p:cTn id="37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9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0" grpId="1"/>
      <p:bldP spid="21" grpId="0" animBg="1"/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248830" y="172316"/>
            <a:ext cx="4997750" cy="762527"/>
            <a:chOff x="248830" y="172316"/>
            <a:chExt cx="4997750" cy="762527"/>
          </a:xfrm>
        </p:grpSpPr>
        <p:sp>
          <p:nvSpPr>
            <p:cNvPr id="13" name="文本框 12"/>
            <p:cNvSpPr txBox="1"/>
            <p:nvPr/>
          </p:nvSpPr>
          <p:spPr>
            <a:xfrm>
              <a:off x="958227" y="182030"/>
              <a:ext cx="4288353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13800">
                  <a:gradFill flip="none" rotWithShape="1">
                    <a:gsLst>
                      <a:gs pos="0">
                        <a:srgbClr val="BF3B72">
                          <a:shade val="30000"/>
                          <a:satMod val="115000"/>
                        </a:srgbClr>
                      </a:gs>
                      <a:gs pos="50000">
                        <a:srgbClr val="BF3B72">
                          <a:shade val="67500"/>
                          <a:satMod val="115000"/>
                        </a:srgbClr>
                      </a:gs>
                      <a:gs pos="100000">
                        <a:srgbClr val="BF3B72">
                          <a:shade val="100000"/>
                          <a:satMod val="115000"/>
                        </a:srgbClr>
                      </a:gs>
                    </a:gsLst>
                    <a:lin ang="16200000" scaled="1"/>
                    <a:tileRect/>
                  </a:gradFill>
                  <a:latin typeface="方正喵呜体" panose="02010600010101010101" pitchFamily="2" charset="-122"/>
                  <a:ea typeface="方正喵呜体" panose="02010600010101010101" pitchFamily="2" charset="-122"/>
                </a:defRPr>
              </a:lvl1pPr>
            </a:lstStyle>
            <a:p>
              <a:r>
                <a:rPr lang="zh-CN" altLang="en-US" sz="4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点击此处添加标题</a:t>
              </a:r>
            </a:p>
          </p:txBody>
        </p:sp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8830" y="172316"/>
              <a:ext cx="511191" cy="762527"/>
            </a:xfrm>
            <a:prstGeom prst="rect">
              <a:avLst/>
            </a:prstGeom>
          </p:spPr>
        </p:pic>
      </p:grpSp>
      <p:sp>
        <p:nvSpPr>
          <p:cNvPr id="27" name="MH_Picture_1"/>
          <p:cNvSpPr/>
          <p:nvPr>
            <p:custDataLst>
              <p:tags r:id="rId1"/>
            </p:custDataLst>
          </p:nvPr>
        </p:nvSpPr>
        <p:spPr>
          <a:xfrm>
            <a:off x="3891649" y="1165226"/>
            <a:ext cx="2545787" cy="2579458"/>
          </a:xfrm>
          <a:prstGeom prst="rect">
            <a:avLst/>
          </a:prstGeom>
          <a:blipFill dpi="0" rotWithShape="1">
            <a:blip r:embed="rId1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8" name="MH_Picture_2"/>
          <p:cNvSpPr/>
          <p:nvPr>
            <p:custDataLst>
              <p:tags r:id="rId2"/>
            </p:custDataLst>
          </p:nvPr>
        </p:nvSpPr>
        <p:spPr>
          <a:xfrm>
            <a:off x="1057963" y="1169989"/>
            <a:ext cx="2545788" cy="2579458"/>
          </a:xfrm>
          <a:prstGeom prst="rect">
            <a:avLst/>
          </a:prstGeom>
          <a:blipFill dpi="0" rotWithShape="1">
            <a:blip r:embed="rId1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9" name="MH_Picture_4"/>
          <p:cNvSpPr/>
          <p:nvPr>
            <p:custDataLst>
              <p:tags r:id="rId3"/>
            </p:custDataLst>
          </p:nvPr>
        </p:nvSpPr>
        <p:spPr>
          <a:xfrm>
            <a:off x="3891649" y="4017962"/>
            <a:ext cx="2547251" cy="2616056"/>
          </a:xfrm>
          <a:prstGeom prst="rect">
            <a:avLst/>
          </a:prstGeom>
          <a:blipFill dpi="0" rotWithShape="1">
            <a:blip r:embed="rId1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0" name="MH_Picture_3"/>
          <p:cNvSpPr/>
          <p:nvPr>
            <p:custDataLst>
              <p:tags r:id="rId4"/>
            </p:custDataLst>
          </p:nvPr>
        </p:nvSpPr>
        <p:spPr>
          <a:xfrm>
            <a:off x="1057961" y="4022726"/>
            <a:ext cx="2547251" cy="2614592"/>
          </a:xfrm>
          <a:prstGeom prst="rect">
            <a:avLst/>
          </a:prstGeom>
          <a:blipFill dpi="0" rotWithShape="1">
            <a:blip r:embed="rId1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1" name="MH_Picture_1"/>
          <p:cNvSpPr/>
          <p:nvPr>
            <p:custDataLst>
              <p:tags r:id="rId5"/>
            </p:custDataLst>
          </p:nvPr>
        </p:nvSpPr>
        <p:spPr>
          <a:xfrm>
            <a:off x="10112161" y="-609534"/>
            <a:ext cx="1751592" cy="1774759"/>
          </a:xfrm>
          <a:prstGeom prst="rect">
            <a:avLst/>
          </a:prstGeom>
          <a:blipFill dpi="0" rotWithShape="1">
            <a:blip r:embed="rId1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2" name="MH_Picture_4"/>
          <p:cNvSpPr/>
          <p:nvPr>
            <p:custDataLst>
              <p:tags r:id="rId6"/>
            </p:custDataLst>
          </p:nvPr>
        </p:nvSpPr>
        <p:spPr>
          <a:xfrm>
            <a:off x="10112742" y="3494457"/>
            <a:ext cx="1752600" cy="1799940"/>
          </a:xfrm>
          <a:prstGeom prst="rect">
            <a:avLst/>
          </a:prstGeom>
          <a:blipFill dpi="0" rotWithShape="1">
            <a:blip r:embed="rId1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3" name="MH_Picture_2"/>
          <p:cNvSpPr/>
          <p:nvPr>
            <p:custDataLst>
              <p:tags r:id="rId7"/>
            </p:custDataLst>
          </p:nvPr>
        </p:nvSpPr>
        <p:spPr>
          <a:xfrm>
            <a:off x="10113750" y="1442167"/>
            <a:ext cx="1752174" cy="1775348"/>
          </a:xfrm>
          <a:prstGeom prst="rect">
            <a:avLst/>
          </a:prstGeom>
          <a:blipFill dpi="0" rotWithShape="1">
            <a:blip r:embed="rId1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4" name="MH_Picture_3"/>
          <p:cNvSpPr/>
          <p:nvPr>
            <p:custDataLst>
              <p:tags r:id="rId8"/>
            </p:custDataLst>
          </p:nvPr>
        </p:nvSpPr>
        <p:spPr>
          <a:xfrm>
            <a:off x="10112161" y="5571338"/>
            <a:ext cx="1753181" cy="1799529"/>
          </a:xfrm>
          <a:prstGeom prst="rect">
            <a:avLst/>
          </a:prstGeom>
          <a:blipFill dpi="0" rotWithShape="1">
            <a:blip r:embed="rId1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7860910" y="2090879"/>
            <a:ext cx="1015663" cy="385416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en-US" sz="5400" b="1" dirty="0">
                <a:ln w="19050">
                  <a:noFill/>
                </a:ln>
                <a:gradFill flip="none" rotWithShape="1">
                  <a:gsLst>
                    <a:gs pos="0">
                      <a:srgbClr val="FC8A5D">
                        <a:shade val="30000"/>
                        <a:satMod val="115000"/>
                      </a:srgbClr>
                    </a:gs>
                    <a:gs pos="50000">
                      <a:srgbClr val="FC8A5D">
                        <a:shade val="67500"/>
                        <a:satMod val="115000"/>
                      </a:srgbClr>
                    </a:gs>
                    <a:gs pos="100000">
                      <a:srgbClr val="FC8A5D">
                        <a:shade val="100000"/>
                        <a:satMod val="115000"/>
                      </a:srgbClr>
                    </a:gs>
                  </a:gsLst>
                  <a:lin ang="54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成果展示</a:t>
            </a:r>
          </a:p>
        </p:txBody>
      </p:sp>
    </p:spTree>
    <p:extLst>
      <p:ext uri="{BB962C8B-B14F-4D97-AF65-F5344CB8AC3E}">
        <p14:creationId xmlns:p14="http://schemas.microsoft.com/office/powerpoint/2010/main" val="4060615573"/>
      </p:ext>
    </p:extLst>
  </p:cSld>
  <p:clrMapOvr>
    <a:masterClrMapping/>
  </p:clrMapOvr>
  <p:transition spd="slow" advClick="0" advTm="7000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6" presetClass="emph" presetSubtype="0" repeatCount="4000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3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1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8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10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2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2" presetClass="entr" presetSubtype="1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6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2" presetClass="entr" presetSubtype="2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10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0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2" grpId="0"/>
      <p:bldP spid="2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A_图片 3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58257" y="1908679"/>
            <a:ext cx="3291950" cy="3215864"/>
          </a:xfrm>
          <a:prstGeom prst="rect">
            <a:avLst/>
          </a:prstGeom>
        </p:spPr>
      </p:pic>
      <p:grpSp>
        <p:nvGrpSpPr>
          <p:cNvPr id="15" name="组合 14"/>
          <p:cNvGrpSpPr/>
          <p:nvPr/>
        </p:nvGrpSpPr>
        <p:grpSpPr>
          <a:xfrm>
            <a:off x="248830" y="172316"/>
            <a:ext cx="4997750" cy="762527"/>
            <a:chOff x="248830" y="172316"/>
            <a:chExt cx="4997750" cy="762527"/>
          </a:xfrm>
        </p:grpSpPr>
        <p:sp>
          <p:nvSpPr>
            <p:cNvPr id="3" name="文本框 2"/>
            <p:cNvSpPr txBox="1"/>
            <p:nvPr/>
          </p:nvSpPr>
          <p:spPr>
            <a:xfrm>
              <a:off x="958227" y="182030"/>
              <a:ext cx="4288353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13800">
                  <a:gradFill flip="none" rotWithShape="1">
                    <a:gsLst>
                      <a:gs pos="0">
                        <a:srgbClr val="BF3B72">
                          <a:shade val="30000"/>
                          <a:satMod val="115000"/>
                        </a:srgbClr>
                      </a:gs>
                      <a:gs pos="50000">
                        <a:srgbClr val="BF3B72">
                          <a:shade val="67500"/>
                          <a:satMod val="115000"/>
                        </a:srgbClr>
                      </a:gs>
                      <a:gs pos="100000">
                        <a:srgbClr val="BF3B72">
                          <a:shade val="100000"/>
                          <a:satMod val="115000"/>
                        </a:srgbClr>
                      </a:gs>
                    </a:gsLst>
                    <a:lin ang="16200000" scaled="1"/>
                    <a:tileRect/>
                  </a:gradFill>
                  <a:latin typeface="方正喵呜体" panose="02010600010101010101" pitchFamily="2" charset="-122"/>
                  <a:ea typeface="方正喵呜体" panose="02010600010101010101" pitchFamily="2" charset="-122"/>
                </a:defRPr>
              </a:lvl1pPr>
            </a:lstStyle>
            <a:p>
              <a:r>
                <a:rPr lang="zh-CN" altLang="en-US" sz="4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点击此处添加标题</a:t>
              </a:r>
            </a:p>
          </p:txBody>
        </p:sp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8830" y="172316"/>
              <a:ext cx="511191" cy="762527"/>
            </a:xfrm>
            <a:prstGeom prst="rect">
              <a:avLst/>
            </a:prstGeom>
          </p:spPr>
        </p:pic>
      </p:grpSp>
      <p:grpSp>
        <p:nvGrpSpPr>
          <p:cNvPr id="8" name="组合 7"/>
          <p:cNvGrpSpPr/>
          <p:nvPr/>
        </p:nvGrpSpPr>
        <p:grpSpPr>
          <a:xfrm>
            <a:off x="5699425" y="1908680"/>
            <a:ext cx="1524799" cy="1222744"/>
            <a:chOff x="5699425" y="1908680"/>
            <a:chExt cx="1524799" cy="1222744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5850453" y="1757652"/>
              <a:ext cx="1222744" cy="1524799"/>
            </a:xfrm>
            <a:prstGeom prst="rect">
              <a:avLst/>
            </a:prstGeom>
          </p:spPr>
        </p:pic>
        <p:sp>
          <p:nvSpPr>
            <p:cNvPr id="2" name="文本框 1"/>
            <p:cNvSpPr txBox="1"/>
            <p:nvPr/>
          </p:nvSpPr>
          <p:spPr>
            <a:xfrm>
              <a:off x="5898475" y="2196885"/>
              <a:ext cx="943166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dirty="0">
                  <a:solidFill>
                    <a:schemeClr val="bg2">
                      <a:lumMod val="50000"/>
                    </a:schemeClr>
                  </a:solidFill>
                  <a:latin typeface="Arial Black" panose="020B0A04020102020204" pitchFamily="34" charset="0"/>
                  <a:ea typeface="思源黑体 CN Light" panose="020B0300000000000000" pitchFamily="34" charset="-122"/>
                </a:rPr>
                <a:t>01</a:t>
              </a:r>
              <a:endParaRPr lang="zh-CN" altLang="en-US" sz="4000" dirty="0">
                <a:solidFill>
                  <a:schemeClr val="bg2">
                    <a:lumMod val="50000"/>
                  </a:schemeClr>
                </a:solidFill>
                <a:latin typeface="Arial Black" panose="020B0A04020102020204" pitchFamily="34" charset="0"/>
                <a:ea typeface="思源黑体 CN Light" panose="020B0300000000000000" pitchFamily="34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5136766" y="3475184"/>
            <a:ext cx="1125317" cy="902397"/>
            <a:chOff x="5136766" y="3475184"/>
            <a:chExt cx="1125317" cy="902397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4531147">
              <a:off x="5248226" y="3363724"/>
              <a:ext cx="902397" cy="1125317"/>
            </a:xfrm>
            <a:prstGeom prst="rect">
              <a:avLst/>
            </a:prstGeom>
          </p:spPr>
        </p:pic>
        <p:sp>
          <p:nvSpPr>
            <p:cNvPr id="10" name="文本框 9"/>
            <p:cNvSpPr txBox="1"/>
            <p:nvPr/>
          </p:nvSpPr>
          <p:spPr>
            <a:xfrm>
              <a:off x="5256065" y="3678479"/>
              <a:ext cx="814559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>
                  <a:solidFill>
                    <a:schemeClr val="bg2">
                      <a:lumMod val="50000"/>
                    </a:schemeClr>
                  </a:solidFill>
                  <a:latin typeface="Arial Black" panose="020B0A04020102020204" pitchFamily="34" charset="0"/>
                  <a:ea typeface="思源黑体 CN Light" panose="020B0300000000000000" pitchFamily="34" charset="-122"/>
                </a:rPr>
                <a:t>02</a:t>
              </a:r>
              <a:endParaRPr lang="zh-CN" altLang="en-US" sz="3200" dirty="0">
                <a:solidFill>
                  <a:schemeClr val="bg2">
                    <a:lumMod val="50000"/>
                  </a:schemeClr>
                </a:solidFill>
                <a:latin typeface="Arial Black" panose="020B0A04020102020204" pitchFamily="34" charset="0"/>
                <a:ea typeface="思源黑体 CN Light" panose="020B0300000000000000" pitchFamily="34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6254696" y="4399191"/>
            <a:ext cx="902397" cy="1125317"/>
            <a:chOff x="6254696" y="4399191"/>
            <a:chExt cx="902397" cy="1125317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2691606">
              <a:off x="6254696" y="4399191"/>
              <a:ext cx="902397" cy="1125317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6261916" y="4764883"/>
              <a:ext cx="814559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>
                  <a:solidFill>
                    <a:schemeClr val="bg2">
                      <a:lumMod val="50000"/>
                    </a:schemeClr>
                  </a:solidFill>
                  <a:latin typeface="Arial Black" panose="020B0A04020102020204" pitchFamily="34" charset="0"/>
                  <a:ea typeface="思源黑体 CN Light" panose="020B0300000000000000" pitchFamily="34" charset="-122"/>
                </a:rPr>
                <a:t>03</a:t>
              </a:r>
              <a:endParaRPr lang="zh-CN" altLang="en-US" sz="3200" dirty="0">
                <a:solidFill>
                  <a:schemeClr val="bg2">
                    <a:lumMod val="50000"/>
                  </a:schemeClr>
                </a:solidFill>
                <a:latin typeface="Arial Black" panose="020B0A04020102020204" pitchFamily="34" charset="0"/>
                <a:ea typeface="思源黑体 CN Light" panose="020B0300000000000000" pitchFamily="34" charset="-122"/>
              </a:endParaRPr>
            </a:p>
          </p:txBody>
        </p:sp>
      </p:grpSp>
      <p:sp>
        <p:nvSpPr>
          <p:cNvPr id="12" name="矩形 11"/>
          <p:cNvSpPr/>
          <p:nvPr/>
        </p:nvSpPr>
        <p:spPr>
          <a:xfrm>
            <a:off x="1666170" y="2175377"/>
            <a:ext cx="393373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点击此处添加文字描述，文字颜色、大小、字体可根据需求进行更改。</a:t>
            </a:r>
            <a:endParaRPr lang="zh-CN" altLang="en-US" dirty="0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029195" y="3647700"/>
            <a:ext cx="405777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点击此处添加文字描述，文字颜色、大小、字体可根据需求进行更改。</a:t>
            </a:r>
            <a:endParaRPr lang="zh-CN" altLang="en-US" dirty="0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2224848" y="4936238"/>
            <a:ext cx="405777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点击此处添加文字描述，文字颜色、大小、字体可根据需求进行更改。</a:t>
            </a:r>
            <a:endParaRPr lang="zh-CN" altLang="en-US" dirty="0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703511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 advClick="0" advTm="8000">
        <p:cut/>
      </p:transition>
    </mc:Choice>
    <mc:Fallback xmlns="">
      <p:transition advClick="0" advTm="8000"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250"/>
                            </p:stCondLst>
                            <p:childTnLst>
                              <p:par>
                                <p:cTn id="1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000"/>
                            </p:stCondLst>
                            <p:childTnLst>
                              <p:par>
                                <p:cTn id="24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6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500"/>
                            </p:stCondLst>
                            <p:childTnLst>
                              <p:par>
                                <p:cTn id="28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0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250"/>
                            </p:stCondLst>
                            <p:childTnLst>
                              <p:par>
                                <p:cTn id="3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0"/>
                            </p:stCondLst>
                            <p:childTnLst>
                              <p:par>
                                <p:cTn id="37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9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500"/>
                            </p:stCondLst>
                            <p:childTnLst>
                              <p:par>
                                <p:cTn id="4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3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6250"/>
                            </p:stCondLst>
                            <p:childTnLst>
                              <p:par>
                                <p:cTn id="4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/>
      <p:bldP spid="1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3" name="Line 13"/>
          <p:cNvSpPr>
            <a:spLocks noChangeShapeType="1"/>
          </p:cNvSpPr>
          <p:nvPr>
            <p:custDataLst>
              <p:tags r:id="rId2"/>
            </p:custDataLst>
          </p:nvPr>
        </p:nvSpPr>
        <p:spPr bwMode="auto">
          <a:xfrm>
            <a:off x="1962377" y="2219325"/>
            <a:ext cx="709612" cy="0"/>
          </a:xfrm>
          <a:prstGeom prst="line">
            <a:avLst/>
          </a:prstGeom>
          <a:noFill/>
          <a:ln w="9525" cap="rnd">
            <a:solidFill>
              <a:srgbClr val="808080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dirty="0">
              <a:ea typeface="思源黑体 CN Light" panose="020B0300000000000000" pitchFamily="34" charset="-122"/>
            </a:endParaRPr>
          </a:p>
        </p:txBody>
      </p:sp>
      <p:sp>
        <p:nvSpPr>
          <p:cNvPr id="14" name="AutoShape 14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2671989" y="2001839"/>
            <a:ext cx="3467100" cy="447675"/>
          </a:xfrm>
          <a:prstGeom prst="homePlate">
            <a:avLst>
              <a:gd name="adj" fmla="val 137778"/>
            </a:avLst>
          </a:prstGeom>
          <a:noFill/>
          <a:ln w="9525" cap="rnd">
            <a:solidFill>
              <a:srgbClr val="808080"/>
            </a:solidFill>
            <a:prstDash val="dash"/>
            <a:miter lim="800000"/>
            <a:headEnd/>
            <a:tailEnd/>
          </a:ln>
          <a:effectLst/>
        </p:spPr>
        <p:txBody>
          <a:bodyPr anchor="ctr">
            <a:norm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r>
              <a:rPr lang="zh-CN" altLang="en-US" sz="2000" dirty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点击此处添加文本</a:t>
            </a:r>
          </a:p>
        </p:txBody>
      </p:sp>
      <p:sp>
        <p:nvSpPr>
          <p:cNvPr id="35" name="Line 13"/>
          <p:cNvSpPr>
            <a:spLocks noChangeShapeType="1"/>
          </p:cNvSpPr>
          <p:nvPr>
            <p:custDataLst>
              <p:tags r:id="rId4"/>
            </p:custDataLst>
          </p:nvPr>
        </p:nvSpPr>
        <p:spPr bwMode="auto">
          <a:xfrm>
            <a:off x="2297340" y="3270250"/>
            <a:ext cx="709613" cy="0"/>
          </a:xfrm>
          <a:prstGeom prst="line">
            <a:avLst/>
          </a:prstGeom>
          <a:noFill/>
          <a:ln w="9525" cap="rnd">
            <a:solidFill>
              <a:srgbClr val="808080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zh-CN" altLang="en-US" dirty="0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36" name="AutoShape 14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3006952" y="3052764"/>
            <a:ext cx="3467100" cy="447675"/>
          </a:xfrm>
          <a:prstGeom prst="homePlate">
            <a:avLst>
              <a:gd name="adj" fmla="val 137778"/>
            </a:avLst>
          </a:prstGeom>
          <a:noFill/>
          <a:ln w="9525" cap="rnd">
            <a:solidFill>
              <a:srgbClr val="808080"/>
            </a:solidFill>
            <a:prstDash val="dash"/>
            <a:miter lim="800000"/>
            <a:headEnd/>
            <a:tailEnd/>
          </a:ln>
          <a:effectLst/>
        </p:spPr>
        <p:txBody>
          <a:bodyPr anchor="ctr">
            <a:norm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algn="ctr" eaLnBrk="1" hangingPunct="1">
              <a:defRPr/>
            </a:pPr>
            <a:r>
              <a:rPr lang="zh-CN" altLang="en-US" sz="2000" dirty="0">
                <a:solidFill>
                  <a:prstClr val="black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点击此处添加文本</a:t>
            </a:r>
          </a:p>
        </p:txBody>
      </p:sp>
      <p:sp>
        <p:nvSpPr>
          <p:cNvPr id="39" name="Line 13"/>
          <p:cNvSpPr>
            <a:spLocks noChangeShapeType="1"/>
          </p:cNvSpPr>
          <p:nvPr>
            <p:custDataLst>
              <p:tags r:id="rId6"/>
            </p:custDataLst>
          </p:nvPr>
        </p:nvSpPr>
        <p:spPr bwMode="auto">
          <a:xfrm>
            <a:off x="2630715" y="4321175"/>
            <a:ext cx="709613" cy="0"/>
          </a:xfrm>
          <a:prstGeom prst="line">
            <a:avLst/>
          </a:prstGeom>
          <a:noFill/>
          <a:ln w="9525" cap="rnd">
            <a:solidFill>
              <a:srgbClr val="808080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zh-CN" altLang="en-US" sz="2000" dirty="0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40" name="AutoShape 14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3340327" y="4103689"/>
            <a:ext cx="3467100" cy="447675"/>
          </a:xfrm>
          <a:prstGeom prst="homePlate">
            <a:avLst>
              <a:gd name="adj" fmla="val 137778"/>
            </a:avLst>
          </a:prstGeom>
          <a:noFill/>
          <a:ln w="9525" cap="rnd">
            <a:solidFill>
              <a:srgbClr val="808080"/>
            </a:solidFill>
            <a:prstDash val="dash"/>
            <a:miter lim="800000"/>
            <a:headEnd/>
            <a:tailEnd/>
          </a:ln>
          <a:effectLst/>
        </p:spPr>
        <p:txBody>
          <a:bodyPr anchor="ctr">
            <a:norm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algn="ctr" eaLnBrk="1" hangingPunct="1">
              <a:defRPr/>
            </a:pPr>
            <a:r>
              <a:rPr lang="zh-CN" altLang="en-US" sz="2000" dirty="0">
                <a:solidFill>
                  <a:prstClr val="black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点击此处添加文本</a:t>
            </a:r>
          </a:p>
        </p:txBody>
      </p:sp>
      <p:sp>
        <p:nvSpPr>
          <p:cNvPr id="43" name="Line 13"/>
          <p:cNvSpPr>
            <a:spLocks noChangeShapeType="1"/>
          </p:cNvSpPr>
          <p:nvPr>
            <p:custDataLst>
              <p:tags r:id="rId8"/>
            </p:custDataLst>
          </p:nvPr>
        </p:nvSpPr>
        <p:spPr bwMode="auto">
          <a:xfrm>
            <a:off x="2964090" y="5372100"/>
            <a:ext cx="709613" cy="0"/>
          </a:xfrm>
          <a:prstGeom prst="line">
            <a:avLst/>
          </a:prstGeom>
          <a:noFill/>
          <a:ln w="9525" cap="rnd">
            <a:solidFill>
              <a:srgbClr val="808080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zh-CN" altLang="en-US" sz="2000" dirty="0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44" name="AutoShape 14"/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3673702" y="5154614"/>
            <a:ext cx="3467100" cy="447675"/>
          </a:xfrm>
          <a:prstGeom prst="homePlate">
            <a:avLst>
              <a:gd name="adj" fmla="val 137778"/>
            </a:avLst>
          </a:prstGeom>
          <a:noFill/>
          <a:ln w="9525" cap="rnd">
            <a:solidFill>
              <a:srgbClr val="808080"/>
            </a:solidFill>
            <a:prstDash val="dash"/>
            <a:miter lim="800000"/>
            <a:headEnd/>
            <a:tailEnd/>
          </a:ln>
          <a:effectLst/>
        </p:spPr>
        <p:txBody>
          <a:bodyPr anchor="ctr">
            <a:norm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algn="ctr" eaLnBrk="1" hangingPunct="1">
              <a:defRPr/>
            </a:pPr>
            <a:r>
              <a:rPr lang="zh-CN" altLang="en-US" sz="2000" dirty="0">
                <a:solidFill>
                  <a:prstClr val="black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点击此处添加文本</a:t>
            </a:r>
          </a:p>
        </p:txBody>
      </p:sp>
      <p:grpSp>
        <p:nvGrpSpPr>
          <p:cNvPr id="47" name="组合 46"/>
          <p:cNvGrpSpPr/>
          <p:nvPr/>
        </p:nvGrpSpPr>
        <p:grpSpPr>
          <a:xfrm>
            <a:off x="248830" y="172316"/>
            <a:ext cx="4997750" cy="762527"/>
            <a:chOff x="248830" y="172316"/>
            <a:chExt cx="4997750" cy="762527"/>
          </a:xfrm>
        </p:grpSpPr>
        <p:sp>
          <p:nvSpPr>
            <p:cNvPr id="48" name="文本框 47"/>
            <p:cNvSpPr txBox="1"/>
            <p:nvPr/>
          </p:nvSpPr>
          <p:spPr>
            <a:xfrm>
              <a:off x="958227" y="182030"/>
              <a:ext cx="4288353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13800">
                  <a:gradFill flip="none" rotWithShape="1">
                    <a:gsLst>
                      <a:gs pos="0">
                        <a:srgbClr val="BF3B72">
                          <a:shade val="30000"/>
                          <a:satMod val="115000"/>
                        </a:srgbClr>
                      </a:gs>
                      <a:gs pos="50000">
                        <a:srgbClr val="BF3B72">
                          <a:shade val="67500"/>
                          <a:satMod val="115000"/>
                        </a:srgbClr>
                      </a:gs>
                      <a:gs pos="100000">
                        <a:srgbClr val="BF3B72">
                          <a:shade val="100000"/>
                          <a:satMod val="115000"/>
                        </a:srgbClr>
                      </a:gs>
                    </a:gsLst>
                    <a:lin ang="16200000" scaled="1"/>
                    <a:tileRect/>
                  </a:gradFill>
                  <a:latin typeface="方正喵呜体" panose="02010600010101010101" pitchFamily="2" charset="-122"/>
                  <a:ea typeface="方正喵呜体" panose="02010600010101010101" pitchFamily="2" charset="-122"/>
                </a:defRPr>
              </a:lvl1pPr>
            </a:lstStyle>
            <a:p>
              <a:r>
                <a:rPr lang="zh-CN" altLang="en-US" sz="4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点击此处添加标题</a:t>
              </a:r>
            </a:p>
          </p:txBody>
        </p:sp>
        <p:pic>
          <p:nvPicPr>
            <p:cNvPr id="49" name="图片 48"/>
            <p:cNvPicPr>
              <a:picLocks noChangeAspect="1"/>
            </p:cNvPicPr>
            <p:nvPr/>
          </p:nvPicPr>
          <p:blipFill>
            <a:blip r:embed="rId1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8830" y="172316"/>
              <a:ext cx="511191" cy="762527"/>
            </a:xfrm>
            <a:prstGeom prst="rect">
              <a:avLst/>
            </a:prstGeom>
          </p:spPr>
        </p:pic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17" cstate="print">
            <a:extLst>
              <a:ext uri="{BEBA8EAE-BF5A-486C-A8C5-ECC9F3942E4B}">
                <a14:imgProps xmlns:a14="http://schemas.microsoft.com/office/drawing/2010/main">
                  <a14:imgLayer r:embed="rId18">
                    <a14:imgEffect>
                      <a14:artisticPencilGrayscale/>
                    </a14:imgEffect>
                    <a14:imgEffect>
                      <a14:colorTemperature colorTemp="112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134622" y="1868235"/>
            <a:ext cx="731583" cy="71329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19" cstate="print">
            <a:extLst>
              <a:ext uri="{BEBA8EAE-BF5A-486C-A8C5-ECC9F3942E4B}">
                <a14:imgProps xmlns:a14="http://schemas.microsoft.com/office/drawing/2010/main">
                  <a14:imgLayer r:embed="rId20">
                    <a14:imgEffect>
                      <a14:artisticPencilGrayscale/>
                    </a14:imgEffect>
                    <a14:imgEffect>
                      <a14:colorTemperature colorTemp="47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628122" y="2919287"/>
            <a:ext cx="530398" cy="71939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1" cstate="print">
            <a:extLst>
              <a:ext uri="{BEBA8EAE-BF5A-486C-A8C5-ECC9F3942E4B}">
                <a14:imgProps xmlns:a14="http://schemas.microsoft.com/office/drawing/2010/main">
                  <a14:imgLayer r:embed="rId22">
                    <a14:imgEffect>
                      <a14:artisticPencilGrayscale/>
                    </a14:imgEffect>
                    <a14:imgEffect>
                      <a14:colorTemperature colorTemp="112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954733" y="3990722"/>
            <a:ext cx="548688" cy="71329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3" cstate="print">
            <a:extLst>
              <a:ext uri="{BEBA8EAE-BF5A-486C-A8C5-ECC9F3942E4B}">
                <a14:imgProps xmlns:a14="http://schemas.microsoft.com/office/drawing/2010/main">
                  <a14:imgLayer r:embed="rId24">
                    <a14:imgEffect>
                      <a14:artisticPencilGrayscale/>
                    </a14:imgEffect>
                    <a14:imgEffect>
                      <a14:colorTemperature colorTemp="47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291664" y="5044949"/>
            <a:ext cx="566977" cy="71939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2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80703" y="3976973"/>
            <a:ext cx="775921" cy="757987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2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80703" y="2927288"/>
            <a:ext cx="635424" cy="711389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2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33347" y="1750405"/>
            <a:ext cx="730136" cy="755152"/>
          </a:xfrm>
          <a:prstGeom prst="rect">
            <a:avLst/>
          </a:prstGeom>
        </p:spPr>
      </p:pic>
      <p:sp>
        <p:nvSpPr>
          <p:cNvPr id="20" name="Line 13"/>
          <p:cNvSpPr>
            <a:spLocks noChangeShapeType="1"/>
          </p:cNvSpPr>
          <p:nvPr>
            <p:custDataLst>
              <p:tags r:id="rId10"/>
            </p:custDataLst>
          </p:nvPr>
        </p:nvSpPr>
        <p:spPr bwMode="auto">
          <a:xfrm>
            <a:off x="6592433" y="2224882"/>
            <a:ext cx="2493509" cy="0"/>
          </a:xfrm>
          <a:prstGeom prst="line">
            <a:avLst/>
          </a:prstGeom>
          <a:noFill/>
          <a:ln w="9525" cap="rnd">
            <a:solidFill>
              <a:srgbClr val="808080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dirty="0">
              <a:ea typeface="思源黑体 CN Light" panose="020B0300000000000000" pitchFamily="34" charset="-122"/>
            </a:endParaRPr>
          </a:p>
        </p:txBody>
      </p:sp>
      <p:sp>
        <p:nvSpPr>
          <p:cNvPr id="21" name="Line 13"/>
          <p:cNvSpPr>
            <a:spLocks noChangeShapeType="1"/>
          </p:cNvSpPr>
          <p:nvPr>
            <p:custDataLst>
              <p:tags r:id="rId11"/>
            </p:custDataLst>
          </p:nvPr>
        </p:nvSpPr>
        <p:spPr bwMode="auto">
          <a:xfrm>
            <a:off x="6807427" y="3287178"/>
            <a:ext cx="2278515" cy="0"/>
          </a:xfrm>
          <a:prstGeom prst="line">
            <a:avLst/>
          </a:prstGeom>
          <a:noFill/>
          <a:ln w="9525" cap="rnd">
            <a:solidFill>
              <a:srgbClr val="808080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dirty="0">
              <a:ea typeface="思源黑体 CN Light" panose="020B0300000000000000" pitchFamily="34" charset="-122"/>
            </a:endParaRPr>
          </a:p>
        </p:txBody>
      </p:sp>
      <p:sp>
        <p:nvSpPr>
          <p:cNvPr id="22" name="Line 13"/>
          <p:cNvSpPr>
            <a:spLocks noChangeShapeType="1"/>
          </p:cNvSpPr>
          <p:nvPr>
            <p:custDataLst>
              <p:tags r:id="rId12"/>
            </p:custDataLst>
          </p:nvPr>
        </p:nvSpPr>
        <p:spPr bwMode="auto">
          <a:xfrm>
            <a:off x="7271431" y="4355966"/>
            <a:ext cx="1814511" cy="0"/>
          </a:xfrm>
          <a:prstGeom prst="line">
            <a:avLst/>
          </a:prstGeom>
          <a:noFill/>
          <a:ln w="9525" cap="rnd">
            <a:solidFill>
              <a:srgbClr val="808080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dirty="0">
              <a:ea typeface="思源黑体 CN Light" panose="020B0300000000000000" pitchFamily="34" charset="-122"/>
            </a:endParaRPr>
          </a:p>
        </p:txBody>
      </p:sp>
      <p:sp>
        <p:nvSpPr>
          <p:cNvPr id="23" name="Line 13"/>
          <p:cNvSpPr>
            <a:spLocks noChangeShapeType="1"/>
          </p:cNvSpPr>
          <p:nvPr>
            <p:custDataLst>
              <p:tags r:id="rId13"/>
            </p:custDataLst>
          </p:nvPr>
        </p:nvSpPr>
        <p:spPr bwMode="auto">
          <a:xfrm>
            <a:off x="7622619" y="5404644"/>
            <a:ext cx="1463323" cy="0"/>
          </a:xfrm>
          <a:prstGeom prst="line">
            <a:avLst/>
          </a:prstGeom>
          <a:noFill/>
          <a:ln w="9525" cap="rnd">
            <a:solidFill>
              <a:srgbClr val="808080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dirty="0">
              <a:ea typeface="思源黑体 CN Light" panose="020B0300000000000000" pitchFamily="34" charset="-122"/>
            </a:endParaRPr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>
          <a:blip r:embed="rId28" cstate="print">
            <a:duotone>
              <a:prstClr val="black"/>
              <a:srgbClr val="FC8A5D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2273" y="4864577"/>
            <a:ext cx="709132" cy="737712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1063447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 advClick="0" advTm="153000">
        <p:cut/>
      </p:transition>
    </mc:Choice>
    <mc:Fallback xmlns="">
      <p:transition advClick="0" advTm="153000"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500"/>
                            </p:stCondLst>
                            <p:childTnLst>
                              <p:par>
                                <p:cTn id="41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9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500"/>
                            </p:stCondLst>
                            <p:childTnLst>
                              <p:par>
                                <p:cTn id="4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0"/>
                            </p:stCondLst>
                            <p:childTnLst>
                              <p:par>
                                <p:cTn id="5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500"/>
                            </p:stCondLst>
                            <p:childTnLst>
                              <p:par>
                                <p:cTn id="5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6000"/>
                            </p:stCondLst>
                            <p:childTnLst>
                              <p:par>
                                <p:cTn id="60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7000"/>
                            </p:stCondLst>
                            <p:childTnLst>
                              <p:par>
                                <p:cTn id="67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8000"/>
                            </p:stCondLst>
                            <p:childTnLst>
                              <p:par>
                                <p:cTn id="7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8500"/>
                            </p:stCondLst>
                            <p:childTnLst>
                              <p:par>
                                <p:cTn id="7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9000"/>
                            </p:stCondLst>
                            <p:childTnLst>
                              <p:par>
                                <p:cTn id="8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9500"/>
                            </p:stCondLst>
                            <p:childTnLst>
                              <p:par>
                                <p:cTn id="86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0500"/>
                            </p:stCondLst>
                            <p:childTnLst>
                              <p:par>
                                <p:cTn id="97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11500"/>
                            </p:stCondLst>
                            <p:childTnLst>
                              <p:par>
                                <p:cTn id="10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12000"/>
                            </p:stCondLst>
                            <p:childTnLst>
                              <p:par>
                                <p:cTn id="10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12500"/>
                            </p:stCondLst>
                            <p:childTnLst>
                              <p:par>
                                <p:cTn id="1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13000"/>
                            </p:stCondLst>
                            <p:childTnLst>
                              <p:par>
                                <p:cTn id="116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1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1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20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3" grpId="0" animBg="1"/>
      <p:bldP spid="14" grpId="0" animBg="1"/>
      <p:bldP spid="35" grpId="0" animBg="1"/>
      <p:bldP spid="36" grpId="0" animBg="1"/>
      <p:bldP spid="39" grpId="0" animBg="1"/>
      <p:bldP spid="40" grpId="0" animBg="1"/>
      <p:bldP spid="43" grpId="0" animBg="1"/>
      <p:bldP spid="44" grpId="0" animBg="1"/>
      <p:bldP spid="20" grpId="0" animBg="1"/>
      <p:bldP spid="21" grpId="0" animBg="1"/>
      <p:bldP spid="22" grpId="0" animBg="1"/>
      <p:bldP spid="2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7832" y="2286538"/>
            <a:ext cx="481844" cy="40514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68163" y="1832737"/>
            <a:ext cx="2843929" cy="339210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3535922" y="2179641"/>
            <a:ext cx="9695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01</a:t>
            </a:r>
            <a:endParaRPr lang="zh-CN" altLang="en-US" sz="3600" dirty="0">
              <a:solidFill>
                <a:schemeClr val="tx1">
                  <a:lumMod val="75000"/>
                  <a:lumOff val="25000"/>
                </a:schemeClr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45728" y="2286538"/>
            <a:ext cx="481844" cy="405146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7433818" y="2179641"/>
            <a:ext cx="9695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02</a:t>
            </a:r>
            <a:endParaRPr lang="zh-CN" altLang="en-US" sz="3600" dirty="0">
              <a:solidFill>
                <a:schemeClr val="tx1">
                  <a:lumMod val="75000"/>
                  <a:lumOff val="25000"/>
                </a:schemeClr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248830" y="172316"/>
            <a:ext cx="4997750" cy="762527"/>
            <a:chOff x="248830" y="172316"/>
            <a:chExt cx="4997750" cy="762527"/>
          </a:xfrm>
        </p:grpSpPr>
        <p:sp>
          <p:nvSpPr>
            <p:cNvPr id="14" name="文本框 13"/>
            <p:cNvSpPr txBox="1"/>
            <p:nvPr/>
          </p:nvSpPr>
          <p:spPr>
            <a:xfrm>
              <a:off x="958227" y="182030"/>
              <a:ext cx="4288353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13800">
                  <a:gradFill flip="none" rotWithShape="1">
                    <a:gsLst>
                      <a:gs pos="0">
                        <a:srgbClr val="BF3B72">
                          <a:shade val="30000"/>
                          <a:satMod val="115000"/>
                        </a:srgbClr>
                      </a:gs>
                      <a:gs pos="50000">
                        <a:srgbClr val="BF3B72">
                          <a:shade val="67500"/>
                          <a:satMod val="115000"/>
                        </a:srgbClr>
                      </a:gs>
                      <a:gs pos="100000">
                        <a:srgbClr val="BF3B72">
                          <a:shade val="100000"/>
                          <a:satMod val="115000"/>
                        </a:srgbClr>
                      </a:gs>
                    </a:gsLst>
                    <a:lin ang="16200000" scaled="1"/>
                    <a:tileRect/>
                  </a:gradFill>
                  <a:latin typeface="方正喵呜体" panose="02010600010101010101" pitchFamily="2" charset="-122"/>
                  <a:ea typeface="方正喵呜体" panose="02010600010101010101" pitchFamily="2" charset="-122"/>
                </a:defRPr>
              </a:lvl1pPr>
            </a:lstStyle>
            <a:p>
              <a:r>
                <a:rPr lang="zh-CN" altLang="en-US" sz="4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点击此处添加标题</a:t>
              </a:r>
            </a:p>
          </p:txBody>
        </p:sp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8830" y="172316"/>
              <a:ext cx="511191" cy="762527"/>
            </a:xfrm>
            <a:prstGeom prst="rect">
              <a:avLst/>
            </a:prstGeom>
          </p:spPr>
        </p:pic>
      </p:grpSp>
      <p:pic>
        <p:nvPicPr>
          <p:cNvPr id="16" name="图片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9742" y="4355203"/>
            <a:ext cx="481844" cy="405146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3547832" y="4248306"/>
            <a:ext cx="9695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03</a:t>
            </a:r>
            <a:endParaRPr lang="zh-CN" altLang="en-US" sz="3600" dirty="0">
              <a:solidFill>
                <a:schemeClr val="tx1">
                  <a:lumMod val="75000"/>
                  <a:lumOff val="25000"/>
                </a:schemeClr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57638" y="4355203"/>
            <a:ext cx="481844" cy="405146"/>
          </a:xfrm>
          <a:prstGeom prst="rect">
            <a:avLst/>
          </a:prstGeom>
        </p:spPr>
      </p:pic>
      <p:sp>
        <p:nvSpPr>
          <p:cNvPr id="19" name="文本框 18"/>
          <p:cNvSpPr txBox="1"/>
          <p:nvPr/>
        </p:nvSpPr>
        <p:spPr>
          <a:xfrm>
            <a:off x="7445728" y="4248306"/>
            <a:ext cx="9695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04</a:t>
            </a:r>
            <a:endParaRPr lang="zh-CN" altLang="en-US" sz="3600" dirty="0">
              <a:solidFill>
                <a:schemeClr val="tx1">
                  <a:lumMod val="75000"/>
                  <a:lumOff val="25000"/>
                </a:schemeClr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585094" y="2179641"/>
            <a:ext cx="2841012" cy="1661993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ea typeface="思源黑体 CN Light" panose="020B0300000000000000" pitchFamily="34" charset="-122"/>
              </a:rPr>
              <a:t>点击此处添加文字</a:t>
            </a:r>
            <a:endParaRPr lang="en-US" altLang="zh-CN" sz="2000" dirty="0">
              <a:solidFill>
                <a:schemeClr val="tx1">
                  <a:lumMod val="65000"/>
                  <a:lumOff val="35000"/>
                </a:schemeClr>
              </a:solidFill>
              <a:ea typeface="思源黑体 CN Light" panose="020B0300000000000000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思源黑体 CN Light" panose="020B0300000000000000" pitchFamily="34" charset="-122"/>
              </a:rPr>
              <a:t>点击此处添加文字描述，文字颜色、大小、字体可根据需求进行更改。</a:t>
            </a:r>
            <a:endParaRPr lang="zh-CN" altLang="en-US" sz="1600" dirty="0">
              <a:ea typeface="思源黑体 CN Light" panose="020B0300000000000000" pitchFamily="34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633526" y="4300362"/>
            <a:ext cx="2841012" cy="1661993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ea typeface="思源黑体 CN Light" panose="020B0300000000000000" pitchFamily="34" charset="-122"/>
              </a:rPr>
              <a:t>点击此处添加文字</a:t>
            </a:r>
            <a:endParaRPr lang="en-US" altLang="zh-CN" sz="2000" dirty="0">
              <a:solidFill>
                <a:schemeClr val="tx1">
                  <a:lumMod val="65000"/>
                  <a:lumOff val="35000"/>
                </a:schemeClr>
              </a:solidFill>
              <a:ea typeface="思源黑体 CN Light" panose="020B0300000000000000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思源黑体 CN Light" panose="020B0300000000000000" pitchFamily="34" charset="-122"/>
              </a:rPr>
              <a:t>点击此处添加文字描述，文字颜色、大小、字体可根据需求进行更改。</a:t>
            </a:r>
            <a:endParaRPr lang="zh-CN" altLang="en-US" sz="1600" dirty="0">
              <a:ea typeface="思源黑体 CN Light" panose="020B0300000000000000" pitchFamily="34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8232423" y="4229412"/>
            <a:ext cx="2841012" cy="1661993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ea typeface="思源黑体 CN Light" panose="020B0300000000000000" pitchFamily="34" charset="-122"/>
              </a:rPr>
              <a:t>点击此处添加文字</a:t>
            </a:r>
            <a:endParaRPr lang="en-US" altLang="zh-CN" sz="2000" dirty="0">
              <a:solidFill>
                <a:schemeClr val="tx1">
                  <a:lumMod val="65000"/>
                  <a:lumOff val="35000"/>
                </a:schemeClr>
              </a:solidFill>
              <a:ea typeface="思源黑体 CN Light" panose="020B0300000000000000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思源黑体 CN Light" panose="020B0300000000000000" pitchFamily="34" charset="-122"/>
              </a:rPr>
              <a:t>点击此处添加文字描述，文字颜色、大小、字体可根据需求进行更改。</a:t>
            </a:r>
            <a:endParaRPr lang="zh-CN" altLang="en-US" sz="1600" dirty="0">
              <a:ea typeface="思源黑体 CN Light" panose="020B0300000000000000" pitchFamily="34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8232423" y="2179640"/>
            <a:ext cx="2841012" cy="1661993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ea typeface="思源黑体 CN Light" panose="020B0300000000000000" pitchFamily="34" charset="-122"/>
              </a:rPr>
              <a:t>点击此处添加文字</a:t>
            </a:r>
            <a:endParaRPr lang="en-US" altLang="zh-CN" sz="2000" dirty="0">
              <a:solidFill>
                <a:schemeClr val="tx1">
                  <a:lumMod val="65000"/>
                  <a:lumOff val="35000"/>
                </a:schemeClr>
              </a:solidFill>
              <a:ea typeface="思源黑体 CN Light" panose="020B0300000000000000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思源黑体 CN Light" panose="020B0300000000000000" pitchFamily="34" charset="-122"/>
              </a:rPr>
              <a:t>点击此处添加文字描述，文字颜色、大小、字体可根据需求进行更改。</a:t>
            </a:r>
            <a:endParaRPr lang="zh-CN" altLang="en-US" sz="1600" dirty="0">
              <a:ea typeface="思源黑体 CN Light" panose="020B03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419793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 advClick="0" advTm="12500">
        <p:cut/>
      </p:transition>
    </mc:Choice>
    <mc:Fallback xmlns="">
      <p:transition advClick="0" advTm="12500"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500"/>
                            </p:stCondLst>
                            <p:childTnLst>
                              <p:par>
                                <p:cTn id="43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0"/>
                            </p:stCondLst>
                            <p:childTnLst>
                              <p:par>
                                <p:cTn id="4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500"/>
                            </p:stCondLst>
                            <p:childTnLst>
                              <p:par>
                                <p:cTn id="53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500"/>
                            </p:stCondLst>
                            <p:childTnLst>
                              <p:par>
                                <p:cTn id="5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000"/>
                            </p:stCondLst>
                            <p:childTnLst>
                              <p:par>
                                <p:cTn id="65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7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7500"/>
                            </p:stCondLst>
                            <p:childTnLst>
                              <p:par>
                                <p:cTn id="6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8000"/>
                            </p:stCondLst>
                            <p:childTnLst>
                              <p:par>
                                <p:cTn id="75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9000"/>
                            </p:stCondLst>
                            <p:childTnLst>
                              <p:par>
                                <p:cTn id="8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9500"/>
                            </p:stCondLst>
                            <p:childTnLst>
                              <p:par>
                                <p:cTn id="88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9" dur="5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0" dur="25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10000"/>
                            </p:stCondLst>
                            <p:childTnLst>
                              <p:par>
                                <p:cTn id="9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10500"/>
                            </p:stCondLst>
                            <p:childTnLst>
                              <p:par>
                                <p:cTn id="98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0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0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0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2" grpId="0"/>
      <p:bldP spid="17" grpId="0"/>
      <p:bldP spid="19" grpId="0"/>
      <p:bldP spid="20" grpId="0"/>
      <p:bldP spid="21" grpId="0"/>
      <p:bldP spid="22" grpId="0"/>
      <p:bldP spid="2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248830" y="172316"/>
            <a:ext cx="4997750" cy="762527"/>
            <a:chOff x="248830" y="172316"/>
            <a:chExt cx="4997750" cy="762527"/>
          </a:xfrm>
        </p:grpSpPr>
        <p:sp>
          <p:nvSpPr>
            <p:cNvPr id="3" name="文本框 2"/>
            <p:cNvSpPr txBox="1"/>
            <p:nvPr/>
          </p:nvSpPr>
          <p:spPr>
            <a:xfrm>
              <a:off x="958227" y="182030"/>
              <a:ext cx="4288353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13800">
                  <a:gradFill flip="none" rotWithShape="1">
                    <a:gsLst>
                      <a:gs pos="0">
                        <a:srgbClr val="BF3B72">
                          <a:shade val="30000"/>
                          <a:satMod val="115000"/>
                        </a:srgbClr>
                      </a:gs>
                      <a:gs pos="50000">
                        <a:srgbClr val="BF3B72">
                          <a:shade val="67500"/>
                          <a:satMod val="115000"/>
                        </a:srgbClr>
                      </a:gs>
                      <a:gs pos="100000">
                        <a:srgbClr val="BF3B72">
                          <a:shade val="100000"/>
                          <a:satMod val="115000"/>
                        </a:srgbClr>
                      </a:gs>
                    </a:gsLst>
                    <a:lin ang="16200000" scaled="1"/>
                    <a:tileRect/>
                  </a:gradFill>
                  <a:latin typeface="方正喵呜体" panose="02010600010101010101" pitchFamily="2" charset="-122"/>
                  <a:ea typeface="方正喵呜体" panose="02010600010101010101" pitchFamily="2" charset="-122"/>
                </a:defRPr>
              </a:lvl1pPr>
            </a:lstStyle>
            <a:p>
              <a:r>
                <a:rPr lang="zh-CN" altLang="en-US" sz="4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点击此处添加标题</a:t>
              </a:r>
            </a:p>
          </p:txBody>
        </p:sp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8830" y="172316"/>
              <a:ext cx="511191" cy="762527"/>
            </a:xfrm>
            <a:prstGeom prst="rect">
              <a:avLst/>
            </a:prstGeom>
          </p:spPr>
        </p:pic>
      </p:grpSp>
      <p:pic>
        <p:nvPicPr>
          <p:cNvPr id="14" name="PA_图片 13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9229" y="1878965"/>
            <a:ext cx="6638713" cy="497903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7" cstate="print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artisticLineDrawing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flipH="1">
            <a:off x="2968339" y="3189128"/>
            <a:ext cx="1841152" cy="42675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9" cstate="print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artisticLineDrawing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884131" y="4691303"/>
            <a:ext cx="1694835" cy="66452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11" cstate="print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artisticLineDrawing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342250" y="4687000"/>
            <a:ext cx="1956986" cy="41456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13" cstate="print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artisticLineDrawing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618427" y="2338931"/>
            <a:ext cx="1761897" cy="469433"/>
          </a:xfrm>
          <a:prstGeom prst="rect">
            <a:avLst/>
          </a:prstGeom>
        </p:spPr>
      </p:pic>
      <p:sp>
        <p:nvSpPr>
          <p:cNvPr id="18" name="矩形 17"/>
          <p:cNvSpPr/>
          <p:nvPr/>
        </p:nvSpPr>
        <p:spPr>
          <a:xfrm>
            <a:off x="9380324" y="2130549"/>
            <a:ext cx="2275383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喵呜体"/>
                <a:ea typeface="思源黑体 CN Light" panose="020B0300000000000000" pitchFamily="34" charset="-122"/>
              </a:rPr>
              <a:t>01  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喵呜体"/>
                <a:ea typeface="思源黑体 CN Light" panose="020B0300000000000000" pitchFamily="34" charset="-122"/>
              </a:rPr>
              <a:t>点击此处添加文字描述，文字颜色、大小、字体可根据需求进行更改。</a:t>
            </a:r>
            <a:endParaRPr lang="zh-CN" altLang="en-US" sz="1400" dirty="0">
              <a:latin typeface="方正喵呜体"/>
              <a:ea typeface="思源黑体 CN Light" panose="020B0300000000000000" pitchFamily="34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9299236" y="4495800"/>
            <a:ext cx="2275383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喵呜体"/>
                <a:ea typeface="思源黑体 CN Light" panose="020B0300000000000000" pitchFamily="34" charset="-122"/>
              </a:rPr>
              <a:t>02  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喵呜体"/>
                <a:ea typeface="思源黑体 CN Light" panose="020B0300000000000000" pitchFamily="34" charset="-122"/>
              </a:rPr>
              <a:t>点击此处添加文字描述，文字颜色、大小、字体可根据需求进行更改。</a:t>
            </a:r>
            <a:endParaRPr lang="zh-CN" altLang="en-US" sz="1400" dirty="0">
              <a:latin typeface="方正喵呜体"/>
              <a:ea typeface="思源黑体 CN Light" panose="020B0300000000000000" pitchFamily="34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608747" y="4495800"/>
            <a:ext cx="2275383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喵呜体"/>
                <a:ea typeface="思源黑体 CN Light" panose="020B0300000000000000" pitchFamily="34" charset="-122"/>
              </a:rPr>
              <a:t>03  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喵呜体"/>
                <a:ea typeface="思源黑体 CN Light" panose="020B0300000000000000" pitchFamily="34" charset="-122"/>
              </a:rPr>
              <a:t>点击此处添加文字描述，文字颜色、大小、字体可根据需求进行更改。</a:t>
            </a:r>
            <a:endParaRPr lang="zh-CN" altLang="en-US" sz="1400" dirty="0">
              <a:latin typeface="方正喵呜体"/>
              <a:ea typeface="思源黑体 CN Light" panose="020B0300000000000000" pitchFamily="34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608747" y="3044478"/>
            <a:ext cx="2275383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喵呜体"/>
                <a:ea typeface="思源黑体 CN Light" panose="020B0300000000000000" pitchFamily="34" charset="-122"/>
              </a:rPr>
              <a:t>04  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喵呜体"/>
                <a:ea typeface="思源黑体 CN Light" panose="020B0300000000000000" pitchFamily="34" charset="-122"/>
              </a:rPr>
              <a:t>点击此处添加文字描述，文字颜色、大小、字体可根据需求进行更改。</a:t>
            </a:r>
            <a:endParaRPr lang="zh-CN" altLang="en-US" sz="1400" dirty="0">
              <a:latin typeface="方正喵呜体"/>
              <a:ea typeface="思源黑体 CN Light" panose="020B0300000000000000" pitchFamily="34" charset="-122"/>
            </a:endParaRPr>
          </a:p>
        </p:txBody>
      </p:sp>
      <p:pic>
        <p:nvPicPr>
          <p:cNvPr id="23" name="PA_图片 22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7" cstate="print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artisticLineDrawing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flipH="1">
            <a:off x="3787603" y="2400570"/>
            <a:ext cx="2208086" cy="511808"/>
          </a:xfrm>
          <a:prstGeom prst="rect">
            <a:avLst/>
          </a:prstGeom>
        </p:spPr>
      </p:pic>
      <p:sp>
        <p:nvSpPr>
          <p:cNvPr id="24" name="矩形 23"/>
          <p:cNvSpPr/>
          <p:nvPr/>
        </p:nvSpPr>
        <p:spPr>
          <a:xfrm>
            <a:off x="608748" y="2130549"/>
            <a:ext cx="317885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喵呜体"/>
                <a:ea typeface="思源黑体 CN Light" panose="020B0300000000000000" pitchFamily="34" charset="-122"/>
              </a:rPr>
              <a:t>05  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喵呜体"/>
                <a:ea typeface="思源黑体 CN Light" panose="020B0300000000000000" pitchFamily="34" charset="-122"/>
              </a:rPr>
              <a:t>点击此处添加文字描述，文字颜色、大小、字体可根据需求进行更改。</a:t>
            </a:r>
            <a:endParaRPr lang="zh-CN" altLang="en-US" sz="1400" dirty="0">
              <a:latin typeface="方正喵呜体"/>
              <a:ea typeface="思源黑体 CN Light" panose="020B03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237735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 advClick="0" advTm="9500">
        <p:cut/>
      </p:transition>
    </mc:Choice>
    <mc:Fallback xmlns="">
      <p:transition advClick="0" advTm="9500"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75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500"/>
                            </p:stCondLst>
                            <p:childTnLst>
                              <p:par>
                                <p:cTn id="1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25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000"/>
                            </p:stCondLst>
                            <p:childTnLst>
                              <p:par>
                                <p:cTn id="2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75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500"/>
                            </p:stCondLst>
                            <p:childTnLst>
                              <p:par>
                                <p:cTn id="3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625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7000"/>
                            </p:stCondLst>
                            <p:childTnLst>
                              <p:par>
                                <p:cTn id="4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5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7750"/>
                            </p:stCondLst>
                            <p:childTnLst>
                              <p:par>
                                <p:cTn id="4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1" grpId="0"/>
      <p:bldP spid="22" grpId="0"/>
      <p:bldP spid="2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artisticLineDrawing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295070" y="812547"/>
            <a:ext cx="1932599" cy="3060457"/>
          </a:xfrm>
          <a:prstGeom prst="rect">
            <a:avLst/>
          </a:prstGeom>
        </p:spPr>
      </p:pic>
      <p:sp>
        <p:nvSpPr>
          <p:cNvPr id="20" name="文本框 19"/>
          <p:cNvSpPr txBox="1"/>
          <p:nvPr>
            <p:custDataLst>
              <p:tags r:id="rId2"/>
            </p:custDataLst>
          </p:nvPr>
        </p:nvSpPr>
        <p:spPr>
          <a:xfrm>
            <a:off x="5477071" y="3318041"/>
            <a:ext cx="1568597" cy="484289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lang="zh-CN" altLang="en-US" sz="2800" spc="400" dirty="0">
                <a:solidFill>
                  <a:srgbClr val="BF3B72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第 一 章</a:t>
            </a:r>
          </a:p>
        </p:txBody>
      </p:sp>
      <p:sp>
        <p:nvSpPr>
          <p:cNvPr id="21" name="文本框 20"/>
          <p:cNvSpPr txBox="1"/>
          <p:nvPr>
            <p:custDataLst>
              <p:tags r:id="rId3"/>
            </p:custDataLst>
          </p:nvPr>
        </p:nvSpPr>
        <p:spPr>
          <a:xfrm>
            <a:off x="3751341" y="2947384"/>
            <a:ext cx="4689319" cy="393954"/>
          </a:xfrm>
          <a:prstGeom prst="rect">
            <a:avLst/>
          </a:prstGeom>
          <a:solidFill>
            <a:sysClr val="window" lastClr="FFFFFF"/>
          </a:solidFill>
        </p:spPr>
        <p:txBody>
          <a:bodyPr wrap="square" rtlCol="0" anchor="ctr">
            <a:no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kern="0" spc="2000" dirty="0">
                <a:solidFill>
                  <a:srgbClr val="BF3B72"/>
                </a:solidFill>
                <a:latin typeface="Arial" panose="020B0604020202020204" pitchFamily="34" charset="0"/>
                <a:ea typeface="幼圆" panose="02010509060101010101" pitchFamily="49" charset="-122"/>
                <a:cs typeface="Arial" panose="020B0604020202020204" pitchFamily="34" charset="0"/>
              </a:rPr>
              <a:t>PART ONE</a:t>
            </a:r>
            <a:endParaRPr lang="zh-CN" altLang="en-US" sz="2000" kern="0" spc="2000" dirty="0">
              <a:solidFill>
                <a:srgbClr val="BF3B72"/>
              </a:solidFill>
              <a:latin typeface="Arial" panose="020B0604020202020204" pitchFamily="34" charset="0"/>
              <a:ea typeface="幼圆" panose="020105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359861" y="4343557"/>
            <a:ext cx="4080799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点击此处添加文字描述，文字颜色、大小、字体，图形颜色、大小、样式可根据需求进行更改。</a:t>
            </a: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21405" y="1038159"/>
            <a:ext cx="1279928" cy="1909225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534602672"/>
      </p:ext>
    </p:extLst>
  </p:cSld>
  <p:clrMapOvr>
    <a:masterClrMapping/>
  </p:clrMapOvr>
  <p:transition spd="slow" advClick="0" advTm="690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0"/>
                            </p:stCondLst>
                            <p:childTnLst>
                              <p:par>
                                <p:cTn id="2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500"/>
                            </p:stCondLst>
                            <p:childTnLst>
                              <p:par>
                                <p:cTn id="2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4250"/>
                            </p:stCondLst>
                            <p:childTnLst>
                              <p:par>
                                <p:cTn id="30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31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32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33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34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35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850"/>
                            </p:stCondLst>
                            <p:childTnLst>
                              <p:par>
                                <p:cTn id="37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9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0" grpId="1"/>
      <p:bldP spid="21" grpId="0" animBg="1"/>
      <p:bldP spid="3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COURSE_ID" val="8F6547EA-41D3-4BF5-8A21-C9B464E348F1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SCORM_RATE_SLIDES" val="1"/>
  <p:tag name="ISPRINGONLINEFOLDERID" val="0"/>
  <p:tag name="ISPRINGONLINEFOLDERPATH" val="Content List"/>
  <p:tag name="ISPRINGCLOUDFOLDERID" val="0"/>
  <p:tag name="ISPRINGCLOUDFOLDERPATH" val="Repository"/>
  <p:tag name="ISPRING_PLAYERS_CUSTOMIZATION" val="UEsDBBQAAgAIAEOUV0cNwDEewAEAANoDAAAPAAAAbm9uZS9wbGF5ZXIueG1spZJPb9QwEMXPW6nfIfK9dpYKUa0cekDKiaJKC4jbyptME1PHDp4Ju/vtmfzZpFuQQOKQaPIy72fPs/X9sXHJT4hog8/EWqYiAV+E0voqE18+5zd34v799ZVunTlBTGyZCR88iKQELKJtiX2PhupMvBAkQ0XCL4+bI9pM1ETtRqnD4SAPtzLESr1J07X69vBxW9TQmBvrkYwvmLvs5VYkbbQhWjpl4l0qrq9WA/ICZ5F7fIXBdf3KKIvQqDYCgieIatz2bN3Q3838NMErOrWAgkdfDbPvTfH8EMrOAfbaSo9tWyDqCYO20rSx6zufYCwyMTbsGkA0FaB0vhJq9Ko/mPWTM1hPHLzA9ty22zuLNYsjfejeLerubBmyVxNHXYJ0M0wwnGLeOZeDoS5CKZIIPzrLVd5jv85HkK7FuJzn7h0+Wy/xULDGVW4KCvH0gR18JFOUco5ejtHLwdTbh+ITF49TnNsFMgezhKBratzbf86j7/6fOEp4Mp0jcV7B+hKOueW/BA2PQsAz9pqk1sl+tTOVd9ftmxdX40Iadzdl8R1FQiZWwNewNGTUos8w9Zqm1fg5JTTHotXv91JPRC5/AVBLAQIAABQAAgAIAEOUV0cNwDEewAEAANoDAAAPAAAAAAAAAAEAAAAAAAAAAABub25lL3BsYXllci54bWxQSwUGAAAAAAEAAQA9AAAA7QEAAAAA"/>
  <p:tag name="ISPRING_OUTPUT_FOLDER" val="E:\学习\包图网\视频"/>
  <p:tag name="ISPRING_PRESENTATION_TITLE" val="可爱卡通教师说课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16121628"/>
  <p:tag name="MH_LIBRARY" val="GRAPHIC"/>
  <p:tag name="MH_TYPE" val="Picture"/>
  <p:tag name="MH_ORDER" val="4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16121628"/>
  <p:tag name="MH_LIBRARY" val="GRAPHIC"/>
  <p:tag name="MH_TYPE" val="Picture"/>
  <p:tag name="MH_ORDER" val="2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16121628"/>
  <p:tag name="MH_LIBRARY" val="GRAPHIC"/>
  <p:tag name="MH_TYPE" val="Picture"/>
  <p:tag name="MH_ORDER" val="3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1.0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11143530"/>
  <p:tag name="MH_LIBRARY" val="GRAPHIC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11143530"/>
  <p:tag name="MH_LIBRARY" val="GRAPHIC"/>
  <p:tag name="MH_ORDER" val="Line 13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11143530"/>
  <p:tag name="MH_LIBRARY" val="GRAPHIC"/>
  <p:tag name="MH_ORDER" val="AutoShape 14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11143530"/>
  <p:tag name="MH_LIBRARY" val="GRAPHIC"/>
  <p:tag name="MH_ORDER" val="Line 13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11143530"/>
  <p:tag name="MH_LIBRARY" val="GRAPHIC"/>
  <p:tag name="MH_ORDER" val="AutoShape 14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11143530"/>
  <p:tag name="MH_LIBRARY" val="GRAPHIC"/>
  <p:tag name="MH_ORDER" val="Line 13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16112036"/>
  <p:tag name="MH_LIBRARY" val="GRAPHIC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11143530"/>
  <p:tag name="MH_LIBRARY" val="GRAPHIC"/>
  <p:tag name="MH_ORDER" val="AutoShape 14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11143530"/>
  <p:tag name="MH_LIBRARY" val="GRAPHIC"/>
  <p:tag name="MH_ORDER" val="Line 13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11143530"/>
  <p:tag name="MH_LIBRARY" val="GRAPHIC"/>
  <p:tag name="MH_ORDER" val="AutoShape 14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11143530"/>
  <p:tag name="MH_LIBRARY" val="GRAPHIC"/>
  <p:tag name="MH_ORDER" val="Line 13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11143530"/>
  <p:tag name="MH_LIBRARY" val="GRAPHIC"/>
  <p:tag name="MH_ORDER" val="Line 13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11143530"/>
  <p:tag name="MH_LIBRARY" val="GRAPHIC"/>
  <p:tag name="MH_ORDER" val="Line 13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11143530"/>
  <p:tag name="MH_LIBRARY" val="GRAPHIC"/>
  <p:tag name="MH_ORDER" val="Line 13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1.0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1.0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16112036"/>
  <p:tag name="MH_LIBRARY" val="GRAPHIC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16112036"/>
  <p:tag name="MH_LIBRARY" val="GRAPHIC"/>
  <p:tag name="MH_ORDER" val="TextBox 19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16112036"/>
  <p:tag name="MH_LIBRARY" val="GRAPHIC"/>
  <p:tag name="MH_ORDER" val="TextBox 19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16112036"/>
  <p:tag name="MH_LIBRARY" val="GRAPHIC"/>
  <p:tag name="MH_ORDER" val="TextBox 20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1.0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1.0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1.0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1.0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1.0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1.0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1.0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1.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16112036"/>
  <p:tag name="MH_LIBRARY" val="GRAPHIC"/>
  <p:tag name="MH_ORDER" val="TextBox 20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1.0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1.0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1.0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1.0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1.0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1.0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1.0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1.0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1.0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1.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16121628"/>
  <p:tag name="MH_LIBRARY" val="GRAPHIC"/>
  <p:tag name="MH_TYPE" val="Picture"/>
  <p:tag name="MH_ORDER" val="1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1.0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1.0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11125732"/>
  <p:tag name="MH_LIBRARY" val="GRAPHIC"/>
  <p:tag name="MH_TYPE" val="Other"/>
  <p:tag name="MH_ORDER" val="1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11125732"/>
  <p:tag name="MH_LIBRARY" val="GRAPHIC"/>
  <p:tag name="MH_TYPE" val="Other"/>
  <p:tag name="MH_ORDER" val="1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11125732"/>
  <p:tag name="MH_LIBRARY" val="GRAPHIC"/>
  <p:tag name="MH_TYPE" val="Other"/>
  <p:tag name="MH_ORDER" val="1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16112036"/>
  <p:tag name="MH_LIBRARY" val="GRAPHIC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16112036"/>
  <p:tag name="MH_LIBRARY" val="GRAPHIC"/>
  <p:tag name="MH_ORDER" val="TextBox 19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16112036"/>
  <p:tag name="MH_LIBRARY" val="GRAPHIC"/>
  <p:tag name="MH_ORDER" val="TextBox 20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11125732"/>
  <p:tag name="MH_LIBRARY" val="GRAPHIC"/>
  <p:tag name="MH_TYPE" val="Other"/>
  <p:tag name="MH_ORDER" val="1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11125732"/>
  <p:tag name="MH_LIBRARY" val="GRAPHIC"/>
  <p:tag name="MH_TYPE" val="Other"/>
  <p:tag name="MH_ORDER" val="2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16121628"/>
  <p:tag name="MH_LIBRARY" val="GRAPHIC"/>
  <p:tag name="MH_TYPE" val="Picture"/>
  <p:tag name="MH_ORDER" val="2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11125732"/>
  <p:tag name="MH_LIBRARY" val="GRAPHIC"/>
  <p:tag name="MH_TYPE" val="Other"/>
  <p:tag name="MH_ORDER" val="3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11125732"/>
  <p:tag name="MH_LIBRARY" val="GRAPHIC"/>
  <p:tag name="MH_TYPE" val="Other"/>
  <p:tag name="MH_ORDER" val="4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11125732"/>
  <p:tag name="MH_LIBRARY" val="GRAPHIC"/>
  <p:tag name="MH_TYPE" val="Other"/>
  <p:tag name="MH_ORDER" val="5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11125732"/>
  <p:tag name="MH_LIBRARY" val="GRAPHIC"/>
  <p:tag name="MH_TYPE" val="Other"/>
  <p:tag name="MH_ORDER" val="6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11125732"/>
  <p:tag name="MH_LIBRARY" val="GRAPHIC"/>
  <p:tag name="MH_TYPE" val="Other"/>
  <p:tag name="MH_ORDER" val="7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11125732"/>
  <p:tag name="MH_LIBRARY" val="GRAPHIC"/>
  <p:tag name="MH_TYPE" val="Other"/>
  <p:tag name="MH_ORDER" val="8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11125732"/>
  <p:tag name="MH_LIBRARY" val="GRAPHIC"/>
  <p:tag name="MH_TYPE" val="Other"/>
  <p:tag name="MH_ORDER" val="9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11125732"/>
  <p:tag name="MH_LIBRARY" val="GRAPHIC"/>
  <p:tag name="MH_TYPE" val="Other"/>
  <p:tag name="MH_ORDER" val="10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11143242"/>
  <p:tag name="MH_LIBRARY" val="GRAPHIC"/>
  <p:tag name="MH_TYPE" val="Other"/>
  <p:tag name="MH_ORDER" val="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11143242"/>
  <p:tag name="MH_LIBRARY" val="GRAPHIC"/>
  <p:tag name="MH_TYPE" val="Other"/>
  <p:tag name="MH_ORDER" val="2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16121628"/>
  <p:tag name="MH_LIBRARY" val="GRAPHIC"/>
  <p:tag name="MH_TYPE" val="Picture"/>
  <p:tag name="MH_ORDER" val="4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11143242"/>
  <p:tag name="MH_LIBRARY" val="GRAPHIC"/>
  <p:tag name="MH_TYPE" val="Other"/>
  <p:tag name="MH_ORDER" val="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11143242"/>
  <p:tag name="MH_LIBRARY" val="GRAPHIC"/>
  <p:tag name="MH_TYPE" val="Other"/>
  <p:tag name="MH_ORDER" val="2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16112036"/>
  <p:tag name="MH_LIBRARY" val="GRAPHIC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16112036"/>
  <p:tag name="MH_LIBRARY" val="GRAPHIC"/>
  <p:tag name="MH_ORDER" val="TextBox 19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16112036"/>
  <p:tag name="MH_LIBRARY" val="GRAPHIC"/>
  <p:tag name="MH_ORDER" val="TextBox 20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1.0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5"/>
  <p:tag name="MH_CATEGORY" val="#BingLLB#"/>
  <p:tag name="MH_LAYOUT" val="SubTitle"/>
  <p:tag name="MH" val="20170411143333"/>
  <p:tag name="MH_LIBRARY" val="GRAPHIC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11143333"/>
  <p:tag name="MH_LIBRARY" val="GRAPHIC"/>
  <p:tag name="MH_TYPE" val="Other"/>
  <p:tag name="MH_ORDER" val="9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11143333"/>
  <p:tag name="MH_LIBRARY" val="GRAPHIC"/>
  <p:tag name="MH_TYPE" val="Other"/>
  <p:tag name="MH_ORDER" val="10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11143333"/>
  <p:tag name="MH_LIBRARY" val="GRAPHIC"/>
  <p:tag name="MH_TYPE" val="SubTitle"/>
  <p:tag name="MH_ORDER" val="4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16121628"/>
  <p:tag name="MH_LIBRARY" val="GRAPHIC"/>
  <p:tag name="MH_TYPE" val="Picture"/>
  <p:tag name="MH_ORDER" val="3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11143333"/>
  <p:tag name="MH_LIBRARY" val="GRAPHIC"/>
  <p:tag name="MH_TYPE" val="Other"/>
  <p:tag name="MH_ORDER" val="7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11143333"/>
  <p:tag name="MH_LIBRARY" val="GRAPHIC"/>
  <p:tag name="MH_TYPE" val="Other"/>
  <p:tag name="MH_ORDER" val="8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11143333"/>
  <p:tag name="MH_LIBRARY" val="GRAPHIC"/>
  <p:tag name="MH_TYPE" val="SubTitle"/>
  <p:tag name="MH_ORDER" val="2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11143333"/>
  <p:tag name="MH_LIBRARY" val="GRAPHIC"/>
  <p:tag name="MH_TYPE" val="Other"/>
  <p:tag name="MH_ORDER" val="5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11143333"/>
  <p:tag name="MH_LIBRARY" val="GRAPHIC"/>
  <p:tag name="MH_TYPE" val="Other"/>
  <p:tag name="MH_ORDER" val="6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11143333"/>
  <p:tag name="MH_LIBRARY" val="GRAPHIC"/>
  <p:tag name="MH_TYPE" val="SubTitle"/>
  <p:tag name="MH_ORDER" val="5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11143333"/>
  <p:tag name="MH_LIBRARY" val="GRAPHIC"/>
  <p:tag name="MH_TYPE" val="Other"/>
  <p:tag name="MH_ORDER" val="3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11143333"/>
  <p:tag name="MH_LIBRARY" val="GRAPHIC"/>
  <p:tag name="MH_TYPE" val="Other"/>
  <p:tag name="MH_ORDER" val="4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11143333"/>
  <p:tag name="MH_LIBRARY" val="GRAPHIC"/>
  <p:tag name="MH_TYPE" val="SubTitle"/>
  <p:tag name="MH_ORDER" val="3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11143333"/>
  <p:tag name="MH_LIBRARY" val="GRAPHIC"/>
  <p:tag name="MH_TYPE" val="Other"/>
  <p:tag name="MH_ORDER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16121628"/>
  <p:tag name="MH_LIBRARY" val="GRAPHIC"/>
  <p:tag name="MH_TYPE" val="Picture"/>
  <p:tag name="MH_ORDER" val="1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11143333"/>
  <p:tag name="MH_LIBRARY" val="GRAPHIC"/>
  <p:tag name="MH_TYPE" val="Other"/>
  <p:tag name="MH_ORDER" val="2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11143333"/>
  <p:tag name="MH_LIBRARY" val="GRAPHIC"/>
  <p:tag name="MH_TYPE" val="SubTitle"/>
  <p:tag name="MH_ORDER" val="1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733</TotalTime>
  <Words>2694</Words>
  <Application>Microsoft Office PowerPoint</Application>
  <PresentationFormat>宽屏</PresentationFormat>
  <Paragraphs>191</Paragraphs>
  <Slides>27</Slides>
  <Notes>26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40" baseType="lpstr">
      <vt:lpstr>等线</vt:lpstr>
      <vt:lpstr>方正喵呜体</vt:lpstr>
      <vt:lpstr>华文隶书</vt:lpstr>
      <vt:lpstr>思源黑体 CN Bold</vt:lpstr>
      <vt:lpstr>思源黑体 CN Light</vt:lpstr>
      <vt:lpstr>宋体</vt:lpstr>
      <vt:lpstr>微软雅黑</vt:lpstr>
      <vt:lpstr>幼圆</vt:lpstr>
      <vt:lpstr>Arial</vt:lpstr>
      <vt:lpstr>Arial Black</vt:lpstr>
      <vt:lpstr>Calibri</vt:lpstr>
      <vt:lpstr>Calibri Light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51PPT模板网  www.51pptmoban.com  整理发布</vt:lpstr>
    </vt:vector>
  </TitlesOfParts>
  <Company>Janice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user</dc:title>
  <dc:creator>user</dc:creator>
  <cp:lastModifiedBy>YANGS</cp:lastModifiedBy>
  <cp:revision>543</cp:revision>
  <dcterms:created xsi:type="dcterms:W3CDTF">2016-11-14T08:00:38Z</dcterms:created>
  <dcterms:modified xsi:type="dcterms:W3CDTF">2018-08-21T12:52:14Z</dcterms:modified>
</cp:coreProperties>
</file>