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4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5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10.xml" ContentType="application/vnd.openxmlformats-officedocument.themeOverr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1.xml" ContentType="application/vnd.openxmlformats-officedocument.themeOverr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2.xml" ContentType="application/vnd.openxmlformats-officedocument.themeOverr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13.xml" ContentType="application/vnd.openxmlformats-officedocument.themeOverr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14.xml" ContentType="application/vnd.openxmlformats-officedocument.themeOverr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5.xml" ContentType="application/vnd.openxmlformats-officedocument.themeOverr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16.xml" ContentType="application/vnd.openxmlformats-officedocument.themeOverr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8" r:id="rId3"/>
    <p:sldId id="258" r:id="rId4"/>
    <p:sldId id="1687" r:id="rId5"/>
    <p:sldId id="274" r:id="rId6"/>
    <p:sldId id="1689" r:id="rId7"/>
    <p:sldId id="277" r:id="rId8"/>
    <p:sldId id="1704" r:id="rId9"/>
    <p:sldId id="1693" r:id="rId10"/>
    <p:sldId id="1690" r:id="rId11"/>
    <p:sldId id="1691" r:id="rId12"/>
    <p:sldId id="276" r:id="rId13"/>
    <p:sldId id="1692" r:id="rId14"/>
    <p:sldId id="1705" r:id="rId15"/>
    <p:sldId id="280" r:id="rId16"/>
    <p:sldId id="284" r:id="rId17"/>
    <p:sldId id="283" r:id="rId18"/>
    <p:sldId id="286" r:id="rId19"/>
    <p:sldId id="285" r:id="rId20"/>
    <p:sldId id="1706" r:id="rId21"/>
    <p:sldId id="1711" r:id="rId22"/>
    <p:sldId id="1709" r:id="rId23"/>
    <p:sldId id="1710" r:id="rId24"/>
    <p:sldId id="289" r:id="rId25"/>
    <p:sldId id="1712" r:id="rId26"/>
    <p:sldId id="1707" r:id="rId27"/>
    <p:sldId id="1694" r:id="rId28"/>
    <p:sldId id="1713" r:id="rId29"/>
    <p:sldId id="1695" r:id="rId30"/>
    <p:sldId id="292" r:id="rId31"/>
    <p:sldId id="171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15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6140"/>
    <a:srgbClr val="E60000"/>
    <a:srgbClr val="A20000"/>
    <a:srgbClr val="A40000"/>
    <a:srgbClr val="9E0000"/>
    <a:srgbClr val="C7450B"/>
    <a:srgbClr val="E24E0C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2" autoAdjust="0"/>
    <p:restoredTop sz="96182" autoAdjust="0"/>
  </p:normalViewPr>
  <p:slideViewPr>
    <p:cSldViewPr snapToGrid="0">
      <p:cViewPr varScale="1">
        <p:scale>
          <a:sx n="81" d="100"/>
          <a:sy n="81" d="100"/>
        </p:scale>
        <p:origin x="78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41941" y="2543079"/>
            <a:ext cx="4967396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41941" y="1391368"/>
            <a:ext cx="4967396" cy="1133976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41942" y="3916968"/>
            <a:ext cx="496739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41942" y="4196368"/>
            <a:ext cx="496739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372724" y="1490988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5366950" y="2462538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542165" y="1044012"/>
            <a:ext cx="5426076" cy="103232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542165" y="2414182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542165" y="272505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12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1.png"/><Relationship Id="rId2" Type="http://schemas.openxmlformats.org/officeDocument/2006/relationships/tags" Target="../tags/tag33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0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创意简约扁平风商务汇报模板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58419" y="5370447"/>
            <a:ext cx="3440778" cy="931985"/>
            <a:chOff x="770737" y="3349869"/>
            <a:chExt cx="3440778" cy="931985"/>
          </a:xfrm>
        </p:grpSpPr>
        <p:grpSp>
          <p:nvGrpSpPr>
            <p:cNvPr id="5752" name="组合 5751">
              <a:extLst>
                <a:ext uri="{FF2B5EF4-FFF2-40B4-BE49-F238E27FC236}">
                  <a16:creationId xmlns:a16="http://schemas.microsoft.com/office/drawing/2014/main" xmlns="" id="{8DD8F2CB-B02B-48D0-B626-5FE4C468D7CD}"/>
                </a:ext>
              </a:extLst>
            </p:cNvPr>
            <p:cNvGrpSpPr/>
            <p:nvPr/>
          </p:nvGrpSpPr>
          <p:grpSpPr>
            <a:xfrm>
              <a:off x="770737" y="3514061"/>
              <a:ext cx="3355041" cy="615559"/>
              <a:chOff x="416689" y="1415352"/>
              <a:chExt cx="5537071" cy="1015902"/>
            </a:xfrm>
          </p:grpSpPr>
          <p:grpSp>
            <p:nvGrpSpPr>
              <p:cNvPr id="5753" name="组合 5752">
                <a:extLst>
                  <a:ext uri="{FF2B5EF4-FFF2-40B4-BE49-F238E27FC236}">
                    <a16:creationId xmlns:a16="http://schemas.microsoft.com/office/drawing/2014/main" xmlns="" id="{324598A4-2A24-40FD-9AAC-C4A4961AF603}"/>
                  </a:ext>
                </a:extLst>
              </p:cNvPr>
              <p:cNvGrpSpPr/>
              <p:nvPr userDrawn="1"/>
            </p:nvGrpSpPr>
            <p:grpSpPr>
              <a:xfrm>
                <a:off x="2681968" y="1415352"/>
                <a:ext cx="3271792" cy="1015901"/>
                <a:chOff x="0" y="3026106"/>
                <a:chExt cx="2057401" cy="781570"/>
              </a:xfrm>
            </p:grpSpPr>
            <p:sp>
              <p:nvSpPr>
                <p:cNvPr id="5755" name="文本框 5754">
                  <a:extLst>
                    <a:ext uri="{FF2B5EF4-FFF2-40B4-BE49-F238E27FC236}">
                      <a16:creationId xmlns:a16="http://schemas.microsoft.com/office/drawing/2014/main" xmlns="" id="{682B9F70-2D28-4F4A-ABAC-0A322FF8DE08}"/>
                    </a:ext>
                  </a:extLst>
                </p:cNvPr>
                <p:cNvSpPr txBox="1"/>
                <p:nvPr/>
              </p:nvSpPr>
              <p:spPr>
                <a:xfrm>
                  <a:off x="1" y="3260494"/>
                  <a:ext cx="2057400" cy="5471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5756" name="矩形 5755">
                  <a:extLst>
                    <a:ext uri="{FF2B5EF4-FFF2-40B4-BE49-F238E27FC236}">
                      <a16:creationId xmlns:a16="http://schemas.microsoft.com/office/drawing/2014/main" xmlns="" id="{354E4CB9-140B-423B-B720-255E1A0FD780}"/>
                    </a:ext>
                  </a:extLst>
                </p:cNvPr>
                <p:cNvSpPr/>
                <p:nvPr/>
              </p:nvSpPr>
              <p:spPr>
                <a:xfrm>
                  <a:off x="0" y="3026106"/>
                  <a:ext cx="1251032" cy="218356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5754" name="文本框 5753">
                <a:extLst>
                  <a:ext uri="{FF2B5EF4-FFF2-40B4-BE49-F238E27FC236}">
                    <a16:creationId xmlns:a16="http://schemas.microsoft.com/office/drawing/2014/main" xmlns="" id="{4C2E445B-BDB1-434D-A818-2E0490EAEF84}"/>
                  </a:ext>
                </a:extLst>
              </p:cNvPr>
              <p:cNvSpPr txBox="1"/>
              <p:nvPr userDrawn="1"/>
            </p:nvSpPr>
            <p:spPr>
              <a:xfrm>
                <a:off x="416689" y="1415353"/>
                <a:ext cx="2125322" cy="101590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3837E93-84EA-4D7C-BE63-D8B5625FFD18}"/>
                </a:ext>
              </a:extLst>
            </p:cNvPr>
            <p:cNvCxnSpPr/>
            <p:nvPr/>
          </p:nvCxnSpPr>
          <p:spPr>
            <a:xfrm>
              <a:off x="770737" y="3349869"/>
              <a:ext cx="344077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614A554-08B5-4011-94BB-9196721D940A}"/>
                </a:ext>
              </a:extLst>
            </p:cNvPr>
            <p:cNvCxnSpPr/>
            <p:nvPr/>
          </p:nvCxnSpPr>
          <p:spPr>
            <a:xfrm>
              <a:off x="770737" y="4281854"/>
              <a:ext cx="344077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015E9D4-D1C7-4695-8EAB-F9181C64F7C4}"/>
              </a:ext>
            </a:extLst>
          </p:cNvPr>
          <p:cNvGrpSpPr/>
          <p:nvPr/>
        </p:nvGrpSpPr>
        <p:grpSpPr>
          <a:xfrm>
            <a:off x="5236198" y="2111610"/>
            <a:ext cx="6955803" cy="4746391"/>
            <a:chOff x="5236198" y="2111610"/>
            <a:chExt cx="6955803" cy="4746391"/>
          </a:xfrm>
        </p:grpSpPr>
        <p:sp>
          <p:nvSpPr>
            <p:cNvPr id="15" name="任意多边形: 形状 21">
              <a:extLst>
                <a:ext uri="{FF2B5EF4-FFF2-40B4-BE49-F238E27FC236}">
                  <a16:creationId xmlns:a16="http://schemas.microsoft.com/office/drawing/2014/main" xmlns="" id="{21E7ED00-18B7-4026-8FD0-815849A94EC8}"/>
                </a:ext>
              </a:extLst>
            </p:cNvPr>
            <p:cNvSpPr/>
            <p:nvPr/>
          </p:nvSpPr>
          <p:spPr>
            <a:xfrm>
              <a:off x="5236198" y="3488570"/>
              <a:ext cx="6955803" cy="3369431"/>
            </a:xfrm>
            <a:custGeom>
              <a:avLst/>
              <a:gdLst>
                <a:gd name="connsiteX0" fmla="*/ 3582605 w 6955803"/>
                <a:gd name="connsiteY0" fmla="*/ 0 h 3369431"/>
                <a:gd name="connsiteX1" fmla="*/ 6883671 w 6955803"/>
                <a:gd name="connsiteY1" fmla="*/ 1309918 h 3369431"/>
                <a:gd name="connsiteX2" fmla="*/ 6955803 w 6955803"/>
                <a:gd name="connsiteY2" fmla="*/ 1427901 h 3369431"/>
                <a:gd name="connsiteX3" fmla="*/ 6955803 w 6955803"/>
                <a:gd name="connsiteY3" fmla="*/ 2864717 h 3369431"/>
                <a:gd name="connsiteX4" fmla="*/ 6916708 w 6955803"/>
                <a:gd name="connsiteY4" fmla="*/ 2931179 h 3369431"/>
                <a:gd name="connsiteX5" fmla="*/ 6553357 w 6955803"/>
                <a:gd name="connsiteY5" fmla="*/ 3343904 h 3369431"/>
                <a:gd name="connsiteX6" fmla="*/ 6521470 w 6955803"/>
                <a:gd name="connsiteY6" fmla="*/ 3369431 h 3369431"/>
                <a:gd name="connsiteX7" fmla="*/ 643740 w 6955803"/>
                <a:gd name="connsiteY7" fmla="*/ 3369431 h 3369431"/>
                <a:gd name="connsiteX8" fmla="*/ 611853 w 6955803"/>
                <a:gd name="connsiteY8" fmla="*/ 3343904 h 3369431"/>
                <a:gd name="connsiteX9" fmla="*/ 0 w 6955803"/>
                <a:gd name="connsiteY9" fmla="*/ 2144752 h 3369431"/>
                <a:gd name="connsiteX10" fmla="*/ 3582605 w 6955803"/>
                <a:gd name="connsiteY10" fmla="*/ 0 h 33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55803" h="3369431">
                  <a:moveTo>
                    <a:pt x="3582605" y="0"/>
                  </a:moveTo>
                  <a:cubicBezTo>
                    <a:pt x="5066569" y="0"/>
                    <a:pt x="6339802" y="540134"/>
                    <a:pt x="6883671" y="1309918"/>
                  </a:cubicBezTo>
                  <a:lnTo>
                    <a:pt x="6955803" y="1427901"/>
                  </a:lnTo>
                  <a:lnTo>
                    <a:pt x="6955803" y="2864717"/>
                  </a:lnTo>
                  <a:lnTo>
                    <a:pt x="6916708" y="2931179"/>
                  </a:lnTo>
                  <a:cubicBezTo>
                    <a:pt x="6820473" y="3077283"/>
                    <a:pt x="6698217" y="3215540"/>
                    <a:pt x="6553357" y="3343904"/>
                  </a:cubicBezTo>
                  <a:lnTo>
                    <a:pt x="6521470" y="3369431"/>
                  </a:lnTo>
                  <a:lnTo>
                    <a:pt x="643740" y="3369431"/>
                  </a:lnTo>
                  <a:lnTo>
                    <a:pt x="611853" y="3343904"/>
                  </a:lnTo>
                  <a:cubicBezTo>
                    <a:pt x="225561" y="3001599"/>
                    <a:pt x="0" y="2588945"/>
                    <a:pt x="0" y="2144752"/>
                  </a:cubicBezTo>
                  <a:cubicBezTo>
                    <a:pt x="0" y="960238"/>
                    <a:pt x="1603987" y="0"/>
                    <a:pt x="35826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E143500-D9B3-4AE7-BD13-3B8EE253046D}"/>
                </a:ext>
              </a:extLst>
            </p:cNvPr>
            <p:cNvSpPr/>
            <p:nvPr/>
          </p:nvSpPr>
          <p:spPr>
            <a:xfrm>
              <a:off x="5824995" y="3720064"/>
              <a:ext cx="6062496" cy="3137936"/>
            </a:xfrm>
            <a:custGeom>
              <a:avLst/>
              <a:gdLst>
                <a:gd name="connsiteX0" fmla="*/ 3031248 w 6062496"/>
                <a:gd name="connsiteY0" fmla="*/ 0 h 3137936"/>
                <a:gd name="connsiteX1" fmla="*/ 6062496 w 6062496"/>
                <a:gd name="connsiteY1" fmla="*/ 1814678 h 3137936"/>
                <a:gd name="connsiteX2" fmla="*/ 5174664 w 6062496"/>
                <a:gd name="connsiteY2" fmla="*/ 3097849 h 3137936"/>
                <a:gd name="connsiteX3" fmla="*/ 5100988 w 6062496"/>
                <a:gd name="connsiteY3" fmla="*/ 3137936 h 3137936"/>
                <a:gd name="connsiteX4" fmla="*/ 961508 w 6062496"/>
                <a:gd name="connsiteY4" fmla="*/ 3137936 h 3137936"/>
                <a:gd name="connsiteX5" fmla="*/ 887832 w 6062496"/>
                <a:gd name="connsiteY5" fmla="*/ 3097849 h 3137936"/>
                <a:gd name="connsiteX6" fmla="*/ 0 w 6062496"/>
                <a:gd name="connsiteY6" fmla="*/ 1814678 h 3137936"/>
                <a:gd name="connsiteX7" fmla="*/ 3031248 w 6062496"/>
                <a:gd name="connsiteY7" fmla="*/ 0 h 31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2496" h="3137936">
                  <a:moveTo>
                    <a:pt x="3031248" y="0"/>
                  </a:moveTo>
                  <a:cubicBezTo>
                    <a:pt x="4705360" y="0"/>
                    <a:pt x="6062496" y="812459"/>
                    <a:pt x="6062496" y="1814678"/>
                  </a:cubicBezTo>
                  <a:cubicBezTo>
                    <a:pt x="6062496" y="2315788"/>
                    <a:pt x="5723212" y="2769457"/>
                    <a:pt x="5174664" y="3097849"/>
                  </a:cubicBezTo>
                  <a:lnTo>
                    <a:pt x="5100988" y="3137936"/>
                  </a:lnTo>
                  <a:lnTo>
                    <a:pt x="961508" y="3137936"/>
                  </a:lnTo>
                  <a:lnTo>
                    <a:pt x="887832" y="3097849"/>
                  </a:lnTo>
                  <a:cubicBezTo>
                    <a:pt x="339284" y="2769457"/>
                    <a:pt x="0" y="2315788"/>
                    <a:pt x="0" y="1814678"/>
                  </a:cubicBezTo>
                  <a:cubicBezTo>
                    <a:pt x="0" y="812459"/>
                    <a:pt x="1357136" y="0"/>
                    <a:pt x="303124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79400" sx="97000" sy="97000" algn="ctr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9">
              <a:extLst>
                <a:ext uri="{FF2B5EF4-FFF2-40B4-BE49-F238E27FC236}">
                  <a16:creationId xmlns:a16="http://schemas.microsoft.com/office/drawing/2014/main" xmlns="" id="{E8C9BE03-1784-4CA3-8B50-39EC194F0D94}"/>
                </a:ext>
              </a:extLst>
            </p:cNvPr>
            <p:cNvSpPr/>
            <p:nvPr/>
          </p:nvSpPr>
          <p:spPr>
            <a:xfrm>
              <a:off x="6260476" y="3976086"/>
              <a:ext cx="5116652" cy="2881915"/>
            </a:xfrm>
            <a:custGeom>
              <a:avLst/>
              <a:gdLst>
                <a:gd name="connsiteX0" fmla="*/ 2558326 w 5116652"/>
                <a:gd name="connsiteY0" fmla="*/ 0 h 2881915"/>
                <a:gd name="connsiteX1" fmla="*/ 5116652 w 5116652"/>
                <a:gd name="connsiteY1" fmla="*/ 1531559 h 2881915"/>
                <a:gd name="connsiteX2" fmla="*/ 3777776 w 5116652"/>
                <a:gd name="connsiteY2" fmla="*/ 2878267 h 2881915"/>
                <a:gd name="connsiteX3" fmla="*/ 3765127 w 5116652"/>
                <a:gd name="connsiteY3" fmla="*/ 2881915 h 2881915"/>
                <a:gd name="connsiteX4" fmla="*/ 1351526 w 5116652"/>
                <a:gd name="connsiteY4" fmla="*/ 2881915 h 2881915"/>
                <a:gd name="connsiteX5" fmla="*/ 1338876 w 5116652"/>
                <a:gd name="connsiteY5" fmla="*/ 2878267 h 2881915"/>
                <a:gd name="connsiteX6" fmla="*/ 0 w 5116652"/>
                <a:gd name="connsiteY6" fmla="*/ 1531559 h 2881915"/>
                <a:gd name="connsiteX7" fmla="*/ 2558326 w 5116652"/>
                <a:gd name="connsiteY7" fmla="*/ 0 h 28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6652" h="2881915">
                  <a:moveTo>
                    <a:pt x="2558326" y="0"/>
                  </a:moveTo>
                  <a:cubicBezTo>
                    <a:pt x="3971250" y="0"/>
                    <a:pt x="5116652" y="685702"/>
                    <a:pt x="5116652" y="1531559"/>
                  </a:cubicBezTo>
                  <a:cubicBezTo>
                    <a:pt x="5116652" y="2113086"/>
                    <a:pt x="4575271" y="2618914"/>
                    <a:pt x="3777776" y="2878267"/>
                  </a:cubicBezTo>
                  <a:lnTo>
                    <a:pt x="3765127" y="2881915"/>
                  </a:lnTo>
                  <a:lnTo>
                    <a:pt x="1351526" y="2881915"/>
                  </a:lnTo>
                  <a:lnTo>
                    <a:pt x="1338876" y="2878267"/>
                  </a:lnTo>
                  <a:cubicBezTo>
                    <a:pt x="541382" y="2618914"/>
                    <a:pt x="0" y="2113086"/>
                    <a:pt x="0" y="1531559"/>
                  </a:cubicBezTo>
                  <a:cubicBezTo>
                    <a:pt x="0" y="685702"/>
                    <a:pt x="1145402" y="0"/>
                    <a:pt x="255832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397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167AA99-EFDB-4294-9423-96764761EA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1602"/>
            <a:stretch>
              <a:fillRect/>
            </a:stretch>
          </p:blipFill>
          <p:spPr>
            <a:xfrm>
              <a:off x="6482664" y="2111610"/>
              <a:ext cx="4672277" cy="4746390"/>
            </a:xfrm>
            <a:custGeom>
              <a:avLst/>
              <a:gdLst>
                <a:gd name="connsiteX0" fmla="*/ 0 w 4672277"/>
                <a:gd name="connsiteY0" fmla="*/ 0 h 4746390"/>
                <a:gd name="connsiteX1" fmla="*/ 4672277 w 4672277"/>
                <a:gd name="connsiteY1" fmla="*/ 0 h 4746390"/>
                <a:gd name="connsiteX2" fmla="*/ 4672277 w 4672277"/>
                <a:gd name="connsiteY2" fmla="*/ 4746390 h 4746390"/>
                <a:gd name="connsiteX3" fmla="*/ 0 w 4672277"/>
                <a:gd name="connsiteY3" fmla="*/ 4746390 h 47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2277" h="4746390">
                  <a:moveTo>
                    <a:pt x="0" y="0"/>
                  </a:moveTo>
                  <a:lnTo>
                    <a:pt x="4672277" y="0"/>
                  </a:lnTo>
                  <a:lnTo>
                    <a:pt x="4672277" y="4746390"/>
                  </a:lnTo>
                  <a:lnTo>
                    <a:pt x="0" y="474639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56456-1B1F-41FC-9588-8430826A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139EEB-8136-435A-91BA-4F536944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37D20A-D18B-42A4-A6A9-81AAB1D5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0c1906fc-cdca-4930-a24c-61aa9d8dcb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75021C-FCB5-4E3E-8309-F912FF31B9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2270" y="1314218"/>
            <a:ext cx="10547460" cy="4533369"/>
            <a:chOff x="822270" y="1314218"/>
            <a:chExt cx="10547460" cy="4533369"/>
          </a:xfrm>
        </p:grpSpPr>
        <p:grpSp>
          <p:nvGrpSpPr>
            <p:cNvPr id="6" name="íṧ1íḓe">
              <a:extLst>
                <a:ext uri="{FF2B5EF4-FFF2-40B4-BE49-F238E27FC236}">
                  <a16:creationId xmlns:a16="http://schemas.microsoft.com/office/drawing/2014/main" xmlns="" id="{EC73414D-02CB-4D79-AAC9-EDE60036CB40}"/>
                </a:ext>
              </a:extLst>
            </p:cNvPr>
            <p:cNvGrpSpPr/>
            <p:nvPr/>
          </p:nvGrpSpPr>
          <p:grpSpPr>
            <a:xfrm>
              <a:off x="822270" y="1422925"/>
              <a:ext cx="6302653" cy="4424662"/>
              <a:chOff x="822270" y="1422925"/>
              <a:chExt cx="6302653" cy="4424662"/>
            </a:xfrm>
          </p:grpSpPr>
          <p:sp>
            <p:nvSpPr>
              <p:cNvPr id="22" name="íṧḻîḋè">
                <a:extLst>
                  <a:ext uri="{FF2B5EF4-FFF2-40B4-BE49-F238E27FC236}">
                    <a16:creationId xmlns:a16="http://schemas.microsoft.com/office/drawing/2014/main" xmlns="" id="{C35FA19F-98B4-4E11-82DF-B07FFEA32E91}"/>
                  </a:ext>
                </a:extLst>
              </p:cNvPr>
              <p:cNvSpPr/>
              <p:nvPr/>
            </p:nvSpPr>
            <p:spPr bwMode="auto">
              <a:xfrm>
                <a:off x="822270" y="1422925"/>
                <a:ext cx="6302653" cy="2231457"/>
              </a:xfrm>
              <a:custGeom>
                <a:avLst/>
                <a:gdLst/>
                <a:ahLst/>
                <a:cxnLst>
                  <a:cxn ang="0">
                    <a:pos x="1599" y="0"/>
                  </a:cxn>
                  <a:cxn ang="0">
                    <a:pos x="1434" y="28"/>
                  </a:cxn>
                  <a:cxn ang="0">
                    <a:pos x="1470" y="71"/>
                  </a:cxn>
                  <a:cxn ang="0">
                    <a:pos x="1202" y="291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0" y="163"/>
                  </a:cxn>
                  <a:cxn ang="0">
                    <a:pos x="839" y="163"/>
                  </a:cxn>
                  <a:cxn ang="0">
                    <a:pos x="837" y="163"/>
                  </a:cxn>
                  <a:cxn ang="0">
                    <a:pos x="836" y="163"/>
                  </a:cxn>
                  <a:cxn ang="0">
                    <a:pos x="834" y="163"/>
                  </a:cxn>
                  <a:cxn ang="0">
                    <a:pos x="834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1" y="163"/>
                  </a:cxn>
                  <a:cxn ang="0">
                    <a:pos x="830" y="163"/>
                  </a:cxn>
                  <a:cxn ang="0">
                    <a:pos x="829" y="163"/>
                  </a:cxn>
                  <a:cxn ang="0">
                    <a:pos x="828" y="163"/>
                  </a:cxn>
                  <a:cxn ang="0">
                    <a:pos x="826" y="163"/>
                  </a:cxn>
                  <a:cxn ang="0">
                    <a:pos x="825" y="164"/>
                  </a:cxn>
                  <a:cxn ang="0">
                    <a:pos x="823" y="164"/>
                  </a:cxn>
                  <a:cxn ang="0">
                    <a:pos x="822" y="165"/>
                  </a:cxn>
                  <a:cxn ang="0">
                    <a:pos x="821" y="165"/>
                  </a:cxn>
                  <a:cxn ang="0">
                    <a:pos x="20" y="541"/>
                  </a:cxn>
                  <a:cxn ang="0">
                    <a:pos x="7" y="579"/>
                  </a:cxn>
                  <a:cxn ang="0">
                    <a:pos x="32" y="595"/>
                  </a:cxn>
                  <a:cxn ang="0">
                    <a:pos x="44" y="592"/>
                  </a:cxn>
                  <a:cxn ang="0">
                    <a:pos x="834" y="221"/>
                  </a:cxn>
                  <a:cxn ang="0">
                    <a:pos x="1199" y="349"/>
                  </a:cxn>
                  <a:cxn ang="0">
                    <a:pos x="1199" y="349"/>
                  </a:cxn>
                  <a:cxn ang="0">
                    <a:pos x="1203" y="350"/>
                  </a:cxn>
                  <a:cxn ang="0">
                    <a:pos x="1204" y="350"/>
                  </a:cxn>
                  <a:cxn ang="0">
                    <a:pos x="1208" y="350"/>
                  </a:cxn>
                  <a:cxn ang="0">
                    <a:pos x="1208" y="350"/>
                  </a:cxn>
                  <a:cxn ang="0">
                    <a:pos x="1213" y="350"/>
                  </a:cxn>
                  <a:cxn ang="0">
                    <a:pos x="1214" y="350"/>
                  </a:cxn>
                  <a:cxn ang="0">
                    <a:pos x="1217" y="349"/>
                  </a:cxn>
                  <a:cxn ang="0">
                    <a:pos x="1219" y="348"/>
                  </a:cxn>
                  <a:cxn ang="0">
                    <a:pos x="1221" y="347"/>
                  </a:cxn>
                  <a:cxn ang="0">
                    <a:pos x="1223" y="346"/>
                  </a:cxn>
                  <a:cxn ang="0">
                    <a:pos x="1225" y="345"/>
                  </a:cxn>
                  <a:cxn ang="0">
                    <a:pos x="1226" y="344"/>
                  </a:cxn>
                  <a:cxn ang="0">
                    <a:pos x="1505" y="114"/>
                  </a:cxn>
                  <a:cxn ang="0">
                    <a:pos x="1540" y="157"/>
                  </a:cxn>
                  <a:cxn ang="0">
                    <a:pos x="1599" y="0"/>
                  </a:cxn>
                </a:cxnLst>
                <a:rect l="0" t="0" r="r" b="b"/>
                <a:pathLst>
                  <a:path w="1599" h="595">
                    <a:moveTo>
                      <a:pt x="1599" y="0"/>
                    </a:moveTo>
                    <a:cubicBezTo>
                      <a:pt x="1434" y="28"/>
                      <a:pt x="1434" y="28"/>
                      <a:pt x="1434" y="28"/>
                    </a:cubicBezTo>
                    <a:cubicBezTo>
                      <a:pt x="1470" y="71"/>
                      <a:pt x="1470" y="71"/>
                      <a:pt x="1470" y="71"/>
                    </a:cubicBezTo>
                    <a:cubicBezTo>
                      <a:pt x="1202" y="291"/>
                      <a:pt x="1202" y="291"/>
                      <a:pt x="1202" y="291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1" y="164"/>
                      <a:pt x="840" y="164"/>
                      <a:pt x="840" y="163"/>
                    </a:cubicBezTo>
                    <a:cubicBezTo>
                      <a:pt x="839" y="163"/>
                      <a:pt x="839" y="163"/>
                      <a:pt x="839" y="163"/>
                    </a:cubicBezTo>
                    <a:cubicBezTo>
                      <a:pt x="838" y="163"/>
                      <a:pt x="837" y="163"/>
                      <a:pt x="837" y="163"/>
                    </a:cubicBezTo>
                    <a:cubicBezTo>
                      <a:pt x="837" y="163"/>
                      <a:pt x="836" y="163"/>
                      <a:pt x="836" y="163"/>
                    </a:cubicBezTo>
                    <a:cubicBezTo>
                      <a:pt x="835" y="163"/>
                      <a:pt x="835" y="163"/>
                      <a:pt x="834" y="163"/>
                    </a:cubicBezTo>
                    <a:cubicBezTo>
                      <a:pt x="834" y="163"/>
                      <a:pt x="834" y="163"/>
                      <a:pt x="834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2" y="163"/>
                      <a:pt x="832" y="163"/>
                      <a:pt x="831" y="163"/>
                    </a:cubicBezTo>
                    <a:cubicBezTo>
                      <a:pt x="831" y="163"/>
                      <a:pt x="831" y="163"/>
                      <a:pt x="830" y="163"/>
                    </a:cubicBezTo>
                    <a:cubicBezTo>
                      <a:pt x="830" y="163"/>
                      <a:pt x="829" y="163"/>
                      <a:pt x="829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7" y="163"/>
                      <a:pt x="827" y="163"/>
                      <a:pt x="826" y="163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4" y="164"/>
                      <a:pt x="824" y="164"/>
                      <a:pt x="823" y="164"/>
                    </a:cubicBezTo>
                    <a:cubicBezTo>
                      <a:pt x="823" y="164"/>
                      <a:pt x="823" y="165"/>
                      <a:pt x="822" y="165"/>
                    </a:cubicBezTo>
                    <a:cubicBezTo>
                      <a:pt x="822" y="165"/>
                      <a:pt x="821" y="165"/>
                      <a:pt x="821" y="165"/>
                    </a:cubicBezTo>
                    <a:cubicBezTo>
                      <a:pt x="20" y="541"/>
                      <a:pt x="20" y="541"/>
                      <a:pt x="20" y="541"/>
                    </a:cubicBezTo>
                    <a:cubicBezTo>
                      <a:pt x="6" y="548"/>
                      <a:pt x="0" y="565"/>
                      <a:pt x="7" y="579"/>
                    </a:cubicBezTo>
                    <a:cubicBezTo>
                      <a:pt x="11" y="589"/>
                      <a:pt x="22" y="595"/>
                      <a:pt x="32" y="595"/>
                    </a:cubicBezTo>
                    <a:cubicBezTo>
                      <a:pt x="36" y="595"/>
                      <a:pt x="40" y="594"/>
                      <a:pt x="44" y="592"/>
                    </a:cubicBezTo>
                    <a:cubicBezTo>
                      <a:pt x="834" y="221"/>
                      <a:pt x="834" y="221"/>
                      <a:pt x="834" y="221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200" y="349"/>
                      <a:pt x="1202" y="350"/>
                      <a:pt x="1203" y="350"/>
                    </a:cubicBezTo>
                    <a:cubicBezTo>
                      <a:pt x="1204" y="350"/>
                      <a:pt x="1204" y="350"/>
                      <a:pt x="1204" y="350"/>
                    </a:cubicBezTo>
                    <a:cubicBezTo>
                      <a:pt x="1205" y="350"/>
                      <a:pt x="1206" y="350"/>
                      <a:pt x="1208" y="350"/>
                    </a:cubicBezTo>
                    <a:cubicBezTo>
                      <a:pt x="1208" y="350"/>
                      <a:pt x="1208" y="350"/>
                      <a:pt x="1208" y="350"/>
                    </a:cubicBezTo>
                    <a:cubicBezTo>
                      <a:pt x="1210" y="350"/>
                      <a:pt x="1211" y="350"/>
                      <a:pt x="1213" y="350"/>
                    </a:cubicBezTo>
                    <a:cubicBezTo>
                      <a:pt x="1213" y="350"/>
                      <a:pt x="1213" y="350"/>
                      <a:pt x="1214" y="350"/>
                    </a:cubicBezTo>
                    <a:cubicBezTo>
                      <a:pt x="1215" y="350"/>
                      <a:pt x="1216" y="349"/>
                      <a:pt x="1217" y="349"/>
                    </a:cubicBezTo>
                    <a:cubicBezTo>
                      <a:pt x="1217" y="349"/>
                      <a:pt x="1218" y="349"/>
                      <a:pt x="1219" y="348"/>
                    </a:cubicBezTo>
                    <a:cubicBezTo>
                      <a:pt x="1219" y="348"/>
                      <a:pt x="1220" y="348"/>
                      <a:pt x="1221" y="347"/>
                    </a:cubicBezTo>
                    <a:cubicBezTo>
                      <a:pt x="1222" y="347"/>
                      <a:pt x="1222" y="347"/>
                      <a:pt x="1223" y="346"/>
                    </a:cubicBezTo>
                    <a:cubicBezTo>
                      <a:pt x="1223" y="346"/>
                      <a:pt x="1224" y="345"/>
                      <a:pt x="1225" y="345"/>
                    </a:cubicBezTo>
                    <a:cubicBezTo>
                      <a:pt x="1226" y="344"/>
                      <a:pt x="1226" y="344"/>
                      <a:pt x="1226" y="344"/>
                    </a:cubicBezTo>
                    <a:cubicBezTo>
                      <a:pt x="1505" y="114"/>
                      <a:pt x="1505" y="114"/>
                      <a:pt x="1505" y="114"/>
                    </a:cubicBezTo>
                    <a:cubicBezTo>
                      <a:pt x="1540" y="157"/>
                      <a:pt x="1540" y="157"/>
                      <a:pt x="1540" y="157"/>
                    </a:cubicBezTo>
                    <a:cubicBezTo>
                      <a:pt x="1599" y="0"/>
                      <a:pt x="1599" y="0"/>
                      <a:pt x="1599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1ïdê">
                <a:extLst>
                  <a:ext uri="{FF2B5EF4-FFF2-40B4-BE49-F238E27FC236}">
                    <a16:creationId xmlns:a16="http://schemas.microsoft.com/office/drawing/2014/main" xmlns="" id="{7B025D58-C285-4E26-AB1B-D1338306D843}"/>
                  </a:ext>
                </a:extLst>
              </p:cNvPr>
              <p:cNvSpPr/>
              <p:nvPr/>
            </p:nvSpPr>
            <p:spPr bwMode="auto">
              <a:xfrm>
                <a:off x="1398895" y="3384483"/>
                <a:ext cx="831414" cy="2463104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0" y="1159"/>
                  </a:cxn>
                  <a:cxn ang="0">
                    <a:pos x="372" y="1159"/>
                  </a:cxn>
                  <a:cxn ang="0">
                    <a:pos x="372" y="0"/>
                  </a:cxn>
                  <a:cxn ang="0">
                    <a:pos x="0" y="174"/>
                  </a:cxn>
                </a:cxnLst>
                <a:rect l="0" t="0" r="r" b="b"/>
                <a:pathLst>
                  <a:path w="372" h="1159">
                    <a:moveTo>
                      <a:pt x="0" y="174"/>
                    </a:moveTo>
                    <a:lnTo>
                      <a:pt x="0" y="1159"/>
                    </a:lnTo>
                    <a:lnTo>
                      <a:pt x="372" y="1159"/>
                    </a:lnTo>
                    <a:lnTo>
                      <a:pt x="372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ŝlïḋè">
                <a:extLst>
                  <a:ext uri="{FF2B5EF4-FFF2-40B4-BE49-F238E27FC236}">
                    <a16:creationId xmlns:a16="http://schemas.microsoft.com/office/drawing/2014/main" xmlns="" id="{0DF3CC31-7ABA-4861-B5DE-07F265DAE545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ľïḋe">
                <a:extLst>
                  <a:ext uri="{FF2B5EF4-FFF2-40B4-BE49-F238E27FC236}">
                    <a16:creationId xmlns:a16="http://schemas.microsoft.com/office/drawing/2014/main" xmlns="" id="{75C00AAE-A46D-466F-B454-A4644B4B2573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ḻíďê">
                <a:extLst>
                  <a:ext uri="{FF2B5EF4-FFF2-40B4-BE49-F238E27FC236}">
                    <a16:creationId xmlns:a16="http://schemas.microsoft.com/office/drawing/2014/main" xmlns="" id="{20750EB5-C296-4633-9068-0CF7A15573EC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lidê">
                <a:extLst>
                  <a:ext uri="{FF2B5EF4-FFF2-40B4-BE49-F238E27FC236}">
                    <a16:creationId xmlns:a16="http://schemas.microsoft.com/office/drawing/2014/main" xmlns="" id="{FFAC36BE-8FFB-4AA5-B91C-915397BF48AA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$ľîḍe">
                <a:extLst>
                  <a:ext uri="{FF2B5EF4-FFF2-40B4-BE49-F238E27FC236}">
                    <a16:creationId xmlns:a16="http://schemas.microsoft.com/office/drawing/2014/main" xmlns="" id="{C0D69B7F-D4E8-45C9-B257-B69ED9B9F181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1íḑé">
                <a:extLst>
                  <a:ext uri="{FF2B5EF4-FFF2-40B4-BE49-F238E27FC236}">
                    <a16:creationId xmlns:a16="http://schemas.microsoft.com/office/drawing/2014/main" xmlns="" id="{082E3DE1-EC50-47C1-A821-E117FAC5266D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ïḑê">
                <a:extLst>
                  <a:ext uri="{FF2B5EF4-FFF2-40B4-BE49-F238E27FC236}">
                    <a16:creationId xmlns:a16="http://schemas.microsoft.com/office/drawing/2014/main" xmlns="" id="{38EB5131-E2E9-4726-BEC4-95B6D7090198}"/>
                  </a:ext>
                </a:extLst>
              </p:cNvPr>
              <p:cNvSpPr/>
              <p:nvPr/>
            </p:nvSpPr>
            <p:spPr bwMode="auto">
              <a:xfrm>
                <a:off x="5618545" y="2385640"/>
                <a:ext cx="831414" cy="3461946"/>
              </a:xfrm>
              <a:custGeom>
                <a:avLst/>
                <a:gdLst/>
                <a:ahLst/>
                <a:cxnLst>
                  <a:cxn ang="0">
                    <a:pos x="13" y="163"/>
                  </a:cxn>
                  <a:cxn ang="0">
                    <a:pos x="12" y="164"/>
                  </a:cxn>
                  <a:cxn ang="0">
                    <a:pos x="10" y="165"/>
                  </a:cxn>
                  <a:cxn ang="0">
                    <a:pos x="8" y="166"/>
                  </a:cxn>
                  <a:cxn ang="0">
                    <a:pos x="6" y="167"/>
                  </a:cxn>
                  <a:cxn ang="0">
                    <a:pos x="4" y="168"/>
                  </a:cxn>
                  <a:cxn ang="0">
                    <a:pos x="1" y="169"/>
                  </a:cxn>
                  <a:cxn ang="0">
                    <a:pos x="0" y="169"/>
                  </a:cxn>
                  <a:cxn ang="0">
                    <a:pos x="0" y="923"/>
                  </a:cxn>
                  <a:cxn ang="0">
                    <a:pos x="211" y="923"/>
                  </a:cxn>
                  <a:cxn ang="0">
                    <a:pos x="211" y="0"/>
                  </a:cxn>
                  <a:cxn ang="0">
                    <a:pos x="13" y="163"/>
                  </a:cxn>
                </a:cxnLst>
                <a:rect l="0" t="0" r="r" b="b"/>
                <a:pathLst>
                  <a:path w="211" h="923">
                    <a:moveTo>
                      <a:pt x="13" y="163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0" y="165"/>
                      <a:pt x="10" y="165"/>
                    </a:cubicBezTo>
                    <a:cubicBezTo>
                      <a:pt x="9" y="166"/>
                      <a:pt x="9" y="166"/>
                      <a:pt x="8" y="166"/>
                    </a:cubicBezTo>
                    <a:cubicBezTo>
                      <a:pt x="7" y="167"/>
                      <a:pt x="6" y="167"/>
                      <a:pt x="6" y="167"/>
                    </a:cubicBezTo>
                    <a:cubicBezTo>
                      <a:pt x="5" y="168"/>
                      <a:pt x="4" y="168"/>
                      <a:pt x="4" y="168"/>
                    </a:cubicBezTo>
                    <a:cubicBezTo>
                      <a:pt x="3" y="168"/>
                      <a:pt x="2" y="169"/>
                      <a:pt x="1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923"/>
                      <a:pt x="0" y="923"/>
                      <a:pt x="0" y="923"/>
                    </a:cubicBezTo>
                    <a:cubicBezTo>
                      <a:pt x="211" y="923"/>
                      <a:pt x="211" y="923"/>
                      <a:pt x="211" y="923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3" y="163"/>
                      <a:pt x="13" y="163"/>
                      <a:pt x="13" y="163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śḷïḓè">
                <a:extLst>
                  <a:ext uri="{FF2B5EF4-FFF2-40B4-BE49-F238E27FC236}">
                    <a16:creationId xmlns:a16="http://schemas.microsoft.com/office/drawing/2014/main" xmlns="" id="{7CA5DB01-49E9-4321-98E2-112DDFF00B5B}"/>
                  </a:ext>
                </a:extLst>
              </p:cNvPr>
              <p:cNvGrpSpPr/>
              <p:nvPr/>
            </p:nvGrpSpPr>
            <p:grpSpPr>
              <a:xfrm>
                <a:off x="5875261" y="2931082"/>
                <a:ext cx="317736" cy="386514"/>
                <a:chOff x="5105400" y="2362200"/>
                <a:chExt cx="212725" cy="258763"/>
              </a:xfrm>
              <a:solidFill>
                <a:schemeClr val="bg1"/>
              </a:solidFill>
            </p:grpSpPr>
            <p:sp>
              <p:nvSpPr>
                <p:cNvPr id="65" name="îṥľîďé">
                  <a:extLst>
                    <a:ext uri="{FF2B5EF4-FFF2-40B4-BE49-F238E27FC236}">
                      <a16:creationId xmlns:a16="http://schemas.microsoft.com/office/drawing/2014/main" xmlns="" id="{971CFCD7-45E4-43BC-8D53-694BCD86A455}"/>
                    </a:ext>
                  </a:extLst>
                </p:cNvPr>
                <p:cNvSpPr/>
                <p:nvPr/>
              </p:nvSpPr>
              <p:spPr bwMode="auto">
                <a:xfrm>
                  <a:off x="5197475" y="2606675"/>
                  <a:ext cx="25400" cy="142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5"/>
                    </a:cxn>
                    <a:cxn ang="0">
                      <a:pos x="9" y="2"/>
                    </a:cxn>
                    <a:cxn ang="0">
                      <a:pos x="9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9" h="5">
                      <a:moveTo>
                        <a:pt x="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ṥḷíḓè">
                  <a:extLst>
                    <a:ext uri="{FF2B5EF4-FFF2-40B4-BE49-F238E27FC236}">
                      <a16:creationId xmlns:a16="http://schemas.microsoft.com/office/drawing/2014/main" xmlns="" id="{8649FA56-781B-4DA3-95E0-518782918515}"/>
                    </a:ext>
                  </a:extLst>
                </p:cNvPr>
                <p:cNvSpPr/>
                <p:nvPr/>
              </p:nvSpPr>
              <p:spPr bwMode="auto">
                <a:xfrm>
                  <a:off x="5189538" y="2589213"/>
                  <a:ext cx="44450" cy="1428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13" y="5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1"/>
                        <a:pt x="15" y="0"/>
                        <a:pt x="1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ļíḋe">
                  <a:extLst>
                    <a:ext uri="{FF2B5EF4-FFF2-40B4-BE49-F238E27FC236}">
                      <a16:creationId xmlns:a16="http://schemas.microsoft.com/office/drawing/2014/main" xmlns="" id="{78DA2E3B-E1CE-4013-9950-0621592E4BE5}"/>
                    </a:ext>
                  </a:extLst>
                </p:cNvPr>
                <p:cNvSpPr/>
                <p:nvPr/>
              </p:nvSpPr>
              <p:spPr bwMode="auto">
                <a:xfrm>
                  <a:off x="5181600" y="2570163"/>
                  <a:ext cx="58738" cy="1905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4" y="7"/>
                    </a:cxn>
                    <a:cxn ang="0">
                      <a:pos x="18" y="7"/>
                    </a:cxn>
                    <a:cxn ang="0">
                      <a:pos x="21" y="3"/>
                    </a:cxn>
                    <a:cxn ang="0">
                      <a:pos x="21" y="3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21" h="7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0" y="7"/>
                        <a:pt x="21" y="5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$ļídè">
                  <a:extLst>
                    <a:ext uri="{FF2B5EF4-FFF2-40B4-BE49-F238E27FC236}">
                      <a16:creationId xmlns:a16="http://schemas.microsoft.com/office/drawing/2014/main" xmlns="" id="{1212E49E-D6AA-477A-B729-B2D0BE24A3C7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ṡ1iḋê">
                  <a:extLst>
                    <a:ext uri="{FF2B5EF4-FFF2-40B4-BE49-F238E27FC236}">
                      <a16:creationId xmlns:a16="http://schemas.microsoft.com/office/drawing/2014/main" xmlns="" id="{DA2D2A3D-7642-4539-B534-CFC8B5142DB2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$1íḍé">
                  <a:extLst>
                    <a:ext uri="{FF2B5EF4-FFF2-40B4-BE49-F238E27FC236}">
                      <a16:creationId xmlns:a16="http://schemas.microsoft.com/office/drawing/2014/main" xmlns="" id="{295D989C-30C1-438F-8EDC-ED83056EBDED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şlîḋê">
                  <a:extLst>
                    <a:ext uri="{FF2B5EF4-FFF2-40B4-BE49-F238E27FC236}">
                      <a16:creationId xmlns:a16="http://schemas.microsoft.com/office/drawing/2014/main" xmlns="" id="{22688B41-75DA-4F54-9C14-A0C4111369DF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lîḑe">
                  <a:extLst>
                    <a:ext uri="{FF2B5EF4-FFF2-40B4-BE49-F238E27FC236}">
                      <a16:creationId xmlns:a16="http://schemas.microsoft.com/office/drawing/2014/main" xmlns="" id="{1AD63ACE-0012-4ECA-AE37-E50811192435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ŝḻïďè">
                  <a:extLst>
                    <a:ext uri="{FF2B5EF4-FFF2-40B4-BE49-F238E27FC236}">
                      <a16:creationId xmlns:a16="http://schemas.microsoft.com/office/drawing/2014/main" xmlns="" id="{4BAC481C-7204-437B-908F-1B25E58EAAB6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śľiḑé">
                  <a:extLst>
                    <a:ext uri="{FF2B5EF4-FFF2-40B4-BE49-F238E27FC236}">
                      <a16:creationId xmlns:a16="http://schemas.microsoft.com/office/drawing/2014/main" xmlns="" id="{DFF729E6-7B34-416A-87F4-5583D8D156E4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$lïḍé">
                  <a:extLst>
                    <a:ext uri="{FF2B5EF4-FFF2-40B4-BE49-F238E27FC236}">
                      <a16:creationId xmlns:a16="http://schemas.microsoft.com/office/drawing/2014/main" xmlns="" id="{0FAA2BC7-4A7E-47B0-B56B-9F762B4BE668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ś1iďe">
                  <a:extLst>
                    <a:ext uri="{FF2B5EF4-FFF2-40B4-BE49-F238E27FC236}">
                      <a16:creationId xmlns:a16="http://schemas.microsoft.com/office/drawing/2014/main" xmlns="" id="{F2E71474-C1D0-4C60-B6A5-7821995263DD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śḻîdé">
                  <a:extLst>
                    <a:ext uri="{FF2B5EF4-FFF2-40B4-BE49-F238E27FC236}">
                      <a16:creationId xmlns:a16="http://schemas.microsoft.com/office/drawing/2014/main" xmlns="" id="{CBC682B4-022B-42D4-91A7-CDE21A62A64F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ḷïdé">
                  <a:extLst>
                    <a:ext uri="{FF2B5EF4-FFF2-40B4-BE49-F238E27FC236}">
                      <a16:creationId xmlns:a16="http://schemas.microsoft.com/office/drawing/2014/main" xmlns="" id="{99F79210-9141-410B-934A-192E7320F3EF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šlîḋe">
                  <a:extLst>
                    <a:ext uri="{FF2B5EF4-FFF2-40B4-BE49-F238E27FC236}">
                      <a16:creationId xmlns:a16="http://schemas.microsoft.com/office/drawing/2014/main" xmlns="" id="{CA710E78-06DB-4F0C-BF0F-1D3F3D247D2E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ṡľîde">
                  <a:extLst>
                    <a:ext uri="{FF2B5EF4-FFF2-40B4-BE49-F238E27FC236}">
                      <a16:creationId xmlns:a16="http://schemas.microsoft.com/office/drawing/2014/main" xmlns="" id="{2F23399A-386A-4DAE-9E50-CF25B4C30704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ś1îdè">
                  <a:extLst>
                    <a:ext uri="{FF2B5EF4-FFF2-40B4-BE49-F238E27FC236}">
                      <a16:creationId xmlns:a16="http://schemas.microsoft.com/office/drawing/2014/main" xmlns="" id="{573E6CFB-04B4-45A8-B1BC-F08C8C76FACA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ḷîḋé">
                  <a:extLst>
                    <a:ext uri="{FF2B5EF4-FFF2-40B4-BE49-F238E27FC236}">
                      <a16:creationId xmlns:a16="http://schemas.microsoft.com/office/drawing/2014/main" xmlns="" id="{222D7111-1AE6-485E-B31E-265BA1D46C18}"/>
                    </a:ext>
                  </a:extLst>
                </p:cNvPr>
                <p:cNvSpPr/>
                <p:nvPr/>
              </p:nvSpPr>
              <p:spPr bwMode="auto">
                <a:xfrm>
                  <a:off x="5214938" y="24923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4" y="5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îďê">
                  <a:extLst>
                    <a:ext uri="{FF2B5EF4-FFF2-40B4-BE49-F238E27FC236}">
                      <a16:creationId xmlns:a16="http://schemas.microsoft.com/office/drawing/2014/main" xmlns="" id="{DCE745C3-E5F4-412A-9F04-1BAB73B73BAE}"/>
                    </a:ext>
                  </a:extLst>
                </p:cNvPr>
                <p:cNvSpPr/>
                <p:nvPr/>
              </p:nvSpPr>
              <p:spPr bwMode="auto">
                <a:xfrm>
                  <a:off x="5200650" y="2463800"/>
                  <a:ext cx="6350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0" y="1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ŝ1ïdé">
                  <a:extLst>
                    <a:ext uri="{FF2B5EF4-FFF2-40B4-BE49-F238E27FC236}">
                      <a16:creationId xmlns:a16="http://schemas.microsoft.com/office/drawing/2014/main" xmlns="" id="{CA77EB37-062E-4843-A4BD-689B034B202C}"/>
                    </a:ext>
                  </a:extLst>
                </p:cNvPr>
                <p:cNvSpPr/>
                <p:nvPr/>
              </p:nvSpPr>
              <p:spPr bwMode="auto">
                <a:xfrm>
                  <a:off x="5145088" y="2398713"/>
                  <a:ext cx="131763" cy="157163"/>
                </a:xfrm>
                <a:custGeom>
                  <a:avLst/>
                  <a:gdLst/>
                  <a:ahLst/>
                  <a:cxnLst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25" y="14"/>
                    </a:cxn>
                    <a:cxn ang="0">
                      <a:pos x="25" y="20"/>
                    </a:cxn>
                    <a:cxn ang="0">
                      <a:pos x="30" y="22"/>
                    </a:cxn>
                    <a:cxn ang="0">
                      <a:pos x="32" y="27"/>
                    </a:cxn>
                    <a:cxn ang="0">
                      <a:pos x="32" y="27"/>
                    </a:cxn>
                    <a:cxn ang="0">
                      <a:pos x="28" y="27"/>
                    </a:cxn>
                    <a:cxn ang="0">
                      <a:pos x="25" y="23"/>
                    </a:cxn>
                    <a:cxn ang="0">
                      <a:pos x="25" y="23"/>
                    </a:cxn>
                    <a:cxn ang="0">
                      <a:pos x="25" y="29"/>
                    </a:cxn>
                    <a:cxn ang="0">
                      <a:pos x="28" y="30"/>
                    </a:cxn>
                    <a:cxn ang="0">
                      <a:pos x="32" y="32"/>
                    </a:cxn>
                    <a:cxn ang="0">
                      <a:pos x="33" y="36"/>
                    </a:cxn>
                    <a:cxn ang="0">
                      <a:pos x="33" y="36"/>
                    </a:cxn>
                    <a:cxn ang="0">
                      <a:pos x="30" y="41"/>
                    </a:cxn>
                    <a:cxn ang="0">
                      <a:pos x="25" y="43"/>
                    </a:cxn>
                    <a:cxn ang="0">
                      <a:pos x="25" y="43"/>
                    </a:cxn>
                    <a:cxn ang="0">
                      <a:pos x="25" y="48"/>
                    </a:cxn>
                    <a:cxn ang="0">
                      <a:pos x="22" y="48"/>
                    </a:cxn>
                    <a:cxn ang="0">
                      <a:pos x="22" y="43"/>
                    </a:cxn>
                    <a:cxn ang="0">
                      <a:pos x="17" y="41"/>
                    </a:cxn>
                    <a:cxn ang="0">
                      <a:pos x="15" y="35"/>
                    </a:cxn>
                    <a:cxn ang="0">
                      <a:pos x="15" y="35"/>
                    </a:cxn>
                    <a:cxn ang="0">
                      <a:pos x="19" y="35"/>
                    </a:cxn>
                    <a:cxn ang="0">
                      <a:pos x="22" y="39"/>
                    </a:cxn>
                    <a:cxn ang="0">
                      <a:pos x="22" y="39"/>
                    </a:cxn>
                    <a:cxn ang="0">
                      <a:pos x="22" y="32"/>
                    </a:cxn>
                    <a:cxn ang="0">
                      <a:pos x="20" y="32"/>
                    </a:cxn>
                    <a:cxn ang="0">
                      <a:pos x="15" y="26"/>
                    </a:cxn>
                    <a:cxn ang="0">
                      <a:pos x="15" y="26"/>
                    </a:cxn>
                    <a:cxn ang="0">
                      <a:pos x="18" y="21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7" y="10"/>
                    </a:cxn>
                    <a:cxn ang="0">
                      <a:pos x="24" y="2"/>
                    </a:cxn>
                    <a:cxn ang="0">
                      <a:pos x="40" y="10"/>
                    </a:cxn>
                    <a:cxn ang="0">
                      <a:pos x="40" y="10"/>
                    </a:cxn>
                    <a:cxn ang="0">
                      <a:pos x="24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24" y="0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5" y="38"/>
                    </a:cxn>
                    <a:cxn ang="0">
                      <a:pos x="14" y="56"/>
                    </a:cxn>
                    <a:cxn ang="0">
                      <a:pos x="15" y="56"/>
                    </a:cxn>
                    <a:cxn ang="0">
                      <a:pos x="18" y="56"/>
                    </a:cxn>
                    <a:cxn ang="0">
                      <a:pos x="28" y="56"/>
                    </a:cxn>
                    <a:cxn ang="0">
                      <a:pos x="33" y="56"/>
                    </a:cxn>
                    <a:cxn ang="0">
                      <a:pos x="33" y="56"/>
                    </a:cxn>
                    <a:cxn ang="0">
                      <a:pos x="42" y="38"/>
                    </a:cxn>
                    <a:cxn ang="0">
                      <a:pos x="47" y="23"/>
                    </a:cxn>
                    <a:cxn ang="0">
                      <a:pos x="47" y="23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47" h="56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7" y="20"/>
                        <a:pt x="28" y="21"/>
                        <a:pt x="30" y="22"/>
                      </a:cubicBezTo>
                      <a:cubicBezTo>
                        <a:pt x="31" y="23"/>
                        <a:pt x="32" y="25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5"/>
                        <a:pt x="27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30"/>
                        <a:pt x="27" y="30"/>
                        <a:pt x="28" y="30"/>
                      </a:cubicBezTo>
                      <a:cubicBezTo>
                        <a:pt x="30" y="30"/>
                        <a:pt x="31" y="31"/>
                        <a:pt x="32" y="32"/>
                      </a:cubicBezTo>
                      <a:cubicBezTo>
                        <a:pt x="32" y="33"/>
                        <a:pt x="33" y="35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8"/>
                        <a:pt x="32" y="40"/>
                        <a:pt x="30" y="41"/>
                      </a:cubicBezTo>
                      <a:cubicBezTo>
                        <a:pt x="29" y="42"/>
                        <a:pt x="27" y="42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0" y="42"/>
                        <a:pt x="19" y="42"/>
                        <a:pt x="17" y="41"/>
                      </a:cubicBezTo>
                      <a:cubicBezTo>
                        <a:pt x="15" y="39"/>
                        <a:pt x="15" y="37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7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2"/>
                        <a:pt x="20" y="32"/>
                      </a:cubicBezTo>
                      <a:cubicBezTo>
                        <a:pt x="17" y="31"/>
                        <a:pt x="15" y="29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4"/>
                        <a:pt x="16" y="23"/>
                        <a:pt x="18" y="21"/>
                      </a:cubicBezTo>
                      <a:cubicBezTo>
                        <a:pt x="19" y="21"/>
                        <a:pt x="20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moveTo>
                        <a:pt x="7" y="10"/>
                      </a:moveTo>
                      <a:cubicBezTo>
                        <a:pt x="11" y="5"/>
                        <a:pt x="17" y="2"/>
                        <a:pt x="24" y="2"/>
                      </a:cubicBezTo>
                      <a:cubicBezTo>
                        <a:pt x="31" y="2"/>
                        <a:pt x="37" y="5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9"/>
                        <a:pt x="30" y="8"/>
                        <a:pt x="24" y="8"/>
                      </a:cubicBezTo>
                      <a:cubicBezTo>
                        <a:pt x="18" y="8"/>
                        <a:pt x="12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9"/>
                        <a:pt x="2" y="34"/>
                        <a:pt x="5" y="38"/>
                      </a:cubicBezTo>
                      <a:cubicBezTo>
                        <a:pt x="7" y="40"/>
                        <a:pt x="13" y="50"/>
                        <a:pt x="14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0"/>
                        <a:pt x="40" y="40"/>
                        <a:pt x="42" y="38"/>
                      </a:cubicBezTo>
                      <a:cubicBezTo>
                        <a:pt x="45" y="34"/>
                        <a:pt x="47" y="29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10"/>
                        <a:pt x="37" y="0"/>
                        <a:pt x="2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iṧḻïḓè">
                <a:extLst>
                  <a:ext uri="{FF2B5EF4-FFF2-40B4-BE49-F238E27FC236}">
                    <a16:creationId xmlns:a16="http://schemas.microsoft.com/office/drawing/2014/main" xmlns="" id="{A845F764-4BB1-4323-8EAD-5DE9C530EF38}"/>
                  </a:ext>
                </a:extLst>
              </p:cNvPr>
              <p:cNvGrpSpPr/>
              <p:nvPr/>
            </p:nvGrpSpPr>
            <p:grpSpPr>
              <a:xfrm>
                <a:off x="4823544" y="3073356"/>
                <a:ext cx="310605" cy="317750"/>
                <a:chOff x="4357688" y="2324100"/>
                <a:chExt cx="207963" cy="212726"/>
              </a:xfrm>
              <a:solidFill>
                <a:schemeClr val="bg1"/>
              </a:solidFill>
            </p:grpSpPr>
            <p:sp>
              <p:nvSpPr>
                <p:cNvPr id="61" name="íš1ïďé">
                  <a:extLst>
                    <a:ext uri="{FF2B5EF4-FFF2-40B4-BE49-F238E27FC236}">
                      <a16:creationId xmlns:a16="http://schemas.microsoft.com/office/drawing/2014/main" xmlns="" id="{F71443AE-C301-4FAC-A702-971047C27915}"/>
                    </a:ext>
                  </a:extLst>
                </p:cNvPr>
                <p:cNvSpPr/>
                <p:nvPr/>
              </p:nvSpPr>
              <p:spPr bwMode="auto">
                <a:xfrm>
                  <a:off x="4514850" y="2481263"/>
                  <a:ext cx="3175" cy="79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Slïdê">
                  <a:extLst>
                    <a:ext uri="{FF2B5EF4-FFF2-40B4-BE49-F238E27FC236}">
                      <a16:creationId xmlns:a16="http://schemas.microsoft.com/office/drawing/2014/main" xmlns="" id="{B90C242D-9918-45B6-AE0A-890CA60A9403}"/>
                    </a:ext>
                  </a:extLst>
                </p:cNvPr>
                <p:cNvSpPr/>
                <p:nvPr/>
              </p:nvSpPr>
              <p:spPr bwMode="auto">
                <a:xfrm>
                  <a:off x="4522788" y="2497138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ṩļíďe">
                  <a:extLst>
                    <a:ext uri="{FF2B5EF4-FFF2-40B4-BE49-F238E27FC236}">
                      <a16:creationId xmlns:a16="http://schemas.microsoft.com/office/drawing/2014/main" xmlns="" id="{D1595624-2643-4D50-8D97-A95E1F7F51CD}"/>
                    </a:ext>
                  </a:extLst>
                </p:cNvPr>
                <p:cNvSpPr/>
                <p:nvPr/>
              </p:nvSpPr>
              <p:spPr bwMode="auto">
                <a:xfrm>
                  <a:off x="4478338" y="2449513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6" y="5"/>
                    </a:cxn>
                    <a:cxn ang="0">
                      <a:pos x="16" y="9"/>
                    </a:cxn>
                    <a:cxn ang="0">
                      <a:pos x="19" y="10"/>
                    </a:cxn>
                    <a:cxn ang="0">
                      <a:pos x="21" y="13"/>
                    </a:cxn>
                    <a:cxn ang="0">
                      <a:pos x="21" y="13"/>
                    </a:cxn>
                    <a:cxn ang="0">
                      <a:pos x="18" y="13"/>
                    </a:cxn>
                    <a:cxn ang="0">
                      <a:pos x="16" y="11"/>
                    </a:cxn>
                    <a:cxn ang="0">
                      <a:pos x="16" y="11"/>
                    </a:cxn>
                    <a:cxn ang="0">
                      <a:pos x="16" y="15"/>
                    </a:cxn>
                    <a:cxn ang="0">
                      <a:pos x="18" y="15"/>
                    </a:cxn>
                    <a:cxn ang="0">
                      <a:pos x="20" y="17"/>
                    </a:cxn>
                    <a:cxn ang="0">
                      <a:pos x="21" y="19"/>
                    </a:cxn>
                    <a:cxn ang="0">
                      <a:pos x="21" y="19"/>
                    </a:cxn>
                    <a:cxn ang="0">
                      <a:pos x="19" y="22"/>
                    </a:cxn>
                    <a:cxn ang="0">
                      <a:pos x="16" y="23"/>
                    </a:cxn>
                    <a:cxn ang="0">
                      <a:pos x="16" y="23"/>
                    </a:cxn>
                    <a:cxn ang="0">
                      <a:pos x="16" y="26"/>
                    </a:cxn>
                    <a:cxn ang="0">
                      <a:pos x="14" y="26"/>
                    </a:cxn>
                    <a:cxn ang="0">
                      <a:pos x="14" y="23"/>
                    </a:cxn>
                    <a:cxn ang="0">
                      <a:pos x="11" y="22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2" y="18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17"/>
                    </a:cxn>
                    <a:cxn ang="0">
                      <a:pos x="13" y="16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2" y="10"/>
                    </a:cxn>
                    <a:cxn ang="0">
                      <a:pos x="14" y="9"/>
                    </a:cxn>
                    <a:cxn ang="0">
                      <a:pos x="14" y="9"/>
                    </a:cxn>
                    <a:cxn ang="0">
                      <a:pos x="14" y="5"/>
                    </a:cxn>
                    <a:cxn ang="0">
                      <a:pos x="15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5" y="31"/>
                    </a:cxn>
                    <a:cxn ang="0">
                      <a:pos x="31" y="16"/>
                    </a:cxn>
                    <a:cxn ang="0">
                      <a:pos x="31" y="16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31"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8" y="9"/>
                        <a:pt x="19" y="10"/>
                      </a:cubicBezTo>
                      <a:cubicBezTo>
                        <a:pt x="20" y="11"/>
                        <a:pt x="21" y="12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5"/>
                        <a:pt x="17" y="15"/>
                        <a:pt x="18" y="15"/>
                      </a:cubicBezTo>
                      <a:cubicBezTo>
                        <a:pt x="19" y="15"/>
                        <a:pt x="20" y="16"/>
                        <a:pt x="20" y="17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0" y="21"/>
                        <a:pt x="19" y="22"/>
                      </a:cubicBezTo>
                      <a:cubicBezTo>
                        <a:pt x="18" y="22"/>
                        <a:pt x="17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3"/>
                        <a:pt x="12" y="22"/>
                        <a:pt x="11" y="22"/>
                      </a:cubicBezTo>
                      <a:cubicBezTo>
                        <a:pt x="10" y="21"/>
                        <a:pt x="10" y="20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3" y="20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6"/>
                        <a:pt x="10" y="15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2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5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7"/>
                        <a:pt x="24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$ļîḋé">
                  <a:extLst>
                    <a:ext uri="{FF2B5EF4-FFF2-40B4-BE49-F238E27FC236}">
                      <a16:creationId xmlns:a16="http://schemas.microsoft.com/office/drawing/2014/main" xmlns="" id="{EFDD7351-22C7-485F-A6C1-C3B5859F63AF}"/>
                    </a:ext>
                  </a:extLst>
                </p:cNvPr>
                <p:cNvSpPr/>
                <p:nvPr/>
              </p:nvSpPr>
              <p:spPr bwMode="auto">
                <a:xfrm>
                  <a:off x="4357688" y="2324100"/>
                  <a:ext cx="196850" cy="195263"/>
                </a:xfrm>
                <a:custGeom>
                  <a:avLst/>
                  <a:gdLst/>
                  <a:ahLst/>
                  <a:cxnLst>
                    <a:cxn ang="0">
                      <a:pos x="14" y="59"/>
                    </a:cxn>
                    <a:cxn ang="0">
                      <a:pos x="24" y="65"/>
                    </a:cxn>
                    <a:cxn ang="0">
                      <a:pos x="14" y="59"/>
                    </a:cxn>
                    <a:cxn ang="0">
                      <a:pos x="20" y="52"/>
                    </a:cxn>
                    <a:cxn ang="0">
                      <a:pos x="33" y="66"/>
                    </a:cxn>
                    <a:cxn ang="0">
                      <a:pos x="20" y="52"/>
                    </a:cxn>
                    <a:cxn ang="0">
                      <a:pos x="3" y="37"/>
                    </a:cxn>
                    <a:cxn ang="0">
                      <a:pos x="16" y="51"/>
                    </a:cxn>
                    <a:cxn ang="0">
                      <a:pos x="11" y="56"/>
                    </a:cxn>
                    <a:cxn ang="0">
                      <a:pos x="18" y="37"/>
                    </a:cxn>
                    <a:cxn ang="0">
                      <a:pos x="33" y="37"/>
                    </a:cxn>
                    <a:cxn ang="0">
                      <a:pos x="33" y="46"/>
                    </a:cxn>
                    <a:cxn ang="0">
                      <a:pos x="18" y="37"/>
                    </a:cxn>
                    <a:cxn ang="0">
                      <a:pos x="37" y="23"/>
                    </a:cxn>
                    <a:cxn ang="0">
                      <a:pos x="52" y="34"/>
                    </a:cxn>
                    <a:cxn ang="0">
                      <a:pos x="37" y="34"/>
                    </a:cxn>
                    <a:cxn ang="0">
                      <a:pos x="18" y="34"/>
                    </a:cxn>
                    <a:cxn ang="0">
                      <a:pos x="33" y="23"/>
                    </a:cxn>
                    <a:cxn ang="0">
                      <a:pos x="18" y="34"/>
                    </a:cxn>
                    <a:cxn ang="0">
                      <a:pos x="53" y="20"/>
                    </a:cxn>
                    <a:cxn ang="0">
                      <a:pos x="67" y="34"/>
                    </a:cxn>
                    <a:cxn ang="0">
                      <a:pos x="55" y="34"/>
                    </a:cxn>
                    <a:cxn ang="0">
                      <a:pos x="3" y="34"/>
                    </a:cxn>
                    <a:cxn ang="0">
                      <a:pos x="16" y="19"/>
                    </a:cxn>
                    <a:cxn ang="0">
                      <a:pos x="14" y="34"/>
                    </a:cxn>
                    <a:cxn ang="0">
                      <a:pos x="14" y="11"/>
                    </a:cxn>
                    <a:cxn ang="0">
                      <a:pos x="24" y="5"/>
                    </a:cxn>
                    <a:cxn ang="0">
                      <a:pos x="17" y="16"/>
                    </a:cxn>
                    <a:cxn ang="0">
                      <a:pos x="37" y="5"/>
                    </a:cxn>
                    <a:cxn ang="0">
                      <a:pos x="49" y="18"/>
                    </a:cxn>
                    <a:cxn ang="0">
                      <a:pos x="37" y="20"/>
                    </a:cxn>
                    <a:cxn ang="0">
                      <a:pos x="44" y="4"/>
                    </a:cxn>
                    <a:cxn ang="0">
                      <a:pos x="56" y="11"/>
                    </a:cxn>
                    <a:cxn ang="0">
                      <a:pos x="52" y="16"/>
                    </a:cxn>
                    <a:cxn ang="0">
                      <a:pos x="20" y="17"/>
                    </a:cxn>
                    <a:cxn ang="0">
                      <a:pos x="33" y="4"/>
                    </a:cxn>
                    <a:cxn ang="0">
                      <a:pos x="33" y="20"/>
                    </a:cxn>
                    <a:cxn ang="0">
                      <a:pos x="37" y="0"/>
                    </a:cxn>
                    <a:cxn ang="0">
                      <a:pos x="33" y="0"/>
                    </a:cxn>
                    <a:cxn ang="0">
                      <a:pos x="0" y="35"/>
                    </a:cxn>
                    <a:cxn ang="0">
                      <a:pos x="35" y="70"/>
                    </a:cxn>
                    <a:cxn ang="0">
                      <a:pos x="44" y="69"/>
                    </a:cxn>
                    <a:cxn ang="0">
                      <a:pos x="37" y="66"/>
                    </a:cxn>
                    <a:cxn ang="0">
                      <a:pos x="45" y="51"/>
                    </a:cxn>
                    <a:cxn ang="0">
                      <a:pos x="47" y="48"/>
                    </a:cxn>
                    <a:cxn ang="0">
                      <a:pos x="37" y="37"/>
                    </a:cxn>
                    <a:cxn ang="0">
                      <a:pos x="52" y="37"/>
                    </a:cxn>
                    <a:cxn ang="0">
                      <a:pos x="51" y="46"/>
                    </a:cxn>
                    <a:cxn ang="0">
                      <a:pos x="55" y="37"/>
                    </a:cxn>
                    <a:cxn ang="0">
                      <a:pos x="67" y="37"/>
                    </a:cxn>
                    <a:cxn ang="0">
                      <a:pos x="65" y="46"/>
                    </a:cxn>
                    <a:cxn ang="0">
                      <a:pos x="70" y="35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70" h="70">
                      <a:moveTo>
                        <a:pt x="14" y="59"/>
                      </a:move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7"/>
                        <a:pt x="16" y="55"/>
                        <a:pt x="18" y="54"/>
                      </a:cubicBezTo>
                      <a:cubicBezTo>
                        <a:pt x="19" y="58"/>
                        <a:pt x="21" y="62"/>
                        <a:pt x="24" y="65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20" y="63"/>
                        <a:pt x="17" y="61"/>
                        <a:pt x="14" y="59"/>
                      </a:cubicBezTo>
                      <a:moveTo>
                        <a:pt x="20" y="52"/>
                      </a:move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4" y="51"/>
                        <a:pt x="29" y="50"/>
                        <a:pt x="33" y="50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27" y="65"/>
                        <a:pt x="23" y="59"/>
                        <a:pt x="20" y="52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41"/>
                        <a:pt x="15" y="46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4" y="52"/>
                        <a:pt x="12" y="54"/>
                        <a:pt x="11" y="56"/>
                      </a:cubicBezTo>
                      <a:cubicBezTo>
                        <a:pt x="7" y="51"/>
                        <a:pt x="4" y="44"/>
                        <a:pt x="3" y="37"/>
                      </a:cubicBezTo>
                      <a:moveTo>
                        <a:pt x="18" y="37"/>
                      </a:move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9" y="47"/>
                        <a:pt x="24" y="47"/>
                        <a:pt x="19" y="49"/>
                      </a:cubicBezTo>
                      <a:cubicBezTo>
                        <a:pt x="18" y="45"/>
                        <a:pt x="18" y="41"/>
                        <a:pt x="18" y="37"/>
                      </a:cubicBezTo>
                      <a:moveTo>
                        <a:pt x="37" y="23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41" y="23"/>
                        <a:pt x="46" y="23"/>
                        <a:pt x="50" y="21"/>
                      </a:cubicBezTo>
                      <a:cubicBezTo>
                        <a:pt x="51" y="25"/>
                        <a:pt x="52" y="30"/>
                        <a:pt x="52" y="34"/>
                      </a:cubicBez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moveTo>
                        <a:pt x="18" y="34"/>
                      </a:moveTo>
                      <a:cubicBezTo>
                        <a:pt x="18" y="29"/>
                        <a:pt x="18" y="25"/>
                        <a:pt x="19" y="21"/>
                      </a:cubicBezTo>
                      <a:cubicBezTo>
                        <a:pt x="23" y="22"/>
                        <a:pt x="29" y="23"/>
                        <a:pt x="33" y="2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moveTo>
                        <a:pt x="53" y="20"/>
                      </a:move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6" y="18"/>
                        <a:pt x="58" y="16"/>
                        <a:pt x="59" y="14"/>
                      </a:cubicBezTo>
                      <a:cubicBezTo>
                        <a:pt x="64" y="19"/>
                        <a:pt x="67" y="26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29"/>
                        <a:pt x="55" y="24"/>
                        <a:pt x="53" y="20"/>
                      </a:cubicBezTo>
                      <a:moveTo>
                        <a:pt x="3" y="34"/>
                      </a:moveTo>
                      <a:cubicBezTo>
                        <a:pt x="4" y="26"/>
                        <a:pt x="7" y="19"/>
                        <a:pt x="12" y="14"/>
                      </a:cubicBezTo>
                      <a:cubicBezTo>
                        <a:pt x="12" y="16"/>
                        <a:pt x="14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24"/>
                        <a:pt x="14" y="29"/>
                        <a:pt x="1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7" y="8"/>
                        <a:pt x="20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8"/>
                        <a:pt x="19" y="11"/>
                        <a:pt x="17" y="16"/>
                      </a:cubicBezTo>
                      <a:cubicBezTo>
                        <a:pt x="16" y="14"/>
                        <a:pt x="14" y="13"/>
                        <a:pt x="14" y="11"/>
                      </a:cubicBezTo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43" y="5"/>
                        <a:pt x="47" y="11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5" y="19"/>
                        <a:pt x="41" y="20"/>
                        <a:pt x="37" y="20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44" y="4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9" y="6"/>
                        <a:pt x="53" y="8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2" y="16"/>
                      </a:cubicBezTo>
                      <a:cubicBezTo>
                        <a:pt x="50" y="11"/>
                        <a:pt x="48" y="7"/>
                        <a:pt x="44" y="4"/>
                      </a:cubicBezTo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3" y="10"/>
                        <a:pt x="27" y="5"/>
                        <a:pt x="33" y="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0"/>
                        <a:pt x="24" y="19"/>
                        <a:pt x="20" y="17"/>
                      </a:cubicBezTo>
                      <a:moveTo>
                        <a:pt x="37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1"/>
                        <a:pt x="0" y="1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38" y="70"/>
                        <a:pt x="41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7"/>
                        <a:pt x="42" y="66"/>
                        <a:pt x="42" y="64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9" y="50"/>
                        <a:pt x="42" y="50"/>
                        <a:pt x="45" y="51"/>
                      </a:cubicBezTo>
                      <a:cubicBezTo>
                        <a:pt x="46" y="50"/>
                        <a:pt x="46" y="49"/>
                        <a:pt x="47" y="48"/>
                      </a:cubicBezTo>
                      <a:cubicBezTo>
                        <a:pt x="47" y="48"/>
                        <a:pt x="47" y="48"/>
                        <a:pt x="47" y="48"/>
                      </a:cubicBezTo>
                      <a:cubicBezTo>
                        <a:pt x="44" y="47"/>
                        <a:pt x="40" y="47"/>
                        <a:pt x="37" y="46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40"/>
                        <a:pt x="52" y="43"/>
                        <a:pt x="51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5"/>
                        <a:pt x="53" y="45"/>
                        <a:pt x="55" y="45"/>
                      </a:cubicBezTo>
                      <a:cubicBezTo>
                        <a:pt x="55" y="42"/>
                        <a:pt x="55" y="39"/>
                        <a:pt x="55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6" y="43"/>
                        <a:pt x="65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6" y="46"/>
                        <a:pt x="67" y="47"/>
                        <a:pt x="68" y="47"/>
                      </a:cubicBezTo>
                      <a:cubicBezTo>
                        <a:pt x="69" y="43"/>
                        <a:pt x="70" y="39"/>
                        <a:pt x="70" y="35"/>
                      </a:cubicBezTo>
                      <a:cubicBezTo>
                        <a:pt x="70" y="35"/>
                        <a:pt x="70" y="35"/>
                        <a:pt x="70" y="35"/>
                      </a:cubicBezTo>
                      <a:cubicBezTo>
                        <a:pt x="70" y="16"/>
                        <a:pt x="55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iṥḷiďê">
                <a:extLst>
                  <a:ext uri="{FF2B5EF4-FFF2-40B4-BE49-F238E27FC236}">
                    <a16:creationId xmlns:a16="http://schemas.microsoft.com/office/drawing/2014/main" xmlns="" id="{C1B93D6F-8362-4D77-9A91-0F7A9253F23B}"/>
                  </a:ext>
                </a:extLst>
              </p:cNvPr>
              <p:cNvGrpSpPr/>
              <p:nvPr/>
            </p:nvGrpSpPr>
            <p:grpSpPr>
              <a:xfrm>
                <a:off x="2710644" y="3317516"/>
                <a:ext cx="317741" cy="334339"/>
                <a:chOff x="2854325" y="2497138"/>
                <a:chExt cx="212725" cy="223837"/>
              </a:xfrm>
              <a:solidFill>
                <a:schemeClr val="bg1"/>
              </a:solidFill>
            </p:grpSpPr>
            <p:sp>
              <p:nvSpPr>
                <p:cNvPr id="48" name="ïṩľîḓè">
                  <a:extLst>
                    <a:ext uri="{FF2B5EF4-FFF2-40B4-BE49-F238E27FC236}">
                      <a16:creationId xmlns:a16="http://schemas.microsoft.com/office/drawing/2014/main" xmlns="" id="{3D3FF6A0-7142-4ECF-BFA8-3EDCE954BD43}"/>
                    </a:ext>
                  </a:extLst>
                </p:cNvPr>
                <p:cNvSpPr/>
                <p:nvPr/>
              </p:nvSpPr>
              <p:spPr bwMode="auto">
                <a:xfrm>
                  <a:off x="2854325" y="2613025"/>
                  <a:ext cx="212725" cy="107950"/>
                </a:xfrm>
                <a:custGeom>
                  <a:avLst/>
                  <a:gdLst/>
                  <a:ahLst/>
                  <a:cxnLst>
                    <a:cxn ang="0">
                      <a:pos x="15" y="26"/>
                    </a:cxn>
                    <a:cxn ang="0">
                      <a:pos x="27" y="33"/>
                    </a:cxn>
                    <a:cxn ang="0">
                      <a:pos x="15" y="26"/>
                    </a:cxn>
                    <a:cxn ang="0">
                      <a:pos x="57" y="21"/>
                    </a:cxn>
                    <a:cxn ang="0">
                      <a:pos x="61" y="27"/>
                    </a:cxn>
                    <a:cxn ang="0">
                      <a:pos x="50" y="33"/>
                    </a:cxn>
                    <a:cxn ang="0">
                      <a:pos x="22" y="20"/>
                    </a:cxn>
                    <a:cxn ang="0">
                      <a:pos x="36" y="34"/>
                    </a:cxn>
                    <a:cxn ang="0">
                      <a:pos x="22" y="20"/>
                    </a:cxn>
                    <a:cxn ang="0">
                      <a:pos x="40" y="17"/>
                    </a:cxn>
                    <a:cxn ang="0">
                      <a:pos x="54" y="20"/>
                    </a:cxn>
                    <a:cxn ang="0">
                      <a:pos x="40" y="17"/>
                    </a:cxn>
                    <a:cxn ang="0">
                      <a:pos x="4" y="3"/>
                    </a:cxn>
                    <a:cxn ang="0">
                      <a:pos x="18" y="18"/>
                    </a:cxn>
                    <a:cxn ang="0">
                      <a:pos x="13" y="24"/>
                    </a:cxn>
                    <a:cxn ang="0">
                      <a:pos x="19" y="3"/>
                    </a:cxn>
                    <a:cxn ang="0">
                      <a:pos x="36" y="3"/>
                    </a:cxn>
                    <a:cxn ang="0">
                      <a:pos x="36" y="13"/>
                    </a:cxn>
                    <a:cxn ang="0">
                      <a:pos x="19" y="3"/>
                    </a:cxn>
                    <a:cxn ang="0">
                      <a:pos x="40" y="3"/>
                    </a:cxn>
                    <a:cxn ang="0">
                      <a:pos x="57" y="3"/>
                    </a:cxn>
                    <a:cxn ang="0">
                      <a:pos x="40" y="13"/>
                    </a:cxn>
                    <a:cxn ang="0">
                      <a:pos x="58" y="18"/>
                    </a:cxn>
                    <a:cxn ang="0">
                      <a:pos x="60" y="3"/>
                    </a:cxn>
                    <a:cxn ang="0">
                      <a:pos x="73" y="3"/>
                    </a:cxn>
                    <a:cxn ang="0">
                      <a:pos x="58" y="18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6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39">
                      <a:moveTo>
                        <a:pt x="15" y="26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4"/>
                        <a:pt x="17" y="23"/>
                        <a:pt x="19" y="21"/>
                      </a:cubicBezTo>
                      <a:cubicBezTo>
                        <a:pt x="21" y="26"/>
                        <a:pt x="23" y="30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32"/>
                        <a:pt x="19" y="29"/>
                        <a:pt x="15" y="26"/>
                      </a:cubicBezTo>
                      <a:moveTo>
                        <a:pt x="50" y="33"/>
                      </a:moveTo>
                      <a:cubicBezTo>
                        <a:pt x="53" y="30"/>
                        <a:pt x="56" y="26"/>
                        <a:pt x="57" y="21"/>
                      </a:cubicBezTo>
                      <a:cubicBezTo>
                        <a:pt x="59" y="23"/>
                        <a:pt x="61" y="25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8" y="29"/>
                        <a:pt x="54" y="32"/>
                        <a:pt x="50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6" y="18"/>
                        <a:pt x="32" y="17"/>
                        <a:pt x="36" y="17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29" y="33"/>
                        <a:pt x="25" y="27"/>
                        <a:pt x="22" y="20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4" y="17"/>
                        <a:pt x="50" y="18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1" y="27"/>
                        <a:pt x="47" y="34"/>
                        <a:pt x="40" y="35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8"/>
                        <a:pt x="17" y="13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19"/>
                        <a:pt x="14" y="21"/>
                        <a:pt x="13" y="24"/>
                      </a:cubicBezTo>
                      <a:cubicBezTo>
                        <a:pt x="8" y="18"/>
                        <a:pt x="4" y="11"/>
                        <a:pt x="4" y="3"/>
                      </a:cubicBezTo>
                      <a:moveTo>
                        <a:pt x="19" y="3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1" y="13"/>
                        <a:pt x="26" y="14"/>
                        <a:pt x="21" y="16"/>
                      </a:cubicBezTo>
                      <a:cubicBezTo>
                        <a:pt x="20" y="12"/>
                        <a:pt x="19" y="7"/>
                        <a:pt x="19" y="3"/>
                      </a:cubicBezTo>
                      <a:moveTo>
                        <a:pt x="40" y="3"/>
                      </a:move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7"/>
                        <a:pt x="56" y="12"/>
                        <a:pt x="55" y="16"/>
                      </a:cubicBezTo>
                      <a:cubicBezTo>
                        <a:pt x="51" y="14"/>
                        <a:pt x="45" y="13"/>
                        <a:pt x="40" y="13"/>
                      </a:cubicBezTo>
                      <a:cubicBezTo>
                        <a:pt x="40" y="3"/>
                        <a:pt x="40" y="3"/>
                        <a:pt x="40" y="3"/>
                      </a:cubicBezTo>
                      <a:moveTo>
                        <a:pt x="58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0" y="13"/>
                        <a:pt x="60" y="7"/>
                        <a:pt x="60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2" y="11"/>
                        <a:pt x="69" y="18"/>
                        <a:pt x="64" y="24"/>
                      </a:cubicBezTo>
                      <a:cubicBezTo>
                        <a:pt x="63" y="21"/>
                        <a:pt x="61" y="19"/>
                        <a:pt x="58" y="18"/>
                      </a:cubicBezTo>
                      <a:moveTo>
                        <a:pt x="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2"/>
                        <a:pt x="18" y="39"/>
                        <a:pt x="38" y="39"/>
                      </a:cubicBezTo>
                      <a:cubicBezTo>
                        <a:pt x="59" y="39"/>
                        <a:pt x="76" y="22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líḍè">
                  <a:extLst>
                    <a:ext uri="{FF2B5EF4-FFF2-40B4-BE49-F238E27FC236}">
                      <a16:creationId xmlns:a16="http://schemas.microsoft.com/office/drawing/2014/main" xmlns="" id="{2049396A-D6B6-4C75-B6C4-686607C6860D}"/>
                    </a:ext>
                  </a:extLst>
                </p:cNvPr>
                <p:cNvSpPr/>
                <p:nvPr/>
              </p:nvSpPr>
              <p:spPr bwMode="auto">
                <a:xfrm>
                  <a:off x="2941638" y="2497138"/>
                  <a:ext cx="39688" cy="4762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17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4" h="17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3" y="17"/>
                        <a:pt x="7" y="17"/>
                      </a:cubicBezTo>
                      <a:cubicBezTo>
                        <a:pt x="11" y="17"/>
                        <a:pt x="14" y="13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4"/>
                        <a:pt x="11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S1iďe">
                  <a:extLst>
                    <a:ext uri="{FF2B5EF4-FFF2-40B4-BE49-F238E27FC236}">
                      <a16:creationId xmlns:a16="http://schemas.microsoft.com/office/drawing/2014/main" xmlns="" id="{DDBB7616-9AB2-4B38-AA36-C6C8131400CF}"/>
                    </a:ext>
                  </a:extLst>
                </p:cNvPr>
                <p:cNvSpPr/>
                <p:nvPr/>
              </p:nvSpPr>
              <p:spPr bwMode="auto">
                <a:xfrm>
                  <a:off x="2922588" y="2547938"/>
                  <a:ext cx="77788" cy="5556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9" y="0"/>
                    </a:cxn>
                    <a:cxn ang="0">
                      <a:pos x="16" y="15"/>
                    </a:cxn>
                    <a:cxn ang="0">
                      <a:pos x="14" y="3"/>
                    </a:cxn>
                    <a:cxn ang="0">
                      <a:pos x="12" y="15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0" y="20"/>
                    </a:cxn>
                    <a:cxn ang="0">
                      <a:pos x="28" y="20"/>
                    </a:cxn>
                    <a:cxn ang="0">
                      <a:pos x="28" y="7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8" h="20">
                      <a:moveTo>
                        <a:pt x="23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3"/>
                        <a:pt x="26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ṥľídè">
                  <a:extLst>
                    <a:ext uri="{FF2B5EF4-FFF2-40B4-BE49-F238E27FC236}">
                      <a16:creationId xmlns:a16="http://schemas.microsoft.com/office/drawing/2014/main" xmlns="" id="{7BE8DEB0-CE64-453C-97C6-D609FAC21BD9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ḷïďê">
                  <a:extLst>
                    <a:ext uri="{FF2B5EF4-FFF2-40B4-BE49-F238E27FC236}">
                      <a16:creationId xmlns:a16="http://schemas.microsoft.com/office/drawing/2014/main" xmlns="" id="{CE7DB5C2-19B8-434B-A746-77E447EFF933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ļîďè">
                  <a:extLst>
                    <a:ext uri="{FF2B5EF4-FFF2-40B4-BE49-F238E27FC236}">
                      <a16:creationId xmlns:a16="http://schemas.microsoft.com/office/drawing/2014/main" xmlns="" id="{1F54C5EB-868A-4BE6-9C0B-5473DAE2CEC9}"/>
                    </a:ext>
                  </a:extLst>
                </p:cNvPr>
                <p:cNvSpPr/>
                <p:nvPr/>
              </p:nvSpPr>
              <p:spPr bwMode="auto">
                <a:xfrm>
                  <a:off x="3006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lïďè">
                  <a:extLst>
                    <a:ext uri="{FF2B5EF4-FFF2-40B4-BE49-F238E27FC236}">
                      <a16:creationId xmlns:a16="http://schemas.microsoft.com/office/drawing/2014/main" xmlns="" id="{A3D72D17-6FCB-488F-94FA-BD114184537E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$1íḋê">
                  <a:extLst>
                    <a:ext uri="{FF2B5EF4-FFF2-40B4-BE49-F238E27FC236}">
                      <a16:creationId xmlns:a16="http://schemas.microsoft.com/office/drawing/2014/main" xmlns="" id="{C5564E8B-6610-4E70-9D01-2008105EE2E1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ṧlídé">
                  <a:extLst>
                    <a:ext uri="{FF2B5EF4-FFF2-40B4-BE49-F238E27FC236}">
                      <a16:creationId xmlns:a16="http://schemas.microsoft.com/office/drawing/2014/main" xmlns="" id="{A36D6672-9B33-4282-8BD6-F54A7182C8B2}"/>
                    </a:ext>
                  </a:extLst>
                </p:cNvPr>
                <p:cNvSpPr/>
                <p:nvPr/>
              </p:nvSpPr>
              <p:spPr bwMode="auto">
                <a:xfrm>
                  <a:off x="3000375" y="2552700"/>
                  <a:ext cx="58738" cy="5080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0" y="14"/>
                    </a:cxn>
                    <a:cxn ang="0">
                      <a:pos x="8" y="2"/>
                    </a:cxn>
                    <a:cxn ang="0">
                      <a:pos x="6" y="14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1" y="18"/>
                    </a:cxn>
                    <a:cxn ang="0">
                      <a:pos x="21" y="18"/>
                    </a:cxn>
                    <a:cxn ang="0">
                      <a:pos x="21" y="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21" h="18">
                      <a:moveTo>
                        <a:pt x="17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3"/>
                        <a:pt x="1" y="5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2"/>
                        <a:pt x="19" y="0"/>
                        <a:pt x="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ŝľidè">
                  <a:extLst>
                    <a:ext uri="{FF2B5EF4-FFF2-40B4-BE49-F238E27FC236}">
                      <a16:creationId xmlns:a16="http://schemas.microsoft.com/office/drawing/2014/main" xmlns="" id="{1CCBD709-5FAB-4E9C-9A33-C6BF600BB0B9}"/>
                    </a:ext>
                  </a:extLst>
                </p:cNvPr>
                <p:cNvSpPr/>
                <p:nvPr/>
              </p:nvSpPr>
              <p:spPr bwMode="auto">
                <a:xfrm>
                  <a:off x="2879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şḻíḑé">
                  <a:extLst>
                    <a:ext uri="{FF2B5EF4-FFF2-40B4-BE49-F238E27FC236}">
                      <a16:creationId xmlns:a16="http://schemas.microsoft.com/office/drawing/2014/main" xmlns="" id="{EF78E4E8-6E09-49BA-BA17-25CB9C2CA911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ŝ1ïďé">
                  <a:extLst>
                    <a:ext uri="{FF2B5EF4-FFF2-40B4-BE49-F238E27FC236}">
                      <a16:creationId xmlns:a16="http://schemas.microsoft.com/office/drawing/2014/main" xmlns="" id="{5D380D91-2F28-4A6A-8A35-11DA14EA1EBA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ļiḑê">
                  <a:extLst>
                    <a:ext uri="{FF2B5EF4-FFF2-40B4-BE49-F238E27FC236}">
                      <a16:creationId xmlns:a16="http://schemas.microsoft.com/office/drawing/2014/main" xmlns="" id="{F82A0CC8-5BDA-46C7-88C1-9EEEC42087B4}"/>
                    </a:ext>
                  </a:extLst>
                </p:cNvPr>
                <p:cNvSpPr/>
                <p:nvPr/>
              </p:nvSpPr>
              <p:spPr bwMode="auto">
                <a:xfrm>
                  <a:off x="2860675" y="2552700"/>
                  <a:ext cx="61913" cy="539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5" y="14"/>
                    </a:cxn>
                    <a:cxn ang="0">
                      <a:pos x="13" y="2"/>
                    </a:cxn>
                    <a:cxn ang="0">
                      <a:pos x="11" y="14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9"/>
                    </a:cxn>
                    <a:cxn ang="0">
                      <a:pos x="20" y="19"/>
                    </a:cxn>
                    <a:cxn ang="0">
                      <a:pos x="20" y="5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9">
                      <a:moveTo>
                        <a:pt x="2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1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ïṧlïde">
                <a:extLst>
                  <a:ext uri="{FF2B5EF4-FFF2-40B4-BE49-F238E27FC236}">
                    <a16:creationId xmlns:a16="http://schemas.microsoft.com/office/drawing/2014/main" xmlns="" id="{6D524F33-D3E7-400C-9813-CF9F4C5FB2D4}"/>
                  </a:ext>
                </a:extLst>
              </p:cNvPr>
              <p:cNvGrpSpPr/>
              <p:nvPr/>
            </p:nvGrpSpPr>
            <p:grpSpPr>
              <a:xfrm>
                <a:off x="3765553" y="2845605"/>
                <a:ext cx="322492" cy="320109"/>
                <a:chOff x="3605213" y="2220913"/>
                <a:chExt cx="215900" cy="214313"/>
              </a:xfrm>
              <a:solidFill>
                <a:schemeClr val="bg1"/>
              </a:solidFill>
            </p:grpSpPr>
            <p:sp>
              <p:nvSpPr>
                <p:cNvPr id="41" name="íslïďe">
                  <a:extLst>
                    <a:ext uri="{FF2B5EF4-FFF2-40B4-BE49-F238E27FC236}">
                      <a16:creationId xmlns:a16="http://schemas.microsoft.com/office/drawing/2014/main" xmlns="" id="{01E223E9-2369-4696-BC56-A7D71D98A8B7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ṥḷiḍè">
                  <a:extLst>
                    <a:ext uri="{FF2B5EF4-FFF2-40B4-BE49-F238E27FC236}">
                      <a16:creationId xmlns:a16="http://schemas.microsoft.com/office/drawing/2014/main" xmlns="" id="{21171FC1-FE0E-4F29-99B2-39DE0A437B0C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ïḋê">
                  <a:extLst>
                    <a:ext uri="{FF2B5EF4-FFF2-40B4-BE49-F238E27FC236}">
                      <a16:creationId xmlns:a16="http://schemas.microsoft.com/office/drawing/2014/main" xmlns="" id="{1BFA330C-3646-473E-81D5-5F9214B0B005}"/>
                    </a:ext>
                  </a:extLst>
                </p:cNvPr>
                <p:cNvSpPr/>
                <p:nvPr/>
              </p:nvSpPr>
              <p:spPr bwMode="auto">
                <a:xfrm>
                  <a:off x="3705225" y="2312988"/>
                  <a:ext cx="17463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1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ḓé">
                  <a:extLst>
                    <a:ext uri="{FF2B5EF4-FFF2-40B4-BE49-F238E27FC236}">
                      <a16:creationId xmlns:a16="http://schemas.microsoft.com/office/drawing/2014/main" xmlns="" id="{8A91C060-69C4-43AD-99F2-77BF107A045F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$ḻîḍè">
                  <a:extLst>
                    <a:ext uri="{FF2B5EF4-FFF2-40B4-BE49-F238E27FC236}">
                      <a16:creationId xmlns:a16="http://schemas.microsoft.com/office/drawing/2014/main" xmlns="" id="{24BDC4A5-1152-4122-85CC-11F2225943C0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ş1îḑe">
                  <a:extLst>
                    <a:ext uri="{FF2B5EF4-FFF2-40B4-BE49-F238E27FC236}">
                      <a16:creationId xmlns:a16="http://schemas.microsoft.com/office/drawing/2014/main" xmlns="" id="{4D8AD91E-60EF-4D99-8A52-FA4B7824EACE}"/>
                    </a:ext>
                  </a:extLst>
                </p:cNvPr>
                <p:cNvSpPr/>
                <p:nvPr/>
              </p:nvSpPr>
              <p:spPr bwMode="auto">
                <a:xfrm>
                  <a:off x="3686175" y="2306638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5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ṧ1îḑê">
                  <a:extLst>
                    <a:ext uri="{FF2B5EF4-FFF2-40B4-BE49-F238E27FC236}">
                      <a16:creationId xmlns:a16="http://schemas.microsoft.com/office/drawing/2014/main" xmlns="" id="{54E6986C-A713-4221-8BD4-E932D06CBD95}"/>
                    </a:ext>
                  </a:extLst>
                </p:cNvPr>
                <p:cNvSpPr/>
                <p:nvPr/>
              </p:nvSpPr>
              <p:spPr bwMode="auto">
                <a:xfrm>
                  <a:off x="3605213" y="2220913"/>
                  <a:ext cx="215900" cy="214313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4" y="22"/>
                    </a:cxn>
                    <a:cxn ang="0">
                      <a:pos x="12" y="28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31"/>
                    </a:cxn>
                    <a:cxn ang="0">
                      <a:pos x="17" y="35"/>
                    </a:cxn>
                    <a:cxn ang="0">
                      <a:pos x="24" y="38"/>
                    </a:cxn>
                    <a:cxn ang="0">
                      <a:pos x="28" y="40"/>
                    </a:cxn>
                    <a:cxn ang="0">
                      <a:pos x="31" y="41"/>
                    </a:cxn>
                    <a:cxn ang="0">
                      <a:pos x="31" y="45"/>
                    </a:cxn>
                    <a:cxn ang="0">
                      <a:pos x="31" y="51"/>
                    </a:cxn>
                    <a:cxn ang="0">
                      <a:pos x="38" y="59"/>
                    </a:cxn>
                    <a:cxn ang="0">
                      <a:pos x="38" y="66"/>
                    </a:cxn>
                    <a:cxn ang="0">
                      <a:pos x="40" y="71"/>
                    </a:cxn>
                    <a:cxn ang="0">
                      <a:pos x="3" y="39"/>
                    </a:cxn>
                    <a:cxn ang="0">
                      <a:pos x="13" y="17"/>
                    </a:cxn>
                    <a:cxn ang="0">
                      <a:pos x="47" y="6"/>
                    </a:cxn>
                    <a:cxn ang="0">
                      <a:pos x="54" y="8"/>
                    </a:cxn>
                    <a:cxn ang="0">
                      <a:pos x="57" y="14"/>
                    </a:cxn>
                    <a:cxn ang="0">
                      <a:pos x="72" y="29"/>
                    </a:cxn>
                    <a:cxn ang="0">
                      <a:pos x="43" y="70"/>
                    </a:cxn>
                    <a:cxn ang="0">
                      <a:pos x="47" y="66"/>
                    </a:cxn>
                    <a:cxn ang="0">
                      <a:pos x="51" y="61"/>
                    </a:cxn>
                    <a:cxn ang="0">
                      <a:pos x="55" y="56"/>
                    </a:cxn>
                    <a:cxn ang="0">
                      <a:pos x="58" y="50"/>
                    </a:cxn>
                    <a:cxn ang="0">
                      <a:pos x="51" y="46"/>
                    </a:cxn>
                    <a:cxn ang="0">
                      <a:pos x="44" y="41"/>
                    </a:cxn>
                    <a:cxn ang="0">
                      <a:pos x="39" y="39"/>
                    </a:cxn>
                    <a:cxn ang="0">
                      <a:pos x="31" y="40"/>
                    </a:cxn>
                    <a:cxn ang="0">
                      <a:pos x="26" y="36"/>
                    </a:cxn>
                    <a:cxn ang="0">
                      <a:pos x="22" y="34"/>
                    </a:cxn>
                    <a:cxn ang="0">
                      <a:pos x="27" y="28"/>
                    </a:cxn>
                    <a:cxn ang="0">
                      <a:pos x="32" y="31"/>
                    </a:cxn>
                    <a:cxn ang="0">
                      <a:pos x="33" y="30"/>
                    </a:cxn>
                    <a:cxn ang="0">
                      <a:pos x="36" y="24"/>
                    </a:cxn>
                    <a:cxn ang="0">
                      <a:pos x="43" y="20"/>
                    </a:cxn>
                    <a:cxn ang="0">
                      <a:pos x="46" y="18"/>
                    </a:cxn>
                    <a:cxn ang="0">
                      <a:pos x="49" y="19"/>
                    </a:cxn>
                    <a:cxn ang="0">
                      <a:pos x="50" y="15"/>
                    </a:cxn>
                    <a:cxn ang="0">
                      <a:pos x="45" y="11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40" y="10"/>
                    </a:cxn>
                    <a:cxn ang="0">
                      <a:pos x="44" y="8"/>
                    </a:cxn>
                    <a:cxn ang="0">
                      <a:pos x="45" y="9"/>
                    </a:cxn>
                    <a:cxn ang="0">
                      <a:pos x="48" y="11"/>
                    </a:cxn>
                    <a:cxn ang="0">
                      <a:pos x="49" y="8"/>
                    </a:cxn>
                    <a:cxn ang="0">
                      <a:pos x="46" y="5"/>
                    </a:cxn>
                    <a:cxn ang="0">
                      <a:pos x="43" y="5"/>
                    </a:cxn>
                    <a:cxn ang="0">
                      <a:pos x="41" y="6"/>
                    </a:cxn>
                    <a:cxn ang="0">
                      <a:pos x="38" y="7"/>
                    </a:cxn>
                    <a:cxn ang="0">
                      <a:pos x="37" y="7"/>
                    </a:cxn>
                    <a:cxn ang="0">
                      <a:pos x="33" y="6"/>
                    </a:cxn>
                    <a:cxn ang="0">
                      <a:pos x="31" y="8"/>
                    </a:cxn>
                    <a:cxn ang="0">
                      <a:pos x="24" y="9"/>
                    </a:cxn>
                    <a:cxn ang="0">
                      <a:pos x="16" y="12"/>
                    </a:cxn>
                    <a:cxn ang="0">
                      <a:pos x="72" y="57"/>
                    </a:cxn>
                  </a:cxnLst>
                  <a:rect l="0" t="0" r="r" b="b"/>
                  <a:pathLst>
                    <a:path w="77" h="77">
                      <a:moveTo>
                        <a:pt x="15" y="16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2" y="51"/>
                        <a:pt x="32" y="52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5"/>
                        <a:pt x="34" y="55"/>
                        <a:pt x="35" y="55"/>
                      </a:cubicBezTo>
                      <a:cubicBezTo>
                        <a:pt x="35" y="56"/>
                        <a:pt x="36" y="56"/>
                        <a:pt x="37" y="56"/>
                      </a:cubicBezTo>
                      <a:cubicBezTo>
                        <a:pt x="37" y="57"/>
                        <a:pt x="37" y="57"/>
                        <a:pt x="38" y="5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2"/>
                        <a:pt x="38" y="62"/>
                      </a:cubicBezTo>
                      <a:cubicBezTo>
                        <a:pt x="38" y="62"/>
                        <a:pt x="38" y="63"/>
                        <a:pt x="38" y="63"/>
                      </a:cubicBezTo>
                      <a:cubicBezTo>
                        <a:pt x="38" y="63"/>
                        <a:pt x="38" y="64"/>
                        <a:pt x="38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1" y="73"/>
                        <a:pt x="41" y="73"/>
                        <a:pt x="41" y="73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23" y="74"/>
                        <a:pt x="9" y="63"/>
                        <a:pt x="5" y="49"/>
                      </a:cubicBezTo>
                      <a:cubicBezTo>
                        <a:pt x="4" y="45"/>
                        <a:pt x="3" y="42"/>
                        <a:pt x="3" y="39"/>
                      </a:cubicBezTo>
                      <a:cubicBezTo>
                        <a:pt x="3" y="32"/>
                        <a:pt x="6" y="25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moveTo>
                        <a:pt x="13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moveTo>
                        <a:pt x="46" y="6"/>
                      </a:move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6" y="14"/>
                        <a:pt x="56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2" y="13"/>
                        <a:pt x="6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7" y="18"/>
                        <a:pt x="70" y="23"/>
                        <a:pt x="72" y="29"/>
                      </a:cubicBezTo>
                      <a:cubicBezTo>
                        <a:pt x="73" y="32"/>
                        <a:pt x="73" y="36"/>
                        <a:pt x="73" y="39"/>
                      </a:cubicBezTo>
                      <a:cubicBezTo>
                        <a:pt x="73" y="54"/>
                        <a:pt x="63" y="68"/>
                        <a:pt x="48" y="72"/>
                      </a:cubicBezTo>
                      <a:cubicBezTo>
                        <a:pt x="46" y="73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7"/>
                        <a:pt x="45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47" y="66"/>
                        <a:pt x="47" y="66"/>
                        <a:pt x="47" y="66"/>
                      </a:cubicBezTo>
                      <a:cubicBezTo>
                        <a:pt x="47" y="66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49" y="64"/>
                        <a:pt x="49" y="64"/>
                        <a:pt x="49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9"/>
                        <a:pt x="51" y="59"/>
                        <a:pt x="52" y="59"/>
                      </a:cubicBezTo>
                      <a:cubicBezTo>
                        <a:pt x="52" y="59"/>
                        <a:pt x="52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49"/>
                        <a:pt x="58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58" y="48"/>
                        <a:pt x="57" y="48"/>
                        <a:pt x="57" y="48"/>
                      </a:cubicBezTo>
                      <a:cubicBezTo>
                        <a:pt x="56" y="48"/>
                        <a:pt x="56" y="47"/>
                        <a:pt x="56" y="47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7"/>
                        <a:pt x="54" y="47"/>
                        <a:pt x="53" y="47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1" y="46"/>
                        <a:pt x="51" y="46"/>
                        <a:pt x="50" y="46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3"/>
                        <a:pt x="49" y="43"/>
                        <a:pt x="49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2"/>
                        <a:pt x="48" y="42"/>
                        <a:pt x="47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6" y="42"/>
                        <a:pt x="46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1"/>
                        <a:pt x="45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9"/>
                        <a:pt x="42" y="39"/>
                        <a:pt x="41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39"/>
                        <a:pt x="36" y="38"/>
                        <a:pt x="36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2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7" y="36"/>
                        <a:pt x="27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3" y="30"/>
                        <a:pt x="23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1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20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7" y="11"/>
                        <a:pt x="38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8" y="1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moveTo>
                        <a:pt x="15" y="13"/>
                      </a:moveTo>
                      <a:cubicBezTo>
                        <a:pt x="18" y="10"/>
                        <a:pt x="23" y="7"/>
                        <a:pt x="28" y="5"/>
                      </a:cubicBezTo>
                      <a:cubicBezTo>
                        <a:pt x="32" y="4"/>
                        <a:pt x="35" y="4"/>
                        <a:pt x="38" y="4"/>
                      </a:cubicBezTo>
                      <a:cubicBezTo>
                        <a:pt x="41" y="4"/>
                        <a:pt x="43" y="4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38" y="0"/>
                      </a:moveTo>
                      <a:cubicBezTo>
                        <a:pt x="35" y="0"/>
                        <a:pt x="31" y="1"/>
                        <a:pt x="27" y="2"/>
                      </a:cubicBezTo>
                      <a:cubicBezTo>
                        <a:pt x="11" y="7"/>
                        <a:pt x="0" y="22"/>
                        <a:pt x="0" y="39"/>
                      </a:cubicBezTo>
                      <a:cubicBezTo>
                        <a:pt x="0" y="42"/>
                        <a:pt x="0" y="46"/>
                        <a:pt x="1" y="49"/>
                      </a:cubicBezTo>
                      <a:cubicBezTo>
                        <a:pt x="6" y="66"/>
                        <a:pt x="21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42" y="77"/>
                        <a:pt x="45" y="77"/>
                        <a:pt x="49" y="76"/>
                      </a:cubicBezTo>
                      <a:cubicBezTo>
                        <a:pt x="59" y="73"/>
                        <a:pt x="67" y="66"/>
                        <a:pt x="72" y="57"/>
                      </a:cubicBezTo>
                      <a:cubicBezTo>
                        <a:pt x="75" y="52"/>
                        <a:pt x="77" y="45"/>
                        <a:pt x="77" y="39"/>
                      </a:cubicBezTo>
                      <a:cubicBezTo>
                        <a:pt x="77" y="35"/>
                        <a:pt x="76" y="32"/>
                        <a:pt x="75" y="28"/>
                      </a:cubicBezTo>
                      <a:cubicBezTo>
                        <a:pt x="70" y="12"/>
                        <a:pt x="55" y="0"/>
                        <a:pt x="3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ïṥlïďê">
                <a:extLst>
                  <a:ext uri="{FF2B5EF4-FFF2-40B4-BE49-F238E27FC236}">
                    <a16:creationId xmlns:a16="http://schemas.microsoft.com/office/drawing/2014/main" xmlns="" id="{6BF95012-5446-4091-A895-83D36C79E005}"/>
                  </a:ext>
                </a:extLst>
              </p:cNvPr>
              <p:cNvSpPr/>
              <p:nvPr/>
            </p:nvSpPr>
            <p:spPr bwMode="auto">
              <a:xfrm>
                <a:off x="1628036" y="3727732"/>
                <a:ext cx="373132" cy="30091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îḓe">
                <a:extLst>
                  <a:ext uri="{FF2B5EF4-FFF2-40B4-BE49-F238E27FC236}">
                    <a16:creationId xmlns:a16="http://schemas.microsoft.com/office/drawing/2014/main" xmlns="" id="{2549F640-4C7C-4CC5-A8AB-7AC8425564E0}"/>
                  </a:ext>
                </a:extLst>
              </p:cNvPr>
              <p:cNvSpPr/>
              <p:nvPr/>
            </p:nvSpPr>
            <p:spPr>
              <a:xfrm rot="16200000">
                <a:off x="1163384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işľîďê">
                <a:extLst>
                  <a:ext uri="{FF2B5EF4-FFF2-40B4-BE49-F238E27FC236}">
                    <a16:creationId xmlns:a16="http://schemas.microsoft.com/office/drawing/2014/main" xmlns="" id="{D1A546BF-D962-4621-89AD-865B3589BE29}"/>
                  </a:ext>
                </a:extLst>
              </p:cNvPr>
              <p:cNvSpPr/>
              <p:nvPr/>
            </p:nvSpPr>
            <p:spPr>
              <a:xfrm rot="16200000">
                <a:off x="2250973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ís1íďè">
                <a:extLst>
                  <a:ext uri="{FF2B5EF4-FFF2-40B4-BE49-F238E27FC236}">
                    <a16:creationId xmlns:a16="http://schemas.microsoft.com/office/drawing/2014/main" xmlns="" id="{3022E5B2-3E5B-4B03-AE4E-6AFFB8B80948}"/>
                  </a:ext>
                </a:extLst>
              </p:cNvPr>
              <p:cNvSpPr/>
              <p:nvPr/>
            </p:nvSpPr>
            <p:spPr>
              <a:xfrm rot="16200000">
                <a:off x="3334205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iśļiḓé">
                <a:extLst>
                  <a:ext uri="{FF2B5EF4-FFF2-40B4-BE49-F238E27FC236}">
                    <a16:creationId xmlns:a16="http://schemas.microsoft.com/office/drawing/2014/main" xmlns="" id="{A411B254-A460-421F-9201-D117ADF023DF}"/>
                  </a:ext>
                </a:extLst>
              </p:cNvPr>
              <p:cNvSpPr/>
              <p:nvPr/>
            </p:nvSpPr>
            <p:spPr>
              <a:xfrm rot="16200000">
                <a:off x="4352500" y="4795109"/>
                <a:ext cx="1261884" cy="332581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ïŝḷîḑe">
                <a:extLst>
                  <a:ext uri="{FF2B5EF4-FFF2-40B4-BE49-F238E27FC236}">
                    <a16:creationId xmlns:a16="http://schemas.microsoft.com/office/drawing/2014/main" xmlns="" id="{F8140110-32C2-415C-9FF7-4289708269E9}"/>
                  </a:ext>
                </a:extLst>
              </p:cNvPr>
              <p:cNvSpPr/>
              <p:nvPr/>
            </p:nvSpPr>
            <p:spPr>
              <a:xfrm rot="16200000">
                <a:off x="5395767" y="4795110"/>
                <a:ext cx="1261884" cy="332580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slidè">
              <a:extLst>
                <a:ext uri="{FF2B5EF4-FFF2-40B4-BE49-F238E27FC236}">
                  <a16:creationId xmlns:a16="http://schemas.microsoft.com/office/drawing/2014/main" xmlns="" id="{FCAE43DC-A234-4D9F-83C0-19723224C0CC}"/>
                </a:ext>
              </a:extLst>
            </p:cNvPr>
            <p:cNvSpPr/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1ïḍé">
              <a:extLst>
                <a:ext uri="{FF2B5EF4-FFF2-40B4-BE49-F238E27FC236}">
                  <a16:creationId xmlns:a16="http://schemas.microsoft.com/office/drawing/2014/main" xmlns="" id="{BEDDCCFA-3BD4-43D3-BEE7-779493103143}"/>
                </a:ext>
              </a:extLst>
            </p:cNvPr>
            <p:cNvSpPr txBox="1"/>
            <p:nvPr/>
          </p:nvSpPr>
          <p:spPr bwMode="auto">
            <a:xfrm>
              <a:off x="7726134" y="1314218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9" name="îṩḷiḍé">
              <a:extLst>
                <a:ext uri="{FF2B5EF4-FFF2-40B4-BE49-F238E27FC236}">
                  <a16:creationId xmlns:a16="http://schemas.microsoft.com/office/drawing/2014/main" xmlns="" id="{B337DFE5-54F0-46CA-B205-0ED9491ACCE1}"/>
                </a:ext>
              </a:extLst>
            </p:cNvPr>
            <p:cNvSpPr txBox="1"/>
            <p:nvPr/>
          </p:nvSpPr>
          <p:spPr bwMode="auto">
            <a:xfrm>
              <a:off x="7726134" y="1624176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ṡļïḑé">
              <a:extLst>
                <a:ext uri="{FF2B5EF4-FFF2-40B4-BE49-F238E27FC236}">
                  <a16:creationId xmlns:a16="http://schemas.microsoft.com/office/drawing/2014/main" xmlns="" id="{9AC1322D-5290-46F2-B044-B867E68FDF06}"/>
                </a:ext>
              </a:extLst>
            </p:cNvPr>
            <p:cNvSpPr/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ľïḑe">
              <a:extLst>
                <a:ext uri="{FF2B5EF4-FFF2-40B4-BE49-F238E27FC236}">
                  <a16:creationId xmlns:a16="http://schemas.microsoft.com/office/drawing/2014/main" xmlns="" id="{5BCA3CD8-A80F-46FE-9208-35455D1B7C40}"/>
                </a:ext>
              </a:extLst>
            </p:cNvPr>
            <p:cNvSpPr txBox="1"/>
            <p:nvPr/>
          </p:nvSpPr>
          <p:spPr bwMode="auto">
            <a:xfrm>
              <a:off x="7726134" y="2269895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2" name="íṩľíḍê">
              <a:extLst>
                <a:ext uri="{FF2B5EF4-FFF2-40B4-BE49-F238E27FC236}">
                  <a16:creationId xmlns:a16="http://schemas.microsoft.com/office/drawing/2014/main" xmlns="" id="{E5F3C2DC-B7EE-4592-BD18-E7CF10BDB24A}"/>
                </a:ext>
              </a:extLst>
            </p:cNvPr>
            <p:cNvSpPr txBox="1"/>
            <p:nvPr/>
          </p:nvSpPr>
          <p:spPr bwMode="auto">
            <a:xfrm>
              <a:off x="7726134" y="2579853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s1îḍé">
              <a:extLst>
                <a:ext uri="{FF2B5EF4-FFF2-40B4-BE49-F238E27FC236}">
                  <a16:creationId xmlns:a16="http://schemas.microsoft.com/office/drawing/2014/main" xmlns="" id="{6007C997-9B6C-49A3-BCE5-06FEF3E958C4}"/>
                </a:ext>
              </a:extLst>
            </p:cNvPr>
            <p:cNvSpPr/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ḷïḑe">
              <a:extLst>
                <a:ext uri="{FF2B5EF4-FFF2-40B4-BE49-F238E27FC236}">
                  <a16:creationId xmlns:a16="http://schemas.microsoft.com/office/drawing/2014/main" xmlns="" id="{73C1B9E1-5758-4199-94A4-EE681736FF22}"/>
                </a:ext>
              </a:extLst>
            </p:cNvPr>
            <p:cNvSpPr txBox="1"/>
            <p:nvPr/>
          </p:nvSpPr>
          <p:spPr bwMode="auto">
            <a:xfrm>
              <a:off x="7726134" y="3225572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5" name="îŝliḓe">
              <a:extLst>
                <a:ext uri="{FF2B5EF4-FFF2-40B4-BE49-F238E27FC236}">
                  <a16:creationId xmlns:a16="http://schemas.microsoft.com/office/drawing/2014/main" xmlns="" id="{2425A315-FC91-48DC-B7F6-FAB5A122BE51}"/>
                </a:ext>
              </a:extLst>
            </p:cNvPr>
            <p:cNvSpPr txBox="1"/>
            <p:nvPr/>
          </p:nvSpPr>
          <p:spPr bwMode="auto">
            <a:xfrm>
              <a:off x="7726134" y="3535530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îṡľîďé">
              <a:extLst>
                <a:ext uri="{FF2B5EF4-FFF2-40B4-BE49-F238E27FC236}">
                  <a16:creationId xmlns:a16="http://schemas.microsoft.com/office/drawing/2014/main" xmlns="" id="{752C257F-497A-4945-B28C-46D98182B77C}"/>
                </a:ext>
              </a:extLst>
            </p:cNvPr>
            <p:cNvSpPr/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ḻiḍe">
              <a:extLst>
                <a:ext uri="{FF2B5EF4-FFF2-40B4-BE49-F238E27FC236}">
                  <a16:creationId xmlns:a16="http://schemas.microsoft.com/office/drawing/2014/main" xmlns="" id="{5D978A7E-44C9-4038-9D9D-B37CACBC6E3B}"/>
                </a:ext>
              </a:extLst>
            </p:cNvPr>
            <p:cNvSpPr txBox="1"/>
            <p:nvPr/>
          </p:nvSpPr>
          <p:spPr bwMode="auto">
            <a:xfrm>
              <a:off x="7726134" y="4181249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8" name="iś1ïḓè">
              <a:extLst>
                <a:ext uri="{FF2B5EF4-FFF2-40B4-BE49-F238E27FC236}">
                  <a16:creationId xmlns:a16="http://schemas.microsoft.com/office/drawing/2014/main" xmlns="" id="{15E4DA83-FBF5-4409-9CE7-C12F33B7C280}"/>
                </a:ext>
              </a:extLst>
            </p:cNvPr>
            <p:cNvSpPr txBox="1"/>
            <p:nvPr/>
          </p:nvSpPr>
          <p:spPr bwMode="auto">
            <a:xfrm>
              <a:off x="7726134" y="4491207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ś1iḑè">
              <a:extLst>
                <a:ext uri="{FF2B5EF4-FFF2-40B4-BE49-F238E27FC236}">
                  <a16:creationId xmlns:a16="http://schemas.microsoft.com/office/drawing/2014/main" xmlns="" id="{6E0AE02D-9A75-4840-8973-AB8AC42853D4}"/>
                </a:ext>
              </a:extLst>
            </p:cNvPr>
            <p:cNvSpPr/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ḷidê">
              <a:extLst>
                <a:ext uri="{FF2B5EF4-FFF2-40B4-BE49-F238E27FC236}">
                  <a16:creationId xmlns:a16="http://schemas.microsoft.com/office/drawing/2014/main" xmlns="" id="{607A32AD-D74D-4AF2-9F1C-E03AD384DD59}"/>
                </a:ext>
              </a:extLst>
            </p:cNvPr>
            <p:cNvSpPr txBox="1"/>
            <p:nvPr/>
          </p:nvSpPr>
          <p:spPr bwMode="auto">
            <a:xfrm>
              <a:off x="7726134" y="5136926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1" name="ïśḷiḓe">
              <a:extLst>
                <a:ext uri="{FF2B5EF4-FFF2-40B4-BE49-F238E27FC236}">
                  <a16:creationId xmlns:a16="http://schemas.microsoft.com/office/drawing/2014/main" xmlns="" id="{07C20ACE-F0C5-4D2E-A9BE-6D246F0AE362}"/>
                </a:ext>
              </a:extLst>
            </p:cNvPr>
            <p:cNvSpPr txBox="1"/>
            <p:nvPr/>
          </p:nvSpPr>
          <p:spPr bwMode="auto">
            <a:xfrm>
              <a:off x="7726134" y="5446884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3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2E353A-B413-4895-A67E-762A2156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A0DA35-A046-40C8-8773-103E3512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4B21C1-CD8A-418D-8908-2690BE11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>
              <a:extLst>
                <a:ext uri="{FF2B5EF4-FFF2-40B4-BE49-F238E27FC236}">
                  <a16:creationId xmlns:a16="http://schemas.microsoft.com/office/drawing/2014/main" xmlns="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>
              <a:extLst>
                <a:ext uri="{FF2B5EF4-FFF2-40B4-BE49-F238E27FC236}">
                  <a16:creationId xmlns:a16="http://schemas.microsoft.com/office/drawing/2014/main" xmlns="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>
              <a:extLst>
                <a:ext uri="{FF2B5EF4-FFF2-40B4-BE49-F238E27FC236}">
                  <a16:creationId xmlns:a16="http://schemas.microsoft.com/office/drawing/2014/main" xmlns="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>
              <a:extLst>
                <a:ext uri="{FF2B5EF4-FFF2-40B4-BE49-F238E27FC236}">
                  <a16:creationId xmlns:a16="http://schemas.microsoft.com/office/drawing/2014/main" xmlns="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>
              <a:extLst>
                <a:ext uri="{FF2B5EF4-FFF2-40B4-BE49-F238E27FC236}">
                  <a16:creationId xmlns:a16="http://schemas.microsoft.com/office/drawing/2014/main" xmlns="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líḓe">
              <a:extLst>
                <a:ext uri="{FF2B5EF4-FFF2-40B4-BE49-F238E27FC236}">
                  <a16:creationId xmlns:a16="http://schemas.microsoft.com/office/drawing/2014/main" xmlns="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Sļíḑe">
              <a:extLst>
                <a:ext uri="{FF2B5EF4-FFF2-40B4-BE49-F238E27FC236}">
                  <a16:creationId xmlns:a16="http://schemas.microsoft.com/office/drawing/2014/main" xmlns="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ṧľîḋe">
              <a:extLst>
                <a:ext uri="{FF2B5EF4-FFF2-40B4-BE49-F238E27FC236}">
                  <a16:creationId xmlns:a16="http://schemas.microsoft.com/office/drawing/2014/main" xmlns="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šḻiḍê">
              <a:extLst>
                <a:ext uri="{FF2B5EF4-FFF2-40B4-BE49-F238E27FC236}">
                  <a16:creationId xmlns:a16="http://schemas.microsoft.com/office/drawing/2014/main" xmlns="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>
              <a:extLst>
                <a:ext uri="{FF2B5EF4-FFF2-40B4-BE49-F238E27FC236}">
                  <a16:creationId xmlns:a16="http://schemas.microsoft.com/office/drawing/2014/main" xmlns="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7" name="ïş1ïďe">
              <a:extLst>
                <a:ext uri="{FF2B5EF4-FFF2-40B4-BE49-F238E27FC236}">
                  <a16:creationId xmlns:a16="http://schemas.microsoft.com/office/drawing/2014/main" xmlns="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8" name="îṩļiḑè">
              <a:extLst>
                <a:ext uri="{FF2B5EF4-FFF2-40B4-BE49-F238E27FC236}">
                  <a16:creationId xmlns:a16="http://schemas.microsoft.com/office/drawing/2014/main" xmlns="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9" name="iśļîḋê">
              <a:extLst>
                <a:ext uri="{FF2B5EF4-FFF2-40B4-BE49-F238E27FC236}">
                  <a16:creationId xmlns:a16="http://schemas.microsoft.com/office/drawing/2014/main" xmlns="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>
              <a:extLst>
                <a:ext uri="{FF2B5EF4-FFF2-40B4-BE49-F238E27FC236}">
                  <a16:creationId xmlns:a16="http://schemas.microsoft.com/office/drawing/2014/main" xmlns="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4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5" name="isľíḍé">
              <a:extLst>
                <a:ext uri="{FF2B5EF4-FFF2-40B4-BE49-F238E27FC236}">
                  <a16:creationId xmlns:a16="http://schemas.microsoft.com/office/drawing/2014/main" xmlns="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6" name="iŝḷiďé">
              <a:extLst>
                <a:ext uri="{FF2B5EF4-FFF2-40B4-BE49-F238E27FC236}">
                  <a16:creationId xmlns:a16="http://schemas.microsoft.com/office/drawing/2014/main" xmlns="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7" name="íṩlíde">
              <a:extLst>
                <a:ext uri="{FF2B5EF4-FFF2-40B4-BE49-F238E27FC236}">
                  <a16:creationId xmlns:a16="http://schemas.microsoft.com/office/drawing/2014/main" xmlns="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iṩlíďè">
              <a:extLst>
                <a:ext uri="{FF2B5EF4-FFF2-40B4-BE49-F238E27FC236}">
                  <a16:creationId xmlns:a16="http://schemas.microsoft.com/office/drawing/2014/main" xmlns="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ïṡľidé">
              <a:extLst>
                <a:ext uri="{FF2B5EF4-FFF2-40B4-BE49-F238E27FC236}">
                  <a16:creationId xmlns:a16="http://schemas.microsoft.com/office/drawing/2014/main" xmlns="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2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FF31FA-CF5D-42B2-8DFA-D70DAE51C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C13864-D596-434F-A23B-D55F8769A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8B5349-BDE5-4C91-B4A7-7CB8ACA37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711C0F-DC2A-45C9-BBA0-36B08A4836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íŝľïďê">
              <a:extLst>
                <a:ext uri="{FF2B5EF4-FFF2-40B4-BE49-F238E27FC236}">
                  <a16:creationId xmlns:a16="http://schemas.microsoft.com/office/drawing/2014/main" xmlns="" id="{593842F1-0FC0-4185-989A-547EAA9FD060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îšḻiḓê">
                <a:extLst>
                  <a:ext uri="{FF2B5EF4-FFF2-40B4-BE49-F238E27FC236}">
                    <a16:creationId xmlns:a16="http://schemas.microsoft.com/office/drawing/2014/main" xmlns="" id="{7B1D67A9-5EAF-4D88-99D3-9BD494D542BC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$ḷîḍê">
                <a:extLst>
                  <a:ext uri="{FF2B5EF4-FFF2-40B4-BE49-F238E27FC236}">
                    <a16:creationId xmlns:a16="http://schemas.microsoft.com/office/drawing/2014/main" xmlns="" id="{0BB1DC03-B044-473F-9916-6115147BB2A9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1îḓe">
                <a:extLst>
                  <a:ext uri="{FF2B5EF4-FFF2-40B4-BE49-F238E27FC236}">
                    <a16:creationId xmlns:a16="http://schemas.microsoft.com/office/drawing/2014/main" xmlns="" id="{71DAB7AB-9B32-4925-B6DD-679DFAA20D40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1íḍé">
                <a:extLst>
                  <a:ext uri="{FF2B5EF4-FFF2-40B4-BE49-F238E27FC236}">
                    <a16:creationId xmlns:a16="http://schemas.microsoft.com/office/drawing/2014/main" xmlns="" id="{79C13262-60DC-4E4C-885D-4B32B90BB561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šḻiḍé">
                <a:extLst>
                  <a:ext uri="{FF2B5EF4-FFF2-40B4-BE49-F238E27FC236}">
                    <a16:creationId xmlns:a16="http://schemas.microsoft.com/office/drawing/2014/main" xmlns="" id="{52D1E4BF-A8D0-4CC7-A785-465B1A420B3B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ṧļîḍe">
                <a:extLst>
                  <a:ext uri="{FF2B5EF4-FFF2-40B4-BE49-F238E27FC236}">
                    <a16:creationId xmlns:a16="http://schemas.microsoft.com/office/drawing/2014/main" xmlns="" id="{2D74EF0D-85FF-4639-861C-61792F4E4F76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slïḍê">
              <a:extLst>
                <a:ext uri="{FF2B5EF4-FFF2-40B4-BE49-F238E27FC236}">
                  <a16:creationId xmlns:a16="http://schemas.microsoft.com/office/drawing/2014/main" xmlns="" id="{8401BB31-0CC4-4794-B434-DA245C34F510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îṩḷiḍè">
              <a:extLst>
                <a:ext uri="{FF2B5EF4-FFF2-40B4-BE49-F238E27FC236}">
                  <a16:creationId xmlns:a16="http://schemas.microsoft.com/office/drawing/2014/main" xmlns="" id="{3AA82376-25B6-4F5F-B8F3-E73798BD0E67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ļiďê">
              <a:extLst>
                <a:ext uri="{FF2B5EF4-FFF2-40B4-BE49-F238E27FC236}">
                  <a16:creationId xmlns:a16="http://schemas.microsoft.com/office/drawing/2014/main" xmlns="" id="{FEDDFA45-CE2B-4388-B9FE-030D210A5B1E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$ľíḑê">
              <a:extLst>
                <a:ext uri="{FF2B5EF4-FFF2-40B4-BE49-F238E27FC236}">
                  <a16:creationId xmlns:a16="http://schemas.microsoft.com/office/drawing/2014/main" xmlns="" id="{2E40784A-17E7-4C58-A1D6-CC34DA00DE11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ṣḷiḋé">
              <a:extLst>
                <a:ext uri="{FF2B5EF4-FFF2-40B4-BE49-F238E27FC236}">
                  <a16:creationId xmlns:a16="http://schemas.microsoft.com/office/drawing/2014/main" xmlns="" id="{9F5A01B9-AA9A-491D-A32F-D46862DA930D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ļïdé">
              <a:extLst>
                <a:ext uri="{FF2B5EF4-FFF2-40B4-BE49-F238E27FC236}">
                  <a16:creationId xmlns:a16="http://schemas.microsoft.com/office/drawing/2014/main" xmlns="" id="{7569C25B-AE93-4128-B034-15945EBBB007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śľiďê">
              <a:extLst>
                <a:ext uri="{FF2B5EF4-FFF2-40B4-BE49-F238E27FC236}">
                  <a16:creationId xmlns:a16="http://schemas.microsoft.com/office/drawing/2014/main" xmlns="" id="{E3C7A8BA-EC14-464F-A5DB-D7341978FFE8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ṥļîďê">
              <a:extLst>
                <a:ext uri="{FF2B5EF4-FFF2-40B4-BE49-F238E27FC236}">
                  <a16:creationId xmlns:a16="http://schemas.microsoft.com/office/drawing/2014/main" xmlns="" id="{A48802BA-B30E-43E5-8F4F-BDDD74E54E51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$ḻïďè">
              <a:extLst>
                <a:ext uri="{FF2B5EF4-FFF2-40B4-BE49-F238E27FC236}">
                  <a16:creationId xmlns:a16="http://schemas.microsoft.com/office/drawing/2014/main" xmlns="" id="{65B5B9D1-7540-47A3-BF80-5CEEB95E886C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íṥliḍê">
              <a:extLst>
                <a:ext uri="{FF2B5EF4-FFF2-40B4-BE49-F238E27FC236}">
                  <a16:creationId xmlns:a16="http://schemas.microsoft.com/office/drawing/2014/main" xmlns="" id="{C0E6D1B9-7A7A-4F01-B432-A6C1178846C9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îṩļídé">
                <a:extLst>
                  <a:ext uri="{FF2B5EF4-FFF2-40B4-BE49-F238E27FC236}">
                    <a16:creationId xmlns:a16="http://schemas.microsoft.com/office/drawing/2014/main" xmlns="" id="{02AFE56B-34A1-49EF-9357-C6599F4F46E7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iṩliďé">
                <a:extLst>
                  <a:ext uri="{FF2B5EF4-FFF2-40B4-BE49-F238E27FC236}">
                    <a16:creationId xmlns:a16="http://schemas.microsoft.com/office/drawing/2014/main" xmlns="" id="{E39EAE2A-57EE-49AC-9CCB-35F484B5381B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ṥ1íḍê">
              <a:extLst>
                <a:ext uri="{FF2B5EF4-FFF2-40B4-BE49-F238E27FC236}">
                  <a16:creationId xmlns:a16="http://schemas.microsoft.com/office/drawing/2014/main" xmlns="" id="{240FFCB5-5B33-493E-B168-BA792EF95C9A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îṩľiḍé">
                <a:extLst>
                  <a:ext uri="{FF2B5EF4-FFF2-40B4-BE49-F238E27FC236}">
                    <a16:creationId xmlns:a16="http://schemas.microsoft.com/office/drawing/2014/main" xmlns="" id="{2BB22C6B-02C0-47B8-A6BE-A34CE58B0622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íṩlîḑê">
                <a:extLst>
                  <a:ext uri="{FF2B5EF4-FFF2-40B4-BE49-F238E27FC236}">
                    <a16:creationId xmlns:a16="http://schemas.microsoft.com/office/drawing/2014/main" xmlns="" id="{E32493BC-8213-4070-9CC2-8C7EBA3C6899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îṡlíḓê">
              <a:extLst>
                <a:ext uri="{FF2B5EF4-FFF2-40B4-BE49-F238E27FC236}">
                  <a16:creationId xmlns:a16="http://schemas.microsoft.com/office/drawing/2014/main" xmlns="" id="{05A246B0-56E7-49C8-AD61-F84456C008FA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í$ḷïdê">
                <a:extLst>
                  <a:ext uri="{FF2B5EF4-FFF2-40B4-BE49-F238E27FC236}">
                    <a16:creationId xmlns:a16="http://schemas.microsoft.com/office/drawing/2014/main" xmlns="" id="{4A349940-FDE7-4C66-BA6A-FD690C970A8F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îṩḷídé">
                <a:extLst>
                  <a:ext uri="{FF2B5EF4-FFF2-40B4-BE49-F238E27FC236}">
                    <a16:creationId xmlns:a16="http://schemas.microsoft.com/office/drawing/2014/main" xmlns="" id="{3F4C73D4-DD92-46E0-AAA7-E4B53AAE527C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267C2CE-3FAA-45BC-9E50-696A4710F79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B303138-9E82-4C00-8686-BD071258A7C5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5DACA01-873A-4738-AF7D-68770F4760B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ṡlîdè">
              <a:extLst>
                <a:ext uri="{FF2B5EF4-FFF2-40B4-BE49-F238E27FC236}">
                  <a16:creationId xmlns:a16="http://schemas.microsoft.com/office/drawing/2014/main" xmlns="" id="{1261A9AE-4E78-4591-9FFB-856933E7844D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ṥļïďé">
              <a:extLst>
                <a:ext uri="{FF2B5EF4-FFF2-40B4-BE49-F238E27FC236}">
                  <a16:creationId xmlns:a16="http://schemas.microsoft.com/office/drawing/2014/main" xmlns="" id="{4C5D2E0F-8CD0-4DDF-84C6-159B6FCE3D26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íSḷiḍè">
              <a:extLst>
                <a:ext uri="{FF2B5EF4-FFF2-40B4-BE49-F238E27FC236}">
                  <a16:creationId xmlns:a16="http://schemas.microsoft.com/office/drawing/2014/main" xmlns="" id="{B3B2E157-47CA-479B-88B0-2CF6D265EE5B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$ḻîdê">
              <a:extLst>
                <a:ext uri="{FF2B5EF4-FFF2-40B4-BE49-F238E27FC236}">
                  <a16:creationId xmlns:a16="http://schemas.microsoft.com/office/drawing/2014/main" xmlns="" id="{F5B035AC-5707-487A-BEC1-7B3E2D48B283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$ľíḍè">
              <a:extLst>
                <a:ext uri="{FF2B5EF4-FFF2-40B4-BE49-F238E27FC236}">
                  <a16:creationId xmlns:a16="http://schemas.microsoft.com/office/drawing/2014/main" xmlns="" id="{0ED484D3-13E3-4DEE-8777-BE2AF0679C36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ṩľïde">
              <a:extLst>
                <a:ext uri="{FF2B5EF4-FFF2-40B4-BE49-F238E27FC236}">
                  <a16:creationId xmlns:a16="http://schemas.microsoft.com/office/drawing/2014/main" xmlns="" id="{C110246D-896A-4EC9-97CE-67BA3D93DAEE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28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00C574-65F0-4EB8-8A09-C75CBA59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278595-59CD-4BBA-9576-69B6FCE6E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4D7D1E-D11F-46B3-AD5A-DB368A8E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0e201cbc-cdad-4a45-bd87-e1ab87c5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639F6-6885-4D9A-8117-B1AAC69097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97076"/>
            <a:ext cx="10850563" cy="4036212"/>
            <a:chOff x="669925" y="1597076"/>
            <a:chExt cx="10850563" cy="4036212"/>
          </a:xfrm>
        </p:grpSpPr>
        <p:sp>
          <p:nvSpPr>
            <p:cNvPr id="6" name="íŝḻîdè">
              <a:extLst>
                <a:ext uri="{FF2B5EF4-FFF2-40B4-BE49-F238E27FC236}">
                  <a16:creationId xmlns:a16="http://schemas.microsoft.com/office/drawing/2014/main" xmlns="" id="{42873B9F-5BAA-4767-9796-AA34C8A57CCD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ľíḓê">
              <a:extLst>
                <a:ext uri="{FF2B5EF4-FFF2-40B4-BE49-F238E27FC236}">
                  <a16:creationId xmlns:a16="http://schemas.microsoft.com/office/drawing/2014/main" xmlns="" id="{567EE99D-2AE5-4831-8E80-1D218BCD234E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1iḍe">
              <a:extLst>
                <a:ext uri="{FF2B5EF4-FFF2-40B4-BE49-F238E27FC236}">
                  <a16:creationId xmlns:a16="http://schemas.microsoft.com/office/drawing/2014/main" xmlns="" id="{14F95BF3-8D9D-4A26-A3EB-28A07C894CF9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iďè">
              <a:extLst>
                <a:ext uri="{FF2B5EF4-FFF2-40B4-BE49-F238E27FC236}">
                  <a16:creationId xmlns:a16="http://schemas.microsoft.com/office/drawing/2014/main" xmlns="" id="{BDF45510-E58E-4E2B-A95E-A9D8B09FF78A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ḷíḑe">
              <a:extLst>
                <a:ext uri="{FF2B5EF4-FFF2-40B4-BE49-F238E27FC236}">
                  <a16:creationId xmlns:a16="http://schemas.microsoft.com/office/drawing/2014/main" xmlns="" id="{4DBDA4E1-611B-4473-93EB-1438B6DB3703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ļiďê">
              <a:extLst>
                <a:ext uri="{FF2B5EF4-FFF2-40B4-BE49-F238E27FC236}">
                  <a16:creationId xmlns:a16="http://schemas.microsoft.com/office/drawing/2014/main" xmlns="" id="{C2FF5E9E-1C8C-4BC9-A676-F0E1F614C5B6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ṡļîḍê">
              <a:extLst>
                <a:ext uri="{FF2B5EF4-FFF2-40B4-BE49-F238E27FC236}">
                  <a16:creationId xmlns:a16="http://schemas.microsoft.com/office/drawing/2014/main" xmlns="" id="{6A8F9E13-8ABC-4434-B4D4-D8BEBB302B81}"/>
                </a:ext>
              </a:extLst>
            </p:cNvPr>
            <p:cNvSpPr/>
            <p:nvPr/>
          </p:nvSpPr>
          <p:spPr bwMode="auto">
            <a:xfrm>
              <a:off x="433958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ḷîḋe">
              <a:extLst>
                <a:ext uri="{FF2B5EF4-FFF2-40B4-BE49-F238E27FC236}">
                  <a16:creationId xmlns:a16="http://schemas.microsoft.com/office/drawing/2014/main" xmlns="" id="{03939E37-DA1C-47DE-8333-14B981AD526E}"/>
                </a:ext>
              </a:extLst>
            </p:cNvPr>
            <p:cNvSpPr/>
            <p:nvPr/>
          </p:nvSpPr>
          <p:spPr bwMode="auto">
            <a:xfrm>
              <a:off x="677840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ṡ1ïḋe">
              <a:extLst>
                <a:ext uri="{FF2B5EF4-FFF2-40B4-BE49-F238E27FC236}">
                  <a16:creationId xmlns:a16="http://schemas.microsoft.com/office/drawing/2014/main" xmlns="" id="{FB399C87-C3A6-4702-A03F-2257B7F59498}"/>
                </a:ext>
              </a:extLst>
            </p:cNvPr>
            <p:cNvSpPr/>
            <p:nvPr/>
          </p:nvSpPr>
          <p:spPr bwMode="auto">
            <a:xfrm>
              <a:off x="4339584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$ḻîdé">
              <a:extLst>
                <a:ext uri="{FF2B5EF4-FFF2-40B4-BE49-F238E27FC236}">
                  <a16:creationId xmlns:a16="http://schemas.microsoft.com/office/drawing/2014/main" xmlns="" id="{80BFC062-D35D-4500-8C8A-D28E2136C70A}"/>
                </a:ext>
              </a:extLst>
            </p:cNvPr>
            <p:cNvSpPr/>
            <p:nvPr/>
          </p:nvSpPr>
          <p:spPr bwMode="auto">
            <a:xfrm>
              <a:off x="6875601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íslíďe">
              <a:extLst>
                <a:ext uri="{FF2B5EF4-FFF2-40B4-BE49-F238E27FC236}">
                  <a16:creationId xmlns:a16="http://schemas.microsoft.com/office/drawing/2014/main" xmlns="" id="{9B78694F-6339-462D-99F0-C6A56C6CC5D8}"/>
                </a:ext>
              </a:extLst>
            </p:cNvPr>
            <p:cNvGrpSpPr/>
            <p:nvPr/>
          </p:nvGrpSpPr>
          <p:grpSpPr>
            <a:xfrm>
              <a:off x="669925" y="1597076"/>
              <a:ext cx="3332166" cy="1306905"/>
              <a:chOff x="719137" y="2442364"/>
              <a:chExt cx="5376847" cy="1306905"/>
            </a:xfrm>
          </p:grpSpPr>
          <p:sp>
            <p:nvSpPr>
              <p:cNvPr id="26" name="í$ľíde">
                <a:extLst>
                  <a:ext uri="{FF2B5EF4-FFF2-40B4-BE49-F238E27FC236}">
                    <a16:creationId xmlns:a16="http://schemas.microsoft.com/office/drawing/2014/main" xmlns="" id="{6BB39732-C28F-4930-911E-29CA799045B4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í$ḷiďê">
                <a:extLst>
                  <a:ext uri="{FF2B5EF4-FFF2-40B4-BE49-F238E27FC236}">
                    <a16:creationId xmlns:a16="http://schemas.microsoft.com/office/drawing/2014/main" xmlns="" id="{7B8F6EDB-DDBD-4823-8FF0-29380A0AAFE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ŝḷidé">
              <a:extLst>
                <a:ext uri="{FF2B5EF4-FFF2-40B4-BE49-F238E27FC236}">
                  <a16:creationId xmlns:a16="http://schemas.microsoft.com/office/drawing/2014/main" xmlns="" id="{15DF906D-C255-4A24-B29C-2FA2D9917D2A}"/>
                </a:ext>
              </a:extLst>
            </p:cNvPr>
            <p:cNvGrpSpPr/>
            <p:nvPr/>
          </p:nvGrpSpPr>
          <p:grpSpPr>
            <a:xfrm>
              <a:off x="8188322" y="1597076"/>
              <a:ext cx="3332166" cy="1306905"/>
              <a:chOff x="719137" y="2442364"/>
              <a:chExt cx="5376847" cy="1306905"/>
            </a:xfrm>
          </p:grpSpPr>
          <p:sp>
            <p:nvSpPr>
              <p:cNvPr id="24" name="îśḷïdè">
                <a:extLst>
                  <a:ext uri="{FF2B5EF4-FFF2-40B4-BE49-F238E27FC236}">
                    <a16:creationId xmlns:a16="http://schemas.microsoft.com/office/drawing/2014/main" xmlns="" id="{94DBBD6D-EF64-4BF9-BDCD-9C0C20E112F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Slîḍe">
                <a:extLst>
                  <a:ext uri="{FF2B5EF4-FFF2-40B4-BE49-F238E27FC236}">
                    <a16:creationId xmlns:a16="http://schemas.microsoft.com/office/drawing/2014/main" xmlns="" id="{FD6B23E9-CFA3-45D7-80AE-A20B0F5D29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ṧ1ïde">
              <a:extLst>
                <a:ext uri="{FF2B5EF4-FFF2-40B4-BE49-F238E27FC236}">
                  <a16:creationId xmlns:a16="http://schemas.microsoft.com/office/drawing/2014/main" xmlns="" id="{18407500-15B0-42E0-BA3E-E8557EB9E169}"/>
                </a:ext>
              </a:extLst>
            </p:cNvPr>
            <p:cNvGrpSpPr/>
            <p:nvPr/>
          </p:nvGrpSpPr>
          <p:grpSpPr>
            <a:xfrm>
              <a:off x="669925" y="4326383"/>
              <a:ext cx="3332166" cy="1306905"/>
              <a:chOff x="719137" y="2442364"/>
              <a:chExt cx="5376847" cy="1306905"/>
            </a:xfrm>
          </p:grpSpPr>
          <p:sp>
            <p:nvSpPr>
              <p:cNvPr id="22" name="iṡľîḋê">
                <a:extLst>
                  <a:ext uri="{FF2B5EF4-FFF2-40B4-BE49-F238E27FC236}">
                    <a16:creationId xmlns:a16="http://schemas.microsoft.com/office/drawing/2014/main" xmlns="" id="{0B1C5CF6-804D-4DF8-82DE-FA66A1AE519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ŝľïdè">
                <a:extLst>
                  <a:ext uri="{FF2B5EF4-FFF2-40B4-BE49-F238E27FC236}">
                    <a16:creationId xmlns:a16="http://schemas.microsoft.com/office/drawing/2014/main" xmlns="" id="{76E82822-E81F-40EC-BFF6-046BBF0D23E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ṧ1íḍe">
              <a:extLst>
                <a:ext uri="{FF2B5EF4-FFF2-40B4-BE49-F238E27FC236}">
                  <a16:creationId xmlns:a16="http://schemas.microsoft.com/office/drawing/2014/main" xmlns="" id="{81893F24-CE94-44CF-ADC7-F440F6CC5A89}"/>
                </a:ext>
              </a:extLst>
            </p:cNvPr>
            <p:cNvGrpSpPr/>
            <p:nvPr/>
          </p:nvGrpSpPr>
          <p:grpSpPr>
            <a:xfrm>
              <a:off x="8188322" y="4326383"/>
              <a:ext cx="3332166" cy="1306905"/>
              <a:chOff x="719137" y="2442364"/>
              <a:chExt cx="5376847" cy="1306905"/>
            </a:xfrm>
          </p:grpSpPr>
          <p:sp>
            <p:nvSpPr>
              <p:cNvPr id="20" name="íṧlîḋe">
                <a:extLst>
                  <a:ext uri="{FF2B5EF4-FFF2-40B4-BE49-F238E27FC236}">
                    <a16:creationId xmlns:a16="http://schemas.microsoft.com/office/drawing/2014/main" xmlns="" id="{A34FBCBF-FD23-415E-8160-4E3A8F8A010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šľidê">
                <a:extLst>
                  <a:ext uri="{FF2B5EF4-FFF2-40B4-BE49-F238E27FC236}">
                    <a16:creationId xmlns:a16="http://schemas.microsoft.com/office/drawing/2014/main" xmlns="" id="{308BA017-0A53-436D-8E92-31EA2863F5F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77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0936" y="18926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EA556928-5C5F-4AB0-8D3D-4506EA5DD270}"/>
              </a:ext>
            </a:extLst>
          </p:cNvPr>
          <p:cNvSpPr/>
          <p:nvPr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A476DA2-5AC1-4C0D-A1BD-7D327CCA9DCD}"/>
              </a:ext>
            </a:extLst>
          </p:cNvPr>
          <p:cNvSpPr/>
          <p:nvPr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22D0380-04D5-4328-A28C-8FACF2D3F9A0}"/>
              </a:ext>
            </a:extLst>
          </p:cNvPr>
          <p:cNvSpPr/>
          <p:nvPr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6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EB590F-9932-4A88-B449-0B33C734E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7C6098-D58E-4A26-B688-B0175C863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A298F5-5A29-4527-8F1A-A6223906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961057-CBAC-43DD-A770-64CA411000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ślïḋe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iṧliḋè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ḻîḓê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şḻîdè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ïṡḻîď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şlïḓe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íŝļiḋe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îṩḻide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iṡḷíḑè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ḷïd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ïṡlîḍé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îṥḷiḑe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772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127569-220F-43E6-9385-4BC11A1A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F94EBC-578C-4694-B487-22CFF7EA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C71273-F7AE-4AA3-AC7F-5B5C815E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0ddea22a-ca9d-4f2d-81b2-a1ef12b3c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D00ADB-695E-40F3-987B-77CF939F1B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5230" y="1628800"/>
            <a:ext cx="10337256" cy="3978664"/>
            <a:chOff x="915230" y="1628800"/>
            <a:chExt cx="10337256" cy="3978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0FF2571-0A1D-41C8-AD25-BDA0E4D87D9A}"/>
                </a:ext>
              </a:extLst>
            </p:cNvPr>
            <p:cNvCxnSpPr/>
            <p:nvPr/>
          </p:nvCxnSpPr>
          <p:spPr>
            <a:xfrm>
              <a:off x="2193975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CE13A40-883F-4C87-96BC-D5D690E34FF1}"/>
                </a:ext>
              </a:extLst>
            </p:cNvPr>
            <p:cNvCxnSpPr/>
            <p:nvPr/>
          </p:nvCxnSpPr>
          <p:spPr>
            <a:xfrm>
              <a:off x="3758000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D46BD33-01B0-4FE1-BBF9-946F20C6662A}"/>
                </a:ext>
              </a:extLst>
            </p:cNvPr>
            <p:cNvCxnSpPr/>
            <p:nvPr/>
          </p:nvCxnSpPr>
          <p:spPr>
            <a:xfrm>
              <a:off x="533668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4A9C3F1-A151-4988-B710-DA2175FAA465}"/>
                </a:ext>
              </a:extLst>
            </p:cNvPr>
            <p:cNvCxnSpPr/>
            <p:nvPr/>
          </p:nvCxnSpPr>
          <p:spPr>
            <a:xfrm>
              <a:off x="6900706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5AC193E-8B5D-47C8-8040-416E86AE0509}"/>
                </a:ext>
              </a:extLst>
            </p:cNvPr>
            <p:cNvCxnSpPr/>
            <p:nvPr/>
          </p:nvCxnSpPr>
          <p:spPr>
            <a:xfrm rot="10800000">
              <a:off x="10064486" y="5231727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593194A-E88A-4178-A95A-EEAD56508010}"/>
                </a:ext>
              </a:extLst>
            </p:cNvPr>
            <p:cNvCxnSpPr/>
            <p:nvPr/>
          </p:nvCxnSpPr>
          <p:spPr>
            <a:xfrm rot="10800000">
              <a:off x="847916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1811BB3-40E3-4052-9D80-2EBB19C7D636}"/>
                </a:ext>
              </a:extLst>
            </p:cNvPr>
            <p:cNvCxnSpPr/>
            <p:nvPr/>
          </p:nvCxnSpPr>
          <p:spPr>
            <a:xfrm rot="10800000">
              <a:off x="915230" y="5231726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ş1ïḋè">
              <a:extLst>
                <a:ext uri="{FF2B5EF4-FFF2-40B4-BE49-F238E27FC236}">
                  <a16:creationId xmlns:a16="http://schemas.microsoft.com/office/drawing/2014/main" xmlns="" id="{EDB149F5-8A3D-4068-B65A-345E08281AEE}"/>
                </a:ext>
              </a:extLst>
            </p:cNvPr>
            <p:cNvSpPr txBox="1"/>
            <p:nvPr/>
          </p:nvSpPr>
          <p:spPr>
            <a:xfrm>
              <a:off x="1241050" y="3894349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ṧľïḑê">
              <a:extLst>
                <a:ext uri="{FF2B5EF4-FFF2-40B4-BE49-F238E27FC236}">
                  <a16:creationId xmlns:a16="http://schemas.microsoft.com/office/drawing/2014/main" xmlns="" id="{DF78D6CD-FBB7-4280-B764-5477E4B9A1F4}"/>
                </a:ext>
              </a:extLst>
            </p:cNvPr>
            <p:cNvSpPr txBox="1"/>
            <p:nvPr/>
          </p:nvSpPr>
          <p:spPr>
            <a:xfrm>
              <a:off x="1241054" y="418931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ṥlíḍé">
              <a:extLst>
                <a:ext uri="{FF2B5EF4-FFF2-40B4-BE49-F238E27FC236}">
                  <a16:creationId xmlns:a16="http://schemas.microsoft.com/office/drawing/2014/main" xmlns="" id="{7C41F8DC-21E7-457E-88CB-77662B56B177}"/>
                </a:ext>
              </a:extLst>
            </p:cNvPr>
            <p:cNvSpPr txBox="1"/>
            <p:nvPr/>
          </p:nvSpPr>
          <p:spPr>
            <a:xfrm>
              <a:off x="974958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2017</a:t>
              </a:r>
            </a:p>
          </p:txBody>
        </p:sp>
        <p:sp>
          <p:nvSpPr>
            <p:cNvPr id="16" name="ïṩľïďè">
              <a:extLst>
                <a:ext uri="{FF2B5EF4-FFF2-40B4-BE49-F238E27FC236}">
                  <a16:creationId xmlns:a16="http://schemas.microsoft.com/office/drawing/2014/main" xmlns="" id="{8F37CCD2-57A9-4896-A9FD-CA12E165AA90}"/>
                </a:ext>
              </a:extLst>
            </p:cNvPr>
            <p:cNvSpPr txBox="1"/>
            <p:nvPr/>
          </p:nvSpPr>
          <p:spPr>
            <a:xfrm>
              <a:off x="816693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 dirty="0"/>
                <a:t>2016</a:t>
              </a:r>
            </a:p>
          </p:txBody>
        </p:sp>
        <p:sp>
          <p:nvSpPr>
            <p:cNvPr id="17" name="íŝľíḑê">
              <a:extLst>
                <a:ext uri="{FF2B5EF4-FFF2-40B4-BE49-F238E27FC236}">
                  <a16:creationId xmlns:a16="http://schemas.microsoft.com/office/drawing/2014/main" xmlns="" id="{DF644AE1-6571-4056-8119-A62E7DE69F01}"/>
                </a:ext>
              </a:extLst>
            </p:cNvPr>
            <p:cNvSpPr txBox="1"/>
            <p:nvPr/>
          </p:nvSpPr>
          <p:spPr>
            <a:xfrm>
              <a:off x="66129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2015</a:t>
              </a:r>
            </a:p>
          </p:txBody>
        </p:sp>
        <p:sp>
          <p:nvSpPr>
            <p:cNvPr id="18" name="íṣlïḑé">
              <a:extLst>
                <a:ext uri="{FF2B5EF4-FFF2-40B4-BE49-F238E27FC236}">
                  <a16:creationId xmlns:a16="http://schemas.microsoft.com/office/drawing/2014/main" xmlns="" id="{3544C699-BF47-4A8B-A46C-A13CD696C97F}"/>
                </a:ext>
              </a:extLst>
            </p:cNvPr>
            <p:cNvSpPr txBox="1"/>
            <p:nvPr/>
          </p:nvSpPr>
          <p:spPr>
            <a:xfrm>
              <a:off x="50493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2014</a:t>
              </a:r>
            </a:p>
          </p:txBody>
        </p:sp>
        <p:sp>
          <p:nvSpPr>
            <p:cNvPr id="19" name="íṡľïḋé">
              <a:extLst>
                <a:ext uri="{FF2B5EF4-FFF2-40B4-BE49-F238E27FC236}">
                  <a16:creationId xmlns:a16="http://schemas.microsoft.com/office/drawing/2014/main" xmlns="" id="{1948EC9F-B3EA-46AA-A5A4-4ECEBB64789C}"/>
                </a:ext>
              </a:extLst>
            </p:cNvPr>
            <p:cNvSpPr txBox="1"/>
            <p:nvPr/>
          </p:nvSpPr>
          <p:spPr>
            <a:xfrm>
              <a:off x="3459476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2013</a:t>
              </a:r>
            </a:p>
          </p:txBody>
        </p:sp>
        <p:sp>
          <p:nvSpPr>
            <p:cNvPr id="20" name="iSlíḑe">
              <a:extLst>
                <a:ext uri="{FF2B5EF4-FFF2-40B4-BE49-F238E27FC236}">
                  <a16:creationId xmlns:a16="http://schemas.microsoft.com/office/drawing/2014/main" xmlns="" id="{FB2CB99B-B8AC-4710-AB88-81FC4941E913}"/>
                </a:ext>
              </a:extLst>
            </p:cNvPr>
            <p:cNvSpPr txBox="1"/>
            <p:nvPr/>
          </p:nvSpPr>
          <p:spPr>
            <a:xfrm>
              <a:off x="1886392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2012</a:t>
              </a:r>
            </a:p>
          </p:txBody>
        </p:sp>
        <p:sp>
          <p:nvSpPr>
            <p:cNvPr id="21" name="ïsḻïḑè">
              <a:extLst>
                <a:ext uri="{FF2B5EF4-FFF2-40B4-BE49-F238E27FC236}">
                  <a16:creationId xmlns:a16="http://schemas.microsoft.com/office/drawing/2014/main" xmlns="" id="{ABCF0B97-457F-4C26-892F-7D2C54121795}"/>
                </a:ext>
              </a:extLst>
            </p:cNvPr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ḻïḍè">
              <a:extLst>
                <a:ext uri="{FF2B5EF4-FFF2-40B4-BE49-F238E27FC236}">
                  <a16:creationId xmlns:a16="http://schemas.microsoft.com/office/drawing/2014/main" xmlns="" id="{00027D27-F81B-4F71-B363-028C5527B86C}"/>
                </a:ext>
              </a:extLst>
            </p:cNvPr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líḍê">
              <a:extLst>
                <a:ext uri="{FF2B5EF4-FFF2-40B4-BE49-F238E27FC236}">
                  <a16:creationId xmlns:a16="http://schemas.microsoft.com/office/drawing/2014/main" xmlns="" id="{034917EA-15D3-4A6D-B69D-79F8324D3D62}"/>
                </a:ext>
              </a:extLst>
            </p:cNvPr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1îde">
              <a:extLst>
                <a:ext uri="{FF2B5EF4-FFF2-40B4-BE49-F238E27FC236}">
                  <a16:creationId xmlns:a16="http://schemas.microsoft.com/office/drawing/2014/main" xmlns="" id="{353D356F-E98F-464C-95E9-DD631AC34163}"/>
                </a:ext>
              </a:extLst>
            </p:cNvPr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ḑê">
              <a:extLst>
                <a:ext uri="{FF2B5EF4-FFF2-40B4-BE49-F238E27FC236}">
                  <a16:creationId xmlns:a16="http://schemas.microsoft.com/office/drawing/2014/main" xmlns="" id="{38F36F00-6A96-43B9-937B-78904BE1A131}"/>
                </a:ext>
              </a:extLst>
            </p:cNvPr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1íḍè">
              <a:extLst>
                <a:ext uri="{FF2B5EF4-FFF2-40B4-BE49-F238E27FC236}">
                  <a16:creationId xmlns:a16="http://schemas.microsoft.com/office/drawing/2014/main" xmlns="" id="{8C28F96B-DC22-4557-9463-F07C63DF9849}"/>
                </a:ext>
              </a:extLst>
            </p:cNvPr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59F721D-8D0F-43AB-9569-CCDF5B386A86}"/>
                </a:ext>
              </a:extLst>
            </p:cNvPr>
            <p:cNvCxnSpPr/>
            <p:nvPr/>
          </p:nvCxnSpPr>
          <p:spPr>
            <a:xfrm flipV="1">
              <a:off x="2159864" y="4757052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CA2953A-BCD6-4048-9DB5-55903E5E7054}"/>
                </a:ext>
              </a:extLst>
            </p:cNvPr>
            <p:cNvCxnSpPr/>
            <p:nvPr/>
          </p:nvCxnSpPr>
          <p:spPr>
            <a:xfrm flipV="1">
              <a:off x="2159864" y="35133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šḻiḑè">
              <a:extLst>
                <a:ext uri="{FF2B5EF4-FFF2-40B4-BE49-F238E27FC236}">
                  <a16:creationId xmlns:a16="http://schemas.microsoft.com/office/drawing/2014/main" xmlns="" id="{BE770963-9462-4FCA-887F-3ACEA10C1C65}"/>
                </a:ext>
              </a:extLst>
            </p:cNvPr>
            <p:cNvGrpSpPr/>
            <p:nvPr/>
          </p:nvGrpSpPr>
          <p:grpSpPr>
            <a:xfrm>
              <a:off x="1895475" y="2928252"/>
              <a:ext cx="540000" cy="540000"/>
              <a:chOff x="1895475" y="3190875"/>
              <a:chExt cx="540000" cy="540000"/>
            </a:xfrm>
          </p:grpSpPr>
          <p:sp>
            <p:nvSpPr>
              <p:cNvPr id="77" name="iṥ1ïdé">
                <a:extLst>
                  <a:ext uri="{FF2B5EF4-FFF2-40B4-BE49-F238E27FC236}">
                    <a16:creationId xmlns:a16="http://schemas.microsoft.com/office/drawing/2014/main" xmlns="" id="{87533DC2-0767-4FC3-B3E1-20985FF94ED1}"/>
                  </a:ext>
                </a:extLst>
              </p:cNvPr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ṡḻïďè">
                <a:extLst>
                  <a:ext uri="{FF2B5EF4-FFF2-40B4-BE49-F238E27FC236}">
                    <a16:creationId xmlns:a16="http://schemas.microsoft.com/office/drawing/2014/main" xmlns="" id="{F3EE3499-8799-4AD5-A18D-905A0FCC6FA1}"/>
                  </a:ext>
                </a:extLst>
              </p:cNvPr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ŝļíḓe">
              <a:extLst>
                <a:ext uri="{FF2B5EF4-FFF2-40B4-BE49-F238E27FC236}">
                  <a16:creationId xmlns:a16="http://schemas.microsoft.com/office/drawing/2014/main" xmlns="" id="{8C420938-6E4E-49A4-B4B6-6F4AE7ED9CB8}"/>
                </a:ext>
              </a:extLst>
            </p:cNvPr>
            <p:cNvSpPr txBox="1"/>
            <p:nvPr/>
          </p:nvSpPr>
          <p:spPr>
            <a:xfrm>
              <a:off x="2811251" y="2608474"/>
              <a:ext cx="183761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1" name="i$1ïḓé">
              <a:extLst>
                <a:ext uri="{FF2B5EF4-FFF2-40B4-BE49-F238E27FC236}">
                  <a16:creationId xmlns:a16="http://schemas.microsoft.com/office/drawing/2014/main" xmlns="" id="{932ED1B8-620A-4A20-833C-8D1AFC4425B7}"/>
                </a:ext>
              </a:extLst>
            </p:cNvPr>
            <p:cNvSpPr txBox="1"/>
            <p:nvPr/>
          </p:nvSpPr>
          <p:spPr>
            <a:xfrm>
              <a:off x="2811253" y="29034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5CA8CDD6-A363-4F2C-A59F-CF0FABF7DED9}"/>
                </a:ext>
              </a:extLst>
            </p:cNvPr>
            <p:cNvCxnSpPr/>
            <p:nvPr/>
          </p:nvCxnSpPr>
          <p:spPr>
            <a:xfrm flipV="1">
              <a:off x="3730063" y="3471177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4B7FDD8-CA14-424B-9FEC-1E5D77426954}"/>
                </a:ext>
              </a:extLst>
            </p:cNvPr>
            <p:cNvCxnSpPr/>
            <p:nvPr/>
          </p:nvCxnSpPr>
          <p:spPr>
            <a:xfrm flipV="1">
              <a:off x="3720124" y="22179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íślíḑê">
              <a:extLst>
                <a:ext uri="{FF2B5EF4-FFF2-40B4-BE49-F238E27FC236}">
                  <a16:creationId xmlns:a16="http://schemas.microsoft.com/office/drawing/2014/main" xmlns="" id="{5153BF35-C0DC-45AE-AB1E-6DB4DEA5561E}"/>
                </a:ext>
              </a:extLst>
            </p:cNvPr>
            <p:cNvGrpSpPr/>
            <p:nvPr/>
          </p:nvGrpSpPr>
          <p:grpSpPr>
            <a:xfrm>
              <a:off x="3460063" y="1628800"/>
              <a:ext cx="540000" cy="540000"/>
              <a:chOff x="3450124" y="2009775"/>
              <a:chExt cx="540000" cy="540000"/>
            </a:xfrm>
          </p:grpSpPr>
          <p:sp>
            <p:nvSpPr>
              <p:cNvPr id="67" name="íşlïďè">
                <a:extLst>
                  <a:ext uri="{FF2B5EF4-FFF2-40B4-BE49-F238E27FC236}">
                    <a16:creationId xmlns:a16="http://schemas.microsoft.com/office/drawing/2014/main" xmlns="" id="{07270BF7-27AD-4BE9-805B-570AC1EE0769}"/>
                  </a:ext>
                </a:extLst>
              </p:cNvPr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8" name="iŝḷíḓê">
                <a:extLst>
                  <a:ext uri="{FF2B5EF4-FFF2-40B4-BE49-F238E27FC236}">
                    <a16:creationId xmlns:a16="http://schemas.microsoft.com/office/drawing/2014/main" xmlns="" id="{76F3C242-18FF-4E83-BE46-4FF83CB90D6C}"/>
                  </a:ext>
                </a:extLst>
              </p:cNvPr>
              <p:cNvGrpSpPr/>
              <p:nvPr/>
            </p:nvGrpSpPr>
            <p:grpSpPr>
              <a:xfrm>
                <a:off x="3567881" y="2071854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9" name="íṥļîḍê">
                  <a:extLst>
                    <a:ext uri="{FF2B5EF4-FFF2-40B4-BE49-F238E27FC236}">
                      <a16:creationId xmlns:a16="http://schemas.microsoft.com/office/drawing/2014/main" xmlns="" id="{0ED2679A-E725-44F1-81CA-ABEC27F44337}"/>
                    </a:ext>
                  </a:extLst>
                </p:cNvPr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ídé">
                  <a:extLst>
                    <a:ext uri="{FF2B5EF4-FFF2-40B4-BE49-F238E27FC236}">
                      <a16:creationId xmlns:a16="http://schemas.microsoft.com/office/drawing/2014/main" xmlns="" id="{36401ADA-DBE7-4BCF-ABB1-A42FB3F5AF22}"/>
                    </a:ext>
                  </a:extLst>
                </p:cNvPr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śḻïḍê">
                  <a:extLst>
                    <a:ext uri="{FF2B5EF4-FFF2-40B4-BE49-F238E27FC236}">
                      <a16:creationId xmlns:a16="http://schemas.microsoft.com/office/drawing/2014/main" xmlns="" id="{EFE9B4CF-502A-41B8-B651-683BB514C38E}"/>
                    </a:ext>
                  </a:extLst>
                </p:cNvPr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ŝlïḍè">
                  <a:extLst>
                    <a:ext uri="{FF2B5EF4-FFF2-40B4-BE49-F238E27FC236}">
                      <a16:creationId xmlns:a16="http://schemas.microsoft.com/office/drawing/2014/main" xmlns="" id="{051B00DD-99AC-4BF9-B8D7-16661391E285}"/>
                    </a:ext>
                  </a:extLst>
                </p:cNvPr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$ḻíḑe">
                  <a:extLst>
                    <a:ext uri="{FF2B5EF4-FFF2-40B4-BE49-F238E27FC236}">
                      <a16:creationId xmlns:a16="http://schemas.microsoft.com/office/drawing/2014/main" xmlns="" id="{BC8ADFE1-6410-4CE0-92C2-A1B8D52099C7}"/>
                    </a:ext>
                  </a:extLst>
                </p:cNvPr>
                <p:cNvSpPr/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ļîḑè">
                  <a:extLst>
                    <a:ext uri="{FF2B5EF4-FFF2-40B4-BE49-F238E27FC236}">
                      <a16:creationId xmlns:a16="http://schemas.microsoft.com/office/drawing/2014/main" xmlns="" id="{60CDDDB4-7BFE-4FE8-8031-15C14771C53E}"/>
                    </a:ext>
                  </a:extLst>
                </p:cNvPr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ŝlïḍe">
                  <a:extLst>
                    <a:ext uri="{FF2B5EF4-FFF2-40B4-BE49-F238E27FC236}">
                      <a16:creationId xmlns:a16="http://schemas.microsoft.com/office/drawing/2014/main" xmlns="" id="{4B72AAF9-CC72-45AD-AD57-74F7D597B46D}"/>
                    </a:ext>
                  </a:extLst>
                </p:cNvPr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ḓè">
                  <a:extLst>
                    <a:ext uri="{FF2B5EF4-FFF2-40B4-BE49-F238E27FC236}">
                      <a16:creationId xmlns:a16="http://schemas.microsoft.com/office/drawing/2014/main" xmlns="" id="{3FCFAD37-C92C-4163-9657-8B5C9E108E7E}"/>
                    </a:ext>
                  </a:extLst>
                </p:cNvPr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5" name="îṡļíḑe">
              <a:extLst>
                <a:ext uri="{FF2B5EF4-FFF2-40B4-BE49-F238E27FC236}">
                  <a16:creationId xmlns:a16="http://schemas.microsoft.com/office/drawing/2014/main" xmlns="" id="{B73A52ED-AA90-4E4F-94C6-885AF59B9F45}"/>
                </a:ext>
              </a:extLst>
            </p:cNvPr>
            <p:cNvSpPr txBox="1"/>
            <p:nvPr/>
          </p:nvSpPr>
          <p:spPr>
            <a:xfrm>
              <a:off x="4385305" y="389312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6" name="iṥlíḋè">
              <a:extLst>
                <a:ext uri="{FF2B5EF4-FFF2-40B4-BE49-F238E27FC236}">
                  <a16:creationId xmlns:a16="http://schemas.microsoft.com/office/drawing/2014/main" xmlns="" id="{8558086F-5D3B-451F-9A64-87F8CC64D10B}"/>
                </a:ext>
              </a:extLst>
            </p:cNvPr>
            <p:cNvSpPr txBox="1"/>
            <p:nvPr/>
          </p:nvSpPr>
          <p:spPr>
            <a:xfrm>
              <a:off x="4385308" y="418809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BB59F68-652D-442A-836F-2C2C01C683E7}"/>
                </a:ext>
              </a:extLst>
            </p:cNvPr>
            <p:cNvCxnSpPr/>
            <p:nvPr/>
          </p:nvCxnSpPr>
          <p:spPr>
            <a:xfrm flipV="1">
              <a:off x="5304118" y="473595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A3662D1C-4E45-4596-9C08-1DFA2E360AA9}"/>
                </a:ext>
              </a:extLst>
            </p:cNvPr>
            <p:cNvCxnSpPr/>
            <p:nvPr/>
          </p:nvCxnSpPr>
          <p:spPr>
            <a:xfrm flipV="1">
              <a:off x="5304118" y="3551884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ïṣ1iďè">
              <a:extLst>
                <a:ext uri="{FF2B5EF4-FFF2-40B4-BE49-F238E27FC236}">
                  <a16:creationId xmlns:a16="http://schemas.microsoft.com/office/drawing/2014/main" xmlns="" id="{2E041114-8017-446F-8A4D-DAB28DFBDA22}"/>
                </a:ext>
              </a:extLst>
            </p:cNvPr>
            <p:cNvSpPr txBox="1"/>
            <p:nvPr/>
          </p:nvSpPr>
          <p:spPr>
            <a:xfrm>
              <a:off x="5945570" y="2786155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0" name="iṩḷîḋé">
              <a:extLst>
                <a:ext uri="{FF2B5EF4-FFF2-40B4-BE49-F238E27FC236}">
                  <a16:creationId xmlns:a16="http://schemas.microsoft.com/office/drawing/2014/main" xmlns="" id="{74895F50-5D86-43B1-9247-69C935119EDD}"/>
                </a:ext>
              </a:extLst>
            </p:cNvPr>
            <p:cNvSpPr txBox="1"/>
            <p:nvPr/>
          </p:nvSpPr>
          <p:spPr>
            <a:xfrm>
              <a:off x="5945568" y="308111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9136236-9288-439A-BE1F-64A6C76BFEEF}"/>
                </a:ext>
              </a:extLst>
            </p:cNvPr>
            <p:cNvCxnSpPr/>
            <p:nvPr/>
          </p:nvCxnSpPr>
          <p:spPr>
            <a:xfrm flipV="1">
              <a:off x="6864378" y="3648858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DEEB446D-89F9-4DAD-A2EB-0C98BBCAB5F6}"/>
                </a:ext>
              </a:extLst>
            </p:cNvPr>
            <p:cNvCxnSpPr/>
            <p:nvPr/>
          </p:nvCxnSpPr>
          <p:spPr>
            <a:xfrm flipV="1">
              <a:off x="6864378" y="2395630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ṥlïḍé">
              <a:extLst>
                <a:ext uri="{FF2B5EF4-FFF2-40B4-BE49-F238E27FC236}">
                  <a16:creationId xmlns:a16="http://schemas.microsoft.com/office/drawing/2014/main" xmlns="" id="{40D911FA-959D-49D0-B9DB-91197F7E715E}"/>
                </a:ext>
              </a:extLst>
            </p:cNvPr>
            <p:cNvGrpSpPr/>
            <p:nvPr/>
          </p:nvGrpSpPr>
          <p:grpSpPr>
            <a:xfrm>
              <a:off x="5039729" y="2946909"/>
              <a:ext cx="540000" cy="540000"/>
              <a:chOff x="5039729" y="3314307"/>
              <a:chExt cx="540000" cy="540000"/>
            </a:xfrm>
          </p:grpSpPr>
          <p:sp>
            <p:nvSpPr>
              <p:cNvPr id="65" name="îṥliďé">
                <a:extLst>
                  <a:ext uri="{FF2B5EF4-FFF2-40B4-BE49-F238E27FC236}">
                    <a16:creationId xmlns:a16="http://schemas.microsoft.com/office/drawing/2014/main" xmlns="" id="{07021414-B2A9-4038-863E-DCDB06B4025D}"/>
                  </a:ext>
                </a:extLst>
              </p:cNvPr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ľíḑe">
                <a:extLst>
                  <a:ext uri="{FF2B5EF4-FFF2-40B4-BE49-F238E27FC236}">
                    <a16:creationId xmlns:a16="http://schemas.microsoft.com/office/drawing/2014/main" xmlns="" id="{1F954507-3418-4D80-A83D-BF4054065873}"/>
                  </a:ext>
                </a:extLst>
              </p:cNvPr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ïṧļíḓê">
              <a:extLst>
                <a:ext uri="{FF2B5EF4-FFF2-40B4-BE49-F238E27FC236}">
                  <a16:creationId xmlns:a16="http://schemas.microsoft.com/office/drawing/2014/main" xmlns="" id="{009D8DF1-C04F-44A3-893E-F5440CA0C543}"/>
                </a:ext>
              </a:extLst>
            </p:cNvPr>
            <p:cNvGrpSpPr/>
            <p:nvPr/>
          </p:nvGrpSpPr>
          <p:grpSpPr>
            <a:xfrm>
              <a:off x="6594378" y="1810533"/>
              <a:ext cx="540000" cy="540000"/>
              <a:chOff x="6594378" y="2177931"/>
              <a:chExt cx="540000" cy="540000"/>
            </a:xfrm>
          </p:grpSpPr>
          <p:sp>
            <p:nvSpPr>
              <p:cNvPr id="61" name="îSḻíḍê">
                <a:extLst>
                  <a:ext uri="{FF2B5EF4-FFF2-40B4-BE49-F238E27FC236}">
                    <a16:creationId xmlns:a16="http://schemas.microsoft.com/office/drawing/2014/main" xmlns="" id="{AB577E27-14F4-4CB5-90A4-157E64187748}"/>
                  </a:ext>
                </a:extLst>
              </p:cNvPr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iš1ídê">
                <a:extLst>
                  <a:ext uri="{FF2B5EF4-FFF2-40B4-BE49-F238E27FC236}">
                    <a16:creationId xmlns:a16="http://schemas.microsoft.com/office/drawing/2014/main" xmlns="" id="{E7751FB0-29E4-4A77-A92C-E23F080152B3}"/>
                  </a:ext>
                </a:extLst>
              </p:cNvPr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3" name="íśļïḓê">
                  <a:extLst>
                    <a:ext uri="{FF2B5EF4-FFF2-40B4-BE49-F238E27FC236}">
                      <a16:creationId xmlns:a16="http://schemas.microsoft.com/office/drawing/2014/main" xmlns="" id="{DECA8AAC-C2F2-41D9-A523-46A9DFFD1A59}"/>
                    </a:ext>
                  </a:extLst>
                </p:cNvPr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ḷîḋe">
                  <a:extLst>
                    <a:ext uri="{FF2B5EF4-FFF2-40B4-BE49-F238E27FC236}">
                      <a16:creationId xmlns:a16="http://schemas.microsoft.com/office/drawing/2014/main" xmlns="" id="{479C4D8E-9F8E-4962-A3FF-103EDE04951F}"/>
                    </a:ext>
                  </a:extLst>
                </p:cNvPr>
                <p:cNvSpPr/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îs1ïďe">
              <a:extLst>
                <a:ext uri="{FF2B5EF4-FFF2-40B4-BE49-F238E27FC236}">
                  <a16:creationId xmlns:a16="http://schemas.microsoft.com/office/drawing/2014/main" xmlns="" id="{C3F3A76B-FDFB-427F-976A-07DA21F55D0B}"/>
                </a:ext>
              </a:extLst>
            </p:cNvPr>
            <p:cNvSpPr txBox="1"/>
            <p:nvPr/>
          </p:nvSpPr>
          <p:spPr>
            <a:xfrm>
              <a:off x="7791800" y="38699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ï$ļíḋe">
              <a:extLst>
                <a:ext uri="{FF2B5EF4-FFF2-40B4-BE49-F238E27FC236}">
                  <a16:creationId xmlns:a16="http://schemas.microsoft.com/office/drawing/2014/main" xmlns="" id="{EEE1D3EE-34DE-4CD3-8DF6-CE906B4582B6}"/>
                </a:ext>
              </a:extLst>
            </p:cNvPr>
            <p:cNvSpPr txBox="1"/>
            <p:nvPr/>
          </p:nvSpPr>
          <p:spPr>
            <a:xfrm>
              <a:off x="7503928" y="41649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4534B2BB-6A02-4D19-858A-E118EDA4D007}"/>
                </a:ext>
              </a:extLst>
            </p:cNvPr>
            <p:cNvCxnSpPr/>
            <p:nvPr/>
          </p:nvCxnSpPr>
          <p:spPr>
            <a:xfrm flipV="1">
              <a:off x="8422738" y="473267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B1618DEE-EAC5-4A6E-B94B-47181E24ACF2}"/>
                </a:ext>
              </a:extLst>
            </p:cNvPr>
            <p:cNvCxnSpPr/>
            <p:nvPr/>
          </p:nvCxnSpPr>
          <p:spPr>
            <a:xfrm flipV="1">
              <a:off x="8422738" y="3488974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ṥḻïḑê">
              <a:extLst>
                <a:ext uri="{FF2B5EF4-FFF2-40B4-BE49-F238E27FC236}">
                  <a16:creationId xmlns:a16="http://schemas.microsoft.com/office/drawing/2014/main" xmlns="" id="{DAFB2529-7D8B-4326-99EB-D0587C832BDD}"/>
                </a:ext>
              </a:extLst>
            </p:cNvPr>
            <p:cNvSpPr txBox="1"/>
            <p:nvPr/>
          </p:nvSpPr>
          <p:spPr>
            <a:xfrm>
              <a:off x="9084067" y="259403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50" name="íṧ1ïḋê">
              <a:extLst>
                <a:ext uri="{FF2B5EF4-FFF2-40B4-BE49-F238E27FC236}">
                  <a16:creationId xmlns:a16="http://schemas.microsoft.com/office/drawing/2014/main" xmlns="" id="{8CA976C6-CF3A-447B-B6BE-64C1271FEB45}"/>
                </a:ext>
              </a:extLst>
            </p:cNvPr>
            <p:cNvSpPr txBox="1"/>
            <p:nvPr/>
          </p:nvSpPr>
          <p:spPr>
            <a:xfrm>
              <a:off x="9084066" y="28890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B07D7EC-DEB9-4C2F-A867-69079548F0E0}"/>
                </a:ext>
              </a:extLst>
            </p:cNvPr>
            <p:cNvCxnSpPr/>
            <p:nvPr/>
          </p:nvCxnSpPr>
          <p:spPr>
            <a:xfrm flipV="1">
              <a:off x="10002876" y="3456741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B9F8575-C844-4810-B90D-C7EBE18CFBB3}"/>
                </a:ext>
              </a:extLst>
            </p:cNvPr>
            <p:cNvCxnSpPr/>
            <p:nvPr/>
          </p:nvCxnSpPr>
          <p:spPr>
            <a:xfrm flipV="1">
              <a:off x="10002876" y="220351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îšlïḍe">
              <a:extLst>
                <a:ext uri="{FF2B5EF4-FFF2-40B4-BE49-F238E27FC236}">
                  <a16:creationId xmlns:a16="http://schemas.microsoft.com/office/drawing/2014/main" xmlns="" id="{35A17457-EE6D-4459-AA5E-AFC5674E64BE}"/>
                </a:ext>
              </a:extLst>
            </p:cNvPr>
            <p:cNvGrpSpPr/>
            <p:nvPr/>
          </p:nvGrpSpPr>
          <p:grpSpPr>
            <a:xfrm>
              <a:off x="8158349" y="2903877"/>
              <a:ext cx="540000" cy="540000"/>
              <a:chOff x="8158349" y="3271275"/>
              <a:chExt cx="540000" cy="540000"/>
            </a:xfrm>
          </p:grpSpPr>
          <p:sp>
            <p:nvSpPr>
              <p:cNvPr id="57" name="iṣḷîďe">
                <a:extLst>
                  <a:ext uri="{FF2B5EF4-FFF2-40B4-BE49-F238E27FC236}">
                    <a16:creationId xmlns:a16="http://schemas.microsoft.com/office/drawing/2014/main" xmlns="" id="{68F63AAA-7C5A-420F-9D16-CC5F7FA3DE4D}"/>
                  </a:ext>
                </a:extLst>
              </p:cNvPr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iš1íḋè">
                <a:extLst>
                  <a:ext uri="{FF2B5EF4-FFF2-40B4-BE49-F238E27FC236}">
                    <a16:creationId xmlns:a16="http://schemas.microsoft.com/office/drawing/2014/main" xmlns="" id="{83AEAC2F-D9F2-4EBE-92C2-819B58E278F3}"/>
                  </a:ext>
                </a:extLst>
              </p:cNvPr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9" name="ïṡḻiḓé">
                  <a:extLst>
                    <a:ext uri="{FF2B5EF4-FFF2-40B4-BE49-F238E27FC236}">
                      <a16:creationId xmlns:a16="http://schemas.microsoft.com/office/drawing/2014/main" xmlns="" id="{38D10871-C090-4FD2-8B84-B9F655004F92}"/>
                    </a:ext>
                  </a:extLst>
                </p:cNvPr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ṧ1ïḑe">
                  <a:extLst>
                    <a:ext uri="{FF2B5EF4-FFF2-40B4-BE49-F238E27FC236}">
                      <a16:creationId xmlns:a16="http://schemas.microsoft.com/office/drawing/2014/main" xmlns="" id="{2570D6C4-EBB0-42B8-B0B0-DC0FB7985767}"/>
                    </a:ext>
                  </a:extLst>
                </p:cNvPr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4" name="íṡľíḋê">
              <a:extLst>
                <a:ext uri="{FF2B5EF4-FFF2-40B4-BE49-F238E27FC236}">
                  <a16:creationId xmlns:a16="http://schemas.microsoft.com/office/drawing/2014/main" xmlns="" id="{B734AE53-B3D5-431C-948D-7AF2AD7886FA}"/>
                </a:ext>
              </a:extLst>
            </p:cNvPr>
            <p:cNvGrpSpPr/>
            <p:nvPr/>
          </p:nvGrpSpPr>
          <p:grpSpPr>
            <a:xfrm>
              <a:off x="9732876" y="1658172"/>
              <a:ext cx="540000" cy="540000"/>
              <a:chOff x="9732876" y="1985814"/>
              <a:chExt cx="540000" cy="540000"/>
            </a:xfrm>
          </p:grpSpPr>
          <p:sp>
            <p:nvSpPr>
              <p:cNvPr id="55" name="íṧ1ídè">
                <a:extLst>
                  <a:ext uri="{FF2B5EF4-FFF2-40B4-BE49-F238E27FC236}">
                    <a16:creationId xmlns:a16="http://schemas.microsoft.com/office/drawing/2014/main" xmlns="" id="{2AA4FB93-ACA9-4E48-89AE-9C7533237F06}"/>
                  </a:ext>
                </a:extLst>
              </p:cNvPr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1ïḋè">
                <a:extLst>
                  <a:ext uri="{FF2B5EF4-FFF2-40B4-BE49-F238E27FC236}">
                    <a16:creationId xmlns:a16="http://schemas.microsoft.com/office/drawing/2014/main" xmlns="" id="{6F9458A0-0120-4FB8-9736-F3D69CC9D6B9}"/>
                  </a:ext>
                </a:extLst>
              </p:cNvPr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04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xmlns="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xmlns="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xmlns="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xmlns="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xmlns="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xmlns="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xmlns="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xmlns="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xmlns="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xmlns="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xmlns="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xmlns="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xmlns="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xmlns="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xmlns="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xmlns="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xmlns="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xmlns="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xmlns="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xmlns="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xmlns="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xmlns="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xmlns="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C6D8B-67DD-415D-930F-3710EFAF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E14B29-0277-48C9-996C-660A00DF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DAD426-1090-4A64-BC8D-4D5CD232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925CA-858E-4E4D-8532-640A56CA2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>
              <a:extLst>
                <a:ext uri="{FF2B5EF4-FFF2-40B4-BE49-F238E27FC236}">
                  <a16:creationId xmlns:a16="http://schemas.microsoft.com/office/drawing/2014/main" xmlns="" id="{19C61D46-1944-42A4-B1B7-B999640165E7}"/>
                </a:ext>
              </a:extLst>
            </p:cNvPr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>
              <a:extLst>
                <a:ext uri="{FF2B5EF4-FFF2-40B4-BE49-F238E27FC236}">
                  <a16:creationId xmlns:a16="http://schemas.microsoft.com/office/drawing/2014/main" xmlns="" id="{176612AE-9F6A-46AC-85E5-6C697DCA5079}"/>
                </a:ext>
              </a:extLst>
            </p:cNvPr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>
              <a:extLst>
                <a:ext uri="{FF2B5EF4-FFF2-40B4-BE49-F238E27FC236}">
                  <a16:creationId xmlns:a16="http://schemas.microsoft.com/office/drawing/2014/main" xmlns="" id="{31C30AF8-E0DB-4D7B-B176-4C3B007926B7}"/>
                </a:ext>
              </a:extLst>
            </p:cNvPr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>
              <a:extLst>
                <a:ext uri="{FF2B5EF4-FFF2-40B4-BE49-F238E27FC236}">
                  <a16:creationId xmlns:a16="http://schemas.microsoft.com/office/drawing/2014/main" xmlns="" id="{C5745F17-C228-4EC2-A750-4255A4E8CB96}"/>
                </a:ext>
              </a:extLst>
            </p:cNvPr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avLst/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3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>
              <a:extLst>
                <a:ext uri="{FF2B5EF4-FFF2-40B4-BE49-F238E27FC236}">
                  <a16:creationId xmlns:a16="http://schemas.microsoft.com/office/drawing/2014/main" xmlns="" id="{014D2DE0-21B6-49EB-AA7D-1E3B6E055DE0}"/>
                </a:ext>
              </a:extLst>
            </p:cNvPr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avLst/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>
              <a:extLst>
                <a:ext uri="{FF2B5EF4-FFF2-40B4-BE49-F238E27FC236}">
                  <a16:creationId xmlns:a16="http://schemas.microsoft.com/office/drawing/2014/main" xmlns="" id="{BC66B1CF-CE61-4B3E-B5D7-2FFCDD8B50E8}"/>
                </a:ext>
              </a:extLst>
            </p:cNvPr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ŝḷíḋê">
              <a:extLst>
                <a:ext uri="{FF2B5EF4-FFF2-40B4-BE49-F238E27FC236}">
                  <a16:creationId xmlns:a16="http://schemas.microsoft.com/office/drawing/2014/main" xmlns="" id="{2C339CBF-B078-4134-BECB-44A65CC0BF2D}"/>
                </a:ext>
              </a:extLst>
            </p:cNvPr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$lïḋè">
              <a:extLst>
                <a:ext uri="{FF2B5EF4-FFF2-40B4-BE49-F238E27FC236}">
                  <a16:creationId xmlns:a16="http://schemas.microsoft.com/office/drawing/2014/main" xmlns="" id="{E5F21D17-61A9-4466-A4EF-38613927A28D}"/>
                </a:ext>
              </a:extLst>
            </p:cNvPr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1ïḍè">
              <a:extLst>
                <a:ext uri="{FF2B5EF4-FFF2-40B4-BE49-F238E27FC236}">
                  <a16:creationId xmlns:a16="http://schemas.microsoft.com/office/drawing/2014/main" xmlns="" id="{7AF1CCFA-77E5-4700-AA9E-01DD2BB82C9F}"/>
                </a:ext>
              </a:extLst>
            </p:cNvPr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444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05AC0-2AD2-4E9C-A442-13766EC89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664D14-185B-4988-AD1B-EA55CF3B8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D119AF-A73F-43F7-AA34-36A6D7FBE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25" name="3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245917-042F-44EB-9A9D-03760E1F5E0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26" name="íšḷïde">
              <a:extLst>
                <a:ext uri="{FF2B5EF4-FFF2-40B4-BE49-F238E27FC236}">
                  <a16:creationId xmlns:a16="http://schemas.microsoft.com/office/drawing/2014/main" xmlns="" id="{CE9EDA29-F428-48C4-A0C3-0FE0F821E8BE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47" name="íś1îḍê">
                <a:extLst>
                  <a:ext uri="{FF2B5EF4-FFF2-40B4-BE49-F238E27FC236}">
                    <a16:creationId xmlns:a16="http://schemas.microsoft.com/office/drawing/2014/main" xmlns="" id="{756A2BEB-F653-4623-8794-F391BC16489F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š1idê">
                <a:extLst>
                  <a:ext uri="{FF2B5EF4-FFF2-40B4-BE49-F238E27FC236}">
                    <a16:creationId xmlns:a16="http://schemas.microsoft.com/office/drawing/2014/main" xmlns="" id="{9B022EAA-6610-4703-973F-BBF53B084F6E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lîḍè">
                <a:extLst>
                  <a:ext uri="{FF2B5EF4-FFF2-40B4-BE49-F238E27FC236}">
                    <a16:creationId xmlns:a16="http://schemas.microsoft.com/office/drawing/2014/main" xmlns="" id="{D233550A-522D-4469-97C4-64934D712B7A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íṧ1iḑè">
              <a:extLst>
                <a:ext uri="{FF2B5EF4-FFF2-40B4-BE49-F238E27FC236}">
                  <a16:creationId xmlns:a16="http://schemas.microsoft.com/office/drawing/2014/main" xmlns="" id="{5BAABFE2-9C9A-428A-AF09-0467F5760D75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28" name="ïsḷîḑê">
              <a:extLst>
                <a:ext uri="{FF2B5EF4-FFF2-40B4-BE49-F238E27FC236}">
                  <a16:creationId xmlns:a16="http://schemas.microsoft.com/office/drawing/2014/main" xmlns="" id="{10FA60D1-89D6-47B0-A0DA-0D56AA9684E3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29" name="íṩļíḑè">
              <a:extLst>
                <a:ext uri="{FF2B5EF4-FFF2-40B4-BE49-F238E27FC236}">
                  <a16:creationId xmlns:a16="http://schemas.microsoft.com/office/drawing/2014/main" xmlns="" id="{0440E48D-C32B-4634-AA3B-58B1880113BE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0" name="îşľïḓé">
              <a:extLst>
                <a:ext uri="{FF2B5EF4-FFF2-40B4-BE49-F238E27FC236}">
                  <a16:creationId xmlns:a16="http://schemas.microsoft.com/office/drawing/2014/main" xmlns="" id="{DA6AA759-68E9-405A-B6CF-D6E1F5743620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1" name="ïṡḻîdè">
              <a:extLst>
                <a:ext uri="{FF2B5EF4-FFF2-40B4-BE49-F238E27FC236}">
                  <a16:creationId xmlns:a16="http://schemas.microsoft.com/office/drawing/2014/main" xmlns="" id="{D9200F00-1DBC-47B2-9E2A-A8EAADD2FD6E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2" name="íṡļîḋé">
              <a:extLst>
                <a:ext uri="{FF2B5EF4-FFF2-40B4-BE49-F238E27FC236}">
                  <a16:creationId xmlns:a16="http://schemas.microsoft.com/office/drawing/2014/main" xmlns="" id="{47932339-54CF-463E-91FC-37AB8C7035B5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3" name="iśḷîḓè">
              <a:extLst>
                <a:ext uri="{FF2B5EF4-FFF2-40B4-BE49-F238E27FC236}">
                  <a16:creationId xmlns:a16="http://schemas.microsoft.com/office/drawing/2014/main" xmlns="" id="{1B52DE6A-9EAF-403E-8602-25F340D2E3F2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4" name="išlíḓé">
              <a:extLst>
                <a:ext uri="{FF2B5EF4-FFF2-40B4-BE49-F238E27FC236}">
                  <a16:creationId xmlns:a16="http://schemas.microsoft.com/office/drawing/2014/main" xmlns="" id="{77DDDEE5-FB0D-4722-B046-9A343846EE35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35" name="íSḻïdè">
              <a:extLst>
                <a:ext uri="{FF2B5EF4-FFF2-40B4-BE49-F238E27FC236}">
                  <a16:creationId xmlns:a16="http://schemas.microsoft.com/office/drawing/2014/main" xmlns="" id="{90766CE5-764C-41BF-843C-E439A7D1C3F0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6" name="iṣ1íḋe">
              <a:extLst>
                <a:ext uri="{FF2B5EF4-FFF2-40B4-BE49-F238E27FC236}">
                  <a16:creationId xmlns:a16="http://schemas.microsoft.com/office/drawing/2014/main" xmlns="" id="{E926B6B1-9E25-49FF-8537-AB77FCCE54B4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37" name="íś1íḋè">
              <a:extLst>
                <a:ext uri="{FF2B5EF4-FFF2-40B4-BE49-F238E27FC236}">
                  <a16:creationId xmlns:a16="http://schemas.microsoft.com/office/drawing/2014/main" xmlns="" id="{B019633E-D98E-4254-9BFB-02282F59F4F8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8" name="iṧ1iḋè">
              <a:extLst>
                <a:ext uri="{FF2B5EF4-FFF2-40B4-BE49-F238E27FC236}">
                  <a16:creationId xmlns:a16="http://schemas.microsoft.com/office/drawing/2014/main" xmlns="" id="{45A69D46-6ECE-44E0-BB18-DE52B945A55C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39" name="îšliḓê">
              <a:extLst>
                <a:ext uri="{FF2B5EF4-FFF2-40B4-BE49-F238E27FC236}">
                  <a16:creationId xmlns:a16="http://schemas.microsoft.com/office/drawing/2014/main" xmlns="" id="{100ACFAF-11E5-437C-9330-E65E9FCDF069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íṣļíḋe">
              <a:extLst>
                <a:ext uri="{FF2B5EF4-FFF2-40B4-BE49-F238E27FC236}">
                  <a16:creationId xmlns:a16="http://schemas.microsoft.com/office/drawing/2014/main" xmlns="" id="{E11E7AEB-EDB1-4E5F-A747-096E478782FD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41" name="îṩľiḑé">
              <a:extLst>
                <a:ext uri="{FF2B5EF4-FFF2-40B4-BE49-F238E27FC236}">
                  <a16:creationId xmlns:a16="http://schemas.microsoft.com/office/drawing/2014/main" xmlns="" id="{01533182-39D8-40F7-B527-BFDA883D88AE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2" name="íṣ1îḍè">
              <a:extLst>
                <a:ext uri="{FF2B5EF4-FFF2-40B4-BE49-F238E27FC236}">
                  <a16:creationId xmlns:a16="http://schemas.microsoft.com/office/drawing/2014/main" xmlns="" id="{7DA21F4C-5319-4593-9EAD-3E4CDB8C0515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7378B57C-21A8-4016-A467-9DD212B7AE73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E2D14109-B931-40AD-A480-FCD02EDE9B09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3B1D8065-1551-485B-A25E-C1A5D43EDDE3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39D9917D-2083-461F-BEBB-4C744BD6E8FE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792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0936" y="18926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EA556928-5C5F-4AB0-8D3D-4506EA5DD270}"/>
              </a:ext>
            </a:extLst>
          </p:cNvPr>
          <p:cNvSpPr/>
          <p:nvPr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A476DA2-5AC1-4C0D-A1BD-7D327CCA9DCD}"/>
              </a:ext>
            </a:extLst>
          </p:cNvPr>
          <p:cNvSpPr/>
          <p:nvPr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22D0380-04D5-4328-A28C-8FACF2D3F9A0}"/>
              </a:ext>
            </a:extLst>
          </p:cNvPr>
          <p:cNvSpPr/>
          <p:nvPr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B26BA1-A8E1-4965-AFAB-83CCD2DE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61A1F2-6195-48D9-B9B1-C8BAF489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B14005-BDA0-4658-8E25-65EAD9927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9002b3b7-fc99-4c03-a52d-c5328b75f1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0056A6-DF1E-4317-A85D-C161DE88B2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500" y="1894583"/>
            <a:ext cx="10866583" cy="3489892"/>
            <a:chOff x="662500" y="1894583"/>
            <a:chExt cx="10866583" cy="3489892"/>
          </a:xfrm>
        </p:grpSpPr>
        <p:sp>
          <p:nvSpPr>
            <p:cNvPr id="6" name="ïṩḷïḋê">
              <a:extLst>
                <a:ext uri="{FF2B5EF4-FFF2-40B4-BE49-F238E27FC236}">
                  <a16:creationId xmlns:a16="http://schemas.microsoft.com/office/drawing/2014/main" xmlns="" id="{C1C89D93-A1CD-4AE3-B1FF-3E038B40F6CB}"/>
                </a:ext>
              </a:extLst>
            </p:cNvPr>
            <p:cNvSpPr/>
            <p:nvPr/>
          </p:nvSpPr>
          <p:spPr bwMode="auto">
            <a:xfrm rot="5400000">
              <a:off x="630293" y="2315778"/>
              <a:ext cx="3066563" cy="276500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18125" t="-38" r="-17975" b="-3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íṩḷíďe">
              <a:extLst>
                <a:ext uri="{FF2B5EF4-FFF2-40B4-BE49-F238E27FC236}">
                  <a16:creationId xmlns:a16="http://schemas.microsoft.com/office/drawing/2014/main" xmlns="" id="{7DF3DC84-CF4B-490D-8B95-9F0DE57F5E2E}"/>
                </a:ext>
              </a:extLst>
            </p:cNvPr>
            <p:cNvSpPr/>
            <p:nvPr/>
          </p:nvSpPr>
          <p:spPr bwMode="auto">
            <a:xfrm rot="5400000">
              <a:off x="481377" y="2201215"/>
              <a:ext cx="3364383" cy="30021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121717" tIns="60856" rIns="121717" bIns="60856" numCol="1" anchor="t" anchorCtr="0" compatLnSpc="1"/>
            <a:lstStyle/>
            <a:p>
              <a:pPr defTabSz="1216967">
                <a:defRPr/>
              </a:pPr>
              <a:endParaRPr lang="zh-CN" altLang="en-US" sz="170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î$ľíďê">
              <a:extLst>
                <a:ext uri="{FF2B5EF4-FFF2-40B4-BE49-F238E27FC236}">
                  <a16:creationId xmlns:a16="http://schemas.microsoft.com/office/drawing/2014/main" xmlns="" id="{875A2A39-29A3-433B-B5F4-5EEA8EF59C85}"/>
                </a:ext>
              </a:extLst>
            </p:cNvPr>
            <p:cNvSpPr/>
            <p:nvPr/>
          </p:nvSpPr>
          <p:spPr>
            <a:xfrm>
              <a:off x="2631580" y="2061926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1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6478625-CD5B-4893-ACEB-0BFED8493D0B}"/>
                </a:ext>
              </a:extLst>
            </p:cNvPr>
            <p:cNvCxnSpPr>
              <a:cxnSpLocks/>
            </p:cNvCxnSpPr>
            <p:nvPr/>
          </p:nvCxnSpPr>
          <p:spPr>
            <a:xfrm>
              <a:off x="3201796" y="2347012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769E67C-D48C-44FA-9968-102092506931}"/>
                </a:ext>
              </a:extLst>
            </p:cNvPr>
            <p:cNvCxnSpPr/>
            <p:nvPr/>
          </p:nvCxnSpPr>
          <p:spPr>
            <a:xfrm>
              <a:off x="5196000" y="2110698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1" name="ïsľidê">
              <a:extLst>
                <a:ext uri="{FF2B5EF4-FFF2-40B4-BE49-F238E27FC236}">
                  <a16:creationId xmlns:a16="http://schemas.microsoft.com/office/drawing/2014/main" xmlns="" id="{3F3FCC90-712F-4341-9998-865BC6604ED3}"/>
                </a:ext>
              </a:extLst>
            </p:cNvPr>
            <p:cNvSpPr/>
            <p:nvPr/>
          </p:nvSpPr>
          <p:spPr>
            <a:xfrm>
              <a:off x="3351000" y="3413188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2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7EDE269-F2B4-4103-A800-0E5771E56CE8}"/>
                </a:ext>
              </a:extLst>
            </p:cNvPr>
            <p:cNvCxnSpPr>
              <a:cxnSpLocks/>
            </p:cNvCxnSpPr>
            <p:nvPr/>
          </p:nvCxnSpPr>
          <p:spPr>
            <a:xfrm>
              <a:off x="3927316" y="3698270"/>
              <a:ext cx="252868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3E36CD2-64BB-450F-A504-BA6EE45A9BE9}"/>
                </a:ext>
              </a:extLst>
            </p:cNvPr>
            <p:cNvCxnSpPr/>
            <p:nvPr/>
          </p:nvCxnSpPr>
          <p:spPr>
            <a:xfrm>
              <a:off x="6456000" y="3461956"/>
              <a:ext cx="0" cy="472627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4" name="íŝḻíḍê">
              <a:extLst>
                <a:ext uri="{FF2B5EF4-FFF2-40B4-BE49-F238E27FC236}">
                  <a16:creationId xmlns:a16="http://schemas.microsoft.com/office/drawing/2014/main" xmlns="" id="{CF4E10D8-7933-40B3-AE0F-8C7A6EC9236B}"/>
                </a:ext>
              </a:extLst>
            </p:cNvPr>
            <p:cNvSpPr/>
            <p:nvPr/>
          </p:nvSpPr>
          <p:spPr>
            <a:xfrm>
              <a:off x="2613922" y="4764450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3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5" name="îsļíḋê">
              <a:extLst>
                <a:ext uri="{FF2B5EF4-FFF2-40B4-BE49-F238E27FC236}">
                  <a16:creationId xmlns:a16="http://schemas.microsoft.com/office/drawing/2014/main" xmlns="" id="{3E4F2091-A0D6-418D-B224-058DB1B00223}"/>
                </a:ext>
              </a:extLst>
            </p:cNvPr>
            <p:cNvSpPr txBox="1"/>
            <p:nvPr/>
          </p:nvSpPr>
          <p:spPr bwMode="auto">
            <a:xfrm>
              <a:off x="3246124" y="1894583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îS1íďê">
              <a:extLst>
                <a:ext uri="{FF2B5EF4-FFF2-40B4-BE49-F238E27FC236}">
                  <a16:creationId xmlns:a16="http://schemas.microsoft.com/office/drawing/2014/main" xmlns="" id="{A4CE5C66-89CA-45D5-9BCA-FA8F7772FDAE}"/>
                </a:ext>
              </a:extLst>
            </p:cNvPr>
            <p:cNvSpPr txBox="1"/>
            <p:nvPr/>
          </p:nvSpPr>
          <p:spPr bwMode="auto">
            <a:xfrm>
              <a:off x="4238884" y="3256468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E175E70-40AB-4D32-941F-7D88F0D00E34}"/>
                </a:ext>
              </a:extLst>
            </p:cNvPr>
            <p:cNvCxnSpPr>
              <a:cxnSpLocks/>
            </p:cNvCxnSpPr>
            <p:nvPr/>
          </p:nvCxnSpPr>
          <p:spPr>
            <a:xfrm>
              <a:off x="3154171" y="5024549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685A109-AD81-422D-8F01-659CDDB694F2}"/>
                </a:ext>
              </a:extLst>
            </p:cNvPr>
            <p:cNvCxnSpPr/>
            <p:nvPr/>
          </p:nvCxnSpPr>
          <p:spPr>
            <a:xfrm>
              <a:off x="5148375" y="4788235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9" name="iṡḻîďè">
              <a:extLst>
                <a:ext uri="{FF2B5EF4-FFF2-40B4-BE49-F238E27FC236}">
                  <a16:creationId xmlns:a16="http://schemas.microsoft.com/office/drawing/2014/main" xmlns="" id="{D97FE09E-30A1-42B4-B926-592378ECE701}"/>
                </a:ext>
              </a:extLst>
            </p:cNvPr>
            <p:cNvSpPr txBox="1"/>
            <p:nvPr/>
          </p:nvSpPr>
          <p:spPr bwMode="auto">
            <a:xfrm>
              <a:off x="3198499" y="4572120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šļïḑê">
              <a:extLst>
                <a:ext uri="{FF2B5EF4-FFF2-40B4-BE49-F238E27FC236}">
                  <a16:creationId xmlns:a16="http://schemas.microsoft.com/office/drawing/2014/main" xmlns="" id="{42DB3A44-E958-4B88-A6D1-C94883D7445D}"/>
                </a:ext>
              </a:extLst>
            </p:cNvPr>
            <p:cNvSpPr/>
            <p:nvPr/>
          </p:nvSpPr>
          <p:spPr bwMode="auto">
            <a:xfrm>
              <a:off x="5334780" y="2007054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ŝlïḍé">
              <a:extLst>
                <a:ext uri="{FF2B5EF4-FFF2-40B4-BE49-F238E27FC236}">
                  <a16:creationId xmlns:a16="http://schemas.microsoft.com/office/drawing/2014/main" xmlns="" id="{94062E6E-402B-4443-8E5F-3678DC38E4E0}"/>
                </a:ext>
              </a:extLst>
            </p:cNvPr>
            <p:cNvSpPr/>
            <p:nvPr/>
          </p:nvSpPr>
          <p:spPr bwMode="auto">
            <a:xfrm>
              <a:off x="6491138" y="3374642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S1ïḓé">
              <a:extLst>
                <a:ext uri="{FF2B5EF4-FFF2-40B4-BE49-F238E27FC236}">
                  <a16:creationId xmlns:a16="http://schemas.microsoft.com/office/drawing/2014/main" xmlns="" id="{570FA112-76A4-4C7C-AC46-7B20E54E856D}"/>
                </a:ext>
              </a:extLst>
            </p:cNvPr>
            <p:cNvSpPr/>
            <p:nvPr/>
          </p:nvSpPr>
          <p:spPr bwMode="auto">
            <a:xfrm>
              <a:off x="5162740" y="4688218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02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B997B-BB03-4817-91D4-C1C0B3A76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039349-CF42-4B10-B844-A9C96A44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DD987E-15A0-4C3A-B640-EC100E00D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d5da97a-d2c2-4fb7-ae7d-b8d48b0e2d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7323BE-DDD8-4301-A118-424DEA921C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3440" y="1518574"/>
            <a:ext cx="10225120" cy="3926198"/>
            <a:chOff x="983440" y="1518574"/>
            <a:chExt cx="10225120" cy="3926198"/>
          </a:xfrm>
        </p:grpSpPr>
        <p:sp>
          <p:nvSpPr>
            <p:cNvPr id="6" name="ïṡ1ïḑé">
              <a:extLst>
                <a:ext uri="{FF2B5EF4-FFF2-40B4-BE49-F238E27FC236}">
                  <a16:creationId xmlns:a16="http://schemas.microsoft.com/office/drawing/2014/main" xmlns="" id="{3804BD3C-6DB0-41F7-B7CB-1212EC7E4408}"/>
                </a:ext>
              </a:extLst>
            </p:cNvPr>
            <p:cNvSpPr/>
            <p:nvPr/>
          </p:nvSpPr>
          <p:spPr>
            <a:xfrm>
              <a:off x="983440" y="3219423"/>
              <a:ext cx="10225120" cy="419154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isḷíḓé">
              <a:extLst>
                <a:ext uri="{FF2B5EF4-FFF2-40B4-BE49-F238E27FC236}">
                  <a16:creationId xmlns:a16="http://schemas.microsoft.com/office/drawing/2014/main" xmlns="" id="{C30C20CD-1A4A-4E6B-A991-2878C640CE87}"/>
                </a:ext>
              </a:extLst>
            </p:cNvPr>
            <p:cNvGrpSpPr/>
            <p:nvPr/>
          </p:nvGrpSpPr>
          <p:grpSpPr>
            <a:xfrm>
              <a:off x="2357791" y="3177651"/>
              <a:ext cx="571222" cy="571221"/>
              <a:chOff x="1832789" y="4687184"/>
              <a:chExt cx="925890" cy="925888"/>
            </a:xfrm>
          </p:grpSpPr>
          <p:sp>
            <p:nvSpPr>
              <p:cNvPr id="40" name="îSļíḑe">
                <a:extLst>
                  <a:ext uri="{FF2B5EF4-FFF2-40B4-BE49-F238E27FC236}">
                    <a16:creationId xmlns:a16="http://schemas.microsoft.com/office/drawing/2014/main" xmlns="" id="{1DB3C71C-1FCB-4E6F-85B2-A7EA989B9FED}"/>
                  </a:ext>
                </a:extLst>
              </p:cNvPr>
              <p:cNvSpPr/>
              <p:nvPr/>
            </p:nvSpPr>
            <p:spPr>
              <a:xfrm>
                <a:off x="1832789" y="4687184"/>
                <a:ext cx="925890" cy="92588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1" name="íṥ1íḍe">
                <a:extLst>
                  <a:ext uri="{FF2B5EF4-FFF2-40B4-BE49-F238E27FC236}">
                    <a16:creationId xmlns:a16="http://schemas.microsoft.com/office/drawing/2014/main" xmlns="" id="{E1E2617D-D64E-4919-86A7-D20CEC160F5B}"/>
                  </a:ext>
                </a:extLst>
              </p:cNvPr>
              <p:cNvGrpSpPr/>
              <p:nvPr/>
            </p:nvGrpSpPr>
            <p:grpSpPr>
              <a:xfrm>
                <a:off x="2054227" y="4894312"/>
                <a:ext cx="483010" cy="511632"/>
                <a:chOff x="0" y="0"/>
                <a:chExt cx="483010" cy="511631"/>
              </a:xfrm>
            </p:grpSpPr>
            <p:sp>
              <p:nvSpPr>
                <p:cNvPr id="42" name="iśľïḍê">
                  <a:extLst>
                    <a:ext uri="{FF2B5EF4-FFF2-40B4-BE49-F238E27FC236}">
                      <a16:creationId xmlns:a16="http://schemas.microsoft.com/office/drawing/2014/main" xmlns="" id="{363CFECD-F572-4AA8-AA7A-E3BBF20C294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83010" cy="3613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450" y="93983"/>
                      </a:moveTo>
                      <a:cubicBezTo>
                        <a:pt x="116450" y="97905"/>
                        <a:pt x="114061" y="101100"/>
                        <a:pt x="111122" y="101100"/>
                      </a:cubicBezTo>
                      <a:lnTo>
                        <a:pt x="8877" y="101100"/>
                      </a:lnTo>
                      <a:cubicBezTo>
                        <a:pt x="5938" y="101100"/>
                        <a:pt x="3550" y="97905"/>
                        <a:pt x="3550" y="93983"/>
                      </a:cubicBezTo>
                      <a:lnTo>
                        <a:pt x="3550" y="11855"/>
                      </a:lnTo>
                      <a:cubicBezTo>
                        <a:pt x="3550" y="7933"/>
                        <a:pt x="5938" y="4738"/>
                        <a:pt x="8877" y="4738"/>
                      </a:cubicBezTo>
                      <a:lnTo>
                        <a:pt x="111122" y="4738"/>
                      </a:lnTo>
                      <a:cubicBezTo>
                        <a:pt x="114061" y="4738"/>
                        <a:pt x="116450" y="7933"/>
                        <a:pt x="116450" y="11855"/>
                      </a:cubicBezTo>
                      <a:cubicBezTo>
                        <a:pt x="116450" y="11855"/>
                        <a:pt x="116450" y="93983"/>
                        <a:pt x="116450" y="93983"/>
                      </a:cubicBezTo>
                      <a:close/>
                      <a:moveTo>
                        <a:pt x="111122" y="0"/>
                      </a:moveTo>
                      <a:lnTo>
                        <a:pt x="8877" y="0"/>
                      </a:lnTo>
                      <a:cubicBezTo>
                        <a:pt x="3983" y="0"/>
                        <a:pt x="0" y="5316"/>
                        <a:pt x="0" y="11855"/>
                      </a:cubicBezTo>
                      <a:lnTo>
                        <a:pt x="0" y="93983"/>
                      </a:lnTo>
                      <a:cubicBezTo>
                        <a:pt x="0" y="100522"/>
                        <a:pt x="3983" y="105838"/>
                        <a:pt x="8877" y="105838"/>
                      </a:cubicBezTo>
                      <a:lnTo>
                        <a:pt x="58222" y="105838"/>
                      </a:lnTo>
                      <a:lnTo>
                        <a:pt x="58222" y="115261"/>
                      </a:lnTo>
                      <a:lnTo>
                        <a:pt x="36472" y="115261"/>
                      </a:lnTo>
                      <a:lnTo>
                        <a:pt x="36472" y="120000"/>
                      </a:lnTo>
                      <a:lnTo>
                        <a:pt x="83522" y="120000"/>
                      </a:lnTo>
                      <a:lnTo>
                        <a:pt x="83522" y="115261"/>
                      </a:lnTo>
                      <a:lnTo>
                        <a:pt x="61772" y="115261"/>
                      </a:lnTo>
                      <a:lnTo>
                        <a:pt x="61772" y="105838"/>
                      </a:lnTo>
                      <a:lnTo>
                        <a:pt x="111122" y="105838"/>
                      </a:lnTo>
                      <a:cubicBezTo>
                        <a:pt x="116016" y="105838"/>
                        <a:pt x="120000" y="100522"/>
                        <a:pt x="120000" y="93983"/>
                      </a:cubicBezTo>
                      <a:lnTo>
                        <a:pt x="120000" y="11855"/>
                      </a:lnTo>
                      <a:cubicBezTo>
                        <a:pt x="120000" y="5316"/>
                        <a:pt x="116016" y="0"/>
                        <a:pt x="1111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ïšlíḑé">
                  <a:extLst>
                    <a:ext uri="{FF2B5EF4-FFF2-40B4-BE49-F238E27FC236}">
                      <a16:creationId xmlns:a16="http://schemas.microsoft.com/office/drawing/2014/main" xmlns="" id="{D81C7A3B-ABE0-4EEB-ADDF-9FD98C0E48F5}"/>
                    </a:ext>
                  </a:extLst>
                </p:cNvPr>
                <p:cNvSpPr/>
                <p:nvPr/>
              </p:nvSpPr>
              <p:spPr>
                <a:xfrm>
                  <a:off x="28622" y="28623"/>
                  <a:ext cx="398932" cy="2450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94" y="6994"/>
                      </a:moveTo>
                      <a:lnTo>
                        <a:pt x="115705" y="6994"/>
                      </a:lnTo>
                      <a:lnTo>
                        <a:pt x="115705" y="113005"/>
                      </a:lnTo>
                      <a:lnTo>
                        <a:pt x="4294" y="113005"/>
                      </a:lnTo>
                      <a:cubicBezTo>
                        <a:pt x="4294" y="113005"/>
                        <a:pt x="4294" y="6994"/>
                        <a:pt x="4294" y="6994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iṡľíḑê">
                  <a:extLst>
                    <a:ext uri="{FF2B5EF4-FFF2-40B4-BE49-F238E27FC236}">
                      <a16:creationId xmlns:a16="http://schemas.microsoft.com/office/drawing/2014/main" xmlns="" id="{18AD451D-52E5-4AC7-8622-01896119FB7B}"/>
                    </a:ext>
                  </a:extLst>
                </p:cNvPr>
                <p:cNvSpPr/>
                <p:nvPr/>
              </p:nvSpPr>
              <p:spPr>
                <a:xfrm>
                  <a:off x="0" y="400717"/>
                  <a:ext cx="483010" cy="1109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50" y="15388"/>
                      </a:moveTo>
                      <a:lnTo>
                        <a:pt x="116450" y="15388"/>
                      </a:lnTo>
                      <a:lnTo>
                        <a:pt x="116450" y="104611"/>
                      </a:lnTo>
                      <a:lnTo>
                        <a:pt x="3550" y="104611"/>
                      </a:lnTo>
                      <a:cubicBezTo>
                        <a:pt x="3550" y="104611"/>
                        <a:pt x="3550" y="15388"/>
                        <a:pt x="3550" y="15388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" name="îśḻídè">
                  <a:extLst>
                    <a:ext uri="{FF2B5EF4-FFF2-40B4-BE49-F238E27FC236}">
                      <a16:creationId xmlns:a16="http://schemas.microsoft.com/office/drawing/2014/main" xmlns="" id="{952F964E-21D5-43C6-A775-600A49C97236}"/>
                    </a:ext>
                  </a:extLst>
                </p:cNvPr>
                <p:cNvSpPr/>
                <p:nvPr/>
              </p:nvSpPr>
              <p:spPr>
                <a:xfrm>
                  <a:off x="28622" y="429341"/>
                  <a:ext cx="48302" cy="483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66" y="84833"/>
                      </a:moveTo>
                      <a:cubicBezTo>
                        <a:pt x="46294" y="84833"/>
                        <a:pt x="35166" y="73666"/>
                        <a:pt x="35166" y="59966"/>
                      </a:cubicBezTo>
                      <a:cubicBezTo>
                        <a:pt x="35166" y="46294"/>
                        <a:pt x="46294" y="35166"/>
                        <a:pt x="59966" y="35166"/>
                      </a:cubicBezTo>
                      <a:cubicBezTo>
                        <a:pt x="73666" y="35166"/>
                        <a:pt x="84833" y="46294"/>
                        <a:pt x="84833" y="59966"/>
                      </a:cubicBezTo>
                      <a:cubicBezTo>
                        <a:pt x="84833" y="73666"/>
                        <a:pt x="73666" y="84833"/>
                        <a:pt x="59966" y="84833"/>
                      </a:cubicBezTo>
                      <a:close/>
                      <a:moveTo>
                        <a:pt x="59966" y="0"/>
                      </a:moveTo>
                      <a:cubicBezTo>
                        <a:pt x="26894" y="0"/>
                        <a:pt x="0" y="26894"/>
                        <a:pt x="0" y="59966"/>
                      </a:cubicBezTo>
                      <a:cubicBezTo>
                        <a:pt x="0" y="93072"/>
                        <a:pt x="26894" y="120000"/>
                        <a:pt x="59966" y="120000"/>
                      </a:cubicBezTo>
                      <a:cubicBezTo>
                        <a:pt x="93072" y="120000"/>
                        <a:pt x="120000" y="93072"/>
                        <a:pt x="120000" y="59966"/>
                      </a:cubicBezTo>
                      <a:cubicBezTo>
                        <a:pt x="120000" y="26894"/>
                        <a:pt x="93072" y="0"/>
                        <a:pt x="599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íṩlïďê">
                  <a:extLst>
                    <a:ext uri="{FF2B5EF4-FFF2-40B4-BE49-F238E27FC236}">
                      <a16:creationId xmlns:a16="http://schemas.microsoft.com/office/drawing/2014/main" xmlns="" id="{A5060C7C-B039-4623-A8B7-E6084BE32083}"/>
                    </a:ext>
                  </a:extLst>
                </p:cNvPr>
                <p:cNvSpPr/>
                <p:nvPr/>
              </p:nvSpPr>
              <p:spPr>
                <a:xfrm>
                  <a:off x="271914" y="457964"/>
                  <a:ext cx="148481" cy="1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íṩļíďê">
              <a:extLst>
                <a:ext uri="{FF2B5EF4-FFF2-40B4-BE49-F238E27FC236}">
                  <a16:creationId xmlns:a16="http://schemas.microsoft.com/office/drawing/2014/main" xmlns="" id="{48603105-6245-4809-9869-F866F29006BF}"/>
                </a:ext>
              </a:extLst>
            </p:cNvPr>
            <p:cNvGrpSpPr/>
            <p:nvPr/>
          </p:nvGrpSpPr>
          <p:grpSpPr>
            <a:xfrm>
              <a:off x="5818276" y="3177651"/>
              <a:ext cx="571222" cy="571221"/>
              <a:chOff x="6113405" y="4034755"/>
              <a:chExt cx="518325" cy="518324"/>
            </a:xfrm>
          </p:grpSpPr>
          <p:sp>
            <p:nvSpPr>
              <p:cNvPr id="36" name="îşļîḑé">
                <a:extLst>
                  <a:ext uri="{FF2B5EF4-FFF2-40B4-BE49-F238E27FC236}">
                    <a16:creationId xmlns:a16="http://schemas.microsoft.com/office/drawing/2014/main" xmlns="" id="{F832413E-DADA-4D28-93D0-2D26934574B0}"/>
                  </a:ext>
                </a:extLst>
              </p:cNvPr>
              <p:cNvSpPr/>
              <p:nvPr/>
            </p:nvSpPr>
            <p:spPr>
              <a:xfrm>
                <a:off x="6113405" y="4034755"/>
                <a:ext cx="518325" cy="518324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7" name="îṩḷiḍe">
                <a:extLst>
                  <a:ext uri="{FF2B5EF4-FFF2-40B4-BE49-F238E27FC236}">
                    <a16:creationId xmlns:a16="http://schemas.microsoft.com/office/drawing/2014/main" xmlns="" id="{B40C7451-40B6-4F7C-A7DE-3ADDD66EEC04}"/>
                  </a:ext>
                </a:extLst>
              </p:cNvPr>
              <p:cNvGrpSpPr/>
              <p:nvPr/>
            </p:nvGrpSpPr>
            <p:grpSpPr>
              <a:xfrm>
                <a:off x="6246891" y="4139123"/>
                <a:ext cx="308502" cy="309589"/>
                <a:chOff x="0" y="0"/>
                <a:chExt cx="509836" cy="511631"/>
              </a:xfrm>
            </p:grpSpPr>
            <p:sp>
              <p:nvSpPr>
                <p:cNvPr id="38" name="îṥḷiḋé">
                  <a:extLst>
                    <a:ext uri="{FF2B5EF4-FFF2-40B4-BE49-F238E27FC236}">
                      <a16:creationId xmlns:a16="http://schemas.microsoft.com/office/drawing/2014/main" xmlns="" id="{F86A5A9A-832C-49AF-A772-3FD72B906574}"/>
                    </a:ext>
                  </a:extLst>
                </p:cNvPr>
                <p:cNvSpPr/>
                <p:nvPr/>
              </p:nvSpPr>
              <p:spPr>
                <a:xfrm>
                  <a:off x="258509" y="272868"/>
                  <a:ext cx="251327" cy="2387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4122" y="101244"/>
                      </a:moveTo>
                      <a:lnTo>
                        <a:pt x="60005" y="82805"/>
                      </a:lnTo>
                      <a:lnTo>
                        <a:pt x="35888" y="101244"/>
                      </a:lnTo>
                      <a:lnTo>
                        <a:pt x="45094" y="71416"/>
                      </a:lnTo>
                      <a:lnTo>
                        <a:pt x="20972" y="52994"/>
                      </a:lnTo>
                      <a:lnTo>
                        <a:pt x="50783" y="52994"/>
                      </a:lnTo>
                      <a:lnTo>
                        <a:pt x="60005" y="23177"/>
                      </a:lnTo>
                      <a:lnTo>
                        <a:pt x="69211" y="52994"/>
                      </a:lnTo>
                      <a:lnTo>
                        <a:pt x="99027" y="52994"/>
                      </a:lnTo>
                      <a:lnTo>
                        <a:pt x="74916" y="71416"/>
                      </a:lnTo>
                      <a:cubicBezTo>
                        <a:pt x="74916" y="71416"/>
                        <a:pt x="84122" y="101244"/>
                        <a:pt x="84122" y="101244"/>
                      </a:cubicBezTo>
                      <a:close/>
                      <a:moveTo>
                        <a:pt x="120000" y="45827"/>
                      </a:moveTo>
                      <a:lnTo>
                        <a:pt x="74161" y="45827"/>
                      </a:lnTo>
                      <a:lnTo>
                        <a:pt x="60005" y="0"/>
                      </a:lnTo>
                      <a:lnTo>
                        <a:pt x="45833" y="45827"/>
                      </a:lnTo>
                      <a:lnTo>
                        <a:pt x="0" y="45827"/>
                      </a:lnTo>
                      <a:lnTo>
                        <a:pt x="37083" y="74161"/>
                      </a:lnTo>
                      <a:lnTo>
                        <a:pt x="22944" y="120000"/>
                      </a:lnTo>
                      <a:lnTo>
                        <a:pt x="60005" y="91666"/>
                      </a:lnTo>
                      <a:lnTo>
                        <a:pt x="97083" y="120000"/>
                      </a:lnTo>
                      <a:lnTo>
                        <a:pt x="82927" y="74161"/>
                      </a:lnTo>
                      <a:cubicBezTo>
                        <a:pt x="82927" y="74161"/>
                        <a:pt x="120000" y="45827"/>
                        <a:pt x="120000" y="4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íṩḷíḑe">
                  <a:extLst>
                    <a:ext uri="{FF2B5EF4-FFF2-40B4-BE49-F238E27FC236}">
                      <a16:creationId xmlns:a16="http://schemas.microsoft.com/office/drawing/2014/main" xmlns="" id="{FE051C36-4096-490F-99A7-881C094ADAD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2377" cy="43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500" y="22594"/>
                      </a:moveTo>
                      <a:cubicBezTo>
                        <a:pt x="4655" y="22700"/>
                        <a:pt x="4855" y="22800"/>
                        <a:pt x="5022" y="22900"/>
                      </a:cubicBezTo>
                      <a:cubicBezTo>
                        <a:pt x="5244" y="23038"/>
                        <a:pt x="5483" y="23177"/>
                        <a:pt x="5716" y="23316"/>
                      </a:cubicBezTo>
                      <a:cubicBezTo>
                        <a:pt x="6311" y="23650"/>
                        <a:pt x="6938" y="23977"/>
                        <a:pt x="7611" y="24294"/>
                      </a:cubicBezTo>
                      <a:cubicBezTo>
                        <a:pt x="7850" y="24411"/>
                        <a:pt x="8077" y="24527"/>
                        <a:pt x="8327" y="24644"/>
                      </a:cubicBezTo>
                      <a:cubicBezTo>
                        <a:pt x="10194" y="25477"/>
                        <a:pt x="12327" y="26250"/>
                        <a:pt x="14683" y="26955"/>
                      </a:cubicBezTo>
                      <a:cubicBezTo>
                        <a:pt x="15005" y="27050"/>
                        <a:pt x="15350" y="27144"/>
                        <a:pt x="15688" y="27238"/>
                      </a:cubicBezTo>
                      <a:cubicBezTo>
                        <a:pt x="16583" y="27494"/>
                        <a:pt x="17505" y="27738"/>
                        <a:pt x="18450" y="27972"/>
                      </a:cubicBezTo>
                      <a:cubicBezTo>
                        <a:pt x="18833" y="28072"/>
                        <a:pt x="19205" y="28161"/>
                        <a:pt x="19600" y="28255"/>
                      </a:cubicBezTo>
                      <a:cubicBezTo>
                        <a:pt x="20711" y="28511"/>
                        <a:pt x="21855" y="28761"/>
                        <a:pt x="23027" y="29000"/>
                      </a:cubicBezTo>
                      <a:cubicBezTo>
                        <a:pt x="23238" y="29038"/>
                        <a:pt x="23433" y="29088"/>
                        <a:pt x="23638" y="29122"/>
                      </a:cubicBezTo>
                      <a:cubicBezTo>
                        <a:pt x="25033" y="29394"/>
                        <a:pt x="26472" y="29650"/>
                        <a:pt x="27938" y="29883"/>
                      </a:cubicBezTo>
                      <a:cubicBezTo>
                        <a:pt x="28311" y="29944"/>
                        <a:pt x="28700" y="30005"/>
                        <a:pt x="29083" y="30061"/>
                      </a:cubicBezTo>
                      <a:cubicBezTo>
                        <a:pt x="30200" y="30233"/>
                        <a:pt x="31327" y="30394"/>
                        <a:pt x="32477" y="30544"/>
                      </a:cubicBezTo>
                      <a:cubicBezTo>
                        <a:pt x="32961" y="30611"/>
                        <a:pt x="33444" y="30672"/>
                        <a:pt x="33938" y="30733"/>
                      </a:cubicBezTo>
                      <a:cubicBezTo>
                        <a:pt x="35111" y="30877"/>
                        <a:pt x="36300" y="31011"/>
                        <a:pt x="37500" y="31133"/>
                      </a:cubicBezTo>
                      <a:cubicBezTo>
                        <a:pt x="37894" y="31177"/>
                        <a:pt x="38283" y="31222"/>
                        <a:pt x="38677" y="31261"/>
                      </a:cubicBezTo>
                      <a:cubicBezTo>
                        <a:pt x="40266" y="31416"/>
                        <a:pt x="41866" y="31555"/>
                        <a:pt x="43494" y="31677"/>
                      </a:cubicBezTo>
                      <a:cubicBezTo>
                        <a:pt x="43794" y="31700"/>
                        <a:pt x="44094" y="31716"/>
                        <a:pt x="44400" y="31733"/>
                      </a:cubicBezTo>
                      <a:cubicBezTo>
                        <a:pt x="45727" y="31827"/>
                        <a:pt x="47066" y="31905"/>
                        <a:pt x="48405" y="31977"/>
                      </a:cubicBezTo>
                      <a:cubicBezTo>
                        <a:pt x="48933" y="32005"/>
                        <a:pt x="49461" y="32027"/>
                        <a:pt x="49988" y="32050"/>
                      </a:cubicBezTo>
                      <a:cubicBezTo>
                        <a:pt x="51177" y="32105"/>
                        <a:pt x="52372" y="32144"/>
                        <a:pt x="53572" y="32183"/>
                      </a:cubicBezTo>
                      <a:cubicBezTo>
                        <a:pt x="54066" y="32194"/>
                        <a:pt x="54550" y="32211"/>
                        <a:pt x="55044" y="32222"/>
                      </a:cubicBezTo>
                      <a:cubicBezTo>
                        <a:pt x="56700" y="32261"/>
                        <a:pt x="58355" y="32283"/>
                        <a:pt x="60005" y="32283"/>
                      </a:cubicBezTo>
                      <a:cubicBezTo>
                        <a:pt x="61650" y="32283"/>
                        <a:pt x="63305" y="32261"/>
                        <a:pt x="64961" y="32222"/>
                      </a:cubicBezTo>
                      <a:cubicBezTo>
                        <a:pt x="65455" y="32211"/>
                        <a:pt x="65944" y="32194"/>
                        <a:pt x="66438" y="32183"/>
                      </a:cubicBezTo>
                      <a:cubicBezTo>
                        <a:pt x="67633" y="32144"/>
                        <a:pt x="68827" y="32105"/>
                        <a:pt x="70022" y="32050"/>
                      </a:cubicBezTo>
                      <a:cubicBezTo>
                        <a:pt x="70550" y="32027"/>
                        <a:pt x="71077" y="32005"/>
                        <a:pt x="71605" y="31977"/>
                      </a:cubicBezTo>
                      <a:cubicBezTo>
                        <a:pt x="72938" y="31905"/>
                        <a:pt x="74266" y="31833"/>
                        <a:pt x="75594" y="31733"/>
                      </a:cubicBezTo>
                      <a:cubicBezTo>
                        <a:pt x="75900" y="31716"/>
                        <a:pt x="76211" y="31700"/>
                        <a:pt x="76516" y="31677"/>
                      </a:cubicBezTo>
                      <a:cubicBezTo>
                        <a:pt x="78133" y="31555"/>
                        <a:pt x="79733" y="31416"/>
                        <a:pt x="81316" y="31266"/>
                      </a:cubicBezTo>
                      <a:cubicBezTo>
                        <a:pt x="81727" y="31222"/>
                        <a:pt x="82122" y="31177"/>
                        <a:pt x="82527" y="31133"/>
                      </a:cubicBezTo>
                      <a:cubicBezTo>
                        <a:pt x="83716" y="31011"/>
                        <a:pt x="84888" y="30877"/>
                        <a:pt x="86050" y="30738"/>
                      </a:cubicBezTo>
                      <a:cubicBezTo>
                        <a:pt x="86550" y="30677"/>
                        <a:pt x="87050" y="30605"/>
                        <a:pt x="87544" y="30544"/>
                      </a:cubicBezTo>
                      <a:cubicBezTo>
                        <a:pt x="88677" y="30394"/>
                        <a:pt x="89783" y="30233"/>
                        <a:pt x="90883" y="30066"/>
                      </a:cubicBezTo>
                      <a:cubicBezTo>
                        <a:pt x="91283" y="30005"/>
                        <a:pt x="91688" y="29950"/>
                        <a:pt x="92083" y="29883"/>
                      </a:cubicBezTo>
                      <a:cubicBezTo>
                        <a:pt x="93538" y="29650"/>
                        <a:pt x="94961" y="29400"/>
                        <a:pt x="96344" y="29127"/>
                      </a:cubicBezTo>
                      <a:cubicBezTo>
                        <a:pt x="96583" y="29077"/>
                        <a:pt x="96811" y="29027"/>
                        <a:pt x="97050" y="28977"/>
                      </a:cubicBezTo>
                      <a:cubicBezTo>
                        <a:pt x="98188" y="28750"/>
                        <a:pt x="99300" y="28511"/>
                        <a:pt x="100372" y="28261"/>
                      </a:cubicBezTo>
                      <a:cubicBezTo>
                        <a:pt x="100788" y="28161"/>
                        <a:pt x="101188" y="28061"/>
                        <a:pt x="101588" y="27961"/>
                      </a:cubicBezTo>
                      <a:cubicBezTo>
                        <a:pt x="102505" y="27733"/>
                        <a:pt x="103400" y="27494"/>
                        <a:pt x="104266" y="27250"/>
                      </a:cubicBezTo>
                      <a:cubicBezTo>
                        <a:pt x="104627" y="27150"/>
                        <a:pt x="104994" y="27050"/>
                        <a:pt x="105344" y="26944"/>
                      </a:cubicBezTo>
                      <a:cubicBezTo>
                        <a:pt x="106477" y="26605"/>
                        <a:pt x="107566" y="26255"/>
                        <a:pt x="108594" y="25883"/>
                      </a:cubicBezTo>
                      <a:cubicBezTo>
                        <a:pt x="108627" y="25877"/>
                        <a:pt x="108666" y="25866"/>
                        <a:pt x="108694" y="25850"/>
                      </a:cubicBezTo>
                      <a:cubicBezTo>
                        <a:pt x="109750" y="25472"/>
                        <a:pt x="110727" y="25066"/>
                        <a:pt x="111655" y="24650"/>
                      </a:cubicBezTo>
                      <a:cubicBezTo>
                        <a:pt x="111922" y="24527"/>
                        <a:pt x="112161" y="24405"/>
                        <a:pt x="112411" y="24283"/>
                      </a:cubicBezTo>
                      <a:cubicBezTo>
                        <a:pt x="113072" y="23972"/>
                        <a:pt x="113688" y="23650"/>
                        <a:pt x="114272" y="23316"/>
                      </a:cubicBezTo>
                      <a:cubicBezTo>
                        <a:pt x="114511" y="23177"/>
                        <a:pt x="114755" y="23038"/>
                        <a:pt x="114983" y="22900"/>
                      </a:cubicBezTo>
                      <a:cubicBezTo>
                        <a:pt x="115150" y="22794"/>
                        <a:pt x="115344" y="22700"/>
                        <a:pt x="115500" y="22594"/>
                      </a:cubicBezTo>
                      <a:lnTo>
                        <a:pt x="115500" y="48161"/>
                      </a:lnTo>
                      <a:cubicBezTo>
                        <a:pt x="115500" y="53266"/>
                        <a:pt x="94388" y="60383"/>
                        <a:pt x="60005" y="60383"/>
                      </a:cubicBezTo>
                      <a:cubicBezTo>
                        <a:pt x="25611" y="60383"/>
                        <a:pt x="4500" y="53266"/>
                        <a:pt x="4500" y="48161"/>
                      </a:cubicBezTo>
                      <a:cubicBezTo>
                        <a:pt x="4500" y="48161"/>
                        <a:pt x="4500" y="22594"/>
                        <a:pt x="4500" y="22594"/>
                      </a:cubicBezTo>
                      <a:close/>
                      <a:moveTo>
                        <a:pt x="60005" y="3916"/>
                      </a:moveTo>
                      <a:cubicBezTo>
                        <a:pt x="94388" y="3916"/>
                        <a:pt x="115500" y="11033"/>
                        <a:pt x="115500" y="16144"/>
                      </a:cubicBezTo>
                      <a:cubicBezTo>
                        <a:pt x="115500" y="21244"/>
                        <a:pt x="94388" y="28366"/>
                        <a:pt x="60005" y="28366"/>
                      </a:cubicBezTo>
                      <a:cubicBezTo>
                        <a:pt x="25611" y="28366"/>
                        <a:pt x="4500" y="21244"/>
                        <a:pt x="4500" y="16144"/>
                      </a:cubicBezTo>
                      <a:cubicBezTo>
                        <a:pt x="4500" y="11033"/>
                        <a:pt x="25611" y="3916"/>
                        <a:pt x="60005" y="3916"/>
                      </a:cubicBezTo>
                      <a:close/>
                      <a:moveTo>
                        <a:pt x="75866" y="88200"/>
                      </a:moveTo>
                      <a:cubicBezTo>
                        <a:pt x="70727" y="88561"/>
                        <a:pt x="65388" y="88750"/>
                        <a:pt x="60005" y="88750"/>
                      </a:cubicBezTo>
                      <a:cubicBezTo>
                        <a:pt x="25611" y="88750"/>
                        <a:pt x="4500" y="81627"/>
                        <a:pt x="4500" y="76527"/>
                      </a:cubicBezTo>
                      <a:lnTo>
                        <a:pt x="4500" y="54555"/>
                      </a:lnTo>
                      <a:cubicBezTo>
                        <a:pt x="14066" y="60911"/>
                        <a:pt x="37550" y="64300"/>
                        <a:pt x="60005" y="64300"/>
                      </a:cubicBezTo>
                      <a:cubicBezTo>
                        <a:pt x="82455" y="64300"/>
                        <a:pt x="105933" y="60911"/>
                        <a:pt x="115500" y="54555"/>
                      </a:cubicBezTo>
                      <a:lnTo>
                        <a:pt x="115500" y="65105"/>
                      </a:lnTo>
                      <a:lnTo>
                        <a:pt x="120000" y="65105"/>
                      </a:lnTo>
                      <a:lnTo>
                        <a:pt x="120000" y="16144"/>
                      </a:lnTo>
                      <a:cubicBezTo>
                        <a:pt x="120000" y="5655"/>
                        <a:pt x="89088" y="0"/>
                        <a:pt x="60005" y="0"/>
                      </a:cubicBezTo>
                      <a:cubicBezTo>
                        <a:pt x="30916" y="0"/>
                        <a:pt x="0" y="5655"/>
                        <a:pt x="0" y="16144"/>
                      </a:cubicBezTo>
                      <a:lnTo>
                        <a:pt x="0" y="103861"/>
                      </a:lnTo>
                      <a:cubicBezTo>
                        <a:pt x="0" y="114344"/>
                        <a:pt x="30916" y="120000"/>
                        <a:pt x="60005" y="120000"/>
                      </a:cubicBezTo>
                      <a:cubicBezTo>
                        <a:pt x="65355" y="119994"/>
                        <a:pt x="70605" y="119822"/>
                        <a:pt x="75616" y="119477"/>
                      </a:cubicBezTo>
                      <a:lnTo>
                        <a:pt x="75261" y="115577"/>
                      </a:lnTo>
                      <a:cubicBezTo>
                        <a:pt x="70372" y="115911"/>
                        <a:pt x="65238" y="116083"/>
                        <a:pt x="60005" y="116083"/>
                      </a:cubicBezTo>
                      <a:cubicBezTo>
                        <a:pt x="25611" y="116083"/>
                        <a:pt x="4500" y="108966"/>
                        <a:pt x="4500" y="103861"/>
                      </a:cubicBezTo>
                      <a:lnTo>
                        <a:pt x="4500" y="82922"/>
                      </a:lnTo>
                      <a:cubicBezTo>
                        <a:pt x="14066" y="89277"/>
                        <a:pt x="37550" y="92666"/>
                        <a:pt x="60005" y="92666"/>
                      </a:cubicBezTo>
                      <a:cubicBezTo>
                        <a:pt x="65511" y="92666"/>
                        <a:pt x="70972" y="92472"/>
                        <a:pt x="76233" y="92100"/>
                      </a:cubicBezTo>
                      <a:lnTo>
                        <a:pt x="79116" y="91872"/>
                      </a:lnTo>
                      <a:lnTo>
                        <a:pt x="78677" y="87972"/>
                      </a:lnTo>
                      <a:cubicBezTo>
                        <a:pt x="78677" y="87972"/>
                        <a:pt x="75866" y="88200"/>
                        <a:pt x="75866" y="88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9" name="îṧ1îďè">
              <a:extLst>
                <a:ext uri="{FF2B5EF4-FFF2-40B4-BE49-F238E27FC236}">
                  <a16:creationId xmlns:a16="http://schemas.microsoft.com/office/drawing/2014/main" xmlns="" id="{0A79ED17-3AF7-4A9D-A2F3-BF95CA47E6AB}"/>
                </a:ext>
              </a:extLst>
            </p:cNvPr>
            <p:cNvGrpSpPr/>
            <p:nvPr/>
          </p:nvGrpSpPr>
          <p:grpSpPr>
            <a:xfrm>
              <a:off x="9278761" y="3177651"/>
              <a:ext cx="571222" cy="571221"/>
              <a:chOff x="9161405" y="4034755"/>
              <a:chExt cx="518325" cy="518324"/>
            </a:xfrm>
          </p:grpSpPr>
          <p:sp>
            <p:nvSpPr>
              <p:cNvPr id="29" name="iṩļîḓè">
                <a:extLst>
                  <a:ext uri="{FF2B5EF4-FFF2-40B4-BE49-F238E27FC236}">
                    <a16:creationId xmlns:a16="http://schemas.microsoft.com/office/drawing/2014/main" xmlns="" id="{3E78D301-ECDF-4853-BC7E-85B3ED72FACE}"/>
                  </a:ext>
                </a:extLst>
              </p:cNvPr>
              <p:cNvSpPr/>
              <p:nvPr/>
            </p:nvSpPr>
            <p:spPr>
              <a:xfrm>
                <a:off x="9161405" y="4034755"/>
                <a:ext cx="518325" cy="518324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0" name="iSļîḍé">
                <a:extLst>
                  <a:ext uri="{FF2B5EF4-FFF2-40B4-BE49-F238E27FC236}">
                    <a16:creationId xmlns:a16="http://schemas.microsoft.com/office/drawing/2014/main" xmlns="" id="{C2CE7330-F400-4D6A-B54C-133007E724ED}"/>
                  </a:ext>
                </a:extLst>
              </p:cNvPr>
              <p:cNvGrpSpPr/>
              <p:nvPr/>
            </p:nvGrpSpPr>
            <p:grpSpPr>
              <a:xfrm>
                <a:off x="9265220" y="4153947"/>
                <a:ext cx="310694" cy="279940"/>
                <a:chOff x="0" y="0"/>
                <a:chExt cx="567835" cy="511630"/>
              </a:xfrm>
            </p:grpSpPr>
            <p:sp>
              <p:nvSpPr>
                <p:cNvPr id="31" name="íṣ1ïḑê">
                  <a:extLst>
                    <a:ext uri="{FF2B5EF4-FFF2-40B4-BE49-F238E27FC236}">
                      <a16:creationId xmlns:a16="http://schemas.microsoft.com/office/drawing/2014/main" xmlns="" id="{06E6BDE9-6A6A-4DCA-B6F9-02D5CEADC2B4}"/>
                    </a:ext>
                  </a:extLst>
                </p:cNvPr>
                <p:cNvSpPr/>
                <p:nvPr/>
              </p:nvSpPr>
              <p:spPr>
                <a:xfrm>
                  <a:off x="0" y="62015"/>
                  <a:ext cx="567835" cy="405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683" y="75038"/>
                      </a:moveTo>
                      <a:cubicBezTo>
                        <a:pt x="101155" y="75038"/>
                        <a:pt x="96655" y="68727"/>
                        <a:pt x="96655" y="60972"/>
                      </a:cubicBezTo>
                      <a:lnTo>
                        <a:pt x="93383" y="60972"/>
                      </a:lnTo>
                      <a:cubicBezTo>
                        <a:pt x="93383" y="68727"/>
                        <a:pt x="88877" y="75038"/>
                        <a:pt x="83338" y="75038"/>
                      </a:cubicBezTo>
                      <a:cubicBezTo>
                        <a:pt x="77811" y="75038"/>
                        <a:pt x="73311" y="68727"/>
                        <a:pt x="73311" y="60972"/>
                      </a:cubicBezTo>
                      <a:lnTo>
                        <a:pt x="70038" y="60972"/>
                      </a:lnTo>
                      <a:cubicBezTo>
                        <a:pt x="70038" y="68727"/>
                        <a:pt x="65533" y="75038"/>
                        <a:pt x="59994" y="75038"/>
                      </a:cubicBezTo>
                      <a:cubicBezTo>
                        <a:pt x="54466" y="75038"/>
                        <a:pt x="49961" y="68727"/>
                        <a:pt x="49961" y="60972"/>
                      </a:cubicBezTo>
                      <a:lnTo>
                        <a:pt x="46688" y="60972"/>
                      </a:lnTo>
                      <a:cubicBezTo>
                        <a:pt x="46688" y="68727"/>
                        <a:pt x="42188" y="75038"/>
                        <a:pt x="36650" y="75038"/>
                      </a:cubicBezTo>
                      <a:cubicBezTo>
                        <a:pt x="31122" y="75038"/>
                        <a:pt x="26616" y="68727"/>
                        <a:pt x="26616" y="60972"/>
                      </a:cubicBezTo>
                      <a:lnTo>
                        <a:pt x="23344" y="60972"/>
                      </a:lnTo>
                      <a:cubicBezTo>
                        <a:pt x="23344" y="68727"/>
                        <a:pt x="18844" y="75038"/>
                        <a:pt x="13311" y="75038"/>
                      </a:cubicBezTo>
                      <a:cubicBezTo>
                        <a:pt x="7777" y="75038"/>
                        <a:pt x="3272" y="68727"/>
                        <a:pt x="3272" y="60972"/>
                      </a:cubicBezTo>
                      <a:lnTo>
                        <a:pt x="3272" y="33122"/>
                      </a:lnTo>
                      <a:lnTo>
                        <a:pt x="116727" y="33122"/>
                      </a:lnTo>
                      <a:lnTo>
                        <a:pt x="116727" y="60972"/>
                      </a:lnTo>
                      <a:cubicBezTo>
                        <a:pt x="116727" y="68727"/>
                        <a:pt x="112222" y="75038"/>
                        <a:pt x="106683" y="75038"/>
                      </a:cubicBezTo>
                      <a:close/>
                      <a:moveTo>
                        <a:pt x="116727" y="115411"/>
                      </a:moveTo>
                      <a:lnTo>
                        <a:pt x="3272" y="115411"/>
                      </a:lnTo>
                      <a:lnTo>
                        <a:pt x="3272" y="73088"/>
                      </a:lnTo>
                      <a:cubicBezTo>
                        <a:pt x="5716" y="77055"/>
                        <a:pt x="9288" y="79627"/>
                        <a:pt x="13311" y="79627"/>
                      </a:cubicBezTo>
                      <a:cubicBezTo>
                        <a:pt x="18377" y="79627"/>
                        <a:pt x="22738" y="75594"/>
                        <a:pt x="24983" y="69744"/>
                      </a:cubicBezTo>
                      <a:cubicBezTo>
                        <a:pt x="27233" y="75594"/>
                        <a:pt x="31588" y="79627"/>
                        <a:pt x="36650" y="79627"/>
                      </a:cubicBezTo>
                      <a:cubicBezTo>
                        <a:pt x="41722" y="79627"/>
                        <a:pt x="46083" y="75594"/>
                        <a:pt x="48322" y="69744"/>
                      </a:cubicBezTo>
                      <a:cubicBezTo>
                        <a:pt x="50572" y="75594"/>
                        <a:pt x="54933" y="79627"/>
                        <a:pt x="59994" y="79627"/>
                      </a:cubicBezTo>
                      <a:cubicBezTo>
                        <a:pt x="65066" y="79627"/>
                        <a:pt x="69427" y="75594"/>
                        <a:pt x="71677" y="69744"/>
                      </a:cubicBezTo>
                      <a:cubicBezTo>
                        <a:pt x="73927" y="75594"/>
                        <a:pt x="78277" y="79627"/>
                        <a:pt x="83338" y="79627"/>
                      </a:cubicBezTo>
                      <a:cubicBezTo>
                        <a:pt x="88411" y="79627"/>
                        <a:pt x="92766" y="75594"/>
                        <a:pt x="95022" y="69744"/>
                      </a:cubicBezTo>
                      <a:cubicBezTo>
                        <a:pt x="97272" y="75594"/>
                        <a:pt x="101622" y="79627"/>
                        <a:pt x="106683" y="79627"/>
                      </a:cubicBezTo>
                      <a:cubicBezTo>
                        <a:pt x="110711" y="79627"/>
                        <a:pt x="114283" y="77055"/>
                        <a:pt x="116727" y="73088"/>
                      </a:cubicBezTo>
                      <a:cubicBezTo>
                        <a:pt x="116727" y="73088"/>
                        <a:pt x="116727" y="115411"/>
                        <a:pt x="116727" y="115411"/>
                      </a:cubicBezTo>
                      <a:close/>
                      <a:moveTo>
                        <a:pt x="26116" y="4588"/>
                      </a:moveTo>
                      <a:lnTo>
                        <a:pt x="31894" y="4588"/>
                      </a:lnTo>
                      <a:lnTo>
                        <a:pt x="31894" y="28538"/>
                      </a:lnTo>
                      <a:lnTo>
                        <a:pt x="26116" y="28538"/>
                      </a:lnTo>
                      <a:cubicBezTo>
                        <a:pt x="26116" y="28538"/>
                        <a:pt x="26116" y="4588"/>
                        <a:pt x="26116" y="4588"/>
                      </a:cubicBezTo>
                      <a:close/>
                      <a:moveTo>
                        <a:pt x="57105" y="4588"/>
                      </a:moveTo>
                      <a:lnTo>
                        <a:pt x="62883" y="4588"/>
                      </a:lnTo>
                      <a:lnTo>
                        <a:pt x="62883" y="28538"/>
                      </a:lnTo>
                      <a:lnTo>
                        <a:pt x="57105" y="28538"/>
                      </a:lnTo>
                      <a:cubicBezTo>
                        <a:pt x="57105" y="28538"/>
                        <a:pt x="57105" y="4588"/>
                        <a:pt x="57105" y="4588"/>
                      </a:cubicBezTo>
                      <a:close/>
                      <a:moveTo>
                        <a:pt x="88094" y="4588"/>
                      </a:moveTo>
                      <a:lnTo>
                        <a:pt x="93877" y="4588"/>
                      </a:lnTo>
                      <a:lnTo>
                        <a:pt x="93877" y="28538"/>
                      </a:lnTo>
                      <a:lnTo>
                        <a:pt x="88094" y="28538"/>
                      </a:lnTo>
                      <a:cubicBezTo>
                        <a:pt x="88094" y="28538"/>
                        <a:pt x="88094" y="4588"/>
                        <a:pt x="88094" y="4588"/>
                      </a:cubicBezTo>
                      <a:close/>
                      <a:moveTo>
                        <a:pt x="97150" y="28538"/>
                      </a:moveTo>
                      <a:lnTo>
                        <a:pt x="97150" y="0"/>
                      </a:lnTo>
                      <a:lnTo>
                        <a:pt x="84822" y="0"/>
                      </a:lnTo>
                      <a:lnTo>
                        <a:pt x="84822" y="28538"/>
                      </a:lnTo>
                      <a:lnTo>
                        <a:pt x="66161" y="28538"/>
                      </a:lnTo>
                      <a:lnTo>
                        <a:pt x="66161" y="0"/>
                      </a:lnTo>
                      <a:lnTo>
                        <a:pt x="53833" y="0"/>
                      </a:lnTo>
                      <a:lnTo>
                        <a:pt x="53833" y="28538"/>
                      </a:lnTo>
                      <a:lnTo>
                        <a:pt x="35172" y="28538"/>
                      </a:lnTo>
                      <a:lnTo>
                        <a:pt x="35172" y="0"/>
                      </a:lnTo>
                      <a:lnTo>
                        <a:pt x="22844" y="0"/>
                      </a:lnTo>
                      <a:lnTo>
                        <a:pt x="22844" y="28538"/>
                      </a:lnTo>
                      <a:lnTo>
                        <a:pt x="0" y="28538"/>
                      </a:ln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28538"/>
                      </a:lnTo>
                      <a:cubicBezTo>
                        <a:pt x="120000" y="28538"/>
                        <a:pt x="97150" y="28538"/>
                        <a:pt x="97150" y="28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" name="îSḻîďé">
                  <a:extLst>
                    <a:ext uri="{FF2B5EF4-FFF2-40B4-BE49-F238E27FC236}">
                      <a16:creationId xmlns:a16="http://schemas.microsoft.com/office/drawing/2014/main" xmlns="" id="{B1FD3819-A534-4367-B2BD-ABD03DC038E7}"/>
                    </a:ext>
                  </a:extLst>
                </p:cNvPr>
                <p:cNvSpPr/>
                <p:nvPr/>
              </p:nvSpPr>
              <p:spPr>
                <a:xfrm>
                  <a:off x="0" y="496127"/>
                  <a:ext cx="552330" cy="155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" name="iṣḷîḑê">
                  <a:extLst>
                    <a:ext uri="{FF2B5EF4-FFF2-40B4-BE49-F238E27FC236}">
                      <a16:creationId xmlns:a16="http://schemas.microsoft.com/office/drawing/2014/main" xmlns="" id="{1CDC5AA5-961E-4587-AC91-9E971AB00333}"/>
                    </a:ext>
                  </a:extLst>
                </p:cNvPr>
                <p:cNvSpPr/>
                <p:nvPr/>
              </p:nvSpPr>
              <p:spPr>
                <a:xfrm>
                  <a:off x="108527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iṥ1idé">
                  <a:extLst>
                    <a:ext uri="{FF2B5EF4-FFF2-40B4-BE49-F238E27FC236}">
                      <a16:creationId xmlns:a16="http://schemas.microsoft.com/office/drawing/2014/main" xmlns="" id="{C7C20E06-DB50-46C1-859A-5F612747954D}"/>
                    </a:ext>
                  </a:extLst>
                </p:cNvPr>
                <p:cNvSpPr/>
                <p:nvPr/>
              </p:nvSpPr>
              <p:spPr>
                <a:xfrm>
                  <a:off x="248062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îşḻiḑé">
                  <a:extLst>
                    <a:ext uri="{FF2B5EF4-FFF2-40B4-BE49-F238E27FC236}">
                      <a16:creationId xmlns:a16="http://schemas.microsoft.com/office/drawing/2014/main" xmlns="" id="{81C0A2C0-36CE-4C0B-B79D-581CD4BB6FA4}"/>
                    </a:ext>
                  </a:extLst>
                </p:cNvPr>
                <p:cNvSpPr/>
                <p:nvPr/>
              </p:nvSpPr>
              <p:spPr>
                <a:xfrm>
                  <a:off x="403104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0" name="íş1iḋê">
              <a:extLst>
                <a:ext uri="{FF2B5EF4-FFF2-40B4-BE49-F238E27FC236}">
                  <a16:creationId xmlns:a16="http://schemas.microsoft.com/office/drawing/2014/main" xmlns="" id="{4F6972AE-F1B4-41F0-AFAC-D17B6BD58699}"/>
                </a:ext>
              </a:extLst>
            </p:cNvPr>
            <p:cNvSpPr txBox="1"/>
            <p:nvPr/>
          </p:nvSpPr>
          <p:spPr>
            <a:xfrm>
              <a:off x="1171639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1" name="îŝ1ïḍe">
              <a:extLst>
                <a:ext uri="{FF2B5EF4-FFF2-40B4-BE49-F238E27FC236}">
                  <a16:creationId xmlns:a16="http://schemas.microsoft.com/office/drawing/2014/main" xmlns="" id="{F5E16611-30C4-4445-8714-34B7A203B910}"/>
                </a:ext>
              </a:extLst>
            </p:cNvPr>
            <p:cNvSpPr txBox="1"/>
            <p:nvPr/>
          </p:nvSpPr>
          <p:spPr>
            <a:xfrm>
              <a:off x="1171639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ïṧļiḍê">
              <a:extLst>
                <a:ext uri="{FF2B5EF4-FFF2-40B4-BE49-F238E27FC236}">
                  <a16:creationId xmlns:a16="http://schemas.microsoft.com/office/drawing/2014/main" xmlns="" id="{A09ED1A2-C275-423A-8BA1-C14C65115BE0}"/>
                </a:ext>
              </a:extLst>
            </p:cNvPr>
            <p:cNvSpPr txBox="1"/>
            <p:nvPr/>
          </p:nvSpPr>
          <p:spPr>
            <a:xfrm>
              <a:off x="4664031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íṥḷîḍe">
              <a:extLst>
                <a:ext uri="{FF2B5EF4-FFF2-40B4-BE49-F238E27FC236}">
                  <a16:creationId xmlns:a16="http://schemas.microsoft.com/office/drawing/2014/main" xmlns="" id="{F8704E64-A738-4E44-8CE1-704D8D8B110D}"/>
                </a:ext>
              </a:extLst>
            </p:cNvPr>
            <p:cNvSpPr txBox="1"/>
            <p:nvPr/>
          </p:nvSpPr>
          <p:spPr>
            <a:xfrm>
              <a:off x="4664031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14" name="í$ļîḋé">
              <a:extLst>
                <a:ext uri="{FF2B5EF4-FFF2-40B4-BE49-F238E27FC236}">
                  <a16:creationId xmlns:a16="http://schemas.microsoft.com/office/drawing/2014/main" xmlns="" id="{1F0CE641-36BC-433E-AC8E-827A471B414E}"/>
                </a:ext>
              </a:extLst>
            </p:cNvPr>
            <p:cNvSpPr txBox="1"/>
            <p:nvPr/>
          </p:nvSpPr>
          <p:spPr>
            <a:xfrm>
              <a:off x="8114292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iṥľíḋê">
              <a:extLst>
                <a:ext uri="{FF2B5EF4-FFF2-40B4-BE49-F238E27FC236}">
                  <a16:creationId xmlns:a16="http://schemas.microsoft.com/office/drawing/2014/main" xmlns="" id="{D0A6DB53-6665-4285-B079-D692BBC09E83}"/>
                </a:ext>
              </a:extLst>
            </p:cNvPr>
            <p:cNvSpPr txBox="1"/>
            <p:nvPr/>
          </p:nvSpPr>
          <p:spPr>
            <a:xfrm>
              <a:off x="8114292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5"/>
                  </a:solidFill>
                </a:rPr>
                <a:t>Text here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6E86EB9-5CAA-474B-860E-9C0E94A52832}"/>
                </a:ext>
              </a:extLst>
            </p:cNvPr>
            <p:cNvCxnSpPr>
              <a:cxnSpLocks/>
            </p:cNvCxnSpPr>
            <p:nvPr/>
          </p:nvCxnSpPr>
          <p:spPr>
            <a:xfrm>
              <a:off x="434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3490984-E833-4F3F-B4B3-F974EC0ADC87}"/>
                </a:ext>
              </a:extLst>
            </p:cNvPr>
            <p:cNvCxnSpPr>
              <a:cxnSpLocks/>
            </p:cNvCxnSpPr>
            <p:nvPr/>
          </p:nvCxnSpPr>
          <p:spPr>
            <a:xfrm>
              <a:off x="785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šľïdê">
              <a:extLst>
                <a:ext uri="{FF2B5EF4-FFF2-40B4-BE49-F238E27FC236}">
                  <a16:creationId xmlns:a16="http://schemas.microsoft.com/office/drawing/2014/main" xmlns="" id="{43335562-7090-462B-BD00-23A6BAB9C7E0}"/>
                </a:ext>
              </a:extLst>
            </p:cNvPr>
            <p:cNvSpPr txBox="1"/>
            <p:nvPr/>
          </p:nvSpPr>
          <p:spPr>
            <a:xfrm>
              <a:off x="2981701" y="1990394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ïṡlïḋè">
              <a:extLst>
                <a:ext uri="{FF2B5EF4-FFF2-40B4-BE49-F238E27FC236}">
                  <a16:creationId xmlns:a16="http://schemas.microsoft.com/office/drawing/2014/main" xmlns="" id="{9E094E08-E76D-4ABE-A603-1DA027A61470}"/>
                </a:ext>
              </a:extLst>
            </p:cNvPr>
            <p:cNvSpPr txBox="1"/>
            <p:nvPr/>
          </p:nvSpPr>
          <p:spPr>
            <a:xfrm>
              <a:off x="2981701" y="1518574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B8DBE18-AEAF-4DEA-B7A6-175DD208F5B2}"/>
                </a:ext>
              </a:extLst>
            </p:cNvPr>
            <p:cNvCxnSpPr>
              <a:cxnSpLocks/>
            </p:cNvCxnSpPr>
            <p:nvPr/>
          </p:nvCxnSpPr>
          <p:spPr>
            <a:xfrm>
              <a:off x="6103887" y="1772816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ṥļïḓe">
              <a:extLst>
                <a:ext uri="{FF2B5EF4-FFF2-40B4-BE49-F238E27FC236}">
                  <a16:creationId xmlns:a16="http://schemas.microsoft.com/office/drawing/2014/main" xmlns="" id="{7932F076-FF50-4946-9F35-C5162707A8A2}"/>
                </a:ext>
              </a:extLst>
            </p:cNvPr>
            <p:cNvSpPr txBox="1"/>
            <p:nvPr/>
          </p:nvSpPr>
          <p:spPr>
            <a:xfrm>
              <a:off x="6406575" y="2000909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2" name="îŝļïďê">
              <a:extLst>
                <a:ext uri="{FF2B5EF4-FFF2-40B4-BE49-F238E27FC236}">
                  <a16:creationId xmlns:a16="http://schemas.microsoft.com/office/drawing/2014/main" xmlns="" id="{A59AF457-0352-4A51-92FF-EA24B2B18286}"/>
                </a:ext>
              </a:extLst>
            </p:cNvPr>
            <p:cNvSpPr txBox="1"/>
            <p:nvPr/>
          </p:nvSpPr>
          <p:spPr>
            <a:xfrm>
              <a:off x="6406575" y="1529089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23" name="ïṥḷide">
              <a:extLst>
                <a:ext uri="{FF2B5EF4-FFF2-40B4-BE49-F238E27FC236}">
                  <a16:creationId xmlns:a16="http://schemas.microsoft.com/office/drawing/2014/main" xmlns="" id="{C9B84F2D-9472-4337-BAE0-3B5692A11B1F}"/>
                </a:ext>
              </a:extLst>
            </p:cNvPr>
            <p:cNvGrpSpPr/>
            <p:nvPr/>
          </p:nvGrpSpPr>
          <p:grpSpPr>
            <a:xfrm>
              <a:off x="7648023" y="3177650"/>
              <a:ext cx="571222" cy="571221"/>
              <a:chOff x="7648023" y="3343058"/>
              <a:chExt cx="571222" cy="571221"/>
            </a:xfrm>
          </p:grpSpPr>
          <p:sp>
            <p:nvSpPr>
              <p:cNvPr id="27" name="íSľíḓê">
                <a:extLst>
                  <a:ext uri="{FF2B5EF4-FFF2-40B4-BE49-F238E27FC236}">
                    <a16:creationId xmlns:a16="http://schemas.microsoft.com/office/drawing/2014/main" xmlns="" id="{6C4DDBE8-0645-4D1A-B308-44DD83E77B9C}"/>
                  </a:ext>
                </a:extLst>
              </p:cNvPr>
              <p:cNvSpPr/>
              <p:nvPr/>
            </p:nvSpPr>
            <p:spPr>
              <a:xfrm>
                <a:off x="7648023" y="3343058"/>
                <a:ext cx="571222" cy="571221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ïṩļîḓè">
                <a:extLst>
                  <a:ext uri="{FF2B5EF4-FFF2-40B4-BE49-F238E27FC236}">
                    <a16:creationId xmlns:a16="http://schemas.microsoft.com/office/drawing/2014/main" xmlns="" id="{784B2698-4772-4BCA-A6A8-B433D5D0293D}"/>
                  </a:ext>
                </a:extLst>
              </p:cNvPr>
              <p:cNvSpPr/>
              <p:nvPr/>
            </p:nvSpPr>
            <p:spPr bwMode="auto">
              <a:xfrm>
                <a:off x="7760220" y="3510334"/>
                <a:ext cx="346829" cy="23666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24" name="íş1íḍe">
              <a:extLst>
                <a:ext uri="{FF2B5EF4-FFF2-40B4-BE49-F238E27FC236}">
                  <a16:creationId xmlns:a16="http://schemas.microsoft.com/office/drawing/2014/main" xmlns="" id="{2F312258-D016-46EA-9044-B0D7863D4033}"/>
                </a:ext>
              </a:extLst>
            </p:cNvPr>
            <p:cNvGrpSpPr/>
            <p:nvPr/>
          </p:nvGrpSpPr>
          <p:grpSpPr>
            <a:xfrm>
              <a:off x="3988529" y="3177650"/>
              <a:ext cx="571222" cy="571221"/>
              <a:chOff x="3981576" y="3391926"/>
              <a:chExt cx="571222" cy="571221"/>
            </a:xfrm>
          </p:grpSpPr>
          <p:sp>
            <p:nvSpPr>
              <p:cNvPr id="25" name="íṥľïḑê">
                <a:extLst>
                  <a:ext uri="{FF2B5EF4-FFF2-40B4-BE49-F238E27FC236}">
                    <a16:creationId xmlns:a16="http://schemas.microsoft.com/office/drawing/2014/main" xmlns="" id="{3AD30B2F-9774-4A43-B9F3-9632A0CA62C3}"/>
                  </a:ext>
                </a:extLst>
              </p:cNvPr>
              <p:cNvSpPr/>
              <p:nvPr/>
            </p:nvSpPr>
            <p:spPr>
              <a:xfrm>
                <a:off x="3981576" y="3391926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6" name="iṥḻíḍé">
                <a:extLst>
                  <a:ext uri="{FF2B5EF4-FFF2-40B4-BE49-F238E27FC236}">
                    <a16:creationId xmlns:a16="http://schemas.microsoft.com/office/drawing/2014/main" xmlns="" id="{8008AEF9-E37D-40AC-B26A-DBB473E8F4BA}"/>
                  </a:ext>
                </a:extLst>
              </p:cNvPr>
              <p:cNvSpPr/>
              <p:nvPr/>
            </p:nvSpPr>
            <p:spPr bwMode="auto">
              <a:xfrm>
                <a:off x="4093773" y="3555678"/>
                <a:ext cx="346829" cy="24371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14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807094-60D1-4D7A-912C-17CFA85A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CEE5E8-47AB-482C-A33F-4F2B1435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0C286E-81F9-4F4C-B18C-AD090162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A09131-307B-482B-B6D3-56038E98BC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ṥļïďé">
              <a:extLst>
                <a:ext uri="{FF2B5EF4-FFF2-40B4-BE49-F238E27FC236}">
                  <a16:creationId xmlns:a16="http://schemas.microsoft.com/office/drawing/2014/main" xmlns="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ŝḷîḑè">
              <a:extLst>
                <a:ext uri="{FF2B5EF4-FFF2-40B4-BE49-F238E27FC236}">
                  <a16:creationId xmlns:a16="http://schemas.microsoft.com/office/drawing/2014/main" xmlns="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iṥľïďe">
                <a:extLst>
                  <a:ext uri="{FF2B5EF4-FFF2-40B4-BE49-F238E27FC236}">
                    <a16:creationId xmlns:a16="http://schemas.microsoft.com/office/drawing/2014/main" xmlns="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íşlîḓê">
                <a:extLst>
                  <a:ext uri="{FF2B5EF4-FFF2-40B4-BE49-F238E27FC236}">
                    <a16:creationId xmlns:a16="http://schemas.microsoft.com/office/drawing/2014/main" xmlns="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ś1îḍe">
                <a:extLst>
                  <a:ext uri="{FF2B5EF4-FFF2-40B4-BE49-F238E27FC236}">
                    <a16:creationId xmlns:a16="http://schemas.microsoft.com/office/drawing/2014/main" xmlns="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ṩḷídê">
              <a:extLst>
                <a:ext uri="{FF2B5EF4-FFF2-40B4-BE49-F238E27FC236}">
                  <a16:creationId xmlns:a16="http://schemas.microsoft.com/office/drawing/2014/main" xmlns="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íSḻíḓê">
                <a:extLst>
                  <a:ext uri="{FF2B5EF4-FFF2-40B4-BE49-F238E27FC236}">
                    <a16:creationId xmlns:a16="http://schemas.microsoft.com/office/drawing/2014/main" xmlns="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íŝḷïḋê">
                <a:extLst>
                  <a:ext uri="{FF2B5EF4-FFF2-40B4-BE49-F238E27FC236}">
                    <a16:creationId xmlns:a16="http://schemas.microsoft.com/office/drawing/2014/main" xmlns="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ṧ1ïḑe">
                <a:extLst>
                  <a:ext uri="{FF2B5EF4-FFF2-40B4-BE49-F238E27FC236}">
                    <a16:creationId xmlns:a16="http://schemas.microsoft.com/office/drawing/2014/main" xmlns="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ṣļïḍè">
              <a:extLst>
                <a:ext uri="{FF2B5EF4-FFF2-40B4-BE49-F238E27FC236}">
                  <a16:creationId xmlns:a16="http://schemas.microsoft.com/office/drawing/2014/main" xmlns="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ŝliḋè">
              <a:extLst>
                <a:ext uri="{FF2B5EF4-FFF2-40B4-BE49-F238E27FC236}">
                  <a16:creationId xmlns:a16="http://schemas.microsoft.com/office/drawing/2014/main" xmlns="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ṡ1íḍê">
              <a:extLst>
                <a:ext uri="{FF2B5EF4-FFF2-40B4-BE49-F238E27FC236}">
                  <a16:creationId xmlns:a16="http://schemas.microsoft.com/office/drawing/2014/main" xmlns="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38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969455-93F3-4849-9FF2-A586B50A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0EC2F9-73E9-4811-90A7-C65ACCD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43B798-710A-473D-A185-6EC142B9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acf26f0-9a9a-4492-a32b-8545e2447d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3A8115-3C62-4014-A9AD-86FE42BF50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200" y="1674000"/>
            <a:ext cx="10840530" cy="3878287"/>
            <a:chOff x="680200" y="1674000"/>
            <a:chExt cx="10840530" cy="3878287"/>
          </a:xfrm>
        </p:grpSpPr>
        <p:grpSp>
          <p:nvGrpSpPr>
            <p:cNvPr id="6" name="iṥļiďê">
              <a:extLst>
                <a:ext uri="{FF2B5EF4-FFF2-40B4-BE49-F238E27FC236}">
                  <a16:creationId xmlns:a16="http://schemas.microsoft.com/office/drawing/2014/main" xmlns="" id="{B6511138-BA84-43F2-8015-06E62C82BA68}"/>
                </a:ext>
              </a:extLst>
            </p:cNvPr>
            <p:cNvGrpSpPr/>
            <p:nvPr/>
          </p:nvGrpSpPr>
          <p:grpSpPr>
            <a:xfrm>
              <a:off x="4236704" y="1814874"/>
              <a:ext cx="3718592" cy="3737413"/>
              <a:chOff x="4244229" y="1752916"/>
              <a:chExt cx="3718592" cy="3737413"/>
            </a:xfrm>
          </p:grpSpPr>
          <p:sp>
            <p:nvSpPr>
              <p:cNvPr id="15" name="íŝľîḋè">
                <a:extLst>
                  <a:ext uri="{FF2B5EF4-FFF2-40B4-BE49-F238E27FC236}">
                    <a16:creationId xmlns:a16="http://schemas.microsoft.com/office/drawing/2014/main" xmlns="" id="{59AD47BB-54C9-41DB-BA5F-621EEFA787D5}"/>
                  </a:ext>
                </a:extLst>
              </p:cNvPr>
              <p:cNvSpPr/>
              <p:nvPr/>
            </p:nvSpPr>
            <p:spPr>
              <a:xfrm rot="16200000" flipH="1" flipV="1">
                <a:off x="5975582" y="2637414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ḷíḍé">
                <a:extLst>
                  <a:ext uri="{FF2B5EF4-FFF2-40B4-BE49-F238E27FC236}">
                    <a16:creationId xmlns:a16="http://schemas.microsoft.com/office/drawing/2014/main" xmlns="" id="{A07817D1-ED3D-48F0-A959-512B53854CCD}"/>
                  </a:ext>
                </a:extLst>
              </p:cNvPr>
              <p:cNvSpPr/>
              <p:nvPr/>
            </p:nvSpPr>
            <p:spPr>
              <a:xfrm rot="5400000" flipH="1" flipV="1">
                <a:off x="4244230" y="2637413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ṥľiḑè">
                <a:extLst>
                  <a:ext uri="{FF2B5EF4-FFF2-40B4-BE49-F238E27FC236}">
                    <a16:creationId xmlns:a16="http://schemas.microsoft.com/office/drawing/2014/main" xmlns="" id="{C6FC70BC-049E-49A7-84A7-48BFFF3B3974}"/>
                  </a:ext>
                </a:extLst>
              </p:cNvPr>
              <p:cNvSpPr/>
              <p:nvPr/>
            </p:nvSpPr>
            <p:spPr>
              <a:xfrm rot="10800000" flipH="1" flipV="1">
                <a:off x="5102382" y="1752916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ľíḍè">
                <a:extLst>
                  <a:ext uri="{FF2B5EF4-FFF2-40B4-BE49-F238E27FC236}">
                    <a16:creationId xmlns:a16="http://schemas.microsoft.com/office/drawing/2014/main" xmlns="" id="{A4CE5CA4-5A5A-4AA1-9726-4AB7188A0961}"/>
                  </a:ext>
                </a:extLst>
              </p:cNvPr>
              <p:cNvSpPr/>
              <p:nvPr/>
            </p:nvSpPr>
            <p:spPr>
              <a:xfrm rot="10800000" flipH="1">
                <a:off x="5102383" y="3503089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ṩľîdè">
                <a:extLst>
                  <a:ext uri="{FF2B5EF4-FFF2-40B4-BE49-F238E27FC236}">
                    <a16:creationId xmlns:a16="http://schemas.microsoft.com/office/drawing/2014/main" xmlns="" id="{47F18859-2A26-4C9C-8CE2-1B056C216BCD}"/>
                  </a:ext>
                </a:extLst>
              </p:cNvPr>
              <p:cNvSpPr/>
              <p:nvPr/>
            </p:nvSpPr>
            <p:spPr>
              <a:xfrm>
                <a:off x="4267200" y="1802233"/>
                <a:ext cx="3657600" cy="3657600"/>
              </a:xfrm>
              <a:prstGeom prst="diamond">
                <a:avLst/>
              </a:prstGeom>
              <a:solidFill>
                <a:schemeClr val="bg2">
                  <a:lumMod val="10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íṧļiḑe">
                <a:extLst>
                  <a:ext uri="{FF2B5EF4-FFF2-40B4-BE49-F238E27FC236}">
                    <a16:creationId xmlns:a16="http://schemas.microsoft.com/office/drawing/2014/main" xmlns="" id="{8C5A3802-D86F-42F4-90CB-D832A9E179A1}"/>
                  </a:ext>
                </a:extLst>
              </p:cNvPr>
              <p:cNvGrpSpPr/>
              <p:nvPr/>
            </p:nvGrpSpPr>
            <p:grpSpPr>
              <a:xfrm>
                <a:off x="4614672" y="2149705"/>
                <a:ext cx="1426464" cy="1426464"/>
                <a:chOff x="3461004" y="1700112"/>
                <a:chExt cx="1069848" cy="1069848"/>
              </a:xfrm>
            </p:grpSpPr>
            <p:sp>
              <p:nvSpPr>
                <p:cNvPr id="34" name="ïṣḻíďé">
                  <a:extLst>
                    <a:ext uri="{FF2B5EF4-FFF2-40B4-BE49-F238E27FC236}">
                      <a16:creationId xmlns:a16="http://schemas.microsoft.com/office/drawing/2014/main" xmlns="" id="{9E8F1DB8-6B1B-424B-8143-DE713B439196}"/>
                    </a:ext>
                  </a:extLst>
                </p:cNvPr>
                <p:cNvSpPr/>
                <p:nvPr/>
              </p:nvSpPr>
              <p:spPr>
                <a:xfrm>
                  <a:off x="3461004" y="1700112"/>
                  <a:ext cx="1069848" cy="1069848"/>
                </a:xfrm>
                <a:prstGeom prst="ellipse">
                  <a:avLst/>
                </a:prstGeom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Sḷiḑê">
                  <a:extLst>
                    <a:ext uri="{FF2B5EF4-FFF2-40B4-BE49-F238E27FC236}">
                      <a16:creationId xmlns:a16="http://schemas.microsoft.com/office/drawing/2014/main" xmlns="" id="{53A2CA66-B004-43D8-8698-33AB6CDEAB87}"/>
                    </a:ext>
                  </a:extLst>
                </p:cNvPr>
                <p:cNvSpPr/>
                <p:nvPr/>
              </p:nvSpPr>
              <p:spPr>
                <a:xfrm>
                  <a:off x="3513229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îsḻïḍê">
                <a:extLst>
                  <a:ext uri="{FF2B5EF4-FFF2-40B4-BE49-F238E27FC236}">
                    <a16:creationId xmlns:a16="http://schemas.microsoft.com/office/drawing/2014/main" xmlns="" id="{35073B18-42CF-4987-B9FE-B8AFC2BF25F4}"/>
                  </a:ext>
                </a:extLst>
              </p:cNvPr>
              <p:cNvSpPr/>
              <p:nvPr/>
            </p:nvSpPr>
            <p:spPr bwMode="auto">
              <a:xfrm>
                <a:off x="5112439" y="2585625"/>
                <a:ext cx="430931" cy="554624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1" y="64"/>
                  </a:cxn>
                  <a:cxn ang="0">
                    <a:pos x="0" y="62"/>
                  </a:cxn>
                  <a:cxn ang="0">
                    <a:pos x="1" y="61"/>
                  </a:cxn>
                  <a:cxn ang="0">
                    <a:pos x="22" y="46"/>
                  </a:cxn>
                  <a:cxn ang="0">
                    <a:pos x="1" y="36"/>
                  </a:cxn>
                  <a:cxn ang="0">
                    <a:pos x="24" y="41"/>
                  </a:cxn>
                  <a:cxn ang="0">
                    <a:pos x="27" y="31"/>
                  </a:cxn>
                  <a:cxn ang="0">
                    <a:pos x="7" y="18"/>
                  </a:cxn>
                  <a:cxn ang="0">
                    <a:pos x="27" y="28"/>
                  </a:cxn>
                  <a:cxn ang="0">
                    <a:pos x="28" y="21"/>
                  </a:cxn>
                  <a:cxn ang="0">
                    <a:pos x="23" y="0"/>
                  </a:cxn>
                  <a:cxn ang="0">
                    <a:pos x="31" y="21"/>
                  </a:cxn>
                  <a:cxn ang="0">
                    <a:pos x="31" y="25"/>
                  </a:cxn>
                  <a:cxn ang="0">
                    <a:pos x="48" y="18"/>
                  </a:cxn>
                  <a:cxn ang="0">
                    <a:pos x="30" y="32"/>
                  </a:cxn>
                  <a:cxn ang="0">
                    <a:pos x="27" y="42"/>
                  </a:cxn>
                  <a:cxn ang="0">
                    <a:pos x="50" y="39"/>
                  </a:cxn>
                  <a:cxn ang="0">
                    <a:pos x="25" y="46"/>
                  </a:cxn>
                </a:cxnLst>
                <a:rect l="0" t="0" r="r" b="b"/>
                <a:pathLst>
                  <a:path w="50" h="64">
                    <a:moveTo>
                      <a:pt x="25" y="46"/>
                    </a:moveTo>
                    <a:cubicBezTo>
                      <a:pt x="20" y="57"/>
                      <a:pt x="11" y="64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0" y="61"/>
                      <a:pt x="17" y="55"/>
                      <a:pt x="22" y="46"/>
                    </a:cubicBezTo>
                    <a:cubicBezTo>
                      <a:pt x="17" y="48"/>
                      <a:pt x="6" y="50"/>
                      <a:pt x="1" y="36"/>
                    </a:cubicBezTo>
                    <a:cubicBezTo>
                      <a:pt x="15" y="30"/>
                      <a:pt x="22" y="37"/>
                      <a:pt x="24" y="41"/>
                    </a:cubicBezTo>
                    <a:cubicBezTo>
                      <a:pt x="25" y="38"/>
                      <a:pt x="26" y="35"/>
                      <a:pt x="27" y="31"/>
                    </a:cubicBezTo>
                    <a:cubicBezTo>
                      <a:pt x="27" y="31"/>
                      <a:pt x="9" y="34"/>
                      <a:pt x="7" y="18"/>
                    </a:cubicBezTo>
                    <a:cubicBezTo>
                      <a:pt x="23" y="12"/>
                      <a:pt x="27" y="28"/>
                      <a:pt x="27" y="28"/>
                    </a:cubicBezTo>
                    <a:cubicBezTo>
                      <a:pt x="27" y="26"/>
                      <a:pt x="28" y="21"/>
                      <a:pt x="28" y="21"/>
                    </a:cubicBezTo>
                    <a:cubicBezTo>
                      <a:pt x="28" y="21"/>
                      <a:pt x="14" y="12"/>
                      <a:pt x="23" y="0"/>
                    </a:cubicBezTo>
                    <a:cubicBezTo>
                      <a:pt x="39" y="5"/>
                      <a:pt x="31" y="21"/>
                      <a:pt x="31" y="21"/>
                    </a:cubicBezTo>
                    <a:cubicBezTo>
                      <a:pt x="31" y="21"/>
                      <a:pt x="31" y="24"/>
                      <a:pt x="31" y="25"/>
                    </a:cubicBezTo>
                    <a:cubicBezTo>
                      <a:pt x="31" y="25"/>
                      <a:pt x="37" y="14"/>
                      <a:pt x="48" y="18"/>
                    </a:cubicBezTo>
                    <a:cubicBezTo>
                      <a:pt x="48" y="35"/>
                      <a:pt x="30" y="32"/>
                      <a:pt x="30" y="32"/>
                    </a:cubicBezTo>
                    <a:cubicBezTo>
                      <a:pt x="29" y="35"/>
                      <a:pt x="29" y="39"/>
                      <a:pt x="27" y="42"/>
                    </a:cubicBezTo>
                    <a:cubicBezTo>
                      <a:pt x="27" y="42"/>
                      <a:pt x="38" y="30"/>
                      <a:pt x="50" y="39"/>
                    </a:cubicBezTo>
                    <a:cubicBezTo>
                      <a:pt x="43" y="57"/>
                      <a:pt x="25" y="46"/>
                      <a:pt x="25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íṡliḋe">
                <a:extLst>
                  <a:ext uri="{FF2B5EF4-FFF2-40B4-BE49-F238E27FC236}">
                    <a16:creationId xmlns:a16="http://schemas.microsoft.com/office/drawing/2014/main" xmlns="" id="{5F913656-5949-413D-9617-D97CF0B7B725}"/>
                  </a:ext>
                </a:extLst>
              </p:cNvPr>
              <p:cNvGrpSpPr/>
              <p:nvPr/>
            </p:nvGrpSpPr>
            <p:grpSpPr>
              <a:xfrm>
                <a:off x="4614672" y="3685897"/>
                <a:ext cx="1426464" cy="1426464"/>
                <a:chOff x="3461004" y="2852256"/>
                <a:chExt cx="1069848" cy="1069848"/>
              </a:xfrm>
            </p:grpSpPr>
            <p:sp>
              <p:nvSpPr>
                <p:cNvPr id="32" name="ïṩḻíde">
                  <a:extLst>
                    <a:ext uri="{FF2B5EF4-FFF2-40B4-BE49-F238E27FC236}">
                      <a16:creationId xmlns:a16="http://schemas.microsoft.com/office/drawing/2014/main" xmlns="" id="{939E967F-5090-4981-BF1B-67604CB3FD2A}"/>
                    </a:ext>
                  </a:extLst>
                </p:cNvPr>
                <p:cNvSpPr/>
                <p:nvPr/>
              </p:nvSpPr>
              <p:spPr>
                <a:xfrm>
                  <a:off x="3461004" y="2852256"/>
                  <a:ext cx="1069848" cy="1069848"/>
                </a:xfrm>
                <a:prstGeom prst="ellipse">
                  <a:avLst/>
                </a:prstGeom>
                <a:solidFill>
                  <a:schemeClr val="accent3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şľiḑê">
                  <a:extLst>
                    <a:ext uri="{FF2B5EF4-FFF2-40B4-BE49-F238E27FC236}">
                      <a16:creationId xmlns:a16="http://schemas.microsoft.com/office/drawing/2014/main" xmlns="" id="{F04B4DC9-8BD3-49DE-BF7F-036C876C6806}"/>
                    </a:ext>
                  </a:extLst>
                </p:cNvPr>
                <p:cNvSpPr/>
                <p:nvPr/>
              </p:nvSpPr>
              <p:spPr>
                <a:xfrm>
                  <a:off x="3513229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iṣḻíḓê">
                <a:extLst>
                  <a:ext uri="{FF2B5EF4-FFF2-40B4-BE49-F238E27FC236}">
                    <a16:creationId xmlns:a16="http://schemas.microsoft.com/office/drawing/2014/main" xmlns="" id="{55006BE3-6DF9-42FB-90F9-01E6317C675F}"/>
                  </a:ext>
                </a:extLst>
              </p:cNvPr>
              <p:cNvSpPr/>
              <p:nvPr/>
            </p:nvSpPr>
            <p:spPr bwMode="auto">
              <a:xfrm>
                <a:off x="5174446" y="4246729"/>
                <a:ext cx="306917" cy="304800"/>
              </a:xfrm>
              <a:custGeom>
                <a:avLst/>
                <a:gdLst/>
                <a:ahLst/>
                <a:cxnLst>
                  <a:cxn ang="0">
                    <a:pos x="105" y="105"/>
                  </a:cxn>
                  <a:cxn ang="0">
                    <a:pos x="105" y="144"/>
                  </a:cxn>
                  <a:cxn ang="0">
                    <a:pos x="145" y="144"/>
                  </a:cxn>
                  <a:cxn ang="0">
                    <a:pos x="145" y="105"/>
                  </a:cxn>
                  <a:cxn ang="0">
                    <a:pos x="105" y="105"/>
                  </a:cxn>
                  <a:cxn ang="0">
                    <a:pos x="105" y="105"/>
                  </a:cxn>
                  <a:cxn ang="0">
                    <a:pos x="105" y="52"/>
                  </a:cxn>
                  <a:cxn ang="0">
                    <a:pos x="105" y="91"/>
                  </a:cxn>
                  <a:cxn ang="0">
                    <a:pos x="145" y="91"/>
                  </a:cxn>
                  <a:cxn ang="0">
                    <a:pos x="145" y="52"/>
                  </a:cxn>
                  <a:cxn ang="0">
                    <a:pos x="105" y="52"/>
                  </a:cxn>
                  <a:cxn ang="0">
                    <a:pos x="105" y="52"/>
                  </a:cxn>
                  <a:cxn ang="0">
                    <a:pos x="105" y="0"/>
                  </a:cxn>
                  <a:cxn ang="0">
                    <a:pos x="105" y="39"/>
                  </a:cxn>
                  <a:cxn ang="0">
                    <a:pos x="145" y="39"/>
                  </a:cxn>
                  <a:cxn ang="0">
                    <a:pos x="145" y="0"/>
                  </a:cxn>
                  <a:cxn ang="0">
                    <a:pos x="105" y="0"/>
                  </a:cxn>
                  <a:cxn ang="0">
                    <a:pos x="105" y="0"/>
                  </a:cxn>
                  <a:cxn ang="0">
                    <a:pos x="53" y="105"/>
                  </a:cxn>
                  <a:cxn ang="0">
                    <a:pos x="53" y="144"/>
                  </a:cxn>
                  <a:cxn ang="0">
                    <a:pos x="92" y="144"/>
                  </a:cxn>
                  <a:cxn ang="0">
                    <a:pos x="92" y="105"/>
                  </a:cxn>
                  <a:cxn ang="0">
                    <a:pos x="53" y="105"/>
                  </a:cxn>
                  <a:cxn ang="0">
                    <a:pos x="53" y="105"/>
                  </a:cxn>
                  <a:cxn ang="0">
                    <a:pos x="53" y="52"/>
                  </a:cxn>
                  <a:cxn ang="0">
                    <a:pos x="53" y="91"/>
                  </a:cxn>
                  <a:cxn ang="0">
                    <a:pos x="92" y="91"/>
                  </a:cxn>
                  <a:cxn ang="0">
                    <a:pos x="92" y="52"/>
                  </a:cxn>
                  <a:cxn ang="0">
                    <a:pos x="53" y="52"/>
                  </a:cxn>
                  <a:cxn ang="0">
                    <a:pos x="53" y="52"/>
                  </a:cxn>
                  <a:cxn ang="0">
                    <a:pos x="53" y="0"/>
                  </a:cxn>
                  <a:cxn ang="0">
                    <a:pos x="53" y="39"/>
                  </a:cxn>
                  <a:cxn ang="0">
                    <a:pos x="92" y="39"/>
                  </a:cxn>
                  <a:cxn ang="0">
                    <a:pos x="92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0" y="105"/>
                  </a:cxn>
                  <a:cxn ang="0">
                    <a:pos x="0" y="144"/>
                  </a:cxn>
                  <a:cxn ang="0">
                    <a:pos x="40" y="144"/>
                  </a:cxn>
                  <a:cxn ang="0">
                    <a:pos x="40" y="105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52"/>
                  </a:cxn>
                  <a:cxn ang="0">
                    <a:pos x="0" y="91"/>
                  </a:cxn>
                  <a:cxn ang="0">
                    <a:pos x="40" y="91"/>
                  </a:cxn>
                  <a:cxn ang="0">
                    <a:pos x="4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40" y="39"/>
                  </a:cxn>
                  <a:cxn ang="0">
                    <a:pos x="4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5" h="144">
                    <a:moveTo>
                      <a:pt x="105" y="105"/>
                    </a:moveTo>
                    <a:lnTo>
                      <a:pt x="105" y="144"/>
                    </a:lnTo>
                    <a:lnTo>
                      <a:pt x="145" y="144"/>
                    </a:lnTo>
                    <a:lnTo>
                      <a:pt x="145" y="105"/>
                    </a:lnTo>
                    <a:lnTo>
                      <a:pt x="105" y="105"/>
                    </a:lnTo>
                    <a:lnTo>
                      <a:pt x="105" y="105"/>
                    </a:lnTo>
                    <a:close/>
                    <a:moveTo>
                      <a:pt x="105" y="52"/>
                    </a:moveTo>
                    <a:lnTo>
                      <a:pt x="105" y="91"/>
                    </a:lnTo>
                    <a:lnTo>
                      <a:pt x="145" y="91"/>
                    </a:lnTo>
                    <a:lnTo>
                      <a:pt x="145" y="52"/>
                    </a:lnTo>
                    <a:lnTo>
                      <a:pt x="105" y="52"/>
                    </a:lnTo>
                    <a:lnTo>
                      <a:pt x="105" y="52"/>
                    </a:lnTo>
                    <a:close/>
                    <a:moveTo>
                      <a:pt x="105" y="0"/>
                    </a:moveTo>
                    <a:lnTo>
                      <a:pt x="105" y="39"/>
                    </a:lnTo>
                    <a:lnTo>
                      <a:pt x="145" y="39"/>
                    </a:lnTo>
                    <a:lnTo>
                      <a:pt x="145" y="0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  <a:moveTo>
                      <a:pt x="53" y="105"/>
                    </a:moveTo>
                    <a:lnTo>
                      <a:pt x="53" y="144"/>
                    </a:lnTo>
                    <a:lnTo>
                      <a:pt x="92" y="144"/>
                    </a:lnTo>
                    <a:lnTo>
                      <a:pt x="92" y="105"/>
                    </a:lnTo>
                    <a:lnTo>
                      <a:pt x="53" y="105"/>
                    </a:lnTo>
                    <a:lnTo>
                      <a:pt x="53" y="105"/>
                    </a:lnTo>
                    <a:close/>
                    <a:moveTo>
                      <a:pt x="53" y="52"/>
                    </a:moveTo>
                    <a:lnTo>
                      <a:pt x="53" y="91"/>
                    </a:lnTo>
                    <a:lnTo>
                      <a:pt x="92" y="91"/>
                    </a:lnTo>
                    <a:lnTo>
                      <a:pt x="92" y="52"/>
                    </a:lnTo>
                    <a:lnTo>
                      <a:pt x="53" y="52"/>
                    </a:lnTo>
                    <a:lnTo>
                      <a:pt x="53" y="52"/>
                    </a:lnTo>
                    <a:close/>
                    <a:moveTo>
                      <a:pt x="53" y="0"/>
                    </a:moveTo>
                    <a:lnTo>
                      <a:pt x="53" y="39"/>
                    </a:lnTo>
                    <a:lnTo>
                      <a:pt x="92" y="39"/>
                    </a:lnTo>
                    <a:lnTo>
                      <a:pt x="92" y="0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  <a:moveTo>
                      <a:pt x="0" y="105"/>
                    </a:moveTo>
                    <a:lnTo>
                      <a:pt x="0" y="144"/>
                    </a:lnTo>
                    <a:lnTo>
                      <a:pt x="40" y="144"/>
                    </a:lnTo>
                    <a:lnTo>
                      <a:pt x="40" y="105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  <a:moveTo>
                      <a:pt x="0" y="52"/>
                    </a:moveTo>
                    <a:lnTo>
                      <a:pt x="0" y="91"/>
                    </a:lnTo>
                    <a:lnTo>
                      <a:pt x="40" y="91"/>
                    </a:lnTo>
                    <a:lnTo>
                      <a:pt x="40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0"/>
                    </a:moveTo>
                    <a:lnTo>
                      <a:pt x="0" y="39"/>
                    </a:lnTo>
                    <a:lnTo>
                      <a:pt x="40" y="39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íšļiḑê">
                <a:extLst>
                  <a:ext uri="{FF2B5EF4-FFF2-40B4-BE49-F238E27FC236}">
                    <a16:creationId xmlns:a16="http://schemas.microsoft.com/office/drawing/2014/main" xmlns="" id="{BE849703-97BF-47BA-B4B5-96168097540A}"/>
                  </a:ext>
                </a:extLst>
              </p:cNvPr>
              <p:cNvGrpSpPr/>
              <p:nvPr/>
            </p:nvGrpSpPr>
            <p:grpSpPr>
              <a:xfrm>
                <a:off x="6150864" y="2149705"/>
                <a:ext cx="1426464" cy="1426464"/>
                <a:chOff x="4613148" y="1700112"/>
                <a:chExt cx="1069848" cy="1069848"/>
              </a:xfrm>
            </p:grpSpPr>
            <p:sp>
              <p:nvSpPr>
                <p:cNvPr id="30" name="îṣļïḓè">
                  <a:extLst>
                    <a:ext uri="{FF2B5EF4-FFF2-40B4-BE49-F238E27FC236}">
                      <a16:creationId xmlns:a16="http://schemas.microsoft.com/office/drawing/2014/main" xmlns="" id="{57F7F91E-21D9-4863-AD29-891BF675B89B}"/>
                    </a:ext>
                  </a:extLst>
                </p:cNvPr>
                <p:cNvSpPr/>
                <p:nvPr/>
              </p:nvSpPr>
              <p:spPr>
                <a:xfrm>
                  <a:off x="4613148" y="1700112"/>
                  <a:ext cx="1069848" cy="1069848"/>
                </a:xfrm>
                <a:prstGeom prst="ellipse">
                  <a:avLst/>
                </a:prstGeom>
                <a:solidFill>
                  <a:schemeClr val="accent2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śḷîḑè">
                  <a:extLst>
                    <a:ext uri="{FF2B5EF4-FFF2-40B4-BE49-F238E27FC236}">
                      <a16:creationId xmlns:a16="http://schemas.microsoft.com/office/drawing/2014/main" xmlns="" id="{A07A96E1-F3E7-452D-818B-2C0D997D0CC3}"/>
                    </a:ext>
                  </a:extLst>
                </p:cNvPr>
                <p:cNvSpPr/>
                <p:nvPr/>
              </p:nvSpPr>
              <p:spPr>
                <a:xfrm>
                  <a:off x="4665373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$ḻíḓé">
                <a:extLst>
                  <a:ext uri="{FF2B5EF4-FFF2-40B4-BE49-F238E27FC236}">
                    <a16:creationId xmlns:a16="http://schemas.microsoft.com/office/drawing/2014/main" xmlns="" id="{281B0DEA-CB15-4758-AB38-D9E5CE7EE6B7}"/>
                  </a:ext>
                </a:extLst>
              </p:cNvPr>
              <p:cNvSpPr/>
              <p:nvPr/>
            </p:nvSpPr>
            <p:spPr bwMode="auto">
              <a:xfrm>
                <a:off x="6664071" y="2719004"/>
                <a:ext cx="400051" cy="287867"/>
              </a:xfrm>
              <a:custGeom>
                <a:avLst/>
                <a:gdLst/>
                <a:ahLst/>
                <a:cxnLst>
                  <a:cxn ang="0">
                    <a:pos x="292" y="130"/>
                  </a:cxn>
                  <a:cxn ang="0">
                    <a:pos x="112" y="130"/>
                  </a:cxn>
                  <a:cxn ang="0">
                    <a:pos x="93" y="112"/>
                  </a:cxn>
                  <a:cxn ang="0">
                    <a:pos x="112" y="93"/>
                  </a:cxn>
                  <a:cxn ang="0">
                    <a:pos x="292" y="93"/>
                  </a:cxn>
                  <a:cxn ang="0">
                    <a:pos x="311" y="112"/>
                  </a:cxn>
                  <a:cxn ang="0">
                    <a:pos x="292" y="130"/>
                  </a:cxn>
                  <a:cxn ang="0">
                    <a:pos x="292" y="37"/>
                  </a:cxn>
                  <a:cxn ang="0">
                    <a:pos x="112" y="37"/>
                  </a:cxn>
                  <a:cxn ang="0">
                    <a:pos x="93" y="19"/>
                  </a:cxn>
                  <a:cxn ang="0">
                    <a:pos x="112" y="0"/>
                  </a:cxn>
                  <a:cxn ang="0">
                    <a:pos x="292" y="0"/>
                  </a:cxn>
                  <a:cxn ang="0">
                    <a:pos x="311" y="19"/>
                  </a:cxn>
                  <a:cxn ang="0">
                    <a:pos x="292" y="37"/>
                  </a:cxn>
                  <a:cxn ang="0">
                    <a:pos x="25" y="224"/>
                  </a:cxn>
                  <a:cxn ang="0">
                    <a:pos x="13" y="224"/>
                  </a:cxn>
                  <a:cxn ang="0">
                    <a:pos x="0" y="211"/>
                  </a:cxn>
                  <a:cxn ang="0">
                    <a:pos x="0" y="199"/>
                  </a:cxn>
                  <a:cxn ang="0">
                    <a:pos x="13" y="186"/>
                  </a:cxn>
                  <a:cxn ang="0">
                    <a:pos x="25" y="186"/>
                  </a:cxn>
                  <a:cxn ang="0">
                    <a:pos x="38" y="199"/>
                  </a:cxn>
                  <a:cxn ang="0">
                    <a:pos x="38" y="211"/>
                  </a:cxn>
                  <a:cxn ang="0">
                    <a:pos x="25" y="224"/>
                  </a:cxn>
                  <a:cxn ang="0">
                    <a:pos x="25" y="130"/>
                  </a:cxn>
                  <a:cxn ang="0">
                    <a:pos x="13" y="130"/>
                  </a:cxn>
                  <a:cxn ang="0">
                    <a:pos x="0" y="118"/>
                  </a:cxn>
                  <a:cxn ang="0">
                    <a:pos x="0" y="106"/>
                  </a:cxn>
                  <a:cxn ang="0">
                    <a:pos x="13" y="93"/>
                  </a:cxn>
                  <a:cxn ang="0">
                    <a:pos x="25" y="93"/>
                  </a:cxn>
                  <a:cxn ang="0">
                    <a:pos x="38" y="106"/>
                  </a:cxn>
                  <a:cxn ang="0">
                    <a:pos x="38" y="118"/>
                  </a:cxn>
                  <a:cxn ang="0">
                    <a:pos x="25" y="130"/>
                  </a:cxn>
                  <a:cxn ang="0">
                    <a:pos x="25" y="37"/>
                  </a:cxn>
                  <a:cxn ang="0">
                    <a:pos x="13" y="37"/>
                  </a:cxn>
                  <a:cxn ang="0">
                    <a:pos x="0" y="25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5" y="0"/>
                  </a:cxn>
                  <a:cxn ang="0">
                    <a:pos x="38" y="12"/>
                  </a:cxn>
                  <a:cxn ang="0">
                    <a:pos x="38" y="25"/>
                  </a:cxn>
                  <a:cxn ang="0">
                    <a:pos x="25" y="37"/>
                  </a:cxn>
                  <a:cxn ang="0">
                    <a:pos x="112" y="186"/>
                  </a:cxn>
                  <a:cxn ang="0">
                    <a:pos x="292" y="186"/>
                  </a:cxn>
                  <a:cxn ang="0">
                    <a:pos x="311" y="205"/>
                  </a:cxn>
                  <a:cxn ang="0">
                    <a:pos x="292" y="224"/>
                  </a:cxn>
                  <a:cxn ang="0">
                    <a:pos x="112" y="224"/>
                  </a:cxn>
                  <a:cxn ang="0">
                    <a:pos x="93" y="205"/>
                  </a:cxn>
                  <a:cxn ang="0">
                    <a:pos x="112" y="186"/>
                  </a:cxn>
                </a:cxnLst>
                <a:rect l="0" t="0" r="r" b="b"/>
                <a:pathLst>
                  <a:path w="311" h="224">
                    <a:moveTo>
                      <a:pt x="292" y="130"/>
                    </a:move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3" y="130"/>
                      <a:pt x="93" y="121"/>
                      <a:pt x="93" y="112"/>
                    </a:cubicBezTo>
                    <a:cubicBezTo>
                      <a:pt x="93" y="103"/>
                      <a:pt x="103" y="93"/>
                      <a:pt x="112" y="93"/>
                    </a:cubicBezTo>
                    <a:cubicBezTo>
                      <a:pt x="292" y="93"/>
                      <a:pt x="292" y="93"/>
                      <a:pt x="292" y="93"/>
                    </a:cubicBezTo>
                    <a:cubicBezTo>
                      <a:pt x="301" y="93"/>
                      <a:pt x="311" y="103"/>
                      <a:pt x="311" y="112"/>
                    </a:cubicBezTo>
                    <a:cubicBezTo>
                      <a:pt x="311" y="121"/>
                      <a:pt x="301" y="130"/>
                      <a:pt x="292" y="130"/>
                    </a:cubicBezTo>
                    <a:close/>
                    <a:moveTo>
                      <a:pt x="292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03" y="37"/>
                      <a:pt x="93" y="28"/>
                      <a:pt x="93" y="19"/>
                    </a:cubicBezTo>
                    <a:cubicBezTo>
                      <a:pt x="93" y="10"/>
                      <a:pt x="103" y="0"/>
                      <a:pt x="112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01" y="0"/>
                      <a:pt x="311" y="10"/>
                      <a:pt x="311" y="19"/>
                    </a:cubicBezTo>
                    <a:cubicBezTo>
                      <a:pt x="311" y="28"/>
                      <a:pt x="301" y="37"/>
                      <a:pt x="292" y="37"/>
                    </a:cubicBezTo>
                    <a:close/>
                    <a:moveTo>
                      <a:pt x="25" y="224"/>
                    </a:moveTo>
                    <a:cubicBezTo>
                      <a:pt x="13" y="224"/>
                      <a:pt x="13" y="224"/>
                      <a:pt x="13" y="224"/>
                    </a:cubicBezTo>
                    <a:cubicBezTo>
                      <a:pt x="3" y="224"/>
                      <a:pt x="0" y="220"/>
                      <a:pt x="0" y="21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190"/>
                      <a:pt x="3" y="186"/>
                      <a:pt x="13" y="186"/>
                    </a:cubicBezTo>
                    <a:cubicBezTo>
                      <a:pt x="25" y="186"/>
                      <a:pt x="25" y="186"/>
                      <a:pt x="25" y="186"/>
                    </a:cubicBezTo>
                    <a:cubicBezTo>
                      <a:pt x="34" y="186"/>
                      <a:pt x="38" y="190"/>
                      <a:pt x="38" y="199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38" y="220"/>
                      <a:pt x="34" y="224"/>
                      <a:pt x="25" y="224"/>
                    </a:cubicBezTo>
                    <a:close/>
                    <a:moveTo>
                      <a:pt x="25" y="130"/>
                    </a:moveTo>
                    <a:cubicBezTo>
                      <a:pt x="13" y="130"/>
                      <a:pt x="13" y="130"/>
                      <a:pt x="13" y="130"/>
                    </a:cubicBezTo>
                    <a:cubicBezTo>
                      <a:pt x="3" y="130"/>
                      <a:pt x="0" y="127"/>
                      <a:pt x="0" y="11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97"/>
                      <a:pt x="3" y="93"/>
                      <a:pt x="1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4" y="93"/>
                      <a:pt x="38" y="97"/>
                      <a:pt x="38" y="106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27"/>
                      <a:pt x="34" y="130"/>
                      <a:pt x="25" y="130"/>
                    </a:cubicBezTo>
                    <a:close/>
                    <a:moveTo>
                      <a:pt x="25" y="37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3" y="37"/>
                      <a:pt x="0" y="34"/>
                      <a:pt x="0" y="2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1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4" y="0"/>
                      <a:pt x="38" y="3"/>
                      <a:pt x="38" y="1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34"/>
                      <a:pt x="34" y="37"/>
                      <a:pt x="25" y="37"/>
                    </a:cubicBezTo>
                    <a:close/>
                    <a:moveTo>
                      <a:pt x="112" y="186"/>
                    </a:moveTo>
                    <a:cubicBezTo>
                      <a:pt x="292" y="186"/>
                      <a:pt x="292" y="186"/>
                      <a:pt x="292" y="186"/>
                    </a:cubicBezTo>
                    <a:cubicBezTo>
                      <a:pt x="301" y="186"/>
                      <a:pt x="311" y="196"/>
                      <a:pt x="311" y="205"/>
                    </a:cubicBezTo>
                    <a:cubicBezTo>
                      <a:pt x="311" y="214"/>
                      <a:pt x="301" y="224"/>
                      <a:pt x="292" y="224"/>
                    </a:cubicBezTo>
                    <a:cubicBezTo>
                      <a:pt x="112" y="224"/>
                      <a:pt x="112" y="224"/>
                      <a:pt x="112" y="224"/>
                    </a:cubicBezTo>
                    <a:cubicBezTo>
                      <a:pt x="103" y="224"/>
                      <a:pt x="93" y="214"/>
                      <a:pt x="93" y="205"/>
                    </a:cubicBezTo>
                    <a:cubicBezTo>
                      <a:pt x="93" y="196"/>
                      <a:pt x="103" y="186"/>
                      <a:pt x="112" y="1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îśḻiďe">
                <a:extLst>
                  <a:ext uri="{FF2B5EF4-FFF2-40B4-BE49-F238E27FC236}">
                    <a16:creationId xmlns:a16="http://schemas.microsoft.com/office/drawing/2014/main" xmlns="" id="{30C8CB60-7501-49A3-ADB8-E3E2E4215DE2}"/>
                  </a:ext>
                </a:extLst>
              </p:cNvPr>
              <p:cNvGrpSpPr/>
              <p:nvPr/>
            </p:nvGrpSpPr>
            <p:grpSpPr>
              <a:xfrm>
                <a:off x="6150864" y="3685897"/>
                <a:ext cx="1426464" cy="1426464"/>
                <a:chOff x="4613148" y="2852256"/>
                <a:chExt cx="1069848" cy="1069848"/>
              </a:xfrm>
            </p:grpSpPr>
            <p:sp>
              <p:nvSpPr>
                <p:cNvPr id="28" name="íṩļïde">
                  <a:extLst>
                    <a:ext uri="{FF2B5EF4-FFF2-40B4-BE49-F238E27FC236}">
                      <a16:creationId xmlns:a16="http://schemas.microsoft.com/office/drawing/2014/main" xmlns="" id="{914A8D2F-E6B8-4D8A-AA4C-E67C050AD2D8}"/>
                    </a:ext>
                  </a:extLst>
                </p:cNvPr>
                <p:cNvSpPr/>
                <p:nvPr/>
              </p:nvSpPr>
              <p:spPr>
                <a:xfrm>
                  <a:off x="4613148" y="2852256"/>
                  <a:ext cx="1069848" cy="1069848"/>
                </a:xfrm>
                <a:prstGeom prst="ellipse">
                  <a:avLst/>
                </a:prstGeom>
                <a:solidFill>
                  <a:schemeClr val="accent4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śļïdê">
                  <a:extLst>
                    <a:ext uri="{FF2B5EF4-FFF2-40B4-BE49-F238E27FC236}">
                      <a16:creationId xmlns:a16="http://schemas.microsoft.com/office/drawing/2014/main" xmlns="" id="{DBFFCDDE-BFAB-46BE-AE4B-D53AFB6E95BD}"/>
                    </a:ext>
                  </a:extLst>
                </p:cNvPr>
                <p:cNvSpPr/>
                <p:nvPr/>
              </p:nvSpPr>
              <p:spPr>
                <a:xfrm>
                  <a:off x="4665373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ïṡľiḍê">
                <a:extLst>
                  <a:ext uri="{FF2B5EF4-FFF2-40B4-BE49-F238E27FC236}">
                    <a16:creationId xmlns:a16="http://schemas.microsoft.com/office/drawing/2014/main" xmlns="" id="{841FBB70-26DE-4F17-9CB0-8B6A7B9DC68A}"/>
                  </a:ext>
                </a:extLst>
              </p:cNvPr>
              <p:cNvSpPr/>
              <p:nvPr/>
            </p:nvSpPr>
            <p:spPr bwMode="auto">
              <a:xfrm>
                <a:off x="6648196" y="4183229"/>
                <a:ext cx="431800" cy="43180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Sḷíḓé">
              <a:extLst>
                <a:ext uri="{FF2B5EF4-FFF2-40B4-BE49-F238E27FC236}">
                  <a16:creationId xmlns:a16="http://schemas.microsoft.com/office/drawing/2014/main" xmlns="" id="{7C682402-77C1-4ED7-9584-9B7C7661C3A2}"/>
                </a:ext>
              </a:extLst>
            </p:cNvPr>
            <p:cNvSpPr txBox="1"/>
            <p:nvPr/>
          </p:nvSpPr>
          <p:spPr>
            <a:xfrm>
              <a:off x="68020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íṧľiḑè">
              <a:extLst>
                <a:ext uri="{FF2B5EF4-FFF2-40B4-BE49-F238E27FC236}">
                  <a16:creationId xmlns:a16="http://schemas.microsoft.com/office/drawing/2014/main" xmlns="" id="{07336A72-55B6-48A3-A88F-47B177587F5F}"/>
                </a:ext>
              </a:extLst>
            </p:cNvPr>
            <p:cNvSpPr txBox="1"/>
            <p:nvPr/>
          </p:nvSpPr>
          <p:spPr>
            <a:xfrm>
              <a:off x="68020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9" name="ïṣḻíďè">
              <a:extLst>
                <a:ext uri="{FF2B5EF4-FFF2-40B4-BE49-F238E27FC236}">
                  <a16:creationId xmlns:a16="http://schemas.microsoft.com/office/drawing/2014/main" xmlns="" id="{70F5B104-3C59-4D38-826A-B89B7B9FD81A}"/>
                </a:ext>
              </a:extLst>
            </p:cNvPr>
            <p:cNvSpPr txBox="1"/>
            <p:nvPr/>
          </p:nvSpPr>
          <p:spPr>
            <a:xfrm>
              <a:off x="767953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ṣľîḍè">
              <a:extLst>
                <a:ext uri="{FF2B5EF4-FFF2-40B4-BE49-F238E27FC236}">
                  <a16:creationId xmlns:a16="http://schemas.microsoft.com/office/drawing/2014/main" xmlns="" id="{EF99C97C-625B-4D6C-9196-66138E5768F9}"/>
                </a:ext>
              </a:extLst>
            </p:cNvPr>
            <p:cNvSpPr txBox="1"/>
            <p:nvPr/>
          </p:nvSpPr>
          <p:spPr>
            <a:xfrm>
              <a:off x="767953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ŝlïḑe">
              <a:extLst>
                <a:ext uri="{FF2B5EF4-FFF2-40B4-BE49-F238E27FC236}">
                  <a16:creationId xmlns:a16="http://schemas.microsoft.com/office/drawing/2014/main" xmlns="" id="{175338D9-A90A-4CC2-9B7A-51F4B351B535}"/>
                </a:ext>
              </a:extLst>
            </p:cNvPr>
            <p:cNvSpPr txBox="1"/>
            <p:nvPr/>
          </p:nvSpPr>
          <p:spPr>
            <a:xfrm>
              <a:off x="68020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ïṡḻidé">
              <a:extLst>
                <a:ext uri="{FF2B5EF4-FFF2-40B4-BE49-F238E27FC236}">
                  <a16:creationId xmlns:a16="http://schemas.microsoft.com/office/drawing/2014/main" xmlns="" id="{95A629C5-C3C3-42C8-ADC3-E036E0DC4EBB}"/>
                </a:ext>
              </a:extLst>
            </p:cNvPr>
            <p:cNvSpPr txBox="1"/>
            <p:nvPr/>
          </p:nvSpPr>
          <p:spPr>
            <a:xfrm>
              <a:off x="680200" y="4869036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ïšļïḑè">
              <a:extLst>
                <a:ext uri="{FF2B5EF4-FFF2-40B4-BE49-F238E27FC236}">
                  <a16:creationId xmlns:a16="http://schemas.microsoft.com/office/drawing/2014/main" xmlns="" id="{32FEA078-9DC3-4F3C-902C-80E0B96D2955}"/>
                </a:ext>
              </a:extLst>
            </p:cNvPr>
            <p:cNvSpPr txBox="1"/>
            <p:nvPr/>
          </p:nvSpPr>
          <p:spPr>
            <a:xfrm>
              <a:off x="767953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îśḷíďè">
              <a:extLst>
                <a:ext uri="{FF2B5EF4-FFF2-40B4-BE49-F238E27FC236}">
                  <a16:creationId xmlns:a16="http://schemas.microsoft.com/office/drawing/2014/main" xmlns="" id="{2713CB23-FD07-4216-AC3C-37F558C35BDB}"/>
                </a:ext>
              </a:extLst>
            </p:cNvPr>
            <p:cNvSpPr txBox="1"/>
            <p:nvPr/>
          </p:nvSpPr>
          <p:spPr>
            <a:xfrm>
              <a:off x="7679531" y="4869035"/>
              <a:ext cx="3840957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90BCF1-C9B1-48A9-B96E-A0F35FA3B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64408F-6D92-4C6F-AD71-57118309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41598F-3916-441B-8F06-78241650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B28B32-710B-41B5-A1B3-779F22F7A9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ṧḷîďé">
              <a:extLst>
                <a:ext uri="{FF2B5EF4-FFF2-40B4-BE49-F238E27FC236}">
                  <a16:creationId xmlns:a16="http://schemas.microsoft.com/office/drawing/2014/main" xmlns="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ṥļiḍè">
              <a:extLst>
                <a:ext uri="{FF2B5EF4-FFF2-40B4-BE49-F238E27FC236}">
                  <a16:creationId xmlns:a16="http://schemas.microsoft.com/office/drawing/2014/main" xmlns="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îṧḷiḍè">
                <a:extLst>
                  <a:ext uri="{FF2B5EF4-FFF2-40B4-BE49-F238E27FC236}">
                    <a16:creationId xmlns:a16="http://schemas.microsoft.com/office/drawing/2014/main" xmlns="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ṥľîďé">
                <a:extLst>
                  <a:ext uri="{FF2B5EF4-FFF2-40B4-BE49-F238E27FC236}">
                    <a16:creationId xmlns:a16="http://schemas.microsoft.com/office/drawing/2014/main" xmlns="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şlíďê">
                <a:extLst>
                  <a:ext uri="{FF2B5EF4-FFF2-40B4-BE49-F238E27FC236}">
                    <a16:creationId xmlns:a16="http://schemas.microsoft.com/office/drawing/2014/main" xmlns="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ṧlîḍê">
              <a:extLst>
                <a:ext uri="{FF2B5EF4-FFF2-40B4-BE49-F238E27FC236}">
                  <a16:creationId xmlns:a16="http://schemas.microsoft.com/office/drawing/2014/main" xmlns="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ḻíḑê">
              <a:extLst>
                <a:ext uri="{FF2B5EF4-FFF2-40B4-BE49-F238E27FC236}">
                  <a16:creationId xmlns:a16="http://schemas.microsoft.com/office/drawing/2014/main" xmlns="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ṣ1ïdé">
              <a:extLst>
                <a:ext uri="{FF2B5EF4-FFF2-40B4-BE49-F238E27FC236}">
                  <a16:creationId xmlns:a16="http://schemas.microsoft.com/office/drawing/2014/main" xmlns="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ṧ1íďe">
              <a:extLst>
                <a:ext uri="{FF2B5EF4-FFF2-40B4-BE49-F238E27FC236}">
                  <a16:creationId xmlns:a16="http://schemas.microsoft.com/office/drawing/2014/main" xmlns="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ṡľïḓè">
              <a:extLst>
                <a:ext uri="{FF2B5EF4-FFF2-40B4-BE49-F238E27FC236}">
                  <a16:creationId xmlns:a16="http://schemas.microsoft.com/office/drawing/2014/main" xmlns="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ṣ1ïḓe">
                <a:extLst>
                  <a:ext uri="{FF2B5EF4-FFF2-40B4-BE49-F238E27FC236}">
                    <a16:creationId xmlns:a16="http://schemas.microsoft.com/office/drawing/2014/main" xmlns="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ṩḻïḓe">
                <a:extLst>
                  <a:ext uri="{FF2B5EF4-FFF2-40B4-BE49-F238E27FC236}">
                    <a16:creationId xmlns:a16="http://schemas.microsoft.com/office/drawing/2014/main" xmlns="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şľïḋè">
                <a:extLst>
                  <a:ext uri="{FF2B5EF4-FFF2-40B4-BE49-F238E27FC236}">
                    <a16:creationId xmlns:a16="http://schemas.microsoft.com/office/drawing/2014/main" xmlns="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ŝ1îďe">
              <a:extLst>
                <a:ext uri="{FF2B5EF4-FFF2-40B4-BE49-F238E27FC236}">
                  <a16:creationId xmlns:a16="http://schemas.microsoft.com/office/drawing/2014/main" xmlns="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ṥḻîḑe">
              <a:extLst>
                <a:ext uri="{FF2B5EF4-FFF2-40B4-BE49-F238E27FC236}">
                  <a16:creationId xmlns:a16="http://schemas.microsoft.com/office/drawing/2014/main" xmlns="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ṣḻiḍé">
              <a:extLst>
                <a:ext uri="{FF2B5EF4-FFF2-40B4-BE49-F238E27FC236}">
                  <a16:creationId xmlns:a16="http://schemas.microsoft.com/office/drawing/2014/main" xmlns="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îšľïde">
              <a:extLst>
                <a:ext uri="{FF2B5EF4-FFF2-40B4-BE49-F238E27FC236}">
                  <a16:creationId xmlns:a16="http://schemas.microsoft.com/office/drawing/2014/main" xmlns="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ïšlíḓè">
              <a:extLst>
                <a:ext uri="{FF2B5EF4-FFF2-40B4-BE49-F238E27FC236}">
                  <a16:creationId xmlns:a16="http://schemas.microsoft.com/office/drawing/2014/main" xmlns="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iŝḻiḍe">
                <a:extLst>
                  <a:ext uri="{FF2B5EF4-FFF2-40B4-BE49-F238E27FC236}">
                    <a16:creationId xmlns:a16="http://schemas.microsoft.com/office/drawing/2014/main" xmlns="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išļïďe">
                <a:extLst>
                  <a:ext uri="{FF2B5EF4-FFF2-40B4-BE49-F238E27FC236}">
                    <a16:creationId xmlns:a16="http://schemas.microsoft.com/office/drawing/2014/main" xmlns="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iṧḷïḍe">
                <a:extLst>
                  <a:ext uri="{FF2B5EF4-FFF2-40B4-BE49-F238E27FC236}">
                    <a16:creationId xmlns:a16="http://schemas.microsoft.com/office/drawing/2014/main" xmlns="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šḷïḋe">
              <a:extLst>
                <a:ext uri="{FF2B5EF4-FFF2-40B4-BE49-F238E27FC236}">
                  <a16:creationId xmlns:a16="http://schemas.microsoft.com/office/drawing/2014/main" xmlns="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ļîḋè">
              <a:extLst>
                <a:ext uri="{FF2B5EF4-FFF2-40B4-BE49-F238E27FC236}">
                  <a16:creationId xmlns:a16="http://schemas.microsoft.com/office/drawing/2014/main" xmlns="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ŝḷïḍe">
              <a:extLst>
                <a:ext uri="{FF2B5EF4-FFF2-40B4-BE49-F238E27FC236}">
                  <a16:creationId xmlns:a16="http://schemas.microsoft.com/office/drawing/2014/main" xmlns="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îśļiḋê">
              <a:extLst>
                <a:ext uri="{FF2B5EF4-FFF2-40B4-BE49-F238E27FC236}">
                  <a16:creationId xmlns:a16="http://schemas.microsoft.com/office/drawing/2014/main" xmlns="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ṥlîḍê">
                <a:extLst>
                  <a:ext uri="{FF2B5EF4-FFF2-40B4-BE49-F238E27FC236}">
                    <a16:creationId xmlns:a16="http://schemas.microsoft.com/office/drawing/2014/main" xmlns="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şḷïďé">
                <a:extLst>
                  <a:ext uri="{FF2B5EF4-FFF2-40B4-BE49-F238E27FC236}">
                    <a16:creationId xmlns:a16="http://schemas.microsoft.com/office/drawing/2014/main" xmlns="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iṡlîḋê">
              <a:extLst>
                <a:ext uri="{FF2B5EF4-FFF2-40B4-BE49-F238E27FC236}">
                  <a16:creationId xmlns:a16="http://schemas.microsoft.com/office/drawing/2014/main" xmlns="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šļiḍe">
                <a:extLst>
                  <a:ext uri="{FF2B5EF4-FFF2-40B4-BE49-F238E27FC236}">
                    <a16:creationId xmlns:a16="http://schemas.microsoft.com/office/drawing/2014/main" xmlns="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ļïďê">
                <a:extLst>
                  <a:ext uri="{FF2B5EF4-FFF2-40B4-BE49-F238E27FC236}">
                    <a16:creationId xmlns:a16="http://schemas.microsoft.com/office/drawing/2014/main" xmlns="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íṩlîdê">
              <a:extLst>
                <a:ext uri="{FF2B5EF4-FFF2-40B4-BE49-F238E27FC236}">
                  <a16:creationId xmlns:a16="http://schemas.microsoft.com/office/drawing/2014/main" xmlns="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ṥḷiḓe">
                <a:extLst>
                  <a:ext uri="{FF2B5EF4-FFF2-40B4-BE49-F238E27FC236}">
                    <a16:creationId xmlns:a16="http://schemas.microsoft.com/office/drawing/2014/main" xmlns="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slîḑê">
                <a:extLst>
                  <a:ext uri="{FF2B5EF4-FFF2-40B4-BE49-F238E27FC236}">
                    <a16:creationId xmlns:a16="http://schemas.microsoft.com/office/drawing/2014/main" xmlns="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114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0936" y="18926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EA556928-5C5F-4AB0-8D3D-4506EA5DD270}"/>
              </a:ext>
            </a:extLst>
          </p:cNvPr>
          <p:cNvSpPr/>
          <p:nvPr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A476DA2-5AC1-4C0D-A1BD-7D327CCA9DCD}"/>
              </a:ext>
            </a:extLst>
          </p:cNvPr>
          <p:cNvSpPr/>
          <p:nvPr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22D0380-04D5-4328-A28C-8FACF2D3F9A0}"/>
              </a:ext>
            </a:extLst>
          </p:cNvPr>
          <p:cNvSpPr/>
          <p:nvPr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EB5DCF-2A73-4B63-AF43-90EF596F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3680C8-2ACB-4493-BEDB-023C144B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D8BAB-9CD2-4C9F-AFAB-14F51F52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2973D1-3E9A-4E0B-9B0A-8A5251599D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6" name="íSḷíḑè">
              <a:extLst>
                <a:ext uri="{FF2B5EF4-FFF2-40B4-BE49-F238E27FC236}">
                  <a16:creationId xmlns:a16="http://schemas.microsoft.com/office/drawing/2014/main" xmlns="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7" name="îŝļíde">
              <a:extLst>
                <a:ext uri="{FF2B5EF4-FFF2-40B4-BE49-F238E27FC236}">
                  <a16:creationId xmlns:a16="http://schemas.microsoft.com/office/drawing/2014/main" xmlns="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8" name="ïṥ1iḑè">
              <a:extLst>
                <a:ext uri="{FF2B5EF4-FFF2-40B4-BE49-F238E27FC236}">
                  <a16:creationId xmlns:a16="http://schemas.microsoft.com/office/drawing/2014/main" xmlns="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" name="îślîḓè">
              <a:extLst>
                <a:ext uri="{FF2B5EF4-FFF2-40B4-BE49-F238E27FC236}">
                  <a16:creationId xmlns:a16="http://schemas.microsoft.com/office/drawing/2014/main" xmlns="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10" name="ïš1îḓé">
              <a:extLst>
                <a:ext uri="{FF2B5EF4-FFF2-40B4-BE49-F238E27FC236}">
                  <a16:creationId xmlns:a16="http://schemas.microsoft.com/office/drawing/2014/main" xmlns="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xmlns="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xmlns="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3" name="iśļiḓè">
              <a:extLst>
                <a:ext uri="{FF2B5EF4-FFF2-40B4-BE49-F238E27FC236}">
                  <a16:creationId xmlns:a16="http://schemas.microsoft.com/office/drawing/2014/main" xmlns="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4" name="ïṩľíḍe">
              <a:extLst>
                <a:ext uri="{FF2B5EF4-FFF2-40B4-BE49-F238E27FC236}">
                  <a16:creationId xmlns:a16="http://schemas.microsoft.com/office/drawing/2014/main" xmlns="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5" name="îṧlíḍê">
              <a:extLst>
                <a:ext uri="{FF2B5EF4-FFF2-40B4-BE49-F238E27FC236}">
                  <a16:creationId xmlns:a16="http://schemas.microsoft.com/office/drawing/2014/main" xmlns="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6" name="íS1ïḍê">
              <a:extLst>
                <a:ext uri="{FF2B5EF4-FFF2-40B4-BE49-F238E27FC236}">
                  <a16:creationId xmlns:a16="http://schemas.microsoft.com/office/drawing/2014/main" xmlns="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îṣḻïḓé">
              <a:extLst>
                <a:ext uri="{FF2B5EF4-FFF2-40B4-BE49-F238E27FC236}">
                  <a16:creationId xmlns:a16="http://schemas.microsoft.com/office/drawing/2014/main" xmlns="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îṡ1iḍé">
              <a:extLst>
                <a:ext uri="{FF2B5EF4-FFF2-40B4-BE49-F238E27FC236}">
                  <a16:creationId xmlns:a16="http://schemas.microsoft.com/office/drawing/2014/main" xmlns="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ïŝ1îḓe">
              <a:extLst>
                <a:ext uri="{FF2B5EF4-FFF2-40B4-BE49-F238E27FC236}">
                  <a16:creationId xmlns:a16="http://schemas.microsoft.com/office/drawing/2014/main" xmlns="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íḓé">
              <a:extLst>
                <a:ext uri="{FF2B5EF4-FFF2-40B4-BE49-F238E27FC236}">
                  <a16:creationId xmlns:a16="http://schemas.microsoft.com/office/drawing/2014/main" xmlns="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šļiďe">
              <a:extLst>
                <a:ext uri="{FF2B5EF4-FFF2-40B4-BE49-F238E27FC236}">
                  <a16:creationId xmlns:a16="http://schemas.microsoft.com/office/drawing/2014/main" xmlns="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śḻîḑe">
              <a:extLst>
                <a:ext uri="{FF2B5EF4-FFF2-40B4-BE49-F238E27FC236}">
                  <a16:creationId xmlns:a16="http://schemas.microsoft.com/office/drawing/2014/main" xmlns="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xmlns="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ṩľîḑé">
              <a:extLst>
                <a:ext uri="{FF2B5EF4-FFF2-40B4-BE49-F238E27FC236}">
                  <a16:creationId xmlns:a16="http://schemas.microsoft.com/office/drawing/2014/main" xmlns="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ṧľïḑê">
              <a:extLst>
                <a:ext uri="{FF2B5EF4-FFF2-40B4-BE49-F238E27FC236}">
                  <a16:creationId xmlns:a16="http://schemas.microsoft.com/office/drawing/2014/main" xmlns="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$ḻiďê">
              <a:extLst>
                <a:ext uri="{FF2B5EF4-FFF2-40B4-BE49-F238E27FC236}">
                  <a16:creationId xmlns:a16="http://schemas.microsoft.com/office/drawing/2014/main" xmlns="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ïṣľïḋe">
              <a:extLst>
                <a:ext uri="{FF2B5EF4-FFF2-40B4-BE49-F238E27FC236}">
                  <a16:creationId xmlns:a16="http://schemas.microsoft.com/office/drawing/2014/main" xmlns="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S1ïdé">
              <a:extLst>
                <a:ext uri="{FF2B5EF4-FFF2-40B4-BE49-F238E27FC236}">
                  <a16:creationId xmlns:a16="http://schemas.microsoft.com/office/drawing/2014/main" xmlns="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3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80B919-6F99-4DD2-B056-E4FACBB0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91FBA0-0D98-4F03-9AC8-6625D6578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0286F9-429E-42C5-AD8F-6F1737A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a624472e-6115-407c-86a2-7ead7c8161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31B8D9-E4D7-4128-96C8-110146C64E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19348"/>
            <a:ext cx="10831620" cy="4619305"/>
            <a:chOff x="687280" y="1119348"/>
            <a:chExt cx="10831620" cy="4619305"/>
          </a:xfrm>
        </p:grpSpPr>
        <p:grpSp>
          <p:nvGrpSpPr>
            <p:cNvPr id="6" name="î$lïḓe">
              <a:extLst>
                <a:ext uri="{FF2B5EF4-FFF2-40B4-BE49-F238E27FC236}">
                  <a16:creationId xmlns:a16="http://schemas.microsoft.com/office/drawing/2014/main" xmlns="" id="{AE9999A1-A194-4FE9-881F-3297C0AE3BBF}"/>
                </a:ext>
              </a:extLst>
            </p:cNvPr>
            <p:cNvGrpSpPr/>
            <p:nvPr/>
          </p:nvGrpSpPr>
          <p:grpSpPr>
            <a:xfrm>
              <a:off x="4927600" y="2260603"/>
              <a:ext cx="2336800" cy="2336796"/>
              <a:chOff x="1436593" y="2132867"/>
              <a:chExt cx="1545057" cy="1545057"/>
            </a:xfrm>
          </p:grpSpPr>
          <p:sp>
            <p:nvSpPr>
              <p:cNvPr id="24" name="î$ḷiḑé">
                <a:extLst>
                  <a:ext uri="{FF2B5EF4-FFF2-40B4-BE49-F238E27FC236}">
                    <a16:creationId xmlns:a16="http://schemas.microsoft.com/office/drawing/2014/main" xmlns="" id="{D05EFE1A-D438-4B2E-8429-A1B1D5CD9577}"/>
                  </a:ext>
                </a:extLst>
              </p:cNvPr>
              <p:cNvSpPr/>
              <p:nvPr/>
            </p:nvSpPr>
            <p:spPr>
              <a:xfrm rot="2702816">
                <a:off x="1436593" y="2132867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ṣḷíḋê">
                <a:extLst>
                  <a:ext uri="{FF2B5EF4-FFF2-40B4-BE49-F238E27FC236}">
                    <a16:creationId xmlns:a16="http://schemas.microsoft.com/office/drawing/2014/main" xmlns="" id="{7A9E2BC1-D4FB-4430-8BD9-C3C0A09061EC}"/>
                  </a:ext>
                </a:extLst>
              </p:cNvPr>
              <p:cNvSpPr/>
              <p:nvPr/>
            </p:nvSpPr>
            <p:spPr>
              <a:xfrm rot="2702816">
                <a:off x="1523321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ḻïḋè">
              <a:extLst>
                <a:ext uri="{FF2B5EF4-FFF2-40B4-BE49-F238E27FC236}">
                  <a16:creationId xmlns:a16="http://schemas.microsoft.com/office/drawing/2014/main" xmlns="" id="{3A27CDAC-624F-40FF-BD20-4CFDFF38D45D}"/>
                </a:ext>
              </a:extLst>
            </p:cNvPr>
            <p:cNvGrpSpPr/>
            <p:nvPr/>
          </p:nvGrpSpPr>
          <p:grpSpPr>
            <a:xfrm>
              <a:off x="687280" y="2429903"/>
              <a:ext cx="3791329" cy="1998194"/>
              <a:chOff x="687278" y="2398652"/>
              <a:chExt cx="3524773" cy="1998194"/>
            </a:xfrm>
          </p:grpSpPr>
          <p:sp>
            <p:nvSpPr>
              <p:cNvPr id="22" name="ïSľiďè">
                <a:extLst>
                  <a:ext uri="{FF2B5EF4-FFF2-40B4-BE49-F238E27FC236}">
                    <a16:creationId xmlns:a16="http://schemas.microsoft.com/office/drawing/2014/main" xmlns="" id="{45FF24A3-650C-4594-A197-2FF24A13077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šľîďe">
                <a:extLst>
                  <a:ext uri="{FF2B5EF4-FFF2-40B4-BE49-F238E27FC236}">
                    <a16:creationId xmlns:a16="http://schemas.microsoft.com/office/drawing/2014/main" xmlns="" id="{38938B7B-5DFB-4F36-9E32-B2A4EF71B0B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î$ḷîḓê">
              <a:extLst>
                <a:ext uri="{FF2B5EF4-FFF2-40B4-BE49-F238E27FC236}">
                  <a16:creationId xmlns:a16="http://schemas.microsoft.com/office/drawing/2014/main" xmlns="" id="{69DB1EC7-EB3C-4591-8B1D-55AF47DB597C}"/>
                </a:ext>
              </a:extLst>
            </p:cNvPr>
            <p:cNvGrpSpPr/>
            <p:nvPr/>
          </p:nvGrpSpPr>
          <p:grpSpPr>
            <a:xfrm>
              <a:off x="6899726" y="2915740"/>
              <a:ext cx="1024443" cy="1026520"/>
              <a:chOff x="668200" y="3366077"/>
              <a:chExt cx="1024443" cy="1026520"/>
            </a:xfrm>
          </p:grpSpPr>
          <p:sp>
            <p:nvSpPr>
              <p:cNvPr id="20" name="iŝ1îḑè">
                <a:extLst>
                  <a:ext uri="{FF2B5EF4-FFF2-40B4-BE49-F238E27FC236}">
                    <a16:creationId xmlns:a16="http://schemas.microsoft.com/office/drawing/2014/main" xmlns="" id="{6FF37C00-1B80-4FFB-ABA8-1E0B544DE63E}"/>
                  </a:ext>
                </a:extLst>
              </p:cNvPr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ḷíḓé">
                <a:extLst>
                  <a:ext uri="{FF2B5EF4-FFF2-40B4-BE49-F238E27FC236}">
                    <a16:creationId xmlns:a16="http://schemas.microsoft.com/office/drawing/2014/main" xmlns="" id="{4C2D0AF4-8170-42DA-B238-E232E84C8A35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šlïḑê">
              <a:extLst>
                <a:ext uri="{FF2B5EF4-FFF2-40B4-BE49-F238E27FC236}">
                  <a16:creationId xmlns:a16="http://schemas.microsoft.com/office/drawing/2014/main" xmlns="" id="{57CA43BC-73FF-478B-BC8A-0B745BF12DD5}"/>
                </a:ext>
              </a:extLst>
            </p:cNvPr>
            <p:cNvGrpSpPr/>
            <p:nvPr/>
          </p:nvGrpSpPr>
          <p:grpSpPr>
            <a:xfrm>
              <a:off x="8436000" y="1119348"/>
              <a:ext cx="3082900" cy="1305953"/>
              <a:chOff x="8436000" y="1123950"/>
              <a:chExt cx="3082900" cy="1305953"/>
            </a:xfrm>
          </p:grpSpPr>
          <p:sp>
            <p:nvSpPr>
              <p:cNvPr id="18" name="îṩḷiḓé">
                <a:extLst>
                  <a:ext uri="{FF2B5EF4-FFF2-40B4-BE49-F238E27FC236}">
                    <a16:creationId xmlns:a16="http://schemas.microsoft.com/office/drawing/2014/main" xmlns="" id="{7B74C977-B6B3-4B06-B1BD-EFEA89C48531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ṧ1íḓè">
                <a:extLst>
                  <a:ext uri="{FF2B5EF4-FFF2-40B4-BE49-F238E27FC236}">
                    <a16:creationId xmlns:a16="http://schemas.microsoft.com/office/drawing/2014/main" xmlns="" id="{94B71895-3108-4782-B24C-B81221D4CF20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10" name="íṩľïḋe">
              <a:extLst>
                <a:ext uri="{FF2B5EF4-FFF2-40B4-BE49-F238E27FC236}">
                  <a16:creationId xmlns:a16="http://schemas.microsoft.com/office/drawing/2014/main" xmlns="" id="{CFF68E73-0A63-4685-9E63-576CEB62C06F}"/>
                </a:ext>
              </a:extLst>
            </p:cNvPr>
            <p:cNvGrpSpPr/>
            <p:nvPr/>
          </p:nvGrpSpPr>
          <p:grpSpPr>
            <a:xfrm>
              <a:off x="8436000" y="2776024"/>
              <a:ext cx="3082900" cy="1305953"/>
              <a:chOff x="8436000" y="1123950"/>
              <a:chExt cx="3082900" cy="1305953"/>
            </a:xfrm>
          </p:grpSpPr>
          <p:sp>
            <p:nvSpPr>
              <p:cNvPr id="16" name="íśļïḍe">
                <a:extLst>
                  <a:ext uri="{FF2B5EF4-FFF2-40B4-BE49-F238E27FC236}">
                    <a16:creationId xmlns:a16="http://schemas.microsoft.com/office/drawing/2014/main" xmlns="" id="{5AF60848-DBF8-441B-800A-02A9FC5C5BE2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ľîdê">
                <a:extLst>
                  <a:ext uri="{FF2B5EF4-FFF2-40B4-BE49-F238E27FC236}">
                    <a16:creationId xmlns:a16="http://schemas.microsoft.com/office/drawing/2014/main" xmlns="" id="{C355279B-DC4B-40C7-9747-BF4103817FC5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11" name="iŝḻiḋe">
              <a:extLst>
                <a:ext uri="{FF2B5EF4-FFF2-40B4-BE49-F238E27FC236}">
                  <a16:creationId xmlns:a16="http://schemas.microsoft.com/office/drawing/2014/main" xmlns="" id="{D06177F8-32F0-4434-806F-8FB6E0814B81}"/>
                </a:ext>
              </a:extLst>
            </p:cNvPr>
            <p:cNvGrpSpPr/>
            <p:nvPr/>
          </p:nvGrpSpPr>
          <p:grpSpPr>
            <a:xfrm>
              <a:off x="8436000" y="4432700"/>
              <a:ext cx="3082900" cy="1305953"/>
              <a:chOff x="8436000" y="1123950"/>
              <a:chExt cx="3082900" cy="1305953"/>
            </a:xfrm>
          </p:grpSpPr>
          <p:sp>
            <p:nvSpPr>
              <p:cNvPr id="14" name="íš1îḋe">
                <a:extLst>
                  <a:ext uri="{FF2B5EF4-FFF2-40B4-BE49-F238E27FC236}">
                    <a16:creationId xmlns:a16="http://schemas.microsoft.com/office/drawing/2014/main" xmlns="" id="{829E03CC-B48D-4FD9-A065-9EDD1126EBB7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iṥlïḍè">
                <a:extLst>
                  <a:ext uri="{FF2B5EF4-FFF2-40B4-BE49-F238E27FC236}">
                    <a16:creationId xmlns:a16="http://schemas.microsoft.com/office/drawing/2014/main" xmlns="" id="{716D8F64-F805-4A25-89FA-6D364F64BD5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2" name="肘形连接符 22">
              <a:extLst>
                <a:ext uri="{FF2B5EF4-FFF2-40B4-BE49-F238E27FC236}">
                  <a16:creationId xmlns:a16="http://schemas.microsoft.com/office/drawing/2014/main" xmlns="" id="{34DBF3AB-6334-4979-A6C6-799F152C354B}"/>
                </a:ext>
              </a:extLst>
            </p:cNvPr>
            <p:cNvCxnSpPr>
              <a:stCxn id="20" idx="6"/>
              <a:endCxn id="18" idx="1"/>
            </p:cNvCxnSpPr>
            <p:nvPr/>
          </p:nvCxnSpPr>
          <p:spPr>
            <a:xfrm flipV="1">
              <a:off x="7924169" y="2005004"/>
              <a:ext cx="511831" cy="14239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6">
              <a:extLst>
                <a:ext uri="{FF2B5EF4-FFF2-40B4-BE49-F238E27FC236}">
                  <a16:creationId xmlns:a16="http://schemas.microsoft.com/office/drawing/2014/main" xmlns="" id="{4562B82D-47B8-49D8-BA14-E269379C5F4F}"/>
                </a:ext>
              </a:extLst>
            </p:cNvPr>
            <p:cNvCxnSpPr>
              <a:stCxn id="20" idx="6"/>
              <a:endCxn id="14" idx="1"/>
            </p:cNvCxnSpPr>
            <p:nvPr/>
          </p:nvCxnSpPr>
          <p:spPr>
            <a:xfrm>
              <a:off x="7924169" y="3429000"/>
              <a:ext cx="511831" cy="188935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184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9A403E-2E89-424A-8647-7CBF28BC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F12A82-9F3D-4DE8-8AA0-E9389F795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D642B1-782D-42DB-9A61-33335694C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5a76b8e6-b120-4609-805b-423fc8241c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2A2FF9-F65B-4F5C-9738-62DE13F564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9711" y="1919639"/>
            <a:ext cx="10172579" cy="3489358"/>
            <a:chOff x="1009711" y="1919639"/>
            <a:chExt cx="10172579" cy="3489358"/>
          </a:xfrm>
        </p:grpSpPr>
        <p:grpSp>
          <p:nvGrpSpPr>
            <p:cNvPr id="6" name="ïṣļïďê">
              <a:extLst>
                <a:ext uri="{FF2B5EF4-FFF2-40B4-BE49-F238E27FC236}">
                  <a16:creationId xmlns:a16="http://schemas.microsoft.com/office/drawing/2014/main" xmlns="" id="{FFA89AFC-AC56-4FF0-8CD0-4EE4379DAEAD}"/>
                </a:ext>
              </a:extLst>
            </p:cNvPr>
            <p:cNvGrpSpPr/>
            <p:nvPr/>
          </p:nvGrpSpPr>
          <p:grpSpPr>
            <a:xfrm>
              <a:off x="1257244" y="1919639"/>
              <a:ext cx="1612996" cy="1866421"/>
              <a:chOff x="1263443" y="2136014"/>
              <a:chExt cx="1612996" cy="1866421"/>
            </a:xfrm>
          </p:grpSpPr>
          <p:sp>
            <p:nvSpPr>
              <p:cNvPr id="27" name="îṥḷîdè">
                <a:extLst>
                  <a:ext uri="{FF2B5EF4-FFF2-40B4-BE49-F238E27FC236}">
                    <a16:creationId xmlns:a16="http://schemas.microsoft.com/office/drawing/2014/main" xmlns="" id="{788B1708-7794-4FD7-A379-A077D75E7A7E}"/>
                  </a:ext>
                </a:extLst>
              </p:cNvPr>
              <p:cNvSpPr/>
              <p:nvPr/>
            </p:nvSpPr>
            <p:spPr>
              <a:xfrm rot="18900000">
                <a:off x="1263443" y="2389439"/>
                <a:ext cx="1612996" cy="16129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šlîḍè">
                <a:extLst>
                  <a:ext uri="{FF2B5EF4-FFF2-40B4-BE49-F238E27FC236}">
                    <a16:creationId xmlns:a16="http://schemas.microsoft.com/office/drawing/2014/main" xmlns="" id="{1F95874B-EA43-4EC7-8A4F-959FF4301AA2}"/>
                  </a:ext>
                </a:extLst>
              </p:cNvPr>
              <p:cNvSpPr/>
              <p:nvPr/>
            </p:nvSpPr>
            <p:spPr>
              <a:xfrm rot="18900000">
                <a:off x="126344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ê">
                <a:extLst>
                  <a:ext uri="{FF2B5EF4-FFF2-40B4-BE49-F238E27FC236}">
                    <a16:creationId xmlns:a16="http://schemas.microsoft.com/office/drawing/2014/main" xmlns="" id="{D9F1DFCB-878F-464B-A18F-622B93102B69}"/>
                  </a:ext>
                </a:extLst>
              </p:cNvPr>
              <p:cNvSpPr/>
              <p:nvPr/>
            </p:nvSpPr>
            <p:spPr bwMode="auto">
              <a:xfrm>
                <a:off x="1733460" y="2652884"/>
                <a:ext cx="672960" cy="579257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ṣḷ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09711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$ľï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09711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9" name="ïṥ1ïdè">
              <a:extLst>
                <a:ext uri="{FF2B5EF4-FFF2-40B4-BE49-F238E27FC236}">
                  <a16:creationId xmlns:a16="http://schemas.microsoft.com/office/drawing/2014/main" xmlns="" id="{4F5A41A8-144B-4BF5-9B50-61E7CDE75C4F}"/>
                </a:ext>
              </a:extLst>
            </p:cNvPr>
            <p:cNvGrpSpPr/>
            <p:nvPr/>
          </p:nvGrpSpPr>
          <p:grpSpPr>
            <a:xfrm>
              <a:off x="3945416" y="1919639"/>
              <a:ext cx="1612996" cy="1829371"/>
              <a:chOff x="3962583" y="1919639"/>
              <a:chExt cx="1612996" cy="1829371"/>
            </a:xfrm>
          </p:grpSpPr>
          <p:sp>
            <p:nvSpPr>
              <p:cNvPr id="24" name="iṥ1íḑê">
                <a:extLst>
                  <a:ext uri="{FF2B5EF4-FFF2-40B4-BE49-F238E27FC236}">
                    <a16:creationId xmlns:a16="http://schemas.microsoft.com/office/drawing/2014/main" xmlns="" id="{8D445C05-8AC6-4FA3-8784-9EB4515E835C}"/>
                  </a:ext>
                </a:extLst>
              </p:cNvPr>
              <p:cNvSpPr/>
              <p:nvPr/>
            </p:nvSpPr>
            <p:spPr>
              <a:xfrm rot="18900000">
                <a:off x="3962583" y="1919639"/>
                <a:ext cx="1612996" cy="16129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iḋé">
                <a:extLst>
                  <a:ext uri="{FF2B5EF4-FFF2-40B4-BE49-F238E27FC236}">
                    <a16:creationId xmlns:a16="http://schemas.microsoft.com/office/drawing/2014/main" xmlns="" id="{2F21F84B-0E3B-442E-B389-ED7671C8C405}"/>
                  </a:ext>
                </a:extLst>
              </p:cNvPr>
              <p:cNvSpPr/>
              <p:nvPr/>
            </p:nvSpPr>
            <p:spPr>
              <a:xfrm rot="18900000">
                <a:off x="396258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śļïḓé">
                <a:extLst>
                  <a:ext uri="{FF2B5EF4-FFF2-40B4-BE49-F238E27FC236}">
                    <a16:creationId xmlns:a16="http://schemas.microsoft.com/office/drawing/2014/main" xmlns="" id="{630939C9-031C-4528-A8F4-F850CF467118}"/>
                  </a:ext>
                </a:extLst>
              </p:cNvPr>
              <p:cNvSpPr/>
              <p:nvPr/>
            </p:nvSpPr>
            <p:spPr bwMode="auto">
              <a:xfrm>
                <a:off x="4538652" y="2554810"/>
                <a:ext cx="460856" cy="775404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Sļ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97883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Sļï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97883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2" name="iṣ1íde">
              <a:extLst>
                <a:ext uri="{FF2B5EF4-FFF2-40B4-BE49-F238E27FC236}">
                  <a16:creationId xmlns:a16="http://schemas.microsoft.com/office/drawing/2014/main" xmlns="" id="{36F634A2-7D7A-473B-AD66-D2D92F2A5DC7}"/>
                </a:ext>
              </a:extLst>
            </p:cNvPr>
            <p:cNvGrpSpPr/>
            <p:nvPr/>
          </p:nvGrpSpPr>
          <p:grpSpPr>
            <a:xfrm>
              <a:off x="6633588" y="1919639"/>
              <a:ext cx="1612996" cy="1866421"/>
              <a:chOff x="6678191" y="2136014"/>
              <a:chExt cx="1612996" cy="1866421"/>
            </a:xfrm>
          </p:grpSpPr>
          <p:sp>
            <p:nvSpPr>
              <p:cNvPr id="21" name="ïṥľïḑê">
                <a:extLst>
                  <a:ext uri="{FF2B5EF4-FFF2-40B4-BE49-F238E27FC236}">
                    <a16:creationId xmlns:a16="http://schemas.microsoft.com/office/drawing/2014/main" xmlns="" id="{E1714258-FAE4-4C3A-9F6A-3823024293A9}"/>
                  </a:ext>
                </a:extLst>
              </p:cNvPr>
              <p:cNvSpPr/>
              <p:nvPr/>
            </p:nvSpPr>
            <p:spPr>
              <a:xfrm rot="18900000">
                <a:off x="6678191" y="2389439"/>
                <a:ext cx="1612996" cy="16129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ŝlíḍe">
                <a:extLst>
                  <a:ext uri="{FF2B5EF4-FFF2-40B4-BE49-F238E27FC236}">
                    <a16:creationId xmlns:a16="http://schemas.microsoft.com/office/drawing/2014/main" xmlns="" id="{DAF48991-1D34-41EB-94F4-3484AA310879}"/>
                  </a:ext>
                </a:extLst>
              </p:cNvPr>
              <p:cNvSpPr/>
              <p:nvPr/>
            </p:nvSpPr>
            <p:spPr>
              <a:xfrm rot="18900000">
                <a:off x="6678191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ṡľiḍê">
                <a:extLst>
                  <a:ext uri="{FF2B5EF4-FFF2-40B4-BE49-F238E27FC236}">
                    <a16:creationId xmlns:a16="http://schemas.microsoft.com/office/drawing/2014/main" xmlns="" id="{1212322F-2C4C-46E4-B6DF-FC59CF00EA91}"/>
                  </a:ext>
                </a:extLst>
              </p:cNvPr>
              <p:cNvSpPr/>
              <p:nvPr/>
            </p:nvSpPr>
            <p:spPr bwMode="auto">
              <a:xfrm>
                <a:off x="7148208" y="2689085"/>
                <a:ext cx="672960" cy="506851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ṧľ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6055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ïṧ1î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6055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5" name="ïślïḑê">
              <a:extLst>
                <a:ext uri="{FF2B5EF4-FFF2-40B4-BE49-F238E27FC236}">
                  <a16:creationId xmlns:a16="http://schemas.microsoft.com/office/drawing/2014/main" xmlns="" id="{02994081-E3E6-4E28-B101-2E691228418F}"/>
                </a:ext>
              </a:extLst>
            </p:cNvPr>
            <p:cNvGrpSpPr/>
            <p:nvPr/>
          </p:nvGrpSpPr>
          <p:grpSpPr>
            <a:xfrm>
              <a:off x="9321760" y="1919639"/>
              <a:ext cx="1612996" cy="1829371"/>
              <a:chOff x="9327958" y="1919639"/>
              <a:chExt cx="1612996" cy="1829371"/>
            </a:xfrm>
          </p:grpSpPr>
          <p:sp>
            <p:nvSpPr>
              <p:cNvPr id="18" name="íṥliḋé">
                <a:extLst>
                  <a:ext uri="{FF2B5EF4-FFF2-40B4-BE49-F238E27FC236}">
                    <a16:creationId xmlns:a16="http://schemas.microsoft.com/office/drawing/2014/main" xmlns="" id="{A37693CE-B4E2-4BAF-A184-CC5D7918AC3E}"/>
                  </a:ext>
                </a:extLst>
              </p:cNvPr>
              <p:cNvSpPr/>
              <p:nvPr/>
            </p:nvSpPr>
            <p:spPr>
              <a:xfrm rot="18900000">
                <a:off x="9327958" y="1919639"/>
                <a:ext cx="1612996" cy="161299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ḷîḓe">
                <a:extLst>
                  <a:ext uri="{FF2B5EF4-FFF2-40B4-BE49-F238E27FC236}">
                    <a16:creationId xmlns:a16="http://schemas.microsoft.com/office/drawing/2014/main" xmlns="" id="{02689650-7676-46AD-9407-D21628D0E515}"/>
                  </a:ext>
                </a:extLst>
              </p:cNvPr>
              <p:cNvSpPr/>
              <p:nvPr/>
            </p:nvSpPr>
            <p:spPr>
              <a:xfrm rot="18900000">
                <a:off x="9327958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śļíḑe">
                <a:extLst>
                  <a:ext uri="{FF2B5EF4-FFF2-40B4-BE49-F238E27FC236}">
                    <a16:creationId xmlns:a16="http://schemas.microsoft.com/office/drawing/2014/main" xmlns="" id="{FA4DFC33-A7D2-4B65-A9F3-E71D0311FFC3}"/>
                  </a:ext>
                </a:extLst>
              </p:cNvPr>
              <p:cNvSpPr/>
              <p:nvPr/>
            </p:nvSpPr>
            <p:spPr bwMode="auto">
              <a:xfrm>
                <a:off x="9825661" y="2610292"/>
                <a:ext cx="617591" cy="664441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i$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74227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ś1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74227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51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0936" y="18926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EA556928-5C5F-4AB0-8D3D-4506EA5DD270}"/>
              </a:ext>
            </a:extLst>
          </p:cNvPr>
          <p:cNvSpPr/>
          <p:nvPr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A476DA2-5AC1-4C0D-A1BD-7D327CCA9DCD}"/>
              </a:ext>
            </a:extLst>
          </p:cNvPr>
          <p:cNvSpPr/>
          <p:nvPr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22D0380-04D5-4328-A28C-8FACF2D3F9A0}"/>
              </a:ext>
            </a:extLst>
          </p:cNvPr>
          <p:cNvSpPr/>
          <p:nvPr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CFE98B-5D44-4BB1-B585-0EC491F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09A1D8-03F4-40E3-B1CC-C06430AB3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2BAD62-7630-4B51-B06A-8C3344C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b0eceb9f-570e-40a6-8628-9010413213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98781B-93DB-4389-A131-770F789891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3950"/>
            <a:ext cx="10850937" cy="5024400"/>
            <a:chOff x="669926" y="1123950"/>
            <a:chExt cx="10850937" cy="50244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62870E-F406-45E1-8608-AF964B48E0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3429000"/>
              <a:ext cx="108505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ïḑe">
              <a:extLst>
                <a:ext uri="{FF2B5EF4-FFF2-40B4-BE49-F238E27FC236}">
                  <a16:creationId xmlns:a16="http://schemas.microsoft.com/office/drawing/2014/main" xmlns="" id="{6FB71E47-2310-4B97-A4FE-0BA37BAC8207}"/>
                </a:ext>
              </a:extLst>
            </p:cNvPr>
            <p:cNvSpPr/>
            <p:nvPr/>
          </p:nvSpPr>
          <p:spPr bwMode="auto">
            <a:xfrm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$ḻíḓé">
              <a:extLst>
                <a:ext uri="{FF2B5EF4-FFF2-40B4-BE49-F238E27FC236}">
                  <a16:creationId xmlns:a16="http://schemas.microsoft.com/office/drawing/2014/main" xmlns="" id="{85F8E0A2-233A-400A-85E5-854C3202654A}"/>
                </a:ext>
              </a:extLst>
            </p:cNvPr>
            <p:cNvSpPr/>
            <p:nvPr/>
          </p:nvSpPr>
          <p:spPr bwMode="auto">
            <a:xfrm rot="5400000">
              <a:off x="5691931" y="1628776"/>
              <a:ext cx="808140" cy="36004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ṥ1ïḑè">
              <a:extLst>
                <a:ext uri="{FF2B5EF4-FFF2-40B4-BE49-F238E27FC236}">
                  <a16:creationId xmlns:a16="http://schemas.microsoft.com/office/drawing/2014/main" xmlns="" id="{4BF22CA9-48D7-41BD-B69C-9A8D78DFDA5C}"/>
                </a:ext>
              </a:extLst>
            </p:cNvPr>
            <p:cNvSpPr/>
            <p:nvPr/>
          </p:nvSpPr>
          <p:spPr bwMode="auto">
            <a:xfrm rot="18900000">
              <a:off x="5691930" y="1628778"/>
              <a:ext cx="808141" cy="360044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śḻíďe">
              <a:extLst>
                <a:ext uri="{FF2B5EF4-FFF2-40B4-BE49-F238E27FC236}">
                  <a16:creationId xmlns:a16="http://schemas.microsoft.com/office/drawing/2014/main" xmlns="" id="{5F168046-8497-489F-A481-ECEE1FF22EBE}"/>
                </a:ext>
              </a:extLst>
            </p:cNvPr>
            <p:cNvSpPr/>
            <p:nvPr/>
          </p:nvSpPr>
          <p:spPr bwMode="auto">
            <a:xfrm rot="2700000">
              <a:off x="5691931" y="1628776"/>
              <a:ext cx="808140" cy="3600450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ṡḷîḑe">
              <a:extLst>
                <a:ext uri="{FF2B5EF4-FFF2-40B4-BE49-F238E27FC236}">
                  <a16:creationId xmlns:a16="http://schemas.microsoft.com/office/drawing/2014/main" xmlns="" id="{ABFBBFEE-5873-472B-9C54-5FC95EE92636}"/>
                </a:ext>
              </a:extLst>
            </p:cNvPr>
            <p:cNvSpPr/>
            <p:nvPr/>
          </p:nvSpPr>
          <p:spPr bwMode="auto">
            <a:xfrm>
              <a:off x="5854764" y="3184750"/>
              <a:ext cx="482472" cy="4824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şľîďé">
              <a:extLst>
                <a:ext uri="{FF2B5EF4-FFF2-40B4-BE49-F238E27FC236}">
                  <a16:creationId xmlns:a16="http://schemas.microsoft.com/office/drawing/2014/main" xmlns="" id="{6A65FD84-2E40-473D-A37B-53C07FADB841}"/>
                </a:ext>
              </a:extLst>
            </p:cNvPr>
            <p:cNvSpPr txBox="1"/>
            <p:nvPr/>
          </p:nvSpPr>
          <p:spPr bwMode="auto">
            <a:xfrm>
              <a:off x="679358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šlïḋè">
              <a:extLst>
                <a:ext uri="{FF2B5EF4-FFF2-40B4-BE49-F238E27FC236}">
                  <a16:creationId xmlns:a16="http://schemas.microsoft.com/office/drawing/2014/main" xmlns="" id="{4EA17283-88C3-4876-A0D8-AAFB41E058A6}"/>
                </a:ext>
              </a:extLst>
            </p:cNvPr>
            <p:cNvSpPr/>
            <p:nvPr/>
          </p:nvSpPr>
          <p:spPr bwMode="auto">
            <a:xfrm>
              <a:off x="679358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îśḻïḋè">
              <a:extLst>
                <a:ext uri="{FF2B5EF4-FFF2-40B4-BE49-F238E27FC236}">
                  <a16:creationId xmlns:a16="http://schemas.microsoft.com/office/drawing/2014/main" xmlns="" id="{F3637EFD-383F-486F-9401-76BDCA814489}"/>
                </a:ext>
              </a:extLst>
            </p:cNvPr>
            <p:cNvSpPr txBox="1"/>
            <p:nvPr/>
          </p:nvSpPr>
          <p:spPr bwMode="auto">
            <a:xfrm>
              <a:off x="7813663" y="1123950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ḻidè">
              <a:extLst>
                <a:ext uri="{FF2B5EF4-FFF2-40B4-BE49-F238E27FC236}">
                  <a16:creationId xmlns:a16="http://schemas.microsoft.com/office/drawing/2014/main" xmlns="" id="{0D7B46E1-7A49-4825-B5D0-83C0F3346CB0}"/>
                </a:ext>
              </a:extLst>
            </p:cNvPr>
            <p:cNvSpPr/>
            <p:nvPr/>
          </p:nvSpPr>
          <p:spPr bwMode="auto">
            <a:xfrm>
              <a:off x="7813663" y="1547511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6" name="ïŝļïḑe">
              <a:extLst>
                <a:ext uri="{FF2B5EF4-FFF2-40B4-BE49-F238E27FC236}">
                  <a16:creationId xmlns:a16="http://schemas.microsoft.com/office/drawing/2014/main" xmlns="" id="{FD2126EC-4E47-4A28-9156-D3A63E1CEFC8}"/>
                </a:ext>
              </a:extLst>
            </p:cNvPr>
            <p:cNvSpPr txBox="1"/>
            <p:nvPr/>
          </p:nvSpPr>
          <p:spPr bwMode="auto">
            <a:xfrm>
              <a:off x="679358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ŝļïḑé">
              <a:extLst>
                <a:ext uri="{FF2B5EF4-FFF2-40B4-BE49-F238E27FC236}">
                  <a16:creationId xmlns:a16="http://schemas.microsoft.com/office/drawing/2014/main" xmlns="" id="{0190491F-350C-45E0-BC37-36365EFE155B}"/>
                </a:ext>
              </a:extLst>
            </p:cNvPr>
            <p:cNvSpPr/>
            <p:nvPr/>
          </p:nvSpPr>
          <p:spPr bwMode="auto">
            <a:xfrm>
              <a:off x="679358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8" name="iṧļîďé">
              <a:extLst>
                <a:ext uri="{FF2B5EF4-FFF2-40B4-BE49-F238E27FC236}">
                  <a16:creationId xmlns:a16="http://schemas.microsoft.com/office/drawing/2014/main" xmlns="" id="{4CED6748-3179-49F6-AAC4-103513E29AF5}"/>
                </a:ext>
              </a:extLst>
            </p:cNvPr>
            <p:cNvSpPr txBox="1"/>
            <p:nvPr/>
          </p:nvSpPr>
          <p:spPr bwMode="auto">
            <a:xfrm>
              <a:off x="7813663" y="4475948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ş1îďé">
              <a:extLst>
                <a:ext uri="{FF2B5EF4-FFF2-40B4-BE49-F238E27FC236}">
                  <a16:creationId xmlns:a16="http://schemas.microsoft.com/office/drawing/2014/main" xmlns="" id="{0C17DECD-98D9-4245-994C-4FDA723ED2C0}"/>
                </a:ext>
              </a:extLst>
            </p:cNvPr>
            <p:cNvSpPr/>
            <p:nvPr/>
          </p:nvSpPr>
          <p:spPr bwMode="auto">
            <a:xfrm>
              <a:off x="7813663" y="489950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3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4A67DA-82CD-4FD9-9A56-52D73B62D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75EF1A6-9E82-426C-9452-7E968B622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207B8B-61A3-4989-8123-EA40F6B5F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09ab0c18-7199-418e-a390-0d9ccb1c67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5C2B47-F24E-4DFF-B992-7E61CBEB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71231"/>
            <a:ext cx="11518899" cy="2925000"/>
            <a:chOff x="673100" y="2071231"/>
            <a:chExt cx="11518899" cy="2925000"/>
          </a:xfrm>
        </p:grpSpPr>
        <p:grpSp>
          <p:nvGrpSpPr>
            <p:cNvPr id="6" name="íşļíḑè">
              <a:extLst>
                <a:ext uri="{FF2B5EF4-FFF2-40B4-BE49-F238E27FC236}">
                  <a16:creationId xmlns:a16="http://schemas.microsoft.com/office/drawing/2014/main" xmlns="" id="{FE6B2883-C193-495A-8FE4-8DCBD5663D7E}"/>
                </a:ext>
              </a:extLst>
            </p:cNvPr>
            <p:cNvGrpSpPr/>
            <p:nvPr/>
          </p:nvGrpSpPr>
          <p:grpSpPr>
            <a:xfrm>
              <a:off x="8439356" y="2609707"/>
              <a:ext cx="3752643" cy="1848048"/>
              <a:chOff x="7733056" y="1760952"/>
              <a:chExt cx="4458944" cy="1313498"/>
            </a:xfrm>
          </p:grpSpPr>
          <p:sp>
            <p:nvSpPr>
              <p:cNvPr id="34" name="iŝliḓè">
                <a:extLst>
                  <a:ext uri="{FF2B5EF4-FFF2-40B4-BE49-F238E27FC236}">
                    <a16:creationId xmlns:a16="http://schemas.microsoft.com/office/drawing/2014/main" xmlns="" id="{AC066BAE-1ECE-4D76-8CA4-831371EAADBC}"/>
                  </a:ext>
                </a:extLst>
              </p:cNvPr>
              <p:cNvSpPr/>
              <p:nvPr/>
            </p:nvSpPr>
            <p:spPr>
              <a:xfrm>
                <a:off x="7733056" y="1760952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17781" b="-175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ïṥļïḓe">
                <a:extLst>
                  <a:ext uri="{FF2B5EF4-FFF2-40B4-BE49-F238E27FC236}">
                    <a16:creationId xmlns:a16="http://schemas.microsoft.com/office/drawing/2014/main" xmlns="" id="{9CE085DD-D887-49B8-8D35-5C7F500AB3B5}"/>
                  </a:ext>
                </a:extLst>
              </p:cNvPr>
              <p:cNvSpPr txBox="1"/>
              <p:nvPr/>
            </p:nvSpPr>
            <p:spPr bwMode="auto">
              <a:xfrm>
                <a:off x="7733056" y="2872580"/>
                <a:ext cx="4458944" cy="201870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en-US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śḻîḓè">
              <a:extLst>
                <a:ext uri="{FF2B5EF4-FFF2-40B4-BE49-F238E27FC236}">
                  <a16:creationId xmlns:a16="http://schemas.microsoft.com/office/drawing/2014/main" xmlns="" id="{77FC8BF5-E96C-41B6-A5B7-7DB3A6E58074}"/>
                </a:ext>
              </a:extLst>
            </p:cNvPr>
            <p:cNvGrpSpPr/>
            <p:nvPr/>
          </p:nvGrpSpPr>
          <p:grpSpPr>
            <a:xfrm>
              <a:off x="673100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9" name="îṡḻïďé">
                <a:extLst>
                  <a:ext uri="{FF2B5EF4-FFF2-40B4-BE49-F238E27FC236}">
                    <a16:creationId xmlns:a16="http://schemas.microsoft.com/office/drawing/2014/main" xmlns="" id="{B0087757-0265-4786-9315-3E3AACDC191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32" name="íṩḷíḑé">
                  <a:extLst>
                    <a:ext uri="{FF2B5EF4-FFF2-40B4-BE49-F238E27FC236}">
                      <a16:creationId xmlns:a16="http://schemas.microsoft.com/office/drawing/2014/main" xmlns="" id="{630887EF-A16B-45F1-9D9E-0B1C4CABAAE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3" name="iṧļíḍe">
                  <a:extLst>
                    <a:ext uri="{FF2B5EF4-FFF2-40B4-BE49-F238E27FC236}">
                      <a16:creationId xmlns:a16="http://schemas.microsoft.com/office/drawing/2014/main" xmlns="" id="{0D8A6302-D8DD-4C90-BE7A-B307675F6EE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0" name="îsľîḓè">
                <a:extLst>
                  <a:ext uri="{FF2B5EF4-FFF2-40B4-BE49-F238E27FC236}">
                    <a16:creationId xmlns:a16="http://schemas.microsoft.com/office/drawing/2014/main" xmlns="" id="{07459967-4ED7-4C3C-9B84-06A3306944F0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ṣ1îḑe">
                <a:extLst>
                  <a:ext uri="{FF2B5EF4-FFF2-40B4-BE49-F238E27FC236}">
                    <a16:creationId xmlns:a16="http://schemas.microsoft.com/office/drawing/2014/main" xmlns="" id="{63717EF3-00AC-4BA4-AF3F-47539F029E97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šlíḋe">
              <a:extLst>
                <a:ext uri="{FF2B5EF4-FFF2-40B4-BE49-F238E27FC236}">
                  <a16:creationId xmlns:a16="http://schemas.microsoft.com/office/drawing/2014/main" xmlns="" id="{FB3AE03D-F8C4-4681-98E0-86DA0F8787B9}"/>
                </a:ext>
              </a:extLst>
            </p:cNvPr>
            <p:cNvGrpSpPr/>
            <p:nvPr/>
          </p:nvGrpSpPr>
          <p:grpSpPr>
            <a:xfrm>
              <a:off x="2626669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24" name="îSḷiḓé">
                <a:extLst>
                  <a:ext uri="{FF2B5EF4-FFF2-40B4-BE49-F238E27FC236}">
                    <a16:creationId xmlns:a16="http://schemas.microsoft.com/office/drawing/2014/main" xmlns="" id="{5D0A6833-A1A8-46C9-8AC1-676F9ECD92C1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7" name="íş1ïďe">
                  <a:extLst>
                    <a:ext uri="{FF2B5EF4-FFF2-40B4-BE49-F238E27FC236}">
                      <a16:creationId xmlns:a16="http://schemas.microsoft.com/office/drawing/2014/main" xmlns="" id="{39AFF894-77D4-4A56-95DA-69352AC17D0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8" name="iṣļíḍê">
                  <a:extLst>
                    <a:ext uri="{FF2B5EF4-FFF2-40B4-BE49-F238E27FC236}">
                      <a16:creationId xmlns:a16="http://schemas.microsoft.com/office/drawing/2014/main" xmlns="" id="{A45EAD45-CD0B-40F7-9020-8A9F6817A65E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5" name="íṣ1íďè">
                <a:extLst>
                  <a:ext uri="{FF2B5EF4-FFF2-40B4-BE49-F238E27FC236}">
                    <a16:creationId xmlns:a16="http://schemas.microsoft.com/office/drawing/2014/main" xmlns="" id="{4431BD53-EF89-4E39-8511-4FFEF2ABA9E9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îŝliḑé">
                <a:extLst>
                  <a:ext uri="{FF2B5EF4-FFF2-40B4-BE49-F238E27FC236}">
                    <a16:creationId xmlns:a16="http://schemas.microsoft.com/office/drawing/2014/main" xmlns="" id="{696ECAD9-10E0-4C2E-9C20-E0AA7ECD911C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ṧlïḋê">
              <a:extLst>
                <a:ext uri="{FF2B5EF4-FFF2-40B4-BE49-F238E27FC236}">
                  <a16:creationId xmlns:a16="http://schemas.microsoft.com/office/drawing/2014/main" xmlns="" id="{CC465912-44AC-429E-9CC0-4F1508AF8285}"/>
                </a:ext>
              </a:extLst>
            </p:cNvPr>
            <p:cNvGrpSpPr/>
            <p:nvPr/>
          </p:nvGrpSpPr>
          <p:grpSpPr>
            <a:xfrm>
              <a:off x="458023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9" name="íṩḷïḓé">
                <a:extLst>
                  <a:ext uri="{FF2B5EF4-FFF2-40B4-BE49-F238E27FC236}">
                    <a16:creationId xmlns:a16="http://schemas.microsoft.com/office/drawing/2014/main" xmlns="" id="{D836CE85-FE29-4065-9FA8-A23C088DF575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22" name="ïśḷiḍe">
                  <a:extLst>
                    <a:ext uri="{FF2B5EF4-FFF2-40B4-BE49-F238E27FC236}">
                      <a16:creationId xmlns:a16="http://schemas.microsoft.com/office/drawing/2014/main" xmlns="" id="{95D664A7-EE9A-4419-9844-600B14C12B8E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ïşḻîďé">
                  <a:extLst>
                    <a:ext uri="{FF2B5EF4-FFF2-40B4-BE49-F238E27FC236}">
                      <a16:creationId xmlns:a16="http://schemas.microsoft.com/office/drawing/2014/main" xmlns="" id="{080AD247-F13A-42B6-92F7-217E761F189D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0" name="íśḻîḋê">
                <a:extLst>
                  <a:ext uri="{FF2B5EF4-FFF2-40B4-BE49-F238E27FC236}">
                    <a16:creationId xmlns:a16="http://schemas.microsoft.com/office/drawing/2014/main" xmlns="" id="{EE70A95D-24C9-48C2-A88B-CE01C8BEF801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î$ḷîḋe">
                <a:extLst>
                  <a:ext uri="{FF2B5EF4-FFF2-40B4-BE49-F238E27FC236}">
                    <a16:creationId xmlns:a16="http://schemas.microsoft.com/office/drawing/2014/main" xmlns="" id="{F3108B61-D125-4C0F-88DD-E723B4FC4EE9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ṧlïďe">
              <a:extLst>
                <a:ext uri="{FF2B5EF4-FFF2-40B4-BE49-F238E27FC236}">
                  <a16:creationId xmlns:a16="http://schemas.microsoft.com/office/drawing/2014/main" xmlns="" id="{CFEFFF8D-DB07-4B11-8086-8A320D73CE61}"/>
                </a:ext>
              </a:extLst>
            </p:cNvPr>
            <p:cNvGrpSpPr/>
            <p:nvPr/>
          </p:nvGrpSpPr>
          <p:grpSpPr>
            <a:xfrm>
              <a:off x="6533808" y="2649653"/>
              <a:ext cx="1905548" cy="2017739"/>
              <a:chOff x="673100" y="1962823"/>
              <a:chExt cx="1905548" cy="2017739"/>
            </a:xfrm>
          </p:grpSpPr>
          <p:grpSp>
            <p:nvGrpSpPr>
              <p:cNvPr id="14" name="îSḷiḍê">
                <a:extLst>
                  <a:ext uri="{FF2B5EF4-FFF2-40B4-BE49-F238E27FC236}">
                    <a16:creationId xmlns:a16="http://schemas.microsoft.com/office/drawing/2014/main" xmlns="" id="{81EA10CC-B9A1-49C7-845C-D5546A740EE6}"/>
                  </a:ext>
                </a:extLst>
              </p:cNvPr>
              <p:cNvGrpSpPr/>
              <p:nvPr/>
            </p:nvGrpSpPr>
            <p:grpSpPr>
              <a:xfrm>
                <a:off x="1170996" y="1962823"/>
                <a:ext cx="909757" cy="909757"/>
                <a:chOff x="1374625" y="1962823"/>
                <a:chExt cx="909757" cy="909757"/>
              </a:xfrm>
            </p:grpSpPr>
            <p:sp>
              <p:nvSpPr>
                <p:cNvPr id="17" name="ísļîďê">
                  <a:extLst>
                    <a:ext uri="{FF2B5EF4-FFF2-40B4-BE49-F238E27FC236}">
                      <a16:creationId xmlns:a16="http://schemas.microsoft.com/office/drawing/2014/main" xmlns="" id="{73D634AF-523F-4FC9-877F-9C402BC2A3D6}"/>
                    </a:ext>
                  </a:extLst>
                </p:cNvPr>
                <p:cNvSpPr/>
                <p:nvPr/>
              </p:nvSpPr>
              <p:spPr>
                <a:xfrm>
                  <a:off x="1374625" y="1962823"/>
                  <a:ext cx="909757" cy="909757"/>
                </a:xfrm>
                <a:prstGeom prst="ellipse">
                  <a:avLst/>
                </a:prstGeom>
                <a:solidFill>
                  <a:schemeClr val="bg1"/>
                </a:solidFill>
                <a:ln w="92075">
                  <a:solidFill>
                    <a:schemeClr val="tx2">
                      <a:lumMod val="20000"/>
                      <a:lumOff val="80000"/>
                    </a:schemeClr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8" name="ïṡľîďé">
                  <a:extLst>
                    <a:ext uri="{FF2B5EF4-FFF2-40B4-BE49-F238E27FC236}">
                      <a16:creationId xmlns:a16="http://schemas.microsoft.com/office/drawing/2014/main" xmlns="" id="{A9175D2A-880D-4A5C-ABA3-8B993C3A3B8C}"/>
                    </a:ext>
                  </a:extLst>
                </p:cNvPr>
                <p:cNvSpPr/>
                <p:nvPr/>
              </p:nvSpPr>
              <p:spPr bwMode="auto">
                <a:xfrm>
                  <a:off x="1594443" y="2186963"/>
                  <a:ext cx="470120" cy="461477"/>
                </a:xfrm>
                <a:custGeom>
                  <a:avLst/>
                  <a:gdLst>
                    <a:gd name="connsiteX0" fmla="*/ 170608 w 607804"/>
                    <a:gd name="connsiteY0" fmla="*/ 262009 h 596630"/>
                    <a:gd name="connsiteX1" fmla="*/ 260792 w 607804"/>
                    <a:gd name="connsiteY1" fmla="*/ 427304 h 596630"/>
                    <a:gd name="connsiteX2" fmla="*/ 303865 w 607804"/>
                    <a:gd name="connsiteY2" fmla="*/ 451493 h 596630"/>
                    <a:gd name="connsiteX3" fmla="*/ 346938 w 607804"/>
                    <a:gd name="connsiteY3" fmla="*/ 427304 h 596630"/>
                    <a:gd name="connsiteX4" fmla="*/ 408855 w 607804"/>
                    <a:gd name="connsiteY4" fmla="*/ 319795 h 596630"/>
                    <a:gd name="connsiteX5" fmla="*/ 519229 w 607804"/>
                    <a:gd name="connsiteY5" fmla="*/ 298293 h 596630"/>
                    <a:gd name="connsiteX6" fmla="*/ 552880 w 607804"/>
                    <a:gd name="connsiteY6" fmla="*/ 319795 h 596630"/>
                    <a:gd name="connsiteX7" fmla="*/ 606721 w 607804"/>
                    <a:gd name="connsiteY7" fmla="*/ 538844 h 596630"/>
                    <a:gd name="connsiteX8" fmla="*/ 602683 w 607804"/>
                    <a:gd name="connsiteY8" fmla="*/ 563034 h 596630"/>
                    <a:gd name="connsiteX9" fmla="*/ 582493 w 607804"/>
                    <a:gd name="connsiteY9" fmla="*/ 575128 h 596630"/>
                    <a:gd name="connsiteX10" fmla="*/ 414239 w 607804"/>
                    <a:gd name="connsiteY10" fmla="*/ 596630 h 596630"/>
                    <a:gd name="connsiteX11" fmla="*/ 400779 w 607804"/>
                    <a:gd name="connsiteY11" fmla="*/ 595286 h 596630"/>
                    <a:gd name="connsiteX12" fmla="*/ 205605 w 607804"/>
                    <a:gd name="connsiteY12" fmla="*/ 532125 h 596630"/>
                    <a:gd name="connsiteX13" fmla="*/ 189453 w 607804"/>
                    <a:gd name="connsiteY13" fmla="*/ 532125 h 596630"/>
                    <a:gd name="connsiteX14" fmla="*/ 37352 w 607804"/>
                    <a:gd name="connsiteY14" fmla="*/ 572441 h 596630"/>
                    <a:gd name="connsiteX15" fmla="*/ 9085 w 607804"/>
                    <a:gd name="connsiteY15" fmla="*/ 565721 h 596630"/>
                    <a:gd name="connsiteX16" fmla="*/ 1009 w 607804"/>
                    <a:gd name="connsiteY16" fmla="*/ 537500 h 596630"/>
                    <a:gd name="connsiteX17" fmla="*/ 54850 w 607804"/>
                    <a:gd name="connsiteY17" fmla="*/ 321139 h 596630"/>
                    <a:gd name="connsiteX18" fmla="*/ 72348 w 607804"/>
                    <a:gd name="connsiteY18" fmla="*/ 300981 h 596630"/>
                    <a:gd name="connsiteX19" fmla="*/ 302554 w 607804"/>
                    <a:gd name="connsiteY19" fmla="*/ 68530 h 596630"/>
                    <a:gd name="connsiteX20" fmla="*/ 237945 w 607804"/>
                    <a:gd name="connsiteY20" fmla="*/ 133029 h 596630"/>
                    <a:gd name="connsiteX21" fmla="*/ 302554 w 607804"/>
                    <a:gd name="connsiteY21" fmla="*/ 197528 h 596630"/>
                    <a:gd name="connsiteX22" fmla="*/ 367164 w 607804"/>
                    <a:gd name="connsiteY22" fmla="*/ 133029 h 596630"/>
                    <a:gd name="connsiteX23" fmla="*/ 302554 w 607804"/>
                    <a:gd name="connsiteY23" fmla="*/ 68530 h 596630"/>
                    <a:gd name="connsiteX24" fmla="*/ 303901 w 607804"/>
                    <a:gd name="connsiteY24" fmla="*/ 0 h 596630"/>
                    <a:gd name="connsiteX25" fmla="*/ 438504 w 607804"/>
                    <a:gd name="connsiteY25" fmla="*/ 134373 h 596630"/>
                    <a:gd name="connsiteX26" fmla="*/ 313323 w 607804"/>
                    <a:gd name="connsiteY26" fmla="*/ 407150 h 596630"/>
                    <a:gd name="connsiteX27" fmla="*/ 303901 w 607804"/>
                    <a:gd name="connsiteY27" fmla="*/ 412525 h 596630"/>
                    <a:gd name="connsiteX28" fmla="*/ 294478 w 607804"/>
                    <a:gd name="connsiteY28" fmla="*/ 407150 h 596630"/>
                    <a:gd name="connsiteX29" fmla="*/ 169297 w 607804"/>
                    <a:gd name="connsiteY29" fmla="*/ 134373 h 596630"/>
                    <a:gd name="connsiteX30" fmla="*/ 303901 w 607804"/>
                    <a:gd name="connsiteY30" fmla="*/ 0 h 596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07804" h="596630">
                      <a:moveTo>
                        <a:pt x="170608" y="262009"/>
                      </a:moveTo>
                      <a:cubicBezTo>
                        <a:pt x="196183" y="317107"/>
                        <a:pt x="229834" y="376237"/>
                        <a:pt x="260792" y="427304"/>
                      </a:cubicBezTo>
                      <a:cubicBezTo>
                        <a:pt x="270214" y="442086"/>
                        <a:pt x="286367" y="451493"/>
                        <a:pt x="303865" y="451493"/>
                      </a:cubicBezTo>
                      <a:cubicBezTo>
                        <a:pt x="321363" y="451493"/>
                        <a:pt x="337516" y="442086"/>
                        <a:pt x="346938" y="427304"/>
                      </a:cubicBezTo>
                      <a:cubicBezTo>
                        <a:pt x="367128" y="393707"/>
                        <a:pt x="388665" y="357423"/>
                        <a:pt x="408855" y="319795"/>
                      </a:cubicBezTo>
                      <a:cubicBezTo>
                        <a:pt x="411547" y="319795"/>
                        <a:pt x="519229" y="298293"/>
                        <a:pt x="519229" y="298293"/>
                      </a:cubicBezTo>
                      <a:cubicBezTo>
                        <a:pt x="534036" y="295605"/>
                        <a:pt x="548842" y="305013"/>
                        <a:pt x="552880" y="319795"/>
                      </a:cubicBezTo>
                      <a:lnTo>
                        <a:pt x="606721" y="538844"/>
                      </a:lnTo>
                      <a:cubicBezTo>
                        <a:pt x="609413" y="546907"/>
                        <a:pt x="606721" y="556314"/>
                        <a:pt x="602683" y="563034"/>
                      </a:cubicBezTo>
                      <a:cubicBezTo>
                        <a:pt x="598645" y="569753"/>
                        <a:pt x="590569" y="573784"/>
                        <a:pt x="582493" y="575128"/>
                      </a:cubicBezTo>
                      <a:lnTo>
                        <a:pt x="414239" y="596630"/>
                      </a:lnTo>
                      <a:cubicBezTo>
                        <a:pt x="408855" y="596630"/>
                        <a:pt x="404817" y="596630"/>
                        <a:pt x="400779" y="595286"/>
                      </a:cubicBezTo>
                      <a:lnTo>
                        <a:pt x="205605" y="532125"/>
                      </a:lnTo>
                      <a:cubicBezTo>
                        <a:pt x="200221" y="530781"/>
                        <a:pt x="194837" y="530781"/>
                        <a:pt x="189453" y="532125"/>
                      </a:cubicBezTo>
                      <a:lnTo>
                        <a:pt x="37352" y="572441"/>
                      </a:lnTo>
                      <a:cubicBezTo>
                        <a:pt x="26584" y="575128"/>
                        <a:pt x="15815" y="572441"/>
                        <a:pt x="9085" y="565721"/>
                      </a:cubicBezTo>
                      <a:cubicBezTo>
                        <a:pt x="1009" y="557658"/>
                        <a:pt x="-1683" y="546907"/>
                        <a:pt x="1009" y="537500"/>
                      </a:cubicBezTo>
                      <a:lnTo>
                        <a:pt x="54850" y="321139"/>
                      </a:lnTo>
                      <a:cubicBezTo>
                        <a:pt x="57542" y="311732"/>
                        <a:pt x="64272" y="305013"/>
                        <a:pt x="72348" y="300981"/>
                      </a:cubicBezTo>
                      <a:close/>
                      <a:moveTo>
                        <a:pt x="302554" y="68530"/>
                      </a:moveTo>
                      <a:cubicBezTo>
                        <a:pt x="266212" y="68530"/>
                        <a:pt x="237945" y="98092"/>
                        <a:pt x="237945" y="133029"/>
                      </a:cubicBezTo>
                      <a:cubicBezTo>
                        <a:pt x="237945" y="169310"/>
                        <a:pt x="266212" y="197528"/>
                        <a:pt x="302554" y="197528"/>
                      </a:cubicBezTo>
                      <a:cubicBezTo>
                        <a:pt x="338897" y="197528"/>
                        <a:pt x="367164" y="167966"/>
                        <a:pt x="367164" y="133029"/>
                      </a:cubicBezTo>
                      <a:cubicBezTo>
                        <a:pt x="367164" y="96749"/>
                        <a:pt x="337551" y="68530"/>
                        <a:pt x="302554" y="68530"/>
                      </a:cubicBezTo>
                      <a:close/>
                      <a:moveTo>
                        <a:pt x="303901" y="0"/>
                      </a:moveTo>
                      <a:cubicBezTo>
                        <a:pt x="377932" y="0"/>
                        <a:pt x="438504" y="60468"/>
                        <a:pt x="438504" y="134373"/>
                      </a:cubicBezTo>
                      <a:cubicBezTo>
                        <a:pt x="438504" y="196185"/>
                        <a:pt x="344282" y="357432"/>
                        <a:pt x="313323" y="407150"/>
                      </a:cubicBezTo>
                      <a:cubicBezTo>
                        <a:pt x="310631" y="409838"/>
                        <a:pt x="307939" y="412525"/>
                        <a:pt x="303901" y="412525"/>
                      </a:cubicBezTo>
                      <a:cubicBezTo>
                        <a:pt x="301208" y="412525"/>
                        <a:pt x="297170" y="409838"/>
                        <a:pt x="294478" y="407150"/>
                      </a:cubicBezTo>
                      <a:cubicBezTo>
                        <a:pt x="263519" y="357432"/>
                        <a:pt x="169297" y="196185"/>
                        <a:pt x="169297" y="134373"/>
                      </a:cubicBezTo>
                      <a:cubicBezTo>
                        <a:pt x="169297" y="60468"/>
                        <a:pt x="229869" y="0"/>
                        <a:pt x="303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5" name="íS1íḍè">
                <a:extLst>
                  <a:ext uri="{FF2B5EF4-FFF2-40B4-BE49-F238E27FC236}">
                    <a16:creationId xmlns:a16="http://schemas.microsoft.com/office/drawing/2014/main" xmlns="" id="{DB9058A1-3AA4-4D58-8C90-C18D96182794}"/>
                  </a:ext>
                </a:extLst>
              </p:cNvPr>
              <p:cNvSpPr txBox="1"/>
              <p:nvPr/>
            </p:nvSpPr>
            <p:spPr bwMode="auto">
              <a:xfrm>
                <a:off x="673100" y="2875817"/>
                <a:ext cx="19055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ïṣḷîḓé">
                <a:extLst>
                  <a:ext uri="{FF2B5EF4-FFF2-40B4-BE49-F238E27FC236}">
                    <a16:creationId xmlns:a16="http://schemas.microsoft.com/office/drawing/2014/main" xmlns="" id="{168BA966-2BBB-42D8-A3F0-D0382468CE96}"/>
                  </a:ext>
                </a:extLst>
              </p:cNvPr>
              <p:cNvSpPr/>
              <p:nvPr/>
            </p:nvSpPr>
            <p:spPr bwMode="auto">
              <a:xfrm>
                <a:off x="673100" y="3317624"/>
                <a:ext cx="190554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FB3E9A9-48B3-4212-9529-6BD480E42588}"/>
                </a:ext>
              </a:extLst>
            </p:cNvPr>
            <p:cNvCxnSpPr/>
            <p:nvPr/>
          </p:nvCxnSpPr>
          <p:spPr>
            <a:xfrm>
              <a:off x="2602659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4CE45E9-ED09-496E-A446-1A30BA66F66B}"/>
                </a:ext>
              </a:extLst>
            </p:cNvPr>
            <p:cNvCxnSpPr/>
            <p:nvPr/>
          </p:nvCxnSpPr>
          <p:spPr>
            <a:xfrm>
              <a:off x="4556228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F185797-4F9A-4CEE-A19F-682184CF9BA4}"/>
                </a:ext>
              </a:extLst>
            </p:cNvPr>
            <p:cNvCxnSpPr/>
            <p:nvPr/>
          </p:nvCxnSpPr>
          <p:spPr>
            <a:xfrm>
              <a:off x="6509797" y="2071231"/>
              <a:ext cx="0" cy="292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065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079631" y="976074"/>
            <a:ext cx="4206240" cy="1269610"/>
            <a:chOff x="4366791" y="519301"/>
            <a:chExt cx="3440778" cy="126961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E640D7F-8036-4D17-BE3A-0B0BDC053EAB}"/>
                </a:ext>
              </a:extLst>
            </p:cNvPr>
            <p:cNvCxnSpPr/>
            <p:nvPr/>
          </p:nvCxnSpPr>
          <p:spPr>
            <a:xfrm>
              <a:off x="4366791" y="519301"/>
              <a:ext cx="344077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9219061-9124-4B4B-9655-3E9443D2A6BC}"/>
                </a:ext>
              </a:extLst>
            </p:cNvPr>
            <p:cNvCxnSpPr/>
            <p:nvPr/>
          </p:nvCxnSpPr>
          <p:spPr>
            <a:xfrm>
              <a:off x="4366791" y="1788911"/>
              <a:ext cx="344077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420B251-062E-4DC5-BF2F-F2F056B84937}"/>
              </a:ext>
            </a:extLst>
          </p:cNvPr>
          <p:cNvGrpSpPr/>
          <p:nvPr/>
        </p:nvGrpSpPr>
        <p:grpSpPr>
          <a:xfrm>
            <a:off x="2942996" y="2612762"/>
            <a:ext cx="6306007" cy="4245238"/>
            <a:chOff x="2742743" y="2347782"/>
            <a:chExt cx="6706514" cy="451486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D0C8F0E-E8C7-4CFD-B1FC-96F7D85E60F8}"/>
                </a:ext>
              </a:extLst>
            </p:cNvPr>
            <p:cNvSpPr/>
            <p:nvPr/>
          </p:nvSpPr>
          <p:spPr>
            <a:xfrm>
              <a:off x="2742743" y="4129824"/>
              <a:ext cx="6706514" cy="2728176"/>
            </a:xfrm>
            <a:custGeom>
              <a:avLst/>
              <a:gdLst>
                <a:gd name="connsiteX0" fmla="*/ 3353257 w 6706514"/>
                <a:gd name="connsiteY0" fmla="*/ 0 h 2728176"/>
                <a:gd name="connsiteX1" fmla="*/ 6706514 w 6706514"/>
                <a:gd name="connsiteY1" fmla="*/ 2007451 h 2728176"/>
                <a:gd name="connsiteX2" fmla="*/ 6555758 w 6706514"/>
                <a:gd name="connsiteY2" fmla="*/ 2604406 h 2728176"/>
                <a:gd name="connsiteX3" fmla="*/ 6480088 w 6706514"/>
                <a:gd name="connsiteY3" fmla="*/ 2728176 h 2728176"/>
                <a:gd name="connsiteX4" fmla="*/ 226426 w 6706514"/>
                <a:gd name="connsiteY4" fmla="*/ 2728176 h 2728176"/>
                <a:gd name="connsiteX5" fmla="*/ 150756 w 6706514"/>
                <a:gd name="connsiteY5" fmla="*/ 2604406 h 2728176"/>
                <a:gd name="connsiteX6" fmla="*/ 0 w 6706514"/>
                <a:gd name="connsiteY6" fmla="*/ 2007451 h 2728176"/>
                <a:gd name="connsiteX7" fmla="*/ 3353257 w 6706514"/>
                <a:gd name="connsiteY7" fmla="*/ 0 h 272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514" h="2728176">
                  <a:moveTo>
                    <a:pt x="3353257" y="0"/>
                  </a:moveTo>
                  <a:cubicBezTo>
                    <a:pt x="5205210" y="0"/>
                    <a:pt x="6706514" y="898766"/>
                    <a:pt x="6706514" y="2007451"/>
                  </a:cubicBezTo>
                  <a:cubicBezTo>
                    <a:pt x="6706514" y="2215330"/>
                    <a:pt x="6653734" y="2415828"/>
                    <a:pt x="6555758" y="2604406"/>
                  </a:cubicBezTo>
                  <a:lnTo>
                    <a:pt x="6480088" y="2728176"/>
                  </a:lnTo>
                  <a:lnTo>
                    <a:pt x="226426" y="2728176"/>
                  </a:lnTo>
                  <a:lnTo>
                    <a:pt x="150756" y="2604406"/>
                  </a:lnTo>
                  <a:cubicBezTo>
                    <a:pt x="52781" y="2415828"/>
                    <a:pt x="0" y="2215330"/>
                    <a:pt x="0" y="2007451"/>
                  </a:cubicBezTo>
                  <a:cubicBezTo>
                    <a:pt x="0" y="898766"/>
                    <a:pt x="1501304" y="0"/>
                    <a:pt x="3353257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5">
              <a:extLst>
                <a:ext uri="{FF2B5EF4-FFF2-40B4-BE49-F238E27FC236}">
                  <a16:creationId xmlns:a16="http://schemas.microsoft.com/office/drawing/2014/main" xmlns="" id="{62D4562D-67E9-4DFD-B768-557A1E42CCC5}"/>
                </a:ext>
              </a:extLst>
            </p:cNvPr>
            <p:cNvSpPr/>
            <p:nvPr/>
          </p:nvSpPr>
          <p:spPr>
            <a:xfrm>
              <a:off x="3293847" y="4094567"/>
              <a:ext cx="5674394" cy="2763433"/>
            </a:xfrm>
            <a:custGeom>
              <a:avLst/>
              <a:gdLst>
                <a:gd name="connsiteX0" fmla="*/ 2837197 w 5674394"/>
                <a:gd name="connsiteY0" fmla="*/ 0 h 2763433"/>
                <a:gd name="connsiteX1" fmla="*/ 5674394 w 5674394"/>
                <a:gd name="connsiteY1" fmla="*/ 1698508 h 2763433"/>
                <a:gd name="connsiteX2" fmla="*/ 5189845 w 5674394"/>
                <a:gd name="connsiteY2" fmla="*/ 2648160 h 2763433"/>
                <a:gd name="connsiteX3" fmla="*/ 5045858 w 5674394"/>
                <a:gd name="connsiteY3" fmla="*/ 2763433 h 2763433"/>
                <a:gd name="connsiteX4" fmla="*/ 628537 w 5674394"/>
                <a:gd name="connsiteY4" fmla="*/ 2763433 h 2763433"/>
                <a:gd name="connsiteX5" fmla="*/ 484549 w 5674394"/>
                <a:gd name="connsiteY5" fmla="*/ 2648160 h 2763433"/>
                <a:gd name="connsiteX6" fmla="*/ 0 w 5674394"/>
                <a:gd name="connsiteY6" fmla="*/ 1698508 h 2763433"/>
                <a:gd name="connsiteX7" fmla="*/ 2837197 w 5674394"/>
                <a:gd name="connsiteY7" fmla="*/ 0 h 276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4394" h="2763433">
                  <a:moveTo>
                    <a:pt x="2837197" y="0"/>
                  </a:moveTo>
                  <a:cubicBezTo>
                    <a:pt x="4404138" y="0"/>
                    <a:pt x="5674394" y="760448"/>
                    <a:pt x="5674394" y="1698508"/>
                  </a:cubicBezTo>
                  <a:cubicBezTo>
                    <a:pt x="5674394" y="2050281"/>
                    <a:pt x="5495764" y="2377077"/>
                    <a:pt x="5189845" y="2648160"/>
                  </a:cubicBezTo>
                  <a:lnTo>
                    <a:pt x="5045858" y="2763433"/>
                  </a:lnTo>
                  <a:lnTo>
                    <a:pt x="628537" y="2763433"/>
                  </a:lnTo>
                  <a:lnTo>
                    <a:pt x="484549" y="2648160"/>
                  </a:lnTo>
                  <a:cubicBezTo>
                    <a:pt x="178630" y="2377077"/>
                    <a:pt x="0" y="2050281"/>
                    <a:pt x="0" y="1698508"/>
                  </a:cubicBezTo>
                  <a:cubicBezTo>
                    <a:pt x="0" y="760448"/>
                    <a:pt x="1270257" y="0"/>
                    <a:pt x="283719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79400" sx="97000" sy="97000" algn="ctr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7">
              <a:extLst>
                <a:ext uri="{FF2B5EF4-FFF2-40B4-BE49-F238E27FC236}">
                  <a16:creationId xmlns:a16="http://schemas.microsoft.com/office/drawing/2014/main" xmlns="" id="{DF1623E7-B33E-4F33-B050-5AE60EA2C114}"/>
                </a:ext>
              </a:extLst>
            </p:cNvPr>
            <p:cNvSpPr/>
            <p:nvPr/>
          </p:nvSpPr>
          <p:spPr>
            <a:xfrm>
              <a:off x="3701451" y="4092900"/>
              <a:ext cx="4789098" cy="2765101"/>
            </a:xfrm>
            <a:custGeom>
              <a:avLst/>
              <a:gdLst>
                <a:gd name="connsiteX0" fmla="*/ 2394549 w 4789098"/>
                <a:gd name="connsiteY0" fmla="*/ 0 h 2765101"/>
                <a:gd name="connsiteX1" fmla="*/ 4789098 w 4789098"/>
                <a:gd name="connsiteY1" fmla="*/ 1433513 h 2765101"/>
                <a:gd name="connsiteX2" fmla="*/ 3326616 w 4789098"/>
                <a:gd name="connsiteY2" fmla="*/ 2754374 h 2765101"/>
                <a:gd name="connsiteX3" fmla="*/ 3277656 w 4789098"/>
                <a:gd name="connsiteY3" fmla="*/ 2765101 h 2765101"/>
                <a:gd name="connsiteX4" fmla="*/ 1511442 w 4789098"/>
                <a:gd name="connsiteY4" fmla="*/ 2765101 h 2765101"/>
                <a:gd name="connsiteX5" fmla="*/ 1462483 w 4789098"/>
                <a:gd name="connsiteY5" fmla="*/ 2754374 h 2765101"/>
                <a:gd name="connsiteX6" fmla="*/ 0 w 4789098"/>
                <a:gd name="connsiteY6" fmla="*/ 1433513 h 2765101"/>
                <a:gd name="connsiteX7" fmla="*/ 2394549 w 4789098"/>
                <a:gd name="connsiteY7" fmla="*/ 0 h 276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9098" h="2765101">
                  <a:moveTo>
                    <a:pt x="2394549" y="0"/>
                  </a:moveTo>
                  <a:cubicBezTo>
                    <a:pt x="3717022" y="0"/>
                    <a:pt x="4789098" y="641806"/>
                    <a:pt x="4789098" y="1433513"/>
                  </a:cubicBezTo>
                  <a:cubicBezTo>
                    <a:pt x="4789098" y="2027294"/>
                    <a:pt x="4186056" y="2536754"/>
                    <a:pt x="3326616" y="2754374"/>
                  </a:cubicBezTo>
                  <a:lnTo>
                    <a:pt x="3277656" y="2765101"/>
                  </a:lnTo>
                  <a:lnTo>
                    <a:pt x="1511442" y="2765101"/>
                  </a:lnTo>
                  <a:lnTo>
                    <a:pt x="1462483" y="2754374"/>
                  </a:lnTo>
                  <a:cubicBezTo>
                    <a:pt x="603043" y="2536754"/>
                    <a:pt x="0" y="2027294"/>
                    <a:pt x="0" y="1433513"/>
                  </a:cubicBezTo>
                  <a:cubicBezTo>
                    <a:pt x="0" y="641806"/>
                    <a:pt x="1072076" y="0"/>
                    <a:pt x="239454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397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AA7D769F-BF3B-4477-ADAE-8BC919836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9414" y="2347782"/>
              <a:ext cx="4373171" cy="4514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:a16="http://schemas.microsoft.com/office/drawing/2014/main" xmlns="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:a16="http://schemas.microsoft.com/office/drawing/2014/main" xmlns="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:a16="http://schemas.microsoft.com/office/drawing/2014/main" xmlns="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:a16="http://schemas.microsoft.com/office/drawing/2014/main" xmlns="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:a16="http://schemas.microsoft.com/office/drawing/2014/main" xmlns="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:a16="http://schemas.microsoft.com/office/drawing/2014/main" xmlns="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:a16="http://schemas.microsoft.com/office/drawing/2014/main" xmlns="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:a16="http://schemas.microsoft.com/office/drawing/2014/main" xmlns="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:a16="http://schemas.microsoft.com/office/drawing/2014/main" xmlns="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:a16="http://schemas.microsoft.com/office/drawing/2014/main" xmlns="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:a16="http://schemas.microsoft.com/office/drawing/2014/main" xmlns="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:a16="http://schemas.microsoft.com/office/drawing/2014/main" xmlns="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:a16="http://schemas.microsoft.com/office/drawing/2014/main" xmlns="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:a16="http://schemas.microsoft.com/office/drawing/2014/main" xmlns="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9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6154" y="4466493"/>
            <a:ext cx="68814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61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571689-F092-416E-B04E-F5628F1A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678B0D-5723-46EC-B8A0-E6D5594D5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8098C7-C6A8-4D5F-B21F-CF231232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2D6893-FD6A-4D1F-B299-BFA87C84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îŝľiḋé">
              <a:extLst>
                <a:ext uri="{FF2B5EF4-FFF2-40B4-BE49-F238E27FC236}">
                  <a16:creationId xmlns:a16="http://schemas.microsoft.com/office/drawing/2014/main" xmlns="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ļíḓe">
              <a:extLst>
                <a:ext uri="{FF2B5EF4-FFF2-40B4-BE49-F238E27FC236}">
                  <a16:creationId xmlns:a16="http://schemas.microsoft.com/office/drawing/2014/main" xmlns="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ḻíḑè">
              <a:extLst>
                <a:ext uri="{FF2B5EF4-FFF2-40B4-BE49-F238E27FC236}">
                  <a16:creationId xmlns:a16="http://schemas.microsoft.com/office/drawing/2014/main" xmlns="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ľiḑè">
              <a:extLst>
                <a:ext uri="{FF2B5EF4-FFF2-40B4-BE49-F238E27FC236}">
                  <a16:creationId xmlns:a16="http://schemas.microsoft.com/office/drawing/2014/main" xmlns="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îde">
              <a:extLst>
                <a:ext uri="{FF2B5EF4-FFF2-40B4-BE49-F238E27FC236}">
                  <a16:creationId xmlns:a16="http://schemas.microsoft.com/office/drawing/2014/main" xmlns="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íḓé">
              <a:extLst>
                <a:ext uri="{FF2B5EF4-FFF2-40B4-BE49-F238E27FC236}">
                  <a16:creationId xmlns:a16="http://schemas.microsoft.com/office/drawing/2014/main" xmlns="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ïḓe">
              <a:extLst>
                <a:ext uri="{FF2B5EF4-FFF2-40B4-BE49-F238E27FC236}">
                  <a16:creationId xmlns:a16="http://schemas.microsoft.com/office/drawing/2014/main" xmlns="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ľiḋè">
              <a:extLst>
                <a:ext uri="{FF2B5EF4-FFF2-40B4-BE49-F238E27FC236}">
                  <a16:creationId xmlns:a16="http://schemas.microsoft.com/office/drawing/2014/main" xmlns="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ş1iḓé">
              <a:extLst>
                <a:ext uri="{FF2B5EF4-FFF2-40B4-BE49-F238E27FC236}">
                  <a16:creationId xmlns:a16="http://schemas.microsoft.com/office/drawing/2014/main" xmlns="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íṥľîḋê">
                <a:extLst>
                  <a:ext uri="{FF2B5EF4-FFF2-40B4-BE49-F238E27FC236}">
                    <a16:creationId xmlns:a16="http://schemas.microsoft.com/office/drawing/2014/main" xmlns="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ïdè">
                <a:extLst>
                  <a:ext uri="{FF2B5EF4-FFF2-40B4-BE49-F238E27FC236}">
                    <a16:creationId xmlns:a16="http://schemas.microsoft.com/office/drawing/2014/main" xmlns="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ïSľiďé">
              <a:extLst>
                <a:ext uri="{FF2B5EF4-FFF2-40B4-BE49-F238E27FC236}">
                  <a16:creationId xmlns:a16="http://schemas.microsoft.com/office/drawing/2014/main" xmlns="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ïṩ1íḋe">
                <a:extLst>
                  <a:ext uri="{FF2B5EF4-FFF2-40B4-BE49-F238E27FC236}">
                    <a16:creationId xmlns:a16="http://schemas.microsoft.com/office/drawing/2014/main" xmlns="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ṡḷíḋè">
                <a:extLst>
                  <a:ext uri="{FF2B5EF4-FFF2-40B4-BE49-F238E27FC236}">
                    <a16:creationId xmlns:a16="http://schemas.microsoft.com/office/drawing/2014/main" xmlns="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iṡļîḋe">
              <a:extLst>
                <a:ext uri="{FF2B5EF4-FFF2-40B4-BE49-F238E27FC236}">
                  <a16:creationId xmlns:a16="http://schemas.microsoft.com/office/drawing/2014/main" xmlns="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ïṣlíḑé">
                <a:extLst>
                  <a:ext uri="{FF2B5EF4-FFF2-40B4-BE49-F238E27FC236}">
                    <a16:creationId xmlns:a16="http://schemas.microsoft.com/office/drawing/2014/main" xmlns="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ļiḋé">
                <a:extLst>
                  <a:ext uri="{FF2B5EF4-FFF2-40B4-BE49-F238E27FC236}">
                    <a16:creationId xmlns:a16="http://schemas.microsoft.com/office/drawing/2014/main" xmlns="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î$ḷiḓé">
              <a:extLst>
                <a:ext uri="{FF2B5EF4-FFF2-40B4-BE49-F238E27FC236}">
                  <a16:creationId xmlns:a16="http://schemas.microsoft.com/office/drawing/2014/main" xmlns="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ṥľïďè">
                <a:extLst>
                  <a:ext uri="{FF2B5EF4-FFF2-40B4-BE49-F238E27FC236}">
                    <a16:creationId xmlns:a16="http://schemas.microsoft.com/office/drawing/2014/main" xmlns="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e">
                <a:extLst>
                  <a:ext uri="{FF2B5EF4-FFF2-40B4-BE49-F238E27FC236}">
                    <a16:creationId xmlns:a16="http://schemas.microsoft.com/office/drawing/2014/main" xmlns="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ïSḻïdé">
              <a:extLst>
                <a:ext uri="{FF2B5EF4-FFF2-40B4-BE49-F238E27FC236}">
                  <a16:creationId xmlns:a16="http://schemas.microsoft.com/office/drawing/2014/main" xmlns="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ṡļiḓê">
                <a:extLst>
                  <a:ext uri="{FF2B5EF4-FFF2-40B4-BE49-F238E27FC236}">
                    <a16:creationId xmlns:a16="http://schemas.microsoft.com/office/drawing/2014/main" xmlns="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şľiḓé">
                <a:extLst>
                  <a:ext uri="{FF2B5EF4-FFF2-40B4-BE49-F238E27FC236}">
                    <a16:creationId xmlns:a16="http://schemas.microsoft.com/office/drawing/2014/main" xmlns="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$líḓe">
              <a:extLst>
                <a:ext uri="{FF2B5EF4-FFF2-40B4-BE49-F238E27FC236}">
                  <a16:creationId xmlns:a16="http://schemas.microsoft.com/office/drawing/2014/main" xmlns="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îşḷîďê">
                <a:extLst>
                  <a:ext uri="{FF2B5EF4-FFF2-40B4-BE49-F238E27FC236}">
                    <a16:creationId xmlns:a16="http://schemas.microsoft.com/office/drawing/2014/main" xmlns="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šlîḑê">
                <a:extLst>
                  <a:ext uri="{FF2B5EF4-FFF2-40B4-BE49-F238E27FC236}">
                    <a16:creationId xmlns:a16="http://schemas.microsoft.com/office/drawing/2014/main" xmlns="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ïśļîḍe">
              <a:extLst>
                <a:ext uri="{FF2B5EF4-FFF2-40B4-BE49-F238E27FC236}">
                  <a16:creationId xmlns:a16="http://schemas.microsoft.com/office/drawing/2014/main" xmlns="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ṥľíďê">
                <a:extLst>
                  <a:ext uri="{FF2B5EF4-FFF2-40B4-BE49-F238E27FC236}">
                    <a16:creationId xmlns:a16="http://schemas.microsoft.com/office/drawing/2014/main" xmlns="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šļiḍe">
                <a:extLst>
                  <a:ext uri="{FF2B5EF4-FFF2-40B4-BE49-F238E27FC236}">
                    <a16:creationId xmlns:a16="http://schemas.microsoft.com/office/drawing/2014/main" xmlns="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ï$ḻíḓé">
              <a:extLst>
                <a:ext uri="{FF2B5EF4-FFF2-40B4-BE49-F238E27FC236}">
                  <a16:creationId xmlns:a16="http://schemas.microsoft.com/office/drawing/2014/main" xmlns="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išľîḑè">
                <a:extLst>
                  <a:ext uri="{FF2B5EF4-FFF2-40B4-BE49-F238E27FC236}">
                    <a16:creationId xmlns:a16="http://schemas.microsoft.com/office/drawing/2014/main" xmlns="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iŝḷïḋê">
                <a:extLst>
                  <a:ext uri="{FF2B5EF4-FFF2-40B4-BE49-F238E27FC236}">
                    <a16:creationId xmlns:a16="http://schemas.microsoft.com/office/drawing/2014/main" xmlns="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iṧḻíḑé">
              <a:extLst>
                <a:ext uri="{FF2B5EF4-FFF2-40B4-BE49-F238E27FC236}">
                  <a16:creationId xmlns:a16="http://schemas.microsoft.com/office/drawing/2014/main" xmlns="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îšľiḋe">
                <a:extLst>
                  <a:ext uri="{FF2B5EF4-FFF2-40B4-BE49-F238E27FC236}">
                    <a16:creationId xmlns:a16="http://schemas.microsoft.com/office/drawing/2014/main" xmlns="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ïṩḻïḍe">
                <a:extLst>
                  <a:ext uri="{FF2B5EF4-FFF2-40B4-BE49-F238E27FC236}">
                    <a16:creationId xmlns:a16="http://schemas.microsoft.com/office/drawing/2014/main" xmlns="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íŝlîḋê">
              <a:extLst>
                <a:ext uri="{FF2B5EF4-FFF2-40B4-BE49-F238E27FC236}">
                  <a16:creationId xmlns:a16="http://schemas.microsoft.com/office/drawing/2014/main" xmlns="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î$1íḓê">
                <a:extLst>
                  <a:ext uri="{FF2B5EF4-FFF2-40B4-BE49-F238E27FC236}">
                    <a16:creationId xmlns:a16="http://schemas.microsoft.com/office/drawing/2014/main" xmlns="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ïṣļîḍe">
                <a:extLst>
                  <a:ext uri="{FF2B5EF4-FFF2-40B4-BE49-F238E27FC236}">
                    <a16:creationId xmlns:a16="http://schemas.microsoft.com/office/drawing/2014/main" xmlns="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şḻïḍé">
              <a:extLst>
                <a:ext uri="{FF2B5EF4-FFF2-40B4-BE49-F238E27FC236}">
                  <a16:creationId xmlns:a16="http://schemas.microsoft.com/office/drawing/2014/main" xmlns="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íSľïḋê">
                <a:extLst>
                  <a:ext uri="{FF2B5EF4-FFF2-40B4-BE49-F238E27FC236}">
                    <a16:creationId xmlns:a16="http://schemas.microsoft.com/office/drawing/2014/main" xmlns="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ïšľíḓe">
                <a:extLst>
                  <a:ext uri="{FF2B5EF4-FFF2-40B4-BE49-F238E27FC236}">
                    <a16:creationId xmlns:a16="http://schemas.microsoft.com/office/drawing/2014/main" xmlns="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ṧļíḓê">
              <a:extLst>
                <a:ext uri="{FF2B5EF4-FFF2-40B4-BE49-F238E27FC236}">
                  <a16:creationId xmlns:a16="http://schemas.microsoft.com/office/drawing/2014/main" xmlns="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îSļîdê">
                <a:extLst>
                  <a:ext uri="{FF2B5EF4-FFF2-40B4-BE49-F238E27FC236}">
                    <a16:creationId xmlns:a16="http://schemas.microsoft.com/office/drawing/2014/main" xmlns="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íṡľíḋè">
                <a:extLst>
                  <a:ext uri="{FF2B5EF4-FFF2-40B4-BE49-F238E27FC236}">
                    <a16:creationId xmlns:a16="http://schemas.microsoft.com/office/drawing/2014/main" xmlns="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şḷîḋé">
              <a:extLst>
                <a:ext uri="{FF2B5EF4-FFF2-40B4-BE49-F238E27FC236}">
                  <a16:creationId xmlns:a16="http://schemas.microsoft.com/office/drawing/2014/main" xmlns="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iṧḻïďé">
                <a:extLst>
                  <a:ext uri="{FF2B5EF4-FFF2-40B4-BE49-F238E27FC236}">
                    <a16:creationId xmlns:a16="http://schemas.microsoft.com/office/drawing/2014/main" xmlns="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íSľíḓe">
                <a:extLst>
                  <a:ext uri="{FF2B5EF4-FFF2-40B4-BE49-F238E27FC236}">
                    <a16:creationId xmlns:a16="http://schemas.microsoft.com/office/drawing/2014/main" xmlns="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96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8B2978-64FD-415C-9DB4-583AA83C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FF5A47-5A39-4F52-A860-61D82D8D6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703254-CDE7-4D90-9F66-4736DBCC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7434b0a6-a059-4c77-aa3b-bc78206876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14E4D7-0AEA-47E5-8D8E-2D1FADA9E5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06975"/>
            <a:chOff x="673099" y="1130300"/>
            <a:chExt cx="10847389" cy="5006975"/>
          </a:xfrm>
        </p:grpSpPr>
        <p:grpSp>
          <p:nvGrpSpPr>
            <p:cNvPr id="6" name="íṡļïḓé">
              <a:extLst>
                <a:ext uri="{FF2B5EF4-FFF2-40B4-BE49-F238E27FC236}">
                  <a16:creationId xmlns:a16="http://schemas.microsoft.com/office/drawing/2014/main" xmlns="" id="{B51D2946-8D9D-4717-9176-D559EB5116F1}"/>
                </a:ext>
              </a:extLst>
            </p:cNvPr>
            <p:cNvGrpSpPr/>
            <p:nvPr/>
          </p:nvGrpSpPr>
          <p:grpSpPr>
            <a:xfrm>
              <a:off x="1437924" y="3102561"/>
              <a:ext cx="1012825" cy="1012825"/>
              <a:chOff x="5224465" y="1729581"/>
              <a:chExt cx="1012825" cy="1012825"/>
            </a:xfrm>
          </p:grpSpPr>
          <p:sp>
            <p:nvSpPr>
              <p:cNvPr id="43" name="ïşlïḍè">
                <a:extLst>
                  <a:ext uri="{FF2B5EF4-FFF2-40B4-BE49-F238E27FC236}">
                    <a16:creationId xmlns:a16="http://schemas.microsoft.com/office/drawing/2014/main" xmlns="" id="{2F11BDA8-1ACA-4102-B58B-8BE935FCA8D1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S1íḍe">
                <a:extLst>
                  <a:ext uri="{FF2B5EF4-FFF2-40B4-BE49-F238E27FC236}">
                    <a16:creationId xmlns:a16="http://schemas.microsoft.com/office/drawing/2014/main" xmlns="" id="{DDB94609-BE92-40B3-AA82-04D0C1779A01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ṩlïďê">
                <a:extLst>
                  <a:ext uri="{FF2B5EF4-FFF2-40B4-BE49-F238E27FC236}">
                    <a16:creationId xmlns:a16="http://schemas.microsoft.com/office/drawing/2014/main" xmlns="" id="{73B5AF23-4ED0-439B-86C0-D7615F528AC5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íşḻîḓè">
              <a:extLst>
                <a:ext uri="{FF2B5EF4-FFF2-40B4-BE49-F238E27FC236}">
                  <a16:creationId xmlns:a16="http://schemas.microsoft.com/office/drawing/2014/main" xmlns="" id="{9E538E92-1259-4627-A5B5-93A8CE7698A7}"/>
                </a:ext>
              </a:extLst>
            </p:cNvPr>
            <p:cNvGrpSpPr/>
            <p:nvPr/>
          </p:nvGrpSpPr>
          <p:grpSpPr>
            <a:xfrm rot="5400000">
              <a:off x="1670680" y="2409332"/>
              <a:ext cx="547311" cy="862012"/>
              <a:chOff x="4621590" y="1805781"/>
              <a:chExt cx="547311" cy="862012"/>
            </a:xfrm>
          </p:grpSpPr>
          <p:sp>
            <p:nvSpPr>
              <p:cNvPr id="41" name="íšḻiḓe">
                <a:extLst>
                  <a:ext uri="{FF2B5EF4-FFF2-40B4-BE49-F238E27FC236}">
                    <a16:creationId xmlns:a16="http://schemas.microsoft.com/office/drawing/2014/main" xmlns="" id="{34D1902A-8A5B-4BF2-B14E-68530E4B2F3D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5C7E1545-7C9A-4B91-8A33-EB7509C521E1}"/>
                  </a:ext>
                </a:extLst>
              </p:cNvPr>
              <p:cNvCxnSpPr>
                <a:endCxn id="40" idx="2"/>
              </p:cNvCxnSpPr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ṥľíďè">
              <a:extLst>
                <a:ext uri="{FF2B5EF4-FFF2-40B4-BE49-F238E27FC236}">
                  <a16:creationId xmlns:a16="http://schemas.microsoft.com/office/drawing/2014/main" xmlns="" id="{C9A5A941-F692-4066-AA76-B5A863514FF9}"/>
                </a:ext>
              </a:extLst>
            </p:cNvPr>
            <p:cNvGrpSpPr/>
            <p:nvPr/>
          </p:nvGrpSpPr>
          <p:grpSpPr>
            <a:xfrm>
              <a:off x="673099" y="1130300"/>
              <a:ext cx="2542477" cy="1436382"/>
              <a:chOff x="673099" y="1130300"/>
              <a:chExt cx="2542477" cy="1436382"/>
            </a:xfrm>
          </p:grpSpPr>
          <p:sp>
            <p:nvSpPr>
              <p:cNvPr id="39" name="iSlíḑé">
                <a:extLst>
                  <a:ext uri="{FF2B5EF4-FFF2-40B4-BE49-F238E27FC236}">
                    <a16:creationId xmlns:a16="http://schemas.microsoft.com/office/drawing/2014/main" xmlns="" id="{216C7307-990B-49E5-A523-122B8A798127}"/>
                  </a:ext>
                </a:extLst>
              </p:cNvPr>
              <p:cNvSpPr txBox="1"/>
              <p:nvPr/>
            </p:nvSpPr>
            <p:spPr bwMode="auto">
              <a:xfrm>
                <a:off x="673099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śļiḋê">
                <a:extLst>
                  <a:ext uri="{FF2B5EF4-FFF2-40B4-BE49-F238E27FC236}">
                    <a16:creationId xmlns:a16="http://schemas.microsoft.com/office/drawing/2014/main" xmlns="" id="{70FC26DE-75B3-4BF8-ADD3-E464FC852B75}"/>
                  </a:ext>
                </a:extLst>
              </p:cNvPr>
              <p:cNvSpPr/>
              <p:nvPr/>
            </p:nvSpPr>
            <p:spPr bwMode="auto">
              <a:xfrm>
                <a:off x="673099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şḷîḍê">
              <a:extLst>
                <a:ext uri="{FF2B5EF4-FFF2-40B4-BE49-F238E27FC236}">
                  <a16:creationId xmlns:a16="http://schemas.microsoft.com/office/drawing/2014/main" xmlns="" id="{551ABC31-EE97-435F-BAEC-FA7111C9356B}"/>
                </a:ext>
              </a:extLst>
            </p:cNvPr>
            <p:cNvGrpSpPr/>
            <p:nvPr/>
          </p:nvGrpSpPr>
          <p:grpSpPr>
            <a:xfrm>
              <a:off x="6209707" y="1130300"/>
              <a:ext cx="2542477" cy="1436382"/>
              <a:chOff x="6209707" y="1130300"/>
              <a:chExt cx="2542477" cy="1436382"/>
            </a:xfrm>
          </p:grpSpPr>
          <p:sp>
            <p:nvSpPr>
              <p:cNvPr id="37" name="ïṩľíḑè">
                <a:extLst>
                  <a:ext uri="{FF2B5EF4-FFF2-40B4-BE49-F238E27FC236}">
                    <a16:creationId xmlns:a16="http://schemas.microsoft.com/office/drawing/2014/main" xmlns="" id="{582869BE-CAA7-46DB-9825-89B9B3F9F343}"/>
                  </a:ext>
                </a:extLst>
              </p:cNvPr>
              <p:cNvSpPr txBox="1"/>
              <p:nvPr/>
            </p:nvSpPr>
            <p:spPr bwMode="auto">
              <a:xfrm>
                <a:off x="6209707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:a16="http://schemas.microsoft.com/office/drawing/2014/main" xmlns="" id="{7A1205AA-9F88-4F0F-A77F-12C5D57EDE4B}"/>
                  </a:ext>
                </a:extLst>
              </p:cNvPr>
              <p:cNvSpPr/>
              <p:nvPr/>
            </p:nvSpPr>
            <p:spPr bwMode="auto">
              <a:xfrm>
                <a:off x="6209707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şľïḋe">
              <a:extLst>
                <a:ext uri="{FF2B5EF4-FFF2-40B4-BE49-F238E27FC236}">
                  <a16:creationId xmlns:a16="http://schemas.microsoft.com/office/drawing/2014/main" xmlns="" id="{F3D10702-0854-4A30-9288-D8BD97C0523E}"/>
                </a:ext>
              </a:extLst>
            </p:cNvPr>
            <p:cNvGrpSpPr/>
            <p:nvPr/>
          </p:nvGrpSpPr>
          <p:grpSpPr>
            <a:xfrm>
              <a:off x="8978011" y="4700893"/>
              <a:ext cx="2542477" cy="1436382"/>
              <a:chOff x="8978011" y="1130300"/>
              <a:chExt cx="2542477" cy="1436382"/>
            </a:xfrm>
          </p:grpSpPr>
          <p:sp>
            <p:nvSpPr>
              <p:cNvPr id="35" name="ïS1ïḓé">
                <a:extLst>
                  <a:ext uri="{FF2B5EF4-FFF2-40B4-BE49-F238E27FC236}">
                    <a16:creationId xmlns:a16="http://schemas.microsoft.com/office/drawing/2014/main" xmlns="" id="{87A9F31B-9BAA-43AA-855A-46A85424104B}"/>
                  </a:ext>
                </a:extLst>
              </p:cNvPr>
              <p:cNvSpPr txBox="1"/>
              <p:nvPr/>
            </p:nvSpPr>
            <p:spPr bwMode="auto">
              <a:xfrm>
                <a:off x="8978011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ïṧlíḓè">
                <a:extLst>
                  <a:ext uri="{FF2B5EF4-FFF2-40B4-BE49-F238E27FC236}">
                    <a16:creationId xmlns:a16="http://schemas.microsoft.com/office/drawing/2014/main" xmlns="" id="{BAEA3294-77CD-4A08-B0A6-D2E0DAA5EC56}"/>
                  </a:ext>
                </a:extLst>
              </p:cNvPr>
              <p:cNvSpPr/>
              <p:nvPr/>
            </p:nvSpPr>
            <p:spPr bwMode="auto">
              <a:xfrm>
                <a:off x="8978011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šļïḑè">
              <a:extLst>
                <a:ext uri="{FF2B5EF4-FFF2-40B4-BE49-F238E27FC236}">
                  <a16:creationId xmlns:a16="http://schemas.microsoft.com/office/drawing/2014/main" xmlns="" id="{F541FAF6-10AC-456F-8891-B1B5B2BA4DD5}"/>
                </a:ext>
              </a:extLst>
            </p:cNvPr>
            <p:cNvGrpSpPr/>
            <p:nvPr/>
          </p:nvGrpSpPr>
          <p:grpSpPr>
            <a:xfrm>
              <a:off x="4206229" y="3146931"/>
              <a:ext cx="1012825" cy="1012825"/>
              <a:chOff x="5224465" y="1729581"/>
              <a:chExt cx="1012825" cy="1012825"/>
            </a:xfrm>
          </p:grpSpPr>
          <p:sp>
            <p:nvSpPr>
              <p:cNvPr id="32" name="išļîḍe">
                <a:extLst>
                  <a:ext uri="{FF2B5EF4-FFF2-40B4-BE49-F238E27FC236}">
                    <a16:creationId xmlns:a16="http://schemas.microsoft.com/office/drawing/2014/main" xmlns="" id="{250D1B1C-BF52-49CA-A782-2A4EE01763B6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ṡlídè">
                <a:extLst>
                  <a:ext uri="{FF2B5EF4-FFF2-40B4-BE49-F238E27FC236}">
                    <a16:creationId xmlns:a16="http://schemas.microsoft.com/office/drawing/2014/main" xmlns="" id="{91D59DE7-8265-4740-87BC-4090B72A04FC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Slîḑê">
                <a:extLst>
                  <a:ext uri="{FF2B5EF4-FFF2-40B4-BE49-F238E27FC236}">
                    <a16:creationId xmlns:a16="http://schemas.microsoft.com/office/drawing/2014/main" xmlns="" id="{9FDB6C56-FE16-4763-898E-0ECE888571C3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ṧļiďé">
              <a:extLst>
                <a:ext uri="{FF2B5EF4-FFF2-40B4-BE49-F238E27FC236}">
                  <a16:creationId xmlns:a16="http://schemas.microsoft.com/office/drawing/2014/main" xmlns="" id="{8CAADD3D-4440-4003-8298-F0F4AB72A4F4}"/>
                </a:ext>
              </a:extLst>
            </p:cNvPr>
            <p:cNvGrpSpPr/>
            <p:nvPr/>
          </p:nvGrpSpPr>
          <p:grpSpPr>
            <a:xfrm rot="16200000" flipV="1">
              <a:off x="4421477" y="3975546"/>
              <a:ext cx="582331" cy="862012"/>
              <a:chOff x="4586570" y="1805781"/>
              <a:chExt cx="582331" cy="862012"/>
            </a:xfrm>
          </p:grpSpPr>
          <p:sp>
            <p:nvSpPr>
              <p:cNvPr id="30" name="ís1îḑé">
                <a:extLst>
                  <a:ext uri="{FF2B5EF4-FFF2-40B4-BE49-F238E27FC236}">
                    <a16:creationId xmlns:a16="http://schemas.microsoft.com/office/drawing/2014/main" xmlns="" id="{1D796261-F056-4F28-BEF4-C862F32CB1B7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5609DB7-A413-4C91-9D3F-D80C997B3DE2}"/>
                  </a:ext>
                </a:extLst>
              </p:cNvPr>
              <p:cNvCxnSpPr>
                <a:endCxn id="22" idx="0"/>
              </p:cNvCxnSpPr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íḓé">
              <a:extLst>
                <a:ext uri="{FF2B5EF4-FFF2-40B4-BE49-F238E27FC236}">
                  <a16:creationId xmlns:a16="http://schemas.microsoft.com/office/drawing/2014/main" xmlns="" id="{E4FAF87F-2B5D-461D-90BD-EDB580C58CC0}"/>
                </a:ext>
              </a:extLst>
            </p:cNvPr>
            <p:cNvGrpSpPr/>
            <p:nvPr/>
          </p:nvGrpSpPr>
          <p:grpSpPr>
            <a:xfrm>
              <a:off x="6974534" y="3146931"/>
              <a:ext cx="1012825" cy="1012825"/>
              <a:chOff x="5224465" y="1729581"/>
              <a:chExt cx="1012825" cy="1012825"/>
            </a:xfrm>
          </p:grpSpPr>
          <p:sp>
            <p:nvSpPr>
              <p:cNvPr id="27" name="íšļïḍè">
                <a:extLst>
                  <a:ext uri="{FF2B5EF4-FFF2-40B4-BE49-F238E27FC236}">
                    <a16:creationId xmlns:a16="http://schemas.microsoft.com/office/drawing/2014/main" xmlns="" id="{91AC55A8-834E-4B86-A6DD-8A703CE4F2B9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ṩḷiḋê">
                <a:extLst>
                  <a:ext uri="{FF2B5EF4-FFF2-40B4-BE49-F238E27FC236}">
                    <a16:creationId xmlns:a16="http://schemas.microsoft.com/office/drawing/2014/main" xmlns="" id="{1F115155-8D06-4360-901A-B9F7DB940C7F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líḋé">
                <a:extLst>
                  <a:ext uri="{FF2B5EF4-FFF2-40B4-BE49-F238E27FC236}">
                    <a16:creationId xmlns:a16="http://schemas.microsoft.com/office/drawing/2014/main" xmlns="" id="{F66C06C6-60A7-460A-AA50-53AC909DC70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ḻïďè">
              <a:extLst>
                <a:ext uri="{FF2B5EF4-FFF2-40B4-BE49-F238E27FC236}">
                  <a16:creationId xmlns:a16="http://schemas.microsoft.com/office/drawing/2014/main" xmlns="" id="{FF4B4384-84FB-4DE4-9E0B-4DD6C5FF27DB}"/>
                </a:ext>
              </a:extLst>
            </p:cNvPr>
            <p:cNvGrpSpPr/>
            <p:nvPr/>
          </p:nvGrpSpPr>
          <p:grpSpPr>
            <a:xfrm>
              <a:off x="9742839" y="3146931"/>
              <a:ext cx="1012825" cy="1012825"/>
              <a:chOff x="5224465" y="1729581"/>
              <a:chExt cx="1012825" cy="1012825"/>
            </a:xfrm>
          </p:grpSpPr>
          <p:sp>
            <p:nvSpPr>
              <p:cNvPr id="24" name="íṡḻîḑé">
                <a:extLst>
                  <a:ext uri="{FF2B5EF4-FFF2-40B4-BE49-F238E27FC236}">
                    <a16:creationId xmlns:a16="http://schemas.microsoft.com/office/drawing/2014/main" xmlns="" id="{45105553-559D-4997-959A-B6EB7371157E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śliḓé">
                <a:extLst>
                  <a:ext uri="{FF2B5EF4-FFF2-40B4-BE49-F238E27FC236}">
                    <a16:creationId xmlns:a16="http://schemas.microsoft.com/office/drawing/2014/main" xmlns="" id="{2D51F312-C72F-4232-9C51-EE3F945020E9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ṣlïdé">
                <a:extLst>
                  <a:ext uri="{FF2B5EF4-FFF2-40B4-BE49-F238E27FC236}">
                    <a16:creationId xmlns:a16="http://schemas.microsoft.com/office/drawing/2014/main" xmlns="" id="{CCA45A22-C14F-433C-B681-0BB042A9E25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" name="íŝḻïdê">
              <a:extLst>
                <a:ext uri="{FF2B5EF4-FFF2-40B4-BE49-F238E27FC236}">
                  <a16:creationId xmlns:a16="http://schemas.microsoft.com/office/drawing/2014/main" xmlns="" id="{646B911B-93B7-4D28-9A50-43D95CBAAAEF}"/>
                </a:ext>
              </a:extLst>
            </p:cNvPr>
            <p:cNvGrpSpPr/>
            <p:nvPr/>
          </p:nvGrpSpPr>
          <p:grpSpPr>
            <a:xfrm>
              <a:off x="3441403" y="4697718"/>
              <a:ext cx="2542477" cy="1436382"/>
              <a:chOff x="3441403" y="1130300"/>
              <a:chExt cx="2542477" cy="1436382"/>
            </a:xfrm>
          </p:grpSpPr>
          <p:sp>
            <p:nvSpPr>
              <p:cNvPr id="22" name="îş1ïďé">
                <a:extLst>
                  <a:ext uri="{FF2B5EF4-FFF2-40B4-BE49-F238E27FC236}">
                    <a16:creationId xmlns:a16="http://schemas.microsoft.com/office/drawing/2014/main" xmlns="" id="{4D771D56-8803-4458-976C-344E7538ED82}"/>
                  </a:ext>
                </a:extLst>
              </p:cNvPr>
              <p:cNvSpPr txBox="1"/>
              <p:nvPr/>
            </p:nvSpPr>
            <p:spPr bwMode="auto">
              <a:xfrm>
                <a:off x="3441403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śḷíḑé">
                <a:extLst>
                  <a:ext uri="{FF2B5EF4-FFF2-40B4-BE49-F238E27FC236}">
                    <a16:creationId xmlns:a16="http://schemas.microsoft.com/office/drawing/2014/main" xmlns="" id="{8215932B-92C6-4282-88DF-7C455F7CAEBF}"/>
                  </a:ext>
                </a:extLst>
              </p:cNvPr>
              <p:cNvSpPr/>
              <p:nvPr/>
            </p:nvSpPr>
            <p:spPr bwMode="auto">
              <a:xfrm>
                <a:off x="3441403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iṥļïḋê">
              <a:extLst>
                <a:ext uri="{FF2B5EF4-FFF2-40B4-BE49-F238E27FC236}">
                  <a16:creationId xmlns:a16="http://schemas.microsoft.com/office/drawing/2014/main" xmlns="" id="{4C6A0C62-034A-44CE-A71C-127432944FB1}"/>
                </a:ext>
              </a:extLst>
            </p:cNvPr>
            <p:cNvGrpSpPr/>
            <p:nvPr/>
          </p:nvGrpSpPr>
          <p:grpSpPr>
            <a:xfrm rot="5400000">
              <a:off x="7207290" y="2409333"/>
              <a:ext cx="547311" cy="862012"/>
              <a:chOff x="4621590" y="1805781"/>
              <a:chExt cx="547311" cy="862012"/>
            </a:xfrm>
          </p:grpSpPr>
          <p:sp>
            <p:nvSpPr>
              <p:cNvPr id="20" name="îSḷíḋè">
                <a:extLst>
                  <a:ext uri="{FF2B5EF4-FFF2-40B4-BE49-F238E27FC236}">
                    <a16:creationId xmlns:a16="http://schemas.microsoft.com/office/drawing/2014/main" xmlns="" id="{4167E650-D3F3-4D82-929A-5E99E550FC75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FA5C70A7-5325-48DF-B21E-635491923FEA}"/>
                  </a:ext>
                </a:extLst>
              </p:cNvPr>
              <p:cNvCxnSpPr/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ïṣḻiḋe">
              <a:extLst>
                <a:ext uri="{FF2B5EF4-FFF2-40B4-BE49-F238E27FC236}">
                  <a16:creationId xmlns:a16="http://schemas.microsoft.com/office/drawing/2014/main" xmlns="" id="{6C3E43B2-3F1E-4A58-BBF5-FB3440ECD031}"/>
                </a:ext>
              </a:extLst>
            </p:cNvPr>
            <p:cNvGrpSpPr/>
            <p:nvPr/>
          </p:nvGrpSpPr>
          <p:grpSpPr>
            <a:xfrm rot="16200000" flipV="1">
              <a:off x="9958084" y="3975547"/>
              <a:ext cx="582331" cy="862012"/>
              <a:chOff x="4586570" y="1805781"/>
              <a:chExt cx="582331" cy="862012"/>
            </a:xfrm>
          </p:grpSpPr>
          <p:sp>
            <p:nvSpPr>
              <p:cNvPr id="18" name="îṧlïḋe">
                <a:extLst>
                  <a:ext uri="{FF2B5EF4-FFF2-40B4-BE49-F238E27FC236}">
                    <a16:creationId xmlns:a16="http://schemas.microsoft.com/office/drawing/2014/main" xmlns="" id="{6BD2DD33-FD6D-4EA5-BA07-C1CC601E3530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D162AC31-851C-4462-9C8F-7C8A007BDD86}"/>
                  </a:ext>
                </a:extLst>
              </p:cNvPr>
              <p:cNvCxnSpPr/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897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B5A38C-C726-4904-AF39-80086AAD8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8A824C-31F6-460C-870C-2F7E8E5A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157C3A-4058-41E1-A649-3DADB007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F0E97E-A311-477E-9AD5-457932F21E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íşļïďé">
              <a:extLst>
                <a:ext uri="{FF2B5EF4-FFF2-40B4-BE49-F238E27FC236}">
                  <a16:creationId xmlns:a16="http://schemas.microsoft.com/office/drawing/2014/main" xmlns="" id="{DBD3C80A-6E57-4175-BF04-11093505B4D7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ïṡ1iḓé">
                <a:extLst>
                  <a:ext uri="{FF2B5EF4-FFF2-40B4-BE49-F238E27FC236}">
                    <a16:creationId xmlns:a16="http://schemas.microsoft.com/office/drawing/2014/main" xmlns="" id="{1E091BF6-F327-45AB-A25D-E039AC70696A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ḻïďé">
                <a:extLst>
                  <a:ext uri="{FF2B5EF4-FFF2-40B4-BE49-F238E27FC236}">
                    <a16:creationId xmlns:a16="http://schemas.microsoft.com/office/drawing/2014/main" xmlns="" id="{971C9FFF-D8CF-4863-A2E0-255846511DB0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îşliḍè">
              <a:extLst>
                <a:ext uri="{FF2B5EF4-FFF2-40B4-BE49-F238E27FC236}">
                  <a16:creationId xmlns:a16="http://schemas.microsoft.com/office/drawing/2014/main" xmlns="" id="{C2F0ECA1-E2F3-4D13-A430-2B29E53E5CA2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iSlïḍé">
                <a:extLst>
                  <a:ext uri="{FF2B5EF4-FFF2-40B4-BE49-F238E27FC236}">
                    <a16:creationId xmlns:a16="http://schemas.microsoft.com/office/drawing/2014/main" xmlns="" id="{A7EB8E6D-F8C7-4A5B-9396-BAE2F8ED8C94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ṧḷídê">
                <a:extLst>
                  <a:ext uri="{FF2B5EF4-FFF2-40B4-BE49-F238E27FC236}">
                    <a16:creationId xmlns:a16="http://schemas.microsoft.com/office/drawing/2014/main" xmlns="" id="{3B69B3D3-86FF-43F8-BEEE-74EE1F2025D5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iŝľîḋè">
              <a:extLst>
                <a:ext uri="{FF2B5EF4-FFF2-40B4-BE49-F238E27FC236}">
                  <a16:creationId xmlns:a16="http://schemas.microsoft.com/office/drawing/2014/main" xmlns="" id="{5493B1C1-EA0D-4570-8CCB-B36E30279032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ŝ1íḋé">
                <a:extLst>
                  <a:ext uri="{FF2B5EF4-FFF2-40B4-BE49-F238E27FC236}">
                    <a16:creationId xmlns:a16="http://schemas.microsoft.com/office/drawing/2014/main" xmlns="" id="{10CECDC2-9930-4342-8723-0BD5E005EEA9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ş1îďé">
                <a:extLst>
                  <a:ext uri="{FF2B5EF4-FFF2-40B4-BE49-F238E27FC236}">
                    <a16:creationId xmlns:a16="http://schemas.microsoft.com/office/drawing/2014/main" xmlns="" id="{F81AAAC9-601C-4D89-8B43-21C347F086C1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îŝľïďè">
              <a:extLst>
                <a:ext uri="{FF2B5EF4-FFF2-40B4-BE49-F238E27FC236}">
                  <a16:creationId xmlns:a16="http://schemas.microsoft.com/office/drawing/2014/main" xmlns="" id="{AEA129DF-750A-4CB4-8935-74CFF451D7E6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ïsḷîdê">
                <a:extLst>
                  <a:ext uri="{FF2B5EF4-FFF2-40B4-BE49-F238E27FC236}">
                    <a16:creationId xmlns:a16="http://schemas.microsoft.com/office/drawing/2014/main" xmlns="" id="{7526E9DF-4B43-4886-9BD3-1435E13D5D5B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ļídè">
                <a:extLst>
                  <a:ext uri="{FF2B5EF4-FFF2-40B4-BE49-F238E27FC236}">
                    <a16:creationId xmlns:a16="http://schemas.microsoft.com/office/drawing/2014/main" xmlns="" id="{01FAB12D-243F-49CF-933E-C87C2C67AA3E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šļïdê">
              <a:extLst>
                <a:ext uri="{FF2B5EF4-FFF2-40B4-BE49-F238E27FC236}">
                  <a16:creationId xmlns:a16="http://schemas.microsoft.com/office/drawing/2014/main" xmlns="" id="{A322DFE9-9C74-4BAA-836F-35630040A3E6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îṣḻïḓê">
                <a:extLst>
                  <a:ext uri="{FF2B5EF4-FFF2-40B4-BE49-F238E27FC236}">
                    <a16:creationId xmlns:a16="http://schemas.microsoft.com/office/drawing/2014/main" xmlns="" id="{B9D1042A-B052-4454-84C9-2D1836D81965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ṩliḓe">
                <a:extLst>
                  <a:ext uri="{FF2B5EF4-FFF2-40B4-BE49-F238E27FC236}">
                    <a16:creationId xmlns:a16="http://schemas.microsoft.com/office/drawing/2014/main" xmlns="" id="{2B7D8F6D-F9A1-49C0-8BAC-B91F3E1AF356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ṣlídê">
                <a:extLst>
                  <a:ext uri="{FF2B5EF4-FFF2-40B4-BE49-F238E27FC236}">
                    <a16:creationId xmlns:a16="http://schemas.microsoft.com/office/drawing/2014/main" xmlns="" id="{5DF42B00-DA03-4B91-96BE-854B6AA53A09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ṣ1ïde">
                <a:extLst>
                  <a:ext uri="{FF2B5EF4-FFF2-40B4-BE49-F238E27FC236}">
                    <a16:creationId xmlns:a16="http://schemas.microsoft.com/office/drawing/2014/main" xmlns="" id="{67D81E32-AB9E-49EB-A457-2CA220935D78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şḷïḑé">
                <a:extLst>
                  <a:ext uri="{FF2B5EF4-FFF2-40B4-BE49-F238E27FC236}">
                    <a16:creationId xmlns:a16="http://schemas.microsoft.com/office/drawing/2014/main" xmlns="" id="{6A0D9A25-9F7B-4177-813C-0A33FCE3B163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28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0936" y="18926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EA556928-5C5F-4AB0-8D3D-4506EA5DD270}"/>
              </a:ext>
            </a:extLst>
          </p:cNvPr>
          <p:cNvSpPr/>
          <p:nvPr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A476DA2-5AC1-4C0D-A1BD-7D327CCA9DCD}"/>
              </a:ext>
            </a:extLst>
          </p:cNvPr>
          <p:cNvSpPr/>
          <p:nvPr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22D0380-04D5-4328-A28C-8FACF2D3F9A0}"/>
              </a:ext>
            </a:extLst>
          </p:cNvPr>
          <p:cNvSpPr/>
          <p:nvPr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:a16="http://schemas.microsoft.com/office/drawing/2014/main" xmlns="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:a16="http://schemas.microsoft.com/office/drawing/2014/main" xmlns="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:a16="http://schemas.microsoft.com/office/drawing/2014/main" xmlns="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:a16="http://schemas.microsoft.com/office/drawing/2014/main" xmlns="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:a16="http://schemas.microsoft.com/office/drawing/2014/main" xmlns="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:a16="http://schemas.microsoft.com/office/drawing/2014/main" xmlns="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:a16="http://schemas.microsoft.com/office/drawing/2014/main" xmlns="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:a16="http://schemas.microsoft.com/office/drawing/2014/main" xmlns="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:a16="http://schemas.microsoft.com/office/drawing/2014/main" xmlns="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:a16="http://schemas.microsoft.com/office/drawing/2014/main" xmlns="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:a16="http://schemas.microsoft.com/office/drawing/2014/main" xmlns="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:a16="http://schemas.microsoft.com/office/drawing/2014/main" xmlns="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:a16="http://schemas.microsoft.com/office/drawing/2014/main" xmlns="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:a16="http://schemas.microsoft.com/office/drawing/2014/main" xmlns="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:a16="http://schemas.microsoft.com/office/drawing/2014/main" xmlns="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:a16="http://schemas.microsoft.com/office/drawing/2014/main" xmlns="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:a16="http://schemas.microsoft.com/office/drawing/2014/main" xmlns="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:a16="http://schemas.microsoft.com/office/drawing/2014/main" xmlns="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:a16="http://schemas.microsoft.com/office/drawing/2014/main" xmlns="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:a16="http://schemas.microsoft.com/office/drawing/2014/main" xmlns="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201cbc-cdad-4a45-bd87-e1ab87c510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dea22a-ca9d-4f2d-81b2-a1ef12b3c3d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df9b78-0bad-45b2-a47b-2cded0ae77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002b3b7-fc99-4c03-a52d-c5328b75f1c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5da97a-d2c2-4fb7-ae7d-b8d48b0e2d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cf26f0-9a9a-4492-a32b-8545e2447d1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624472e-6115-407c-86a2-7ead7c81611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76b8e6-b120-4609-805b-423fc8241cd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eceb9f-570e-40a6-8628-90104132137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ab0c18-7199-418e-a390-0d9ccb1c677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4b0a6-a059-4c77-aa3b-bc78206876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1906fc-cdca-4930-a24c-61aa9d8dcb1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D66B3"/>
      </a:accent1>
      <a:accent2>
        <a:srgbClr val="3380FE"/>
      </a:accent2>
      <a:accent3>
        <a:srgbClr val="0193D9"/>
      </a:accent3>
      <a:accent4>
        <a:srgbClr val="848583"/>
      </a:accent4>
      <a:accent5>
        <a:srgbClr val="767272"/>
      </a:accent5>
      <a:accent6>
        <a:srgbClr val="565757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D66B3"/>
    </a:accent1>
    <a:accent2>
      <a:srgbClr val="3380FE"/>
    </a:accent2>
    <a:accent3>
      <a:srgbClr val="0193D9"/>
    </a:accent3>
    <a:accent4>
      <a:srgbClr val="848583"/>
    </a:accent4>
    <a:accent5>
      <a:srgbClr val="767272"/>
    </a:accent5>
    <a:accent6>
      <a:srgbClr val="565757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485</TotalTime>
  <Words>3576</Words>
  <Application>Microsoft Office PowerPoint</Application>
  <PresentationFormat>宽屏</PresentationFormat>
  <Paragraphs>584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Cabin</vt:lpstr>
      <vt:lpstr>宋体</vt:lpstr>
      <vt:lpstr>微软雅黑</vt:lpstr>
      <vt:lpstr>Arial</vt:lpstr>
      <vt:lpstr>Calibri</vt:lpstr>
      <vt:lpstr>Impact</vt:lpstr>
      <vt:lpstr>主题5</vt:lpstr>
      <vt:lpstr>创意简约扁平风商务汇报模板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73</cp:revision>
  <cp:lastPrinted>2017-11-14T16:00:00Z</cp:lastPrinted>
  <dcterms:created xsi:type="dcterms:W3CDTF">2017-11-14T16:00:00Z</dcterms:created>
  <dcterms:modified xsi:type="dcterms:W3CDTF">2018-08-22T13:40:12Z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